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5"/>
  </p:notesMasterIdLst>
  <p:sldIdLst>
    <p:sldId id="256" r:id="rId2"/>
    <p:sldId id="258" r:id="rId3"/>
    <p:sldId id="289" r:id="rId4"/>
    <p:sldId id="260" r:id="rId5"/>
    <p:sldId id="284" r:id="rId6"/>
    <p:sldId id="272" r:id="rId7"/>
    <p:sldId id="268" r:id="rId8"/>
    <p:sldId id="293" r:id="rId9"/>
    <p:sldId id="273" r:id="rId10"/>
    <p:sldId id="292" r:id="rId11"/>
    <p:sldId id="286" r:id="rId12"/>
    <p:sldId id="263" r:id="rId13"/>
    <p:sldId id="267" r:id="rId14"/>
    <p:sldId id="287" r:id="rId15"/>
    <p:sldId id="276" r:id="rId16"/>
    <p:sldId id="277" r:id="rId17"/>
    <p:sldId id="269" r:id="rId18"/>
    <p:sldId id="265" r:id="rId19"/>
    <p:sldId id="278" r:id="rId20"/>
    <p:sldId id="294" r:id="rId21"/>
    <p:sldId id="288" r:id="rId22"/>
    <p:sldId id="270" r:id="rId23"/>
    <p:sldId id="271" r:id="rId24"/>
    <p:sldId id="266" r:id="rId25"/>
    <p:sldId id="279" r:id="rId26"/>
    <p:sldId id="280" r:id="rId27"/>
    <p:sldId id="281" r:id="rId28"/>
    <p:sldId id="282" r:id="rId29"/>
    <p:sldId id="291" r:id="rId30"/>
    <p:sldId id="264" r:id="rId31"/>
    <p:sldId id="259" r:id="rId32"/>
    <p:sldId id="261" r:id="rId33"/>
    <p:sldId id="262" r:id="rId3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238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D60057-8B3A-47B6-81F5-CA0285BF1DA5}" type="doc">
      <dgm:prSet loTypeId="urn:microsoft.com/office/officeart/2005/8/layout/hierarchy2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nl-BE"/>
        </a:p>
      </dgm:t>
    </dgm:pt>
    <dgm:pt modelId="{6DC19390-EB1B-4BC7-9272-FEB64034FBDA}">
      <dgm:prSet phldrT="[Teks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8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Introduction</a:t>
          </a:r>
          <a:endParaRPr lang="en-US" sz="1800" noProof="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F59089F-2A0F-4B91-B7DE-1B8A117AF9F1}" type="parTrans" cxnId="{63AEE6BB-72C9-4EC2-B8AD-0439E165B87F}">
      <dgm:prSet/>
      <dgm:spPr/>
      <dgm:t>
        <a:bodyPr/>
        <a:lstStyle/>
        <a:p>
          <a:endParaRPr lang="nl-BE"/>
        </a:p>
      </dgm:t>
    </dgm:pt>
    <dgm:pt modelId="{3B5B1A1B-C430-4960-A9B9-84C72F6F9DEF}" type="sibTrans" cxnId="{63AEE6BB-72C9-4EC2-B8AD-0439E165B87F}">
      <dgm:prSet/>
      <dgm:spPr/>
      <dgm:t>
        <a:bodyPr/>
        <a:lstStyle/>
        <a:p>
          <a:endParaRPr lang="nl-BE"/>
        </a:p>
      </dgm:t>
    </dgm:pt>
    <dgm:pt modelId="{A1AEA4E5-460E-4658-B37F-228D5F215C4D}">
      <dgm:prSet phldrT="[Teks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8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Formulation of the problem</a:t>
          </a:r>
          <a:endParaRPr lang="en-US" sz="1800" noProof="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F8AAF25-6965-46A8-A880-54DD900CAF21}" type="parTrans" cxnId="{12E8C095-A90C-4085-8AF8-E64A3AFF6261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en-US" noProof="0" dirty="0">
            <a:solidFill>
              <a:srgbClr val="FFFF00"/>
            </a:solidFill>
          </a:endParaRPr>
        </a:p>
      </dgm:t>
    </dgm:pt>
    <dgm:pt modelId="{7E808924-E9F8-475F-90B0-AF9257FDA01C}" type="sibTrans" cxnId="{12E8C095-A90C-4085-8AF8-E64A3AFF6261}">
      <dgm:prSet/>
      <dgm:spPr/>
      <dgm:t>
        <a:bodyPr/>
        <a:lstStyle/>
        <a:p>
          <a:endParaRPr lang="nl-BE"/>
        </a:p>
      </dgm:t>
    </dgm:pt>
    <dgm:pt modelId="{99DD0287-656C-4CB7-B679-298CAAA94B33}">
      <dgm:prSet phldrT="[Tekst]"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8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Preview</a:t>
          </a:r>
          <a:endParaRPr lang="en-US" sz="1800" noProof="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4D1FDC0-E77E-4AD3-886E-C0C2CFFA110E}" type="parTrans" cxnId="{BDD05580-7513-4594-B38C-1D03BDC90149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en-US" noProof="0" dirty="0">
            <a:solidFill>
              <a:srgbClr val="FFFF00"/>
            </a:solidFill>
          </a:endParaRPr>
        </a:p>
      </dgm:t>
    </dgm:pt>
    <dgm:pt modelId="{E725A91C-7923-4B3B-8FF4-51644DAA7686}" type="sibTrans" cxnId="{BDD05580-7513-4594-B38C-1D03BDC90149}">
      <dgm:prSet/>
      <dgm:spPr/>
      <dgm:t>
        <a:bodyPr/>
        <a:lstStyle/>
        <a:p>
          <a:endParaRPr lang="nl-BE"/>
        </a:p>
      </dgm:t>
    </dgm:pt>
    <dgm:pt modelId="{8165BF52-4606-4B08-B913-03C56E70904C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8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Background information</a:t>
          </a:r>
          <a:endParaRPr lang="en-US" sz="1800" noProof="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BA44E3E-3FAE-4C27-BC4A-001A50AC25A5}" type="parTrans" cxnId="{E114E0E1-54C8-4712-98E0-F3EA21E7ABD8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en-US" noProof="0" dirty="0">
            <a:solidFill>
              <a:srgbClr val="FFFF00"/>
            </a:solidFill>
          </a:endParaRPr>
        </a:p>
      </dgm:t>
    </dgm:pt>
    <dgm:pt modelId="{60A38899-36B2-4C00-B6ED-87ED8323F8DD}" type="sibTrans" cxnId="{E114E0E1-54C8-4712-98E0-F3EA21E7ABD8}">
      <dgm:prSet/>
      <dgm:spPr/>
      <dgm:t>
        <a:bodyPr/>
        <a:lstStyle/>
        <a:p>
          <a:endParaRPr lang="nl-BE"/>
        </a:p>
      </dgm:t>
    </dgm:pt>
    <dgm:pt modelId="{AD4873D4-8EF9-4146-8D24-EF35D5385A0E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8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Occupational</a:t>
          </a:r>
          <a:r>
            <a: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8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therapy</a:t>
          </a:r>
          <a:r>
            <a: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(OT)</a:t>
          </a:r>
        </a:p>
      </dgm:t>
    </dgm:pt>
    <dgm:pt modelId="{1BB6C59D-D328-499B-B1F3-8E2DF07BA7BE}" type="parTrans" cxnId="{A67FB71B-8B02-4034-AC47-D11084328C87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en-US" noProof="0" dirty="0">
            <a:solidFill>
              <a:srgbClr val="FFFF00"/>
            </a:solidFill>
          </a:endParaRPr>
        </a:p>
      </dgm:t>
    </dgm:pt>
    <dgm:pt modelId="{27714ABF-5653-42C7-9ABF-91C1F16DC8FE}" type="sibTrans" cxnId="{A67FB71B-8B02-4034-AC47-D11084328C87}">
      <dgm:prSet/>
      <dgm:spPr/>
      <dgm:t>
        <a:bodyPr/>
        <a:lstStyle/>
        <a:p>
          <a:endParaRPr lang="nl-BE"/>
        </a:p>
      </dgm:t>
    </dgm:pt>
    <dgm:pt modelId="{1DE9349F-FC4A-4141-AEFD-1404FD67E044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UD</a:t>
          </a:r>
          <a:endParaRPr lang="nl-BE" sz="180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23180FD-38E5-4A74-8F4F-DC3956705440}" type="parTrans" cxnId="{311C3D62-DD43-439A-A298-8BE124E514DA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en-US" noProof="0" dirty="0">
            <a:solidFill>
              <a:srgbClr val="FFFF00"/>
            </a:solidFill>
          </a:endParaRPr>
        </a:p>
      </dgm:t>
    </dgm:pt>
    <dgm:pt modelId="{6EFB40BA-4C15-45B3-AC6B-E5CB663CCE4A}" type="sibTrans" cxnId="{311C3D62-DD43-439A-A298-8BE124E514DA}">
      <dgm:prSet/>
      <dgm:spPr/>
      <dgm:t>
        <a:bodyPr/>
        <a:lstStyle/>
        <a:p>
          <a:endParaRPr lang="nl-BE"/>
        </a:p>
      </dgm:t>
    </dgm:pt>
    <dgm:pt modelId="{43B37C0D-78B0-43AB-B3EA-5D4D3B68A248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SIHO</a:t>
          </a:r>
          <a:endParaRPr lang="nl-BE" sz="180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1639DA7-95B8-4E90-BEB7-1040A1BADC18}" type="parTrans" cxnId="{18BEFBB1-C074-4E6D-8819-D31442691B30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en-US" noProof="0" dirty="0">
            <a:solidFill>
              <a:srgbClr val="FFFF00"/>
            </a:solidFill>
          </a:endParaRPr>
        </a:p>
      </dgm:t>
    </dgm:pt>
    <dgm:pt modelId="{2E9BBA44-DA5A-4B33-828B-B59A2D529CC1}" type="sibTrans" cxnId="{18BEFBB1-C074-4E6D-8819-D31442691B30}">
      <dgm:prSet/>
      <dgm:spPr/>
      <dgm:t>
        <a:bodyPr/>
        <a:lstStyle/>
        <a:p>
          <a:endParaRPr lang="nl-BE"/>
        </a:p>
      </dgm:t>
    </dgm:pt>
    <dgm:pt modelId="{32A3BAFB-23EB-4911-922B-595CAE28F465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UDL</a:t>
          </a:r>
          <a:endParaRPr lang="nl-BE" sz="180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5DA2E185-AE33-4E18-BD75-8BFCBAB95A3F}" type="parTrans" cxnId="{F6EAB37A-8010-4871-B603-7B54A95A86F6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en-US" noProof="0" dirty="0">
            <a:solidFill>
              <a:srgbClr val="FFFF00"/>
            </a:solidFill>
          </a:endParaRPr>
        </a:p>
      </dgm:t>
    </dgm:pt>
    <dgm:pt modelId="{88AB8DEA-A613-487D-8634-24AD08F9FF2F}" type="sibTrans" cxnId="{F6EAB37A-8010-4871-B603-7B54A95A86F6}">
      <dgm:prSet/>
      <dgm:spPr/>
      <dgm:t>
        <a:bodyPr/>
        <a:lstStyle/>
        <a:p>
          <a:endParaRPr lang="nl-BE"/>
        </a:p>
      </dgm:t>
    </dgm:pt>
    <dgm:pt modelId="{FB25048B-46D5-4D5B-B150-1556E8EE86F9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CAST</a:t>
          </a:r>
          <a:endParaRPr lang="nl-BE" sz="180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FF4E61B-C896-423B-855E-AFCE91BB6DD0}" type="parTrans" cxnId="{8D1216DA-F70B-4247-AA43-4EA9FDC20FAC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en-US" noProof="0" dirty="0">
            <a:solidFill>
              <a:srgbClr val="FFFF00"/>
            </a:solidFill>
          </a:endParaRPr>
        </a:p>
      </dgm:t>
    </dgm:pt>
    <dgm:pt modelId="{5B507E0E-E88E-403B-BEE3-B9600A660AAC}" type="sibTrans" cxnId="{8D1216DA-F70B-4247-AA43-4EA9FDC20FAC}">
      <dgm:prSet/>
      <dgm:spPr/>
      <dgm:t>
        <a:bodyPr/>
        <a:lstStyle/>
        <a:p>
          <a:endParaRPr lang="nl-BE"/>
        </a:p>
      </dgm:t>
    </dgm:pt>
    <dgm:pt modelId="{9764F94F-72BB-42B3-8185-FDE721E31956}">
      <dgm:prSet custT="1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Charter</a:t>
          </a:r>
          <a:endParaRPr lang="nl-BE" sz="180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8DBE40F-25EF-4402-8341-DBE7539AE1DD}" type="parTrans" cxnId="{E415FBFB-9671-4EDE-9D38-7AA177E0E137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en-US" noProof="0" dirty="0">
            <a:solidFill>
              <a:srgbClr val="FFFF00"/>
            </a:solidFill>
          </a:endParaRPr>
        </a:p>
      </dgm:t>
    </dgm:pt>
    <dgm:pt modelId="{A31753D9-3390-4C60-A7A5-5716872CCF96}" type="sibTrans" cxnId="{E415FBFB-9671-4EDE-9D38-7AA177E0E137}">
      <dgm:prSet/>
      <dgm:spPr/>
      <dgm:t>
        <a:bodyPr/>
        <a:lstStyle/>
        <a:p>
          <a:endParaRPr lang="nl-BE"/>
        </a:p>
      </dgm:t>
    </dgm:pt>
    <dgm:pt modelId="{9DC2192B-95AD-4853-9B74-A303EA1AED5E}" type="pres">
      <dgm:prSet presAssocID="{50D60057-8B3A-47B6-81F5-CA0285BF1DA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277C87E0-44AC-4E97-936E-D8D9F8BC4A2F}" type="pres">
      <dgm:prSet presAssocID="{6DC19390-EB1B-4BC7-9272-FEB64034FBDA}" presName="root1" presStyleCnt="0"/>
      <dgm:spPr/>
      <dgm:t>
        <a:bodyPr/>
        <a:lstStyle/>
        <a:p>
          <a:endParaRPr lang="nl-BE"/>
        </a:p>
      </dgm:t>
    </dgm:pt>
    <dgm:pt modelId="{B27CE02C-F79E-4912-AC65-38AB7AF036AE}" type="pres">
      <dgm:prSet presAssocID="{6DC19390-EB1B-4BC7-9272-FEB64034FBDA}" presName="LevelOneTextNode" presStyleLbl="node0" presStyleIdx="0" presStyleCnt="1" custLinFactNeighborX="-29161" custLinFactNeighborY="-1086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6320AA94-412E-4373-937E-9DBB1BD26A4B}" type="pres">
      <dgm:prSet presAssocID="{6DC19390-EB1B-4BC7-9272-FEB64034FBDA}" presName="level2hierChild" presStyleCnt="0"/>
      <dgm:spPr/>
      <dgm:t>
        <a:bodyPr/>
        <a:lstStyle/>
        <a:p>
          <a:endParaRPr lang="nl-BE"/>
        </a:p>
      </dgm:t>
    </dgm:pt>
    <dgm:pt modelId="{0F526107-C45F-454C-8622-6B11A51AD879}" type="pres">
      <dgm:prSet presAssocID="{BF8AAF25-6965-46A8-A880-54DD900CAF21}" presName="conn2-1" presStyleLbl="parChTrans1D2" presStyleIdx="0" presStyleCnt="3"/>
      <dgm:spPr/>
      <dgm:t>
        <a:bodyPr/>
        <a:lstStyle/>
        <a:p>
          <a:endParaRPr lang="nl-BE"/>
        </a:p>
      </dgm:t>
    </dgm:pt>
    <dgm:pt modelId="{B5B3F65A-D39C-4200-9093-45FCBB614FB0}" type="pres">
      <dgm:prSet presAssocID="{BF8AAF25-6965-46A8-A880-54DD900CAF21}" presName="connTx" presStyleLbl="parChTrans1D2" presStyleIdx="0" presStyleCnt="3"/>
      <dgm:spPr/>
      <dgm:t>
        <a:bodyPr/>
        <a:lstStyle/>
        <a:p>
          <a:endParaRPr lang="nl-BE"/>
        </a:p>
      </dgm:t>
    </dgm:pt>
    <dgm:pt modelId="{3F17182B-F8EC-4E9D-89F9-FC5CD3A8F10B}" type="pres">
      <dgm:prSet presAssocID="{A1AEA4E5-460E-4658-B37F-228D5F215C4D}" presName="root2" presStyleCnt="0"/>
      <dgm:spPr/>
      <dgm:t>
        <a:bodyPr/>
        <a:lstStyle/>
        <a:p>
          <a:endParaRPr lang="nl-BE"/>
        </a:p>
      </dgm:t>
    </dgm:pt>
    <dgm:pt modelId="{C873D3D8-D156-4733-B3B8-91C33EA8514A}" type="pres">
      <dgm:prSet presAssocID="{A1AEA4E5-460E-4658-B37F-228D5F215C4D}" presName="LevelTwoTextNode" presStyleLbl="node2" presStyleIdx="0" presStyleCnt="3" custScaleX="117408" custLinFactNeighborX="-16531" custLinFactNeighborY="-349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56555A27-C96F-4440-8BD1-AF18733BA993}" type="pres">
      <dgm:prSet presAssocID="{A1AEA4E5-460E-4658-B37F-228D5F215C4D}" presName="level3hierChild" presStyleCnt="0"/>
      <dgm:spPr/>
      <dgm:t>
        <a:bodyPr/>
        <a:lstStyle/>
        <a:p>
          <a:endParaRPr lang="nl-BE"/>
        </a:p>
      </dgm:t>
    </dgm:pt>
    <dgm:pt modelId="{C206F10C-A3F6-4AF9-9D3D-9AFF658C86E3}" type="pres">
      <dgm:prSet presAssocID="{34D1FDC0-E77E-4AD3-886E-C0C2CFFA110E}" presName="conn2-1" presStyleLbl="parChTrans1D2" presStyleIdx="1" presStyleCnt="3"/>
      <dgm:spPr/>
      <dgm:t>
        <a:bodyPr/>
        <a:lstStyle/>
        <a:p>
          <a:endParaRPr lang="nl-BE"/>
        </a:p>
      </dgm:t>
    </dgm:pt>
    <dgm:pt modelId="{AB1B1F3F-3C4C-4434-90C5-6C8868C5843F}" type="pres">
      <dgm:prSet presAssocID="{34D1FDC0-E77E-4AD3-886E-C0C2CFFA110E}" presName="connTx" presStyleLbl="parChTrans1D2" presStyleIdx="1" presStyleCnt="3"/>
      <dgm:spPr/>
      <dgm:t>
        <a:bodyPr/>
        <a:lstStyle/>
        <a:p>
          <a:endParaRPr lang="nl-BE"/>
        </a:p>
      </dgm:t>
    </dgm:pt>
    <dgm:pt modelId="{03242345-4823-4E2E-A662-B269154C4440}" type="pres">
      <dgm:prSet presAssocID="{99DD0287-656C-4CB7-B679-298CAAA94B33}" presName="root2" presStyleCnt="0"/>
      <dgm:spPr/>
      <dgm:t>
        <a:bodyPr/>
        <a:lstStyle/>
        <a:p>
          <a:endParaRPr lang="nl-BE"/>
        </a:p>
      </dgm:t>
    </dgm:pt>
    <dgm:pt modelId="{BEE53ECC-3B7C-45BB-A5C2-5569AF3EBB66}" type="pres">
      <dgm:prSet presAssocID="{99DD0287-656C-4CB7-B679-298CAAA94B33}" presName="LevelTwoTextNode" presStyleLbl="node2" presStyleIdx="1" presStyleCnt="3" custLinFactNeighborX="-16531" custLinFactNeighborY="-1086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165F9835-5E88-4D8A-B486-4556A49D8D6F}" type="pres">
      <dgm:prSet presAssocID="{99DD0287-656C-4CB7-B679-298CAAA94B33}" presName="level3hierChild" presStyleCnt="0"/>
      <dgm:spPr/>
      <dgm:t>
        <a:bodyPr/>
        <a:lstStyle/>
        <a:p>
          <a:endParaRPr lang="nl-BE"/>
        </a:p>
      </dgm:t>
    </dgm:pt>
    <dgm:pt modelId="{6A152E7D-751F-46E0-A3C1-2E9944FE4FEE}" type="pres">
      <dgm:prSet presAssocID="{FBA44E3E-3FAE-4C27-BC4A-001A50AC25A5}" presName="conn2-1" presStyleLbl="parChTrans1D2" presStyleIdx="2" presStyleCnt="3"/>
      <dgm:spPr/>
      <dgm:t>
        <a:bodyPr/>
        <a:lstStyle/>
        <a:p>
          <a:endParaRPr lang="nl-BE"/>
        </a:p>
      </dgm:t>
    </dgm:pt>
    <dgm:pt modelId="{7B202275-CAA6-42D1-9B49-06DF1314A0FD}" type="pres">
      <dgm:prSet presAssocID="{FBA44E3E-3FAE-4C27-BC4A-001A50AC25A5}" presName="connTx" presStyleLbl="parChTrans1D2" presStyleIdx="2" presStyleCnt="3"/>
      <dgm:spPr/>
      <dgm:t>
        <a:bodyPr/>
        <a:lstStyle/>
        <a:p>
          <a:endParaRPr lang="nl-BE"/>
        </a:p>
      </dgm:t>
    </dgm:pt>
    <dgm:pt modelId="{7DA79D08-C101-4B45-8B3D-46956958DC5A}" type="pres">
      <dgm:prSet presAssocID="{8165BF52-4606-4B08-B913-03C56E70904C}" presName="root2" presStyleCnt="0"/>
      <dgm:spPr/>
      <dgm:t>
        <a:bodyPr/>
        <a:lstStyle/>
        <a:p>
          <a:endParaRPr lang="nl-BE"/>
        </a:p>
      </dgm:t>
    </dgm:pt>
    <dgm:pt modelId="{FD0D29C3-3DC9-4CEB-AFA5-120E188E04A5}" type="pres">
      <dgm:prSet presAssocID="{8165BF52-4606-4B08-B913-03C56E70904C}" presName="LevelTwoTextNode" presStyleLbl="node2" presStyleIdx="2" presStyleCnt="3" custLinFactNeighborX="-16531" custLinFactNeighborY="1322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16DB1050-7FC6-4717-9B80-775372F9C65A}" type="pres">
      <dgm:prSet presAssocID="{8165BF52-4606-4B08-B913-03C56E70904C}" presName="level3hierChild" presStyleCnt="0"/>
      <dgm:spPr/>
      <dgm:t>
        <a:bodyPr/>
        <a:lstStyle/>
        <a:p>
          <a:endParaRPr lang="nl-BE"/>
        </a:p>
      </dgm:t>
    </dgm:pt>
    <dgm:pt modelId="{64787D87-5E92-4ADD-A6C1-128FCA9A0416}" type="pres">
      <dgm:prSet presAssocID="{1BB6C59D-D328-499B-B1F3-8E2DF07BA7BE}" presName="conn2-1" presStyleLbl="parChTrans1D3" presStyleIdx="0" presStyleCnt="6"/>
      <dgm:spPr/>
      <dgm:t>
        <a:bodyPr/>
        <a:lstStyle/>
        <a:p>
          <a:endParaRPr lang="nl-BE"/>
        </a:p>
      </dgm:t>
    </dgm:pt>
    <dgm:pt modelId="{A8EAB6E4-2A72-486D-84F6-C9A8EFCB8AF2}" type="pres">
      <dgm:prSet presAssocID="{1BB6C59D-D328-499B-B1F3-8E2DF07BA7BE}" presName="connTx" presStyleLbl="parChTrans1D3" presStyleIdx="0" presStyleCnt="6"/>
      <dgm:spPr/>
      <dgm:t>
        <a:bodyPr/>
        <a:lstStyle/>
        <a:p>
          <a:endParaRPr lang="nl-BE"/>
        </a:p>
      </dgm:t>
    </dgm:pt>
    <dgm:pt modelId="{740BFF0B-5490-4282-9497-C52C7B5F5E85}" type="pres">
      <dgm:prSet presAssocID="{AD4873D4-8EF9-4146-8D24-EF35D5385A0E}" presName="root2" presStyleCnt="0"/>
      <dgm:spPr/>
      <dgm:t>
        <a:bodyPr/>
        <a:lstStyle/>
        <a:p>
          <a:endParaRPr lang="nl-BE"/>
        </a:p>
      </dgm:t>
    </dgm:pt>
    <dgm:pt modelId="{95ADCC64-CE85-4221-B15C-0D027348C2B4}" type="pres">
      <dgm:prSet presAssocID="{AD4873D4-8EF9-4146-8D24-EF35D5385A0E}" presName="LevelTwoTextNode" presStyleLbl="node3" presStyleIdx="0" presStyleCnt="6" custLinFactNeighborX="-75" custLinFactNeighborY="-45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6F9B92D1-BBAF-47E2-8818-48AF554AA1A3}" type="pres">
      <dgm:prSet presAssocID="{AD4873D4-8EF9-4146-8D24-EF35D5385A0E}" presName="level3hierChild" presStyleCnt="0"/>
      <dgm:spPr/>
      <dgm:t>
        <a:bodyPr/>
        <a:lstStyle/>
        <a:p>
          <a:endParaRPr lang="nl-BE"/>
        </a:p>
      </dgm:t>
    </dgm:pt>
    <dgm:pt modelId="{5266ED8C-6452-4D1A-9F8F-E99C9EF11F16}" type="pres">
      <dgm:prSet presAssocID="{623180FD-38E5-4A74-8F4F-DC3956705440}" presName="conn2-1" presStyleLbl="parChTrans1D3" presStyleIdx="1" presStyleCnt="6"/>
      <dgm:spPr/>
      <dgm:t>
        <a:bodyPr/>
        <a:lstStyle/>
        <a:p>
          <a:endParaRPr lang="nl-BE"/>
        </a:p>
      </dgm:t>
    </dgm:pt>
    <dgm:pt modelId="{106174C4-9D7B-494E-AA03-DBCA5181357D}" type="pres">
      <dgm:prSet presAssocID="{623180FD-38E5-4A74-8F4F-DC3956705440}" presName="connTx" presStyleLbl="parChTrans1D3" presStyleIdx="1" presStyleCnt="6"/>
      <dgm:spPr/>
      <dgm:t>
        <a:bodyPr/>
        <a:lstStyle/>
        <a:p>
          <a:endParaRPr lang="nl-BE"/>
        </a:p>
      </dgm:t>
    </dgm:pt>
    <dgm:pt modelId="{9C57EF08-8FD9-4F74-B5DD-7D790D27A510}" type="pres">
      <dgm:prSet presAssocID="{1DE9349F-FC4A-4141-AEFD-1404FD67E044}" presName="root2" presStyleCnt="0"/>
      <dgm:spPr/>
      <dgm:t>
        <a:bodyPr/>
        <a:lstStyle/>
        <a:p>
          <a:endParaRPr lang="nl-BE"/>
        </a:p>
      </dgm:t>
    </dgm:pt>
    <dgm:pt modelId="{42577F96-0B0D-4640-852E-52FCE714048B}" type="pres">
      <dgm:prSet presAssocID="{1DE9349F-FC4A-4141-AEFD-1404FD67E044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4EBC6B05-E25E-4216-9F99-0944BD02F2DE}" type="pres">
      <dgm:prSet presAssocID="{1DE9349F-FC4A-4141-AEFD-1404FD67E044}" presName="level3hierChild" presStyleCnt="0"/>
      <dgm:spPr/>
      <dgm:t>
        <a:bodyPr/>
        <a:lstStyle/>
        <a:p>
          <a:endParaRPr lang="nl-BE"/>
        </a:p>
      </dgm:t>
    </dgm:pt>
    <dgm:pt modelId="{79BCF611-ADA4-4DB0-9357-8ED4DF96E224}" type="pres">
      <dgm:prSet presAssocID="{5DA2E185-AE33-4E18-BD75-8BFCBAB95A3F}" presName="conn2-1" presStyleLbl="parChTrans1D3" presStyleIdx="2" presStyleCnt="6"/>
      <dgm:spPr/>
      <dgm:t>
        <a:bodyPr/>
        <a:lstStyle/>
        <a:p>
          <a:endParaRPr lang="nl-BE"/>
        </a:p>
      </dgm:t>
    </dgm:pt>
    <dgm:pt modelId="{9B174FB1-8592-428F-A33E-657DE987EBFD}" type="pres">
      <dgm:prSet presAssocID="{5DA2E185-AE33-4E18-BD75-8BFCBAB95A3F}" presName="connTx" presStyleLbl="parChTrans1D3" presStyleIdx="2" presStyleCnt="6"/>
      <dgm:spPr/>
      <dgm:t>
        <a:bodyPr/>
        <a:lstStyle/>
        <a:p>
          <a:endParaRPr lang="nl-BE"/>
        </a:p>
      </dgm:t>
    </dgm:pt>
    <dgm:pt modelId="{2625A7E0-3C4E-4E22-8DA0-65F25523E448}" type="pres">
      <dgm:prSet presAssocID="{32A3BAFB-23EB-4911-922B-595CAE28F465}" presName="root2" presStyleCnt="0"/>
      <dgm:spPr/>
      <dgm:t>
        <a:bodyPr/>
        <a:lstStyle/>
        <a:p>
          <a:endParaRPr lang="nl-BE"/>
        </a:p>
      </dgm:t>
    </dgm:pt>
    <dgm:pt modelId="{0A998947-77F3-4327-8EB3-6AD4D7C2B790}" type="pres">
      <dgm:prSet presAssocID="{32A3BAFB-23EB-4911-922B-595CAE28F465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1384C555-B31A-4167-8101-3E9B7914CC5C}" type="pres">
      <dgm:prSet presAssocID="{32A3BAFB-23EB-4911-922B-595CAE28F465}" presName="level3hierChild" presStyleCnt="0"/>
      <dgm:spPr/>
      <dgm:t>
        <a:bodyPr/>
        <a:lstStyle/>
        <a:p>
          <a:endParaRPr lang="nl-BE"/>
        </a:p>
      </dgm:t>
    </dgm:pt>
    <dgm:pt modelId="{17988015-B6B6-4A4E-AA63-DFF57BA3B1C5}" type="pres">
      <dgm:prSet presAssocID="{A1639DA7-95B8-4E90-BEB7-1040A1BADC18}" presName="conn2-1" presStyleLbl="parChTrans1D3" presStyleIdx="3" presStyleCnt="6"/>
      <dgm:spPr/>
      <dgm:t>
        <a:bodyPr/>
        <a:lstStyle/>
        <a:p>
          <a:endParaRPr lang="nl-BE"/>
        </a:p>
      </dgm:t>
    </dgm:pt>
    <dgm:pt modelId="{49EE8FBB-CD92-4B40-9E22-375B5F264F60}" type="pres">
      <dgm:prSet presAssocID="{A1639DA7-95B8-4E90-BEB7-1040A1BADC18}" presName="connTx" presStyleLbl="parChTrans1D3" presStyleIdx="3" presStyleCnt="6"/>
      <dgm:spPr/>
      <dgm:t>
        <a:bodyPr/>
        <a:lstStyle/>
        <a:p>
          <a:endParaRPr lang="nl-BE"/>
        </a:p>
      </dgm:t>
    </dgm:pt>
    <dgm:pt modelId="{FD1F68A2-23C6-4AE0-A13A-6DF3980E95C3}" type="pres">
      <dgm:prSet presAssocID="{43B37C0D-78B0-43AB-B3EA-5D4D3B68A248}" presName="root2" presStyleCnt="0"/>
      <dgm:spPr/>
      <dgm:t>
        <a:bodyPr/>
        <a:lstStyle/>
        <a:p>
          <a:endParaRPr lang="nl-BE"/>
        </a:p>
      </dgm:t>
    </dgm:pt>
    <dgm:pt modelId="{0CC37193-10B9-4A82-9493-07A4D5F29E9B}" type="pres">
      <dgm:prSet presAssocID="{43B37C0D-78B0-43AB-B3EA-5D4D3B68A248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89D221D5-DA71-4ED1-B5B2-8372B3FD1E11}" type="pres">
      <dgm:prSet presAssocID="{43B37C0D-78B0-43AB-B3EA-5D4D3B68A248}" presName="level3hierChild" presStyleCnt="0"/>
      <dgm:spPr/>
      <dgm:t>
        <a:bodyPr/>
        <a:lstStyle/>
        <a:p>
          <a:endParaRPr lang="nl-BE"/>
        </a:p>
      </dgm:t>
    </dgm:pt>
    <dgm:pt modelId="{BD67F32B-70E3-455F-A67C-846022CDEF6B}" type="pres">
      <dgm:prSet presAssocID="{AFF4E61B-C896-423B-855E-AFCE91BB6DD0}" presName="conn2-1" presStyleLbl="parChTrans1D3" presStyleIdx="4" presStyleCnt="6"/>
      <dgm:spPr/>
      <dgm:t>
        <a:bodyPr/>
        <a:lstStyle/>
        <a:p>
          <a:endParaRPr lang="nl-BE"/>
        </a:p>
      </dgm:t>
    </dgm:pt>
    <dgm:pt modelId="{22066260-6391-4D12-AE9F-2F05F3B95B85}" type="pres">
      <dgm:prSet presAssocID="{AFF4E61B-C896-423B-855E-AFCE91BB6DD0}" presName="connTx" presStyleLbl="parChTrans1D3" presStyleIdx="4" presStyleCnt="6"/>
      <dgm:spPr/>
      <dgm:t>
        <a:bodyPr/>
        <a:lstStyle/>
        <a:p>
          <a:endParaRPr lang="nl-BE"/>
        </a:p>
      </dgm:t>
    </dgm:pt>
    <dgm:pt modelId="{202EB1C0-7055-4704-A616-8D2F6200D12E}" type="pres">
      <dgm:prSet presAssocID="{FB25048B-46D5-4D5B-B150-1556E8EE86F9}" presName="root2" presStyleCnt="0"/>
      <dgm:spPr/>
      <dgm:t>
        <a:bodyPr/>
        <a:lstStyle/>
        <a:p>
          <a:endParaRPr lang="nl-BE"/>
        </a:p>
      </dgm:t>
    </dgm:pt>
    <dgm:pt modelId="{5816370D-CEF0-4747-8BCB-32514587071E}" type="pres">
      <dgm:prSet presAssocID="{FB25048B-46D5-4D5B-B150-1556E8EE86F9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844F692A-C765-43CA-A043-9861846D81B8}" type="pres">
      <dgm:prSet presAssocID="{FB25048B-46D5-4D5B-B150-1556E8EE86F9}" presName="level3hierChild" presStyleCnt="0"/>
      <dgm:spPr/>
      <dgm:t>
        <a:bodyPr/>
        <a:lstStyle/>
        <a:p>
          <a:endParaRPr lang="nl-BE"/>
        </a:p>
      </dgm:t>
    </dgm:pt>
    <dgm:pt modelId="{53E4E1CB-2135-4DFA-AA53-7FC49D0A140F}" type="pres">
      <dgm:prSet presAssocID="{28DBE40F-25EF-4402-8341-DBE7539AE1DD}" presName="conn2-1" presStyleLbl="parChTrans1D3" presStyleIdx="5" presStyleCnt="6"/>
      <dgm:spPr/>
      <dgm:t>
        <a:bodyPr/>
        <a:lstStyle/>
        <a:p>
          <a:endParaRPr lang="nl-BE"/>
        </a:p>
      </dgm:t>
    </dgm:pt>
    <dgm:pt modelId="{FE453DC0-181B-48E2-B96E-1872B369D459}" type="pres">
      <dgm:prSet presAssocID="{28DBE40F-25EF-4402-8341-DBE7539AE1DD}" presName="connTx" presStyleLbl="parChTrans1D3" presStyleIdx="5" presStyleCnt="6"/>
      <dgm:spPr/>
      <dgm:t>
        <a:bodyPr/>
        <a:lstStyle/>
        <a:p>
          <a:endParaRPr lang="nl-BE"/>
        </a:p>
      </dgm:t>
    </dgm:pt>
    <dgm:pt modelId="{B9C2D3C2-0356-4913-ABDB-8AE8D0F66886}" type="pres">
      <dgm:prSet presAssocID="{9764F94F-72BB-42B3-8185-FDE721E31956}" presName="root2" presStyleCnt="0"/>
      <dgm:spPr/>
      <dgm:t>
        <a:bodyPr/>
        <a:lstStyle/>
        <a:p>
          <a:endParaRPr lang="nl-BE"/>
        </a:p>
      </dgm:t>
    </dgm:pt>
    <dgm:pt modelId="{DAC16D69-B23D-4BBE-ACD3-A611DF467D03}" type="pres">
      <dgm:prSet presAssocID="{9764F94F-72BB-42B3-8185-FDE721E31956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8ECDC367-541C-4721-BA9F-41525558FA0E}" type="pres">
      <dgm:prSet presAssocID="{9764F94F-72BB-42B3-8185-FDE721E31956}" presName="level3hierChild" presStyleCnt="0"/>
      <dgm:spPr/>
      <dgm:t>
        <a:bodyPr/>
        <a:lstStyle/>
        <a:p>
          <a:endParaRPr lang="nl-BE"/>
        </a:p>
      </dgm:t>
    </dgm:pt>
  </dgm:ptLst>
  <dgm:cxnLst>
    <dgm:cxn modelId="{1C14BC68-1F1A-44D0-9828-2EC3773B0994}" type="presOf" srcId="{623180FD-38E5-4A74-8F4F-DC3956705440}" destId="{5266ED8C-6452-4D1A-9F8F-E99C9EF11F16}" srcOrd="0" destOrd="0" presId="urn:microsoft.com/office/officeart/2005/8/layout/hierarchy2"/>
    <dgm:cxn modelId="{5E2DCC97-F75F-4E17-8406-BD748062049E}" type="presOf" srcId="{AD4873D4-8EF9-4146-8D24-EF35D5385A0E}" destId="{95ADCC64-CE85-4221-B15C-0D027348C2B4}" srcOrd="0" destOrd="0" presId="urn:microsoft.com/office/officeart/2005/8/layout/hierarchy2"/>
    <dgm:cxn modelId="{BF420673-0142-48A8-BFE7-0F9EE84948ED}" type="presOf" srcId="{9764F94F-72BB-42B3-8185-FDE721E31956}" destId="{DAC16D69-B23D-4BBE-ACD3-A611DF467D03}" srcOrd="0" destOrd="0" presId="urn:microsoft.com/office/officeart/2005/8/layout/hierarchy2"/>
    <dgm:cxn modelId="{A67FB71B-8B02-4034-AC47-D11084328C87}" srcId="{8165BF52-4606-4B08-B913-03C56E70904C}" destId="{AD4873D4-8EF9-4146-8D24-EF35D5385A0E}" srcOrd="0" destOrd="0" parTransId="{1BB6C59D-D328-499B-B1F3-8E2DF07BA7BE}" sibTransId="{27714ABF-5653-42C7-9ABF-91C1F16DC8FE}"/>
    <dgm:cxn modelId="{BE6F0003-2614-45CE-863F-892DBEF20813}" type="presOf" srcId="{FBA44E3E-3FAE-4C27-BC4A-001A50AC25A5}" destId="{7B202275-CAA6-42D1-9B49-06DF1314A0FD}" srcOrd="1" destOrd="0" presId="urn:microsoft.com/office/officeart/2005/8/layout/hierarchy2"/>
    <dgm:cxn modelId="{A5436F79-DCDE-42E9-9BD2-8A694301E5BE}" type="presOf" srcId="{5DA2E185-AE33-4E18-BD75-8BFCBAB95A3F}" destId="{9B174FB1-8592-428F-A33E-657DE987EBFD}" srcOrd="1" destOrd="0" presId="urn:microsoft.com/office/officeart/2005/8/layout/hierarchy2"/>
    <dgm:cxn modelId="{473FFB53-9546-463F-98FC-CEDF2B823617}" type="presOf" srcId="{43B37C0D-78B0-43AB-B3EA-5D4D3B68A248}" destId="{0CC37193-10B9-4A82-9493-07A4D5F29E9B}" srcOrd="0" destOrd="0" presId="urn:microsoft.com/office/officeart/2005/8/layout/hierarchy2"/>
    <dgm:cxn modelId="{F8E3C9CE-86DB-40E9-89F2-0D1CD702D875}" type="presOf" srcId="{28DBE40F-25EF-4402-8341-DBE7539AE1DD}" destId="{FE453DC0-181B-48E2-B96E-1872B369D459}" srcOrd="1" destOrd="0" presId="urn:microsoft.com/office/officeart/2005/8/layout/hierarchy2"/>
    <dgm:cxn modelId="{363F7FA8-8BBB-4FB5-A3CB-3DDB21314EF1}" type="presOf" srcId="{1BB6C59D-D328-499B-B1F3-8E2DF07BA7BE}" destId="{64787D87-5E92-4ADD-A6C1-128FCA9A0416}" srcOrd="0" destOrd="0" presId="urn:microsoft.com/office/officeart/2005/8/layout/hierarchy2"/>
    <dgm:cxn modelId="{E114E0E1-54C8-4712-98E0-F3EA21E7ABD8}" srcId="{6DC19390-EB1B-4BC7-9272-FEB64034FBDA}" destId="{8165BF52-4606-4B08-B913-03C56E70904C}" srcOrd="2" destOrd="0" parTransId="{FBA44E3E-3FAE-4C27-BC4A-001A50AC25A5}" sibTransId="{60A38899-36B2-4C00-B6ED-87ED8323F8DD}"/>
    <dgm:cxn modelId="{F6EAB37A-8010-4871-B603-7B54A95A86F6}" srcId="{8165BF52-4606-4B08-B913-03C56E70904C}" destId="{32A3BAFB-23EB-4911-922B-595CAE28F465}" srcOrd="2" destOrd="0" parTransId="{5DA2E185-AE33-4E18-BD75-8BFCBAB95A3F}" sibTransId="{88AB8DEA-A613-487D-8634-24AD08F9FF2F}"/>
    <dgm:cxn modelId="{63AEE6BB-72C9-4EC2-B8AD-0439E165B87F}" srcId="{50D60057-8B3A-47B6-81F5-CA0285BF1DA5}" destId="{6DC19390-EB1B-4BC7-9272-FEB64034FBDA}" srcOrd="0" destOrd="0" parTransId="{7F59089F-2A0F-4B91-B7DE-1B8A117AF9F1}" sibTransId="{3B5B1A1B-C430-4960-A9B9-84C72F6F9DEF}"/>
    <dgm:cxn modelId="{E73A7A1C-9C79-4FD1-AE35-54C605B915D4}" type="presOf" srcId="{AFF4E61B-C896-423B-855E-AFCE91BB6DD0}" destId="{BD67F32B-70E3-455F-A67C-846022CDEF6B}" srcOrd="0" destOrd="0" presId="urn:microsoft.com/office/officeart/2005/8/layout/hierarchy2"/>
    <dgm:cxn modelId="{BDD05580-7513-4594-B38C-1D03BDC90149}" srcId="{6DC19390-EB1B-4BC7-9272-FEB64034FBDA}" destId="{99DD0287-656C-4CB7-B679-298CAAA94B33}" srcOrd="1" destOrd="0" parTransId="{34D1FDC0-E77E-4AD3-886E-C0C2CFFA110E}" sibTransId="{E725A91C-7923-4B3B-8FF4-51644DAA7686}"/>
    <dgm:cxn modelId="{18BEFBB1-C074-4E6D-8819-D31442691B30}" srcId="{8165BF52-4606-4B08-B913-03C56E70904C}" destId="{43B37C0D-78B0-43AB-B3EA-5D4D3B68A248}" srcOrd="3" destOrd="0" parTransId="{A1639DA7-95B8-4E90-BEB7-1040A1BADC18}" sibTransId="{2E9BBA44-DA5A-4B33-828B-B59A2D529CC1}"/>
    <dgm:cxn modelId="{7BF1831C-8D16-41A6-8F41-16CAD83233DB}" type="presOf" srcId="{A1AEA4E5-460E-4658-B37F-228D5F215C4D}" destId="{C873D3D8-D156-4733-B3B8-91C33EA8514A}" srcOrd="0" destOrd="0" presId="urn:microsoft.com/office/officeart/2005/8/layout/hierarchy2"/>
    <dgm:cxn modelId="{8D1216DA-F70B-4247-AA43-4EA9FDC20FAC}" srcId="{8165BF52-4606-4B08-B913-03C56E70904C}" destId="{FB25048B-46D5-4D5B-B150-1556E8EE86F9}" srcOrd="4" destOrd="0" parTransId="{AFF4E61B-C896-423B-855E-AFCE91BB6DD0}" sibTransId="{5B507E0E-E88E-403B-BEE3-B9600A660AAC}"/>
    <dgm:cxn modelId="{E7C41422-18A0-4DE3-9E08-61963D20AA14}" type="presOf" srcId="{FBA44E3E-3FAE-4C27-BC4A-001A50AC25A5}" destId="{6A152E7D-751F-46E0-A3C1-2E9944FE4FEE}" srcOrd="0" destOrd="0" presId="urn:microsoft.com/office/officeart/2005/8/layout/hierarchy2"/>
    <dgm:cxn modelId="{C69C2E10-364B-49BA-8FF9-28D669B489EF}" type="presOf" srcId="{34D1FDC0-E77E-4AD3-886E-C0C2CFFA110E}" destId="{C206F10C-A3F6-4AF9-9D3D-9AFF658C86E3}" srcOrd="0" destOrd="0" presId="urn:microsoft.com/office/officeart/2005/8/layout/hierarchy2"/>
    <dgm:cxn modelId="{60122623-CFBD-427C-8B84-13BF6C36D87E}" type="presOf" srcId="{28DBE40F-25EF-4402-8341-DBE7539AE1DD}" destId="{53E4E1CB-2135-4DFA-AA53-7FC49D0A140F}" srcOrd="0" destOrd="0" presId="urn:microsoft.com/office/officeart/2005/8/layout/hierarchy2"/>
    <dgm:cxn modelId="{8BE7C9E8-4335-406B-80B3-8B3F7E95A565}" type="presOf" srcId="{FB25048B-46D5-4D5B-B150-1556E8EE86F9}" destId="{5816370D-CEF0-4747-8BCB-32514587071E}" srcOrd="0" destOrd="0" presId="urn:microsoft.com/office/officeart/2005/8/layout/hierarchy2"/>
    <dgm:cxn modelId="{0853E214-731A-4824-B1DB-FC0D3ACB1425}" type="presOf" srcId="{1BB6C59D-D328-499B-B1F3-8E2DF07BA7BE}" destId="{A8EAB6E4-2A72-486D-84F6-C9A8EFCB8AF2}" srcOrd="1" destOrd="0" presId="urn:microsoft.com/office/officeart/2005/8/layout/hierarchy2"/>
    <dgm:cxn modelId="{CD976443-5B63-4C79-9604-2CD4E73D6784}" type="presOf" srcId="{623180FD-38E5-4A74-8F4F-DC3956705440}" destId="{106174C4-9D7B-494E-AA03-DBCA5181357D}" srcOrd="1" destOrd="0" presId="urn:microsoft.com/office/officeart/2005/8/layout/hierarchy2"/>
    <dgm:cxn modelId="{311C3D62-DD43-439A-A298-8BE124E514DA}" srcId="{8165BF52-4606-4B08-B913-03C56E70904C}" destId="{1DE9349F-FC4A-4141-AEFD-1404FD67E044}" srcOrd="1" destOrd="0" parTransId="{623180FD-38E5-4A74-8F4F-DC3956705440}" sibTransId="{6EFB40BA-4C15-45B3-AC6B-E5CB663CCE4A}"/>
    <dgm:cxn modelId="{B584ED07-0954-48FF-A010-3B4CE34E165C}" type="presOf" srcId="{32A3BAFB-23EB-4911-922B-595CAE28F465}" destId="{0A998947-77F3-4327-8EB3-6AD4D7C2B790}" srcOrd="0" destOrd="0" presId="urn:microsoft.com/office/officeart/2005/8/layout/hierarchy2"/>
    <dgm:cxn modelId="{8D754C6B-16E7-4DCA-BB40-926E59445A59}" type="presOf" srcId="{5DA2E185-AE33-4E18-BD75-8BFCBAB95A3F}" destId="{79BCF611-ADA4-4DB0-9357-8ED4DF96E224}" srcOrd="0" destOrd="0" presId="urn:microsoft.com/office/officeart/2005/8/layout/hierarchy2"/>
    <dgm:cxn modelId="{D98910AA-54E0-483B-ACE2-476876F0994F}" type="presOf" srcId="{6DC19390-EB1B-4BC7-9272-FEB64034FBDA}" destId="{B27CE02C-F79E-4912-AC65-38AB7AF036AE}" srcOrd="0" destOrd="0" presId="urn:microsoft.com/office/officeart/2005/8/layout/hierarchy2"/>
    <dgm:cxn modelId="{4AEA0E74-2044-490B-BDBA-1724D6C47B9A}" type="presOf" srcId="{8165BF52-4606-4B08-B913-03C56E70904C}" destId="{FD0D29C3-3DC9-4CEB-AFA5-120E188E04A5}" srcOrd="0" destOrd="0" presId="urn:microsoft.com/office/officeart/2005/8/layout/hierarchy2"/>
    <dgm:cxn modelId="{C5B66CCB-C22F-439F-BB4C-D72F0A68F8E2}" type="presOf" srcId="{A1639DA7-95B8-4E90-BEB7-1040A1BADC18}" destId="{17988015-B6B6-4A4E-AA63-DFF57BA3B1C5}" srcOrd="0" destOrd="0" presId="urn:microsoft.com/office/officeart/2005/8/layout/hierarchy2"/>
    <dgm:cxn modelId="{88A7DF10-28FE-4E86-83D8-B11969026885}" type="presOf" srcId="{BF8AAF25-6965-46A8-A880-54DD900CAF21}" destId="{0F526107-C45F-454C-8622-6B11A51AD879}" srcOrd="0" destOrd="0" presId="urn:microsoft.com/office/officeart/2005/8/layout/hierarchy2"/>
    <dgm:cxn modelId="{ED62EAC9-BE67-44A0-9E73-99C80C5683BE}" type="presOf" srcId="{99DD0287-656C-4CB7-B679-298CAAA94B33}" destId="{BEE53ECC-3B7C-45BB-A5C2-5569AF3EBB66}" srcOrd="0" destOrd="0" presId="urn:microsoft.com/office/officeart/2005/8/layout/hierarchy2"/>
    <dgm:cxn modelId="{E415FBFB-9671-4EDE-9D38-7AA177E0E137}" srcId="{8165BF52-4606-4B08-B913-03C56E70904C}" destId="{9764F94F-72BB-42B3-8185-FDE721E31956}" srcOrd="5" destOrd="0" parTransId="{28DBE40F-25EF-4402-8341-DBE7539AE1DD}" sibTransId="{A31753D9-3390-4C60-A7A5-5716872CCF96}"/>
    <dgm:cxn modelId="{52864427-29D8-4C39-BB03-89D6A78674A3}" type="presOf" srcId="{AFF4E61B-C896-423B-855E-AFCE91BB6DD0}" destId="{22066260-6391-4D12-AE9F-2F05F3B95B85}" srcOrd="1" destOrd="0" presId="urn:microsoft.com/office/officeart/2005/8/layout/hierarchy2"/>
    <dgm:cxn modelId="{730C21C4-8F21-4699-899A-8FA2D2A1AD28}" type="presOf" srcId="{BF8AAF25-6965-46A8-A880-54DD900CAF21}" destId="{B5B3F65A-D39C-4200-9093-45FCBB614FB0}" srcOrd="1" destOrd="0" presId="urn:microsoft.com/office/officeart/2005/8/layout/hierarchy2"/>
    <dgm:cxn modelId="{12E8C095-A90C-4085-8AF8-E64A3AFF6261}" srcId="{6DC19390-EB1B-4BC7-9272-FEB64034FBDA}" destId="{A1AEA4E5-460E-4658-B37F-228D5F215C4D}" srcOrd="0" destOrd="0" parTransId="{BF8AAF25-6965-46A8-A880-54DD900CAF21}" sibTransId="{7E808924-E9F8-475F-90B0-AF9257FDA01C}"/>
    <dgm:cxn modelId="{A7CAFAD0-9CCA-4E69-A375-2050DD6528B1}" type="presOf" srcId="{34D1FDC0-E77E-4AD3-886E-C0C2CFFA110E}" destId="{AB1B1F3F-3C4C-4434-90C5-6C8868C5843F}" srcOrd="1" destOrd="0" presId="urn:microsoft.com/office/officeart/2005/8/layout/hierarchy2"/>
    <dgm:cxn modelId="{25967F66-C4B2-40D3-B9EE-A0256D860A5C}" type="presOf" srcId="{A1639DA7-95B8-4E90-BEB7-1040A1BADC18}" destId="{49EE8FBB-CD92-4B40-9E22-375B5F264F60}" srcOrd="1" destOrd="0" presId="urn:microsoft.com/office/officeart/2005/8/layout/hierarchy2"/>
    <dgm:cxn modelId="{B8B7F868-48E1-46B4-9BEC-F58946407DD1}" type="presOf" srcId="{1DE9349F-FC4A-4141-AEFD-1404FD67E044}" destId="{42577F96-0B0D-4640-852E-52FCE714048B}" srcOrd="0" destOrd="0" presId="urn:microsoft.com/office/officeart/2005/8/layout/hierarchy2"/>
    <dgm:cxn modelId="{C8643C3D-2939-4D78-A2E4-C58D2D54FF04}" type="presOf" srcId="{50D60057-8B3A-47B6-81F5-CA0285BF1DA5}" destId="{9DC2192B-95AD-4853-9B74-A303EA1AED5E}" srcOrd="0" destOrd="0" presId="urn:microsoft.com/office/officeart/2005/8/layout/hierarchy2"/>
    <dgm:cxn modelId="{8826ED03-335F-4B8D-97DA-A9958E759F58}" type="presParOf" srcId="{9DC2192B-95AD-4853-9B74-A303EA1AED5E}" destId="{277C87E0-44AC-4E97-936E-D8D9F8BC4A2F}" srcOrd="0" destOrd="0" presId="urn:microsoft.com/office/officeart/2005/8/layout/hierarchy2"/>
    <dgm:cxn modelId="{35A6AEDF-BD6C-4790-B771-950478DD94AD}" type="presParOf" srcId="{277C87E0-44AC-4E97-936E-D8D9F8BC4A2F}" destId="{B27CE02C-F79E-4912-AC65-38AB7AF036AE}" srcOrd="0" destOrd="0" presId="urn:microsoft.com/office/officeart/2005/8/layout/hierarchy2"/>
    <dgm:cxn modelId="{EAC1F12E-149C-4F1B-A308-D71A2490E5B6}" type="presParOf" srcId="{277C87E0-44AC-4E97-936E-D8D9F8BC4A2F}" destId="{6320AA94-412E-4373-937E-9DBB1BD26A4B}" srcOrd="1" destOrd="0" presId="urn:microsoft.com/office/officeart/2005/8/layout/hierarchy2"/>
    <dgm:cxn modelId="{7EE63498-F622-4608-BDFB-D32EFFBF4592}" type="presParOf" srcId="{6320AA94-412E-4373-937E-9DBB1BD26A4B}" destId="{0F526107-C45F-454C-8622-6B11A51AD879}" srcOrd="0" destOrd="0" presId="urn:microsoft.com/office/officeart/2005/8/layout/hierarchy2"/>
    <dgm:cxn modelId="{D5E45245-C231-4CD9-AC53-C42BB9179614}" type="presParOf" srcId="{0F526107-C45F-454C-8622-6B11A51AD879}" destId="{B5B3F65A-D39C-4200-9093-45FCBB614FB0}" srcOrd="0" destOrd="0" presId="urn:microsoft.com/office/officeart/2005/8/layout/hierarchy2"/>
    <dgm:cxn modelId="{A19957F8-577B-4A4C-B49F-F30CA5F4CA2F}" type="presParOf" srcId="{6320AA94-412E-4373-937E-9DBB1BD26A4B}" destId="{3F17182B-F8EC-4E9D-89F9-FC5CD3A8F10B}" srcOrd="1" destOrd="0" presId="urn:microsoft.com/office/officeart/2005/8/layout/hierarchy2"/>
    <dgm:cxn modelId="{1B129067-7531-4B44-8B8D-FA3CB5CEAE0E}" type="presParOf" srcId="{3F17182B-F8EC-4E9D-89F9-FC5CD3A8F10B}" destId="{C873D3D8-D156-4733-B3B8-91C33EA8514A}" srcOrd="0" destOrd="0" presId="urn:microsoft.com/office/officeart/2005/8/layout/hierarchy2"/>
    <dgm:cxn modelId="{FE1A9354-6B60-4819-8676-A3E7149F9A81}" type="presParOf" srcId="{3F17182B-F8EC-4E9D-89F9-FC5CD3A8F10B}" destId="{56555A27-C96F-4440-8BD1-AF18733BA993}" srcOrd="1" destOrd="0" presId="urn:microsoft.com/office/officeart/2005/8/layout/hierarchy2"/>
    <dgm:cxn modelId="{3B0F1E35-B75A-42C6-92FA-4A1134E04C76}" type="presParOf" srcId="{6320AA94-412E-4373-937E-9DBB1BD26A4B}" destId="{C206F10C-A3F6-4AF9-9D3D-9AFF658C86E3}" srcOrd="2" destOrd="0" presId="urn:microsoft.com/office/officeart/2005/8/layout/hierarchy2"/>
    <dgm:cxn modelId="{A8D23833-409F-4916-9FBF-8D96B40C6106}" type="presParOf" srcId="{C206F10C-A3F6-4AF9-9D3D-9AFF658C86E3}" destId="{AB1B1F3F-3C4C-4434-90C5-6C8868C5843F}" srcOrd="0" destOrd="0" presId="urn:microsoft.com/office/officeart/2005/8/layout/hierarchy2"/>
    <dgm:cxn modelId="{BD5AF3D3-26F4-499B-982D-417E3B1CA8D0}" type="presParOf" srcId="{6320AA94-412E-4373-937E-9DBB1BD26A4B}" destId="{03242345-4823-4E2E-A662-B269154C4440}" srcOrd="3" destOrd="0" presId="urn:microsoft.com/office/officeart/2005/8/layout/hierarchy2"/>
    <dgm:cxn modelId="{A6FBBB1B-57C2-4A04-8160-F47806712D1C}" type="presParOf" srcId="{03242345-4823-4E2E-A662-B269154C4440}" destId="{BEE53ECC-3B7C-45BB-A5C2-5569AF3EBB66}" srcOrd="0" destOrd="0" presId="urn:microsoft.com/office/officeart/2005/8/layout/hierarchy2"/>
    <dgm:cxn modelId="{027EE153-A968-41E7-9D3F-E8DA11BAB84C}" type="presParOf" srcId="{03242345-4823-4E2E-A662-B269154C4440}" destId="{165F9835-5E88-4D8A-B486-4556A49D8D6F}" srcOrd="1" destOrd="0" presId="urn:microsoft.com/office/officeart/2005/8/layout/hierarchy2"/>
    <dgm:cxn modelId="{5DCE6F80-056B-4661-86B4-DDFBD2EABC00}" type="presParOf" srcId="{6320AA94-412E-4373-937E-9DBB1BD26A4B}" destId="{6A152E7D-751F-46E0-A3C1-2E9944FE4FEE}" srcOrd="4" destOrd="0" presId="urn:microsoft.com/office/officeart/2005/8/layout/hierarchy2"/>
    <dgm:cxn modelId="{194AD6DE-D977-4F21-8C68-08D277F76401}" type="presParOf" srcId="{6A152E7D-751F-46E0-A3C1-2E9944FE4FEE}" destId="{7B202275-CAA6-42D1-9B49-06DF1314A0FD}" srcOrd="0" destOrd="0" presId="urn:microsoft.com/office/officeart/2005/8/layout/hierarchy2"/>
    <dgm:cxn modelId="{3188F74F-79A8-4E44-9495-578BC20A82DB}" type="presParOf" srcId="{6320AA94-412E-4373-937E-9DBB1BD26A4B}" destId="{7DA79D08-C101-4B45-8B3D-46956958DC5A}" srcOrd="5" destOrd="0" presId="urn:microsoft.com/office/officeart/2005/8/layout/hierarchy2"/>
    <dgm:cxn modelId="{2127040A-9315-4645-AB07-9A12B9BE6A74}" type="presParOf" srcId="{7DA79D08-C101-4B45-8B3D-46956958DC5A}" destId="{FD0D29C3-3DC9-4CEB-AFA5-120E188E04A5}" srcOrd="0" destOrd="0" presId="urn:microsoft.com/office/officeart/2005/8/layout/hierarchy2"/>
    <dgm:cxn modelId="{6B1C7E36-C471-4BDA-8D9C-937322151CA5}" type="presParOf" srcId="{7DA79D08-C101-4B45-8B3D-46956958DC5A}" destId="{16DB1050-7FC6-4717-9B80-775372F9C65A}" srcOrd="1" destOrd="0" presId="urn:microsoft.com/office/officeart/2005/8/layout/hierarchy2"/>
    <dgm:cxn modelId="{04EE41A5-4DAA-46B3-9F8A-2C4644F03F50}" type="presParOf" srcId="{16DB1050-7FC6-4717-9B80-775372F9C65A}" destId="{64787D87-5E92-4ADD-A6C1-128FCA9A0416}" srcOrd="0" destOrd="0" presId="urn:microsoft.com/office/officeart/2005/8/layout/hierarchy2"/>
    <dgm:cxn modelId="{6EDD78DC-BAEB-464E-B8BA-319963CA00E1}" type="presParOf" srcId="{64787D87-5E92-4ADD-A6C1-128FCA9A0416}" destId="{A8EAB6E4-2A72-486D-84F6-C9A8EFCB8AF2}" srcOrd="0" destOrd="0" presId="urn:microsoft.com/office/officeart/2005/8/layout/hierarchy2"/>
    <dgm:cxn modelId="{8FE8C95B-7D2B-4814-84C6-BC4DD36096A8}" type="presParOf" srcId="{16DB1050-7FC6-4717-9B80-775372F9C65A}" destId="{740BFF0B-5490-4282-9497-C52C7B5F5E85}" srcOrd="1" destOrd="0" presId="urn:microsoft.com/office/officeart/2005/8/layout/hierarchy2"/>
    <dgm:cxn modelId="{5464EB98-D2D3-4890-90EB-07B41307C85A}" type="presParOf" srcId="{740BFF0B-5490-4282-9497-C52C7B5F5E85}" destId="{95ADCC64-CE85-4221-B15C-0D027348C2B4}" srcOrd="0" destOrd="0" presId="urn:microsoft.com/office/officeart/2005/8/layout/hierarchy2"/>
    <dgm:cxn modelId="{04D6B8C1-00D7-435A-A662-7121034F3E38}" type="presParOf" srcId="{740BFF0B-5490-4282-9497-C52C7B5F5E85}" destId="{6F9B92D1-BBAF-47E2-8818-48AF554AA1A3}" srcOrd="1" destOrd="0" presId="urn:microsoft.com/office/officeart/2005/8/layout/hierarchy2"/>
    <dgm:cxn modelId="{3BE21EAE-0808-4B47-B04D-D420DF94610F}" type="presParOf" srcId="{16DB1050-7FC6-4717-9B80-775372F9C65A}" destId="{5266ED8C-6452-4D1A-9F8F-E99C9EF11F16}" srcOrd="2" destOrd="0" presId="urn:microsoft.com/office/officeart/2005/8/layout/hierarchy2"/>
    <dgm:cxn modelId="{4F87F049-FB1E-4C2B-A20D-F92ECAD1DE38}" type="presParOf" srcId="{5266ED8C-6452-4D1A-9F8F-E99C9EF11F16}" destId="{106174C4-9D7B-494E-AA03-DBCA5181357D}" srcOrd="0" destOrd="0" presId="urn:microsoft.com/office/officeart/2005/8/layout/hierarchy2"/>
    <dgm:cxn modelId="{658FBEAC-E5C1-4937-9504-1B736C457822}" type="presParOf" srcId="{16DB1050-7FC6-4717-9B80-775372F9C65A}" destId="{9C57EF08-8FD9-4F74-B5DD-7D790D27A510}" srcOrd="3" destOrd="0" presId="urn:microsoft.com/office/officeart/2005/8/layout/hierarchy2"/>
    <dgm:cxn modelId="{FDD66848-1B47-4B2B-80EA-99ABF90178BC}" type="presParOf" srcId="{9C57EF08-8FD9-4F74-B5DD-7D790D27A510}" destId="{42577F96-0B0D-4640-852E-52FCE714048B}" srcOrd="0" destOrd="0" presId="urn:microsoft.com/office/officeart/2005/8/layout/hierarchy2"/>
    <dgm:cxn modelId="{26502C51-4167-44EA-8AF3-B718B235DC52}" type="presParOf" srcId="{9C57EF08-8FD9-4F74-B5DD-7D790D27A510}" destId="{4EBC6B05-E25E-4216-9F99-0944BD02F2DE}" srcOrd="1" destOrd="0" presId="urn:microsoft.com/office/officeart/2005/8/layout/hierarchy2"/>
    <dgm:cxn modelId="{81C44832-0565-4153-8B98-8F65A71F9C0B}" type="presParOf" srcId="{16DB1050-7FC6-4717-9B80-775372F9C65A}" destId="{79BCF611-ADA4-4DB0-9357-8ED4DF96E224}" srcOrd="4" destOrd="0" presId="urn:microsoft.com/office/officeart/2005/8/layout/hierarchy2"/>
    <dgm:cxn modelId="{4132B97B-FA1B-41DE-809B-872D28FDC8D8}" type="presParOf" srcId="{79BCF611-ADA4-4DB0-9357-8ED4DF96E224}" destId="{9B174FB1-8592-428F-A33E-657DE987EBFD}" srcOrd="0" destOrd="0" presId="urn:microsoft.com/office/officeart/2005/8/layout/hierarchy2"/>
    <dgm:cxn modelId="{340B75D2-1AFD-40E6-9862-9A789F098F5B}" type="presParOf" srcId="{16DB1050-7FC6-4717-9B80-775372F9C65A}" destId="{2625A7E0-3C4E-4E22-8DA0-65F25523E448}" srcOrd="5" destOrd="0" presId="urn:microsoft.com/office/officeart/2005/8/layout/hierarchy2"/>
    <dgm:cxn modelId="{6B9C450A-F41F-4664-8B6E-2BD798F40C3B}" type="presParOf" srcId="{2625A7E0-3C4E-4E22-8DA0-65F25523E448}" destId="{0A998947-77F3-4327-8EB3-6AD4D7C2B790}" srcOrd="0" destOrd="0" presId="urn:microsoft.com/office/officeart/2005/8/layout/hierarchy2"/>
    <dgm:cxn modelId="{1ABA0844-5E60-44AE-B67B-D98EEB857903}" type="presParOf" srcId="{2625A7E0-3C4E-4E22-8DA0-65F25523E448}" destId="{1384C555-B31A-4167-8101-3E9B7914CC5C}" srcOrd="1" destOrd="0" presId="urn:microsoft.com/office/officeart/2005/8/layout/hierarchy2"/>
    <dgm:cxn modelId="{57EB2E4C-68C1-478E-9DA2-CE6A7D0C4DE0}" type="presParOf" srcId="{16DB1050-7FC6-4717-9B80-775372F9C65A}" destId="{17988015-B6B6-4A4E-AA63-DFF57BA3B1C5}" srcOrd="6" destOrd="0" presId="urn:microsoft.com/office/officeart/2005/8/layout/hierarchy2"/>
    <dgm:cxn modelId="{BAD35E9C-DC4E-4868-B92E-E523736A0A22}" type="presParOf" srcId="{17988015-B6B6-4A4E-AA63-DFF57BA3B1C5}" destId="{49EE8FBB-CD92-4B40-9E22-375B5F264F60}" srcOrd="0" destOrd="0" presId="urn:microsoft.com/office/officeart/2005/8/layout/hierarchy2"/>
    <dgm:cxn modelId="{8C33A4D3-0472-4FA3-9172-31C2D9439006}" type="presParOf" srcId="{16DB1050-7FC6-4717-9B80-775372F9C65A}" destId="{FD1F68A2-23C6-4AE0-A13A-6DF3980E95C3}" srcOrd="7" destOrd="0" presId="urn:microsoft.com/office/officeart/2005/8/layout/hierarchy2"/>
    <dgm:cxn modelId="{C8731C96-2640-4957-8A5C-5B7909CD7C4D}" type="presParOf" srcId="{FD1F68A2-23C6-4AE0-A13A-6DF3980E95C3}" destId="{0CC37193-10B9-4A82-9493-07A4D5F29E9B}" srcOrd="0" destOrd="0" presId="urn:microsoft.com/office/officeart/2005/8/layout/hierarchy2"/>
    <dgm:cxn modelId="{02650764-C736-4A61-BC98-99B5E3699830}" type="presParOf" srcId="{FD1F68A2-23C6-4AE0-A13A-6DF3980E95C3}" destId="{89D221D5-DA71-4ED1-B5B2-8372B3FD1E11}" srcOrd="1" destOrd="0" presId="urn:microsoft.com/office/officeart/2005/8/layout/hierarchy2"/>
    <dgm:cxn modelId="{B73539ED-A052-4B73-AD7D-C69EDE99F1EA}" type="presParOf" srcId="{16DB1050-7FC6-4717-9B80-775372F9C65A}" destId="{BD67F32B-70E3-455F-A67C-846022CDEF6B}" srcOrd="8" destOrd="0" presId="urn:microsoft.com/office/officeart/2005/8/layout/hierarchy2"/>
    <dgm:cxn modelId="{3BAC3615-8C58-44C3-878B-FA150823A3A3}" type="presParOf" srcId="{BD67F32B-70E3-455F-A67C-846022CDEF6B}" destId="{22066260-6391-4D12-AE9F-2F05F3B95B85}" srcOrd="0" destOrd="0" presId="urn:microsoft.com/office/officeart/2005/8/layout/hierarchy2"/>
    <dgm:cxn modelId="{25856A58-B310-4F7E-80AD-1672A4C4101C}" type="presParOf" srcId="{16DB1050-7FC6-4717-9B80-775372F9C65A}" destId="{202EB1C0-7055-4704-A616-8D2F6200D12E}" srcOrd="9" destOrd="0" presId="urn:microsoft.com/office/officeart/2005/8/layout/hierarchy2"/>
    <dgm:cxn modelId="{6F9CD4C8-D49E-4B2E-8E26-23C256C23B7B}" type="presParOf" srcId="{202EB1C0-7055-4704-A616-8D2F6200D12E}" destId="{5816370D-CEF0-4747-8BCB-32514587071E}" srcOrd="0" destOrd="0" presId="urn:microsoft.com/office/officeart/2005/8/layout/hierarchy2"/>
    <dgm:cxn modelId="{756F482B-2582-4947-B3EA-F7520266F4EA}" type="presParOf" srcId="{202EB1C0-7055-4704-A616-8D2F6200D12E}" destId="{844F692A-C765-43CA-A043-9861846D81B8}" srcOrd="1" destOrd="0" presId="urn:microsoft.com/office/officeart/2005/8/layout/hierarchy2"/>
    <dgm:cxn modelId="{B6D075A0-FE45-49D2-9892-4B05EEFF2B51}" type="presParOf" srcId="{16DB1050-7FC6-4717-9B80-775372F9C65A}" destId="{53E4E1CB-2135-4DFA-AA53-7FC49D0A140F}" srcOrd="10" destOrd="0" presId="urn:microsoft.com/office/officeart/2005/8/layout/hierarchy2"/>
    <dgm:cxn modelId="{E1347E7E-1A64-471D-BEFC-0A45074A9DB4}" type="presParOf" srcId="{53E4E1CB-2135-4DFA-AA53-7FC49D0A140F}" destId="{FE453DC0-181B-48E2-B96E-1872B369D459}" srcOrd="0" destOrd="0" presId="urn:microsoft.com/office/officeart/2005/8/layout/hierarchy2"/>
    <dgm:cxn modelId="{3B03602F-6988-4682-A0E3-819D6C0CA231}" type="presParOf" srcId="{16DB1050-7FC6-4717-9B80-775372F9C65A}" destId="{B9C2D3C2-0356-4913-ABDB-8AE8D0F66886}" srcOrd="11" destOrd="0" presId="urn:microsoft.com/office/officeart/2005/8/layout/hierarchy2"/>
    <dgm:cxn modelId="{DC1C2879-48CF-4AAD-9F20-4FC8F26B8423}" type="presParOf" srcId="{B9C2D3C2-0356-4913-ABDB-8AE8D0F66886}" destId="{DAC16D69-B23D-4BBE-ACD3-A611DF467D03}" srcOrd="0" destOrd="0" presId="urn:microsoft.com/office/officeart/2005/8/layout/hierarchy2"/>
    <dgm:cxn modelId="{9CF3BB39-9FB6-4FE4-BF5B-9D2C57C899DD}" type="presParOf" srcId="{B9C2D3C2-0356-4913-ABDB-8AE8D0F66886}" destId="{8ECDC367-541C-4721-BA9F-41525558FA0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48E0A6-E39E-4173-9FA9-8A1441CD0E4A}" type="doc">
      <dgm:prSet loTypeId="urn:microsoft.com/office/officeart/2005/8/layout/hierarchy2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nl-BE"/>
        </a:p>
      </dgm:t>
    </dgm:pt>
    <dgm:pt modelId="{DDB6B47E-A38E-4237-838C-10B035B7819B}">
      <dgm:prSet phldrT="[Tekst]" custT="1"/>
      <dgm:spPr>
        <a:solidFill>
          <a:srgbClr val="0070C0"/>
        </a:solidFill>
      </dgm:spPr>
      <dgm:t>
        <a:bodyPr/>
        <a:lstStyle/>
        <a:p>
          <a:r>
            <a: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Method</a:t>
          </a:r>
          <a:endParaRPr lang="nl-BE" sz="180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CC10F7D-F4C5-463F-B056-5590436FFAAD}" type="parTrans" cxnId="{B21C0D29-C058-409B-BFC8-6C4A3CD00D74}">
      <dgm:prSet/>
      <dgm:spPr/>
      <dgm:t>
        <a:bodyPr/>
        <a:lstStyle/>
        <a:p>
          <a:endParaRPr lang="nl-BE"/>
        </a:p>
      </dgm:t>
    </dgm:pt>
    <dgm:pt modelId="{91E92E3E-8A2F-440D-95C8-0954A450F2D8}" type="sibTrans" cxnId="{B21C0D29-C058-409B-BFC8-6C4A3CD00D74}">
      <dgm:prSet/>
      <dgm:spPr/>
      <dgm:t>
        <a:bodyPr/>
        <a:lstStyle/>
        <a:p>
          <a:endParaRPr lang="nl-BE"/>
        </a:p>
      </dgm:t>
    </dgm:pt>
    <dgm:pt modelId="{0321D183-4194-4AC4-A91E-9303B27A2638}">
      <dgm:prSet phldrT="[Tekst]" custT="1"/>
      <dgm:spPr>
        <a:solidFill>
          <a:srgbClr val="0070C0"/>
        </a:solidFill>
      </dgm:spPr>
      <dgm:t>
        <a:bodyPr/>
        <a:lstStyle/>
        <a:p>
          <a:r>
            <a:rPr lang="en-US" sz="18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Literature study</a:t>
          </a:r>
          <a:endParaRPr lang="en-US" sz="1800" noProof="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176E53C-137A-491E-99EE-E4E5B7B17F95}" type="parTrans" cxnId="{64BB9BEC-1DB3-49A3-8A15-8A46F9C755FA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nl-BE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D5ED2634-33A9-4B70-B22A-3D4412F56ACA}" type="sibTrans" cxnId="{64BB9BEC-1DB3-49A3-8A15-8A46F9C755FA}">
      <dgm:prSet/>
      <dgm:spPr/>
      <dgm:t>
        <a:bodyPr/>
        <a:lstStyle/>
        <a:p>
          <a:endParaRPr lang="nl-BE"/>
        </a:p>
      </dgm:t>
    </dgm:pt>
    <dgm:pt modelId="{4CF8A335-98A6-4B73-929D-14921140D7DC}">
      <dgm:prSet phldrT="[Tekst]" custT="1"/>
      <dgm:spPr>
        <a:solidFill>
          <a:srgbClr val="0070C0"/>
        </a:solidFill>
      </dgm:spPr>
      <dgm:t>
        <a:bodyPr/>
        <a:lstStyle/>
        <a:p>
          <a:r>
            <a:rPr lang="en-US" sz="18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Education aspects</a:t>
          </a:r>
        </a:p>
      </dgm:t>
    </dgm:pt>
    <dgm:pt modelId="{5B62617B-0E1B-46DC-9199-12695748723D}" type="parTrans" cxnId="{50B60D10-6D7E-4F73-A0AA-B6F949EC8EB1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nl-BE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6D2511C-576A-480B-9CC5-74686D91B354}" type="sibTrans" cxnId="{50B60D10-6D7E-4F73-A0AA-B6F949EC8EB1}">
      <dgm:prSet/>
      <dgm:spPr/>
      <dgm:t>
        <a:bodyPr/>
        <a:lstStyle/>
        <a:p>
          <a:endParaRPr lang="nl-BE"/>
        </a:p>
      </dgm:t>
    </dgm:pt>
    <dgm:pt modelId="{1778F563-1815-4055-AC16-55FDB433A0AE}">
      <dgm:prSet phldrT="[Tekst]" custT="1"/>
      <dgm:spPr>
        <a:solidFill>
          <a:srgbClr val="0070C0"/>
        </a:solidFill>
      </dgm:spPr>
      <dgm:t>
        <a:bodyPr/>
        <a:lstStyle/>
        <a:p>
          <a:r>
            <a:rPr lang="en-US" sz="18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Problem based learning (PBL)</a:t>
          </a:r>
          <a:endParaRPr lang="en-US" sz="1800" noProof="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085604E-6818-42AB-91E3-796304635926}" type="parTrans" cxnId="{B9A42401-1DE2-45A1-8280-F78029FDA79F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nl-BE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BAF36A2-55C3-420E-B0D7-DF0B780DD7CF}" type="sibTrans" cxnId="{B9A42401-1DE2-45A1-8280-F78029FDA79F}">
      <dgm:prSet/>
      <dgm:spPr/>
      <dgm:t>
        <a:bodyPr/>
        <a:lstStyle/>
        <a:p>
          <a:endParaRPr lang="nl-BE"/>
        </a:p>
      </dgm:t>
    </dgm:pt>
    <dgm:pt modelId="{6683D800-725A-414E-ADCB-000A3812353E}">
      <dgm:prSet custT="1"/>
      <dgm:spPr>
        <a:solidFill>
          <a:srgbClr val="0070C0"/>
        </a:solidFill>
      </dgm:spPr>
      <dgm:t>
        <a:bodyPr/>
        <a:lstStyle/>
        <a:p>
          <a:r>
            <a:rPr lang="en-US" sz="18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Material of education</a:t>
          </a:r>
          <a:endParaRPr lang="en-US" sz="1800" noProof="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28FFE122-99CE-4F23-8BE4-9BC20FC467A6}" type="parTrans" cxnId="{003BBEB7-83F6-4E7A-8199-F3BAB183606C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nl-BE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7FABF9E-C70D-40AB-BA2A-987BA0ED0EDE}" type="sibTrans" cxnId="{003BBEB7-83F6-4E7A-8199-F3BAB183606C}">
      <dgm:prSet/>
      <dgm:spPr/>
      <dgm:t>
        <a:bodyPr/>
        <a:lstStyle/>
        <a:p>
          <a:endParaRPr lang="nl-BE"/>
        </a:p>
      </dgm:t>
    </dgm:pt>
    <dgm:pt modelId="{A8D1EF45-15E1-4CBA-81F2-082B00F72E92}">
      <dgm:prSet custT="1"/>
      <dgm:spPr>
        <a:solidFill>
          <a:srgbClr val="0070C0"/>
        </a:solidFill>
      </dgm:spPr>
      <dgm:t>
        <a:bodyPr/>
        <a:lstStyle/>
        <a:p>
          <a:r>
            <a:rPr lang="en-US" sz="18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UDL- checklist</a:t>
          </a:r>
          <a:endParaRPr lang="en-US" sz="1800" noProof="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3AE9D1D-0F4D-47D8-B029-25E2B014C89D}" type="parTrans" cxnId="{A180D8A9-FA02-42A9-AA28-DD3A18761990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nl-BE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CD5732F-AFF4-4425-9701-B58E0B6ABA2B}" type="sibTrans" cxnId="{A180D8A9-FA02-42A9-AA28-DD3A18761990}">
      <dgm:prSet/>
      <dgm:spPr/>
      <dgm:t>
        <a:bodyPr/>
        <a:lstStyle/>
        <a:p>
          <a:endParaRPr lang="nl-BE"/>
        </a:p>
      </dgm:t>
    </dgm:pt>
    <dgm:pt modelId="{A18CC724-3FFB-4C54-8509-76424124E782}">
      <dgm:prSet custT="1"/>
      <dgm:spPr>
        <a:solidFill>
          <a:srgbClr val="0070C0"/>
        </a:solidFill>
      </dgm:spPr>
      <dgm:t>
        <a:bodyPr/>
        <a:lstStyle/>
        <a:p>
          <a:r>
            <a:rPr lang="en-US" sz="18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Education group (EG)</a:t>
          </a:r>
        </a:p>
      </dgm:t>
    </dgm:pt>
    <dgm:pt modelId="{78675C94-B139-44BA-BFCC-46B8907837AD}" type="parTrans" cxnId="{1E96132C-70FF-470D-B44A-AC659F6F9DBA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nl-BE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03C7D40B-4A0D-4B5F-B34A-5BADCBBF7F3A}" type="sibTrans" cxnId="{1E96132C-70FF-470D-B44A-AC659F6F9DBA}">
      <dgm:prSet/>
      <dgm:spPr/>
      <dgm:t>
        <a:bodyPr/>
        <a:lstStyle/>
        <a:p>
          <a:endParaRPr lang="nl-BE"/>
        </a:p>
      </dgm:t>
    </dgm:pt>
    <dgm:pt modelId="{4501E15C-28C6-4A53-88CF-BC936C3016B8}">
      <dgm:prSet custT="1"/>
      <dgm:spPr>
        <a:solidFill>
          <a:srgbClr val="0070C0"/>
        </a:solidFill>
      </dgm:spPr>
      <dgm:t>
        <a:bodyPr/>
        <a:lstStyle/>
        <a:p>
          <a:r>
            <a:rPr lang="en-US" sz="18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Lecture &amp; </a:t>
          </a:r>
        </a:p>
        <a:p>
          <a:r>
            <a:rPr lang="en-US" sz="18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Response lecture </a:t>
          </a:r>
          <a:endParaRPr lang="en-US" sz="1800" noProof="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C285ADC-A531-4238-9219-481F71BDE721}" type="parTrans" cxnId="{4621BB5F-AAD1-45CA-8C11-9B87BE6CB405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nl-BE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6CAF866C-7443-4D9D-8A15-82D12D5317F8}" type="sibTrans" cxnId="{4621BB5F-AAD1-45CA-8C11-9B87BE6CB405}">
      <dgm:prSet/>
      <dgm:spPr/>
      <dgm:t>
        <a:bodyPr/>
        <a:lstStyle/>
        <a:p>
          <a:endParaRPr lang="nl-BE"/>
        </a:p>
      </dgm:t>
    </dgm:pt>
    <dgm:pt modelId="{BE052B9F-58D3-41B5-9E83-D2BCE8716012}">
      <dgm:prSet custT="1"/>
      <dgm:spPr>
        <a:solidFill>
          <a:srgbClr val="0070C0"/>
        </a:solidFill>
      </dgm:spPr>
      <dgm:t>
        <a:bodyPr/>
        <a:lstStyle/>
        <a:p>
          <a:r>
            <a:rPr lang="en-US" sz="18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Assessment</a:t>
          </a:r>
          <a:endParaRPr lang="en-US" sz="1800" noProof="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CEC0344-DC7B-464F-B6DC-65B2571B2686}" type="parTrans" cxnId="{45F3BDFE-9870-406B-A37B-AC8419B0B19D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nl-BE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55CFDFD-990F-4EAB-92A2-FB8FA34960BD}" type="sibTrans" cxnId="{45F3BDFE-9870-406B-A37B-AC8419B0B19D}">
      <dgm:prSet/>
      <dgm:spPr/>
      <dgm:t>
        <a:bodyPr/>
        <a:lstStyle/>
        <a:p>
          <a:endParaRPr lang="nl-BE"/>
        </a:p>
      </dgm:t>
    </dgm:pt>
    <dgm:pt modelId="{159F763D-DB1B-44D8-BA06-646BF0E97C83}" type="pres">
      <dgm:prSet presAssocID="{AC48E0A6-E39E-4173-9FA9-8A1441CD0E4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FE507792-7DF0-468F-A733-F758EB2501FE}" type="pres">
      <dgm:prSet presAssocID="{DDB6B47E-A38E-4237-838C-10B035B7819B}" presName="root1" presStyleCnt="0"/>
      <dgm:spPr/>
      <dgm:t>
        <a:bodyPr/>
        <a:lstStyle/>
        <a:p>
          <a:endParaRPr lang="nl-BE"/>
        </a:p>
      </dgm:t>
    </dgm:pt>
    <dgm:pt modelId="{B2B8044A-9B16-4AE5-A682-37D5DC48710D}" type="pres">
      <dgm:prSet presAssocID="{DDB6B47E-A38E-4237-838C-10B035B7819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02C3FC0C-B402-4AB2-8034-437DD474E1B3}" type="pres">
      <dgm:prSet presAssocID="{DDB6B47E-A38E-4237-838C-10B035B7819B}" presName="level2hierChild" presStyleCnt="0"/>
      <dgm:spPr/>
      <dgm:t>
        <a:bodyPr/>
        <a:lstStyle/>
        <a:p>
          <a:endParaRPr lang="nl-BE"/>
        </a:p>
      </dgm:t>
    </dgm:pt>
    <dgm:pt modelId="{FC5C8D29-5077-494C-ADAC-8E86D387473B}" type="pres">
      <dgm:prSet presAssocID="{1176E53C-137A-491E-99EE-E4E5B7B17F95}" presName="conn2-1" presStyleLbl="parChTrans1D2" presStyleIdx="0" presStyleCnt="3"/>
      <dgm:spPr/>
      <dgm:t>
        <a:bodyPr/>
        <a:lstStyle/>
        <a:p>
          <a:endParaRPr lang="nl-BE"/>
        </a:p>
      </dgm:t>
    </dgm:pt>
    <dgm:pt modelId="{9205C108-75D6-41A2-A13B-B8D90E5F0CD0}" type="pres">
      <dgm:prSet presAssocID="{1176E53C-137A-491E-99EE-E4E5B7B17F95}" presName="connTx" presStyleLbl="parChTrans1D2" presStyleIdx="0" presStyleCnt="3"/>
      <dgm:spPr/>
      <dgm:t>
        <a:bodyPr/>
        <a:lstStyle/>
        <a:p>
          <a:endParaRPr lang="nl-BE"/>
        </a:p>
      </dgm:t>
    </dgm:pt>
    <dgm:pt modelId="{DD71608E-F4FC-4A7D-BC1C-B5F123A722D2}" type="pres">
      <dgm:prSet presAssocID="{0321D183-4194-4AC4-A91E-9303B27A2638}" presName="root2" presStyleCnt="0"/>
      <dgm:spPr/>
      <dgm:t>
        <a:bodyPr/>
        <a:lstStyle/>
        <a:p>
          <a:endParaRPr lang="nl-BE"/>
        </a:p>
      </dgm:t>
    </dgm:pt>
    <dgm:pt modelId="{6B7DD869-8FF5-4754-B4D3-728D8112C764}" type="pres">
      <dgm:prSet presAssocID="{0321D183-4194-4AC4-A91E-9303B27A2638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72CF79F7-B118-438A-A859-B00A03EEE98B}" type="pres">
      <dgm:prSet presAssocID="{0321D183-4194-4AC4-A91E-9303B27A2638}" presName="level3hierChild" presStyleCnt="0"/>
      <dgm:spPr/>
      <dgm:t>
        <a:bodyPr/>
        <a:lstStyle/>
        <a:p>
          <a:endParaRPr lang="nl-BE"/>
        </a:p>
      </dgm:t>
    </dgm:pt>
    <dgm:pt modelId="{2385A68B-FD1B-4A0A-8DF2-76CAC5914968}" type="pres">
      <dgm:prSet presAssocID="{E3AE9D1D-0F4D-47D8-B029-25E2B014C89D}" presName="conn2-1" presStyleLbl="parChTrans1D2" presStyleIdx="1" presStyleCnt="3"/>
      <dgm:spPr/>
      <dgm:t>
        <a:bodyPr/>
        <a:lstStyle/>
        <a:p>
          <a:endParaRPr lang="nl-BE"/>
        </a:p>
      </dgm:t>
    </dgm:pt>
    <dgm:pt modelId="{74C3CCC5-81BE-4B38-A3CF-CDCFDD853528}" type="pres">
      <dgm:prSet presAssocID="{E3AE9D1D-0F4D-47D8-B029-25E2B014C89D}" presName="connTx" presStyleLbl="parChTrans1D2" presStyleIdx="1" presStyleCnt="3"/>
      <dgm:spPr/>
      <dgm:t>
        <a:bodyPr/>
        <a:lstStyle/>
        <a:p>
          <a:endParaRPr lang="nl-BE"/>
        </a:p>
      </dgm:t>
    </dgm:pt>
    <dgm:pt modelId="{2A7E3735-C243-4B96-B957-BD1804BBBA22}" type="pres">
      <dgm:prSet presAssocID="{A8D1EF45-15E1-4CBA-81F2-082B00F72E92}" presName="root2" presStyleCnt="0"/>
      <dgm:spPr/>
      <dgm:t>
        <a:bodyPr/>
        <a:lstStyle/>
        <a:p>
          <a:endParaRPr lang="nl-BE"/>
        </a:p>
      </dgm:t>
    </dgm:pt>
    <dgm:pt modelId="{B7FFC5D9-7AF0-47C7-B257-6AF242193BF7}" type="pres">
      <dgm:prSet presAssocID="{A8D1EF45-15E1-4CBA-81F2-082B00F72E92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E12B6104-F550-407F-A53E-BDEF134FD718}" type="pres">
      <dgm:prSet presAssocID="{A8D1EF45-15E1-4CBA-81F2-082B00F72E92}" presName="level3hierChild" presStyleCnt="0"/>
      <dgm:spPr/>
      <dgm:t>
        <a:bodyPr/>
        <a:lstStyle/>
        <a:p>
          <a:endParaRPr lang="nl-BE"/>
        </a:p>
      </dgm:t>
    </dgm:pt>
    <dgm:pt modelId="{15C5D902-A111-43FC-A4AF-D36D51FCF7FC}" type="pres">
      <dgm:prSet presAssocID="{5B62617B-0E1B-46DC-9199-12695748723D}" presName="conn2-1" presStyleLbl="parChTrans1D2" presStyleIdx="2" presStyleCnt="3"/>
      <dgm:spPr/>
      <dgm:t>
        <a:bodyPr/>
        <a:lstStyle/>
        <a:p>
          <a:endParaRPr lang="nl-BE"/>
        </a:p>
      </dgm:t>
    </dgm:pt>
    <dgm:pt modelId="{F9B4563D-A174-40C0-8AD0-200F21DD1D73}" type="pres">
      <dgm:prSet presAssocID="{5B62617B-0E1B-46DC-9199-12695748723D}" presName="connTx" presStyleLbl="parChTrans1D2" presStyleIdx="2" presStyleCnt="3"/>
      <dgm:spPr/>
      <dgm:t>
        <a:bodyPr/>
        <a:lstStyle/>
        <a:p>
          <a:endParaRPr lang="nl-BE"/>
        </a:p>
      </dgm:t>
    </dgm:pt>
    <dgm:pt modelId="{9E210729-9AD7-4C11-97B0-41568B82F079}" type="pres">
      <dgm:prSet presAssocID="{4CF8A335-98A6-4B73-929D-14921140D7DC}" presName="root2" presStyleCnt="0"/>
      <dgm:spPr/>
      <dgm:t>
        <a:bodyPr/>
        <a:lstStyle/>
        <a:p>
          <a:endParaRPr lang="nl-BE"/>
        </a:p>
      </dgm:t>
    </dgm:pt>
    <dgm:pt modelId="{E0C54EC3-2832-4761-892D-3FE194A379F5}" type="pres">
      <dgm:prSet presAssocID="{4CF8A335-98A6-4B73-929D-14921140D7D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68D41661-F3B9-4FFA-BA97-EE4D7FD76FEA}" type="pres">
      <dgm:prSet presAssocID="{4CF8A335-98A6-4B73-929D-14921140D7DC}" presName="level3hierChild" presStyleCnt="0"/>
      <dgm:spPr/>
      <dgm:t>
        <a:bodyPr/>
        <a:lstStyle/>
        <a:p>
          <a:endParaRPr lang="nl-BE"/>
        </a:p>
      </dgm:t>
    </dgm:pt>
    <dgm:pt modelId="{F130B734-6818-4327-8A78-6E618B4E5265}" type="pres">
      <dgm:prSet presAssocID="{4085604E-6818-42AB-91E3-796304635926}" presName="conn2-1" presStyleLbl="parChTrans1D3" presStyleIdx="0" presStyleCnt="5"/>
      <dgm:spPr/>
      <dgm:t>
        <a:bodyPr/>
        <a:lstStyle/>
        <a:p>
          <a:endParaRPr lang="nl-BE"/>
        </a:p>
      </dgm:t>
    </dgm:pt>
    <dgm:pt modelId="{3EF79475-BC16-4F7D-8C1B-8D4AAB6EC41F}" type="pres">
      <dgm:prSet presAssocID="{4085604E-6818-42AB-91E3-796304635926}" presName="connTx" presStyleLbl="parChTrans1D3" presStyleIdx="0" presStyleCnt="5"/>
      <dgm:spPr/>
      <dgm:t>
        <a:bodyPr/>
        <a:lstStyle/>
        <a:p>
          <a:endParaRPr lang="nl-BE"/>
        </a:p>
      </dgm:t>
    </dgm:pt>
    <dgm:pt modelId="{217919FE-F70C-4F5B-9A6F-A79830BD8F77}" type="pres">
      <dgm:prSet presAssocID="{1778F563-1815-4055-AC16-55FDB433A0AE}" presName="root2" presStyleCnt="0"/>
      <dgm:spPr/>
      <dgm:t>
        <a:bodyPr/>
        <a:lstStyle/>
        <a:p>
          <a:endParaRPr lang="nl-BE"/>
        </a:p>
      </dgm:t>
    </dgm:pt>
    <dgm:pt modelId="{0BAA5CB6-B779-4420-94E4-E2557CA42A41}" type="pres">
      <dgm:prSet presAssocID="{1778F563-1815-4055-AC16-55FDB433A0AE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9C049088-6BAD-401B-B6D3-7D42B45F6977}" type="pres">
      <dgm:prSet presAssocID="{1778F563-1815-4055-AC16-55FDB433A0AE}" presName="level3hierChild" presStyleCnt="0"/>
      <dgm:spPr/>
      <dgm:t>
        <a:bodyPr/>
        <a:lstStyle/>
        <a:p>
          <a:endParaRPr lang="nl-BE"/>
        </a:p>
      </dgm:t>
    </dgm:pt>
    <dgm:pt modelId="{AEFB354F-A93E-4F75-BEC5-045491526C13}" type="pres">
      <dgm:prSet presAssocID="{28FFE122-99CE-4F23-8BE4-9BC20FC467A6}" presName="conn2-1" presStyleLbl="parChTrans1D3" presStyleIdx="1" presStyleCnt="5"/>
      <dgm:spPr/>
      <dgm:t>
        <a:bodyPr/>
        <a:lstStyle/>
        <a:p>
          <a:endParaRPr lang="nl-BE"/>
        </a:p>
      </dgm:t>
    </dgm:pt>
    <dgm:pt modelId="{00E52EAD-D89F-475D-A546-EBC1862D1215}" type="pres">
      <dgm:prSet presAssocID="{28FFE122-99CE-4F23-8BE4-9BC20FC467A6}" presName="connTx" presStyleLbl="parChTrans1D3" presStyleIdx="1" presStyleCnt="5"/>
      <dgm:spPr/>
      <dgm:t>
        <a:bodyPr/>
        <a:lstStyle/>
        <a:p>
          <a:endParaRPr lang="nl-BE"/>
        </a:p>
      </dgm:t>
    </dgm:pt>
    <dgm:pt modelId="{E5BE5665-59C0-4B33-99A3-70A7CDF6350F}" type="pres">
      <dgm:prSet presAssocID="{6683D800-725A-414E-ADCB-000A3812353E}" presName="root2" presStyleCnt="0"/>
      <dgm:spPr/>
      <dgm:t>
        <a:bodyPr/>
        <a:lstStyle/>
        <a:p>
          <a:endParaRPr lang="nl-BE"/>
        </a:p>
      </dgm:t>
    </dgm:pt>
    <dgm:pt modelId="{F30FC674-39E4-4486-9542-220B722C93DC}" type="pres">
      <dgm:prSet presAssocID="{6683D800-725A-414E-ADCB-000A3812353E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07CE1D20-E23E-457B-8355-50DF117E65F9}" type="pres">
      <dgm:prSet presAssocID="{6683D800-725A-414E-ADCB-000A3812353E}" presName="level3hierChild" presStyleCnt="0"/>
      <dgm:spPr/>
      <dgm:t>
        <a:bodyPr/>
        <a:lstStyle/>
        <a:p>
          <a:endParaRPr lang="nl-BE"/>
        </a:p>
      </dgm:t>
    </dgm:pt>
    <dgm:pt modelId="{E65ADC45-DAE3-48F4-99A6-9D571116D7F0}" type="pres">
      <dgm:prSet presAssocID="{78675C94-B139-44BA-BFCC-46B8907837AD}" presName="conn2-1" presStyleLbl="parChTrans1D3" presStyleIdx="2" presStyleCnt="5"/>
      <dgm:spPr/>
      <dgm:t>
        <a:bodyPr/>
        <a:lstStyle/>
        <a:p>
          <a:endParaRPr lang="nl-BE"/>
        </a:p>
      </dgm:t>
    </dgm:pt>
    <dgm:pt modelId="{7D9605B1-C943-4FF1-8D3E-236F2923923D}" type="pres">
      <dgm:prSet presAssocID="{78675C94-B139-44BA-BFCC-46B8907837AD}" presName="connTx" presStyleLbl="parChTrans1D3" presStyleIdx="2" presStyleCnt="5"/>
      <dgm:spPr/>
      <dgm:t>
        <a:bodyPr/>
        <a:lstStyle/>
        <a:p>
          <a:endParaRPr lang="nl-BE"/>
        </a:p>
      </dgm:t>
    </dgm:pt>
    <dgm:pt modelId="{A6A87BDC-C439-40A0-BD8B-2C6504900528}" type="pres">
      <dgm:prSet presAssocID="{A18CC724-3FFB-4C54-8509-76424124E782}" presName="root2" presStyleCnt="0"/>
      <dgm:spPr/>
      <dgm:t>
        <a:bodyPr/>
        <a:lstStyle/>
        <a:p>
          <a:endParaRPr lang="nl-BE"/>
        </a:p>
      </dgm:t>
    </dgm:pt>
    <dgm:pt modelId="{92BCCEB1-A8A6-4107-923E-B0EB74FF09DA}" type="pres">
      <dgm:prSet presAssocID="{A18CC724-3FFB-4C54-8509-76424124E782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A2F42C8C-FA3F-4519-AA44-E1376C80A0AE}" type="pres">
      <dgm:prSet presAssocID="{A18CC724-3FFB-4C54-8509-76424124E782}" presName="level3hierChild" presStyleCnt="0"/>
      <dgm:spPr/>
      <dgm:t>
        <a:bodyPr/>
        <a:lstStyle/>
        <a:p>
          <a:endParaRPr lang="nl-BE"/>
        </a:p>
      </dgm:t>
    </dgm:pt>
    <dgm:pt modelId="{EA3B9CAA-8DFD-4EBA-8472-77A054A715E9}" type="pres">
      <dgm:prSet presAssocID="{4C285ADC-A531-4238-9219-481F71BDE721}" presName="conn2-1" presStyleLbl="parChTrans1D3" presStyleIdx="3" presStyleCnt="5"/>
      <dgm:spPr/>
      <dgm:t>
        <a:bodyPr/>
        <a:lstStyle/>
        <a:p>
          <a:endParaRPr lang="nl-BE"/>
        </a:p>
      </dgm:t>
    </dgm:pt>
    <dgm:pt modelId="{B1DA9178-9FB4-4865-96D6-809090B0C7A8}" type="pres">
      <dgm:prSet presAssocID="{4C285ADC-A531-4238-9219-481F71BDE721}" presName="connTx" presStyleLbl="parChTrans1D3" presStyleIdx="3" presStyleCnt="5"/>
      <dgm:spPr/>
      <dgm:t>
        <a:bodyPr/>
        <a:lstStyle/>
        <a:p>
          <a:endParaRPr lang="nl-BE"/>
        </a:p>
      </dgm:t>
    </dgm:pt>
    <dgm:pt modelId="{545316D4-BCF9-4B2A-85F7-05F8B81E4F14}" type="pres">
      <dgm:prSet presAssocID="{4501E15C-28C6-4A53-88CF-BC936C3016B8}" presName="root2" presStyleCnt="0"/>
      <dgm:spPr/>
      <dgm:t>
        <a:bodyPr/>
        <a:lstStyle/>
        <a:p>
          <a:endParaRPr lang="nl-BE"/>
        </a:p>
      </dgm:t>
    </dgm:pt>
    <dgm:pt modelId="{362873A1-A857-469F-A693-175030E8EDB9}" type="pres">
      <dgm:prSet presAssocID="{4501E15C-28C6-4A53-88CF-BC936C3016B8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315F757C-64D2-4A6A-85C5-903DEF6A7777}" type="pres">
      <dgm:prSet presAssocID="{4501E15C-28C6-4A53-88CF-BC936C3016B8}" presName="level3hierChild" presStyleCnt="0"/>
      <dgm:spPr/>
      <dgm:t>
        <a:bodyPr/>
        <a:lstStyle/>
        <a:p>
          <a:endParaRPr lang="nl-BE"/>
        </a:p>
      </dgm:t>
    </dgm:pt>
    <dgm:pt modelId="{6EA4E9C8-54FC-4C86-AF61-B00C041C9B80}" type="pres">
      <dgm:prSet presAssocID="{1CEC0344-DC7B-464F-B6DC-65B2571B2686}" presName="conn2-1" presStyleLbl="parChTrans1D3" presStyleIdx="4" presStyleCnt="5"/>
      <dgm:spPr/>
      <dgm:t>
        <a:bodyPr/>
        <a:lstStyle/>
        <a:p>
          <a:endParaRPr lang="nl-BE"/>
        </a:p>
      </dgm:t>
    </dgm:pt>
    <dgm:pt modelId="{D08B2AEB-61B0-4D7C-8CA1-CCED2B131C83}" type="pres">
      <dgm:prSet presAssocID="{1CEC0344-DC7B-464F-B6DC-65B2571B2686}" presName="connTx" presStyleLbl="parChTrans1D3" presStyleIdx="4" presStyleCnt="5"/>
      <dgm:spPr/>
      <dgm:t>
        <a:bodyPr/>
        <a:lstStyle/>
        <a:p>
          <a:endParaRPr lang="nl-BE"/>
        </a:p>
      </dgm:t>
    </dgm:pt>
    <dgm:pt modelId="{D8BC9178-A31E-4610-A967-FABF8ACE6133}" type="pres">
      <dgm:prSet presAssocID="{BE052B9F-58D3-41B5-9E83-D2BCE8716012}" presName="root2" presStyleCnt="0"/>
      <dgm:spPr/>
      <dgm:t>
        <a:bodyPr/>
        <a:lstStyle/>
        <a:p>
          <a:endParaRPr lang="nl-BE"/>
        </a:p>
      </dgm:t>
    </dgm:pt>
    <dgm:pt modelId="{09EBA074-9232-403A-8BEB-CE0F7A1B8549}" type="pres">
      <dgm:prSet presAssocID="{BE052B9F-58D3-41B5-9E83-D2BCE8716012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79ED6B71-F61C-4963-8F3F-6FBE7C067234}" type="pres">
      <dgm:prSet presAssocID="{BE052B9F-58D3-41B5-9E83-D2BCE8716012}" presName="level3hierChild" presStyleCnt="0"/>
      <dgm:spPr/>
      <dgm:t>
        <a:bodyPr/>
        <a:lstStyle/>
        <a:p>
          <a:endParaRPr lang="nl-BE"/>
        </a:p>
      </dgm:t>
    </dgm:pt>
  </dgm:ptLst>
  <dgm:cxnLst>
    <dgm:cxn modelId="{45F3BDFE-9870-406B-A37B-AC8419B0B19D}" srcId="{4CF8A335-98A6-4B73-929D-14921140D7DC}" destId="{BE052B9F-58D3-41B5-9E83-D2BCE8716012}" srcOrd="4" destOrd="0" parTransId="{1CEC0344-DC7B-464F-B6DC-65B2571B2686}" sibTransId="{A55CFDFD-990F-4EAB-92A2-FB8FA34960BD}"/>
    <dgm:cxn modelId="{64BB9BEC-1DB3-49A3-8A15-8A46F9C755FA}" srcId="{DDB6B47E-A38E-4237-838C-10B035B7819B}" destId="{0321D183-4194-4AC4-A91E-9303B27A2638}" srcOrd="0" destOrd="0" parTransId="{1176E53C-137A-491E-99EE-E4E5B7B17F95}" sibTransId="{D5ED2634-33A9-4B70-B22A-3D4412F56ACA}"/>
    <dgm:cxn modelId="{1E96132C-70FF-470D-B44A-AC659F6F9DBA}" srcId="{4CF8A335-98A6-4B73-929D-14921140D7DC}" destId="{A18CC724-3FFB-4C54-8509-76424124E782}" srcOrd="2" destOrd="0" parTransId="{78675C94-B139-44BA-BFCC-46B8907837AD}" sibTransId="{03C7D40B-4A0D-4B5F-B34A-5BADCBBF7F3A}"/>
    <dgm:cxn modelId="{B93B0A99-B909-4868-91DA-B748F3D502FB}" type="presOf" srcId="{0321D183-4194-4AC4-A91E-9303B27A2638}" destId="{6B7DD869-8FF5-4754-B4D3-728D8112C764}" srcOrd="0" destOrd="0" presId="urn:microsoft.com/office/officeart/2005/8/layout/hierarchy2"/>
    <dgm:cxn modelId="{4621BB5F-AAD1-45CA-8C11-9B87BE6CB405}" srcId="{4CF8A335-98A6-4B73-929D-14921140D7DC}" destId="{4501E15C-28C6-4A53-88CF-BC936C3016B8}" srcOrd="3" destOrd="0" parTransId="{4C285ADC-A531-4238-9219-481F71BDE721}" sibTransId="{6CAF866C-7443-4D9D-8A15-82D12D5317F8}"/>
    <dgm:cxn modelId="{3F61A0F2-2E53-496F-8BF3-A9D1DA0BA4D5}" type="presOf" srcId="{4C285ADC-A531-4238-9219-481F71BDE721}" destId="{EA3B9CAA-8DFD-4EBA-8472-77A054A715E9}" srcOrd="0" destOrd="0" presId="urn:microsoft.com/office/officeart/2005/8/layout/hierarchy2"/>
    <dgm:cxn modelId="{A4852DFF-39D9-434A-8B2F-2CFDD25092A4}" type="presOf" srcId="{5B62617B-0E1B-46DC-9199-12695748723D}" destId="{15C5D902-A111-43FC-A4AF-D36D51FCF7FC}" srcOrd="0" destOrd="0" presId="urn:microsoft.com/office/officeart/2005/8/layout/hierarchy2"/>
    <dgm:cxn modelId="{250DBE6D-C5BA-41F7-8074-5A2DEEDF2271}" type="presOf" srcId="{A8D1EF45-15E1-4CBA-81F2-082B00F72E92}" destId="{B7FFC5D9-7AF0-47C7-B257-6AF242193BF7}" srcOrd="0" destOrd="0" presId="urn:microsoft.com/office/officeart/2005/8/layout/hierarchy2"/>
    <dgm:cxn modelId="{BBCCC7D6-8E00-48E5-8957-30A722D81C4D}" type="presOf" srcId="{4C285ADC-A531-4238-9219-481F71BDE721}" destId="{B1DA9178-9FB4-4865-96D6-809090B0C7A8}" srcOrd="1" destOrd="0" presId="urn:microsoft.com/office/officeart/2005/8/layout/hierarchy2"/>
    <dgm:cxn modelId="{9FE44207-D3A8-41BF-B137-626B25B90302}" type="presOf" srcId="{E3AE9D1D-0F4D-47D8-B029-25E2B014C89D}" destId="{74C3CCC5-81BE-4B38-A3CF-CDCFDD853528}" srcOrd="1" destOrd="0" presId="urn:microsoft.com/office/officeart/2005/8/layout/hierarchy2"/>
    <dgm:cxn modelId="{79DDE3CE-4C3A-439A-AFB4-CF573E2148E5}" type="presOf" srcId="{BE052B9F-58D3-41B5-9E83-D2BCE8716012}" destId="{09EBA074-9232-403A-8BEB-CE0F7A1B8549}" srcOrd="0" destOrd="0" presId="urn:microsoft.com/office/officeart/2005/8/layout/hierarchy2"/>
    <dgm:cxn modelId="{EBC4F43B-B71B-4423-AE8F-C22C4CAF4076}" type="presOf" srcId="{28FFE122-99CE-4F23-8BE4-9BC20FC467A6}" destId="{AEFB354F-A93E-4F75-BEC5-045491526C13}" srcOrd="0" destOrd="0" presId="urn:microsoft.com/office/officeart/2005/8/layout/hierarchy2"/>
    <dgm:cxn modelId="{2D89CE8A-5CA6-4073-ADF4-7DDBFFC5D4D4}" type="presOf" srcId="{E3AE9D1D-0F4D-47D8-B029-25E2B014C89D}" destId="{2385A68B-FD1B-4A0A-8DF2-76CAC5914968}" srcOrd="0" destOrd="0" presId="urn:microsoft.com/office/officeart/2005/8/layout/hierarchy2"/>
    <dgm:cxn modelId="{B21C0D29-C058-409B-BFC8-6C4A3CD00D74}" srcId="{AC48E0A6-E39E-4173-9FA9-8A1441CD0E4A}" destId="{DDB6B47E-A38E-4237-838C-10B035B7819B}" srcOrd="0" destOrd="0" parTransId="{7CC10F7D-F4C5-463F-B056-5590436FFAAD}" sibTransId="{91E92E3E-8A2F-440D-95C8-0954A450F2D8}"/>
    <dgm:cxn modelId="{C56DA328-B02C-480B-96A4-0EEB5BA5D26B}" type="presOf" srcId="{4085604E-6818-42AB-91E3-796304635926}" destId="{3EF79475-BC16-4F7D-8C1B-8D4AAB6EC41F}" srcOrd="1" destOrd="0" presId="urn:microsoft.com/office/officeart/2005/8/layout/hierarchy2"/>
    <dgm:cxn modelId="{99E9D393-1315-4D70-851F-392F4F8CFE28}" type="presOf" srcId="{78675C94-B139-44BA-BFCC-46B8907837AD}" destId="{E65ADC45-DAE3-48F4-99A6-9D571116D7F0}" srcOrd="0" destOrd="0" presId="urn:microsoft.com/office/officeart/2005/8/layout/hierarchy2"/>
    <dgm:cxn modelId="{8364A94F-90BD-442C-B4CB-7E1C084476F8}" type="presOf" srcId="{A18CC724-3FFB-4C54-8509-76424124E782}" destId="{92BCCEB1-A8A6-4107-923E-B0EB74FF09DA}" srcOrd="0" destOrd="0" presId="urn:microsoft.com/office/officeart/2005/8/layout/hierarchy2"/>
    <dgm:cxn modelId="{96BD4139-6041-4FA1-8F02-45D8EB604BA2}" type="presOf" srcId="{DDB6B47E-A38E-4237-838C-10B035B7819B}" destId="{B2B8044A-9B16-4AE5-A682-37D5DC48710D}" srcOrd="0" destOrd="0" presId="urn:microsoft.com/office/officeart/2005/8/layout/hierarchy2"/>
    <dgm:cxn modelId="{50B60D10-6D7E-4F73-A0AA-B6F949EC8EB1}" srcId="{DDB6B47E-A38E-4237-838C-10B035B7819B}" destId="{4CF8A335-98A6-4B73-929D-14921140D7DC}" srcOrd="2" destOrd="0" parTransId="{5B62617B-0E1B-46DC-9199-12695748723D}" sibTransId="{26D2511C-576A-480B-9CC5-74686D91B354}"/>
    <dgm:cxn modelId="{553EB09C-452B-4016-9693-4D6813073A10}" type="presOf" srcId="{1176E53C-137A-491E-99EE-E4E5B7B17F95}" destId="{FC5C8D29-5077-494C-ADAC-8E86D387473B}" srcOrd="0" destOrd="0" presId="urn:microsoft.com/office/officeart/2005/8/layout/hierarchy2"/>
    <dgm:cxn modelId="{89776D4F-3E8D-4833-8E4D-D2A6E60EB961}" type="presOf" srcId="{4085604E-6818-42AB-91E3-796304635926}" destId="{F130B734-6818-4327-8A78-6E618B4E5265}" srcOrd="0" destOrd="0" presId="urn:microsoft.com/office/officeart/2005/8/layout/hierarchy2"/>
    <dgm:cxn modelId="{777EE4DB-4ED1-4DE2-8CCD-B0A3E8E0DD58}" type="presOf" srcId="{28FFE122-99CE-4F23-8BE4-9BC20FC467A6}" destId="{00E52EAD-D89F-475D-A546-EBC1862D1215}" srcOrd="1" destOrd="0" presId="urn:microsoft.com/office/officeart/2005/8/layout/hierarchy2"/>
    <dgm:cxn modelId="{E300A46C-303F-42A7-B169-818AC277F52B}" type="presOf" srcId="{AC48E0A6-E39E-4173-9FA9-8A1441CD0E4A}" destId="{159F763D-DB1B-44D8-BA06-646BF0E97C83}" srcOrd="0" destOrd="0" presId="urn:microsoft.com/office/officeart/2005/8/layout/hierarchy2"/>
    <dgm:cxn modelId="{98D399B0-8193-47B9-850A-F6C82E4DF579}" type="presOf" srcId="{1176E53C-137A-491E-99EE-E4E5B7B17F95}" destId="{9205C108-75D6-41A2-A13B-B8D90E5F0CD0}" srcOrd="1" destOrd="0" presId="urn:microsoft.com/office/officeart/2005/8/layout/hierarchy2"/>
    <dgm:cxn modelId="{A180D8A9-FA02-42A9-AA28-DD3A18761990}" srcId="{DDB6B47E-A38E-4237-838C-10B035B7819B}" destId="{A8D1EF45-15E1-4CBA-81F2-082B00F72E92}" srcOrd="1" destOrd="0" parTransId="{E3AE9D1D-0F4D-47D8-B029-25E2B014C89D}" sibTransId="{BCD5732F-AFF4-4425-9701-B58E0B6ABA2B}"/>
    <dgm:cxn modelId="{48B5765F-7FD8-4994-ABC5-E93EFB01101A}" type="presOf" srcId="{1778F563-1815-4055-AC16-55FDB433A0AE}" destId="{0BAA5CB6-B779-4420-94E4-E2557CA42A41}" srcOrd="0" destOrd="0" presId="urn:microsoft.com/office/officeart/2005/8/layout/hierarchy2"/>
    <dgm:cxn modelId="{0BD1C1D1-A3BA-49BA-946E-ECCA091B7664}" type="presOf" srcId="{5B62617B-0E1B-46DC-9199-12695748723D}" destId="{F9B4563D-A174-40C0-8AD0-200F21DD1D73}" srcOrd="1" destOrd="0" presId="urn:microsoft.com/office/officeart/2005/8/layout/hierarchy2"/>
    <dgm:cxn modelId="{5875D57C-26D1-492B-8272-E2117F414C9E}" type="presOf" srcId="{1CEC0344-DC7B-464F-B6DC-65B2571B2686}" destId="{6EA4E9C8-54FC-4C86-AF61-B00C041C9B80}" srcOrd="0" destOrd="0" presId="urn:microsoft.com/office/officeart/2005/8/layout/hierarchy2"/>
    <dgm:cxn modelId="{3CBE5D92-5292-47C2-BD49-FBA770A2986C}" type="presOf" srcId="{1CEC0344-DC7B-464F-B6DC-65B2571B2686}" destId="{D08B2AEB-61B0-4D7C-8CA1-CCED2B131C83}" srcOrd="1" destOrd="0" presId="urn:microsoft.com/office/officeart/2005/8/layout/hierarchy2"/>
    <dgm:cxn modelId="{67822A5D-3E58-4E1D-B664-12C64959E206}" type="presOf" srcId="{4CF8A335-98A6-4B73-929D-14921140D7DC}" destId="{E0C54EC3-2832-4761-892D-3FE194A379F5}" srcOrd="0" destOrd="0" presId="urn:microsoft.com/office/officeart/2005/8/layout/hierarchy2"/>
    <dgm:cxn modelId="{D158F000-ED33-42A2-AC25-3C3B8AC25132}" type="presOf" srcId="{6683D800-725A-414E-ADCB-000A3812353E}" destId="{F30FC674-39E4-4486-9542-220B722C93DC}" srcOrd="0" destOrd="0" presId="urn:microsoft.com/office/officeart/2005/8/layout/hierarchy2"/>
    <dgm:cxn modelId="{B9A42401-1DE2-45A1-8280-F78029FDA79F}" srcId="{4CF8A335-98A6-4B73-929D-14921140D7DC}" destId="{1778F563-1815-4055-AC16-55FDB433A0AE}" srcOrd="0" destOrd="0" parTransId="{4085604E-6818-42AB-91E3-796304635926}" sibTransId="{6BAF36A2-55C3-420E-B0D7-DF0B780DD7CF}"/>
    <dgm:cxn modelId="{E897FA6D-51F6-46DB-9423-17FE244DB076}" type="presOf" srcId="{78675C94-B139-44BA-BFCC-46B8907837AD}" destId="{7D9605B1-C943-4FF1-8D3E-236F2923923D}" srcOrd="1" destOrd="0" presId="urn:microsoft.com/office/officeart/2005/8/layout/hierarchy2"/>
    <dgm:cxn modelId="{003BBEB7-83F6-4E7A-8199-F3BAB183606C}" srcId="{4CF8A335-98A6-4B73-929D-14921140D7DC}" destId="{6683D800-725A-414E-ADCB-000A3812353E}" srcOrd="1" destOrd="0" parTransId="{28FFE122-99CE-4F23-8BE4-9BC20FC467A6}" sibTransId="{B7FABF9E-C70D-40AB-BA2A-987BA0ED0EDE}"/>
    <dgm:cxn modelId="{323B24AE-DB84-423D-AC02-A80624A17F51}" type="presOf" srcId="{4501E15C-28C6-4A53-88CF-BC936C3016B8}" destId="{362873A1-A857-469F-A693-175030E8EDB9}" srcOrd="0" destOrd="0" presId="urn:microsoft.com/office/officeart/2005/8/layout/hierarchy2"/>
    <dgm:cxn modelId="{DAA18EB9-3087-4BA1-9F54-AF482ABC44DC}" type="presParOf" srcId="{159F763D-DB1B-44D8-BA06-646BF0E97C83}" destId="{FE507792-7DF0-468F-A733-F758EB2501FE}" srcOrd="0" destOrd="0" presId="urn:microsoft.com/office/officeart/2005/8/layout/hierarchy2"/>
    <dgm:cxn modelId="{85BF6116-3A7C-4CF3-ABAD-69B84D489CD5}" type="presParOf" srcId="{FE507792-7DF0-468F-A733-F758EB2501FE}" destId="{B2B8044A-9B16-4AE5-A682-37D5DC48710D}" srcOrd="0" destOrd="0" presId="urn:microsoft.com/office/officeart/2005/8/layout/hierarchy2"/>
    <dgm:cxn modelId="{14F333A0-6C07-44E2-A93E-959D8B79F28D}" type="presParOf" srcId="{FE507792-7DF0-468F-A733-F758EB2501FE}" destId="{02C3FC0C-B402-4AB2-8034-437DD474E1B3}" srcOrd="1" destOrd="0" presId="urn:microsoft.com/office/officeart/2005/8/layout/hierarchy2"/>
    <dgm:cxn modelId="{EDF152FF-1CC5-4ACC-9903-5BEB80BB3ADC}" type="presParOf" srcId="{02C3FC0C-B402-4AB2-8034-437DD474E1B3}" destId="{FC5C8D29-5077-494C-ADAC-8E86D387473B}" srcOrd="0" destOrd="0" presId="urn:microsoft.com/office/officeart/2005/8/layout/hierarchy2"/>
    <dgm:cxn modelId="{494421BC-D49F-4A37-BBB9-F6484DC085D4}" type="presParOf" srcId="{FC5C8D29-5077-494C-ADAC-8E86D387473B}" destId="{9205C108-75D6-41A2-A13B-B8D90E5F0CD0}" srcOrd="0" destOrd="0" presId="urn:microsoft.com/office/officeart/2005/8/layout/hierarchy2"/>
    <dgm:cxn modelId="{6ECCF332-BAD4-4834-9CE6-90A460976B71}" type="presParOf" srcId="{02C3FC0C-B402-4AB2-8034-437DD474E1B3}" destId="{DD71608E-F4FC-4A7D-BC1C-B5F123A722D2}" srcOrd="1" destOrd="0" presId="urn:microsoft.com/office/officeart/2005/8/layout/hierarchy2"/>
    <dgm:cxn modelId="{0B11B098-B892-428A-BC9E-622D33347880}" type="presParOf" srcId="{DD71608E-F4FC-4A7D-BC1C-B5F123A722D2}" destId="{6B7DD869-8FF5-4754-B4D3-728D8112C764}" srcOrd="0" destOrd="0" presId="urn:microsoft.com/office/officeart/2005/8/layout/hierarchy2"/>
    <dgm:cxn modelId="{F1E860F4-810A-400C-B455-04EC30E5662A}" type="presParOf" srcId="{DD71608E-F4FC-4A7D-BC1C-B5F123A722D2}" destId="{72CF79F7-B118-438A-A859-B00A03EEE98B}" srcOrd="1" destOrd="0" presId="urn:microsoft.com/office/officeart/2005/8/layout/hierarchy2"/>
    <dgm:cxn modelId="{8E11DA9E-74CD-4F5A-BDF2-F338DC15190C}" type="presParOf" srcId="{02C3FC0C-B402-4AB2-8034-437DD474E1B3}" destId="{2385A68B-FD1B-4A0A-8DF2-76CAC5914968}" srcOrd="2" destOrd="0" presId="urn:microsoft.com/office/officeart/2005/8/layout/hierarchy2"/>
    <dgm:cxn modelId="{07DEE0EB-B0E9-4D0C-9CE0-CC82DFBE2A16}" type="presParOf" srcId="{2385A68B-FD1B-4A0A-8DF2-76CAC5914968}" destId="{74C3CCC5-81BE-4B38-A3CF-CDCFDD853528}" srcOrd="0" destOrd="0" presId="urn:microsoft.com/office/officeart/2005/8/layout/hierarchy2"/>
    <dgm:cxn modelId="{15D4079B-B7FA-425D-9422-C04101398DB3}" type="presParOf" srcId="{02C3FC0C-B402-4AB2-8034-437DD474E1B3}" destId="{2A7E3735-C243-4B96-B957-BD1804BBBA22}" srcOrd="3" destOrd="0" presId="urn:microsoft.com/office/officeart/2005/8/layout/hierarchy2"/>
    <dgm:cxn modelId="{EA8A9A8E-E06D-4DEA-AEAE-B29BC6B73622}" type="presParOf" srcId="{2A7E3735-C243-4B96-B957-BD1804BBBA22}" destId="{B7FFC5D9-7AF0-47C7-B257-6AF242193BF7}" srcOrd="0" destOrd="0" presId="urn:microsoft.com/office/officeart/2005/8/layout/hierarchy2"/>
    <dgm:cxn modelId="{DF2A551A-B043-4BB1-B0A5-DC8301A0B8CE}" type="presParOf" srcId="{2A7E3735-C243-4B96-B957-BD1804BBBA22}" destId="{E12B6104-F550-407F-A53E-BDEF134FD718}" srcOrd="1" destOrd="0" presId="urn:microsoft.com/office/officeart/2005/8/layout/hierarchy2"/>
    <dgm:cxn modelId="{C4F0CE7A-48DB-4CB2-9D38-9F09448298CE}" type="presParOf" srcId="{02C3FC0C-B402-4AB2-8034-437DD474E1B3}" destId="{15C5D902-A111-43FC-A4AF-D36D51FCF7FC}" srcOrd="4" destOrd="0" presId="urn:microsoft.com/office/officeart/2005/8/layout/hierarchy2"/>
    <dgm:cxn modelId="{AE6D9B7C-D7D2-462A-BA27-D808B7F6B987}" type="presParOf" srcId="{15C5D902-A111-43FC-A4AF-D36D51FCF7FC}" destId="{F9B4563D-A174-40C0-8AD0-200F21DD1D73}" srcOrd="0" destOrd="0" presId="urn:microsoft.com/office/officeart/2005/8/layout/hierarchy2"/>
    <dgm:cxn modelId="{542A0E6A-4FFC-4B75-8AFA-D98A5F956D91}" type="presParOf" srcId="{02C3FC0C-B402-4AB2-8034-437DD474E1B3}" destId="{9E210729-9AD7-4C11-97B0-41568B82F079}" srcOrd="5" destOrd="0" presId="urn:microsoft.com/office/officeart/2005/8/layout/hierarchy2"/>
    <dgm:cxn modelId="{626B19B3-BCFE-4E5D-AE76-5E68AF8287A9}" type="presParOf" srcId="{9E210729-9AD7-4C11-97B0-41568B82F079}" destId="{E0C54EC3-2832-4761-892D-3FE194A379F5}" srcOrd="0" destOrd="0" presId="urn:microsoft.com/office/officeart/2005/8/layout/hierarchy2"/>
    <dgm:cxn modelId="{2E0973B2-D27D-4C48-ABC7-640D4EB4E0AD}" type="presParOf" srcId="{9E210729-9AD7-4C11-97B0-41568B82F079}" destId="{68D41661-F3B9-4FFA-BA97-EE4D7FD76FEA}" srcOrd="1" destOrd="0" presId="urn:microsoft.com/office/officeart/2005/8/layout/hierarchy2"/>
    <dgm:cxn modelId="{13899049-1882-4CFE-914A-386D9A3C55B0}" type="presParOf" srcId="{68D41661-F3B9-4FFA-BA97-EE4D7FD76FEA}" destId="{F130B734-6818-4327-8A78-6E618B4E5265}" srcOrd="0" destOrd="0" presId="urn:microsoft.com/office/officeart/2005/8/layout/hierarchy2"/>
    <dgm:cxn modelId="{4EDC4A9E-EA40-4FB3-B033-0495F86AD24D}" type="presParOf" srcId="{F130B734-6818-4327-8A78-6E618B4E5265}" destId="{3EF79475-BC16-4F7D-8C1B-8D4AAB6EC41F}" srcOrd="0" destOrd="0" presId="urn:microsoft.com/office/officeart/2005/8/layout/hierarchy2"/>
    <dgm:cxn modelId="{B488AFF6-1921-4339-846B-2CF007263402}" type="presParOf" srcId="{68D41661-F3B9-4FFA-BA97-EE4D7FD76FEA}" destId="{217919FE-F70C-4F5B-9A6F-A79830BD8F77}" srcOrd="1" destOrd="0" presId="urn:microsoft.com/office/officeart/2005/8/layout/hierarchy2"/>
    <dgm:cxn modelId="{B0799685-2D8C-4556-890F-3D0CC2591877}" type="presParOf" srcId="{217919FE-F70C-4F5B-9A6F-A79830BD8F77}" destId="{0BAA5CB6-B779-4420-94E4-E2557CA42A41}" srcOrd="0" destOrd="0" presId="urn:microsoft.com/office/officeart/2005/8/layout/hierarchy2"/>
    <dgm:cxn modelId="{FC4D14EF-C1D1-4155-BE10-CB5DDDDA32F2}" type="presParOf" srcId="{217919FE-F70C-4F5B-9A6F-A79830BD8F77}" destId="{9C049088-6BAD-401B-B6D3-7D42B45F6977}" srcOrd="1" destOrd="0" presId="urn:microsoft.com/office/officeart/2005/8/layout/hierarchy2"/>
    <dgm:cxn modelId="{CE28E274-FAC1-4272-9942-66477BF2D3CD}" type="presParOf" srcId="{68D41661-F3B9-4FFA-BA97-EE4D7FD76FEA}" destId="{AEFB354F-A93E-4F75-BEC5-045491526C13}" srcOrd="2" destOrd="0" presId="urn:microsoft.com/office/officeart/2005/8/layout/hierarchy2"/>
    <dgm:cxn modelId="{D0733C86-5E36-4172-8AAC-2BC6364A9165}" type="presParOf" srcId="{AEFB354F-A93E-4F75-BEC5-045491526C13}" destId="{00E52EAD-D89F-475D-A546-EBC1862D1215}" srcOrd="0" destOrd="0" presId="urn:microsoft.com/office/officeart/2005/8/layout/hierarchy2"/>
    <dgm:cxn modelId="{EA309897-B53B-40F8-983B-BBDD59199CB8}" type="presParOf" srcId="{68D41661-F3B9-4FFA-BA97-EE4D7FD76FEA}" destId="{E5BE5665-59C0-4B33-99A3-70A7CDF6350F}" srcOrd="3" destOrd="0" presId="urn:microsoft.com/office/officeart/2005/8/layout/hierarchy2"/>
    <dgm:cxn modelId="{F1928717-44E4-42F9-B660-9CEA67424DD3}" type="presParOf" srcId="{E5BE5665-59C0-4B33-99A3-70A7CDF6350F}" destId="{F30FC674-39E4-4486-9542-220B722C93DC}" srcOrd="0" destOrd="0" presId="urn:microsoft.com/office/officeart/2005/8/layout/hierarchy2"/>
    <dgm:cxn modelId="{88E5BBBD-B954-4B08-B253-31E89EDFB11A}" type="presParOf" srcId="{E5BE5665-59C0-4B33-99A3-70A7CDF6350F}" destId="{07CE1D20-E23E-457B-8355-50DF117E65F9}" srcOrd="1" destOrd="0" presId="urn:microsoft.com/office/officeart/2005/8/layout/hierarchy2"/>
    <dgm:cxn modelId="{3D94182B-CA6D-433A-A7AC-5A8B3F68DFBA}" type="presParOf" srcId="{68D41661-F3B9-4FFA-BA97-EE4D7FD76FEA}" destId="{E65ADC45-DAE3-48F4-99A6-9D571116D7F0}" srcOrd="4" destOrd="0" presId="urn:microsoft.com/office/officeart/2005/8/layout/hierarchy2"/>
    <dgm:cxn modelId="{C4C791AA-656B-47B0-8CCB-471FC6E9AD21}" type="presParOf" srcId="{E65ADC45-DAE3-48F4-99A6-9D571116D7F0}" destId="{7D9605B1-C943-4FF1-8D3E-236F2923923D}" srcOrd="0" destOrd="0" presId="urn:microsoft.com/office/officeart/2005/8/layout/hierarchy2"/>
    <dgm:cxn modelId="{6E732E00-9B05-4DA0-8702-A262D4BD412B}" type="presParOf" srcId="{68D41661-F3B9-4FFA-BA97-EE4D7FD76FEA}" destId="{A6A87BDC-C439-40A0-BD8B-2C6504900528}" srcOrd="5" destOrd="0" presId="urn:microsoft.com/office/officeart/2005/8/layout/hierarchy2"/>
    <dgm:cxn modelId="{E90DEA49-1D04-45BE-AC76-8EB688F8436F}" type="presParOf" srcId="{A6A87BDC-C439-40A0-BD8B-2C6504900528}" destId="{92BCCEB1-A8A6-4107-923E-B0EB74FF09DA}" srcOrd="0" destOrd="0" presId="urn:microsoft.com/office/officeart/2005/8/layout/hierarchy2"/>
    <dgm:cxn modelId="{154BB93E-D67A-46D3-9F28-96E86E233171}" type="presParOf" srcId="{A6A87BDC-C439-40A0-BD8B-2C6504900528}" destId="{A2F42C8C-FA3F-4519-AA44-E1376C80A0AE}" srcOrd="1" destOrd="0" presId="urn:microsoft.com/office/officeart/2005/8/layout/hierarchy2"/>
    <dgm:cxn modelId="{2F70D855-527F-41CE-91D2-549B4CA2D94A}" type="presParOf" srcId="{68D41661-F3B9-4FFA-BA97-EE4D7FD76FEA}" destId="{EA3B9CAA-8DFD-4EBA-8472-77A054A715E9}" srcOrd="6" destOrd="0" presId="urn:microsoft.com/office/officeart/2005/8/layout/hierarchy2"/>
    <dgm:cxn modelId="{5631FEE0-8EE5-49C2-A9FA-CA79E931A6F8}" type="presParOf" srcId="{EA3B9CAA-8DFD-4EBA-8472-77A054A715E9}" destId="{B1DA9178-9FB4-4865-96D6-809090B0C7A8}" srcOrd="0" destOrd="0" presId="urn:microsoft.com/office/officeart/2005/8/layout/hierarchy2"/>
    <dgm:cxn modelId="{24030AEA-46C7-4E2C-AEC9-F551F3F94EB4}" type="presParOf" srcId="{68D41661-F3B9-4FFA-BA97-EE4D7FD76FEA}" destId="{545316D4-BCF9-4B2A-85F7-05F8B81E4F14}" srcOrd="7" destOrd="0" presId="urn:microsoft.com/office/officeart/2005/8/layout/hierarchy2"/>
    <dgm:cxn modelId="{20EB7419-396F-4980-9D3A-EB932127081E}" type="presParOf" srcId="{545316D4-BCF9-4B2A-85F7-05F8B81E4F14}" destId="{362873A1-A857-469F-A693-175030E8EDB9}" srcOrd="0" destOrd="0" presId="urn:microsoft.com/office/officeart/2005/8/layout/hierarchy2"/>
    <dgm:cxn modelId="{D8A82F7E-2887-4288-A168-0A08BEB51C6B}" type="presParOf" srcId="{545316D4-BCF9-4B2A-85F7-05F8B81E4F14}" destId="{315F757C-64D2-4A6A-85C5-903DEF6A7777}" srcOrd="1" destOrd="0" presId="urn:microsoft.com/office/officeart/2005/8/layout/hierarchy2"/>
    <dgm:cxn modelId="{23F640EE-5AD5-44B8-9A16-C40E880B8CC9}" type="presParOf" srcId="{68D41661-F3B9-4FFA-BA97-EE4D7FD76FEA}" destId="{6EA4E9C8-54FC-4C86-AF61-B00C041C9B80}" srcOrd="8" destOrd="0" presId="urn:microsoft.com/office/officeart/2005/8/layout/hierarchy2"/>
    <dgm:cxn modelId="{FF6B6583-2E04-4FB4-9466-CB436D2769A9}" type="presParOf" srcId="{6EA4E9C8-54FC-4C86-AF61-B00C041C9B80}" destId="{D08B2AEB-61B0-4D7C-8CA1-CCED2B131C83}" srcOrd="0" destOrd="0" presId="urn:microsoft.com/office/officeart/2005/8/layout/hierarchy2"/>
    <dgm:cxn modelId="{46B8AD04-94E5-442C-AC6C-C879CFEAB373}" type="presParOf" srcId="{68D41661-F3B9-4FFA-BA97-EE4D7FD76FEA}" destId="{D8BC9178-A31E-4610-A967-FABF8ACE6133}" srcOrd="9" destOrd="0" presId="urn:microsoft.com/office/officeart/2005/8/layout/hierarchy2"/>
    <dgm:cxn modelId="{E669A4D3-78EC-4B10-8A35-F9CF3E5E7988}" type="presParOf" srcId="{D8BC9178-A31E-4610-A967-FABF8ACE6133}" destId="{09EBA074-9232-403A-8BEB-CE0F7A1B8549}" srcOrd="0" destOrd="0" presId="urn:microsoft.com/office/officeart/2005/8/layout/hierarchy2"/>
    <dgm:cxn modelId="{D0E6E398-8C3E-4222-8EF6-FA0AB2A6D476}" type="presParOf" srcId="{D8BC9178-A31E-4610-A967-FABF8ACE6133}" destId="{79ED6B71-F61C-4963-8F3F-6FBE7C06723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D3672F-F8BD-4653-9E9B-9E609048159C}" type="doc">
      <dgm:prSet loTypeId="urn:microsoft.com/office/officeart/2005/8/layout/hierarchy2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nl-BE"/>
        </a:p>
      </dgm:t>
    </dgm:pt>
    <dgm:pt modelId="{D6BD08DD-FC33-49AA-8AF7-58CDE8E1FAAC}">
      <dgm:prSet phldrT="[Tekst]" custT="1"/>
      <dgm:spPr>
        <a:solidFill>
          <a:srgbClr val="0070C0"/>
        </a:solidFill>
      </dgm:spPr>
      <dgm:t>
        <a:bodyPr/>
        <a:lstStyle/>
        <a:p>
          <a:r>
            <a:rPr lang="en-US" sz="18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Results</a:t>
          </a:r>
          <a:endParaRPr lang="en-US" sz="1800" noProof="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2D3744F-0F6E-4711-A135-DB5E871C421B}" type="parTrans" cxnId="{3C228326-AA4C-44DA-90B7-74512B7F1FE7}">
      <dgm:prSet/>
      <dgm:spPr/>
      <dgm:t>
        <a:bodyPr/>
        <a:lstStyle/>
        <a:p>
          <a:endParaRPr lang="nl-BE"/>
        </a:p>
      </dgm:t>
    </dgm:pt>
    <dgm:pt modelId="{0BF4288A-1117-4E71-939D-2185B21550BC}" type="sibTrans" cxnId="{3C228326-AA4C-44DA-90B7-74512B7F1FE7}">
      <dgm:prSet/>
      <dgm:spPr/>
      <dgm:t>
        <a:bodyPr/>
        <a:lstStyle/>
        <a:p>
          <a:endParaRPr lang="nl-BE"/>
        </a:p>
      </dgm:t>
    </dgm:pt>
    <dgm:pt modelId="{C604264A-27A8-4E5D-887D-4890A0A6A90A}">
      <dgm:prSet phldrT="[Tekst]" custT="1"/>
      <dgm:spPr>
        <a:solidFill>
          <a:srgbClr val="0070C0"/>
        </a:solidFill>
      </dgm:spPr>
      <dgm:t>
        <a:bodyPr/>
        <a:lstStyle/>
        <a:p>
          <a:r>
            <a:rPr lang="en-US" sz="18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Analysis study- material</a:t>
          </a:r>
          <a:endParaRPr lang="en-US" sz="1800" noProof="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9FABF46-5A08-4DD6-82D7-84A23F2D592E}" type="parTrans" cxnId="{8DE1DEC9-8872-48A2-8BE1-536DA7C3462F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nl-BE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0EBDDB7-7AA5-4143-B5B8-2E2EB2BC43A0}" type="sibTrans" cxnId="{8DE1DEC9-8872-48A2-8BE1-536DA7C3462F}">
      <dgm:prSet/>
      <dgm:spPr/>
      <dgm:t>
        <a:bodyPr/>
        <a:lstStyle/>
        <a:p>
          <a:endParaRPr lang="nl-BE"/>
        </a:p>
      </dgm:t>
    </dgm:pt>
    <dgm:pt modelId="{DE2A3CD2-F3A6-4738-8E8C-98FE16B5157A}">
      <dgm:prSet phldrT="[Tekst]" custT="1"/>
      <dgm:spPr>
        <a:solidFill>
          <a:srgbClr val="0070C0"/>
        </a:solidFill>
      </dgm:spPr>
      <dgm:t>
        <a:bodyPr/>
        <a:lstStyle/>
        <a:p>
          <a:r>
            <a:rPr lang="en-US" sz="1800" noProof="0" dirty="0" err="1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Studybook</a:t>
          </a:r>
          <a:endParaRPr lang="en-US" sz="1800" noProof="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73E8A1C6-A995-403A-9F08-5B04C17FC237}" type="parTrans" cxnId="{2B1BB758-0B0A-4AD1-B242-6E7612A92978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nl-BE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5EF64D4-7472-46F5-8853-8904A1F05695}" type="sibTrans" cxnId="{2B1BB758-0B0A-4AD1-B242-6E7612A92978}">
      <dgm:prSet/>
      <dgm:spPr/>
      <dgm:t>
        <a:bodyPr/>
        <a:lstStyle/>
        <a:p>
          <a:endParaRPr lang="nl-BE"/>
        </a:p>
      </dgm:t>
    </dgm:pt>
    <dgm:pt modelId="{B497DC1E-BB5F-48FC-9608-64BD547239B6}">
      <dgm:prSet phldrT="[Tekst]" custT="1"/>
      <dgm:spPr>
        <a:solidFill>
          <a:srgbClr val="0070C0"/>
        </a:solidFill>
      </dgm:spPr>
      <dgm:t>
        <a:bodyPr/>
        <a:lstStyle/>
        <a:p>
          <a:r>
            <a:rPr lang="en-US" sz="18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Literature</a:t>
          </a:r>
          <a:endParaRPr lang="en-US" sz="1800" noProof="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FE7B90F-72EB-4030-9ED9-629ED85E225D}" type="parTrans" cxnId="{72B6B0A3-9E16-4549-91EE-F408723F0FC9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nl-BE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5D620BC-C777-4925-B457-E72293955940}" type="sibTrans" cxnId="{72B6B0A3-9E16-4549-91EE-F408723F0FC9}">
      <dgm:prSet/>
      <dgm:spPr/>
      <dgm:t>
        <a:bodyPr/>
        <a:lstStyle/>
        <a:p>
          <a:endParaRPr lang="nl-BE"/>
        </a:p>
      </dgm:t>
    </dgm:pt>
    <dgm:pt modelId="{6A71B036-B806-4153-8D27-DF1CD3453172}">
      <dgm:prSet phldrT="[Tekst]" custT="1"/>
      <dgm:spPr>
        <a:solidFill>
          <a:srgbClr val="0070C0"/>
        </a:solidFill>
      </dgm:spPr>
      <dgm:t>
        <a:bodyPr/>
        <a:lstStyle/>
        <a:p>
          <a:r>
            <a:rPr lang="en-US" sz="18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Analysis education- groups</a:t>
          </a:r>
          <a:endParaRPr lang="en-US" sz="1800" noProof="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E1337315-9581-41A9-90D6-85A72C817C22}" type="parTrans" cxnId="{47B91BF4-FF7C-491E-830A-BFB29B277AE1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nl-BE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C61C966-7316-4EB2-A89C-50165AD6A122}" type="sibTrans" cxnId="{47B91BF4-FF7C-491E-830A-BFB29B277AE1}">
      <dgm:prSet/>
      <dgm:spPr/>
      <dgm:t>
        <a:bodyPr/>
        <a:lstStyle/>
        <a:p>
          <a:endParaRPr lang="nl-BE"/>
        </a:p>
      </dgm:t>
    </dgm:pt>
    <dgm:pt modelId="{E98C48B1-929B-4179-90A1-CFA90F999777}">
      <dgm:prSet phldrT="[Tekst]" custT="1"/>
      <dgm:spPr>
        <a:solidFill>
          <a:srgbClr val="0070C0"/>
        </a:solidFill>
      </dgm:spPr>
      <dgm:t>
        <a:bodyPr/>
        <a:lstStyle/>
        <a:p>
          <a:r>
            <a:rPr lang="en-US" sz="18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Education group</a:t>
          </a:r>
        </a:p>
      </dgm:t>
    </dgm:pt>
    <dgm:pt modelId="{76062D4A-4CA1-4114-B9D9-E9A9FF7D7C50}" type="parTrans" cxnId="{DD1B9C60-C9D5-47B5-AB2A-D62D24C9F3F5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nl-BE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9A6D0AEA-4E06-4CB9-B196-C1E7D8C142AF}" type="sibTrans" cxnId="{DD1B9C60-C9D5-47B5-AB2A-D62D24C9F3F5}">
      <dgm:prSet/>
      <dgm:spPr/>
      <dgm:t>
        <a:bodyPr/>
        <a:lstStyle/>
        <a:p>
          <a:endParaRPr lang="nl-BE"/>
        </a:p>
      </dgm:t>
    </dgm:pt>
    <dgm:pt modelId="{0C6DBFC7-0DA0-476E-9CE7-BB2F39781B23}">
      <dgm:prSet custT="1"/>
      <dgm:spPr>
        <a:solidFill>
          <a:srgbClr val="0070C0"/>
        </a:solidFill>
      </dgm:spPr>
      <dgm:t>
        <a:bodyPr/>
        <a:lstStyle/>
        <a:p>
          <a:r>
            <a:rPr lang="en-US" sz="18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Analysis Assessment</a:t>
          </a:r>
        </a:p>
      </dgm:t>
    </dgm:pt>
    <dgm:pt modelId="{209AF7A4-932A-456A-9AC9-1A550BC17B6E}" type="parTrans" cxnId="{1EFBA6F7-22B8-4938-8F01-24F08AAFBCD2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nl-BE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469AC31A-335B-4133-80C2-61A924C98321}" type="sibTrans" cxnId="{1EFBA6F7-22B8-4938-8F01-24F08AAFBCD2}">
      <dgm:prSet/>
      <dgm:spPr/>
      <dgm:t>
        <a:bodyPr/>
        <a:lstStyle/>
        <a:p>
          <a:endParaRPr lang="nl-BE"/>
        </a:p>
      </dgm:t>
    </dgm:pt>
    <dgm:pt modelId="{826E35FF-F98C-4771-A3D0-97E054DACFF6}">
      <dgm:prSet custT="1"/>
      <dgm:spPr>
        <a:solidFill>
          <a:srgbClr val="0070C0"/>
        </a:solidFill>
      </dgm:spPr>
      <dgm:t>
        <a:bodyPr/>
        <a:lstStyle/>
        <a:p>
          <a:r>
            <a:rPr lang="en-US" sz="18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Analysis survey</a:t>
          </a:r>
          <a:endParaRPr lang="en-US" sz="1800" noProof="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C9EB03F-A50D-4B93-8EDB-12E4542AD830}" type="parTrans" cxnId="{5E53B496-297E-4D46-B9D1-D6560A16FE0D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nl-BE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0C76253-385F-4583-8B5A-99D880B131C7}" type="sibTrans" cxnId="{5E53B496-297E-4D46-B9D1-D6560A16FE0D}">
      <dgm:prSet/>
      <dgm:spPr/>
      <dgm:t>
        <a:bodyPr/>
        <a:lstStyle/>
        <a:p>
          <a:endParaRPr lang="nl-BE"/>
        </a:p>
      </dgm:t>
    </dgm:pt>
    <dgm:pt modelId="{3AF120E8-121E-40E4-86E4-F6631A3F6579}">
      <dgm:prSet custT="1"/>
      <dgm:spPr>
        <a:solidFill>
          <a:srgbClr val="0070C0"/>
        </a:solidFill>
      </dgm:spPr>
      <dgm:t>
        <a:bodyPr/>
        <a:lstStyle/>
        <a:p>
          <a:r>
            <a:rPr lang="en-US" sz="18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Lecture &amp; Response lecture</a:t>
          </a:r>
          <a:endParaRPr lang="en-US" sz="1800" noProof="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155D1B82-F426-4690-BCB9-DCEBDF6EBB4D}" type="parTrans" cxnId="{445A296B-41C9-4254-9733-A9EC54C5E593}">
      <dgm:prSet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endParaRPr lang="nl-BE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A201439C-B97B-4C8D-97DB-EBD33923DEF5}" type="sibTrans" cxnId="{445A296B-41C9-4254-9733-A9EC54C5E593}">
      <dgm:prSet/>
      <dgm:spPr/>
      <dgm:t>
        <a:bodyPr/>
        <a:lstStyle/>
        <a:p>
          <a:endParaRPr lang="nl-BE"/>
        </a:p>
      </dgm:t>
    </dgm:pt>
    <dgm:pt modelId="{652A1BFB-A148-492E-8A6F-02A7D2F2D092}" type="pres">
      <dgm:prSet presAssocID="{7AD3672F-F8BD-4653-9E9B-9E609048159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0E829048-1C70-4AB0-9E68-35CD54EDCAF2}" type="pres">
      <dgm:prSet presAssocID="{D6BD08DD-FC33-49AA-8AF7-58CDE8E1FAAC}" presName="root1" presStyleCnt="0"/>
      <dgm:spPr/>
      <dgm:t>
        <a:bodyPr/>
        <a:lstStyle/>
        <a:p>
          <a:endParaRPr lang="nl-BE"/>
        </a:p>
      </dgm:t>
    </dgm:pt>
    <dgm:pt modelId="{AEC6A5DD-11FD-4401-BEF5-2418F8A487D2}" type="pres">
      <dgm:prSet presAssocID="{D6BD08DD-FC33-49AA-8AF7-58CDE8E1FAA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AB22F56E-46DB-4597-88D0-EA7D9306897A}" type="pres">
      <dgm:prSet presAssocID="{D6BD08DD-FC33-49AA-8AF7-58CDE8E1FAAC}" presName="level2hierChild" presStyleCnt="0"/>
      <dgm:spPr/>
      <dgm:t>
        <a:bodyPr/>
        <a:lstStyle/>
        <a:p>
          <a:endParaRPr lang="nl-BE"/>
        </a:p>
      </dgm:t>
    </dgm:pt>
    <dgm:pt modelId="{9DB3E91F-03F9-4B3C-8909-F536B575A8F5}" type="pres">
      <dgm:prSet presAssocID="{F9FABF46-5A08-4DD6-82D7-84A23F2D592E}" presName="conn2-1" presStyleLbl="parChTrans1D2" presStyleIdx="0" presStyleCnt="4"/>
      <dgm:spPr/>
      <dgm:t>
        <a:bodyPr/>
        <a:lstStyle/>
        <a:p>
          <a:endParaRPr lang="nl-BE"/>
        </a:p>
      </dgm:t>
    </dgm:pt>
    <dgm:pt modelId="{572412C5-633B-4CCD-97F3-EB14B81C4EA2}" type="pres">
      <dgm:prSet presAssocID="{F9FABF46-5A08-4DD6-82D7-84A23F2D592E}" presName="connTx" presStyleLbl="parChTrans1D2" presStyleIdx="0" presStyleCnt="4"/>
      <dgm:spPr/>
      <dgm:t>
        <a:bodyPr/>
        <a:lstStyle/>
        <a:p>
          <a:endParaRPr lang="nl-BE"/>
        </a:p>
      </dgm:t>
    </dgm:pt>
    <dgm:pt modelId="{C90FC0FF-DD81-4CC1-8C18-DB717273160E}" type="pres">
      <dgm:prSet presAssocID="{C604264A-27A8-4E5D-887D-4890A0A6A90A}" presName="root2" presStyleCnt="0"/>
      <dgm:spPr/>
      <dgm:t>
        <a:bodyPr/>
        <a:lstStyle/>
        <a:p>
          <a:endParaRPr lang="nl-BE"/>
        </a:p>
      </dgm:t>
    </dgm:pt>
    <dgm:pt modelId="{459AEEBB-4A21-483C-ACC3-2061B011388B}" type="pres">
      <dgm:prSet presAssocID="{C604264A-27A8-4E5D-887D-4890A0A6A90A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1A110E98-80D9-466C-88D6-FC5D9E49527F}" type="pres">
      <dgm:prSet presAssocID="{C604264A-27A8-4E5D-887D-4890A0A6A90A}" presName="level3hierChild" presStyleCnt="0"/>
      <dgm:spPr/>
      <dgm:t>
        <a:bodyPr/>
        <a:lstStyle/>
        <a:p>
          <a:endParaRPr lang="nl-BE"/>
        </a:p>
      </dgm:t>
    </dgm:pt>
    <dgm:pt modelId="{32DDB088-F9AC-47BD-9CC5-6F9D9FEF9F32}" type="pres">
      <dgm:prSet presAssocID="{73E8A1C6-A995-403A-9F08-5B04C17FC237}" presName="conn2-1" presStyleLbl="parChTrans1D3" presStyleIdx="0" presStyleCnt="4"/>
      <dgm:spPr/>
      <dgm:t>
        <a:bodyPr/>
        <a:lstStyle/>
        <a:p>
          <a:endParaRPr lang="nl-BE"/>
        </a:p>
      </dgm:t>
    </dgm:pt>
    <dgm:pt modelId="{CE12D944-B9F9-4EC7-8879-119B8CAABBBB}" type="pres">
      <dgm:prSet presAssocID="{73E8A1C6-A995-403A-9F08-5B04C17FC237}" presName="connTx" presStyleLbl="parChTrans1D3" presStyleIdx="0" presStyleCnt="4"/>
      <dgm:spPr/>
      <dgm:t>
        <a:bodyPr/>
        <a:lstStyle/>
        <a:p>
          <a:endParaRPr lang="nl-BE"/>
        </a:p>
      </dgm:t>
    </dgm:pt>
    <dgm:pt modelId="{5B39EED1-E74A-4E09-B2F5-76F80D133D7C}" type="pres">
      <dgm:prSet presAssocID="{DE2A3CD2-F3A6-4738-8E8C-98FE16B5157A}" presName="root2" presStyleCnt="0"/>
      <dgm:spPr/>
      <dgm:t>
        <a:bodyPr/>
        <a:lstStyle/>
        <a:p>
          <a:endParaRPr lang="nl-BE"/>
        </a:p>
      </dgm:t>
    </dgm:pt>
    <dgm:pt modelId="{34144A0F-66E2-4A59-9BD1-F66FB329CEEF}" type="pres">
      <dgm:prSet presAssocID="{DE2A3CD2-F3A6-4738-8E8C-98FE16B5157A}" presName="LevelTwoTextNode" presStyleLbl="node3" presStyleIdx="0" presStyleCnt="4" custLinFactNeighborX="3388" custLinFactNeighborY="-149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41A89052-6706-4AA6-9DA3-43BFA3DD4C98}" type="pres">
      <dgm:prSet presAssocID="{DE2A3CD2-F3A6-4738-8E8C-98FE16B5157A}" presName="level3hierChild" presStyleCnt="0"/>
      <dgm:spPr/>
      <dgm:t>
        <a:bodyPr/>
        <a:lstStyle/>
        <a:p>
          <a:endParaRPr lang="nl-BE"/>
        </a:p>
      </dgm:t>
    </dgm:pt>
    <dgm:pt modelId="{2F125FA8-5E7D-464A-BA53-C1C63EB8F18B}" type="pres">
      <dgm:prSet presAssocID="{BFE7B90F-72EB-4030-9ED9-629ED85E225D}" presName="conn2-1" presStyleLbl="parChTrans1D3" presStyleIdx="1" presStyleCnt="4"/>
      <dgm:spPr/>
      <dgm:t>
        <a:bodyPr/>
        <a:lstStyle/>
        <a:p>
          <a:endParaRPr lang="nl-BE"/>
        </a:p>
      </dgm:t>
    </dgm:pt>
    <dgm:pt modelId="{E14FE7D7-CC11-4412-9593-A46A2814A2D6}" type="pres">
      <dgm:prSet presAssocID="{BFE7B90F-72EB-4030-9ED9-629ED85E225D}" presName="connTx" presStyleLbl="parChTrans1D3" presStyleIdx="1" presStyleCnt="4"/>
      <dgm:spPr/>
      <dgm:t>
        <a:bodyPr/>
        <a:lstStyle/>
        <a:p>
          <a:endParaRPr lang="nl-BE"/>
        </a:p>
      </dgm:t>
    </dgm:pt>
    <dgm:pt modelId="{BABED8E4-9AC6-4786-95AE-2C6EC0318988}" type="pres">
      <dgm:prSet presAssocID="{B497DC1E-BB5F-48FC-9608-64BD547239B6}" presName="root2" presStyleCnt="0"/>
      <dgm:spPr/>
      <dgm:t>
        <a:bodyPr/>
        <a:lstStyle/>
        <a:p>
          <a:endParaRPr lang="nl-BE"/>
        </a:p>
      </dgm:t>
    </dgm:pt>
    <dgm:pt modelId="{778DEB5A-C13A-4048-A416-53739EA2BC19}" type="pres">
      <dgm:prSet presAssocID="{B497DC1E-BB5F-48FC-9608-64BD547239B6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4BA6ED7F-AF51-400D-9C2C-22F2F7A2C5B2}" type="pres">
      <dgm:prSet presAssocID="{B497DC1E-BB5F-48FC-9608-64BD547239B6}" presName="level3hierChild" presStyleCnt="0"/>
      <dgm:spPr/>
      <dgm:t>
        <a:bodyPr/>
        <a:lstStyle/>
        <a:p>
          <a:endParaRPr lang="nl-BE"/>
        </a:p>
      </dgm:t>
    </dgm:pt>
    <dgm:pt modelId="{D50417F7-C6EB-4B07-99B9-C91EB875DDB4}" type="pres">
      <dgm:prSet presAssocID="{E1337315-9581-41A9-90D6-85A72C817C22}" presName="conn2-1" presStyleLbl="parChTrans1D2" presStyleIdx="1" presStyleCnt="4"/>
      <dgm:spPr/>
      <dgm:t>
        <a:bodyPr/>
        <a:lstStyle/>
        <a:p>
          <a:endParaRPr lang="nl-BE"/>
        </a:p>
      </dgm:t>
    </dgm:pt>
    <dgm:pt modelId="{F2AF0C1E-AD19-45F6-B2F0-733F66B5359E}" type="pres">
      <dgm:prSet presAssocID="{E1337315-9581-41A9-90D6-85A72C817C22}" presName="connTx" presStyleLbl="parChTrans1D2" presStyleIdx="1" presStyleCnt="4"/>
      <dgm:spPr/>
      <dgm:t>
        <a:bodyPr/>
        <a:lstStyle/>
        <a:p>
          <a:endParaRPr lang="nl-BE"/>
        </a:p>
      </dgm:t>
    </dgm:pt>
    <dgm:pt modelId="{B6D03E14-32F4-4453-9B64-15B943816D46}" type="pres">
      <dgm:prSet presAssocID="{6A71B036-B806-4153-8D27-DF1CD3453172}" presName="root2" presStyleCnt="0"/>
      <dgm:spPr/>
      <dgm:t>
        <a:bodyPr/>
        <a:lstStyle/>
        <a:p>
          <a:endParaRPr lang="nl-BE"/>
        </a:p>
      </dgm:t>
    </dgm:pt>
    <dgm:pt modelId="{1DD41C54-A3C6-404A-9D74-4715975AB68F}" type="pres">
      <dgm:prSet presAssocID="{6A71B036-B806-4153-8D27-DF1CD3453172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09A0EA33-274E-4BF5-A832-C9066E719ECA}" type="pres">
      <dgm:prSet presAssocID="{6A71B036-B806-4153-8D27-DF1CD3453172}" presName="level3hierChild" presStyleCnt="0"/>
      <dgm:spPr/>
      <dgm:t>
        <a:bodyPr/>
        <a:lstStyle/>
        <a:p>
          <a:endParaRPr lang="nl-BE"/>
        </a:p>
      </dgm:t>
    </dgm:pt>
    <dgm:pt modelId="{BAA915BE-4B3F-48D4-8008-8D5877106FB2}" type="pres">
      <dgm:prSet presAssocID="{76062D4A-4CA1-4114-B9D9-E9A9FF7D7C50}" presName="conn2-1" presStyleLbl="parChTrans1D3" presStyleIdx="2" presStyleCnt="4"/>
      <dgm:spPr/>
      <dgm:t>
        <a:bodyPr/>
        <a:lstStyle/>
        <a:p>
          <a:endParaRPr lang="nl-BE"/>
        </a:p>
      </dgm:t>
    </dgm:pt>
    <dgm:pt modelId="{A3384F4D-90C0-440A-9CC2-E16C0EFBE9E4}" type="pres">
      <dgm:prSet presAssocID="{76062D4A-4CA1-4114-B9D9-E9A9FF7D7C50}" presName="connTx" presStyleLbl="parChTrans1D3" presStyleIdx="2" presStyleCnt="4"/>
      <dgm:spPr/>
      <dgm:t>
        <a:bodyPr/>
        <a:lstStyle/>
        <a:p>
          <a:endParaRPr lang="nl-BE"/>
        </a:p>
      </dgm:t>
    </dgm:pt>
    <dgm:pt modelId="{CED9906C-3954-44DE-8980-9FC25701F9A4}" type="pres">
      <dgm:prSet presAssocID="{E98C48B1-929B-4179-90A1-CFA90F999777}" presName="root2" presStyleCnt="0"/>
      <dgm:spPr/>
      <dgm:t>
        <a:bodyPr/>
        <a:lstStyle/>
        <a:p>
          <a:endParaRPr lang="nl-BE"/>
        </a:p>
      </dgm:t>
    </dgm:pt>
    <dgm:pt modelId="{985FB716-C306-4DB6-ADFD-82BDA81CFA91}" type="pres">
      <dgm:prSet presAssocID="{E98C48B1-929B-4179-90A1-CFA90F999777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83210D20-D6D5-435F-BFF0-84739C12A320}" type="pres">
      <dgm:prSet presAssocID="{E98C48B1-929B-4179-90A1-CFA90F999777}" presName="level3hierChild" presStyleCnt="0"/>
      <dgm:spPr/>
      <dgm:t>
        <a:bodyPr/>
        <a:lstStyle/>
        <a:p>
          <a:endParaRPr lang="nl-BE"/>
        </a:p>
      </dgm:t>
    </dgm:pt>
    <dgm:pt modelId="{7917101C-3281-4197-933A-71FA0A5E4DE8}" type="pres">
      <dgm:prSet presAssocID="{155D1B82-F426-4690-BCB9-DCEBDF6EBB4D}" presName="conn2-1" presStyleLbl="parChTrans1D3" presStyleIdx="3" presStyleCnt="4"/>
      <dgm:spPr/>
      <dgm:t>
        <a:bodyPr/>
        <a:lstStyle/>
        <a:p>
          <a:endParaRPr lang="nl-BE"/>
        </a:p>
      </dgm:t>
    </dgm:pt>
    <dgm:pt modelId="{57F289FD-59C0-4A0C-9A33-F9432A8EEC68}" type="pres">
      <dgm:prSet presAssocID="{155D1B82-F426-4690-BCB9-DCEBDF6EBB4D}" presName="connTx" presStyleLbl="parChTrans1D3" presStyleIdx="3" presStyleCnt="4"/>
      <dgm:spPr/>
      <dgm:t>
        <a:bodyPr/>
        <a:lstStyle/>
        <a:p>
          <a:endParaRPr lang="nl-BE"/>
        </a:p>
      </dgm:t>
    </dgm:pt>
    <dgm:pt modelId="{63999E7D-6387-421F-8D16-DFC9EC94DAD1}" type="pres">
      <dgm:prSet presAssocID="{3AF120E8-121E-40E4-86E4-F6631A3F6579}" presName="root2" presStyleCnt="0"/>
      <dgm:spPr/>
      <dgm:t>
        <a:bodyPr/>
        <a:lstStyle/>
        <a:p>
          <a:endParaRPr lang="nl-BE"/>
        </a:p>
      </dgm:t>
    </dgm:pt>
    <dgm:pt modelId="{7E09B61F-3476-41E6-B336-A157DA8EC852}" type="pres">
      <dgm:prSet presAssocID="{3AF120E8-121E-40E4-86E4-F6631A3F6579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14A595FC-3B91-4732-8527-D474AE5B828B}" type="pres">
      <dgm:prSet presAssocID="{3AF120E8-121E-40E4-86E4-F6631A3F6579}" presName="level3hierChild" presStyleCnt="0"/>
      <dgm:spPr/>
      <dgm:t>
        <a:bodyPr/>
        <a:lstStyle/>
        <a:p>
          <a:endParaRPr lang="nl-BE"/>
        </a:p>
      </dgm:t>
    </dgm:pt>
    <dgm:pt modelId="{28827655-66D0-4E10-8B64-80E5CB903D78}" type="pres">
      <dgm:prSet presAssocID="{209AF7A4-932A-456A-9AC9-1A550BC17B6E}" presName="conn2-1" presStyleLbl="parChTrans1D2" presStyleIdx="2" presStyleCnt="4"/>
      <dgm:spPr/>
      <dgm:t>
        <a:bodyPr/>
        <a:lstStyle/>
        <a:p>
          <a:endParaRPr lang="nl-BE"/>
        </a:p>
      </dgm:t>
    </dgm:pt>
    <dgm:pt modelId="{315DDA6B-3FBD-42F0-B65B-0C1AA897742D}" type="pres">
      <dgm:prSet presAssocID="{209AF7A4-932A-456A-9AC9-1A550BC17B6E}" presName="connTx" presStyleLbl="parChTrans1D2" presStyleIdx="2" presStyleCnt="4"/>
      <dgm:spPr/>
      <dgm:t>
        <a:bodyPr/>
        <a:lstStyle/>
        <a:p>
          <a:endParaRPr lang="nl-BE"/>
        </a:p>
      </dgm:t>
    </dgm:pt>
    <dgm:pt modelId="{266C96C1-3AA2-47C7-8748-75C85809909F}" type="pres">
      <dgm:prSet presAssocID="{0C6DBFC7-0DA0-476E-9CE7-BB2F39781B23}" presName="root2" presStyleCnt="0"/>
      <dgm:spPr/>
      <dgm:t>
        <a:bodyPr/>
        <a:lstStyle/>
        <a:p>
          <a:endParaRPr lang="nl-BE"/>
        </a:p>
      </dgm:t>
    </dgm:pt>
    <dgm:pt modelId="{FAC0FB7E-9CEC-4060-961F-49B41FCD24EC}" type="pres">
      <dgm:prSet presAssocID="{0C6DBFC7-0DA0-476E-9CE7-BB2F39781B23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7F210256-9D4D-4176-B935-15BCE47CC188}" type="pres">
      <dgm:prSet presAssocID="{0C6DBFC7-0DA0-476E-9CE7-BB2F39781B23}" presName="level3hierChild" presStyleCnt="0"/>
      <dgm:spPr/>
      <dgm:t>
        <a:bodyPr/>
        <a:lstStyle/>
        <a:p>
          <a:endParaRPr lang="nl-BE"/>
        </a:p>
      </dgm:t>
    </dgm:pt>
    <dgm:pt modelId="{C7A7D470-1180-452F-842C-72B00D40CD06}" type="pres">
      <dgm:prSet presAssocID="{3C9EB03F-A50D-4B93-8EDB-12E4542AD830}" presName="conn2-1" presStyleLbl="parChTrans1D2" presStyleIdx="3" presStyleCnt="4"/>
      <dgm:spPr/>
      <dgm:t>
        <a:bodyPr/>
        <a:lstStyle/>
        <a:p>
          <a:endParaRPr lang="nl-BE"/>
        </a:p>
      </dgm:t>
    </dgm:pt>
    <dgm:pt modelId="{F9114F2F-F727-47AD-A04B-471802A00E1B}" type="pres">
      <dgm:prSet presAssocID="{3C9EB03F-A50D-4B93-8EDB-12E4542AD830}" presName="connTx" presStyleLbl="parChTrans1D2" presStyleIdx="3" presStyleCnt="4"/>
      <dgm:spPr/>
      <dgm:t>
        <a:bodyPr/>
        <a:lstStyle/>
        <a:p>
          <a:endParaRPr lang="nl-BE"/>
        </a:p>
      </dgm:t>
    </dgm:pt>
    <dgm:pt modelId="{A54F3B90-E8C9-4740-9740-BC6ED5DEDE81}" type="pres">
      <dgm:prSet presAssocID="{826E35FF-F98C-4771-A3D0-97E054DACFF6}" presName="root2" presStyleCnt="0"/>
      <dgm:spPr/>
      <dgm:t>
        <a:bodyPr/>
        <a:lstStyle/>
        <a:p>
          <a:endParaRPr lang="nl-BE"/>
        </a:p>
      </dgm:t>
    </dgm:pt>
    <dgm:pt modelId="{BD834F5F-31D8-4AD9-983A-B5D5B46B38B1}" type="pres">
      <dgm:prSet presAssocID="{826E35FF-F98C-4771-A3D0-97E054DACFF6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6A1B843E-6E3C-49E4-9FFA-C4C7A5E09A16}" type="pres">
      <dgm:prSet presAssocID="{826E35FF-F98C-4771-A3D0-97E054DACFF6}" presName="level3hierChild" presStyleCnt="0"/>
      <dgm:spPr/>
      <dgm:t>
        <a:bodyPr/>
        <a:lstStyle/>
        <a:p>
          <a:endParaRPr lang="nl-BE"/>
        </a:p>
      </dgm:t>
    </dgm:pt>
  </dgm:ptLst>
  <dgm:cxnLst>
    <dgm:cxn modelId="{EC4EA735-FD17-4963-B242-E886B0DE0022}" type="presOf" srcId="{3AF120E8-121E-40E4-86E4-F6631A3F6579}" destId="{7E09B61F-3476-41E6-B336-A157DA8EC852}" srcOrd="0" destOrd="0" presId="urn:microsoft.com/office/officeart/2005/8/layout/hierarchy2"/>
    <dgm:cxn modelId="{21185241-F46D-4A1C-AC8C-FD3A7B4DC4F9}" type="presOf" srcId="{6A71B036-B806-4153-8D27-DF1CD3453172}" destId="{1DD41C54-A3C6-404A-9D74-4715975AB68F}" srcOrd="0" destOrd="0" presId="urn:microsoft.com/office/officeart/2005/8/layout/hierarchy2"/>
    <dgm:cxn modelId="{ABA379D6-5BC7-4E89-98E9-ED9D55ED3195}" type="presOf" srcId="{0C6DBFC7-0DA0-476E-9CE7-BB2F39781B23}" destId="{FAC0FB7E-9CEC-4060-961F-49B41FCD24EC}" srcOrd="0" destOrd="0" presId="urn:microsoft.com/office/officeart/2005/8/layout/hierarchy2"/>
    <dgm:cxn modelId="{5E53B496-297E-4D46-B9D1-D6560A16FE0D}" srcId="{D6BD08DD-FC33-49AA-8AF7-58CDE8E1FAAC}" destId="{826E35FF-F98C-4771-A3D0-97E054DACFF6}" srcOrd="3" destOrd="0" parTransId="{3C9EB03F-A50D-4B93-8EDB-12E4542AD830}" sibTransId="{A0C76253-385F-4583-8B5A-99D880B131C7}"/>
    <dgm:cxn modelId="{DC34C065-23E0-4700-A0C8-CD5BABB4246A}" type="presOf" srcId="{155D1B82-F426-4690-BCB9-DCEBDF6EBB4D}" destId="{57F289FD-59C0-4A0C-9A33-F9432A8EEC68}" srcOrd="1" destOrd="0" presId="urn:microsoft.com/office/officeart/2005/8/layout/hierarchy2"/>
    <dgm:cxn modelId="{5977F106-9C64-48D3-9D0B-0B02EC7F5454}" type="presOf" srcId="{73E8A1C6-A995-403A-9F08-5B04C17FC237}" destId="{CE12D944-B9F9-4EC7-8879-119B8CAABBBB}" srcOrd="1" destOrd="0" presId="urn:microsoft.com/office/officeart/2005/8/layout/hierarchy2"/>
    <dgm:cxn modelId="{0F6CD91C-01B1-4AE6-9EA9-8603E32C657C}" type="presOf" srcId="{BFE7B90F-72EB-4030-9ED9-629ED85E225D}" destId="{2F125FA8-5E7D-464A-BA53-C1C63EB8F18B}" srcOrd="0" destOrd="0" presId="urn:microsoft.com/office/officeart/2005/8/layout/hierarchy2"/>
    <dgm:cxn modelId="{868D4596-F9BB-4D45-ABA1-F31234A0179D}" type="presOf" srcId="{3C9EB03F-A50D-4B93-8EDB-12E4542AD830}" destId="{C7A7D470-1180-452F-842C-72B00D40CD06}" srcOrd="0" destOrd="0" presId="urn:microsoft.com/office/officeart/2005/8/layout/hierarchy2"/>
    <dgm:cxn modelId="{2BCC407F-A61F-4816-B520-E72277AB2E5B}" type="presOf" srcId="{B497DC1E-BB5F-48FC-9608-64BD547239B6}" destId="{778DEB5A-C13A-4048-A416-53739EA2BC19}" srcOrd="0" destOrd="0" presId="urn:microsoft.com/office/officeart/2005/8/layout/hierarchy2"/>
    <dgm:cxn modelId="{DD1B9C60-C9D5-47B5-AB2A-D62D24C9F3F5}" srcId="{6A71B036-B806-4153-8D27-DF1CD3453172}" destId="{E98C48B1-929B-4179-90A1-CFA90F999777}" srcOrd="0" destOrd="0" parTransId="{76062D4A-4CA1-4114-B9D9-E9A9FF7D7C50}" sibTransId="{9A6D0AEA-4E06-4CB9-B196-C1E7D8C142AF}"/>
    <dgm:cxn modelId="{2D640017-AA3F-4564-9C1B-0A397D5A9985}" type="presOf" srcId="{73E8A1C6-A995-403A-9F08-5B04C17FC237}" destId="{32DDB088-F9AC-47BD-9CC5-6F9D9FEF9F32}" srcOrd="0" destOrd="0" presId="urn:microsoft.com/office/officeart/2005/8/layout/hierarchy2"/>
    <dgm:cxn modelId="{0A8315F6-B94D-4B93-981A-EE03DB5E0391}" type="presOf" srcId="{209AF7A4-932A-456A-9AC9-1A550BC17B6E}" destId="{28827655-66D0-4E10-8B64-80E5CB903D78}" srcOrd="0" destOrd="0" presId="urn:microsoft.com/office/officeart/2005/8/layout/hierarchy2"/>
    <dgm:cxn modelId="{584E3D8C-E5F7-4DAF-85F5-4D7718B9CEB3}" type="presOf" srcId="{DE2A3CD2-F3A6-4738-8E8C-98FE16B5157A}" destId="{34144A0F-66E2-4A59-9BD1-F66FB329CEEF}" srcOrd="0" destOrd="0" presId="urn:microsoft.com/office/officeart/2005/8/layout/hierarchy2"/>
    <dgm:cxn modelId="{8DE1DEC9-8872-48A2-8BE1-536DA7C3462F}" srcId="{D6BD08DD-FC33-49AA-8AF7-58CDE8E1FAAC}" destId="{C604264A-27A8-4E5D-887D-4890A0A6A90A}" srcOrd="0" destOrd="0" parTransId="{F9FABF46-5A08-4DD6-82D7-84A23F2D592E}" sibTransId="{30EBDDB7-7AA5-4143-B5B8-2E2EB2BC43A0}"/>
    <dgm:cxn modelId="{B94F7EA2-B467-45C4-8E8E-218D27F5F471}" type="presOf" srcId="{155D1B82-F426-4690-BCB9-DCEBDF6EBB4D}" destId="{7917101C-3281-4197-933A-71FA0A5E4DE8}" srcOrd="0" destOrd="0" presId="urn:microsoft.com/office/officeart/2005/8/layout/hierarchy2"/>
    <dgm:cxn modelId="{2B1BB758-0B0A-4AD1-B242-6E7612A92978}" srcId="{C604264A-27A8-4E5D-887D-4890A0A6A90A}" destId="{DE2A3CD2-F3A6-4738-8E8C-98FE16B5157A}" srcOrd="0" destOrd="0" parTransId="{73E8A1C6-A995-403A-9F08-5B04C17FC237}" sibTransId="{35EF64D4-7472-46F5-8853-8904A1F05695}"/>
    <dgm:cxn modelId="{BB67A4E9-A880-4AA9-AFBA-75E393214D84}" type="presOf" srcId="{E98C48B1-929B-4179-90A1-CFA90F999777}" destId="{985FB716-C306-4DB6-ADFD-82BDA81CFA91}" srcOrd="0" destOrd="0" presId="urn:microsoft.com/office/officeart/2005/8/layout/hierarchy2"/>
    <dgm:cxn modelId="{9EE771CF-326B-48FB-BE60-900A1887B969}" type="presOf" srcId="{C604264A-27A8-4E5D-887D-4890A0A6A90A}" destId="{459AEEBB-4A21-483C-ACC3-2061B011388B}" srcOrd="0" destOrd="0" presId="urn:microsoft.com/office/officeart/2005/8/layout/hierarchy2"/>
    <dgm:cxn modelId="{E7DD5190-1E92-4C70-BC11-464DDA9D653D}" type="presOf" srcId="{3C9EB03F-A50D-4B93-8EDB-12E4542AD830}" destId="{F9114F2F-F727-47AD-A04B-471802A00E1B}" srcOrd="1" destOrd="0" presId="urn:microsoft.com/office/officeart/2005/8/layout/hierarchy2"/>
    <dgm:cxn modelId="{3CCD0EBA-1F49-432D-A182-9043774C937A}" type="presOf" srcId="{F9FABF46-5A08-4DD6-82D7-84A23F2D592E}" destId="{572412C5-633B-4CCD-97F3-EB14B81C4EA2}" srcOrd="1" destOrd="0" presId="urn:microsoft.com/office/officeart/2005/8/layout/hierarchy2"/>
    <dgm:cxn modelId="{9B5E63FD-AA69-4A54-B0B3-75B94B9BC84A}" type="presOf" srcId="{76062D4A-4CA1-4114-B9D9-E9A9FF7D7C50}" destId="{BAA915BE-4B3F-48D4-8008-8D5877106FB2}" srcOrd="0" destOrd="0" presId="urn:microsoft.com/office/officeart/2005/8/layout/hierarchy2"/>
    <dgm:cxn modelId="{CB3A45CB-3707-4CC0-923C-E8D3033CC4C9}" type="presOf" srcId="{E1337315-9581-41A9-90D6-85A72C817C22}" destId="{D50417F7-C6EB-4B07-99B9-C91EB875DDB4}" srcOrd="0" destOrd="0" presId="urn:microsoft.com/office/officeart/2005/8/layout/hierarchy2"/>
    <dgm:cxn modelId="{5A8310B6-2AF8-40F0-9E78-7D087FB087C7}" type="presOf" srcId="{BFE7B90F-72EB-4030-9ED9-629ED85E225D}" destId="{E14FE7D7-CC11-4412-9593-A46A2814A2D6}" srcOrd="1" destOrd="0" presId="urn:microsoft.com/office/officeart/2005/8/layout/hierarchy2"/>
    <dgm:cxn modelId="{38FB1884-E1A7-44BA-9CF4-EDF20088EF18}" type="presOf" srcId="{7AD3672F-F8BD-4653-9E9B-9E609048159C}" destId="{652A1BFB-A148-492E-8A6F-02A7D2F2D092}" srcOrd="0" destOrd="0" presId="urn:microsoft.com/office/officeart/2005/8/layout/hierarchy2"/>
    <dgm:cxn modelId="{10486675-6073-44F3-AD87-D98AC4F7B5B3}" type="presOf" srcId="{826E35FF-F98C-4771-A3D0-97E054DACFF6}" destId="{BD834F5F-31D8-4AD9-983A-B5D5B46B38B1}" srcOrd="0" destOrd="0" presId="urn:microsoft.com/office/officeart/2005/8/layout/hierarchy2"/>
    <dgm:cxn modelId="{C56A1F07-8A57-4737-B308-7FBB8C36204B}" type="presOf" srcId="{209AF7A4-932A-456A-9AC9-1A550BC17B6E}" destId="{315DDA6B-3FBD-42F0-B65B-0C1AA897742D}" srcOrd="1" destOrd="0" presId="urn:microsoft.com/office/officeart/2005/8/layout/hierarchy2"/>
    <dgm:cxn modelId="{1EFBA6F7-22B8-4938-8F01-24F08AAFBCD2}" srcId="{D6BD08DD-FC33-49AA-8AF7-58CDE8E1FAAC}" destId="{0C6DBFC7-0DA0-476E-9CE7-BB2F39781B23}" srcOrd="2" destOrd="0" parTransId="{209AF7A4-932A-456A-9AC9-1A550BC17B6E}" sibTransId="{469AC31A-335B-4133-80C2-61A924C98321}"/>
    <dgm:cxn modelId="{445A296B-41C9-4254-9733-A9EC54C5E593}" srcId="{6A71B036-B806-4153-8D27-DF1CD3453172}" destId="{3AF120E8-121E-40E4-86E4-F6631A3F6579}" srcOrd="1" destOrd="0" parTransId="{155D1B82-F426-4690-BCB9-DCEBDF6EBB4D}" sibTransId="{A201439C-B97B-4C8D-97DB-EBD33923DEF5}"/>
    <dgm:cxn modelId="{A8AAC5C7-CED7-452F-B9E8-3DA668831585}" type="presOf" srcId="{D6BD08DD-FC33-49AA-8AF7-58CDE8E1FAAC}" destId="{AEC6A5DD-11FD-4401-BEF5-2418F8A487D2}" srcOrd="0" destOrd="0" presId="urn:microsoft.com/office/officeart/2005/8/layout/hierarchy2"/>
    <dgm:cxn modelId="{E0FF7D54-C495-49E7-BD34-1E184A4F37F4}" type="presOf" srcId="{F9FABF46-5A08-4DD6-82D7-84A23F2D592E}" destId="{9DB3E91F-03F9-4B3C-8909-F536B575A8F5}" srcOrd="0" destOrd="0" presId="urn:microsoft.com/office/officeart/2005/8/layout/hierarchy2"/>
    <dgm:cxn modelId="{6EA33EE3-B8B3-48C2-B05B-2AAA5D6A5E84}" type="presOf" srcId="{76062D4A-4CA1-4114-B9D9-E9A9FF7D7C50}" destId="{A3384F4D-90C0-440A-9CC2-E16C0EFBE9E4}" srcOrd="1" destOrd="0" presId="urn:microsoft.com/office/officeart/2005/8/layout/hierarchy2"/>
    <dgm:cxn modelId="{E66B3DFF-9FB2-4F35-8AFF-41B17EB07201}" type="presOf" srcId="{E1337315-9581-41A9-90D6-85A72C817C22}" destId="{F2AF0C1E-AD19-45F6-B2F0-733F66B5359E}" srcOrd="1" destOrd="0" presId="urn:microsoft.com/office/officeart/2005/8/layout/hierarchy2"/>
    <dgm:cxn modelId="{72B6B0A3-9E16-4549-91EE-F408723F0FC9}" srcId="{C604264A-27A8-4E5D-887D-4890A0A6A90A}" destId="{B497DC1E-BB5F-48FC-9608-64BD547239B6}" srcOrd="1" destOrd="0" parTransId="{BFE7B90F-72EB-4030-9ED9-629ED85E225D}" sibTransId="{15D620BC-C777-4925-B457-E72293955940}"/>
    <dgm:cxn modelId="{3C228326-AA4C-44DA-90B7-74512B7F1FE7}" srcId="{7AD3672F-F8BD-4653-9E9B-9E609048159C}" destId="{D6BD08DD-FC33-49AA-8AF7-58CDE8E1FAAC}" srcOrd="0" destOrd="0" parTransId="{12D3744F-0F6E-4711-A135-DB5E871C421B}" sibTransId="{0BF4288A-1117-4E71-939D-2185B21550BC}"/>
    <dgm:cxn modelId="{47B91BF4-FF7C-491E-830A-BFB29B277AE1}" srcId="{D6BD08DD-FC33-49AA-8AF7-58CDE8E1FAAC}" destId="{6A71B036-B806-4153-8D27-DF1CD3453172}" srcOrd="1" destOrd="0" parTransId="{E1337315-9581-41A9-90D6-85A72C817C22}" sibTransId="{FC61C966-7316-4EB2-A89C-50165AD6A122}"/>
    <dgm:cxn modelId="{DCD64C06-5921-4C6C-AC6B-1346D4FEEE45}" type="presParOf" srcId="{652A1BFB-A148-492E-8A6F-02A7D2F2D092}" destId="{0E829048-1C70-4AB0-9E68-35CD54EDCAF2}" srcOrd="0" destOrd="0" presId="urn:microsoft.com/office/officeart/2005/8/layout/hierarchy2"/>
    <dgm:cxn modelId="{5E427714-1781-48F8-8B57-5D43E9FF184C}" type="presParOf" srcId="{0E829048-1C70-4AB0-9E68-35CD54EDCAF2}" destId="{AEC6A5DD-11FD-4401-BEF5-2418F8A487D2}" srcOrd="0" destOrd="0" presId="urn:microsoft.com/office/officeart/2005/8/layout/hierarchy2"/>
    <dgm:cxn modelId="{28B49E3E-B7CA-45CC-88DB-0BE2BDCDB74B}" type="presParOf" srcId="{0E829048-1C70-4AB0-9E68-35CD54EDCAF2}" destId="{AB22F56E-46DB-4597-88D0-EA7D9306897A}" srcOrd="1" destOrd="0" presId="urn:microsoft.com/office/officeart/2005/8/layout/hierarchy2"/>
    <dgm:cxn modelId="{F52ED346-40F3-445E-8EC4-D78F9703F585}" type="presParOf" srcId="{AB22F56E-46DB-4597-88D0-EA7D9306897A}" destId="{9DB3E91F-03F9-4B3C-8909-F536B575A8F5}" srcOrd="0" destOrd="0" presId="urn:microsoft.com/office/officeart/2005/8/layout/hierarchy2"/>
    <dgm:cxn modelId="{64947F78-23C1-4549-882E-9295A0A7A982}" type="presParOf" srcId="{9DB3E91F-03F9-4B3C-8909-F536B575A8F5}" destId="{572412C5-633B-4CCD-97F3-EB14B81C4EA2}" srcOrd="0" destOrd="0" presId="urn:microsoft.com/office/officeart/2005/8/layout/hierarchy2"/>
    <dgm:cxn modelId="{C50928BE-4756-44AD-BACD-0590AF7C9885}" type="presParOf" srcId="{AB22F56E-46DB-4597-88D0-EA7D9306897A}" destId="{C90FC0FF-DD81-4CC1-8C18-DB717273160E}" srcOrd="1" destOrd="0" presId="urn:microsoft.com/office/officeart/2005/8/layout/hierarchy2"/>
    <dgm:cxn modelId="{0C4CFC8D-8FAF-4D18-89A6-8FC3C1AEB7FA}" type="presParOf" srcId="{C90FC0FF-DD81-4CC1-8C18-DB717273160E}" destId="{459AEEBB-4A21-483C-ACC3-2061B011388B}" srcOrd="0" destOrd="0" presId="urn:microsoft.com/office/officeart/2005/8/layout/hierarchy2"/>
    <dgm:cxn modelId="{2F3A6B29-A4F9-4CC6-A760-3A5931347A1F}" type="presParOf" srcId="{C90FC0FF-DD81-4CC1-8C18-DB717273160E}" destId="{1A110E98-80D9-466C-88D6-FC5D9E49527F}" srcOrd="1" destOrd="0" presId="urn:microsoft.com/office/officeart/2005/8/layout/hierarchy2"/>
    <dgm:cxn modelId="{0C3AF3E0-21C8-4B25-9B75-CDC16136A7D4}" type="presParOf" srcId="{1A110E98-80D9-466C-88D6-FC5D9E49527F}" destId="{32DDB088-F9AC-47BD-9CC5-6F9D9FEF9F32}" srcOrd="0" destOrd="0" presId="urn:microsoft.com/office/officeart/2005/8/layout/hierarchy2"/>
    <dgm:cxn modelId="{6D5120AC-3007-45A0-AE41-9133E1688AB9}" type="presParOf" srcId="{32DDB088-F9AC-47BD-9CC5-6F9D9FEF9F32}" destId="{CE12D944-B9F9-4EC7-8879-119B8CAABBBB}" srcOrd="0" destOrd="0" presId="urn:microsoft.com/office/officeart/2005/8/layout/hierarchy2"/>
    <dgm:cxn modelId="{DC883068-B7D6-4AF1-BE70-98460B491BF0}" type="presParOf" srcId="{1A110E98-80D9-466C-88D6-FC5D9E49527F}" destId="{5B39EED1-E74A-4E09-B2F5-76F80D133D7C}" srcOrd="1" destOrd="0" presId="urn:microsoft.com/office/officeart/2005/8/layout/hierarchy2"/>
    <dgm:cxn modelId="{F1F6DAD2-B665-4C4B-8CF9-5AA10E90C94F}" type="presParOf" srcId="{5B39EED1-E74A-4E09-B2F5-76F80D133D7C}" destId="{34144A0F-66E2-4A59-9BD1-F66FB329CEEF}" srcOrd="0" destOrd="0" presId="urn:microsoft.com/office/officeart/2005/8/layout/hierarchy2"/>
    <dgm:cxn modelId="{4F0296C6-3817-488B-B39A-A13027A83B7D}" type="presParOf" srcId="{5B39EED1-E74A-4E09-B2F5-76F80D133D7C}" destId="{41A89052-6706-4AA6-9DA3-43BFA3DD4C98}" srcOrd="1" destOrd="0" presId="urn:microsoft.com/office/officeart/2005/8/layout/hierarchy2"/>
    <dgm:cxn modelId="{53ECF50D-FD70-49C0-9AAD-EBC6A9F7FE8A}" type="presParOf" srcId="{1A110E98-80D9-466C-88D6-FC5D9E49527F}" destId="{2F125FA8-5E7D-464A-BA53-C1C63EB8F18B}" srcOrd="2" destOrd="0" presId="urn:microsoft.com/office/officeart/2005/8/layout/hierarchy2"/>
    <dgm:cxn modelId="{F96B64BE-D300-49BC-8793-6A6F64FDAAFC}" type="presParOf" srcId="{2F125FA8-5E7D-464A-BA53-C1C63EB8F18B}" destId="{E14FE7D7-CC11-4412-9593-A46A2814A2D6}" srcOrd="0" destOrd="0" presId="urn:microsoft.com/office/officeart/2005/8/layout/hierarchy2"/>
    <dgm:cxn modelId="{288D7BA6-D2DF-4404-8C8F-0B6972F8BDC6}" type="presParOf" srcId="{1A110E98-80D9-466C-88D6-FC5D9E49527F}" destId="{BABED8E4-9AC6-4786-95AE-2C6EC0318988}" srcOrd="3" destOrd="0" presId="urn:microsoft.com/office/officeart/2005/8/layout/hierarchy2"/>
    <dgm:cxn modelId="{27819A8A-413A-4E3F-816C-3FF054A89617}" type="presParOf" srcId="{BABED8E4-9AC6-4786-95AE-2C6EC0318988}" destId="{778DEB5A-C13A-4048-A416-53739EA2BC19}" srcOrd="0" destOrd="0" presId="urn:microsoft.com/office/officeart/2005/8/layout/hierarchy2"/>
    <dgm:cxn modelId="{5E799754-08BF-4EFB-81B6-DA96977B0057}" type="presParOf" srcId="{BABED8E4-9AC6-4786-95AE-2C6EC0318988}" destId="{4BA6ED7F-AF51-400D-9C2C-22F2F7A2C5B2}" srcOrd="1" destOrd="0" presId="urn:microsoft.com/office/officeart/2005/8/layout/hierarchy2"/>
    <dgm:cxn modelId="{3048A8CD-51AC-4FBA-B432-6C00229313B1}" type="presParOf" srcId="{AB22F56E-46DB-4597-88D0-EA7D9306897A}" destId="{D50417F7-C6EB-4B07-99B9-C91EB875DDB4}" srcOrd="2" destOrd="0" presId="urn:microsoft.com/office/officeart/2005/8/layout/hierarchy2"/>
    <dgm:cxn modelId="{FA76D467-EA31-4B1F-A1E6-19C5492C5986}" type="presParOf" srcId="{D50417F7-C6EB-4B07-99B9-C91EB875DDB4}" destId="{F2AF0C1E-AD19-45F6-B2F0-733F66B5359E}" srcOrd="0" destOrd="0" presId="urn:microsoft.com/office/officeart/2005/8/layout/hierarchy2"/>
    <dgm:cxn modelId="{DF281FDF-9DE6-4188-BB57-F53B1E3AE3B5}" type="presParOf" srcId="{AB22F56E-46DB-4597-88D0-EA7D9306897A}" destId="{B6D03E14-32F4-4453-9B64-15B943816D46}" srcOrd="3" destOrd="0" presId="urn:microsoft.com/office/officeart/2005/8/layout/hierarchy2"/>
    <dgm:cxn modelId="{DB83C68A-2901-43BD-A43B-A8659D95684B}" type="presParOf" srcId="{B6D03E14-32F4-4453-9B64-15B943816D46}" destId="{1DD41C54-A3C6-404A-9D74-4715975AB68F}" srcOrd="0" destOrd="0" presId="urn:microsoft.com/office/officeart/2005/8/layout/hierarchy2"/>
    <dgm:cxn modelId="{A95B71AE-DD55-4E8A-861F-DF6C614BF0F6}" type="presParOf" srcId="{B6D03E14-32F4-4453-9B64-15B943816D46}" destId="{09A0EA33-274E-4BF5-A832-C9066E719ECA}" srcOrd="1" destOrd="0" presId="urn:microsoft.com/office/officeart/2005/8/layout/hierarchy2"/>
    <dgm:cxn modelId="{7A30DD3F-D5F5-48D4-B70C-F776D0F2D4BF}" type="presParOf" srcId="{09A0EA33-274E-4BF5-A832-C9066E719ECA}" destId="{BAA915BE-4B3F-48D4-8008-8D5877106FB2}" srcOrd="0" destOrd="0" presId="urn:microsoft.com/office/officeart/2005/8/layout/hierarchy2"/>
    <dgm:cxn modelId="{121E8636-DD95-4154-8085-133F8AA1576C}" type="presParOf" srcId="{BAA915BE-4B3F-48D4-8008-8D5877106FB2}" destId="{A3384F4D-90C0-440A-9CC2-E16C0EFBE9E4}" srcOrd="0" destOrd="0" presId="urn:microsoft.com/office/officeart/2005/8/layout/hierarchy2"/>
    <dgm:cxn modelId="{F008485F-796F-49C3-8A1A-3E71089D78A9}" type="presParOf" srcId="{09A0EA33-274E-4BF5-A832-C9066E719ECA}" destId="{CED9906C-3954-44DE-8980-9FC25701F9A4}" srcOrd="1" destOrd="0" presId="urn:microsoft.com/office/officeart/2005/8/layout/hierarchy2"/>
    <dgm:cxn modelId="{03128967-BE43-44A3-8171-579341960C56}" type="presParOf" srcId="{CED9906C-3954-44DE-8980-9FC25701F9A4}" destId="{985FB716-C306-4DB6-ADFD-82BDA81CFA91}" srcOrd="0" destOrd="0" presId="urn:microsoft.com/office/officeart/2005/8/layout/hierarchy2"/>
    <dgm:cxn modelId="{D89573B9-560F-4C65-9757-974091859DCF}" type="presParOf" srcId="{CED9906C-3954-44DE-8980-9FC25701F9A4}" destId="{83210D20-D6D5-435F-BFF0-84739C12A320}" srcOrd="1" destOrd="0" presId="urn:microsoft.com/office/officeart/2005/8/layout/hierarchy2"/>
    <dgm:cxn modelId="{8DAF81AD-617D-4D77-B55B-563DCB16A9BB}" type="presParOf" srcId="{09A0EA33-274E-4BF5-A832-C9066E719ECA}" destId="{7917101C-3281-4197-933A-71FA0A5E4DE8}" srcOrd="2" destOrd="0" presId="urn:microsoft.com/office/officeart/2005/8/layout/hierarchy2"/>
    <dgm:cxn modelId="{EF8AA6A1-68D3-4548-8D25-DCB79500D8F1}" type="presParOf" srcId="{7917101C-3281-4197-933A-71FA0A5E4DE8}" destId="{57F289FD-59C0-4A0C-9A33-F9432A8EEC68}" srcOrd="0" destOrd="0" presId="urn:microsoft.com/office/officeart/2005/8/layout/hierarchy2"/>
    <dgm:cxn modelId="{433E2455-E542-4820-AFAE-263BE13E56D5}" type="presParOf" srcId="{09A0EA33-274E-4BF5-A832-C9066E719ECA}" destId="{63999E7D-6387-421F-8D16-DFC9EC94DAD1}" srcOrd="3" destOrd="0" presId="urn:microsoft.com/office/officeart/2005/8/layout/hierarchy2"/>
    <dgm:cxn modelId="{B6DBFA84-6A4D-491C-B5C1-544E6667E30B}" type="presParOf" srcId="{63999E7D-6387-421F-8D16-DFC9EC94DAD1}" destId="{7E09B61F-3476-41E6-B336-A157DA8EC852}" srcOrd="0" destOrd="0" presId="urn:microsoft.com/office/officeart/2005/8/layout/hierarchy2"/>
    <dgm:cxn modelId="{CC5044D4-8876-40B1-B3EE-6A8635D2DC5E}" type="presParOf" srcId="{63999E7D-6387-421F-8D16-DFC9EC94DAD1}" destId="{14A595FC-3B91-4732-8527-D474AE5B828B}" srcOrd="1" destOrd="0" presId="urn:microsoft.com/office/officeart/2005/8/layout/hierarchy2"/>
    <dgm:cxn modelId="{4BF6BEBF-CEB1-4CBA-A0E8-C837D40459CC}" type="presParOf" srcId="{AB22F56E-46DB-4597-88D0-EA7D9306897A}" destId="{28827655-66D0-4E10-8B64-80E5CB903D78}" srcOrd="4" destOrd="0" presId="urn:microsoft.com/office/officeart/2005/8/layout/hierarchy2"/>
    <dgm:cxn modelId="{93341540-5EC0-4286-BD90-3A8685BB6952}" type="presParOf" srcId="{28827655-66D0-4E10-8B64-80E5CB903D78}" destId="{315DDA6B-3FBD-42F0-B65B-0C1AA897742D}" srcOrd="0" destOrd="0" presId="urn:microsoft.com/office/officeart/2005/8/layout/hierarchy2"/>
    <dgm:cxn modelId="{E84B0274-C9C3-41F3-A566-C152218999A2}" type="presParOf" srcId="{AB22F56E-46DB-4597-88D0-EA7D9306897A}" destId="{266C96C1-3AA2-47C7-8748-75C85809909F}" srcOrd="5" destOrd="0" presId="urn:microsoft.com/office/officeart/2005/8/layout/hierarchy2"/>
    <dgm:cxn modelId="{D0D0F87C-992E-4B4A-BC56-8B19C3023B38}" type="presParOf" srcId="{266C96C1-3AA2-47C7-8748-75C85809909F}" destId="{FAC0FB7E-9CEC-4060-961F-49B41FCD24EC}" srcOrd="0" destOrd="0" presId="urn:microsoft.com/office/officeart/2005/8/layout/hierarchy2"/>
    <dgm:cxn modelId="{8CA75C29-BB66-4F28-9E95-6A0D73DBFFF2}" type="presParOf" srcId="{266C96C1-3AA2-47C7-8748-75C85809909F}" destId="{7F210256-9D4D-4176-B935-15BCE47CC188}" srcOrd="1" destOrd="0" presId="urn:microsoft.com/office/officeart/2005/8/layout/hierarchy2"/>
    <dgm:cxn modelId="{666A9FED-03CF-460A-A1AF-CDF0614C4926}" type="presParOf" srcId="{AB22F56E-46DB-4597-88D0-EA7D9306897A}" destId="{C7A7D470-1180-452F-842C-72B00D40CD06}" srcOrd="6" destOrd="0" presId="urn:microsoft.com/office/officeart/2005/8/layout/hierarchy2"/>
    <dgm:cxn modelId="{4444C3E3-B5DA-48F0-B5E3-9A5FC8E5EBC7}" type="presParOf" srcId="{C7A7D470-1180-452F-842C-72B00D40CD06}" destId="{F9114F2F-F727-47AD-A04B-471802A00E1B}" srcOrd="0" destOrd="0" presId="urn:microsoft.com/office/officeart/2005/8/layout/hierarchy2"/>
    <dgm:cxn modelId="{55F07713-78C1-4954-BE6F-E514A540BC5A}" type="presParOf" srcId="{AB22F56E-46DB-4597-88D0-EA7D9306897A}" destId="{A54F3B90-E8C9-4740-9740-BC6ED5DEDE81}" srcOrd="7" destOrd="0" presId="urn:microsoft.com/office/officeart/2005/8/layout/hierarchy2"/>
    <dgm:cxn modelId="{84A80961-665A-4F8D-ABDC-40D230F32228}" type="presParOf" srcId="{A54F3B90-E8C9-4740-9740-BC6ED5DEDE81}" destId="{BD834F5F-31D8-4AD9-983A-B5D5B46B38B1}" srcOrd="0" destOrd="0" presId="urn:microsoft.com/office/officeart/2005/8/layout/hierarchy2"/>
    <dgm:cxn modelId="{405B2ED2-EA3D-4A20-B6C5-F739B6E56808}" type="presParOf" srcId="{A54F3B90-E8C9-4740-9740-BC6ED5DEDE81}" destId="{6A1B843E-6E3C-49E4-9FFA-C4C7A5E09A1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CE02C-F79E-4912-AC65-38AB7AF036AE}">
      <dsp:nvSpPr>
        <dsp:cNvPr id="0" name=""/>
        <dsp:cNvSpPr/>
      </dsp:nvSpPr>
      <dsp:spPr>
        <a:xfrm>
          <a:off x="284097" y="1582681"/>
          <a:ext cx="1841742" cy="920871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Introduction</a:t>
          </a:r>
          <a:endParaRPr lang="en-US" sz="1800" kern="1200" noProof="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11068" y="1609652"/>
        <a:ext cx="1787800" cy="866929"/>
      </dsp:txXfrm>
    </dsp:sp>
    <dsp:sp modelId="{0F526107-C45F-454C-8622-6B11A51AD879}">
      <dsp:nvSpPr>
        <dsp:cNvPr id="0" name=""/>
        <dsp:cNvSpPr/>
      </dsp:nvSpPr>
      <dsp:spPr>
        <a:xfrm rot="18712634">
          <a:off x="1884461" y="1489213"/>
          <a:ext cx="145206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52068" y="13315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 dirty="0">
            <a:solidFill>
              <a:srgbClr val="FFFF00"/>
            </a:solidFill>
          </a:endParaRPr>
        </a:p>
      </dsp:txBody>
      <dsp:txXfrm>
        <a:off x="2574193" y="1466227"/>
        <a:ext cx="72603" cy="72603"/>
      </dsp:txXfrm>
    </dsp:sp>
    <dsp:sp modelId="{C873D3D8-D156-4733-B3B8-91C33EA8514A}">
      <dsp:nvSpPr>
        <dsp:cNvPr id="0" name=""/>
        <dsp:cNvSpPr/>
      </dsp:nvSpPr>
      <dsp:spPr>
        <a:xfrm>
          <a:off x="3095150" y="501504"/>
          <a:ext cx="2162353" cy="920871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Formulation of the problem</a:t>
          </a:r>
          <a:endParaRPr lang="en-US" sz="1800" kern="1200" noProof="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122121" y="528475"/>
        <a:ext cx="2108411" cy="866929"/>
      </dsp:txXfrm>
    </dsp:sp>
    <dsp:sp modelId="{C206F10C-A3F6-4AF9-9D3D-9AFF658C86E3}">
      <dsp:nvSpPr>
        <dsp:cNvPr id="0" name=""/>
        <dsp:cNvSpPr/>
      </dsp:nvSpPr>
      <dsp:spPr>
        <a:xfrm>
          <a:off x="2125840" y="2029801"/>
          <a:ext cx="96930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69309" y="13315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 dirty="0">
            <a:solidFill>
              <a:srgbClr val="FFFF00"/>
            </a:solidFill>
          </a:endParaRPr>
        </a:p>
      </dsp:txBody>
      <dsp:txXfrm>
        <a:off x="2586262" y="2018884"/>
        <a:ext cx="48465" cy="48465"/>
      </dsp:txXfrm>
    </dsp:sp>
    <dsp:sp modelId="{BEE53ECC-3B7C-45BB-A5C2-5569AF3EBB66}">
      <dsp:nvSpPr>
        <dsp:cNvPr id="0" name=""/>
        <dsp:cNvSpPr/>
      </dsp:nvSpPr>
      <dsp:spPr>
        <a:xfrm>
          <a:off x="3095150" y="1582681"/>
          <a:ext cx="1841742" cy="920871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Preview</a:t>
          </a:r>
          <a:endParaRPr lang="en-US" sz="1800" kern="1200" noProof="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122121" y="1609652"/>
        <a:ext cx="1787800" cy="866929"/>
      </dsp:txXfrm>
    </dsp:sp>
    <dsp:sp modelId="{6A152E7D-751F-46E0-A3C1-2E9944FE4FEE}">
      <dsp:nvSpPr>
        <dsp:cNvPr id="0" name=""/>
        <dsp:cNvSpPr/>
      </dsp:nvSpPr>
      <dsp:spPr>
        <a:xfrm rot="2887366">
          <a:off x="1884461" y="2570390"/>
          <a:ext cx="1452068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452068" y="13315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 dirty="0">
            <a:solidFill>
              <a:srgbClr val="FFFF00"/>
            </a:solidFill>
          </a:endParaRPr>
        </a:p>
      </dsp:txBody>
      <dsp:txXfrm>
        <a:off x="2574193" y="2547403"/>
        <a:ext cx="72603" cy="72603"/>
      </dsp:txXfrm>
    </dsp:sp>
    <dsp:sp modelId="{FD0D29C3-3DC9-4CEB-AFA5-120E188E04A5}">
      <dsp:nvSpPr>
        <dsp:cNvPr id="0" name=""/>
        <dsp:cNvSpPr/>
      </dsp:nvSpPr>
      <dsp:spPr>
        <a:xfrm>
          <a:off x="3095150" y="2663858"/>
          <a:ext cx="1841742" cy="920871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Background information</a:t>
          </a:r>
          <a:endParaRPr lang="en-US" sz="1800" kern="1200" noProof="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122121" y="2690829"/>
        <a:ext cx="1787800" cy="866929"/>
      </dsp:txXfrm>
    </dsp:sp>
    <dsp:sp modelId="{64787D87-5E92-4ADD-A6C1-128FCA9A0416}">
      <dsp:nvSpPr>
        <dsp:cNvPr id="0" name=""/>
        <dsp:cNvSpPr/>
      </dsp:nvSpPr>
      <dsp:spPr>
        <a:xfrm rot="17479321">
          <a:off x="4026983" y="1779049"/>
          <a:ext cx="2859592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859592" y="13315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noProof="0" dirty="0">
            <a:solidFill>
              <a:srgbClr val="FFFF00"/>
            </a:solidFill>
          </a:endParaRPr>
        </a:p>
      </dsp:txBody>
      <dsp:txXfrm>
        <a:off x="5385290" y="1720875"/>
        <a:ext cx="142979" cy="142979"/>
      </dsp:txXfrm>
    </dsp:sp>
    <dsp:sp modelId="{95ADCC64-CE85-4221-B15C-0D027348C2B4}">
      <dsp:nvSpPr>
        <dsp:cNvPr id="0" name=""/>
        <dsp:cNvSpPr/>
      </dsp:nvSpPr>
      <dsp:spPr>
        <a:xfrm>
          <a:off x="5976667" y="0"/>
          <a:ext cx="1841742" cy="920871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Occupational</a:t>
          </a:r>
          <a:r>
            <a:rPr lang="nl-BE" sz="1800" kern="12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</a:t>
          </a:r>
          <a:r>
            <a:rPr lang="en-US" sz="1800" kern="12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therapy</a:t>
          </a:r>
          <a:r>
            <a:rPr lang="nl-BE" sz="1800" kern="12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 (OT)</a:t>
          </a:r>
        </a:p>
      </dsp:txBody>
      <dsp:txXfrm>
        <a:off x="6003638" y="26971"/>
        <a:ext cx="1787800" cy="866929"/>
      </dsp:txXfrm>
    </dsp:sp>
    <dsp:sp modelId="{5266ED8C-6452-4D1A-9F8F-E99C9EF11F16}">
      <dsp:nvSpPr>
        <dsp:cNvPr id="0" name=""/>
        <dsp:cNvSpPr/>
      </dsp:nvSpPr>
      <dsp:spPr>
        <a:xfrm rot="18182512">
          <a:off x="4502723" y="2310639"/>
          <a:ext cx="190949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909495" y="13315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noProof="0" dirty="0">
            <a:solidFill>
              <a:srgbClr val="FFFF00"/>
            </a:solidFill>
          </a:endParaRPr>
        </a:p>
      </dsp:txBody>
      <dsp:txXfrm>
        <a:off x="5409733" y="2276217"/>
        <a:ext cx="95474" cy="95474"/>
      </dsp:txXfrm>
    </dsp:sp>
    <dsp:sp modelId="{42577F96-0B0D-4640-852E-52FCE714048B}">
      <dsp:nvSpPr>
        <dsp:cNvPr id="0" name=""/>
        <dsp:cNvSpPr/>
      </dsp:nvSpPr>
      <dsp:spPr>
        <a:xfrm>
          <a:off x="5978048" y="1063181"/>
          <a:ext cx="1841742" cy="920871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UD</a:t>
          </a:r>
          <a:endParaRPr lang="nl-BE" sz="1800" kern="120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6005019" y="1090152"/>
        <a:ext cx="1787800" cy="866929"/>
      </dsp:txXfrm>
    </dsp:sp>
    <dsp:sp modelId="{79BCF611-ADA4-4DB0-9357-8ED4DF96E224}">
      <dsp:nvSpPr>
        <dsp:cNvPr id="0" name=""/>
        <dsp:cNvSpPr/>
      </dsp:nvSpPr>
      <dsp:spPr>
        <a:xfrm rot="19950822">
          <a:off x="4870653" y="2840140"/>
          <a:ext cx="117363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73634" y="13315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 dirty="0">
            <a:solidFill>
              <a:srgbClr val="FFFF00"/>
            </a:solidFill>
          </a:endParaRPr>
        </a:p>
      </dsp:txBody>
      <dsp:txXfrm>
        <a:off x="5428129" y="2824115"/>
        <a:ext cx="58681" cy="58681"/>
      </dsp:txXfrm>
    </dsp:sp>
    <dsp:sp modelId="{0A998947-77F3-4327-8EB3-6AD4D7C2B790}">
      <dsp:nvSpPr>
        <dsp:cNvPr id="0" name=""/>
        <dsp:cNvSpPr/>
      </dsp:nvSpPr>
      <dsp:spPr>
        <a:xfrm>
          <a:off x="5978048" y="2122183"/>
          <a:ext cx="1841742" cy="920871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UDL</a:t>
          </a:r>
          <a:endParaRPr lang="nl-BE" sz="1800" kern="120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6005019" y="2149154"/>
        <a:ext cx="1787800" cy="866929"/>
      </dsp:txXfrm>
    </dsp:sp>
    <dsp:sp modelId="{17988015-B6B6-4A4E-AA63-DFF57BA3B1C5}">
      <dsp:nvSpPr>
        <dsp:cNvPr id="0" name=""/>
        <dsp:cNvSpPr/>
      </dsp:nvSpPr>
      <dsp:spPr>
        <a:xfrm rot="1585306">
          <a:off x="4876172" y="3369642"/>
          <a:ext cx="1162597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62597" y="13315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noProof="0" dirty="0">
            <a:solidFill>
              <a:srgbClr val="FFFF00"/>
            </a:solidFill>
          </a:endParaRPr>
        </a:p>
      </dsp:txBody>
      <dsp:txXfrm>
        <a:off x="5428405" y="3353892"/>
        <a:ext cx="58129" cy="58129"/>
      </dsp:txXfrm>
    </dsp:sp>
    <dsp:sp modelId="{0CC37193-10B9-4A82-9493-07A4D5F29E9B}">
      <dsp:nvSpPr>
        <dsp:cNvPr id="0" name=""/>
        <dsp:cNvSpPr/>
      </dsp:nvSpPr>
      <dsp:spPr>
        <a:xfrm>
          <a:off x="5978048" y="3181185"/>
          <a:ext cx="1841742" cy="920871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SIHO</a:t>
          </a:r>
          <a:endParaRPr lang="nl-BE" sz="1800" kern="120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6005019" y="3208156"/>
        <a:ext cx="1787800" cy="866929"/>
      </dsp:txXfrm>
    </dsp:sp>
    <dsp:sp modelId="{BD67F32B-70E3-455F-A67C-846022CDEF6B}">
      <dsp:nvSpPr>
        <dsp:cNvPr id="0" name=""/>
        <dsp:cNvSpPr/>
      </dsp:nvSpPr>
      <dsp:spPr>
        <a:xfrm rot="3393329">
          <a:off x="4512904" y="3899143"/>
          <a:ext cx="188913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889131" y="13315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noProof="0" dirty="0">
            <a:solidFill>
              <a:srgbClr val="FFFF00"/>
            </a:solidFill>
          </a:endParaRPr>
        </a:p>
      </dsp:txBody>
      <dsp:txXfrm>
        <a:off x="5410242" y="3865230"/>
        <a:ext cx="94456" cy="94456"/>
      </dsp:txXfrm>
    </dsp:sp>
    <dsp:sp modelId="{5816370D-CEF0-4747-8BCB-32514587071E}">
      <dsp:nvSpPr>
        <dsp:cNvPr id="0" name=""/>
        <dsp:cNvSpPr/>
      </dsp:nvSpPr>
      <dsp:spPr>
        <a:xfrm>
          <a:off x="5978048" y="4240187"/>
          <a:ext cx="1841742" cy="920871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CAST</a:t>
          </a:r>
          <a:endParaRPr lang="nl-BE" sz="1800" kern="120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6005019" y="4267158"/>
        <a:ext cx="1787800" cy="866929"/>
      </dsp:txXfrm>
    </dsp:sp>
    <dsp:sp modelId="{53E4E1CB-2135-4DFA-AA53-7FC49D0A140F}">
      <dsp:nvSpPr>
        <dsp:cNvPr id="0" name=""/>
        <dsp:cNvSpPr/>
      </dsp:nvSpPr>
      <dsp:spPr>
        <a:xfrm rot="4106533">
          <a:off x="4040698" y="4428644"/>
          <a:ext cx="2833544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833544" y="13315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noProof="0" dirty="0">
            <a:solidFill>
              <a:srgbClr val="FFFF00"/>
            </a:solidFill>
          </a:endParaRPr>
        </a:p>
      </dsp:txBody>
      <dsp:txXfrm>
        <a:off x="5386632" y="4371121"/>
        <a:ext cx="141677" cy="141677"/>
      </dsp:txXfrm>
    </dsp:sp>
    <dsp:sp modelId="{DAC16D69-B23D-4BBE-ACD3-A611DF467D03}">
      <dsp:nvSpPr>
        <dsp:cNvPr id="0" name=""/>
        <dsp:cNvSpPr/>
      </dsp:nvSpPr>
      <dsp:spPr>
        <a:xfrm>
          <a:off x="5978048" y="5299189"/>
          <a:ext cx="1841742" cy="920871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Charter</a:t>
          </a:r>
          <a:endParaRPr lang="nl-BE" sz="1800" kern="120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6005019" y="5326160"/>
        <a:ext cx="1787800" cy="866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8044A-9B16-4AE5-A682-37D5DC48710D}">
      <dsp:nvSpPr>
        <dsp:cNvPr id="0" name=""/>
        <dsp:cNvSpPr/>
      </dsp:nvSpPr>
      <dsp:spPr>
        <a:xfrm>
          <a:off x="683594" y="1080384"/>
          <a:ext cx="1876251" cy="93812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800" kern="12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Method</a:t>
          </a:r>
          <a:endParaRPr lang="nl-BE" sz="1800" kern="120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711071" y="1107861"/>
        <a:ext cx="1821297" cy="883171"/>
      </dsp:txXfrm>
    </dsp:sp>
    <dsp:sp modelId="{FC5C8D29-5077-494C-ADAC-8E86D387473B}">
      <dsp:nvSpPr>
        <dsp:cNvPr id="0" name=""/>
        <dsp:cNvSpPr/>
      </dsp:nvSpPr>
      <dsp:spPr>
        <a:xfrm rot="18289469">
          <a:off x="2277989" y="993963"/>
          <a:ext cx="131421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14213" y="16062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902240" y="977169"/>
        <a:ext cx="65710" cy="65710"/>
      </dsp:txXfrm>
    </dsp:sp>
    <dsp:sp modelId="{6B7DD869-8FF5-4754-B4D3-728D8112C764}">
      <dsp:nvSpPr>
        <dsp:cNvPr id="0" name=""/>
        <dsp:cNvSpPr/>
      </dsp:nvSpPr>
      <dsp:spPr>
        <a:xfrm>
          <a:off x="3310346" y="1540"/>
          <a:ext cx="1876251" cy="93812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Literature study</a:t>
          </a:r>
          <a:endParaRPr lang="en-US" sz="1800" kern="1200" noProof="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337823" y="29017"/>
        <a:ext cx="1821297" cy="883171"/>
      </dsp:txXfrm>
    </dsp:sp>
    <dsp:sp modelId="{2385A68B-FD1B-4A0A-8DF2-76CAC5914968}">
      <dsp:nvSpPr>
        <dsp:cNvPr id="0" name=""/>
        <dsp:cNvSpPr/>
      </dsp:nvSpPr>
      <dsp:spPr>
        <a:xfrm>
          <a:off x="2559845" y="1533385"/>
          <a:ext cx="75050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50500" y="16062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916333" y="1530684"/>
        <a:ext cx="37525" cy="37525"/>
      </dsp:txXfrm>
    </dsp:sp>
    <dsp:sp modelId="{B7FFC5D9-7AF0-47C7-B257-6AF242193BF7}">
      <dsp:nvSpPr>
        <dsp:cNvPr id="0" name=""/>
        <dsp:cNvSpPr/>
      </dsp:nvSpPr>
      <dsp:spPr>
        <a:xfrm>
          <a:off x="3310346" y="1080384"/>
          <a:ext cx="1876251" cy="93812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UDL- checklist</a:t>
          </a:r>
          <a:endParaRPr lang="en-US" sz="1800" kern="1200" noProof="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337823" y="1107861"/>
        <a:ext cx="1821297" cy="883171"/>
      </dsp:txXfrm>
    </dsp:sp>
    <dsp:sp modelId="{15C5D902-A111-43FC-A4AF-D36D51FCF7FC}">
      <dsp:nvSpPr>
        <dsp:cNvPr id="0" name=""/>
        <dsp:cNvSpPr/>
      </dsp:nvSpPr>
      <dsp:spPr>
        <a:xfrm rot="3310531">
          <a:off x="2277989" y="2072807"/>
          <a:ext cx="131421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14213" y="16062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2902240" y="2056014"/>
        <a:ext cx="65710" cy="65710"/>
      </dsp:txXfrm>
    </dsp:sp>
    <dsp:sp modelId="{E0C54EC3-2832-4761-892D-3FE194A379F5}">
      <dsp:nvSpPr>
        <dsp:cNvPr id="0" name=""/>
        <dsp:cNvSpPr/>
      </dsp:nvSpPr>
      <dsp:spPr>
        <a:xfrm>
          <a:off x="3310346" y="2159229"/>
          <a:ext cx="1876251" cy="93812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Education aspects</a:t>
          </a:r>
        </a:p>
      </dsp:txBody>
      <dsp:txXfrm>
        <a:off x="3337823" y="2186706"/>
        <a:ext cx="1821297" cy="883171"/>
      </dsp:txXfrm>
    </dsp:sp>
    <dsp:sp modelId="{F130B734-6818-4327-8A78-6E618B4E5265}">
      <dsp:nvSpPr>
        <dsp:cNvPr id="0" name=""/>
        <dsp:cNvSpPr/>
      </dsp:nvSpPr>
      <dsp:spPr>
        <a:xfrm rot="17350740">
          <a:off x="4419605" y="1533385"/>
          <a:ext cx="228448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284485" y="16062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800" kern="120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504735" y="1492335"/>
        <a:ext cx="114224" cy="114224"/>
      </dsp:txXfrm>
    </dsp:sp>
    <dsp:sp modelId="{0BAA5CB6-B779-4420-94E4-E2557CA42A41}">
      <dsp:nvSpPr>
        <dsp:cNvPr id="0" name=""/>
        <dsp:cNvSpPr/>
      </dsp:nvSpPr>
      <dsp:spPr>
        <a:xfrm>
          <a:off x="5937098" y="1540"/>
          <a:ext cx="1876251" cy="93812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Problem based learning (PBL)</a:t>
          </a:r>
          <a:endParaRPr lang="en-US" sz="1800" kern="1200" noProof="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964575" y="29017"/>
        <a:ext cx="1821297" cy="883171"/>
      </dsp:txXfrm>
    </dsp:sp>
    <dsp:sp modelId="{AEFB354F-A93E-4F75-BEC5-045491526C13}">
      <dsp:nvSpPr>
        <dsp:cNvPr id="0" name=""/>
        <dsp:cNvSpPr/>
      </dsp:nvSpPr>
      <dsp:spPr>
        <a:xfrm rot="18289469">
          <a:off x="4904741" y="2072807"/>
          <a:ext cx="131421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14213" y="16062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528992" y="2056014"/>
        <a:ext cx="65710" cy="65710"/>
      </dsp:txXfrm>
    </dsp:sp>
    <dsp:sp modelId="{F30FC674-39E4-4486-9542-220B722C93DC}">
      <dsp:nvSpPr>
        <dsp:cNvPr id="0" name=""/>
        <dsp:cNvSpPr/>
      </dsp:nvSpPr>
      <dsp:spPr>
        <a:xfrm>
          <a:off x="5937098" y="1080384"/>
          <a:ext cx="1876251" cy="93812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Material of education</a:t>
          </a:r>
          <a:endParaRPr lang="en-US" sz="1800" kern="1200" noProof="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964575" y="1107861"/>
        <a:ext cx="1821297" cy="883171"/>
      </dsp:txXfrm>
    </dsp:sp>
    <dsp:sp modelId="{E65ADC45-DAE3-48F4-99A6-9D571116D7F0}">
      <dsp:nvSpPr>
        <dsp:cNvPr id="0" name=""/>
        <dsp:cNvSpPr/>
      </dsp:nvSpPr>
      <dsp:spPr>
        <a:xfrm>
          <a:off x="5186597" y="2612229"/>
          <a:ext cx="75050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50500" y="16062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543085" y="2609529"/>
        <a:ext cx="37525" cy="37525"/>
      </dsp:txXfrm>
    </dsp:sp>
    <dsp:sp modelId="{92BCCEB1-A8A6-4107-923E-B0EB74FF09DA}">
      <dsp:nvSpPr>
        <dsp:cNvPr id="0" name=""/>
        <dsp:cNvSpPr/>
      </dsp:nvSpPr>
      <dsp:spPr>
        <a:xfrm>
          <a:off x="5937098" y="2159229"/>
          <a:ext cx="1876251" cy="93812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Education group (EG)</a:t>
          </a:r>
        </a:p>
      </dsp:txBody>
      <dsp:txXfrm>
        <a:off x="5964575" y="2186706"/>
        <a:ext cx="1821297" cy="883171"/>
      </dsp:txXfrm>
    </dsp:sp>
    <dsp:sp modelId="{EA3B9CAA-8DFD-4EBA-8472-77A054A715E9}">
      <dsp:nvSpPr>
        <dsp:cNvPr id="0" name=""/>
        <dsp:cNvSpPr/>
      </dsp:nvSpPr>
      <dsp:spPr>
        <a:xfrm rot="3310531">
          <a:off x="4904741" y="3151652"/>
          <a:ext cx="131421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14213" y="16062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500" kern="120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528992" y="3134858"/>
        <a:ext cx="65710" cy="65710"/>
      </dsp:txXfrm>
    </dsp:sp>
    <dsp:sp modelId="{362873A1-A857-469F-A693-175030E8EDB9}">
      <dsp:nvSpPr>
        <dsp:cNvPr id="0" name=""/>
        <dsp:cNvSpPr/>
      </dsp:nvSpPr>
      <dsp:spPr>
        <a:xfrm>
          <a:off x="5937098" y="3238073"/>
          <a:ext cx="1876251" cy="93812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Lecture &amp;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Response lecture </a:t>
          </a:r>
          <a:endParaRPr lang="en-US" sz="1800" kern="1200" noProof="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964575" y="3265550"/>
        <a:ext cx="1821297" cy="883171"/>
      </dsp:txXfrm>
    </dsp:sp>
    <dsp:sp modelId="{6EA4E9C8-54FC-4C86-AF61-B00C041C9B80}">
      <dsp:nvSpPr>
        <dsp:cNvPr id="0" name=""/>
        <dsp:cNvSpPr/>
      </dsp:nvSpPr>
      <dsp:spPr>
        <a:xfrm rot="4249260">
          <a:off x="4419605" y="3691074"/>
          <a:ext cx="228448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284485" y="16062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BE" sz="800" kern="120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504735" y="3650024"/>
        <a:ext cx="114224" cy="114224"/>
      </dsp:txXfrm>
    </dsp:sp>
    <dsp:sp modelId="{09EBA074-9232-403A-8BEB-CE0F7A1B8549}">
      <dsp:nvSpPr>
        <dsp:cNvPr id="0" name=""/>
        <dsp:cNvSpPr/>
      </dsp:nvSpPr>
      <dsp:spPr>
        <a:xfrm>
          <a:off x="5937098" y="4316918"/>
          <a:ext cx="1876251" cy="938125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Assessment</a:t>
          </a:r>
          <a:endParaRPr lang="en-US" sz="1800" kern="1200" noProof="0" dirty="0">
            <a:solidFill>
              <a:srgbClr val="FFFF00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5964575" y="4344395"/>
        <a:ext cx="1821297" cy="8831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9F70C-FDCA-4558-9E96-36EDB494054B}" type="datetimeFigureOut">
              <a:rPr lang="nl-BE" smtClean="0"/>
              <a:pPr/>
              <a:t>15/06/2011</a:t>
            </a:fld>
            <a:endParaRPr lang="nl-BE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E11E9-5A61-4EC4-8452-93593AE44BE3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64618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69EACC-FE31-42EC-97FE-96B8C998C5E5}" type="datetime1">
              <a:rPr lang="nl-BE" smtClean="0"/>
              <a:pPr/>
              <a:t>15/06/2011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8E1B2E-492C-4462-AB6C-7873CBC14B10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B81D31-83B6-496D-B4EA-9F465F3CA77F}" type="datetime1">
              <a:rPr lang="nl-BE" smtClean="0"/>
              <a:pPr/>
              <a:t>15/06/2011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8E1B2E-492C-4462-AB6C-7873CBC14B10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306451-82A4-4AF2-A4CF-C6E011B961A7}" type="datetime1">
              <a:rPr lang="nl-BE" smtClean="0"/>
              <a:pPr/>
              <a:t>15/06/2011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8E1B2E-492C-4462-AB6C-7873CBC14B10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5E01C-4A71-4449-9225-4D8D332F4F84}" type="datetime1">
              <a:rPr lang="nl-BE" smtClean="0"/>
              <a:pPr/>
              <a:t>15/06/2011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8E1B2E-492C-4462-AB6C-7873CBC14B10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17499C-FF12-4F21-B48E-B008A4607977}" type="datetime1">
              <a:rPr lang="nl-BE" smtClean="0"/>
              <a:pPr/>
              <a:t>15/06/2011</a:t>
            </a:fld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8E1B2E-492C-4462-AB6C-7873CBC14B10}" type="slidenum">
              <a:rPr lang="nl-BE" smtClean="0"/>
              <a:pPr/>
              <a:t>‹nr.›</a:t>
            </a:fld>
            <a:endParaRPr lang="nl-B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3851920" y="260648"/>
            <a:ext cx="5040000" cy="6300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" name="Afgeronde rechthoek 7"/>
          <p:cNvSpPr/>
          <p:nvPr/>
        </p:nvSpPr>
        <p:spPr>
          <a:xfrm>
            <a:off x="467544" y="1340768"/>
            <a:ext cx="2880000" cy="432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425559" y="3753036"/>
            <a:ext cx="3168352" cy="158417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rgbClr val="FFFF00"/>
              </a:solidFill>
            </a:endParaRPr>
          </a:p>
        </p:txBody>
      </p:sp>
      <p:sp>
        <p:nvSpPr>
          <p:cNvPr id="6" name="Afgeronde rechthoek 5"/>
          <p:cNvSpPr/>
          <p:nvPr/>
        </p:nvSpPr>
        <p:spPr>
          <a:xfrm>
            <a:off x="467544" y="404664"/>
            <a:ext cx="8352928" cy="230425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rgbClr val="FFFF00"/>
              </a:solidFill>
            </a:endParaRPr>
          </a:p>
        </p:txBody>
      </p:sp>
      <p:pic>
        <p:nvPicPr>
          <p:cNvPr id="5" name="Afbeelding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1728192" cy="144016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35696" y="692696"/>
            <a:ext cx="6624736" cy="18002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Graduation project Occupational Therapy </a:t>
            </a:r>
            <a:br>
              <a:rPr lang="en-US" sz="2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Universal Design for Learning</a:t>
            </a:r>
            <a:endParaRPr lang="en-US" sz="28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7567" y="3284984"/>
            <a:ext cx="3096344" cy="216024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endParaRPr lang="nl-BE" sz="22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nl-BE" sz="22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Hendrickx Karen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nl-BE" sz="22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Luyck Carolien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Meerten</a:t>
            </a:r>
            <a:r>
              <a:rPr lang="nl-BE" sz="22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Elke</a:t>
            </a:r>
            <a:endParaRPr lang="nl-BE" sz="22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Afbeelding 3" descr="udl_pic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96952"/>
            <a:ext cx="437388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067944" y="548680"/>
            <a:ext cx="4618856" cy="5577483"/>
          </a:xfrm>
        </p:spPr>
        <p:txBody>
          <a:bodyPr/>
          <a:lstStyle/>
          <a:p>
            <a:pPr>
              <a:buNone/>
            </a:pPr>
            <a:r>
              <a:rPr lang="nl-BE" sz="30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UDL</a:t>
            </a:r>
            <a:endParaRPr lang="nl-BE" sz="1800" b="1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/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Vision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Flexibility </a:t>
            </a: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 ≠ lesson design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› physical barriers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Large public as possible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Multimedia-tools, digitalization,…</a:t>
            </a:r>
            <a:endParaRPr lang="en-US" sz="1800" b="1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Principles</a:t>
            </a: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 guideline</a:t>
            </a:r>
          </a:p>
          <a:p>
            <a:pPr marL="914400" lvl="1" indent="-457200">
              <a:buAutoNum type="arabicPeriod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Representation</a:t>
            </a:r>
          </a:p>
          <a:p>
            <a:pPr marL="914400" lvl="1" indent="-457200">
              <a:buAutoNum type="arabicPeriod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Action &amp; expression</a:t>
            </a:r>
          </a:p>
          <a:p>
            <a:pPr marL="914400" lvl="1" indent="-457200">
              <a:buAutoNum type="arabicPeriod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Involvement</a:t>
            </a:r>
          </a:p>
          <a:p>
            <a:pPr marL="914400" lvl="1" indent="-457200">
              <a:buNone/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 marL="514350" indent="-457200">
              <a:buFont typeface="Wingdings"/>
              <a:buChar char="à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Diversity &amp; flexibility</a:t>
            </a:r>
          </a:p>
          <a:p>
            <a:pPr marL="514350" indent="-457200">
              <a:buFont typeface="Wingdings"/>
              <a:buChar char="à"/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 marL="57150" indent="0">
              <a:buNone/>
            </a:pPr>
            <a:endPara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endParaRPr lang="nl-BE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2880000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Overview content</a:t>
            </a:r>
          </a:p>
          <a:p>
            <a:pPr>
              <a:buNone/>
            </a:pPr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Formulation of the problem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 information 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Literature study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UDL-checklist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Education aspects 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study-material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education-forms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assessment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survey</a:t>
            </a:r>
          </a:p>
          <a:p>
            <a:pPr lvl="1"/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References</a:t>
            </a:r>
          </a:p>
          <a:p>
            <a:pPr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30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129608" y="332656"/>
            <a:ext cx="4834880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sz="30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UDL</a:t>
            </a:r>
          </a:p>
          <a:p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UDL-framework</a:t>
            </a:r>
          </a:p>
          <a:p>
            <a:pPr marL="457200" lvl="1" indent="0">
              <a:buNone/>
            </a:pPr>
            <a:endParaRPr lang="nl-BE" sz="2200" dirty="0" smtClean="0">
              <a:sym typeface="Wingdings" pitchFamily="2" charset="2"/>
            </a:endParaRPr>
          </a:p>
        </p:txBody>
      </p:sp>
      <p:pic>
        <p:nvPicPr>
          <p:cNvPr id="5" name="Afbeelding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176464" cy="4680520"/>
          </a:xfrm>
          <a:prstGeom prst="rect">
            <a:avLst/>
          </a:prstGeom>
          <a:noFill/>
        </p:spPr>
      </p:pic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2880000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Overview content</a:t>
            </a:r>
          </a:p>
          <a:p>
            <a:pPr>
              <a:buNone/>
            </a:pPr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Formulation of the problem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 information 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Literature study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UDL-checklist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Education aspects 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study-material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education-forms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assessment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survey</a:t>
            </a:r>
          </a:p>
          <a:p>
            <a:pPr lvl="1"/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References</a:t>
            </a:r>
          </a:p>
          <a:p>
            <a:pPr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765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09528" y="260648"/>
            <a:ext cx="5338936" cy="5865515"/>
          </a:xfrm>
        </p:spPr>
        <p:txBody>
          <a:bodyPr>
            <a:normAutofit/>
          </a:bodyPr>
          <a:lstStyle/>
          <a:p>
            <a:pPr>
              <a:buNone/>
            </a:pPr>
            <a:endPara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Realization </a:t>
            </a:r>
            <a:r>
              <a:rPr lang="en-US" sz="18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inclusive</a:t>
            </a: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higher education</a:t>
            </a:r>
          </a:p>
          <a:p>
            <a:pPr lvl="1">
              <a:buFont typeface="Arial" pitchFamily="34" charset="0"/>
              <a:buChar char="•"/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Equal opportunities and full participation</a:t>
            </a:r>
          </a:p>
          <a:p>
            <a:pPr lvl="1">
              <a:buFont typeface="Arial" pitchFamily="34" charset="0"/>
              <a:buChar char="•"/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Guide: </a:t>
            </a:r>
            <a:r>
              <a:rPr lang="en-US" sz="18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Art. 24 </a:t>
            </a: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VN-convention for inclusive higher education</a:t>
            </a:r>
          </a:p>
          <a:p>
            <a:pPr lvl="1">
              <a:buFont typeface="Arial" pitchFamily="34" charset="0"/>
              <a:buChar char="•"/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Inclusion</a:t>
            </a:r>
          </a:p>
          <a:p>
            <a:pPr lvl="1">
              <a:buFont typeface="Arial" pitchFamily="34" charset="0"/>
              <a:buChar char="•"/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Reasonable adaptations</a:t>
            </a:r>
          </a:p>
          <a:p>
            <a:pPr lvl="1"/>
            <a:endParaRPr lang="nl-BE" sz="18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Afbeelding 5"/>
          <p:cNvPicPr/>
          <p:nvPr/>
        </p:nvPicPr>
        <p:blipFill>
          <a:blip r:embed="rId2" cstate="print"/>
          <a:srcRect l="20992" t="41799" r="43802" b="33863"/>
          <a:stretch>
            <a:fillRect/>
          </a:stretch>
        </p:blipFill>
        <p:spPr bwMode="auto">
          <a:xfrm>
            <a:off x="4572000" y="404664"/>
            <a:ext cx="37444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2880000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Overview content</a:t>
            </a:r>
          </a:p>
          <a:p>
            <a:pPr>
              <a:buNone/>
            </a:pPr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Formulation of the problem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 information 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Literature study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UDL-checklist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Education aspects 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study material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education forms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assessment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survey</a:t>
            </a:r>
          </a:p>
          <a:p>
            <a:pPr lvl="1"/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References</a:t>
            </a:r>
          </a:p>
          <a:p>
            <a:pPr>
              <a:buNone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85592" y="404664"/>
            <a:ext cx="4978896" cy="5721499"/>
          </a:xfrm>
        </p:spPr>
        <p:txBody>
          <a:bodyPr>
            <a:normAutofit/>
          </a:bodyPr>
          <a:lstStyle/>
          <a:p>
            <a:pPr>
              <a:buNone/>
            </a:pPr>
            <a:endParaRPr lang="nl-BE" sz="20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nl-BE" sz="20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nl-BE" sz="20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nl-BE" sz="20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Center for Applied Special Technology</a:t>
            </a:r>
          </a:p>
          <a:p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Barriers in education</a:t>
            </a:r>
          </a:p>
          <a:p>
            <a:pPr lvl="1">
              <a:buFont typeface="Arial" pitchFamily="34" charset="0"/>
              <a:buChar char="•"/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UDL </a:t>
            </a: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</a:t>
            </a: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principles</a:t>
            </a:r>
          </a:p>
          <a:p>
            <a:pPr lvl="1">
              <a:buFont typeface="Arial" pitchFamily="34" charset="0"/>
              <a:buChar char="•"/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UDL-checklist</a:t>
            </a:r>
          </a:p>
          <a:p>
            <a:pPr>
              <a:buNone/>
            </a:pPr>
            <a:endParaRPr lang="nl-BE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nl-BE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400" y="404664"/>
            <a:ext cx="3600000" cy="136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2880000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Overview content</a:t>
            </a:r>
          </a:p>
          <a:p>
            <a:pPr>
              <a:buNone/>
            </a:pPr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Formulation of a problem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 information 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Literature study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UDL-checklist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Education aspects 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study-material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education-forms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assessment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survey</a:t>
            </a:r>
          </a:p>
          <a:p>
            <a:pPr lvl="1"/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References</a:t>
            </a:r>
          </a:p>
          <a:p>
            <a:pPr>
              <a:buNone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19300216"/>
              </p:ext>
            </p:extLst>
          </p:nvPr>
        </p:nvGraphicFramePr>
        <p:xfrm>
          <a:off x="395536" y="692696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129608" y="443805"/>
            <a:ext cx="5194920" cy="5793507"/>
          </a:xfrm>
        </p:spPr>
        <p:txBody>
          <a:bodyPr/>
          <a:lstStyle/>
          <a:p>
            <a:pPr>
              <a:buNone/>
            </a:pPr>
            <a:r>
              <a:rPr lang="en-US" sz="3000" b="1" dirty="0" smtClean="0">
                <a:solidFill>
                  <a:srgbClr val="FFFF00"/>
                </a:solidFill>
              </a:rPr>
              <a:t>Literature study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CAST-modules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Scientific databases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Micro level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 aspects</a:t>
            </a:r>
          </a:p>
          <a:p>
            <a:pPr lvl="3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Study-material</a:t>
            </a:r>
          </a:p>
          <a:p>
            <a:pPr lvl="3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Education-forms</a:t>
            </a:r>
          </a:p>
          <a:p>
            <a:pPr lvl="3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Assessment</a:t>
            </a:r>
            <a:endParaRPr lang="en-US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2880000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Overview content</a:t>
            </a:r>
          </a:p>
          <a:p>
            <a:pPr>
              <a:buNone/>
            </a:pPr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Formulation of the problem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 information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Literature study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UDL-checklist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Education aspects 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study-material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education-forms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assessment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survey</a:t>
            </a:r>
          </a:p>
          <a:p>
            <a:pPr lvl="1"/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References</a:t>
            </a:r>
          </a:p>
          <a:p>
            <a:pPr>
              <a:buNone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129608" y="260648"/>
            <a:ext cx="4834880" cy="63367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UDL-checklist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800" b="1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Checklist </a:t>
            </a:r>
            <a:r>
              <a:rPr lang="en-US" sz="18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CAST</a:t>
            </a: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Checklist </a:t>
            </a:r>
            <a:r>
              <a:rPr lang="en-US" sz="18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SIHO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Principles – guidelines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Screening</a:t>
            </a: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education aspects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Study-material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Education-forms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Assessment</a:t>
            </a:r>
          </a:p>
          <a:p>
            <a:pPr lvl="1"/>
            <a:endParaRPr lang="en-US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None/>
            </a:pPr>
            <a:endParaRPr lang="nl-BE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2880000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Overview content</a:t>
            </a:r>
          </a:p>
          <a:p>
            <a:pPr>
              <a:buNone/>
            </a:pPr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Formulation of the problem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 information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Literature study</a:t>
            </a:r>
          </a:p>
          <a:p>
            <a:pPr lvl="1">
              <a:buFont typeface="Arial" pitchFamily="34" charset="0"/>
              <a:buChar char="•"/>
            </a:pPr>
            <a:r>
              <a:rPr 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UDL-checklist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Education aspects 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study-material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education-forms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assessment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survey</a:t>
            </a:r>
          </a:p>
          <a:p>
            <a:pPr lvl="1"/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References</a:t>
            </a:r>
          </a:p>
          <a:p>
            <a:pPr>
              <a:buNone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057600" y="260648"/>
            <a:ext cx="5194920" cy="6336704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 aspects</a:t>
            </a:r>
            <a:r>
              <a:rPr lang="en-US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sz="1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Problem-Based Learning (</a:t>
            </a:r>
            <a:r>
              <a:rPr lang="en-US" sz="18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PBL</a:t>
            </a: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Student centered education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groups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Tasks / ‘problems’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 steps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 material	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studybook</a:t>
            </a: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Literature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501008"/>
            <a:ext cx="1728192" cy="245117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2880000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Overview content</a:t>
            </a:r>
          </a:p>
          <a:p>
            <a:pPr>
              <a:buNone/>
            </a:pPr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Formulation of the problem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 information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Literature study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UDL-checklist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Education aspects 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study-material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education-forms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assessment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survey</a:t>
            </a:r>
          </a:p>
          <a:p>
            <a:pPr lvl="1"/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References</a:t>
            </a:r>
          </a:p>
          <a:p>
            <a:pPr>
              <a:buNone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85592" y="332656"/>
            <a:ext cx="5338936" cy="61206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 aspects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Education-forms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EG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Lecture &amp; Response lecture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buNone/>
            </a:pPr>
            <a:endParaRPr lang="en-US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nl-BE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Verdana" pitchFamily="34" charset="0"/>
              <a:buChar char="–"/>
            </a:pPr>
            <a:endParaRPr lang="nl-BE" sz="20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Afbeelding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75669"/>
            <a:ext cx="309634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096344" cy="20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2880000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Overview content</a:t>
            </a:r>
          </a:p>
          <a:p>
            <a:pPr>
              <a:buNone/>
            </a:pPr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Formulation of the problem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 information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Literature study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UDL-checklist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Education aspects 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study-material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education-forms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assessment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survey</a:t>
            </a:r>
          </a:p>
          <a:p>
            <a:pPr lvl="1"/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References</a:t>
            </a:r>
          </a:p>
          <a:p>
            <a:pPr>
              <a:buNone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129608" y="299789"/>
            <a:ext cx="5122912" cy="593752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 Aspects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sz="16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Assessment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2880000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Overview content</a:t>
            </a:r>
          </a:p>
          <a:p>
            <a:pPr>
              <a:buNone/>
            </a:pPr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Formulation of the problem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 information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Literature study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UDL-checklist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Education aspects 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study-material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education-forms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assessment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survey</a:t>
            </a:r>
          </a:p>
          <a:p>
            <a:pPr lvl="1"/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References</a:t>
            </a:r>
          </a:p>
          <a:p>
            <a:pPr>
              <a:buNone/>
            </a:pP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3300FF"/>
              </a:clrFrom>
              <a:clrTo>
                <a:srgbClr val="330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802" y="2542311"/>
            <a:ext cx="4896544" cy="1698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/>
          <p:cNvSpPr/>
          <p:nvPr/>
        </p:nvSpPr>
        <p:spPr>
          <a:xfrm>
            <a:off x="323528" y="188640"/>
            <a:ext cx="8424936" cy="626469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Overview</a:t>
            </a:r>
            <a:r>
              <a:rPr lang="nl-B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content</a:t>
            </a:r>
            <a:br>
              <a:rPr lang="nl-B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nl-BE" dirty="0">
              <a:solidFill>
                <a:srgbClr val="FFFF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idx="1"/>
          </p:nvPr>
        </p:nvSpPr>
        <p:spPr>
          <a:xfrm>
            <a:off x="662880" y="1052736"/>
            <a:ext cx="8229600" cy="5400600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Formulation of the problem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Background information </a:t>
            </a:r>
          </a:p>
          <a:p>
            <a:pPr lvl="1">
              <a:buFont typeface="Arial" pitchFamily="34" charset="0"/>
              <a:buChar char="•"/>
            </a:pPr>
            <a:endParaRPr lang="en-US" sz="19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Method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Literature study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UDL-checklist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 aspects</a:t>
            </a:r>
          </a:p>
          <a:p>
            <a:pPr lvl="1">
              <a:buFont typeface="Arial" pitchFamily="34" charset="0"/>
              <a:buChar char="•"/>
            </a:pPr>
            <a:endParaRPr lang="en-US" sz="19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Analysis study-material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Analysis education-forms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Analysis assessment</a:t>
            </a:r>
          </a:p>
          <a:p>
            <a:pPr lvl="1"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Analysis survey</a:t>
            </a:r>
          </a:p>
          <a:p>
            <a:pPr lvl="1"/>
            <a:endParaRPr lang="en-US" sz="19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</a:p>
          <a:p>
            <a:pPr>
              <a:buFont typeface="Arial" pitchFamily="34" charset="0"/>
              <a:buChar char="•"/>
            </a:pPr>
            <a:endParaRPr lang="en-US" sz="19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References</a:t>
            </a:r>
          </a:p>
          <a:p>
            <a:pPr>
              <a:buFont typeface="Arial" pitchFamily="34" charset="0"/>
              <a:buChar char="•"/>
            </a:pPr>
            <a:endParaRPr lang="nl-BE" sz="1600" dirty="0" smtClean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endParaRPr lang="nl-BE" dirty="0">
              <a:solidFill>
                <a:srgbClr val="FFFF00"/>
              </a:solidFill>
            </a:endParaRPr>
          </a:p>
          <a:p>
            <a:endParaRPr lang="nl-B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283968" y="404664"/>
            <a:ext cx="4248472" cy="5544616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 Aspects</a:t>
            </a:r>
          </a:p>
          <a:p>
            <a:pPr>
              <a:buNone/>
            </a:pPr>
            <a:endParaRPr lang="nl-BE" b="1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Study-material</a:t>
            </a:r>
          </a:p>
          <a:p>
            <a:pPr>
              <a:buNone/>
            </a:pPr>
            <a:endParaRPr lang="en-US" sz="1800" b="1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Assessment</a:t>
            </a:r>
          </a:p>
          <a:p>
            <a:pPr>
              <a:buNone/>
            </a:pPr>
            <a:endParaRPr lang="en-US" sz="1800" b="1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Education-forms</a:t>
            </a:r>
          </a:p>
          <a:p>
            <a:pPr>
              <a:buNone/>
            </a:pPr>
            <a:endParaRPr lang="en-US" sz="1800" b="1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en-US" sz="18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Screening: UDL-checklist (Dutch)</a:t>
            </a:r>
          </a:p>
          <a:p>
            <a:pPr>
              <a:buNone/>
            </a:pPr>
            <a:endParaRPr lang="en-US" sz="1800" b="1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r>
              <a:rPr lang="en-US" sz="18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Survey analysis </a:t>
            </a:r>
            <a:endParaRPr lang="en-US" sz="1800" b="1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US" b="1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2880000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Overview content</a:t>
            </a:r>
          </a:p>
          <a:p>
            <a:pPr>
              <a:buNone/>
            </a:pPr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Formulation of the problem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 information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Literature study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UDL-checklist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Education aspects 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study-material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education-forms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assessment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survey</a:t>
            </a:r>
          </a:p>
          <a:p>
            <a:pPr lvl="1"/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References</a:t>
            </a:r>
          </a:p>
          <a:p>
            <a:pPr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5674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230126"/>
              </p:ext>
            </p:extLst>
          </p:nvPr>
        </p:nvGraphicFramePr>
        <p:xfrm>
          <a:off x="457200" y="332656"/>
          <a:ext cx="82296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067944" y="260648"/>
            <a:ext cx="4978896" cy="61926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nl-BE" sz="32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Analysis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nl-BE" sz="3200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BE" sz="32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32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study-material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9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Analysis </a:t>
            </a:r>
            <a:r>
              <a:rPr lang="en-US" sz="1900" b="1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studybook</a:t>
            </a:r>
            <a:endParaRPr lang="en-US" sz="1900" b="1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sz="19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sz="19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sz="19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sz="19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sz="19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sz="19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sz="19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sz="19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9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9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Absent elements and alternatives</a:t>
            </a:r>
          </a:p>
          <a:p>
            <a:pPr lvl="2"/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492896"/>
            <a:ext cx="2087637" cy="29609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2880000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Overview content</a:t>
            </a:r>
          </a:p>
          <a:p>
            <a:pPr>
              <a:buNone/>
            </a:pPr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Formulation of the problem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 information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Literature study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UDL-checklist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Education aspects 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study-material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education-forms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assessment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survey</a:t>
            </a:r>
          </a:p>
          <a:p>
            <a:pPr lvl="1"/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References</a:t>
            </a:r>
          </a:p>
          <a:p>
            <a:pPr>
              <a:buNone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89784" y="299789"/>
            <a:ext cx="5622776" cy="58655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nl-BE" sz="30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Analysis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nl-BE" sz="30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30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Study-material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Analysis </a:t>
            </a:r>
            <a:r>
              <a:rPr lang="en-US" sz="18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literature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Absent elements and alternatives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3333" r="13333" b="5652"/>
          <a:stretch>
            <a:fillRect/>
          </a:stretch>
        </p:blipFill>
        <p:spPr bwMode="auto">
          <a:xfrm>
            <a:off x="4355976" y="2636912"/>
            <a:ext cx="15841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Anatomie en fysiolog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8000" y="2636912"/>
            <a:ext cx="1848416" cy="2504307"/>
          </a:xfrm>
          <a:prstGeom prst="rect">
            <a:avLst/>
          </a:prstGeom>
          <a:noFill/>
        </p:spPr>
      </p:pic>
      <p:sp>
        <p:nvSpPr>
          <p:cNvPr id="7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2880000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Overview content</a:t>
            </a:r>
          </a:p>
          <a:p>
            <a:pPr>
              <a:buNone/>
            </a:pPr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Formulation of the problem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 information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Literature study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UDL-checklist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Education aspects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study-material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education-forms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assessment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survey</a:t>
            </a:r>
          </a:p>
          <a:p>
            <a:pPr lvl="1"/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References</a:t>
            </a:r>
            <a:endParaRPr lang="nl-BE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057600" y="332656"/>
            <a:ext cx="5554960" cy="619268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buNone/>
            </a:pPr>
            <a:r>
              <a:rPr lang="nl-BE" sz="30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Analysis </a:t>
            </a:r>
          </a:p>
          <a:p>
            <a:pPr>
              <a:lnSpc>
                <a:spcPct val="160000"/>
              </a:lnSpc>
              <a:spcBef>
                <a:spcPts val="0"/>
              </a:spcBef>
              <a:buNone/>
            </a:pPr>
            <a:r>
              <a:rPr lang="nl-BE" sz="3000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30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Education-forms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Analysis </a:t>
            </a:r>
            <a:r>
              <a:rPr lang="en-US" sz="18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 group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endParaRPr lang="en-US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endParaRPr lang="en-US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endParaRPr lang="en-US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endParaRPr lang="en-US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endParaRPr lang="en-US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Absent elements and alternatives</a:t>
            </a:r>
          </a:p>
          <a:p>
            <a:pPr lvl="1">
              <a:buFont typeface="Calibri" pitchFamily="34" charset="0"/>
              <a:buChar char="–"/>
            </a:pP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Afbeelding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4464496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2880000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Overview content</a:t>
            </a:r>
          </a:p>
          <a:p>
            <a:pPr>
              <a:buNone/>
            </a:pPr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Formulation of the problem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 information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Literature study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UDL-checklist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Education aspects 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study-material</a:t>
            </a:r>
          </a:p>
          <a:p>
            <a:pPr lvl="1">
              <a:buFont typeface="Arial" pitchFamily="34" charset="0"/>
              <a:buChar char="•"/>
            </a:pPr>
            <a:r>
              <a:rPr 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education-forms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assessment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survey</a:t>
            </a:r>
          </a:p>
          <a:p>
            <a:pPr lvl="1"/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References</a:t>
            </a:r>
          </a:p>
          <a:p>
            <a:pPr>
              <a:buNone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85592" y="332656"/>
            <a:ext cx="5482952" cy="6192688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buNone/>
            </a:pPr>
            <a:r>
              <a:rPr lang="nl-BE" sz="30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Analysis </a:t>
            </a:r>
          </a:p>
          <a:p>
            <a:pPr>
              <a:lnSpc>
                <a:spcPct val="160000"/>
              </a:lnSpc>
              <a:spcBef>
                <a:spcPts val="0"/>
              </a:spcBef>
              <a:buNone/>
            </a:pPr>
            <a:r>
              <a:rPr lang="nl-BE" sz="3000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30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education-forms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Analysis </a:t>
            </a:r>
            <a:r>
              <a:rPr lang="en-US" sz="18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(response) Lecture</a:t>
            </a:r>
          </a:p>
          <a:p>
            <a:pPr lvl="1"/>
            <a:endParaRPr lang="en-US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Absent elements and alternatives</a:t>
            </a:r>
            <a:endParaRPr lang="en-US" sz="18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Afbeelding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4464496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2880000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Overview content</a:t>
            </a:r>
          </a:p>
          <a:p>
            <a:pPr>
              <a:buNone/>
            </a:pPr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Formulation of the problem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 information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Literature study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UDL-checklist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Education aspects 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study-material</a:t>
            </a:r>
          </a:p>
          <a:p>
            <a:pPr lvl="1">
              <a:buFont typeface="Arial" pitchFamily="34" charset="0"/>
              <a:buChar char="•"/>
            </a:pPr>
            <a:r>
              <a:rPr 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education-forms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assessment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survey</a:t>
            </a:r>
          </a:p>
          <a:p>
            <a:pPr lvl="1"/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References</a:t>
            </a:r>
          </a:p>
          <a:p>
            <a:pPr>
              <a:buNone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057600" y="371797"/>
            <a:ext cx="5338936" cy="5793507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spcBef>
                <a:spcPts val="0"/>
              </a:spcBef>
              <a:buNone/>
            </a:pPr>
            <a:r>
              <a:rPr lang="nl-BE" sz="30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Analysis assessment</a:t>
            </a:r>
          </a:p>
          <a:p>
            <a:pPr>
              <a:lnSpc>
                <a:spcPct val="160000"/>
              </a:lnSpc>
              <a:spcBef>
                <a:spcPts val="0"/>
              </a:spcBef>
              <a:buNone/>
            </a:pPr>
            <a:endPara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buNone/>
            </a:pPr>
            <a:endPara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buNone/>
            </a:pPr>
            <a:endPara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buNone/>
            </a:pPr>
            <a:endPara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buNone/>
            </a:pPr>
            <a:endPara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buNone/>
            </a:pPr>
            <a:endPara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buNone/>
            </a:pPr>
            <a:endPara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buNone/>
            </a:pPr>
            <a:endPara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  <a:buNone/>
            </a:pPr>
            <a:endPara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r>
              <a:rPr lang="nl-BE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Absent </a:t>
            </a: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elements and alternatives</a:t>
            </a:r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2880000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Overview content</a:t>
            </a:r>
          </a:p>
          <a:p>
            <a:pPr>
              <a:buNone/>
            </a:pPr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Formulation of the problem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 information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Literature study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UDL-checklist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Education aspects 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study-material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education-forms</a:t>
            </a:r>
          </a:p>
          <a:p>
            <a:pPr lvl="1">
              <a:buFont typeface="Arial" pitchFamily="34" charset="0"/>
              <a:buChar char="•"/>
            </a:pPr>
            <a:r>
              <a:rPr 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assessment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survey</a:t>
            </a:r>
          </a:p>
          <a:p>
            <a:pPr lvl="1"/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References</a:t>
            </a:r>
          </a:p>
          <a:p>
            <a:pPr>
              <a:buNone/>
            </a:pP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20888"/>
            <a:ext cx="4895850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057600" y="371797"/>
            <a:ext cx="4906888" cy="586551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nl-BE" sz="30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Analysis survey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Certain </a:t>
            </a:r>
            <a:r>
              <a:rPr lang="en-US" sz="18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elements</a:t>
            </a: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already present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Positive ratification of </a:t>
            </a:r>
            <a:r>
              <a:rPr lang="nl-BE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most students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nl-BE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nl-BE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nl-BE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575" y="1307232"/>
            <a:ext cx="35528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2880000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Overview content</a:t>
            </a:r>
          </a:p>
          <a:p>
            <a:pPr>
              <a:buNone/>
            </a:pPr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Formulation of the problem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 information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Literature study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UDL-checklist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Education aspects 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study-material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education-forms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assessment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survey</a:t>
            </a:r>
          </a:p>
          <a:p>
            <a:pPr lvl="1"/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References</a:t>
            </a:r>
          </a:p>
          <a:p>
            <a:pPr>
              <a:buNone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067944" y="260648"/>
            <a:ext cx="4906888" cy="61206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sz="19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Occupational therapy curriculum (PHL) already complies to certain UDL-principles.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Onset to a </a:t>
            </a:r>
            <a:r>
              <a:rPr lang="en-US" sz="18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concrete application </a:t>
            </a: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 the UDL-principles within the occupational therapy curriculum.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</a:t>
            </a: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inor Dutch </a:t>
            </a:r>
            <a:r>
              <a:rPr lang="en-US" sz="18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literature</a:t>
            </a: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about the UDL-concept.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Insufficient question to student experience.</a:t>
            </a:r>
            <a:endParaRPr lang="en-US" sz="18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2880000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Overview content</a:t>
            </a:r>
          </a:p>
          <a:p>
            <a:pPr>
              <a:buNone/>
            </a:pPr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Formulation of the problem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 information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Literature study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UDL-checklist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Education aspects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study-material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education-forms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assessment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survey</a:t>
            </a:r>
          </a:p>
          <a:p>
            <a:pPr lvl="1"/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References</a:t>
            </a:r>
          </a:p>
          <a:p>
            <a:pPr>
              <a:buNone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611560" y="692696"/>
            <a:ext cx="7992888" cy="547260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" name="Tekstvak 2"/>
          <p:cNvSpPr txBox="1"/>
          <p:nvPr/>
        </p:nvSpPr>
        <p:spPr>
          <a:xfrm>
            <a:off x="683568" y="1750164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96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UDL- elements?</a:t>
            </a:r>
            <a:endParaRPr lang="nl-BE" sz="96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61093064"/>
              </p:ext>
            </p:extLst>
          </p:nvPr>
        </p:nvGraphicFramePr>
        <p:xfrm>
          <a:off x="251520" y="332656"/>
          <a:ext cx="8640960" cy="6224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179512" y="260648"/>
            <a:ext cx="8784976" cy="619268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/>
          </a:bodyPr>
          <a:lstStyle/>
          <a:p>
            <a:r>
              <a:rPr lang="nl-BE" sz="30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UDL</a:t>
            </a:r>
            <a:r>
              <a:rPr lang="en-US" sz="30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-applications in this presentation</a:t>
            </a:r>
            <a:endParaRPr lang="en-US" sz="3000" b="1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44216"/>
            <a:ext cx="8229600" cy="4781128"/>
          </a:xfrm>
        </p:spPr>
        <p:txBody>
          <a:bodyPr>
            <a:normAutofit/>
          </a:bodyPr>
          <a:lstStyle/>
          <a:p>
            <a:r>
              <a:rPr lang="nl-BE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Constant </a:t>
            </a: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presence ‘table of contents’</a:t>
            </a:r>
          </a:p>
          <a:p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Keywords</a:t>
            </a:r>
          </a:p>
          <a:p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Images</a:t>
            </a:r>
          </a:p>
          <a:p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Presence concept-maps</a:t>
            </a:r>
          </a:p>
          <a:p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Logical components structure</a:t>
            </a:r>
          </a:p>
          <a:p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Hand-outs </a:t>
            </a:r>
          </a:p>
          <a:p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Pointer</a:t>
            </a:r>
          </a:p>
          <a:p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Demand for experience</a:t>
            </a:r>
          </a:p>
          <a:p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Recurring items</a:t>
            </a:r>
          </a:p>
          <a:p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Font: Verdana, min. 18</a:t>
            </a:r>
          </a:p>
          <a:p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Highlighting</a:t>
            </a:r>
          </a:p>
          <a:p>
            <a:pPr lvl="1">
              <a:buFont typeface="Arial" pitchFamily="34" charset="0"/>
              <a:buChar char="•"/>
            </a:pPr>
            <a:endParaRPr lang="en-US" sz="18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107504" y="72008"/>
            <a:ext cx="9000000" cy="6660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147248" cy="504056"/>
          </a:xfrm>
        </p:spPr>
        <p:txBody>
          <a:bodyPr>
            <a:normAutofit/>
          </a:bodyPr>
          <a:lstStyle/>
          <a:p>
            <a:pPr algn="ctr"/>
            <a:r>
              <a:rPr lang="nl-BE" sz="24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References</a:t>
            </a:r>
            <a:endParaRPr lang="nl-BE" sz="24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976664"/>
          </a:xfrm>
        </p:spPr>
        <p:txBody>
          <a:bodyPr>
            <a:noAutofit/>
          </a:bodyPr>
          <a:lstStyle/>
          <a:p>
            <a:endParaRPr lang="nl-BE" sz="10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BE" sz="1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Achten, I. (13-12-2010). Problematieken binnen de studentenpopulatie aan de PHL Healthcare.  </a:t>
            </a:r>
            <a:r>
              <a:rPr lang="en-US" sz="1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13-12-2010.  Ref Type: Personal Communication</a:t>
            </a:r>
            <a:endParaRPr lang="nl-BE" sz="10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nl-BE" sz="10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Cast, U. (2007). Universal Design for Learning. National universal design for learning task force . 9-10-2010.  Ref Type: Online Source</a:t>
            </a:r>
            <a:endParaRPr lang="nl-BE" sz="10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1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nl-BE" sz="10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Cast, U. (2010). Transforming Education through Universal Design for Learning. CAST . 9-10-2010. Ref Type: Online Source</a:t>
            </a:r>
            <a:endParaRPr lang="nl-BE" sz="10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1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nl-BE" sz="10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Coyne, P., Ganley, P., Hall, T., Meo, G., Murrey, E., &amp; Gordon, D. (2006). Applying universal design for learning in the classroom. In D.Rose &amp; A. Meyer (Eds.), </a:t>
            </a:r>
            <a:r>
              <a:rPr lang="en-US" sz="100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practical reader in universal design for learning</a:t>
            </a:r>
            <a:r>
              <a:rPr lang="en-US" sz="1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(pp. 1-13). Cambridge, MA: Harvard Education Press.</a:t>
            </a:r>
            <a:endParaRPr lang="nl-BE" sz="10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1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nl-BE" sz="10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Munck, K. &amp; Verstichele, M. (2010). </a:t>
            </a:r>
            <a:r>
              <a:rPr lang="nl-BE" sz="1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Hoe kom ik tegemoet aan de diversiteit van mijn studenten? </a:t>
            </a:r>
            <a:r>
              <a:rPr lang="en-US" sz="1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en-US" sz="100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Studiedag AUHL</a:t>
            </a:r>
            <a:r>
              <a:rPr lang="en-US" sz="1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nl-BE" sz="10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1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nl-BE" sz="10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Edyburn, D. L. (2005). Universal Design for Learning. </a:t>
            </a:r>
            <a:r>
              <a:rPr lang="en-US" sz="100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Special EducationTechnology Practice, 7,</a:t>
            </a:r>
            <a:r>
              <a:rPr lang="en-US" sz="1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16-22.</a:t>
            </a:r>
            <a:endParaRPr lang="nl-BE" sz="10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1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nl-BE" sz="10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Froyen, H. (31-3-2009). </a:t>
            </a:r>
            <a:r>
              <a:rPr lang="nl-BE" sz="1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Universal Design voor fysieke, sociale en virtuele omgevingen.  11-5-2011.  Ref Type: Slide</a:t>
            </a:r>
          </a:p>
          <a:p>
            <a:endParaRPr lang="nl-BE" sz="10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BE" sz="1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Froyen, H. (11-5-2011). Universal Design voor Fysieke, sociale en virtuele omgevingen.  </a:t>
            </a:r>
            <a:r>
              <a:rPr lang="en-US" sz="1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11-5-2011.  Ref Type: Personal Communication</a:t>
            </a:r>
            <a:endParaRPr lang="nl-BE" sz="10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sz="10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Gabel, S. (2010). The changing policy ecology of postsecondary Education. In </a:t>
            </a:r>
            <a:r>
              <a:rPr lang="en-US" sz="100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 are all a limited edition</a:t>
            </a:r>
            <a:r>
              <a:rPr lang="en-US" sz="1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SIHO.</a:t>
            </a:r>
            <a:endParaRPr lang="nl-BE" sz="10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sz="10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Hadjikakou, K. &amp; Hartas, D. (2007). Higher education provision for students with disabilities in Cyprus. </a:t>
            </a:r>
            <a:r>
              <a:rPr lang="nl-BE" sz="100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Higher Education, 55,</a:t>
            </a:r>
            <a:r>
              <a:rPr lang="nl-BE" sz="1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103-119.</a:t>
            </a:r>
          </a:p>
          <a:p>
            <a:endParaRPr lang="nl-BE" sz="10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BE" sz="1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Heijne, R. A. M. (2000). Uitgangspunten van probleemgestuurd onderwijs: opvattingen over leren en doceren. In </a:t>
            </a:r>
            <a:r>
              <a:rPr lang="nl-BE" sz="100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Handleiding voor de tutor in probleemgestuurd onderwijs</a:t>
            </a:r>
            <a:r>
              <a:rPr lang="nl-BE" sz="1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(pp. 13-14).</a:t>
            </a:r>
          </a:p>
          <a:p>
            <a:endParaRPr lang="nl-BE" sz="10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BE" sz="1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Izzo, M. V., Murray, A., &amp; Novak, J. (2008). </a:t>
            </a:r>
            <a:r>
              <a:rPr lang="en-US" sz="1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Faculty Perspective on Universal Design for Learning. </a:t>
            </a:r>
            <a:r>
              <a:rPr lang="en-US" sz="100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Journal of Postsecondary Education and Disability, 21,</a:t>
            </a:r>
            <a:r>
              <a:rPr lang="en-US" sz="1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60-72.</a:t>
            </a:r>
            <a:endParaRPr lang="nl-BE" sz="10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sz="10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sz="10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108504" y="116632"/>
            <a:ext cx="9000000" cy="66600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387424"/>
            <a:ext cx="8229600" cy="6858000"/>
          </a:xfrm>
        </p:spPr>
        <p:txBody>
          <a:bodyPr>
            <a:noAutofit/>
          </a:bodyPr>
          <a:lstStyle/>
          <a:p>
            <a:r>
              <a:rPr lang="en-US" sz="95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Kuiper, C. &amp; Satink, T. (2007). </a:t>
            </a:r>
            <a:r>
              <a:rPr lang="nl-BE" sz="95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kennis domein van de ergotherapie. In A.Kinébanian &amp; M. le Granse (Eds.), </a:t>
            </a:r>
            <a:r>
              <a:rPr lang="nl-BE" sz="95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Grondslagen van de ergotherapie</a:t>
            </a:r>
            <a:r>
              <a:rPr lang="nl-BE" sz="95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(pp. 117-152). ELSEVIER gezondheidszorg.</a:t>
            </a:r>
          </a:p>
          <a:p>
            <a:endParaRPr lang="nl-BE" sz="95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BE" sz="95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Mullins, L. J. (2007). Belonen en motivatie. In </a:t>
            </a:r>
            <a:r>
              <a:rPr lang="nl-BE" sz="95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Management van gedrag</a:t>
            </a:r>
            <a:r>
              <a:rPr lang="nl-BE" sz="95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(pp. 170-174).</a:t>
            </a:r>
          </a:p>
          <a:p>
            <a:endParaRPr lang="nl-BE" sz="95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BE" sz="95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Onderwijs Vlaanderen. (2011). VN-verdag. Vlaams Ministerie van Onderwijs en Vorming . </a:t>
            </a:r>
            <a:r>
              <a:rPr lang="en-US" sz="95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16-5-2011.  Ref Type: Online Source</a:t>
            </a:r>
            <a:endParaRPr lang="nl-BE" sz="95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sz="95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95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Pace, D. &amp; Schwart, D. (2008). Accessibility in post secondary education: Application of UDL to college curriculum. </a:t>
            </a:r>
            <a:r>
              <a:rPr lang="en-US" sz="95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US-China Education Review, 5,</a:t>
            </a:r>
            <a:r>
              <a:rPr lang="en-US" sz="95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20-26.</a:t>
            </a:r>
            <a:endParaRPr lang="nl-BE" sz="95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sz="95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95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PHL, I. (2010). ICTO website. PHL University College . 14-5-2011.  Ref Type: Online Source</a:t>
            </a:r>
            <a:endParaRPr lang="nl-BE" sz="95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sz="95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95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Robbins, S. P. &amp; Coulter, M. (2007). </a:t>
            </a:r>
            <a:r>
              <a:rPr lang="nl-BE" sz="95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Werknemers motiveren. In </a:t>
            </a:r>
            <a:r>
              <a:rPr lang="nl-BE" sz="95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Management in sociaalagogische beroepen</a:t>
            </a:r>
            <a:r>
              <a:rPr lang="nl-BE" sz="95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(pp. 281-282).</a:t>
            </a:r>
          </a:p>
          <a:p>
            <a:endParaRPr lang="nl-BE" sz="95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95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Rose, D. H. &amp; Meyer, A. (2002). </a:t>
            </a:r>
            <a:r>
              <a:rPr lang="en-US" sz="95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Teaching Every Student in the Digital Age: Universal Design for Learning</a:t>
            </a:r>
            <a:r>
              <a:rPr lang="en-US" sz="95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Alexandria: Association for Supervision and Curriculum Development.</a:t>
            </a:r>
            <a:endParaRPr lang="nl-BE" sz="95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sz="95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95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SIHO, U. (2009). Steunpunt Inclusief Hoger Onderwijs. SIHO . 2-2-2011. Ref Type: Online Source</a:t>
            </a:r>
            <a:endParaRPr lang="nl-BE" sz="95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sz="95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95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Smeets, C., Gielen, C., &amp; Lemmens, O. (2009). </a:t>
            </a:r>
            <a:r>
              <a:rPr lang="nl-BE" sz="95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Probleem Gestuurd Onderwijs in gezondheidszorg.  Hasselt, PHL-Dept. Healthcare. 12-12-2010. Ref Type: Catalog</a:t>
            </a:r>
          </a:p>
          <a:p>
            <a:endParaRPr lang="nl-BE" sz="95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BE" sz="95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Steunpunt recht en onderwijs. (2009). Advies over de specifieke bepalingen met betrekking tot onderwijs in het VN-Verdrag van 13 december 2006 inzake de rechten van personen met een handicap. Steunpunt recht en onderwijs . 11-5-2011. Ref Type: Online Source</a:t>
            </a:r>
          </a:p>
          <a:p>
            <a:endParaRPr lang="nl-BE" sz="95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BE" sz="95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Trant, M. L. (2009). </a:t>
            </a:r>
            <a:r>
              <a:rPr lang="en-US" sz="95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Charter for Inclusive Teaching and Learning.  Ierland: Dublin, AHEAD. 2-2-2011. Ref Type: Pamphlet</a:t>
            </a:r>
            <a:endParaRPr lang="nl-BE" sz="95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sz="95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95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UNESCO. (2009). Education for All (EFA). UNESCO and Education . 12-3-2011.  Ref Type: Online Source</a:t>
            </a:r>
            <a:endParaRPr lang="nl-BE" sz="95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sz="95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95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United Nations. (2011). UN at a Glance. United Nations . 12-3-2011.  Ref Type: Online Source</a:t>
            </a:r>
            <a:endParaRPr lang="nl-BE" sz="95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sz="95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95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Usher, A. &amp; Cervenan, A. (2005). Global Higher Education Rankings. </a:t>
            </a:r>
            <a:r>
              <a:rPr lang="nl-BE" sz="95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Global Higher Education Report 2005,</a:t>
            </a:r>
            <a:r>
              <a:rPr lang="nl-BE" sz="95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1-73.</a:t>
            </a:r>
          </a:p>
          <a:p>
            <a:endParaRPr lang="nl-BE" sz="95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BE" sz="95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van Til, C. &amp; van der Heijden, F. (2011). </a:t>
            </a:r>
            <a:r>
              <a:rPr lang="nl-BE" sz="95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Studievaardigheden PGO, een overzicht</a:t>
            </a:r>
            <a:r>
              <a:rPr lang="nl-BE" sz="95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Maastricht: Universitaire Pers Maastricht.</a:t>
            </a:r>
          </a:p>
          <a:p>
            <a:pPr>
              <a:buNone/>
            </a:pPr>
            <a:endParaRPr lang="nl-BE" sz="95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>
          <a:xfrm>
            <a:off x="251520" y="404664"/>
            <a:ext cx="8712968" cy="6048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/>
          <a:lstStyle/>
          <a:p>
            <a:pPr algn="ctr">
              <a:buNone/>
            </a:pPr>
            <a:r>
              <a:rPr lang="en-US" sz="4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Thanks for your attention</a:t>
            </a:r>
            <a:r>
              <a:rPr lang="nl-BE" sz="4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</a:p>
          <a:p>
            <a:pPr algn="ctr">
              <a:buNone/>
            </a:pPr>
            <a:endParaRPr lang="nl-BE" sz="20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nl-BE" sz="16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buNone/>
            </a:pPr>
            <a:endParaRPr lang="nl-BE" sz="16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en-US" sz="16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Graduation project </a:t>
            </a:r>
          </a:p>
          <a:p>
            <a:pPr algn="ctr">
              <a:buNone/>
            </a:pPr>
            <a:r>
              <a:rPr lang="en-US" sz="16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“Assessing the degree in which the UDL-principles are implemented in the OT-curriculum at the PHL.”</a:t>
            </a:r>
          </a:p>
          <a:p>
            <a:pPr algn="ctr">
              <a:buNone/>
            </a:pPr>
            <a:r>
              <a:rPr lang="en-US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http://www.powerful-sample-resume-formats.com/image-files/job-interview-ques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420888"/>
            <a:ext cx="2376264" cy="2376264"/>
          </a:xfrm>
          <a:prstGeom prst="rect">
            <a:avLst/>
          </a:prstGeom>
          <a:noFill/>
          <a:effectLst>
            <a:glow rad="101600">
              <a:srgbClr val="00B0F0">
                <a:alpha val="60000"/>
              </a:srgb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23928" y="620688"/>
            <a:ext cx="5086400" cy="585311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96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Formulation of the problem</a:t>
            </a:r>
          </a:p>
          <a:p>
            <a:pPr>
              <a:buNone/>
            </a:pPr>
            <a:endParaRPr lang="en-US" sz="74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72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Research question</a:t>
            </a:r>
          </a:p>
          <a:p>
            <a:pPr marL="0" indent="0">
              <a:buNone/>
            </a:pPr>
            <a:r>
              <a:rPr lang="en-US" sz="72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“Assessing the degree in which the UDL-principles are implemented in the OT-curriculum at University college Hasselt.”</a:t>
            </a:r>
          </a:p>
          <a:p>
            <a:pPr>
              <a:buNone/>
            </a:pPr>
            <a:endParaRPr lang="en-US" sz="72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72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Purpose</a:t>
            </a:r>
          </a:p>
          <a:p>
            <a:pPr lvl="1">
              <a:buFont typeface="Arial" pitchFamily="34" charset="0"/>
              <a:buChar char="•"/>
            </a:pPr>
            <a:r>
              <a:rPr lang="en-US" sz="72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UDL </a:t>
            </a:r>
            <a:r>
              <a:rPr lang="en-US" sz="72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 curriculum of occupational therapy </a:t>
            </a:r>
          </a:p>
          <a:p>
            <a:pPr lvl="1">
              <a:buFont typeface="Arial" pitchFamily="34" charset="0"/>
              <a:buChar char="•"/>
            </a:pPr>
            <a:r>
              <a:rPr lang="en-US" sz="72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UDL-suggestions  optimization</a:t>
            </a:r>
          </a:p>
          <a:p>
            <a:pPr>
              <a:buFont typeface="Verdana" pitchFamily="34" charset="0"/>
              <a:buChar char="–"/>
            </a:pPr>
            <a:endParaRPr lang="en-US" sz="72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  <a:sym typeface="Wingdings" pitchFamily="2" charset="2"/>
            </a:endParaRPr>
          </a:p>
          <a:p>
            <a:pPr marL="0" indent="0">
              <a:buNone/>
            </a:pPr>
            <a:r>
              <a:rPr lang="en-US" sz="72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Onset</a:t>
            </a:r>
          </a:p>
          <a:p>
            <a:r>
              <a:rPr lang="en-US" sz="72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Student diversity</a:t>
            </a:r>
          </a:p>
          <a:p>
            <a:pPr lvl="1">
              <a:buFont typeface="Arial" pitchFamily="34" charset="0"/>
              <a:buChar char="•"/>
            </a:pPr>
            <a:r>
              <a:rPr lang="en-US" sz="72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(un)-identified  problems		</a:t>
            </a:r>
          </a:p>
          <a:p>
            <a:r>
              <a:rPr lang="en-US" sz="72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Allowance </a:t>
            </a:r>
            <a:r>
              <a:rPr lang="en-US" sz="72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 generalization</a:t>
            </a:r>
          </a:p>
          <a:p>
            <a:pPr lvl="1">
              <a:buFont typeface="Arial" pitchFamily="34" charset="0"/>
              <a:buChar char="•"/>
            </a:pPr>
            <a:r>
              <a:rPr lang="en-US" sz="72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Content</a:t>
            </a:r>
          </a:p>
          <a:p>
            <a:pPr lvl="1">
              <a:buFont typeface="Arial" pitchFamily="34" charset="0"/>
              <a:buChar char="•"/>
            </a:pPr>
            <a:r>
              <a:rPr lang="en-US" sz="72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Shape</a:t>
            </a:r>
          </a:p>
          <a:p>
            <a:pPr lvl="1">
              <a:buFont typeface="Arial" pitchFamily="34" charset="0"/>
              <a:buChar char="•"/>
            </a:pPr>
            <a:endParaRPr lang="en-US" sz="72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72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 Benefits every student</a:t>
            </a:r>
            <a:endParaRPr lang="en-US" sz="72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US" sz="55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67544" y="1484784"/>
            <a:ext cx="3115521" cy="540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Overview content</a:t>
            </a:r>
          </a:p>
          <a:p>
            <a:pPr>
              <a:buFont typeface="Arial" pitchFamily="34" charset="0"/>
              <a:buNone/>
            </a:pPr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Formulation of the problem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 information 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Literature study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UDL-checklist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Education aspects 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study-material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education-forms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assessment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survey</a:t>
            </a:r>
          </a:p>
          <a:p>
            <a:pPr lvl="1"/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References</a:t>
            </a:r>
            <a:endParaRPr lang="en-US" sz="1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3923928" y="476672"/>
            <a:ext cx="5148262" cy="58531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Formulation of the problem</a:t>
            </a:r>
          </a:p>
          <a:p>
            <a:pPr>
              <a:buNone/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Universal Design for Learning</a:t>
            </a:r>
          </a:p>
          <a:p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Equal opportunities</a:t>
            </a:r>
          </a:p>
          <a:p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Flexible lesson presentment</a:t>
            </a:r>
          </a:p>
          <a:p>
            <a:pPr>
              <a:buFontTx/>
              <a:buChar char="-"/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Design</a:t>
            </a:r>
          </a:p>
          <a:p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Screening </a:t>
            </a:r>
          </a:p>
          <a:p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Survey</a:t>
            </a:r>
          </a:p>
          <a:p>
            <a:r>
              <a:rPr lang="en-US" sz="180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Visual equipment </a:t>
            </a: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</a:t>
            </a: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education forms</a:t>
            </a:r>
          </a:p>
          <a:p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Interview Prof. Froyen</a:t>
            </a:r>
          </a:p>
          <a:p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Micro level</a:t>
            </a:r>
          </a:p>
          <a:p>
            <a:pPr marL="0" indent="0">
              <a:buNone/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endParaRPr lang="nl-BE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nl-BE" sz="29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467544" y="1484784"/>
            <a:ext cx="3024016" cy="540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Overview content</a:t>
            </a:r>
          </a:p>
          <a:p>
            <a:pPr>
              <a:buFont typeface="Arial" pitchFamily="34" charset="0"/>
              <a:buNone/>
            </a:pPr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Formulation of the  problem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 information 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Literature study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UDL-checklist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Education aspects 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study-material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education-forms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assessment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survey</a:t>
            </a:r>
          </a:p>
          <a:p>
            <a:pPr lvl="1"/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References</a:t>
            </a:r>
            <a:endParaRPr lang="en-US" sz="1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7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057600" y="692696"/>
            <a:ext cx="4834880" cy="5937523"/>
          </a:xfrm>
        </p:spPr>
        <p:txBody>
          <a:bodyPr/>
          <a:lstStyle/>
          <a:p>
            <a:pPr>
              <a:buNone/>
            </a:pPr>
            <a:r>
              <a:rPr lang="nl-BE" sz="30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Preview</a:t>
            </a:r>
          </a:p>
          <a:p>
            <a:endParaRPr lang="nl-BE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Occupational therapy curriculum (PHL) </a:t>
            </a: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 optimization?</a:t>
            </a: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Inspiration </a:t>
            </a: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 extend research</a:t>
            </a: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Concrete implementation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UDL-charter</a:t>
            </a:r>
          </a:p>
        </p:txBody>
      </p:sp>
      <p:sp>
        <p:nvSpPr>
          <p:cNvPr id="5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2880000" cy="540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Overview content</a:t>
            </a:r>
          </a:p>
          <a:p>
            <a:pPr>
              <a:buNone/>
            </a:pPr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Formulation of the problem</a:t>
            </a:r>
          </a:p>
          <a:p>
            <a:pPr lvl="1">
              <a:buFont typeface="Arial" pitchFamily="34" charset="0"/>
              <a:buChar char="•"/>
            </a:pPr>
            <a:r>
              <a:rPr 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 information 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Literature study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UDL-checklist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Education aspects 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study-material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education-forms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assessment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survey</a:t>
            </a:r>
          </a:p>
          <a:p>
            <a:pPr lvl="1"/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References</a:t>
            </a:r>
            <a:endParaRPr lang="en-US" sz="1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2880000" cy="540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Overview content</a:t>
            </a:r>
          </a:p>
          <a:p>
            <a:pPr>
              <a:buNone/>
            </a:pPr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Formulation of the problem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 information 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Literature study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UDL-checklist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Education aspects 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study-material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education-forms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assessment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survey</a:t>
            </a:r>
          </a:p>
          <a:p>
            <a:pPr lvl="1"/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References</a:t>
            </a:r>
            <a:endParaRPr lang="en-US" sz="1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95936" y="449288"/>
            <a:ext cx="5112568" cy="6408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nl-BE" sz="24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Background information</a:t>
            </a:r>
          </a:p>
          <a:p>
            <a:pPr>
              <a:buNone/>
            </a:pPr>
            <a:endParaRPr lang="nl-BE" sz="1100" b="1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importance of OT within higher education</a:t>
            </a:r>
          </a:p>
          <a:p>
            <a:pPr lvl="2">
              <a:buNone/>
            </a:pPr>
            <a:endParaRPr lang="en-US" sz="12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endParaRPr lang="en-US" sz="12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None/>
            </a:pPr>
            <a:endParaRPr lang="en-US" sz="12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 algn="ctr">
              <a:buNone/>
            </a:pPr>
            <a:endParaRPr lang="en-US" sz="12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None/>
            </a:pPr>
            <a:endParaRPr lang="en-US" sz="12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None/>
            </a:pPr>
            <a:endParaRPr lang="en-US" sz="12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None/>
            </a:pPr>
            <a:endParaRPr lang="en-US" sz="12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None/>
            </a:pPr>
            <a:endParaRPr lang="en-US" sz="12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None/>
            </a:pPr>
            <a:endParaRPr lang="en-US" sz="12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None/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None/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None/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Concept Universal Design (UD)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Architecture</a:t>
            </a:r>
          </a:p>
          <a:p>
            <a:pPr lvl="2"/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Evolution</a:t>
            </a:r>
          </a:p>
          <a:p>
            <a:pPr lvl="2"/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Purpose</a:t>
            </a:r>
          </a:p>
          <a:p>
            <a:pPr lvl="2"/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Environment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44824"/>
            <a:ext cx="267953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23928" y="476672"/>
            <a:ext cx="4968552" cy="4525963"/>
          </a:xfrm>
        </p:spPr>
        <p:txBody>
          <a:bodyPr/>
          <a:lstStyle/>
          <a:p>
            <a:pPr marL="57150" indent="0">
              <a:buNone/>
            </a:pPr>
            <a:r>
              <a:rPr lang="nl-BE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Link </a:t>
            </a:r>
            <a:r>
              <a:rPr lang="en-US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between UD and UDL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en-US" sz="7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Photo </a:t>
            </a:r>
            <a:r>
              <a:rPr lang="en-GB" sz="7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</a:t>
            </a:r>
            <a:r>
              <a:rPr lang="en-US" sz="7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2005 </a:t>
            </a:r>
            <a:r>
              <a:rPr lang="en-US" sz="700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Ria</a:t>
            </a:r>
            <a:r>
              <a:rPr lang="en-US" sz="7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700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Ceyssens</a:t>
            </a:r>
            <a:r>
              <a:rPr lang="en-US" sz="11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1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   </a:t>
            </a:r>
          </a:p>
          <a:p>
            <a:pPr marL="0" indent="0">
              <a:buNone/>
            </a:pPr>
            <a:r>
              <a:rPr lang="en-US" sz="7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Louvre </a:t>
            </a:r>
            <a:r>
              <a:rPr lang="en-US" sz="7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Museum, Architects Pei Cobb Freed &amp; Partners, 1989</a:t>
            </a:r>
            <a:endParaRPr lang="nl-BE" sz="700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5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94118"/>
            <a:ext cx="2908978" cy="387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94118"/>
            <a:ext cx="2595115" cy="186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29000"/>
            <a:ext cx="2595115" cy="194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2880000" cy="540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Overview content</a:t>
            </a:r>
          </a:p>
          <a:p>
            <a:pPr>
              <a:buNone/>
            </a:pPr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Formulation of the problem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 information 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Literature study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UDL-checklist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Education aspects 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study-material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education-forms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assessment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survey</a:t>
            </a:r>
          </a:p>
          <a:p>
            <a:pPr lvl="1"/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References</a:t>
            </a:r>
            <a:endParaRPr lang="en-US" sz="1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858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2880000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Overview content</a:t>
            </a:r>
          </a:p>
          <a:p>
            <a:pPr>
              <a:buNone/>
            </a:pPr>
            <a:endParaRPr lang="en-US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Formulation of the problem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Preview</a:t>
            </a:r>
          </a:p>
          <a:p>
            <a:pPr lvl="1">
              <a:buFont typeface="Arial" pitchFamily="34" charset="0"/>
              <a:buChar char="•"/>
            </a:pPr>
            <a:r>
              <a:rPr lang="en-US" sz="1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Background information 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Method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Literature study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UDL-checklist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Education aspects </a:t>
            </a:r>
          </a:p>
          <a:p>
            <a:pPr lvl="1">
              <a:buFont typeface="Arial" pitchFamily="34" charset="0"/>
              <a:buChar char="•"/>
            </a:pPr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Results</a:t>
            </a:r>
            <a:endParaRPr lang="en-US" sz="13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study-material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education-forms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assessment</a:t>
            </a:r>
          </a:p>
          <a:p>
            <a:pPr lvl="1">
              <a:buFont typeface="Arial" pitchFamily="34" charset="0"/>
              <a:buChar char="•"/>
            </a:pPr>
            <a:r>
              <a:rPr lang="en-US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Analysis survey</a:t>
            </a:r>
          </a:p>
          <a:p>
            <a:pPr lvl="1"/>
            <a:endParaRPr lang="en-US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Conclusion</a:t>
            </a:r>
          </a:p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References</a:t>
            </a:r>
          </a:p>
          <a:p>
            <a:pPr>
              <a:buNone/>
            </a:pP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129608" y="404664"/>
            <a:ext cx="4834880" cy="60486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sz="30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UDL</a:t>
            </a:r>
          </a:p>
          <a:p>
            <a:pPr>
              <a:buNone/>
            </a:pPr>
            <a:endParaRPr lang="nl-BE" sz="1800" b="1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US" sz="18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Origin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UD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Education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CAST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Rose &amp; Meyer</a:t>
            </a:r>
          </a:p>
          <a:p>
            <a:pPr marL="457200" lvl="1" indent="0">
              <a:buFont typeface="Arial" pitchFamily="34" charset="0"/>
              <a:buChar char="•"/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/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en-US" sz="1800" b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Purpose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Present talents ↗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	 everybody studying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Wingdings" pitchFamily="2" charset="2"/>
              </a:rPr>
              <a:t>Shift: view at diversity</a:t>
            </a:r>
          </a:p>
          <a:p>
            <a:pPr lvl="1">
              <a:buNone/>
            </a:pPr>
            <a:endParaRPr lang="en-US" sz="1800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nl-BE" dirty="0" smtClean="0">
              <a:solidFill>
                <a:srgbClr val="FFFF00"/>
              </a:solidFill>
            </a:endParaRPr>
          </a:p>
          <a:p>
            <a:pPr lvl="1"/>
            <a:endParaRPr lang="nl-BE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 ASP uiteindelij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2 asp</Template>
  <TotalTime>1077</TotalTime>
  <Words>1591</Words>
  <Application>Microsoft Office PowerPoint</Application>
  <PresentationFormat>Diavoorstelling (4:3)</PresentationFormat>
  <Paragraphs>845</Paragraphs>
  <Slides>33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4" baseType="lpstr">
      <vt:lpstr>thema ASP uiteindelijk</vt:lpstr>
      <vt:lpstr>Graduation project Occupational Therapy  Universal Design for Learning</vt:lpstr>
      <vt:lpstr>Overview content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UDL-applications in this presentation</vt:lpstr>
      <vt:lpstr>References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Afstudeerproject Ergotherapie  UDL</dc:title>
  <dc:creator>install</dc:creator>
  <cp:lastModifiedBy>latitude</cp:lastModifiedBy>
  <cp:revision>132</cp:revision>
  <dcterms:created xsi:type="dcterms:W3CDTF">2011-03-15T17:40:31Z</dcterms:created>
  <dcterms:modified xsi:type="dcterms:W3CDTF">2011-06-15T14:40:06Z</dcterms:modified>
</cp:coreProperties>
</file>