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1B446-8FE1-4FF9-8806-1DBC26FC2A0B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32151-FF6E-4CD7-A5B0-EED74184E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A960D-2C05-4324-929A-2C113C91409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Twofold rationale: Hear from students; support students to explore career options in a unique setting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dirty="0" smtClean="0"/>
              <a:t>All HEIs contacted via Disability/Access Services and Student Unions</a:t>
            </a:r>
          </a:p>
          <a:p>
            <a:pPr eaLnBrk="1" hangingPunct="1"/>
            <a:r>
              <a:rPr lang="en-IE" dirty="0" smtClean="0"/>
              <a:t>Guests from all areas of business, media &amp; politics invited </a:t>
            </a:r>
          </a:p>
          <a:p>
            <a:pPr eaLnBrk="1" hangingPunct="1"/>
            <a:r>
              <a:rPr lang="en-IE" dirty="0" smtClean="0"/>
              <a:t>World Cafe Event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2151-FF6E-4CD7-A5B0-EED74184EC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7C452-FEDC-4C76-ACC6-3055180EBC7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Point out the reason for fall off was due to exams/distance/illness</a:t>
            </a:r>
          </a:p>
          <a:p>
            <a:pPr eaLnBrk="1" hangingPunct="1"/>
            <a:r>
              <a:rPr lang="en-IE" smtClean="0"/>
              <a:t>Reason to point out 65 is it shows high level of interest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3B722-D296-4942-B26E-233884A2CE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Obvious gap in medicine and health sciences but other than that broad spread of courses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57A19-2E95-4A5E-AA2B-E7A098E1CE8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Run through the first part of the day – specify that the first session which looked at the big questions – these questions have been displayed and we would encourage everyone to look at them during the break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07D78-18F5-4132-B0DC-989D7455CAA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IE" smtClean="0"/>
              <a:t>Explain the format of Seven conversations </a:t>
            </a:r>
          </a:p>
          <a:p>
            <a:pPr eaLnBrk="1" hangingPunct="1"/>
            <a:r>
              <a:rPr lang="en-IE" smtClean="0"/>
              <a:t>Focus on students wanting more events like this, more student networking etc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364A5-670D-42EE-8FC8-945333F5B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B8C29-3C43-4E0F-BAAC-63F6DEC51AB8}" type="datetimeFigureOut">
              <a:rPr lang="en-US" smtClean="0"/>
              <a:pPr/>
              <a:t>6/20/2011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C0F7-E145-485F-A776-1D6B2B8ED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hayes\My%20Documents\My%20Videos\FlipShare%20Data\Videos\VID00173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ead.ie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getahead@ahead.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get_ahead" TargetMode="External"/><Relationship Id="rId5" Type="http://schemas.openxmlformats.org/officeDocument/2006/relationships/hyperlink" Target="http://www.facebook.com/getaheadforum" TargetMode="External"/><Relationship Id="rId4" Type="http://schemas.openxmlformats.org/officeDocument/2006/relationships/hyperlink" Target="http://www.getaheadblog.wordpres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240" y="908720"/>
            <a:ext cx="2232248" cy="4608512"/>
          </a:xfrm>
        </p:spPr>
        <p:txBody>
          <a:bodyPr>
            <a:normAutofit/>
          </a:bodyPr>
          <a:lstStyle/>
          <a:p>
            <a:r>
              <a:rPr lang="en-IE" dirty="0" smtClean="0"/>
              <a:t>LINK Conference,</a:t>
            </a:r>
          </a:p>
          <a:p>
            <a:endParaRPr lang="en-IE" dirty="0" smtClean="0"/>
          </a:p>
          <a:p>
            <a:r>
              <a:rPr lang="en-IE" dirty="0" smtClean="0"/>
              <a:t> Antwerp, July 2011</a:t>
            </a:r>
          </a:p>
          <a:p>
            <a:endParaRPr lang="en-IE" dirty="0" smtClean="0"/>
          </a:p>
          <a:p>
            <a:r>
              <a:rPr lang="en-IE" dirty="0" smtClean="0"/>
              <a:t>Niamh Hayes 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336704" cy="63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 Conversations	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4967287"/>
          </a:xfrm>
        </p:spPr>
        <p:txBody>
          <a:bodyPr/>
          <a:lstStyle/>
          <a:p>
            <a:pPr marL="971550" lvl="1" indent="-514350" eaLnBrk="1" hangingPunct="1">
              <a:lnSpc>
                <a:spcPct val="90000"/>
              </a:lnSpc>
              <a:buClr>
                <a:srgbClr val="7030A0"/>
              </a:buClr>
              <a:buSzPct val="120000"/>
              <a:buFontTx/>
              <a:buAutoNum type="arabicPeriod"/>
            </a:pPr>
            <a:endParaRPr lang="en-IE" smtClean="0"/>
          </a:p>
          <a:p>
            <a:pPr marL="971550" lvl="1" indent="-514350" eaLnBrk="1" hangingPunct="1">
              <a:lnSpc>
                <a:spcPct val="90000"/>
              </a:lnSpc>
              <a:buClr>
                <a:srgbClr val="7030A0"/>
              </a:buClr>
              <a:buSzPct val="120000"/>
              <a:buFontTx/>
              <a:buAutoNum type="arabicPeriod"/>
            </a:pPr>
            <a:r>
              <a:rPr lang="en-IE" smtClean="0"/>
              <a:t>Where to Now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7030A0"/>
              </a:buClr>
              <a:buSzPct val="120000"/>
              <a:buFontTx/>
              <a:buAutoNum type="arabicPeriod"/>
            </a:pPr>
            <a:r>
              <a:rPr lang="en-IE" smtClean="0"/>
              <a:t>Networking 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7030A0"/>
              </a:buClr>
              <a:buSzPct val="120000"/>
              <a:buFontTx/>
              <a:buAutoNum type="arabicPeriod"/>
            </a:pPr>
            <a:r>
              <a:rPr lang="en-IE" smtClean="0"/>
              <a:t>How it Feels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7030A0"/>
              </a:buClr>
              <a:buSzPct val="120000"/>
              <a:buFontTx/>
              <a:buAutoNum type="arabicPeriod"/>
            </a:pPr>
            <a:r>
              <a:rPr lang="en-IE" smtClean="0"/>
              <a:t>Student Societies 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7030A0"/>
              </a:buClr>
              <a:buSzPct val="120000"/>
              <a:buFontTx/>
              <a:buAutoNum type="arabicPeriod"/>
            </a:pPr>
            <a:r>
              <a:rPr lang="en-IE" smtClean="0"/>
              <a:t>Social Challenges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7030A0"/>
              </a:buClr>
              <a:buSzPct val="120000"/>
              <a:buFontTx/>
              <a:buNone/>
            </a:pPr>
            <a:endParaRPr lang="en-IE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IE" b="1" smtClean="0">
                <a:solidFill>
                  <a:srgbClr val="002060"/>
                </a:solidFill>
              </a:rPr>
              <a:t>Themes</a:t>
            </a:r>
            <a:r>
              <a:rPr lang="en-IE" b="1" smtClean="0"/>
              <a:t> that emerged:</a:t>
            </a:r>
          </a:p>
          <a:p>
            <a:pPr marL="971550" lvl="1" indent="-514350" algn="ctr" eaLnBrk="1" hangingPunct="1">
              <a:lnSpc>
                <a:spcPct val="90000"/>
              </a:lnSpc>
              <a:buFontTx/>
              <a:buNone/>
            </a:pPr>
            <a:r>
              <a:rPr lang="en-IE" smtClean="0"/>
              <a:t>“More events like this”</a:t>
            </a:r>
          </a:p>
          <a:p>
            <a:pPr marL="971550" lvl="1" indent="-514350" algn="ctr" eaLnBrk="1" hangingPunct="1">
              <a:lnSpc>
                <a:spcPct val="90000"/>
              </a:lnSpc>
              <a:buFontTx/>
              <a:buNone/>
            </a:pPr>
            <a:r>
              <a:rPr lang="en-IE" smtClean="0"/>
              <a:t>“Where can I get supports in employment”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IRL</a:t>
            </a:r>
            <a:endParaRPr lang="en-US" dirty="0"/>
          </a:p>
        </p:txBody>
      </p:sp>
      <p:pic>
        <p:nvPicPr>
          <p:cNvPr id="6" name="VID0017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268072" cy="5059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587727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http://www.youtube.com/watch?v=Ak3r57Emt3c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IE" sz="9600" b="1" dirty="0" smtClean="0">
                <a:solidFill>
                  <a:srgbClr val="00B050"/>
                </a:solidFill>
              </a:rPr>
              <a:t>What now? 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393950"/>
            <a:ext cx="8229600" cy="44640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3600" b="1" dirty="0">
                <a:ea typeface="ＭＳ Ｐゴシック" pitchFamily="-109" charset="-128"/>
              </a:rPr>
              <a:t>Ph</a:t>
            </a:r>
            <a:r>
              <a:rPr lang="en-GB" sz="3500">
                <a:ea typeface="ＭＳ Ｐゴシック" pitchFamily="-109" charset="-128"/>
              </a:rPr>
              <a:t>: </a:t>
            </a:r>
            <a:r>
              <a:rPr lang="en-GB" sz="3500" b="1" smtClean="0">
                <a:ea typeface="ＭＳ Ｐゴシック" pitchFamily="-109" charset="-128"/>
              </a:rPr>
              <a:t>+353 </a:t>
            </a:r>
            <a:r>
              <a:rPr lang="en-GB" sz="3500" b="1" smtClean="0">
                <a:ea typeface="ＭＳ Ｐゴシック" pitchFamily="-109" charset="-128"/>
              </a:rPr>
              <a:t>1 </a:t>
            </a:r>
            <a:r>
              <a:rPr lang="en-GB" sz="3500" b="1" dirty="0">
                <a:ea typeface="ＭＳ Ｐゴシック" pitchFamily="-109" charset="-128"/>
              </a:rPr>
              <a:t>2789325</a:t>
            </a:r>
          </a:p>
          <a:p>
            <a:pPr eaLnBrk="1" hangingPunct="1">
              <a:buFontTx/>
              <a:buNone/>
            </a:pPr>
            <a:r>
              <a:rPr lang="en-GB" sz="3600" b="1" dirty="0">
                <a:ea typeface="ＭＳ Ｐゴシック" pitchFamily="-109" charset="-128"/>
              </a:rPr>
              <a:t>E</a:t>
            </a:r>
            <a:r>
              <a:rPr lang="en-GB" sz="3500" dirty="0">
                <a:ea typeface="ＭＳ Ｐゴシック" pitchFamily="-109" charset="-128"/>
              </a:rPr>
              <a:t>: </a:t>
            </a:r>
            <a:r>
              <a:rPr lang="en-GB" sz="3500" dirty="0" smtClean="0">
                <a:ea typeface="ＭＳ Ｐゴシック" pitchFamily="-109" charset="-128"/>
                <a:hlinkClick r:id="rId2"/>
              </a:rPr>
              <a:t>getahead@ahead.ie</a:t>
            </a:r>
            <a:endParaRPr lang="en-GB" sz="3500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GB" sz="3600" b="1" dirty="0" smtClean="0">
                <a:ea typeface="ＭＳ Ｐゴシック" pitchFamily="-109" charset="-128"/>
              </a:rPr>
              <a:t>W</a:t>
            </a:r>
            <a:r>
              <a:rPr lang="en-GB" sz="3500" dirty="0" smtClean="0">
                <a:ea typeface="ＭＳ Ｐゴシック" pitchFamily="-109" charset="-128"/>
              </a:rPr>
              <a:t>: </a:t>
            </a:r>
            <a:r>
              <a:rPr lang="en-GB" sz="3500" dirty="0">
                <a:ea typeface="ＭＳ Ｐゴシック" pitchFamily="-109" charset="-128"/>
                <a:hlinkClick r:id="rId3"/>
              </a:rPr>
              <a:t>www.ahead.</a:t>
            </a:r>
            <a:r>
              <a:rPr lang="en-GB" sz="3500" dirty="0" smtClean="0">
                <a:ea typeface="ＭＳ Ｐゴシック" pitchFamily="-109" charset="-128"/>
                <a:hlinkClick r:id="rId3"/>
              </a:rPr>
              <a:t>ie</a:t>
            </a:r>
            <a:endParaRPr lang="en-GB" sz="3500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endParaRPr lang="en-GB" sz="3500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9" charset="-128"/>
                <a:hlinkClick r:id="rId4"/>
              </a:rPr>
              <a:t>getaheadblog.wordpress.com</a:t>
            </a: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9" charset="-128"/>
                <a:hlinkClick r:id="rId5"/>
              </a:rPr>
              <a:t>facebook</a:t>
            </a:r>
            <a:r>
              <a:rPr lang="en-US" dirty="0">
                <a:ea typeface="ＭＳ Ｐゴシック" pitchFamily="-109" charset="-128"/>
                <a:hlinkClick r:id="rId5"/>
              </a:rPr>
              <a:t>.com/</a:t>
            </a:r>
            <a:r>
              <a:rPr lang="en-US" dirty="0" smtClean="0">
                <a:ea typeface="ＭＳ Ｐゴシック" pitchFamily="-109" charset="-128"/>
                <a:hlinkClick r:id="rId5"/>
              </a:rPr>
              <a:t>getaheadforum</a:t>
            </a: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-109" charset="-128"/>
                <a:hlinkClick r:id="rId6"/>
              </a:rPr>
              <a:t>twitter.com/get_ahead</a:t>
            </a:r>
            <a:endParaRPr lang="en-US" dirty="0" smtClean="0">
              <a:ea typeface="ＭＳ Ｐゴシック" pitchFamily="-109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4319587" cy="617537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Contact Details</a:t>
            </a:r>
            <a:endParaRPr lang="en-US" sz="3200" b="1"/>
          </a:p>
        </p:txBody>
      </p:sp>
      <p:pic>
        <p:nvPicPr>
          <p:cNvPr id="15364" name="Picture 4" descr="AHEAD logo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188913"/>
            <a:ext cx="4321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/>
              <a:t>Background </a:t>
            </a:r>
            <a:r>
              <a:rPr lang="en-IE" smtClean="0"/>
              <a:t> 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To </a:t>
            </a:r>
            <a:r>
              <a:rPr lang="en-IE" sz="3600" b="1" smtClean="0">
                <a:solidFill>
                  <a:srgbClr val="C00000"/>
                </a:solidFill>
              </a:rPr>
              <a:t>hear</a:t>
            </a:r>
            <a:r>
              <a:rPr lang="en-IE" smtClean="0"/>
              <a:t> directly from students about their experiences in third level</a:t>
            </a:r>
          </a:p>
          <a:p>
            <a:pPr eaLnBrk="1" hangingPunct="1"/>
            <a:endParaRPr lang="en-IE" smtClean="0"/>
          </a:p>
          <a:p>
            <a:pPr eaLnBrk="1" hangingPunct="1"/>
            <a:r>
              <a:rPr lang="en-IE" smtClean="0"/>
              <a:t>Provide students with an </a:t>
            </a:r>
            <a:r>
              <a:rPr lang="en-IE" sz="3600" b="1" smtClean="0">
                <a:solidFill>
                  <a:srgbClr val="0070C0"/>
                </a:solidFill>
              </a:rPr>
              <a:t>opportunity</a:t>
            </a:r>
            <a:r>
              <a:rPr lang="en-IE" b="1" smtClean="0"/>
              <a:t> </a:t>
            </a:r>
            <a:r>
              <a:rPr lang="en-IE" smtClean="0"/>
              <a:t>to </a:t>
            </a:r>
            <a:r>
              <a:rPr lang="en-IE" sz="3600" b="1" smtClean="0">
                <a:solidFill>
                  <a:srgbClr val="0070C0"/>
                </a:solidFill>
              </a:rPr>
              <a:t>explore careers</a:t>
            </a:r>
            <a:r>
              <a:rPr lang="en-IE" sz="3600" smtClean="0">
                <a:solidFill>
                  <a:srgbClr val="0070C0"/>
                </a:solidFill>
              </a:rPr>
              <a:t> </a:t>
            </a:r>
            <a:r>
              <a:rPr lang="en-IE" smtClean="0"/>
              <a:t>with successful professionals in an informal setting  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6178698"/>
          </a:xfrm>
        </p:spPr>
        <p:txBody>
          <a:bodyPr/>
          <a:lstStyle/>
          <a:p>
            <a:r>
              <a:rPr lang="en-IE" b="1" dirty="0" smtClean="0"/>
              <a:t>What did we do?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Emails</a:t>
            </a:r>
            <a:br>
              <a:rPr lang="en-IE" dirty="0" smtClean="0"/>
            </a:br>
            <a:r>
              <a:rPr lang="en-IE" dirty="0" err="1" smtClean="0"/>
              <a:t>Phonecalls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Social Media</a:t>
            </a:r>
            <a:br>
              <a:rPr lang="en-IE" dirty="0" smtClean="0"/>
            </a:br>
            <a:r>
              <a:rPr lang="en-IE" dirty="0" smtClean="0"/>
              <a:t>Websites</a:t>
            </a:r>
            <a:br>
              <a:rPr lang="en-IE" dirty="0" smtClean="0"/>
            </a:br>
            <a:r>
              <a:rPr lang="en-IE" dirty="0" smtClean="0"/>
              <a:t>Letters</a:t>
            </a:r>
            <a:br>
              <a:rPr lang="en-IE" dirty="0" smtClean="0"/>
            </a:br>
            <a:r>
              <a:rPr lang="en-IE" dirty="0" smtClean="0"/>
              <a:t>Everything!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4536503" cy="64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smtClean="0"/>
              <a:t>Who attended?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310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sz="4000" b="1" smtClean="0">
                <a:solidFill>
                  <a:srgbClr val="FF0000"/>
                </a:solidFill>
              </a:rPr>
              <a:t>65</a:t>
            </a:r>
            <a:r>
              <a:rPr lang="en-IE" sz="2800" b="1" smtClean="0"/>
              <a:t> </a:t>
            </a:r>
            <a:r>
              <a:rPr lang="en-IE" sz="2800" smtClean="0"/>
              <a:t>students initially expressed interest </a:t>
            </a:r>
          </a:p>
          <a:p>
            <a:pPr eaLnBrk="1" hangingPunct="1">
              <a:lnSpc>
                <a:spcPct val="90000"/>
              </a:lnSpc>
            </a:pPr>
            <a:r>
              <a:rPr lang="en-IE" sz="3600" b="1" smtClean="0">
                <a:solidFill>
                  <a:srgbClr val="00B050"/>
                </a:solidFill>
              </a:rPr>
              <a:t>37</a:t>
            </a:r>
            <a:r>
              <a:rPr lang="en-IE" sz="2800" b="1" smtClean="0"/>
              <a:t> </a:t>
            </a:r>
            <a:r>
              <a:rPr lang="en-IE" sz="2800" smtClean="0"/>
              <a:t>students attended </a:t>
            </a:r>
          </a:p>
          <a:p>
            <a:pPr eaLnBrk="1" hangingPunct="1">
              <a:lnSpc>
                <a:spcPct val="90000"/>
              </a:lnSpc>
            </a:pPr>
            <a:r>
              <a:rPr lang="en-IE" sz="3600" b="1" smtClean="0">
                <a:solidFill>
                  <a:srgbClr val="7030A0"/>
                </a:solidFill>
              </a:rPr>
              <a:t>19</a:t>
            </a:r>
            <a:r>
              <a:rPr lang="en-IE" sz="2800" b="1" smtClean="0"/>
              <a:t> </a:t>
            </a:r>
            <a:r>
              <a:rPr lang="en-IE" sz="2800" smtClean="0"/>
              <a:t>HEIs represented </a:t>
            </a:r>
          </a:p>
          <a:p>
            <a:pPr eaLnBrk="1" hangingPunct="1">
              <a:lnSpc>
                <a:spcPct val="90000"/>
              </a:lnSpc>
            </a:pPr>
            <a:r>
              <a:rPr lang="en-IE" b="1" smtClean="0">
                <a:solidFill>
                  <a:srgbClr val="0070C0"/>
                </a:solidFill>
              </a:rPr>
              <a:t>A good mix</a:t>
            </a:r>
            <a:r>
              <a:rPr lang="en-IE" smtClean="0">
                <a:solidFill>
                  <a:srgbClr val="0070C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IE" sz="2400" smtClean="0"/>
              <a:t>Gender, geography and student type; Predominantly undergraduate students, but representation from postgraduate students, part time and higher certificate students, adult learners, distance learners as well as some recent graduates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3924300" y="188913"/>
          <a:ext cx="4824413" cy="2303462"/>
        </p:xfrm>
        <a:graphic>
          <a:graphicData uri="http://schemas.openxmlformats.org/presentationml/2006/ole">
            <p:oleObj spid="_x0000_s3074" name="Chart" r:id="rId4" imgW="2552842" imgH="1695536" progId="MSGraph.Chart.8">
              <p:embed/>
            </p:oleObj>
          </a:graphicData>
        </a:graphic>
      </p:graphicFrame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-468313" y="2597150"/>
          <a:ext cx="6840538" cy="3784600"/>
        </p:xfrm>
        <a:graphic>
          <a:graphicData uri="http://schemas.openxmlformats.org/presentationml/2006/ole">
            <p:oleObj spid="_x0000_s3075" name="Chart" r:id="rId5" imgW="6000740" imgH="2790908" progId="MSGraph.Chart.8">
              <p:embed/>
            </p:oleObj>
          </a:graphicData>
        </a:graphic>
      </p:graphicFrame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468313" y="765175"/>
            <a:ext cx="28797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b="1"/>
              <a:t>Breakdown of students according to ‘Year in University’ </a:t>
            </a:r>
            <a:endParaRPr lang="en-US" b="1"/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6804025" y="3357563"/>
            <a:ext cx="18716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b="1"/>
              <a:t>Breakdown of Student according to Subject  Area Studied</a:t>
            </a:r>
            <a:endParaRPr lang="en-US" b="1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en-IE" b="1" smtClean="0"/>
              <a:t>The Art of Conversation</a:t>
            </a:r>
            <a:endParaRPr lang="en-US" b="1" smtClean="0"/>
          </a:p>
        </p:txBody>
      </p:sp>
      <p:pic>
        <p:nvPicPr>
          <p:cNvPr id="7171" name="Picture 3" descr="DSCF11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16113"/>
            <a:ext cx="5076825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onversations over di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11175"/>
            <a:ext cx="8208963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229600" cy="1143000"/>
          </a:xfrm>
        </p:spPr>
        <p:txBody>
          <a:bodyPr/>
          <a:lstStyle/>
          <a:p>
            <a:r>
              <a:rPr lang="en-IE" b="1" smtClean="0"/>
              <a:t>The Student Voice</a:t>
            </a:r>
            <a:endParaRPr lang="en-US" b="1" smtClean="0"/>
          </a:p>
        </p:txBody>
      </p:sp>
      <p:pic>
        <p:nvPicPr>
          <p:cNvPr id="9219" name="Picture 2" descr="DSCF12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205038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352925"/>
          </a:xfrm>
        </p:spPr>
        <p:txBody>
          <a:bodyPr/>
          <a:lstStyle/>
          <a:p>
            <a:pPr eaLnBrk="1" hangingPunct="1"/>
            <a:r>
              <a:rPr lang="en-IE" smtClean="0"/>
              <a:t>What is happening that’s good? </a:t>
            </a:r>
          </a:p>
          <a:p>
            <a:pPr lvl="2" eaLnBrk="1" hangingPunct="1"/>
            <a:r>
              <a:rPr lang="en-IE" smtClean="0"/>
              <a:t>Staff </a:t>
            </a:r>
          </a:p>
          <a:p>
            <a:pPr lvl="2" eaLnBrk="1" hangingPunct="1"/>
            <a:r>
              <a:rPr lang="en-IE" smtClean="0"/>
              <a:t>Technology</a:t>
            </a:r>
          </a:p>
          <a:p>
            <a:pPr lvl="2" eaLnBrk="1" hangingPunct="1"/>
            <a:r>
              <a:rPr lang="en-IE" smtClean="0"/>
              <a:t>Attitudes</a:t>
            </a:r>
          </a:p>
          <a:p>
            <a:pPr eaLnBrk="1" hangingPunct="1"/>
            <a:r>
              <a:rPr lang="en-IE" smtClean="0"/>
              <a:t>Describe your agenda for change?  </a:t>
            </a:r>
          </a:p>
          <a:p>
            <a:pPr lvl="2" eaLnBrk="1" hangingPunct="1"/>
            <a:r>
              <a:rPr lang="en-IE" smtClean="0"/>
              <a:t>Service Provision &amp; Funding</a:t>
            </a:r>
          </a:p>
          <a:p>
            <a:pPr lvl="2" eaLnBrk="1" hangingPunct="1"/>
            <a:r>
              <a:rPr lang="en-IE" smtClean="0"/>
              <a:t>Communication &amp; Attitude </a:t>
            </a:r>
          </a:p>
          <a:p>
            <a:pPr lvl="2" eaLnBrk="1" hangingPunct="1"/>
            <a:r>
              <a:rPr lang="en-IE" smtClean="0"/>
              <a:t>Student Empowerment</a:t>
            </a:r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248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4000" b="1" smtClean="0"/>
              <a:t>What would make your education </a:t>
            </a:r>
            <a:r>
              <a:rPr lang="en-IE" sz="4800" b="1" smtClean="0">
                <a:solidFill>
                  <a:srgbClr val="FF0000"/>
                </a:solidFill>
              </a:rPr>
              <a:t>amazing?</a:t>
            </a:r>
            <a:r>
              <a:rPr lang="en-IE" sz="4800" smtClean="0">
                <a:solidFill>
                  <a:srgbClr val="FF0000"/>
                </a:solidFill>
              </a:rPr>
              <a:t> </a:t>
            </a:r>
            <a:endParaRPr lang="en-US" sz="4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347</Words>
  <Application>Microsoft Office PowerPoint</Application>
  <PresentationFormat>On-screen Show (4:3)</PresentationFormat>
  <Paragraphs>67</Paragraphs>
  <Slides>13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Chart</vt:lpstr>
      <vt:lpstr>Slide 1</vt:lpstr>
      <vt:lpstr>Background  </vt:lpstr>
      <vt:lpstr>What did we do?  Emails Phonecalls Social Media Websites Letters Everything!</vt:lpstr>
      <vt:lpstr>Who attended?</vt:lpstr>
      <vt:lpstr>Slide 5</vt:lpstr>
      <vt:lpstr>The Art of Conversation</vt:lpstr>
      <vt:lpstr>Slide 7</vt:lpstr>
      <vt:lpstr>The Student Voice</vt:lpstr>
      <vt:lpstr>What would make your education amazing? </vt:lpstr>
      <vt:lpstr> Conversations </vt:lpstr>
      <vt:lpstr>IRL</vt:lpstr>
      <vt:lpstr>What now? 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Student Stories </dc:title>
  <dc:creator> </dc:creator>
  <cp:lastModifiedBy> </cp:lastModifiedBy>
  <cp:revision>12</cp:revision>
  <dcterms:created xsi:type="dcterms:W3CDTF">2011-06-17T15:54:47Z</dcterms:created>
  <dcterms:modified xsi:type="dcterms:W3CDTF">2011-06-20T15:17:56Z</dcterms:modified>
</cp:coreProperties>
</file>