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8.xml" ContentType="application/vnd.openxmlformats-officedocument.presentationml.tags+xml"/>
  <Override PartName="/ppt/theme/theme4.xml" ContentType="application/vnd.openxmlformats-officedocument.them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notesSlides/notesSlide12.xml" ContentType="application/vnd.openxmlformats-officedocument.presentationml.notesSlide+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notesSlides/notesSlide18.xml" ContentType="application/vnd.openxmlformats-officedocument.presentationml.notesSlide+xml"/>
  <Override PartName="/ppt/tags/tag26.xml" ContentType="application/vnd.openxmlformats-officedocument.presentationml.tags+xml"/>
  <Override PartName="/ppt/notesSlides/notesSlide19.xml" ContentType="application/vnd.openxmlformats-officedocument.presentationml.notesSlide+xml"/>
  <Override PartName="/ppt/tags/tag27.xml" ContentType="application/vnd.openxmlformats-officedocument.presentationml.tags+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4"/>
    <p:sldMasterId id="2147483683" r:id="rId5"/>
    <p:sldMasterId id="2147483786" r:id="rId6"/>
  </p:sldMasterIdLst>
  <p:notesMasterIdLst>
    <p:notesMasterId r:id="rId28"/>
  </p:notesMasterIdLst>
  <p:sldIdLst>
    <p:sldId id="354" r:id="rId7"/>
    <p:sldId id="523" r:id="rId8"/>
    <p:sldId id="518" r:id="rId9"/>
    <p:sldId id="524" r:id="rId10"/>
    <p:sldId id="527" r:id="rId11"/>
    <p:sldId id="513" r:id="rId12"/>
    <p:sldId id="534" r:id="rId13"/>
    <p:sldId id="369" r:id="rId14"/>
    <p:sldId id="528" r:id="rId15"/>
    <p:sldId id="532" r:id="rId16"/>
    <p:sldId id="535" r:id="rId17"/>
    <p:sldId id="425" r:id="rId18"/>
    <p:sldId id="536" r:id="rId19"/>
    <p:sldId id="302" r:id="rId20"/>
    <p:sldId id="537" r:id="rId21"/>
    <p:sldId id="451" r:id="rId22"/>
    <p:sldId id="455" r:id="rId23"/>
    <p:sldId id="284" r:id="rId24"/>
    <p:sldId id="538" r:id="rId25"/>
    <p:sldId id="346" r:id="rId26"/>
    <p:sldId id="44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0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B1B94-DBAC-438A-A103-0F993106D7BB}" v="1366" dt="2023-11-13T14:02:20.6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3" autoAdjust="0"/>
    <p:restoredTop sz="86388" autoAdjust="0"/>
  </p:normalViewPr>
  <p:slideViewPr>
    <p:cSldViewPr snapToGrid="0">
      <p:cViewPr varScale="1">
        <p:scale>
          <a:sx n="50" d="100"/>
          <a:sy n="50" d="100"/>
        </p:scale>
        <p:origin x="32" y="200"/>
      </p:cViewPr>
      <p:guideLst/>
    </p:cSldViewPr>
  </p:slideViewPr>
  <p:outlineViewPr>
    <p:cViewPr>
      <p:scale>
        <a:sx n="33" d="100"/>
        <a:sy n="33" d="100"/>
      </p:scale>
      <p:origin x="0" y="-149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ADD637-1FF7-4E42-AF01-6A9C7B3E52FF}" type="datetimeFigureOut">
              <a:rPr lang="en-GB" smtClean="0"/>
              <a:t>13/11/2023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C1032-035E-49F4-8482-4BA05ADA6D46}" type="slidenum">
              <a:rPr lang="en-GB" smtClean="0"/>
              <a:t>‹#›</a:t>
            </a:fld>
            <a:endParaRPr lang="en-GB"/>
          </a:p>
        </p:txBody>
      </p:sp>
    </p:spTree>
    <p:extLst>
      <p:ext uri="{BB962C8B-B14F-4D97-AF65-F5344CB8AC3E}">
        <p14:creationId xmlns:p14="http://schemas.microsoft.com/office/powerpoint/2010/main" val="107885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1</a:t>
            </a:fld>
            <a:endParaRPr lang="ru-RU"/>
          </a:p>
        </p:txBody>
      </p:sp>
    </p:spTree>
    <p:extLst>
      <p:ext uri="{BB962C8B-B14F-4D97-AF65-F5344CB8AC3E}">
        <p14:creationId xmlns:p14="http://schemas.microsoft.com/office/powerpoint/2010/main" val="1025358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9BC1032-035E-49F4-8482-4BA05ADA6D46}" type="slidenum">
              <a:rPr lang="en-GB" smtClean="0"/>
              <a:t>10</a:t>
            </a:fld>
            <a:endParaRPr lang="en-GB"/>
          </a:p>
        </p:txBody>
      </p:sp>
    </p:spTree>
    <p:extLst>
      <p:ext uri="{BB962C8B-B14F-4D97-AF65-F5344CB8AC3E}">
        <p14:creationId xmlns:p14="http://schemas.microsoft.com/office/powerpoint/2010/main" val="4223878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IE" dirty="0"/>
          </a:p>
        </p:txBody>
      </p:sp>
      <p:sp>
        <p:nvSpPr>
          <p:cNvPr id="4" name="Slide Number Placeholder 3"/>
          <p:cNvSpPr>
            <a:spLocks noGrp="1"/>
          </p:cNvSpPr>
          <p:nvPr>
            <p:ph type="sldNum" sz="quarter" idx="5"/>
          </p:nvPr>
        </p:nvSpPr>
        <p:spPr/>
        <p:txBody>
          <a:bodyPr/>
          <a:lstStyle/>
          <a:p>
            <a:fld id="{19BC1032-035E-49F4-8482-4BA05ADA6D46}" type="slidenum">
              <a:rPr lang="en-GB" smtClean="0"/>
              <a:t>11</a:t>
            </a:fld>
            <a:endParaRPr lang="en-GB"/>
          </a:p>
        </p:txBody>
      </p:sp>
    </p:spTree>
    <p:extLst>
      <p:ext uri="{BB962C8B-B14F-4D97-AF65-F5344CB8AC3E}">
        <p14:creationId xmlns:p14="http://schemas.microsoft.com/office/powerpoint/2010/main" val="2125343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12</a:t>
            </a:fld>
            <a:endParaRPr lang="ru-RU"/>
          </a:p>
        </p:txBody>
      </p:sp>
    </p:spTree>
    <p:extLst>
      <p:ext uri="{BB962C8B-B14F-4D97-AF65-F5344CB8AC3E}">
        <p14:creationId xmlns:p14="http://schemas.microsoft.com/office/powerpoint/2010/main" val="2845083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9BC1032-035E-49F4-8482-4BA05ADA6D46}" type="slidenum">
              <a:rPr lang="en-GB" smtClean="0"/>
              <a:t>13</a:t>
            </a:fld>
            <a:endParaRPr lang="en-GB"/>
          </a:p>
        </p:txBody>
      </p:sp>
    </p:spTree>
    <p:extLst>
      <p:ext uri="{BB962C8B-B14F-4D97-AF65-F5344CB8AC3E}">
        <p14:creationId xmlns:p14="http://schemas.microsoft.com/office/powerpoint/2010/main" val="1234593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14</a:t>
            </a:fld>
            <a:endParaRPr lang="ru-RU"/>
          </a:p>
        </p:txBody>
      </p:sp>
    </p:spTree>
    <p:extLst>
      <p:ext uri="{BB962C8B-B14F-4D97-AF65-F5344CB8AC3E}">
        <p14:creationId xmlns:p14="http://schemas.microsoft.com/office/powerpoint/2010/main" val="4110923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IE" dirty="0"/>
          </a:p>
        </p:txBody>
      </p:sp>
      <p:sp>
        <p:nvSpPr>
          <p:cNvPr id="4" name="Slide Number Placeholder 3"/>
          <p:cNvSpPr>
            <a:spLocks noGrp="1"/>
          </p:cNvSpPr>
          <p:nvPr>
            <p:ph type="sldNum" sz="quarter" idx="5"/>
          </p:nvPr>
        </p:nvSpPr>
        <p:spPr/>
        <p:txBody>
          <a:bodyPr/>
          <a:lstStyle/>
          <a:p>
            <a:fld id="{19BC1032-035E-49F4-8482-4BA05ADA6D46}" type="slidenum">
              <a:rPr lang="en-GB" smtClean="0"/>
              <a:t>15</a:t>
            </a:fld>
            <a:endParaRPr lang="en-GB"/>
          </a:p>
        </p:txBody>
      </p:sp>
    </p:spTree>
    <p:extLst>
      <p:ext uri="{BB962C8B-B14F-4D97-AF65-F5344CB8AC3E}">
        <p14:creationId xmlns:p14="http://schemas.microsoft.com/office/powerpoint/2010/main" val="174673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16</a:t>
            </a:fld>
            <a:endParaRPr lang="ru-RU"/>
          </a:p>
        </p:txBody>
      </p:sp>
    </p:spTree>
    <p:extLst>
      <p:ext uri="{BB962C8B-B14F-4D97-AF65-F5344CB8AC3E}">
        <p14:creationId xmlns:p14="http://schemas.microsoft.com/office/powerpoint/2010/main" val="731991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dirty="0"/>
          </a:p>
          <a:p>
            <a:endParaRPr lang="en-IE" dirty="0"/>
          </a:p>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17</a:t>
            </a:fld>
            <a:endParaRPr lang="ru-RU"/>
          </a:p>
        </p:txBody>
      </p:sp>
    </p:spTree>
    <p:extLst>
      <p:ext uri="{BB962C8B-B14F-4D97-AF65-F5344CB8AC3E}">
        <p14:creationId xmlns:p14="http://schemas.microsoft.com/office/powerpoint/2010/main" val="3792708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DEEECAA-3C84-430A-95A1-B4F460996DB5}" type="slidenum">
              <a:rPr lang="ru-RU" smtClean="0"/>
              <a:pPr/>
              <a:t>18</a:t>
            </a:fld>
            <a:endParaRPr lang="ru-RU"/>
          </a:p>
        </p:txBody>
      </p:sp>
    </p:spTree>
    <p:extLst>
      <p:ext uri="{BB962C8B-B14F-4D97-AF65-F5344CB8AC3E}">
        <p14:creationId xmlns:p14="http://schemas.microsoft.com/office/powerpoint/2010/main" val="3552411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19</a:t>
            </a:fld>
            <a:endParaRPr lang="ru-RU"/>
          </a:p>
        </p:txBody>
      </p:sp>
    </p:spTree>
    <p:extLst>
      <p:ext uri="{BB962C8B-B14F-4D97-AF65-F5344CB8AC3E}">
        <p14:creationId xmlns:p14="http://schemas.microsoft.com/office/powerpoint/2010/main" val="330618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9BC1032-035E-49F4-8482-4BA05ADA6D46}" type="slidenum">
              <a:rPr lang="en-GB" smtClean="0"/>
              <a:t>2</a:t>
            </a:fld>
            <a:endParaRPr lang="en-GB"/>
          </a:p>
        </p:txBody>
      </p:sp>
    </p:spTree>
    <p:extLst>
      <p:ext uri="{BB962C8B-B14F-4D97-AF65-F5344CB8AC3E}">
        <p14:creationId xmlns:p14="http://schemas.microsoft.com/office/powerpoint/2010/main" val="133384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EECAA-3C84-430A-95A1-B4F460996DB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428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21</a:t>
            </a:fld>
            <a:endParaRPr lang="ru-RU"/>
          </a:p>
        </p:txBody>
      </p:sp>
    </p:spTree>
    <p:extLst>
      <p:ext uri="{BB962C8B-B14F-4D97-AF65-F5344CB8AC3E}">
        <p14:creationId xmlns:p14="http://schemas.microsoft.com/office/powerpoint/2010/main" val="3796593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3</a:t>
            </a:fld>
            <a:endParaRPr lang="ru-RU"/>
          </a:p>
        </p:txBody>
      </p:sp>
    </p:spTree>
    <p:extLst>
      <p:ext uri="{BB962C8B-B14F-4D97-AF65-F5344CB8AC3E}">
        <p14:creationId xmlns:p14="http://schemas.microsoft.com/office/powerpoint/2010/main" val="2523885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9BC1032-035E-49F4-8482-4BA05ADA6D46}" type="slidenum">
              <a:rPr lang="en-GB" smtClean="0"/>
              <a:t>4</a:t>
            </a:fld>
            <a:endParaRPr lang="en-GB"/>
          </a:p>
        </p:txBody>
      </p:sp>
    </p:spTree>
    <p:extLst>
      <p:ext uri="{BB962C8B-B14F-4D97-AF65-F5344CB8AC3E}">
        <p14:creationId xmlns:p14="http://schemas.microsoft.com/office/powerpoint/2010/main" val="173709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p:txBody>
      </p:sp>
      <p:sp>
        <p:nvSpPr>
          <p:cNvPr id="4" name="Slide Number Placeholder 3"/>
          <p:cNvSpPr>
            <a:spLocks noGrp="1"/>
          </p:cNvSpPr>
          <p:nvPr>
            <p:ph type="sldNum" sz="quarter" idx="5"/>
          </p:nvPr>
        </p:nvSpPr>
        <p:spPr/>
        <p:txBody>
          <a:bodyPr/>
          <a:lstStyle/>
          <a:p>
            <a:fld id="{19BC1032-035E-49F4-8482-4BA05ADA6D46}" type="slidenum">
              <a:rPr lang="en-GB" smtClean="0"/>
              <a:t>5</a:t>
            </a:fld>
            <a:endParaRPr lang="en-GB"/>
          </a:p>
        </p:txBody>
      </p:sp>
    </p:spTree>
    <p:extLst>
      <p:ext uri="{BB962C8B-B14F-4D97-AF65-F5344CB8AC3E}">
        <p14:creationId xmlns:p14="http://schemas.microsoft.com/office/powerpoint/2010/main" val="391555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6</a:t>
            </a:fld>
            <a:endParaRPr lang="ru-RU"/>
          </a:p>
        </p:txBody>
      </p:sp>
    </p:spTree>
    <p:extLst>
      <p:ext uri="{BB962C8B-B14F-4D97-AF65-F5344CB8AC3E}">
        <p14:creationId xmlns:p14="http://schemas.microsoft.com/office/powerpoint/2010/main" val="73199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10"/>
          </p:nvPr>
        </p:nvSpPr>
        <p:spPr/>
        <p:txBody>
          <a:bodyPr/>
          <a:lstStyle/>
          <a:p>
            <a:fld id="{2DEEECAA-3C84-430A-95A1-B4F460996DB5}" type="slidenum">
              <a:rPr lang="ru-RU" smtClean="0"/>
              <a:pPr/>
              <a:t>7</a:t>
            </a:fld>
            <a:endParaRPr lang="ru-RU"/>
          </a:p>
        </p:txBody>
      </p:sp>
    </p:spTree>
    <p:extLst>
      <p:ext uri="{BB962C8B-B14F-4D97-AF65-F5344CB8AC3E}">
        <p14:creationId xmlns:p14="http://schemas.microsoft.com/office/powerpoint/2010/main" val="4023240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466B1-5A0D-4EA8-8E27-CB62473F90C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871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IE" dirty="0"/>
          </a:p>
        </p:txBody>
      </p:sp>
      <p:sp>
        <p:nvSpPr>
          <p:cNvPr id="4" name="Slide Number Placeholder 3"/>
          <p:cNvSpPr>
            <a:spLocks noGrp="1"/>
          </p:cNvSpPr>
          <p:nvPr>
            <p:ph type="sldNum" sz="quarter" idx="5"/>
          </p:nvPr>
        </p:nvSpPr>
        <p:spPr/>
        <p:txBody>
          <a:bodyPr/>
          <a:lstStyle/>
          <a:p>
            <a:fld id="{19BC1032-035E-49F4-8482-4BA05ADA6D46}" type="slidenum">
              <a:rPr lang="en-GB" smtClean="0"/>
              <a:t>9</a:t>
            </a:fld>
            <a:endParaRPr lang="en-GB"/>
          </a:p>
        </p:txBody>
      </p:sp>
    </p:spTree>
    <p:extLst>
      <p:ext uri="{BB962C8B-B14F-4D97-AF65-F5344CB8AC3E}">
        <p14:creationId xmlns:p14="http://schemas.microsoft.com/office/powerpoint/2010/main" val="255012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4468B-4041-4DB4-BC98-4F50A6DDAA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C85A17-B9DE-4BD8-8688-C80C91EDE9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E578A1-3A42-439E-B511-3A34B87D75AE}"/>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5" name="Footer Placeholder 4">
            <a:extLst>
              <a:ext uri="{FF2B5EF4-FFF2-40B4-BE49-F238E27FC236}">
                <a16:creationId xmlns:a16="http://schemas.microsoft.com/office/drawing/2014/main" id="{6B9D6D48-F4E4-42EF-95E0-37B1AE8817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FA4123-A990-4028-870B-7AA86D3B24F8}"/>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52031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A6C1-D528-47DA-9D41-97BA973FA5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0056F8-C026-40CE-ABEB-46130079BE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82FD43-55EF-4DB6-9F8D-5F938A6EC1F6}"/>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5" name="Footer Placeholder 4">
            <a:extLst>
              <a:ext uri="{FF2B5EF4-FFF2-40B4-BE49-F238E27FC236}">
                <a16:creationId xmlns:a16="http://schemas.microsoft.com/office/drawing/2014/main" id="{34C6F7DB-3C87-4D8A-8781-F491155663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C15B33-568F-47E6-8DB2-5293F69F5D5D}"/>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2254703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B8B5EC-3888-4C31-AD2D-9E35A9DF45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ABBC8B-35A8-4B3F-9C10-858A296AF7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65760D-3032-4EB2-A6DD-145E973DB2D1}"/>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5" name="Footer Placeholder 4">
            <a:extLst>
              <a:ext uri="{FF2B5EF4-FFF2-40B4-BE49-F238E27FC236}">
                <a16:creationId xmlns:a16="http://schemas.microsoft.com/office/drawing/2014/main" id="{04978A24-E97C-4DC9-9DC2-834E99940D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9B89AC-D0D0-4274-8F69-4CE3AF131CBA}"/>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1604747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urse Title">
    <p:bg>
      <p:bgPr>
        <a:solidFill>
          <a:schemeClr val="bg1">
            <a:lumMod val="85000"/>
          </a:schemeClr>
        </a:solidFill>
        <a:effectLst/>
      </p:bgPr>
    </p:bg>
    <p:spTree>
      <p:nvGrpSpPr>
        <p:cNvPr id="1" name=""/>
        <p:cNvGrpSpPr/>
        <p:nvPr/>
      </p:nvGrpSpPr>
      <p:grpSpPr>
        <a:xfrm>
          <a:off x="0" y="0"/>
          <a:ext cx="0" cy="0"/>
          <a:chOff x="0" y="0"/>
          <a:chExt cx="0" cy="0"/>
        </a:xfrm>
      </p:grpSpPr>
      <p:sp>
        <p:nvSpPr>
          <p:cNvPr id="12" name="Picture  1"/>
          <p:cNvSpPr>
            <a:spLocks noGrp="1"/>
          </p:cNvSpPr>
          <p:nvPr>
            <p:ph type="pic" sz="quarter" idx="11"/>
          </p:nvPr>
        </p:nvSpPr>
        <p:spPr>
          <a:xfrm>
            <a:off x="0" y="7"/>
            <a:ext cx="12192000" cy="6857999"/>
          </a:xfrm>
        </p:spPr>
        <p:txBody>
          <a:bodyPr/>
          <a:lstStyle/>
          <a:p>
            <a:r>
              <a:rPr lang="en-US"/>
              <a:t>Click icon to add picture</a:t>
            </a:r>
            <a:endParaRPr lang="ru-RU"/>
          </a:p>
        </p:txBody>
      </p:sp>
      <p:sp>
        <p:nvSpPr>
          <p:cNvPr id="2" name="Title"/>
          <p:cNvSpPr>
            <a:spLocks noGrp="1"/>
          </p:cNvSpPr>
          <p:nvPr>
            <p:ph type="ctrTitle" hasCustomPrompt="1"/>
          </p:nvPr>
        </p:nvSpPr>
        <p:spPr>
          <a:xfrm>
            <a:off x="1402148" y="3326677"/>
            <a:ext cx="9265853" cy="1503259"/>
          </a:xfrm>
          <a:noFill/>
        </p:spPr>
        <p:txBody>
          <a:bodyPr wrap="square" lIns="90000" rtlCol="0" anchor="b">
            <a:noAutofit/>
          </a:bodyPr>
          <a:lstStyle>
            <a:lvl1pPr>
              <a:defRPr lang="en-US" sz="4400" dirty="0">
                <a:solidFill>
                  <a:schemeClr val="bg1"/>
                </a:solidFill>
                <a:latin typeface="+mj-lt"/>
                <a:ea typeface="Open Sans Condensed" panose="020B0806030504020204" pitchFamily="34" charset="0"/>
                <a:cs typeface="Segoe UI Semibold" panose="020B0702040204020203" pitchFamily="34" charset="0"/>
              </a:defRPr>
            </a:lvl1pPr>
          </a:lstStyle>
          <a:p>
            <a:pPr marL="0" lvl="0"/>
            <a:r>
              <a:rPr lang="en-US"/>
              <a:t>Click to add title</a:t>
            </a:r>
          </a:p>
        </p:txBody>
      </p:sp>
      <p:sp>
        <p:nvSpPr>
          <p:cNvPr id="10" name="Text  1"/>
          <p:cNvSpPr>
            <a:spLocks noGrp="1"/>
          </p:cNvSpPr>
          <p:nvPr>
            <p:ph type="body" sz="quarter" idx="10" hasCustomPrompt="1"/>
          </p:nvPr>
        </p:nvSpPr>
        <p:spPr>
          <a:xfrm>
            <a:off x="1402148" y="5013117"/>
            <a:ext cx="7859083" cy="1114425"/>
          </a:xfrm>
        </p:spPr>
        <p:txBody>
          <a:bodyPr vert="horz" wrap="square" lIns="90000" tIns="45720" rIns="91440" bIns="45720" rtlCol="0">
            <a:noAutofit/>
          </a:bodyPr>
          <a:lstStyle>
            <a:lvl1pPr>
              <a:lnSpc>
                <a:spcPct val="130000"/>
              </a:lnSpc>
              <a:defRPr lang="en-US" sz="1400" kern="1200" dirty="0" smtClean="0">
                <a:solidFill>
                  <a:schemeClr val="bg1">
                    <a:lumMod val="95000"/>
                  </a:schemeClr>
                </a:solidFill>
                <a:latin typeface="+mn-lt"/>
                <a:ea typeface="Open Sans" panose="020B0606030504020204" pitchFamily="34" charset="0"/>
                <a:cs typeface="Open Sans" panose="020B0606030504020204" pitchFamily="34" charset="0"/>
              </a:defRPr>
            </a:lvl1pPr>
          </a:lstStyle>
          <a:p>
            <a:pPr lvl="0"/>
            <a:r>
              <a:rPr lang="en-US"/>
              <a:t>Click to add text</a:t>
            </a:r>
          </a:p>
        </p:txBody>
      </p:sp>
    </p:spTree>
    <p:custDataLst>
      <p:tags r:id="rId1"/>
    </p:custDataLst>
    <p:extLst>
      <p:ext uri="{BB962C8B-B14F-4D97-AF65-F5344CB8AC3E}">
        <p14:creationId xmlns:p14="http://schemas.microsoft.com/office/powerpoint/2010/main" val="77386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urse Objectives">
    <p:spTree>
      <p:nvGrpSpPr>
        <p:cNvPr id="1" name=""/>
        <p:cNvGrpSpPr/>
        <p:nvPr/>
      </p:nvGrpSpPr>
      <p:grpSpPr>
        <a:xfrm>
          <a:off x="0" y="0"/>
          <a:ext cx="0" cy="0"/>
          <a:chOff x="0" y="0"/>
          <a:chExt cx="0" cy="0"/>
        </a:xfrm>
      </p:grpSpPr>
      <p:sp>
        <p:nvSpPr>
          <p:cNvPr id="34" name="Picture  1"/>
          <p:cNvSpPr>
            <a:spLocks noGrp="1"/>
          </p:cNvSpPr>
          <p:nvPr>
            <p:ph type="pic" sz="quarter" idx="21"/>
          </p:nvPr>
        </p:nvSpPr>
        <p:spPr>
          <a:xfrm>
            <a:off x="0" y="0"/>
            <a:ext cx="4963584" cy="6858000"/>
          </a:xfrm>
        </p:spPr>
        <p:txBody>
          <a:bodyPr/>
          <a:lstStyle/>
          <a:p>
            <a:r>
              <a:rPr lang="en-US"/>
              <a:t>Click icon to add picture</a:t>
            </a:r>
            <a:endParaRPr lang="ru-RU"/>
          </a:p>
        </p:txBody>
      </p:sp>
      <p:sp>
        <p:nvSpPr>
          <p:cNvPr id="2" name="Title"/>
          <p:cNvSpPr>
            <a:spLocks noGrp="1"/>
          </p:cNvSpPr>
          <p:nvPr>
            <p:ph type="title" hasCustomPrompt="1"/>
          </p:nvPr>
        </p:nvSpPr>
        <p:spPr>
          <a:xfrm>
            <a:off x="739857" y="162915"/>
            <a:ext cx="3402298" cy="1204844"/>
          </a:xfrm>
          <a:noFill/>
        </p:spPr>
        <p:txBody>
          <a:bodyPr wrap="square" anchor="b">
            <a:noAutofit/>
          </a:bodyPr>
          <a:lstStyle>
            <a:lvl1pPr>
              <a:defRPr lang="ru-RU" sz="2800">
                <a:solidFill>
                  <a:schemeClr val="bg1"/>
                </a:solidFill>
                <a:latin typeface="+mj-lt"/>
                <a:ea typeface="Open Sans Condensed" panose="020B0806030504020204" pitchFamily="34" charset="0"/>
                <a:cs typeface="Segoe UI Semibold" panose="020B0702040204020203" pitchFamily="34" charset="0"/>
              </a:defRPr>
            </a:lvl1pPr>
          </a:lstStyle>
          <a:p>
            <a:pPr marL="0" lvl="0"/>
            <a:r>
              <a:rPr lang="en-US"/>
              <a:t>Click to add title</a:t>
            </a:r>
            <a:endParaRPr lang="ru-RU"/>
          </a:p>
        </p:txBody>
      </p:sp>
      <p:sp>
        <p:nvSpPr>
          <p:cNvPr id="20" name="Text  1"/>
          <p:cNvSpPr>
            <a:spLocks noGrp="1"/>
          </p:cNvSpPr>
          <p:nvPr>
            <p:ph type="body" sz="quarter" idx="10" hasCustomPrompt="1"/>
          </p:nvPr>
        </p:nvSpPr>
        <p:spPr>
          <a:xfrm>
            <a:off x="739857" y="1367760"/>
            <a:ext cx="3402298" cy="932563"/>
          </a:xfrm>
        </p:spPr>
        <p:txBody>
          <a:bodyPr wrap="square">
            <a:noAutofit/>
          </a:bodyPr>
          <a:lstStyle>
            <a:lvl1pPr>
              <a:lnSpc>
                <a:spcPct val="150000"/>
              </a:lnSpc>
              <a:defRPr lang="en-US" sz="1400" dirty="0" smtClean="0">
                <a:solidFill>
                  <a:schemeClr val="bg1">
                    <a:lumMod val="95000"/>
                  </a:schemeClr>
                </a:solidFill>
                <a:latin typeface="+mn-lt"/>
                <a:ea typeface="Open Sans" panose="020B0606030504020204" pitchFamily="34" charset="0"/>
                <a:cs typeface="Open Sans" panose="020B0606030504020204" pitchFamily="34" charset="0"/>
              </a:defRPr>
            </a:lvl1pPr>
            <a:lvl2pPr>
              <a:defRPr lang="en-US" sz="1800" dirty="0" smtClean="0"/>
            </a:lvl2pPr>
            <a:lvl3pPr>
              <a:defRPr lang="en-US" sz="1800" dirty="0" smtClean="0"/>
            </a:lvl3pPr>
            <a:lvl4pPr>
              <a:defRPr lang="en-US" dirty="0" smtClean="0"/>
            </a:lvl4pPr>
            <a:lvl5pPr>
              <a:defRPr lang="ru-RU" dirty="0"/>
            </a:lvl5pPr>
          </a:lstStyle>
          <a:p>
            <a:pPr lvl="0">
              <a:lnSpc>
                <a:spcPct val="130000"/>
              </a:lnSpc>
            </a:pPr>
            <a:r>
              <a:rPr lang="en-US"/>
              <a:t>Click to add text</a:t>
            </a:r>
            <a:endParaRPr lang="ru-RU"/>
          </a:p>
        </p:txBody>
      </p:sp>
      <p:sp>
        <p:nvSpPr>
          <p:cNvPr id="25" name="Text  2"/>
          <p:cNvSpPr>
            <a:spLocks noGrp="1"/>
          </p:cNvSpPr>
          <p:nvPr>
            <p:ph type="body" sz="quarter" idx="15" hasCustomPrompt="1"/>
          </p:nvPr>
        </p:nvSpPr>
        <p:spPr>
          <a:xfrm>
            <a:off x="6390422" y="908301"/>
            <a:ext cx="5108331" cy="536575"/>
          </a:xfrm>
        </p:spPr>
        <p:txBody>
          <a:bodyPr wrap="square" anchor="ctr">
            <a:noAutofit/>
          </a:bodyPr>
          <a:lstStyle>
            <a:lvl1pPr>
              <a:lnSpc>
                <a:spcPct val="110000"/>
              </a:lnSpc>
              <a:defRPr lang="ru-RU" sz="13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spcBef>
                <a:spcPts val="451"/>
              </a:spcBef>
              <a:spcAft>
                <a:spcPts val="451"/>
              </a:spcAft>
            </a:pPr>
            <a:r>
              <a:rPr lang="en-US"/>
              <a:t>Click to add text</a:t>
            </a:r>
            <a:endParaRPr lang="ru-RU"/>
          </a:p>
        </p:txBody>
      </p:sp>
      <p:sp>
        <p:nvSpPr>
          <p:cNvPr id="28" name="Text  3"/>
          <p:cNvSpPr>
            <a:spLocks noGrp="1"/>
          </p:cNvSpPr>
          <p:nvPr>
            <p:ph type="body" sz="quarter" idx="16" hasCustomPrompt="1"/>
          </p:nvPr>
        </p:nvSpPr>
        <p:spPr>
          <a:xfrm>
            <a:off x="6403734" y="1765472"/>
            <a:ext cx="5108331" cy="536575"/>
          </a:xfrm>
        </p:spPr>
        <p:txBody>
          <a:bodyPr wrap="square" anchor="ctr">
            <a:noAutofit/>
          </a:bodyPr>
          <a:lstStyle>
            <a:lvl1pPr>
              <a:lnSpc>
                <a:spcPct val="110000"/>
              </a:lnSpc>
              <a:defRPr lang="ru-RU" sz="13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spcBef>
                <a:spcPts val="451"/>
              </a:spcBef>
              <a:spcAft>
                <a:spcPts val="451"/>
              </a:spcAft>
            </a:pPr>
            <a:r>
              <a:rPr lang="en-US"/>
              <a:t>Click to add text</a:t>
            </a:r>
            <a:endParaRPr lang="ru-RU"/>
          </a:p>
        </p:txBody>
      </p:sp>
      <p:sp>
        <p:nvSpPr>
          <p:cNvPr id="29" name="Text  4"/>
          <p:cNvSpPr>
            <a:spLocks noGrp="1"/>
          </p:cNvSpPr>
          <p:nvPr>
            <p:ph type="body" sz="quarter" idx="17" hasCustomPrompt="1"/>
          </p:nvPr>
        </p:nvSpPr>
        <p:spPr>
          <a:xfrm>
            <a:off x="6403734" y="2622641"/>
            <a:ext cx="5108331" cy="536575"/>
          </a:xfrm>
        </p:spPr>
        <p:txBody>
          <a:bodyPr wrap="square" anchor="ctr">
            <a:noAutofit/>
          </a:bodyPr>
          <a:lstStyle>
            <a:lvl1pPr>
              <a:lnSpc>
                <a:spcPct val="110000"/>
              </a:lnSpc>
              <a:defRPr lang="ru-RU" sz="13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spcBef>
                <a:spcPts val="451"/>
              </a:spcBef>
              <a:spcAft>
                <a:spcPts val="451"/>
              </a:spcAft>
            </a:pPr>
            <a:r>
              <a:rPr lang="en-US"/>
              <a:t>Click to add text</a:t>
            </a:r>
            <a:endParaRPr lang="ru-RU"/>
          </a:p>
        </p:txBody>
      </p:sp>
      <p:sp>
        <p:nvSpPr>
          <p:cNvPr id="30" name="Text  5"/>
          <p:cNvSpPr>
            <a:spLocks noGrp="1"/>
          </p:cNvSpPr>
          <p:nvPr>
            <p:ph type="body" sz="quarter" idx="18" hasCustomPrompt="1"/>
          </p:nvPr>
        </p:nvSpPr>
        <p:spPr>
          <a:xfrm>
            <a:off x="6403734" y="3479812"/>
            <a:ext cx="5108331" cy="536575"/>
          </a:xfrm>
        </p:spPr>
        <p:txBody>
          <a:bodyPr wrap="square" anchor="ctr">
            <a:noAutofit/>
          </a:bodyPr>
          <a:lstStyle>
            <a:lvl1pPr>
              <a:lnSpc>
                <a:spcPct val="110000"/>
              </a:lnSpc>
              <a:defRPr lang="ru-RU" sz="13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spcBef>
                <a:spcPts val="451"/>
              </a:spcBef>
              <a:spcAft>
                <a:spcPts val="451"/>
              </a:spcAft>
            </a:pPr>
            <a:r>
              <a:rPr lang="en-US"/>
              <a:t>Click to add text</a:t>
            </a:r>
            <a:endParaRPr lang="ru-RU"/>
          </a:p>
        </p:txBody>
      </p:sp>
      <p:sp>
        <p:nvSpPr>
          <p:cNvPr id="31" name="Text  6"/>
          <p:cNvSpPr>
            <a:spLocks noGrp="1"/>
          </p:cNvSpPr>
          <p:nvPr>
            <p:ph type="body" sz="quarter" idx="19" hasCustomPrompt="1"/>
          </p:nvPr>
        </p:nvSpPr>
        <p:spPr>
          <a:xfrm>
            <a:off x="6403734" y="4336981"/>
            <a:ext cx="5108331" cy="536575"/>
          </a:xfrm>
        </p:spPr>
        <p:txBody>
          <a:bodyPr wrap="square" anchor="ctr">
            <a:noAutofit/>
          </a:bodyPr>
          <a:lstStyle>
            <a:lvl1pPr>
              <a:lnSpc>
                <a:spcPct val="110000"/>
              </a:lnSpc>
              <a:defRPr lang="ru-RU" sz="13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spcBef>
                <a:spcPts val="451"/>
              </a:spcBef>
              <a:spcAft>
                <a:spcPts val="451"/>
              </a:spcAft>
            </a:pPr>
            <a:r>
              <a:rPr lang="en-US"/>
              <a:t>Click to add text</a:t>
            </a:r>
            <a:endParaRPr lang="ru-RU"/>
          </a:p>
        </p:txBody>
      </p:sp>
      <p:sp>
        <p:nvSpPr>
          <p:cNvPr id="32" name="Text  7"/>
          <p:cNvSpPr>
            <a:spLocks noGrp="1"/>
          </p:cNvSpPr>
          <p:nvPr>
            <p:ph type="body" sz="quarter" idx="20" hasCustomPrompt="1"/>
          </p:nvPr>
        </p:nvSpPr>
        <p:spPr>
          <a:xfrm>
            <a:off x="6403734" y="5194152"/>
            <a:ext cx="5108331" cy="536575"/>
          </a:xfrm>
        </p:spPr>
        <p:txBody>
          <a:bodyPr wrap="square" anchor="ctr">
            <a:noAutofit/>
          </a:bodyPr>
          <a:lstStyle>
            <a:lvl1pPr>
              <a:lnSpc>
                <a:spcPct val="110000"/>
              </a:lnSpc>
              <a:defRPr lang="ru-RU" sz="1300" dirty="0">
                <a:solidFill>
                  <a:schemeClr val="tx1">
                    <a:lumMod val="75000"/>
                    <a:lumOff val="25000"/>
                  </a:schemeClr>
                </a:solidFill>
                <a:latin typeface="+mn-lt"/>
                <a:ea typeface="Open Sans" panose="020B0606030504020204" pitchFamily="34" charset="0"/>
                <a:cs typeface="Open Sans" panose="020B0606030504020204" pitchFamily="34" charset="0"/>
              </a:defRPr>
            </a:lvl1pPr>
          </a:lstStyle>
          <a:p>
            <a:pPr lvl="0">
              <a:spcBef>
                <a:spcPts val="451"/>
              </a:spcBef>
              <a:spcAft>
                <a:spcPts val="451"/>
              </a:spcAft>
            </a:pPr>
            <a:r>
              <a:rPr lang="en-US"/>
              <a:t>Click to add text</a:t>
            </a:r>
            <a:endParaRPr lang="ru-RU"/>
          </a:p>
        </p:txBody>
      </p:sp>
    </p:spTree>
    <p:custDataLst>
      <p:tags r:id="rId1"/>
    </p:custDataLst>
    <p:extLst>
      <p:ext uri="{BB962C8B-B14F-4D97-AF65-F5344CB8AC3E}">
        <p14:creationId xmlns:p14="http://schemas.microsoft.com/office/powerpoint/2010/main" val="2670072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0/70 Picture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773063" y="725787"/>
            <a:ext cx="3321330" cy="1280332"/>
          </a:xfrm>
        </p:spPr>
        <p:txBody>
          <a:bodyPr vert="horz" lIns="68580" tIns="34290" rIns="68580" bIns="34290" rtlCol="0" anchor="b">
            <a:noAutofit/>
          </a:bodyPr>
          <a:lstStyle>
            <a:lvl1pPr>
              <a:defRPr lang="ru-RU" sz="2800" dirty="0">
                <a:solidFill>
                  <a:schemeClr val="tx1">
                    <a:lumMod val="75000"/>
                    <a:lumOff val="25000"/>
                  </a:schemeClr>
                </a:solidFill>
                <a:latin typeface="+mj-lt"/>
                <a:ea typeface="Open Sans Condensed" panose="020B0806030504020204" pitchFamily="34" charset="0"/>
                <a:cs typeface="Segoe UI Semibold" panose="020B0702040204020203" pitchFamily="34" charset="0"/>
              </a:defRPr>
            </a:lvl1pPr>
          </a:lstStyle>
          <a:p>
            <a:pPr marL="0" lvl="0">
              <a:lnSpc>
                <a:spcPct val="100000"/>
              </a:lnSpc>
            </a:pPr>
            <a:r>
              <a:rPr lang="en-US"/>
              <a:t>Click to add title</a:t>
            </a:r>
            <a:endParaRPr lang="ru-RU"/>
          </a:p>
        </p:txBody>
      </p:sp>
      <p:sp>
        <p:nvSpPr>
          <p:cNvPr id="8" name="Picture  1"/>
          <p:cNvSpPr>
            <a:spLocks noGrp="1"/>
          </p:cNvSpPr>
          <p:nvPr>
            <p:ph type="pic" sz="quarter" idx="10"/>
          </p:nvPr>
        </p:nvSpPr>
        <p:spPr>
          <a:xfrm>
            <a:off x="4749800" y="0"/>
            <a:ext cx="7442200" cy="6858000"/>
          </a:xfrm>
        </p:spPr>
        <p:txBody>
          <a:bodyPr/>
          <a:lstStyle/>
          <a:p>
            <a:r>
              <a:rPr lang="en-US"/>
              <a:t>Click icon to add picture</a:t>
            </a:r>
            <a:endParaRPr lang="ru-RU"/>
          </a:p>
        </p:txBody>
      </p:sp>
      <p:sp>
        <p:nvSpPr>
          <p:cNvPr id="10" name="Text  1"/>
          <p:cNvSpPr>
            <a:spLocks noGrp="1"/>
          </p:cNvSpPr>
          <p:nvPr>
            <p:ph type="body" sz="quarter" idx="11" hasCustomPrompt="1"/>
          </p:nvPr>
        </p:nvSpPr>
        <p:spPr>
          <a:xfrm>
            <a:off x="385558" y="2334123"/>
            <a:ext cx="3686258" cy="2837959"/>
          </a:xfrm>
        </p:spPr>
        <p:txBody>
          <a:bodyPr/>
          <a:lstStyle>
            <a:lvl1pPr>
              <a:defRPr lang="en-US" sz="1300" kern="1200" smtClean="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a:p>
        </p:txBody>
      </p:sp>
    </p:spTree>
    <p:custDataLst>
      <p:tags r:id="rId1"/>
    </p:custDataLst>
    <p:extLst>
      <p:ext uri="{BB962C8B-B14F-4D97-AF65-F5344CB8AC3E}">
        <p14:creationId xmlns:p14="http://schemas.microsoft.com/office/powerpoint/2010/main" val="1676493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50/50 Picture Top">
    <p:spTree>
      <p:nvGrpSpPr>
        <p:cNvPr id="1" name=""/>
        <p:cNvGrpSpPr/>
        <p:nvPr/>
      </p:nvGrpSpPr>
      <p:grpSpPr>
        <a:xfrm>
          <a:off x="0" y="0"/>
          <a:ext cx="0" cy="0"/>
          <a:chOff x="0" y="0"/>
          <a:chExt cx="0" cy="0"/>
        </a:xfrm>
      </p:grpSpPr>
      <p:sp>
        <p:nvSpPr>
          <p:cNvPr id="14" name="Picture  1"/>
          <p:cNvSpPr>
            <a:spLocks noGrp="1"/>
          </p:cNvSpPr>
          <p:nvPr>
            <p:ph type="pic" sz="quarter" idx="11"/>
          </p:nvPr>
        </p:nvSpPr>
        <p:spPr>
          <a:xfrm>
            <a:off x="0" y="7"/>
            <a:ext cx="12192000" cy="3167063"/>
          </a:xfrm>
        </p:spPr>
        <p:txBody>
          <a:bodyPr/>
          <a:lstStyle/>
          <a:p>
            <a:r>
              <a:rPr lang="en-US"/>
              <a:t>Click icon to add picture</a:t>
            </a:r>
            <a:endParaRPr lang="ru-RU"/>
          </a:p>
        </p:txBody>
      </p:sp>
      <p:sp>
        <p:nvSpPr>
          <p:cNvPr id="11" name="Text  1"/>
          <p:cNvSpPr>
            <a:spLocks noGrp="1"/>
          </p:cNvSpPr>
          <p:nvPr>
            <p:ph type="body" sz="quarter" idx="10" hasCustomPrompt="1"/>
          </p:nvPr>
        </p:nvSpPr>
        <p:spPr>
          <a:xfrm>
            <a:off x="868461" y="4819512"/>
            <a:ext cx="7181385" cy="1581293"/>
          </a:xfrm>
        </p:spPr>
        <p:txBody>
          <a:bodyPr/>
          <a:lstStyle>
            <a:lvl1pPr>
              <a:defRPr lang="en-US" sz="1300" smtClean="0">
                <a:solidFill>
                  <a:schemeClr val="tx1">
                    <a:lumMod val="65000"/>
                    <a:lumOff val="35000"/>
                  </a:schemeClr>
                </a:solidFill>
                <a:latin typeface="+mn-lt"/>
                <a:ea typeface="Open Sans" panose="020B0606030504020204" pitchFamily="34" charset="0"/>
                <a:cs typeface="Open Sans" panose="020B0606030504020204" pitchFamily="34" charset="0"/>
              </a:defRPr>
            </a:lvl1pPr>
            <a:lvl2pPr>
              <a:defRPr lang="en-US" sz="2000" smtClean="0">
                <a:latin typeface="Segoe UI" panose="020B0502040204020203" pitchFamily="34" charset="0"/>
                <a:cs typeface="Segoe UI" panose="020B0502040204020203" pitchFamily="34" charset="0"/>
              </a:defRPr>
            </a:lvl2pPr>
            <a:lvl3pPr>
              <a:defRPr lang="en-US" sz="1800" smtClean="0">
                <a:latin typeface="Segoe UI" panose="020B0502040204020203" pitchFamily="34" charset="0"/>
                <a:cs typeface="Segoe UI" panose="020B0502040204020203" pitchFamily="34" charset="0"/>
              </a:defRPr>
            </a:lvl3pPr>
            <a:lvl4pPr>
              <a:defRPr lang="en-US" sz="1600" smtClean="0">
                <a:latin typeface="Segoe UI" panose="020B0502040204020203" pitchFamily="34" charset="0"/>
                <a:cs typeface="Segoe UI" panose="020B0502040204020203" pitchFamily="34" charset="0"/>
              </a:defRPr>
            </a:lvl4pPr>
            <a:lvl5pPr>
              <a:defRPr lang="ru-RU" sz="1600">
                <a:latin typeface="Segoe UI" panose="020B0502040204020203" pitchFamily="34" charset="0"/>
                <a:cs typeface="Segoe UI" panose="020B0502040204020203" pitchFamily="34" charset="0"/>
              </a:defRPr>
            </a:lvl5pPr>
          </a:lstStyle>
          <a:p>
            <a:pPr lvl="0">
              <a:lnSpc>
                <a:spcPct val="130000"/>
              </a:lnSpc>
            </a:pPr>
            <a:r>
              <a:rPr lang="en-US"/>
              <a:t>Click to add text</a:t>
            </a:r>
            <a:endParaRPr lang="ru-RU"/>
          </a:p>
        </p:txBody>
      </p:sp>
      <p:sp>
        <p:nvSpPr>
          <p:cNvPr id="12" name="Title"/>
          <p:cNvSpPr>
            <a:spLocks noGrp="1"/>
          </p:cNvSpPr>
          <p:nvPr>
            <p:ph type="title" hasCustomPrompt="1"/>
          </p:nvPr>
        </p:nvSpPr>
        <p:spPr>
          <a:xfrm>
            <a:off x="1208262" y="4058685"/>
            <a:ext cx="9089636" cy="535531"/>
          </a:xfrm>
          <a:noFill/>
        </p:spPr>
        <p:txBody>
          <a:bodyPr vert="horz" wrap="square" lIns="91440" tIns="45720" rIns="91440" bIns="45720" rtlCol="0" anchor="ctr">
            <a:spAutoFit/>
          </a:bodyPr>
          <a:lstStyle>
            <a:lvl1pPr>
              <a:defRPr lang="ru-RU" sz="3200">
                <a:solidFill>
                  <a:schemeClr val="tx1">
                    <a:lumMod val="75000"/>
                    <a:lumOff val="25000"/>
                  </a:schemeClr>
                </a:solidFill>
                <a:ea typeface="Open Sans Condensed" panose="020B0806030504020204" pitchFamily="34" charset="0"/>
                <a:cs typeface="Segoe UI Semibold" panose="020B0702040204020203" pitchFamily="34" charset="0"/>
              </a:defRPr>
            </a:lvl1pPr>
          </a:lstStyle>
          <a:p>
            <a:pPr marL="0" lvl="0"/>
            <a:r>
              <a:rPr lang="en-US"/>
              <a:t>Click to add title</a:t>
            </a:r>
            <a:endParaRPr lang="ru-RU"/>
          </a:p>
        </p:txBody>
      </p:sp>
    </p:spTree>
    <p:custDataLst>
      <p:tags r:id="rId1"/>
    </p:custDataLst>
    <p:extLst>
      <p:ext uri="{BB962C8B-B14F-4D97-AF65-F5344CB8AC3E}">
        <p14:creationId xmlns:p14="http://schemas.microsoft.com/office/powerpoint/2010/main" val="937724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Mission">
    <p:spTree>
      <p:nvGrpSpPr>
        <p:cNvPr id="1" name=""/>
        <p:cNvGrpSpPr/>
        <p:nvPr/>
      </p:nvGrpSpPr>
      <p:grpSpPr>
        <a:xfrm>
          <a:off x="0" y="0"/>
          <a:ext cx="0" cy="0"/>
          <a:chOff x="0" y="0"/>
          <a:chExt cx="0" cy="0"/>
        </a:xfrm>
      </p:grpSpPr>
      <p:sp>
        <p:nvSpPr>
          <p:cNvPr id="9" name="Picture 1"/>
          <p:cNvSpPr>
            <a:spLocks noGrp="1"/>
          </p:cNvSpPr>
          <p:nvPr>
            <p:ph type="pic" sz="quarter" idx="13" hasCustomPrompt="1"/>
          </p:nvPr>
        </p:nvSpPr>
        <p:spPr>
          <a:xfrm>
            <a:off x="0" y="0"/>
            <a:ext cx="12192000" cy="6858000"/>
          </a:xfrm>
        </p:spPr>
        <p:txBody>
          <a:bodyPr/>
          <a:lstStyle>
            <a:lvl1pPr marL="0" indent="0">
              <a:buNone/>
              <a:defRPr lang="ru-RU"/>
            </a:lvl1pPr>
          </a:lstStyle>
          <a:p>
            <a:r>
              <a:rPr lang="en-US"/>
              <a:t>Click icon to add picture</a:t>
            </a:r>
            <a:endParaRPr lang="ru-RU" dirty="0"/>
          </a:p>
        </p:txBody>
      </p:sp>
      <p:sp>
        <p:nvSpPr>
          <p:cNvPr id="5" name="Text 1"/>
          <p:cNvSpPr>
            <a:spLocks noGrp="1"/>
          </p:cNvSpPr>
          <p:nvPr>
            <p:ph type="body" sz="quarter" idx="16" hasCustomPrompt="1"/>
          </p:nvPr>
        </p:nvSpPr>
        <p:spPr>
          <a:xfrm>
            <a:off x="2176670" y="2691009"/>
            <a:ext cx="7605067" cy="2079774"/>
          </a:xfrm>
        </p:spPr>
        <p:txBody>
          <a:bodyPr>
            <a:noAutofit/>
          </a:bodyPr>
          <a:lstStyle>
            <a:lvl1pPr marL="0" indent="0" algn="l">
              <a:buNone/>
              <a:defRPr sz="1600">
                <a:solidFill>
                  <a:schemeClr val="tx1">
                    <a:lumMod val="65000"/>
                    <a:lumOff val="35000"/>
                  </a:schemeClr>
                </a:solidFill>
              </a:defRPr>
            </a:lvl1pPr>
            <a:lvl2pPr marL="342900" indent="0" algn="ctr">
              <a:buNone/>
              <a:defRPr sz="1200"/>
            </a:lvl2pPr>
            <a:lvl3pPr marL="685800" indent="0" algn="ctr">
              <a:buNone/>
              <a:defRPr sz="1200"/>
            </a:lvl3pPr>
            <a:lvl4pPr marL="1028700" indent="0" algn="ctr">
              <a:buNone/>
              <a:defRPr sz="1200"/>
            </a:lvl4pPr>
            <a:lvl5pPr marL="1371600" indent="0" algn="ctr">
              <a:buNone/>
              <a:defRPr sz="1200"/>
            </a:lvl5pPr>
          </a:lstStyle>
          <a:p>
            <a:pPr lvl="0"/>
            <a:r>
              <a:rPr lang="en-US"/>
              <a:t>Click to add text</a:t>
            </a:r>
            <a:endParaRPr lang="ru-RU" dirty="0"/>
          </a:p>
        </p:txBody>
      </p:sp>
      <p:sp>
        <p:nvSpPr>
          <p:cNvPr id="8"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1788374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roducts - Three Columns">
    <p:spTree>
      <p:nvGrpSpPr>
        <p:cNvPr id="1" name=""/>
        <p:cNvGrpSpPr/>
        <p:nvPr/>
      </p:nvGrpSpPr>
      <p:grpSpPr>
        <a:xfrm>
          <a:off x="0" y="0"/>
          <a:ext cx="0" cy="0"/>
          <a:chOff x="0" y="0"/>
          <a:chExt cx="0" cy="0"/>
        </a:xfrm>
      </p:grpSpPr>
      <p:sp>
        <p:nvSpPr>
          <p:cNvPr id="8" name="Text 1"/>
          <p:cNvSpPr>
            <a:spLocks noGrp="1"/>
          </p:cNvSpPr>
          <p:nvPr>
            <p:ph type="body" sz="quarter" idx="18" hasCustomPrompt="1"/>
          </p:nvPr>
        </p:nvSpPr>
        <p:spPr>
          <a:xfrm>
            <a:off x="8101092" y="5453090"/>
            <a:ext cx="3431265" cy="958936"/>
          </a:xfrm>
        </p:spPr>
        <p:txBody>
          <a:bodyPr>
            <a:noAutofit/>
          </a:bodyPr>
          <a:lstStyle>
            <a:lvl1pPr marL="0" indent="0" algn="l">
              <a:buNone/>
              <a:defRPr sz="1600">
                <a:solidFill>
                  <a:schemeClr val="tx1">
                    <a:lumMod val="65000"/>
                    <a:lumOff val="35000"/>
                  </a:schemeClr>
                </a:solidFill>
              </a:defRPr>
            </a:lvl1pPr>
            <a:lvl2pPr marL="342900" indent="0" algn="l">
              <a:buNone/>
              <a:defRPr sz="1200"/>
            </a:lvl2pPr>
            <a:lvl3pPr marL="685800" indent="0" algn="l">
              <a:buNone/>
              <a:defRPr sz="1200"/>
            </a:lvl3pPr>
            <a:lvl4pPr marL="1028700" indent="0" algn="l">
              <a:buNone/>
              <a:defRPr sz="1200"/>
            </a:lvl4pPr>
            <a:lvl5pPr marL="1371600" indent="0" algn="l">
              <a:buNone/>
              <a:defRPr sz="1200"/>
            </a:lvl5pPr>
          </a:lstStyle>
          <a:p>
            <a:pPr lvl="0"/>
            <a:r>
              <a:rPr lang="en-US"/>
              <a:t>Click to add text</a:t>
            </a:r>
            <a:endParaRPr lang="ru-RU" dirty="0"/>
          </a:p>
        </p:txBody>
      </p:sp>
      <p:sp>
        <p:nvSpPr>
          <p:cNvPr id="16" name="Text 2"/>
          <p:cNvSpPr>
            <a:spLocks noGrp="1"/>
          </p:cNvSpPr>
          <p:nvPr>
            <p:ph type="body" idx="21" hasCustomPrompt="1"/>
          </p:nvPr>
        </p:nvSpPr>
        <p:spPr>
          <a:xfrm>
            <a:off x="8091867" y="5087629"/>
            <a:ext cx="3440491"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12" name="Picture 1"/>
          <p:cNvSpPr>
            <a:spLocks noGrp="1"/>
          </p:cNvSpPr>
          <p:nvPr>
            <p:ph type="pic" sz="quarter" idx="12" hasCustomPrompt="1"/>
          </p:nvPr>
        </p:nvSpPr>
        <p:spPr>
          <a:xfrm>
            <a:off x="8189841" y="2728081"/>
            <a:ext cx="3165548" cy="2148125"/>
          </a:xfr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solidFill>
                  <a:schemeClr val="tx1">
                    <a:lumMod val="75000"/>
                    <a:lumOff val="25000"/>
                  </a:schemeClr>
                </a:solidFill>
              </a:defRPr>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7" name="Text 3"/>
          <p:cNvSpPr>
            <a:spLocks noGrp="1"/>
          </p:cNvSpPr>
          <p:nvPr>
            <p:ph type="body" sz="quarter" idx="17" hasCustomPrompt="1"/>
          </p:nvPr>
        </p:nvSpPr>
        <p:spPr>
          <a:xfrm>
            <a:off x="4457111" y="5453091"/>
            <a:ext cx="3385930" cy="958935"/>
          </a:xfrm>
        </p:spPr>
        <p:txBody>
          <a:bodyPr>
            <a:noAutofit/>
          </a:bodyPr>
          <a:lstStyle>
            <a:lvl1pPr marL="0" indent="0" algn="l">
              <a:buNone/>
              <a:defRPr sz="1600">
                <a:solidFill>
                  <a:schemeClr val="tx1">
                    <a:lumMod val="65000"/>
                    <a:lumOff val="35000"/>
                  </a:schemeClr>
                </a:solidFill>
              </a:defRPr>
            </a:lvl1pPr>
            <a:lvl2pPr marL="342900" indent="0" algn="l">
              <a:buNone/>
              <a:defRPr sz="1200"/>
            </a:lvl2pPr>
            <a:lvl3pPr marL="685800" indent="0" algn="l">
              <a:buNone/>
              <a:defRPr sz="1200"/>
            </a:lvl3pPr>
            <a:lvl4pPr marL="1028700" indent="0" algn="l">
              <a:buNone/>
              <a:defRPr sz="1200"/>
            </a:lvl4pPr>
            <a:lvl5pPr marL="1371600" indent="0" algn="l">
              <a:buNone/>
              <a:defRPr sz="1200"/>
            </a:lvl5pPr>
          </a:lstStyle>
          <a:p>
            <a:pPr lvl="0"/>
            <a:r>
              <a:rPr lang="en-US"/>
              <a:t>Click to add text</a:t>
            </a:r>
            <a:endParaRPr lang="ru-RU" dirty="0"/>
          </a:p>
        </p:txBody>
      </p:sp>
      <p:sp>
        <p:nvSpPr>
          <p:cNvPr id="15" name="Text 4"/>
          <p:cNvSpPr>
            <a:spLocks noGrp="1"/>
          </p:cNvSpPr>
          <p:nvPr>
            <p:ph type="body" idx="20" hasCustomPrompt="1"/>
          </p:nvPr>
        </p:nvSpPr>
        <p:spPr>
          <a:xfrm>
            <a:off x="4451428" y="5087629"/>
            <a:ext cx="3382387"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11" name="Picture 2"/>
          <p:cNvSpPr>
            <a:spLocks noGrp="1"/>
          </p:cNvSpPr>
          <p:nvPr>
            <p:ph type="pic" sz="quarter" idx="11" hasCustomPrompt="1"/>
          </p:nvPr>
        </p:nvSpPr>
        <p:spPr>
          <a:xfrm>
            <a:off x="4545859" y="2728081"/>
            <a:ext cx="3165548" cy="2148125"/>
          </a:xfrm>
        </p:spPr>
        <p:txBody>
          <a:bodyPr>
            <a:normAutofit/>
          </a:bodyPr>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6" name="Text 5"/>
          <p:cNvSpPr>
            <a:spLocks noGrp="1"/>
          </p:cNvSpPr>
          <p:nvPr>
            <p:ph type="body" sz="quarter" idx="16" hasCustomPrompt="1"/>
          </p:nvPr>
        </p:nvSpPr>
        <p:spPr>
          <a:xfrm>
            <a:off x="738274" y="5453090"/>
            <a:ext cx="3369702" cy="958936"/>
          </a:xfrm>
        </p:spPr>
        <p:txBody>
          <a:bodyPr wrap="square">
            <a:noAutofit/>
          </a:bodyPr>
          <a:lstStyle>
            <a:lvl1pPr marL="0" indent="0" algn="l">
              <a:buNone/>
              <a:defRPr sz="1600">
                <a:solidFill>
                  <a:schemeClr val="tx1">
                    <a:lumMod val="65000"/>
                    <a:lumOff val="35000"/>
                  </a:schemeClr>
                </a:solidFill>
                <a:latin typeface="+mn-lt"/>
              </a:defRPr>
            </a:lvl1pPr>
            <a:lvl2pPr marL="342900" indent="0" algn="l">
              <a:buNone/>
              <a:defRPr sz="1200"/>
            </a:lvl2pPr>
            <a:lvl3pPr marL="685800" indent="0" algn="l">
              <a:buNone/>
              <a:defRPr sz="1200"/>
            </a:lvl3pPr>
            <a:lvl4pPr marL="1028700" indent="0" algn="l">
              <a:buNone/>
              <a:defRPr sz="1200"/>
            </a:lvl4pPr>
            <a:lvl5pPr marL="1371600" indent="0" algn="l">
              <a:buNone/>
              <a:defRPr sz="1200"/>
            </a:lvl5pPr>
          </a:lstStyle>
          <a:p>
            <a:pPr lvl="0"/>
            <a:r>
              <a:rPr lang="en-US"/>
              <a:t>Click to add text</a:t>
            </a:r>
            <a:endParaRPr lang="ru-RU" dirty="0"/>
          </a:p>
        </p:txBody>
      </p:sp>
      <p:sp>
        <p:nvSpPr>
          <p:cNvPr id="14" name="Text 6"/>
          <p:cNvSpPr>
            <a:spLocks noGrp="1"/>
          </p:cNvSpPr>
          <p:nvPr>
            <p:ph type="body" idx="1" hasCustomPrompt="1"/>
          </p:nvPr>
        </p:nvSpPr>
        <p:spPr>
          <a:xfrm>
            <a:off x="741816" y="5087629"/>
            <a:ext cx="3366160" cy="375910"/>
          </a:xfrm>
        </p:spPr>
        <p:txBody>
          <a:bodyPr anchor="b">
            <a:noAutofit/>
          </a:bodyPr>
          <a:lstStyle>
            <a:lvl1pPr marL="0" indent="0">
              <a:buNone/>
              <a:defRPr sz="1600" b="1">
                <a:solidFill>
                  <a:schemeClr val="tx1">
                    <a:lumMod val="65000"/>
                    <a:lumOff val="35000"/>
                  </a:schemeClr>
                </a:solidFill>
                <a:latin typeface="+mn-lt"/>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add text</a:t>
            </a:r>
            <a:endParaRPr lang="ru-RU" dirty="0"/>
          </a:p>
        </p:txBody>
      </p:sp>
      <p:sp>
        <p:nvSpPr>
          <p:cNvPr id="3" name="Picture 3"/>
          <p:cNvSpPr>
            <a:spLocks noGrp="1"/>
          </p:cNvSpPr>
          <p:nvPr>
            <p:ph type="pic" sz="quarter" idx="10" hasCustomPrompt="1"/>
          </p:nvPr>
        </p:nvSpPr>
        <p:spPr>
          <a:xfrm>
            <a:off x="839790" y="2728079"/>
            <a:ext cx="3165548" cy="2148125"/>
          </a:xfrm>
        </p:spPr>
        <p:txBody>
          <a:bodyPr>
            <a:normAutofit/>
          </a:bodyPr>
          <a:lstStyle>
            <a:lvl1pPr marL="0" indent="0">
              <a:buNone/>
              <a:defRPr sz="1600"/>
            </a:lvl1pPr>
          </a:lstStyle>
          <a:p>
            <a:r>
              <a:rPr lang="en-US"/>
              <a:t>Click icon to add picture</a:t>
            </a:r>
            <a:endParaRPr lang="ru-RU" dirty="0"/>
          </a:p>
        </p:txBody>
      </p:sp>
      <p:sp>
        <p:nvSpPr>
          <p:cNvPr id="4" name="Text 7"/>
          <p:cNvSpPr>
            <a:spLocks noGrp="1"/>
          </p:cNvSpPr>
          <p:nvPr>
            <p:ph type="body" sz="quarter" idx="23" hasCustomPrompt="1"/>
          </p:nvPr>
        </p:nvSpPr>
        <p:spPr>
          <a:xfrm>
            <a:off x="798846" y="1845930"/>
            <a:ext cx="10556875" cy="681038"/>
          </a:xfrm>
        </p:spPr>
        <p:txBody>
          <a:bodyPr>
            <a:noAutofit/>
          </a:bodyPr>
          <a:lstStyle>
            <a:lvl1pPr marL="0" indent="0">
              <a:buNone/>
              <a:defRPr sz="1600">
                <a:latin typeface="+mn-lt"/>
                <a:cs typeface="Segoe UI" panose="020B0502040204020203" pitchFamily="34" charset="0"/>
              </a:defRPr>
            </a:lvl1pPr>
          </a:lstStyle>
          <a:p>
            <a:pPr lvl="0"/>
            <a:r>
              <a:rPr lang="en-US"/>
              <a:t>Click to add text</a:t>
            </a:r>
            <a:endParaRPr lang="ru-RU" dirty="0"/>
          </a:p>
        </p:txBody>
      </p:sp>
      <p:sp>
        <p:nvSpPr>
          <p:cNvPr id="19" name="Title"/>
          <p:cNvSpPr>
            <a:spLocks noGrp="1"/>
          </p:cNvSpPr>
          <p:nvPr>
            <p:ph type="title" hasCustomPrompt="1"/>
          </p:nvPr>
        </p:nvSpPr>
        <p:spPr>
          <a:xfrm>
            <a:off x="796426" y="120644"/>
            <a:ext cx="10557375" cy="1136791"/>
          </a:xfrm>
        </p:spPr>
        <p:txBody>
          <a:bodyPr anchor="b">
            <a:noAutofit/>
          </a:bodyPr>
          <a:lstStyle>
            <a:lvl1pPr>
              <a:defRPr sz="3200"/>
            </a:lvl1pPr>
          </a:lstStyle>
          <a:p>
            <a:r>
              <a:rPr lang="en-US"/>
              <a:t>Click to add title</a:t>
            </a:r>
            <a:endParaRPr lang="ru-RU" dirty="0"/>
          </a:p>
        </p:txBody>
      </p:sp>
    </p:spTree>
    <p:custDataLst>
      <p:tags r:id="rId1"/>
    </p:custDataLst>
    <p:extLst>
      <p:ext uri="{BB962C8B-B14F-4D97-AF65-F5344CB8AC3E}">
        <p14:creationId xmlns:p14="http://schemas.microsoft.com/office/powerpoint/2010/main" val="2911529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odule Title">
    <p:spTree>
      <p:nvGrpSpPr>
        <p:cNvPr id="1" name=""/>
        <p:cNvGrpSpPr/>
        <p:nvPr/>
      </p:nvGrpSpPr>
      <p:grpSpPr>
        <a:xfrm>
          <a:off x="0" y="0"/>
          <a:ext cx="0" cy="0"/>
          <a:chOff x="0" y="0"/>
          <a:chExt cx="0" cy="0"/>
        </a:xfrm>
      </p:grpSpPr>
      <p:sp>
        <p:nvSpPr>
          <p:cNvPr id="8" name="Picture  1"/>
          <p:cNvSpPr>
            <a:spLocks noGrp="1"/>
          </p:cNvSpPr>
          <p:nvPr>
            <p:ph type="pic" sz="quarter" idx="15"/>
          </p:nvPr>
        </p:nvSpPr>
        <p:spPr>
          <a:xfrm>
            <a:off x="0" y="0"/>
            <a:ext cx="12192000" cy="6858000"/>
          </a:xfrm>
        </p:spPr>
        <p:txBody>
          <a:bodyPr/>
          <a:lstStyle/>
          <a:p>
            <a:r>
              <a:rPr lang="en-US"/>
              <a:t>Click icon to add picture</a:t>
            </a:r>
            <a:endParaRPr lang="ru-RU"/>
          </a:p>
        </p:txBody>
      </p:sp>
      <p:sp>
        <p:nvSpPr>
          <p:cNvPr id="2" name="Title"/>
          <p:cNvSpPr>
            <a:spLocks noGrp="1"/>
          </p:cNvSpPr>
          <p:nvPr>
            <p:ph type="title" hasCustomPrompt="1"/>
          </p:nvPr>
        </p:nvSpPr>
        <p:spPr>
          <a:xfrm>
            <a:off x="709106" y="4087905"/>
            <a:ext cx="8198226" cy="859324"/>
          </a:xfrm>
        </p:spPr>
        <p:txBody>
          <a:bodyPr wrap="none">
            <a:noAutofit/>
          </a:bodyPr>
          <a:lstStyle>
            <a:lvl1pPr>
              <a:defRPr sz="3800" b="1"/>
            </a:lvl1pPr>
          </a:lstStyle>
          <a:p>
            <a:r>
              <a:rPr lang="en-US"/>
              <a:t>Click to add title</a:t>
            </a:r>
            <a:endParaRPr lang="ru-RU"/>
          </a:p>
        </p:txBody>
      </p:sp>
      <p:sp>
        <p:nvSpPr>
          <p:cNvPr id="4" name="Text  1"/>
          <p:cNvSpPr>
            <a:spLocks noGrp="1"/>
          </p:cNvSpPr>
          <p:nvPr>
            <p:ph type="body" sz="quarter" idx="13" hasCustomPrompt="1"/>
          </p:nvPr>
        </p:nvSpPr>
        <p:spPr>
          <a:xfrm>
            <a:off x="709106" y="4990282"/>
            <a:ext cx="6670640" cy="653769"/>
          </a:xfrm>
        </p:spPr>
        <p:txBody>
          <a:bodyPr wrap="square">
            <a:noAutofit/>
          </a:bodyPr>
          <a:lstStyle>
            <a:lvl1pPr>
              <a:lnSpc>
                <a:spcPct val="114000"/>
              </a:lnSpc>
              <a:defRPr lang="ru-RU" sz="1600" dirty="0">
                <a:solidFill>
                  <a:schemeClr val="tx2">
                    <a:lumMod val="75000"/>
                    <a:lumOff val="25000"/>
                  </a:schemeClr>
                </a:solidFill>
                <a:latin typeface="+mn-lt"/>
              </a:defRPr>
            </a:lvl1pPr>
          </a:lstStyle>
          <a:p>
            <a:pPr lvl="0">
              <a:lnSpc>
                <a:spcPct val="114000"/>
              </a:lnSpc>
            </a:pPr>
            <a:r>
              <a:rPr lang="en-US"/>
              <a:t>Click to add text</a:t>
            </a:r>
            <a:endParaRPr lang="ru-RU"/>
          </a:p>
        </p:txBody>
      </p:sp>
      <p:sp>
        <p:nvSpPr>
          <p:cNvPr id="6" name="Text  2"/>
          <p:cNvSpPr>
            <a:spLocks noGrp="1"/>
          </p:cNvSpPr>
          <p:nvPr>
            <p:ph type="body" sz="quarter" idx="14" hasCustomPrompt="1"/>
          </p:nvPr>
        </p:nvSpPr>
        <p:spPr>
          <a:xfrm>
            <a:off x="710900" y="3295312"/>
            <a:ext cx="1817147" cy="478272"/>
          </a:xfrm>
        </p:spPr>
        <p:txBody>
          <a:bodyPr wrap="none">
            <a:noAutofit/>
          </a:bodyPr>
          <a:lstStyle>
            <a:lvl1pPr>
              <a:defRPr lang="ru-RU" sz="2200" b="1" dirty="0">
                <a:solidFill>
                  <a:schemeClr val="bg1"/>
                </a:solidFill>
                <a:latin typeface="+mj-lt"/>
              </a:defRPr>
            </a:lvl1pPr>
          </a:lstStyle>
          <a:p>
            <a:pPr lvl="0">
              <a:lnSpc>
                <a:spcPct val="114000"/>
              </a:lnSpc>
            </a:pPr>
            <a:r>
              <a:rPr lang="en-US"/>
              <a:t>Click to add text</a:t>
            </a:r>
            <a:endParaRPr lang="ru-RU"/>
          </a:p>
        </p:txBody>
      </p:sp>
    </p:spTree>
    <p:extLst>
      <p:ext uri="{BB962C8B-B14F-4D97-AF65-F5344CB8AC3E}">
        <p14:creationId xmlns:p14="http://schemas.microsoft.com/office/powerpoint/2010/main" val="333378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60/40 Picture Right 1">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48251" y="745595"/>
            <a:ext cx="6819900" cy="673100"/>
          </a:xfrm>
        </p:spPr>
        <p:txBody>
          <a:bodyPr>
            <a:normAutofit/>
          </a:bodyPr>
          <a:lstStyle>
            <a:lvl1pPr>
              <a:defRPr sz="3800" b="1" baseline="0">
                <a:solidFill>
                  <a:schemeClr val="tx1">
                    <a:lumMod val="75000"/>
                    <a:lumOff val="25000"/>
                  </a:schemeClr>
                </a:solidFill>
              </a:defRPr>
            </a:lvl1pPr>
          </a:lstStyle>
          <a:p>
            <a:r>
              <a:rPr lang="en-US"/>
              <a:t>Click to add title</a:t>
            </a:r>
            <a:endParaRPr lang="ru-RU"/>
          </a:p>
        </p:txBody>
      </p:sp>
      <p:sp>
        <p:nvSpPr>
          <p:cNvPr id="5" name="Text  1"/>
          <p:cNvSpPr>
            <a:spLocks noGrp="1"/>
          </p:cNvSpPr>
          <p:nvPr>
            <p:ph type="body" sz="quarter" idx="13" hasCustomPrompt="1"/>
          </p:nvPr>
        </p:nvSpPr>
        <p:spPr>
          <a:xfrm>
            <a:off x="1349684" y="1942341"/>
            <a:ext cx="4324350" cy="2515359"/>
          </a:xfrm>
        </p:spPr>
        <p:txBody>
          <a:bodyPr wrap="square">
            <a:noAutofit/>
          </a:bodyPr>
          <a:lstStyle>
            <a:lvl1pPr>
              <a:lnSpc>
                <a:spcPct val="114000"/>
              </a:lnSpc>
              <a:defRPr lang="ru-RU" sz="1600" baseline="0" dirty="0">
                <a:solidFill>
                  <a:schemeClr val="tx2">
                    <a:lumMod val="75000"/>
                    <a:lumOff val="25000"/>
                  </a:schemeClr>
                </a:solidFill>
                <a:latin typeface="+mn-lt"/>
              </a:defRPr>
            </a:lvl1pPr>
          </a:lstStyle>
          <a:p>
            <a:pPr lvl="0">
              <a:lnSpc>
                <a:spcPct val="114000"/>
              </a:lnSpc>
            </a:pPr>
            <a:r>
              <a:rPr lang="en-US"/>
              <a:t>Click to add text</a:t>
            </a:r>
            <a:endParaRPr lang="ru-RU"/>
          </a:p>
        </p:txBody>
      </p:sp>
      <p:sp>
        <p:nvSpPr>
          <p:cNvPr id="6" name="Text  2"/>
          <p:cNvSpPr>
            <a:spLocks noGrp="1"/>
          </p:cNvSpPr>
          <p:nvPr>
            <p:ph type="body" sz="quarter" idx="15" hasCustomPrompt="1"/>
          </p:nvPr>
        </p:nvSpPr>
        <p:spPr>
          <a:xfrm>
            <a:off x="2065492" y="5185081"/>
            <a:ext cx="3495675" cy="653769"/>
          </a:xfrm>
        </p:spPr>
        <p:txBody>
          <a:bodyPr wrap="square">
            <a:noAutofit/>
          </a:bodyPr>
          <a:lstStyle>
            <a:lvl1pPr>
              <a:lnSpc>
                <a:spcPct val="114000"/>
              </a:lnSpc>
              <a:defRPr lang="ru-RU" sz="1200" baseline="0" dirty="0">
                <a:solidFill>
                  <a:schemeClr val="tx2">
                    <a:lumMod val="50000"/>
                    <a:lumOff val="50000"/>
                  </a:schemeClr>
                </a:solidFill>
                <a:latin typeface="+mn-lt"/>
              </a:defRPr>
            </a:lvl1pPr>
          </a:lstStyle>
          <a:p>
            <a:pPr lvl="0">
              <a:lnSpc>
                <a:spcPct val="114000"/>
              </a:lnSpc>
            </a:pPr>
            <a:r>
              <a:rPr lang="en-US"/>
              <a:t>Click to add text</a:t>
            </a:r>
            <a:endParaRPr lang="ru-RU"/>
          </a:p>
        </p:txBody>
      </p:sp>
      <p:sp>
        <p:nvSpPr>
          <p:cNvPr id="12" name="Picture  1"/>
          <p:cNvSpPr>
            <a:spLocks noGrp="1"/>
          </p:cNvSpPr>
          <p:nvPr>
            <p:ph type="pic" sz="quarter" idx="20"/>
          </p:nvPr>
        </p:nvSpPr>
        <p:spPr>
          <a:xfrm>
            <a:off x="6011451" y="-21034"/>
            <a:ext cx="6192582" cy="6893303"/>
          </a:xfrm>
          <a:custGeom>
            <a:avLst/>
            <a:gdLst>
              <a:gd name="connsiteX0" fmla="*/ 0 w 7733944"/>
              <a:gd name="connsiteY0" fmla="*/ 5759867 h 5759867"/>
              <a:gd name="connsiteX1" fmla="*/ 1439967 w 7733944"/>
              <a:gd name="connsiteY1" fmla="*/ 0 h 5759867"/>
              <a:gd name="connsiteX2" fmla="*/ 7733944 w 7733944"/>
              <a:gd name="connsiteY2" fmla="*/ 0 h 5759867"/>
              <a:gd name="connsiteX3" fmla="*/ 6293977 w 7733944"/>
              <a:gd name="connsiteY3" fmla="*/ 5759867 h 5759867"/>
              <a:gd name="connsiteX4" fmla="*/ 0 w 7733944"/>
              <a:gd name="connsiteY4" fmla="*/ 5759867 h 5759867"/>
              <a:gd name="connsiteX0" fmla="*/ 0 w 7743837"/>
              <a:gd name="connsiteY0" fmla="*/ 5759867 h 5768105"/>
              <a:gd name="connsiteX1" fmla="*/ 1439967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59867 h 5768105"/>
              <a:gd name="connsiteX1" fmla="*/ 2300178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73379 h 5781617"/>
              <a:gd name="connsiteX1" fmla="*/ 2444247 w 7743837"/>
              <a:gd name="connsiteY1" fmla="*/ 0 h 5781617"/>
              <a:gd name="connsiteX2" fmla="*/ 7733944 w 7743837"/>
              <a:gd name="connsiteY2" fmla="*/ 13512 h 5781617"/>
              <a:gd name="connsiteX3" fmla="*/ 7743837 w 7743837"/>
              <a:gd name="connsiteY3" fmla="*/ 5781617 h 5781617"/>
              <a:gd name="connsiteX4" fmla="*/ 0 w 7743837"/>
              <a:gd name="connsiteY4" fmla="*/ 5773379 h 5781617"/>
              <a:gd name="connsiteX0" fmla="*/ 0 w 7657396"/>
              <a:gd name="connsiteY0" fmla="*/ 5773379 h 5781617"/>
              <a:gd name="connsiteX1" fmla="*/ 2357806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73379 h 5781617"/>
              <a:gd name="connsiteX1" fmla="*/ 2012041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59867 h 5768105"/>
              <a:gd name="connsiteX1" fmla="*/ 3334001 w 7657396"/>
              <a:gd name="connsiteY1" fmla="*/ 2548 h 5768105"/>
              <a:gd name="connsiteX2" fmla="*/ 7647503 w 7657396"/>
              <a:gd name="connsiteY2" fmla="*/ 0 h 5768105"/>
              <a:gd name="connsiteX3" fmla="*/ 7657396 w 7657396"/>
              <a:gd name="connsiteY3" fmla="*/ 5768105 h 5768105"/>
              <a:gd name="connsiteX4" fmla="*/ 0 w 7657396"/>
              <a:gd name="connsiteY4" fmla="*/ 5759867 h 5768105"/>
              <a:gd name="connsiteX0" fmla="*/ 0 w 7525799"/>
              <a:gd name="connsiteY0" fmla="*/ 5780106 h 5780106"/>
              <a:gd name="connsiteX1" fmla="*/ 3202404 w 7525799"/>
              <a:gd name="connsiteY1" fmla="*/ 2548 h 5780106"/>
              <a:gd name="connsiteX2" fmla="*/ 7515906 w 7525799"/>
              <a:gd name="connsiteY2" fmla="*/ 0 h 5780106"/>
              <a:gd name="connsiteX3" fmla="*/ 7525799 w 7525799"/>
              <a:gd name="connsiteY3" fmla="*/ 5768105 h 5780106"/>
              <a:gd name="connsiteX4" fmla="*/ 0 w 7525799"/>
              <a:gd name="connsiteY4" fmla="*/ 5780106 h 5780106"/>
              <a:gd name="connsiteX0" fmla="*/ 0 w 7525799"/>
              <a:gd name="connsiteY0" fmla="*/ 5797797 h 5797797"/>
              <a:gd name="connsiteX1" fmla="*/ 3275512 w 7525799"/>
              <a:gd name="connsiteY1" fmla="*/ 0 h 5797797"/>
              <a:gd name="connsiteX2" fmla="*/ 7515906 w 7525799"/>
              <a:gd name="connsiteY2" fmla="*/ 17691 h 5797797"/>
              <a:gd name="connsiteX3" fmla="*/ 7525799 w 7525799"/>
              <a:gd name="connsiteY3" fmla="*/ 5785796 h 5797797"/>
              <a:gd name="connsiteX4" fmla="*/ 0 w 7525799"/>
              <a:gd name="connsiteY4" fmla="*/ 5797797 h 579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799" h="5797797">
                <a:moveTo>
                  <a:pt x="0" y="5797797"/>
                </a:moveTo>
                <a:lnTo>
                  <a:pt x="3275512" y="0"/>
                </a:lnTo>
                <a:lnTo>
                  <a:pt x="7515906" y="17691"/>
                </a:lnTo>
                <a:cubicBezTo>
                  <a:pt x="7519204" y="1940393"/>
                  <a:pt x="7522501" y="3863094"/>
                  <a:pt x="7525799" y="5785796"/>
                </a:cubicBezTo>
                <a:lnTo>
                  <a:pt x="0" y="5797797"/>
                </a:lnTo>
                <a:close/>
              </a:path>
            </a:pathLst>
          </a:custGeom>
        </p:spPr>
        <p:txBody>
          <a:bodyPr/>
          <a:lstStyle>
            <a:lvl1pPr marL="0" indent="0" algn="r">
              <a:buNone/>
              <a:defRPr/>
            </a:lvl1pPr>
          </a:lstStyle>
          <a:p>
            <a:r>
              <a:rPr lang="en-US"/>
              <a:t>Click icon to add picture</a:t>
            </a:r>
            <a:endParaRPr lang="ru-RU"/>
          </a:p>
        </p:txBody>
      </p:sp>
      <p:sp>
        <p:nvSpPr>
          <p:cNvPr id="15" name="Text  3"/>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a:t>#</a:t>
            </a:r>
            <a:endParaRPr lang="ru-RU"/>
          </a:p>
        </p:txBody>
      </p:sp>
    </p:spTree>
    <p:extLst>
      <p:ext uri="{BB962C8B-B14F-4D97-AF65-F5344CB8AC3E}">
        <p14:creationId xmlns:p14="http://schemas.microsoft.com/office/powerpoint/2010/main" val="76046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1458-FA7A-4A3A-9A31-3AE6B0492B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C532DD0-CCB1-414F-946B-49B47E14DA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B19AC4-7BF1-4080-AA20-C64EF8F075A2}"/>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5" name="Footer Placeholder 4">
            <a:extLst>
              <a:ext uri="{FF2B5EF4-FFF2-40B4-BE49-F238E27FC236}">
                <a16:creationId xmlns:a16="http://schemas.microsoft.com/office/drawing/2014/main" id="{F3F6A29A-D6DF-46C9-A9C9-90EF655A6F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8DB763-B127-42FC-A287-192B8BD54F48}"/>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737127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ummary">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58193" y="696687"/>
            <a:ext cx="6726264" cy="795303"/>
          </a:xfrm>
        </p:spPr>
        <p:txBody>
          <a:bodyPr vert="horz" wrap="none" lIns="91440" tIns="45720" rIns="91440" bIns="45720" rtlCol="0" anchor="ctr">
            <a:noAutofit/>
          </a:bodyPr>
          <a:lstStyle>
            <a:lvl1pPr>
              <a:defRPr lang="ru-RU" sz="3800" b="1" baseline="0">
                <a:solidFill>
                  <a:schemeClr val="tx1">
                    <a:lumMod val="75000"/>
                    <a:lumOff val="25000"/>
                  </a:schemeClr>
                </a:solidFill>
              </a:defRPr>
            </a:lvl1pPr>
          </a:lstStyle>
          <a:p>
            <a:pPr marL="0" lvl="0"/>
            <a:r>
              <a:rPr lang="en-US"/>
              <a:t>Click to add title</a:t>
            </a:r>
            <a:endParaRPr lang="ru-RU"/>
          </a:p>
        </p:txBody>
      </p:sp>
      <p:sp>
        <p:nvSpPr>
          <p:cNvPr id="4" name="Picture  1"/>
          <p:cNvSpPr>
            <a:spLocks noGrp="1"/>
          </p:cNvSpPr>
          <p:nvPr>
            <p:ph type="pic" sz="quarter" idx="20"/>
          </p:nvPr>
        </p:nvSpPr>
        <p:spPr>
          <a:xfrm>
            <a:off x="6343649" y="0"/>
            <a:ext cx="5848351" cy="6858000"/>
          </a:xfrm>
          <a:custGeom>
            <a:avLst/>
            <a:gdLst>
              <a:gd name="connsiteX0" fmla="*/ 0 w 7733944"/>
              <a:gd name="connsiteY0" fmla="*/ 5759867 h 5759867"/>
              <a:gd name="connsiteX1" fmla="*/ 1439967 w 7733944"/>
              <a:gd name="connsiteY1" fmla="*/ 0 h 5759867"/>
              <a:gd name="connsiteX2" fmla="*/ 7733944 w 7733944"/>
              <a:gd name="connsiteY2" fmla="*/ 0 h 5759867"/>
              <a:gd name="connsiteX3" fmla="*/ 6293977 w 7733944"/>
              <a:gd name="connsiteY3" fmla="*/ 5759867 h 5759867"/>
              <a:gd name="connsiteX4" fmla="*/ 0 w 7733944"/>
              <a:gd name="connsiteY4" fmla="*/ 5759867 h 5759867"/>
              <a:gd name="connsiteX0" fmla="*/ 0 w 7743837"/>
              <a:gd name="connsiteY0" fmla="*/ 5759867 h 5768105"/>
              <a:gd name="connsiteX1" fmla="*/ 1439967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59867 h 5768105"/>
              <a:gd name="connsiteX1" fmla="*/ 2300178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73379 h 5781617"/>
              <a:gd name="connsiteX1" fmla="*/ 2444247 w 7743837"/>
              <a:gd name="connsiteY1" fmla="*/ 0 h 5781617"/>
              <a:gd name="connsiteX2" fmla="*/ 7733944 w 7743837"/>
              <a:gd name="connsiteY2" fmla="*/ 13512 h 5781617"/>
              <a:gd name="connsiteX3" fmla="*/ 7743837 w 7743837"/>
              <a:gd name="connsiteY3" fmla="*/ 5781617 h 5781617"/>
              <a:gd name="connsiteX4" fmla="*/ 0 w 7743837"/>
              <a:gd name="connsiteY4" fmla="*/ 5773379 h 5781617"/>
              <a:gd name="connsiteX0" fmla="*/ 0 w 7657396"/>
              <a:gd name="connsiteY0" fmla="*/ 5773379 h 5781617"/>
              <a:gd name="connsiteX1" fmla="*/ 2357806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73379 h 5781617"/>
              <a:gd name="connsiteX1" fmla="*/ 2012041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59867 h 5768105"/>
              <a:gd name="connsiteX1" fmla="*/ 3334001 w 7657396"/>
              <a:gd name="connsiteY1" fmla="*/ 2548 h 5768105"/>
              <a:gd name="connsiteX2" fmla="*/ 7647503 w 7657396"/>
              <a:gd name="connsiteY2" fmla="*/ 0 h 5768105"/>
              <a:gd name="connsiteX3" fmla="*/ 7657396 w 7657396"/>
              <a:gd name="connsiteY3" fmla="*/ 5768105 h 5768105"/>
              <a:gd name="connsiteX4" fmla="*/ 0 w 7657396"/>
              <a:gd name="connsiteY4" fmla="*/ 5759867 h 576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396" h="5768105">
                <a:moveTo>
                  <a:pt x="0" y="5759867"/>
                </a:moveTo>
                <a:lnTo>
                  <a:pt x="3334001" y="2548"/>
                </a:lnTo>
                <a:lnTo>
                  <a:pt x="7647503" y="0"/>
                </a:lnTo>
                <a:cubicBezTo>
                  <a:pt x="7650801" y="1922702"/>
                  <a:pt x="7654098" y="3845403"/>
                  <a:pt x="7657396" y="5768105"/>
                </a:cubicBezTo>
                <a:lnTo>
                  <a:pt x="0" y="5759867"/>
                </a:lnTo>
                <a:close/>
              </a:path>
            </a:pathLst>
          </a:custGeom>
        </p:spPr>
        <p:txBody>
          <a:bodyPr/>
          <a:lstStyle>
            <a:lvl1pPr marL="0" indent="0">
              <a:buNone/>
              <a:defRPr/>
            </a:lvl1pPr>
          </a:lstStyle>
          <a:p>
            <a:r>
              <a:rPr lang="en-US"/>
              <a:t>Click icon to add picture</a:t>
            </a:r>
            <a:endParaRPr lang="ru-RU"/>
          </a:p>
        </p:txBody>
      </p:sp>
      <p:sp>
        <p:nvSpPr>
          <p:cNvPr id="7" name="Text  1"/>
          <p:cNvSpPr>
            <a:spLocks noGrp="1"/>
          </p:cNvSpPr>
          <p:nvPr>
            <p:ph type="body" sz="quarter" idx="21" hasCustomPrompt="1"/>
          </p:nvPr>
        </p:nvSpPr>
        <p:spPr>
          <a:xfrm>
            <a:off x="819150" y="1905000"/>
            <a:ext cx="5848350" cy="616258"/>
          </a:xfrm>
        </p:spPr>
        <p:txBody>
          <a:bodyPr vert="horz" wrap="square" lIns="91440" tIns="45720" rIns="91440" bIns="45720" rtlCol="0">
            <a:noAutofit/>
          </a:bodyPr>
          <a:lstStyle>
            <a:lvl1pPr>
              <a:lnSpc>
                <a:spcPct val="113000"/>
              </a:lnSpc>
              <a:defRPr lang="ru-RU" sz="1600" dirty="0">
                <a:solidFill>
                  <a:schemeClr val="tx1">
                    <a:alpha val="65000"/>
                  </a:schemeClr>
                </a:solidFill>
              </a:defRPr>
            </a:lvl1pPr>
          </a:lstStyle>
          <a:p>
            <a:pPr lvl="0">
              <a:lnSpc>
                <a:spcPct val="100000"/>
              </a:lnSpc>
            </a:pPr>
            <a:r>
              <a:rPr lang="en-US"/>
              <a:t>Click to add text</a:t>
            </a:r>
            <a:endParaRPr lang="ru-RU"/>
          </a:p>
        </p:txBody>
      </p:sp>
      <p:sp>
        <p:nvSpPr>
          <p:cNvPr id="8" name="Text  2"/>
          <p:cNvSpPr>
            <a:spLocks noGrp="1"/>
          </p:cNvSpPr>
          <p:nvPr>
            <p:ph type="body" sz="quarter" idx="22" hasCustomPrompt="1"/>
          </p:nvPr>
        </p:nvSpPr>
        <p:spPr>
          <a:xfrm>
            <a:off x="1466850" y="2919877"/>
            <a:ext cx="3924300" cy="338554"/>
          </a:xfrm>
        </p:spPr>
        <p:txBody>
          <a:bodyPr vert="horz" wrap="square" lIns="91440" tIns="45720" rIns="91440" bIns="45720" rtlCol="0">
            <a:noAutofit/>
          </a:bodyPr>
          <a:lstStyle>
            <a:lvl1pPr>
              <a:defRPr lang="ru-RU" sz="1600" dirty="0">
                <a:solidFill>
                  <a:schemeClr val="tx1">
                    <a:alpha val="65000"/>
                  </a:schemeClr>
                </a:solidFill>
              </a:defRPr>
            </a:lvl1pPr>
          </a:lstStyle>
          <a:p>
            <a:pPr lvl="0">
              <a:lnSpc>
                <a:spcPct val="100000"/>
              </a:lnSpc>
            </a:pPr>
            <a:r>
              <a:rPr lang="en-US"/>
              <a:t>Click to add text</a:t>
            </a:r>
            <a:endParaRPr lang="ru-RU"/>
          </a:p>
        </p:txBody>
      </p:sp>
      <p:sp>
        <p:nvSpPr>
          <p:cNvPr id="9" name="Text  3"/>
          <p:cNvSpPr>
            <a:spLocks noGrp="1"/>
          </p:cNvSpPr>
          <p:nvPr>
            <p:ph type="body" sz="quarter" idx="23" hasCustomPrompt="1"/>
          </p:nvPr>
        </p:nvSpPr>
        <p:spPr>
          <a:xfrm>
            <a:off x="1466850" y="3730050"/>
            <a:ext cx="3924300" cy="338554"/>
          </a:xfrm>
        </p:spPr>
        <p:txBody>
          <a:bodyPr vert="horz" wrap="square" lIns="91440" tIns="45720" rIns="91440" bIns="45720" rtlCol="0">
            <a:noAutofit/>
          </a:bodyPr>
          <a:lstStyle>
            <a:lvl1pPr>
              <a:defRPr lang="ru-RU" sz="1600" dirty="0">
                <a:solidFill>
                  <a:schemeClr val="tx1">
                    <a:alpha val="65000"/>
                  </a:schemeClr>
                </a:solidFill>
              </a:defRPr>
            </a:lvl1pPr>
          </a:lstStyle>
          <a:p>
            <a:pPr lvl="0">
              <a:lnSpc>
                <a:spcPct val="100000"/>
              </a:lnSpc>
            </a:pPr>
            <a:r>
              <a:rPr lang="en-US"/>
              <a:t>Click to add text</a:t>
            </a:r>
            <a:endParaRPr lang="ru-RU"/>
          </a:p>
        </p:txBody>
      </p:sp>
      <p:sp>
        <p:nvSpPr>
          <p:cNvPr id="10" name="Text  4"/>
          <p:cNvSpPr>
            <a:spLocks noGrp="1"/>
          </p:cNvSpPr>
          <p:nvPr>
            <p:ph type="body" sz="quarter" idx="24" hasCustomPrompt="1"/>
          </p:nvPr>
        </p:nvSpPr>
        <p:spPr>
          <a:xfrm>
            <a:off x="1466850" y="4540223"/>
            <a:ext cx="3924300" cy="338554"/>
          </a:xfrm>
        </p:spPr>
        <p:txBody>
          <a:bodyPr vert="horz" wrap="square" lIns="91440" tIns="45720" rIns="91440" bIns="45720" rtlCol="0">
            <a:noAutofit/>
          </a:bodyPr>
          <a:lstStyle>
            <a:lvl1pPr>
              <a:defRPr lang="ru-RU" sz="1600" dirty="0">
                <a:solidFill>
                  <a:schemeClr val="tx1">
                    <a:alpha val="65000"/>
                  </a:schemeClr>
                </a:solidFill>
              </a:defRPr>
            </a:lvl1pPr>
          </a:lstStyle>
          <a:p>
            <a:pPr lvl="0">
              <a:lnSpc>
                <a:spcPct val="100000"/>
              </a:lnSpc>
            </a:pPr>
            <a:r>
              <a:rPr lang="en-US"/>
              <a:t>Click to add text</a:t>
            </a:r>
            <a:endParaRPr lang="ru-RU"/>
          </a:p>
        </p:txBody>
      </p:sp>
      <p:sp>
        <p:nvSpPr>
          <p:cNvPr id="11" name="Text  5"/>
          <p:cNvSpPr>
            <a:spLocks noGrp="1"/>
          </p:cNvSpPr>
          <p:nvPr>
            <p:ph type="body" sz="quarter" idx="25" hasCustomPrompt="1"/>
          </p:nvPr>
        </p:nvSpPr>
        <p:spPr>
          <a:xfrm>
            <a:off x="1466850" y="5350396"/>
            <a:ext cx="3924300" cy="338554"/>
          </a:xfrm>
        </p:spPr>
        <p:txBody>
          <a:bodyPr vert="horz" wrap="square" lIns="91440" tIns="45720" rIns="91440" bIns="45720" rtlCol="0">
            <a:noAutofit/>
          </a:bodyPr>
          <a:lstStyle>
            <a:lvl1pPr>
              <a:defRPr lang="ru-RU" sz="1600" dirty="0">
                <a:solidFill>
                  <a:schemeClr val="tx1">
                    <a:alpha val="65000"/>
                  </a:schemeClr>
                </a:solidFill>
              </a:defRPr>
            </a:lvl1pPr>
          </a:lstStyle>
          <a:p>
            <a:pPr lvl="0">
              <a:lnSpc>
                <a:spcPct val="100000"/>
              </a:lnSpc>
            </a:pPr>
            <a:r>
              <a:rPr lang="en-US"/>
              <a:t>Click to add text</a:t>
            </a:r>
            <a:endParaRPr lang="ru-RU"/>
          </a:p>
        </p:txBody>
      </p:sp>
    </p:spTree>
    <p:extLst>
      <p:ext uri="{BB962C8B-B14F-4D97-AF65-F5344CB8AC3E}">
        <p14:creationId xmlns:p14="http://schemas.microsoft.com/office/powerpoint/2010/main" val="4265012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gratulations">
    <p:spTree>
      <p:nvGrpSpPr>
        <p:cNvPr id="1" name=""/>
        <p:cNvGrpSpPr/>
        <p:nvPr/>
      </p:nvGrpSpPr>
      <p:grpSpPr>
        <a:xfrm>
          <a:off x="0" y="0"/>
          <a:ext cx="0" cy="0"/>
          <a:chOff x="0" y="0"/>
          <a:chExt cx="0" cy="0"/>
        </a:xfrm>
      </p:grpSpPr>
      <p:sp>
        <p:nvSpPr>
          <p:cNvPr id="7" name="Picture  1"/>
          <p:cNvSpPr>
            <a:spLocks noGrp="1"/>
          </p:cNvSpPr>
          <p:nvPr>
            <p:ph type="pic" sz="quarter" idx="22"/>
          </p:nvPr>
        </p:nvSpPr>
        <p:spPr>
          <a:xfrm>
            <a:off x="0" y="0"/>
            <a:ext cx="12192000" cy="6858000"/>
          </a:xfrm>
        </p:spPr>
        <p:txBody>
          <a:bodyPr vert="horz" wrap="square" lIns="91440" tIns="45720" rIns="91440" bIns="45720" rtlCol="0">
            <a:noAutofit/>
          </a:bodyPr>
          <a:lstStyle>
            <a:lvl1pPr>
              <a:defRPr lang="ru-RU" sz="1600" baseline="0" dirty="0">
                <a:solidFill>
                  <a:schemeClr val="tx2">
                    <a:lumMod val="75000"/>
                    <a:lumOff val="25000"/>
                  </a:schemeClr>
                </a:solidFill>
              </a:defRPr>
            </a:lvl1pPr>
          </a:lstStyle>
          <a:p>
            <a:pPr lvl="0">
              <a:lnSpc>
                <a:spcPct val="114000"/>
              </a:lnSpc>
            </a:pPr>
            <a:r>
              <a:rPr lang="en-US"/>
              <a:t>Click icon to add picture</a:t>
            </a:r>
            <a:endParaRPr lang="ru-RU"/>
          </a:p>
        </p:txBody>
      </p:sp>
      <p:sp>
        <p:nvSpPr>
          <p:cNvPr id="5" name="Text  1"/>
          <p:cNvSpPr>
            <a:spLocks noGrp="1"/>
          </p:cNvSpPr>
          <p:nvPr>
            <p:ph type="body" sz="quarter" idx="21" hasCustomPrompt="1"/>
          </p:nvPr>
        </p:nvSpPr>
        <p:spPr>
          <a:xfrm>
            <a:off x="712608" y="5019933"/>
            <a:ext cx="7178222" cy="1011216"/>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a:p>
        </p:txBody>
      </p:sp>
      <p:sp>
        <p:nvSpPr>
          <p:cNvPr id="8" name="Title"/>
          <p:cNvSpPr>
            <a:spLocks noGrp="1"/>
          </p:cNvSpPr>
          <p:nvPr>
            <p:ph type="title" hasCustomPrompt="1"/>
          </p:nvPr>
        </p:nvSpPr>
        <p:spPr>
          <a:xfrm>
            <a:off x="1808135" y="3999487"/>
            <a:ext cx="7120002" cy="814286"/>
          </a:xfrm>
        </p:spPr>
        <p:txBody>
          <a:bodyPr>
            <a:noAutofit/>
          </a:bodyPr>
          <a:lstStyle>
            <a:lvl1pPr>
              <a:defRPr lang="en-US" sz="3800" b="1" kern="1200" baseline="0" dirty="0">
                <a:solidFill>
                  <a:schemeClr val="tx1"/>
                </a:solidFill>
                <a:latin typeface="+mj-lt"/>
                <a:ea typeface="+mj-ea"/>
                <a:cs typeface="+mj-cs"/>
              </a:defRPr>
            </a:lvl1pPr>
          </a:lstStyle>
          <a:p>
            <a:r>
              <a:rPr lang="en-US">
                <a:solidFill>
                  <a:schemeClr val="tx1"/>
                </a:solidFill>
              </a:rPr>
              <a:t>Click to add title</a:t>
            </a:r>
          </a:p>
        </p:txBody>
      </p:sp>
    </p:spTree>
    <p:extLst>
      <p:ext uri="{BB962C8B-B14F-4D97-AF65-F5344CB8AC3E}">
        <p14:creationId xmlns:p14="http://schemas.microsoft.com/office/powerpoint/2010/main" val="1845986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84EF73E2-C91D-4D73-9697-B8D91752F933}" type="datetimeFigureOut">
              <a:rPr lang="en-US" smtClean="0"/>
              <a:pPr/>
              <a:t>11/13/2023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ED8E9-8B42-4E7A-93DC-BC268258553E}" type="slidenum">
              <a:rPr lang="en-US" smtClean="0"/>
              <a:pPr/>
              <a:t>‹#›</a:t>
            </a:fld>
            <a:endParaRPr lang="en-US"/>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50183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F73E2-C91D-4D73-9697-B8D91752F933}" type="datetimeFigureOut">
              <a:rPr lang="en-US" smtClean="0"/>
              <a:pPr/>
              <a:t>11/13/2023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ED8E9-8B42-4E7A-93DC-BC268258553E}" type="slidenum">
              <a:rPr lang="en-US" smtClean="0"/>
              <a:pPr/>
              <a:t>‹#›</a:t>
            </a:fld>
            <a:endParaRPr lang="en-US"/>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709115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11335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48251" y="668749"/>
            <a:ext cx="5038694" cy="831496"/>
          </a:xfrm>
        </p:spPr>
        <p:txBody>
          <a:bodyPr vert="horz" lIns="91440" tIns="45720" rIns="91440" bIns="45720" rtlCol="0" anchor="ctr">
            <a:normAutofit/>
          </a:bodyPr>
          <a:lstStyle>
            <a:lvl1pPr>
              <a:defRPr lang="ru-RU" sz="3800" b="1" baseline="0" dirty="0">
                <a:solidFill>
                  <a:schemeClr val="tx1">
                    <a:lumMod val="75000"/>
                    <a:lumOff val="25000"/>
                  </a:schemeClr>
                </a:solidFill>
              </a:defRPr>
            </a:lvl1pPr>
          </a:lstStyle>
          <a:p>
            <a:pPr lvl="0"/>
            <a:r>
              <a:rPr lang="en-US"/>
              <a:t>Click to add title</a:t>
            </a:r>
            <a:endParaRPr lang="ru-RU"/>
          </a:p>
        </p:txBody>
      </p:sp>
      <p:sp>
        <p:nvSpPr>
          <p:cNvPr id="5" name="Text  1"/>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a:t>#</a:t>
            </a:r>
            <a:endParaRPr lang="ru-RU"/>
          </a:p>
        </p:txBody>
      </p:sp>
      <p:sp>
        <p:nvSpPr>
          <p:cNvPr id="10" name="Text  2"/>
          <p:cNvSpPr>
            <a:spLocks noGrp="1"/>
          </p:cNvSpPr>
          <p:nvPr>
            <p:ph type="body" sz="quarter" idx="13" hasCustomPrompt="1"/>
          </p:nvPr>
        </p:nvSpPr>
        <p:spPr>
          <a:xfrm>
            <a:off x="1348251" y="2817550"/>
            <a:ext cx="3680949" cy="1763328"/>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a:p>
        </p:txBody>
      </p:sp>
      <p:sp>
        <p:nvSpPr>
          <p:cNvPr id="12" name="Text  3"/>
          <p:cNvSpPr>
            <a:spLocks noGrp="1"/>
          </p:cNvSpPr>
          <p:nvPr>
            <p:ph type="body" sz="quarter" idx="18" hasCustomPrompt="1"/>
          </p:nvPr>
        </p:nvSpPr>
        <p:spPr>
          <a:xfrm>
            <a:off x="1348251" y="2281978"/>
            <a:ext cx="2380370"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a:p>
        </p:txBody>
      </p:sp>
      <p:sp>
        <p:nvSpPr>
          <p:cNvPr id="15" name="Picture  1"/>
          <p:cNvSpPr>
            <a:spLocks noGrp="1"/>
          </p:cNvSpPr>
          <p:nvPr>
            <p:ph type="pic" sz="quarter" idx="20"/>
          </p:nvPr>
        </p:nvSpPr>
        <p:spPr>
          <a:xfrm>
            <a:off x="4838035" y="842580"/>
            <a:ext cx="7353966" cy="5085195"/>
          </a:xfrm>
          <a:custGeom>
            <a:avLst/>
            <a:gdLst>
              <a:gd name="connsiteX0" fmla="*/ 0 w 7733944"/>
              <a:gd name="connsiteY0" fmla="*/ 5759867 h 5759867"/>
              <a:gd name="connsiteX1" fmla="*/ 1439967 w 7733944"/>
              <a:gd name="connsiteY1" fmla="*/ 0 h 5759867"/>
              <a:gd name="connsiteX2" fmla="*/ 7733944 w 7733944"/>
              <a:gd name="connsiteY2" fmla="*/ 0 h 5759867"/>
              <a:gd name="connsiteX3" fmla="*/ 6293977 w 7733944"/>
              <a:gd name="connsiteY3" fmla="*/ 5759867 h 5759867"/>
              <a:gd name="connsiteX4" fmla="*/ 0 w 7733944"/>
              <a:gd name="connsiteY4" fmla="*/ 5759867 h 5759867"/>
              <a:gd name="connsiteX0" fmla="*/ 0 w 7743837"/>
              <a:gd name="connsiteY0" fmla="*/ 5759867 h 5768105"/>
              <a:gd name="connsiteX1" fmla="*/ 1439967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59867 h 5768105"/>
              <a:gd name="connsiteX1" fmla="*/ 2300178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73379 h 5781617"/>
              <a:gd name="connsiteX1" fmla="*/ 2444247 w 7743837"/>
              <a:gd name="connsiteY1" fmla="*/ 0 h 5781617"/>
              <a:gd name="connsiteX2" fmla="*/ 7733944 w 7743837"/>
              <a:gd name="connsiteY2" fmla="*/ 13512 h 5781617"/>
              <a:gd name="connsiteX3" fmla="*/ 7743837 w 7743837"/>
              <a:gd name="connsiteY3" fmla="*/ 5781617 h 5781617"/>
              <a:gd name="connsiteX4" fmla="*/ 0 w 7743837"/>
              <a:gd name="connsiteY4" fmla="*/ 5773379 h 5781617"/>
              <a:gd name="connsiteX0" fmla="*/ 0 w 7657396"/>
              <a:gd name="connsiteY0" fmla="*/ 5773379 h 5781617"/>
              <a:gd name="connsiteX1" fmla="*/ 2357806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73379 h 5781617"/>
              <a:gd name="connsiteX1" fmla="*/ 2012041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396" h="5781617">
                <a:moveTo>
                  <a:pt x="0" y="5773379"/>
                </a:moveTo>
                <a:lnTo>
                  <a:pt x="2012041" y="0"/>
                </a:lnTo>
                <a:lnTo>
                  <a:pt x="7647503" y="13512"/>
                </a:lnTo>
                <a:cubicBezTo>
                  <a:pt x="7650801" y="1936214"/>
                  <a:pt x="7654098" y="3858915"/>
                  <a:pt x="7657396" y="5781617"/>
                </a:cubicBezTo>
                <a:lnTo>
                  <a:pt x="0" y="5773379"/>
                </a:lnTo>
                <a:close/>
              </a:path>
            </a:pathLst>
          </a:custGeom>
        </p:spPr>
        <p:txBody>
          <a:bodyPr/>
          <a:lstStyle>
            <a:lvl1pPr marL="0" indent="0" algn="r">
              <a:buNone/>
              <a:defRPr/>
            </a:lvl1pPr>
          </a:lstStyle>
          <a:p>
            <a:r>
              <a:rPr lang="en-US"/>
              <a:t>Click icon to add picture</a:t>
            </a:r>
            <a:endParaRPr lang="ru-RU"/>
          </a:p>
        </p:txBody>
      </p:sp>
    </p:spTree>
    <p:extLst>
      <p:ext uri="{BB962C8B-B14F-4D97-AF65-F5344CB8AC3E}">
        <p14:creationId xmlns:p14="http://schemas.microsoft.com/office/powerpoint/2010/main" val="224661701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0/50 Picture Top">
    <p:spTree>
      <p:nvGrpSpPr>
        <p:cNvPr id="1" name=""/>
        <p:cNvGrpSpPr/>
        <p:nvPr/>
      </p:nvGrpSpPr>
      <p:grpSpPr>
        <a:xfrm>
          <a:off x="0" y="0"/>
          <a:ext cx="0" cy="0"/>
          <a:chOff x="0" y="0"/>
          <a:chExt cx="0" cy="0"/>
        </a:xfrm>
      </p:grpSpPr>
      <p:sp>
        <p:nvSpPr>
          <p:cNvPr id="14" name="Picture  1"/>
          <p:cNvSpPr>
            <a:spLocks noGrp="1"/>
          </p:cNvSpPr>
          <p:nvPr>
            <p:ph type="pic" sz="quarter" idx="11"/>
          </p:nvPr>
        </p:nvSpPr>
        <p:spPr>
          <a:xfrm>
            <a:off x="0" y="7"/>
            <a:ext cx="12192000" cy="3167063"/>
          </a:xfrm>
        </p:spPr>
        <p:txBody>
          <a:bodyPr/>
          <a:lstStyle/>
          <a:p>
            <a:r>
              <a:rPr lang="en-US"/>
              <a:t>Click icon to add picture</a:t>
            </a:r>
            <a:endParaRPr lang="ru-RU"/>
          </a:p>
        </p:txBody>
      </p:sp>
      <p:sp>
        <p:nvSpPr>
          <p:cNvPr id="11" name="Text  1"/>
          <p:cNvSpPr>
            <a:spLocks noGrp="1"/>
          </p:cNvSpPr>
          <p:nvPr>
            <p:ph type="body" sz="quarter" idx="10" hasCustomPrompt="1"/>
          </p:nvPr>
        </p:nvSpPr>
        <p:spPr>
          <a:xfrm>
            <a:off x="868461" y="4819512"/>
            <a:ext cx="7181385" cy="1581293"/>
          </a:xfrm>
        </p:spPr>
        <p:txBody>
          <a:bodyPr/>
          <a:lstStyle>
            <a:lvl1pPr>
              <a:defRPr lang="en-US" sz="1300" smtClean="0">
                <a:solidFill>
                  <a:schemeClr val="tx1">
                    <a:lumMod val="65000"/>
                    <a:lumOff val="35000"/>
                  </a:schemeClr>
                </a:solidFill>
                <a:latin typeface="+mn-lt"/>
                <a:ea typeface="Open Sans" panose="020B0606030504020204" pitchFamily="34" charset="0"/>
                <a:cs typeface="Open Sans" panose="020B0606030504020204" pitchFamily="34" charset="0"/>
              </a:defRPr>
            </a:lvl1pPr>
            <a:lvl2pPr>
              <a:defRPr lang="en-US" sz="2000" smtClean="0">
                <a:latin typeface="Segoe UI" panose="020B0502040204020203" pitchFamily="34" charset="0"/>
                <a:cs typeface="Segoe UI" panose="020B0502040204020203" pitchFamily="34" charset="0"/>
              </a:defRPr>
            </a:lvl2pPr>
            <a:lvl3pPr>
              <a:defRPr lang="en-US" sz="1800" smtClean="0">
                <a:latin typeface="Segoe UI" panose="020B0502040204020203" pitchFamily="34" charset="0"/>
                <a:cs typeface="Segoe UI" panose="020B0502040204020203" pitchFamily="34" charset="0"/>
              </a:defRPr>
            </a:lvl3pPr>
            <a:lvl4pPr>
              <a:defRPr lang="en-US" sz="1600" smtClean="0">
                <a:latin typeface="Segoe UI" panose="020B0502040204020203" pitchFamily="34" charset="0"/>
                <a:cs typeface="Segoe UI" panose="020B0502040204020203" pitchFamily="34" charset="0"/>
              </a:defRPr>
            </a:lvl4pPr>
            <a:lvl5pPr>
              <a:defRPr lang="ru-RU" sz="1600">
                <a:latin typeface="Segoe UI" panose="020B0502040204020203" pitchFamily="34" charset="0"/>
                <a:cs typeface="Segoe UI" panose="020B0502040204020203" pitchFamily="34" charset="0"/>
              </a:defRPr>
            </a:lvl5pPr>
          </a:lstStyle>
          <a:p>
            <a:pPr lvl="0">
              <a:lnSpc>
                <a:spcPct val="130000"/>
              </a:lnSpc>
            </a:pPr>
            <a:r>
              <a:rPr lang="en-US"/>
              <a:t>Click to add text</a:t>
            </a:r>
            <a:endParaRPr lang="ru-RU"/>
          </a:p>
        </p:txBody>
      </p:sp>
      <p:sp>
        <p:nvSpPr>
          <p:cNvPr id="12" name="Title"/>
          <p:cNvSpPr>
            <a:spLocks noGrp="1"/>
          </p:cNvSpPr>
          <p:nvPr>
            <p:ph type="title" hasCustomPrompt="1"/>
          </p:nvPr>
        </p:nvSpPr>
        <p:spPr>
          <a:xfrm>
            <a:off x="1208262" y="4058685"/>
            <a:ext cx="9089636" cy="535531"/>
          </a:xfrm>
          <a:noFill/>
        </p:spPr>
        <p:txBody>
          <a:bodyPr vert="horz" wrap="square" lIns="91440" tIns="45720" rIns="91440" bIns="45720" rtlCol="0" anchor="ctr">
            <a:spAutoFit/>
          </a:bodyPr>
          <a:lstStyle>
            <a:lvl1pPr>
              <a:defRPr lang="ru-RU" sz="3200">
                <a:solidFill>
                  <a:schemeClr val="tx1">
                    <a:lumMod val="75000"/>
                    <a:lumOff val="25000"/>
                  </a:schemeClr>
                </a:solidFill>
                <a:ea typeface="Open Sans Condensed" panose="020B0806030504020204" pitchFamily="34" charset="0"/>
                <a:cs typeface="Segoe UI Semibold" panose="020B0702040204020203" pitchFamily="34" charset="0"/>
              </a:defRPr>
            </a:lvl1pPr>
          </a:lstStyle>
          <a:p>
            <a:pPr marL="0" lvl="0"/>
            <a:r>
              <a:rPr lang="en-US"/>
              <a:t>Click to add title</a:t>
            </a:r>
            <a:endParaRPr lang="ru-RU"/>
          </a:p>
        </p:txBody>
      </p:sp>
    </p:spTree>
    <p:custDataLst>
      <p:tags r:id="rId1"/>
    </p:custDataLst>
    <p:extLst>
      <p:ext uri="{BB962C8B-B14F-4D97-AF65-F5344CB8AC3E}">
        <p14:creationId xmlns:p14="http://schemas.microsoft.com/office/powerpoint/2010/main" val="3107900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511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Process 2">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59366" y="681286"/>
            <a:ext cx="8051809" cy="795509"/>
          </a:xfrm>
        </p:spPr>
        <p:txBody>
          <a:bodyPr vert="horz" wrap="none" lIns="91440" tIns="45720" rIns="91440" bIns="45720" rtlCol="0" anchor="ctr">
            <a:noAutofit/>
          </a:bodyPr>
          <a:lstStyle>
            <a:lvl1pPr>
              <a:defRPr lang="ru-RU" sz="3800" b="1" baseline="0">
                <a:solidFill>
                  <a:schemeClr val="tx1">
                    <a:lumMod val="75000"/>
                    <a:lumOff val="25000"/>
                  </a:schemeClr>
                </a:solidFill>
              </a:defRPr>
            </a:lvl1pPr>
          </a:lstStyle>
          <a:p>
            <a:pPr marL="0" lvl="0"/>
            <a:r>
              <a:rPr lang="en-US"/>
              <a:t>Click to add title</a:t>
            </a:r>
            <a:endParaRPr lang="ru-RU" dirty="0"/>
          </a:p>
        </p:txBody>
      </p:sp>
      <p:sp>
        <p:nvSpPr>
          <p:cNvPr id="5" name="Text  1"/>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dirty="0"/>
              <a:t>#</a:t>
            </a:r>
            <a:endParaRPr lang="ru-RU" dirty="0"/>
          </a:p>
        </p:txBody>
      </p:sp>
      <p:sp>
        <p:nvSpPr>
          <p:cNvPr id="6" name="Text  2"/>
          <p:cNvSpPr>
            <a:spLocks noGrp="1"/>
          </p:cNvSpPr>
          <p:nvPr>
            <p:ph type="body" sz="quarter" idx="18" hasCustomPrompt="1"/>
          </p:nvPr>
        </p:nvSpPr>
        <p:spPr>
          <a:xfrm>
            <a:off x="726663" y="1959555"/>
            <a:ext cx="2412761"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7" name="Text  3"/>
          <p:cNvSpPr>
            <a:spLocks noGrp="1"/>
          </p:cNvSpPr>
          <p:nvPr>
            <p:ph type="body" sz="quarter" idx="10" hasCustomPrompt="1"/>
          </p:nvPr>
        </p:nvSpPr>
        <p:spPr>
          <a:xfrm>
            <a:off x="726662" y="2399384"/>
            <a:ext cx="2520000" cy="1091878"/>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dirty="0"/>
          </a:p>
        </p:txBody>
      </p:sp>
      <p:sp>
        <p:nvSpPr>
          <p:cNvPr id="9" name="Text  4"/>
          <p:cNvSpPr>
            <a:spLocks noGrp="1"/>
          </p:cNvSpPr>
          <p:nvPr>
            <p:ph type="body" sz="quarter" idx="19" hasCustomPrompt="1"/>
          </p:nvPr>
        </p:nvSpPr>
        <p:spPr>
          <a:xfrm>
            <a:off x="5266708" y="1961507"/>
            <a:ext cx="2413207"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10" name="Text  5"/>
          <p:cNvSpPr>
            <a:spLocks noGrp="1"/>
          </p:cNvSpPr>
          <p:nvPr>
            <p:ph type="body" sz="quarter" idx="20" hasCustomPrompt="1"/>
          </p:nvPr>
        </p:nvSpPr>
        <p:spPr>
          <a:xfrm>
            <a:off x="5266707" y="2401336"/>
            <a:ext cx="2520000" cy="1091878"/>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dirty="0"/>
          </a:p>
        </p:txBody>
      </p:sp>
      <p:sp>
        <p:nvSpPr>
          <p:cNvPr id="11" name="Text  6"/>
          <p:cNvSpPr>
            <a:spLocks noGrp="1"/>
          </p:cNvSpPr>
          <p:nvPr>
            <p:ph type="body" sz="quarter" idx="21" hasCustomPrompt="1"/>
          </p:nvPr>
        </p:nvSpPr>
        <p:spPr>
          <a:xfrm>
            <a:off x="3139425" y="4722025"/>
            <a:ext cx="2497895"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12" name="Text  7"/>
          <p:cNvSpPr>
            <a:spLocks noGrp="1"/>
          </p:cNvSpPr>
          <p:nvPr>
            <p:ph type="body" sz="quarter" idx="22" hasCustomPrompt="1"/>
          </p:nvPr>
        </p:nvSpPr>
        <p:spPr>
          <a:xfrm>
            <a:off x="3139424" y="5161853"/>
            <a:ext cx="2520000" cy="1116295"/>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dirty="0"/>
          </a:p>
        </p:txBody>
      </p:sp>
      <p:sp>
        <p:nvSpPr>
          <p:cNvPr id="13" name="Text  8"/>
          <p:cNvSpPr>
            <a:spLocks noGrp="1"/>
          </p:cNvSpPr>
          <p:nvPr>
            <p:ph type="body" sz="quarter" idx="23" hasCustomPrompt="1"/>
          </p:nvPr>
        </p:nvSpPr>
        <p:spPr>
          <a:xfrm>
            <a:off x="7679916" y="4721387"/>
            <a:ext cx="2413995"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14" name="Text  9"/>
          <p:cNvSpPr>
            <a:spLocks noGrp="1"/>
          </p:cNvSpPr>
          <p:nvPr>
            <p:ph type="body" sz="quarter" idx="24" hasCustomPrompt="1"/>
          </p:nvPr>
        </p:nvSpPr>
        <p:spPr>
          <a:xfrm>
            <a:off x="7679915" y="5161215"/>
            <a:ext cx="2520000" cy="1116295"/>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dirty="0"/>
          </a:p>
        </p:txBody>
      </p:sp>
      <p:sp>
        <p:nvSpPr>
          <p:cNvPr id="17" name="Text  10"/>
          <p:cNvSpPr>
            <a:spLocks noGrp="1"/>
          </p:cNvSpPr>
          <p:nvPr>
            <p:ph type="body" sz="quarter" idx="25" hasCustomPrompt="1"/>
          </p:nvPr>
        </p:nvSpPr>
        <p:spPr>
          <a:xfrm>
            <a:off x="9015442" y="1959987"/>
            <a:ext cx="2463385"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18" name="Text  11"/>
          <p:cNvSpPr>
            <a:spLocks noGrp="1"/>
          </p:cNvSpPr>
          <p:nvPr>
            <p:ph type="body" sz="quarter" idx="26" hasCustomPrompt="1"/>
          </p:nvPr>
        </p:nvSpPr>
        <p:spPr>
          <a:xfrm>
            <a:off x="9015441" y="2399816"/>
            <a:ext cx="2520000" cy="1091878"/>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dirty="0"/>
          </a:p>
        </p:txBody>
      </p:sp>
    </p:spTree>
    <p:extLst>
      <p:ext uri="{BB962C8B-B14F-4D97-AF65-F5344CB8AC3E}">
        <p14:creationId xmlns:p14="http://schemas.microsoft.com/office/powerpoint/2010/main" val="3974863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Company's Mission">
    <p:spTree>
      <p:nvGrpSpPr>
        <p:cNvPr id="1" name=""/>
        <p:cNvGrpSpPr/>
        <p:nvPr/>
      </p:nvGrpSpPr>
      <p:grpSpPr>
        <a:xfrm>
          <a:off x="0" y="0"/>
          <a:ext cx="0" cy="0"/>
          <a:chOff x="0" y="0"/>
          <a:chExt cx="0" cy="0"/>
        </a:xfrm>
      </p:grpSpPr>
      <p:sp>
        <p:nvSpPr>
          <p:cNvPr id="4" name="Picture Placeholder 3"/>
          <p:cNvSpPr>
            <a:spLocks noGrp="1"/>
          </p:cNvSpPr>
          <p:nvPr>
            <p:ph type="pic" sz="quarter" idx="18"/>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ru-RU" sz="3600" b="0" kern="1200" baseline="0" dirty="0" smtClean="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endParaRPr lang="ru-RU" dirty="0"/>
          </a:p>
        </p:txBody>
      </p:sp>
      <p:sp>
        <p:nvSpPr>
          <p:cNvPr id="2" name="Title"/>
          <p:cNvSpPr>
            <a:spLocks noGrp="1"/>
          </p:cNvSpPr>
          <p:nvPr>
            <p:ph type="title" hasCustomPrompt="1"/>
          </p:nvPr>
        </p:nvSpPr>
        <p:spPr>
          <a:xfrm>
            <a:off x="3187786" y="794086"/>
            <a:ext cx="8081211" cy="607846"/>
          </a:xfrm>
        </p:spPr>
        <p:txBody>
          <a:bodyPr vert="horz" lIns="91440" tIns="45720" rIns="91440" bIns="45720" rtlCol="0" anchor="ctr">
            <a:normAutofit/>
          </a:bodyPr>
          <a:lstStyle>
            <a:lvl1pPr>
              <a:defRPr lang="ru-RU" sz="3800" b="1" baseline="0">
                <a:solidFill>
                  <a:schemeClr val="tx1">
                    <a:lumMod val="75000"/>
                    <a:lumOff val="25000"/>
                  </a:schemeClr>
                </a:solidFill>
              </a:defRPr>
            </a:lvl1pPr>
          </a:lstStyle>
          <a:p>
            <a:pPr lvl="0"/>
            <a:r>
              <a:rPr lang="en-US" dirty="0"/>
              <a:t>Click to add title</a:t>
            </a:r>
            <a:endParaRPr lang="ru-RU" dirty="0"/>
          </a:p>
        </p:txBody>
      </p:sp>
      <p:sp>
        <p:nvSpPr>
          <p:cNvPr id="6" name="Text  1"/>
          <p:cNvSpPr>
            <a:spLocks noGrp="1"/>
          </p:cNvSpPr>
          <p:nvPr>
            <p:ph type="body" sz="quarter" idx="10" hasCustomPrompt="1"/>
          </p:nvPr>
        </p:nvSpPr>
        <p:spPr>
          <a:xfrm>
            <a:off x="3211850" y="1961065"/>
            <a:ext cx="4777118" cy="2574840"/>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dirty="0"/>
              <a:t>Click to add text</a:t>
            </a:r>
            <a:endParaRPr lang="ru-RU" dirty="0"/>
          </a:p>
        </p:txBody>
      </p:sp>
      <p:sp>
        <p:nvSpPr>
          <p:cNvPr id="7" name="Text  2"/>
          <p:cNvSpPr>
            <a:spLocks noGrp="1"/>
          </p:cNvSpPr>
          <p:nvPr>
            <p:ph type="body" sz="quarter" idx="15" hasCustomPrompt="1"/>
          </p:nvPr>
        </p:nvSpPr>
        <p:spPr>
          <a:xfrm>
            <a:off x="3942417" y="5143166"/>
            <a:ext cx="3495675" cy="653769"/>
          </a:xfrm>
        </p:spPr>
        <p:txBody>
          <a:bodyPr vert="horz" wrap="square" lIns="91440" tIns="45720" rIns="91440" bIns="45720" rtlCol="0">
            <a:noAutofit/>
          </a:bodyPr>
          <a:lstStyle>
            <a:lvl1pPr>
              <a:defRPr lang="ru-RU" sz="1200" baseline="0" dirty="0">
                <a:solidFill>
                  <a:schemeClr val="tx2">
                    <a:lumMod val="50000"/>
                    <a:lumOff val="50000"/>
                  </a:schemeClr>
                </a:solidFill>
              </a:defRPr>
            </a:lvl1pPr>
          </a:lstStyle>
          <a:p>
            <a:pPr lvl="0">
              <a:lnSpc>
                <a:spcPct val="114000"/>
              </a:lnSpc>
            </a:pPr>
            <a:r>
              <a:rPr lang="en-US" dirty="0"/>
              <a:t>Click to add text</a:t>
            </a:r>
            <a:endParaRPr lang="ru-RU" dirty="0"/>
          </a:p>
        </p:txBody>
      </p:sp>
      <p:sp>
        <p:nvSpPr>
          <p:cNvPr id="8" name="Text  3"/>
          <p:cNvSpPr>
            <a:spLocks noGrp="1"/>
          </p:cNvSpPr>
          <p:nvPr>
            <p:ph type="body" sz="quarter" idx="17" hasCustomPrompt="1"/>
          </p:nvPr>
        </p:nvSpPr>
        <p:spPr>
          <a:xfrm>
            <a:off x="2054515" y="729491"/>
            <a:ext cx="770748" cy="533400"/>
          </a:xfrm>
        </p:spPr>
        <p:txBody>
          <a:bodyPr>
            <a:noAutofit/>
          </a:bodyPr>
          <a:lstStyle>
            <a:lvl1pPr>
              <a:defRPr sz="3800" b="1">
                <a:solidFill>
                  <a:schemeClr val="bg1"/>
                </a:solidFill>
                <a:latin typeface="+mj-lt"/>
              </a:defRPr>
            </a:lvl1pPr>
          </a:lstStyle>
          <a:p>
            <a:pPr lvl="0"/>
            <a:r>
              <a:rPr lang="en-US" dirty="0"/>
              <a:t>#</a:t>
            </a:r>
            <a:endParaRPr lang="ru-RU" dirty="0"/>
          </a:p>
        </p:txBody>
      </p:sp>
    </p:spTree>
    <p:extLst>
      <p:ext uri="{BB962C8B-B14F-4D97-AF65-F5344CB8AC3E}">
        <p14:creationId xmlns:p14="http://schemas.microsoft.com/office/powerpoint/2010/main" val="691206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7086-C5A6-4E1F-A5F5-34C058CEFA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DA965A-9F58-494E-B78A-351B417624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294052-64A5-4B7D-A8D1-E4E6BC466942}"/>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5" name="Footer Placeholder 4">
            <a:extLst>
              <a:ext uri="{FF2B5EF4-FFF2-40B4-BE49-F238E27FC236}">
                <a16:creationId xmlns:a16="http://schemas.microsoft.com/office/drawing/2014/main" id="{826DBA07-9436-4B04-9865-EA0C23DDFA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2ECD3D-3BFF-48FE-9401-2F17F3A04030}"/>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1194734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Products 2">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55638" y="730679"/>
            <a:ext cx="10515600" cy="702705"/>
          </a:xfrm>
        </p:spPr>
        <p:txBody>
          <a:bodyPr vert="horz" lIns="91440" tIns="45720" rIns="91440" bIns="45720" rtlCol="0" anchor="ctr">
            <a:normAutofit/>
          </a:bodyPr>
          <a:lstStyle>
            <a:lvl1pPr>
              <a:defRPr lang="ru-RU" sz="3800" b="1" baseline="0">
                <a:solidFill>
                  <a:schemeClr val="tx1">
                    <a:lumMod val="75000"/>
                    <a:lumOff val="25000"/>
                  </a:schemeClr>
                </a:solidFill>
              </a:defRPr>
            </a:lvl1pPr>
          </a:lstStyle>
          <a:p>
            <a:pPr lvl="0"/>
            <a:r>
              <a:rPr lang="en-US" dirty="0"/>
              <a:t>Click to add title</a:t>
            </a:r>
            <a:endParaRPr lang="ru-RU" dirty="0"/>
          </a:p>
        </p:txBody>
      </p:sp>
      <p:sp>
        <p:nvSpPr>
          <p:cNvPr id="5" name="Text  1"/>
          <p:cNvSpPr>
            <a:spLocks noGrp="1"/>
          </p:cNvSpPr>
          <p:nvPr>
            <p:ph type="body" sz="quarter" idx="18" hasCustomPrompt="1"/>
          </p:nvPr>
        </p:nvSpPr>
        <p:spPr>
          <a:xfrm>
            <a:off x="1377468" y="2040732"/>
            <a:ext cx="2439930" cy="419658"/>
          </a:xfrm>
        </p:spPr>
        <p:txBody>
          <a:bodyPr wrap="none">
            <a:noAutofit/>
          </a:bodyPr>
          <a:lstStyle>
            <a:lvl1pPr>
              <a:defRPr sz="2200" b="1" baseline="0">
                <a:solidFill>
                  <a:schemeClr val="tx1">
                    <a:lumMod val="75000"/>
                    <a:lumOff val="25000"/>
                  </a:schemeClr>
                </a:solidFill>
                <a:latin typeface="+mj-lt"/>
              </a:defRPr>
            </a:lvl1pPr>
          </a:lstStyle>
          <a:p>
            <a:pPr lvl="0"/>
            <a:r>
              <a:rPr lang="en-US" dirty="0"/>
              <a:t>Click to add text</a:t>
            </a:r>
            <a:endParaRPr lang="ru-RU" dirty="0"/>
          </a:p>
        </p:txBody>
      </p:sp>
      <p:sp>
        <p:nvSpPr>
          <p:cNvPr id="6" name="Text  2"/>
          <p:cNvSpPr>
            <a:spLocks noGrp="1"/>
          </p:cNvSpPr>
          <p:nvPr>
            <p:ph type="body" sz="quarter" idx="10" hasCustomPrompt="1"/>
          </p:nvPr>
        </p:nvSpPr>
        <p:spPr>
          <a:xfrm>
            <a:off x="1373628" y="2801074"/>
            <a:ext cx="4106048" cy="881239"/>
          </a:xfrm>
        </p:spPr>
        <p:txBody>
          <a:bodyPr vert="horz" wrap="square" lIns="91440" tIns="45720" rIns="91440" bIns="45720" rtlCol="0">
            <a:noAutofit/>
          </a:bodyPr>
          <a:lstStyle>
            <a:lvl1pPr>
              <a:lnSpc>
                <a:spcPct val="100000"/>
              </a:lnSpc>
              <a:defRPr lang="ru-RU" sz="1600" baseline="0" dirty="0">
                <a:solidFill>
                  <a:schemeClr val="tx2">
                    <a:lumMod val="75000"/>
                    <a:lumOff val="25000"/>
                  </a:schemeClr>
                </a:solidFill>
              </a:defRPr>
            </a:lvl1pPr>
          </a:lstStyle>
          <a:p>
            <a:pPr lvl="0">
              <a:lnSpc>
                <a:spcPct val="114000"/>
              </a:lnSpc>
            </a:pPr>
            <a:r>
              <a:rPr lang="en-US" dirty="0"/>
              <a:t>Click to add text</a:t>
            </a:r>
            <a:endParaRPr lang="ru-RU" dirty="0"/>
          </a:p>
        </p:txBody>
      </p:sp>
      <p:sp>
        <p:nvSpPr>
          <p:cNvPr id="7" name="Text  3"/>
          <p:cNvSpPr>
            <a:spLocks noGrp="1"/>
          </p:cNvSpPr>
          <p:nvPr>
            <p:ph type="body" sz="quarter" idx="19" hasCustomPrompt="1"/>
          </p:nvPr>
        </p:nvSpPr>
        <p:spPr>
          <a:xfrm>
            <a:off x="1375223" y="4208976"/>
            <a:ext cx="2442175"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8" name="Text  4"/>
          <p:cNvSpPr>
            <a:spLocks noGrp="1"/>
          </p:cNvSpPr>
          <p:nvPr>
            <p:ph type="body" sz="quarter" idx="20" hasCustomPrompt="1"/>
          </p:nvPr>
        </p:nvSpPr>
        <p:spPr>
          <a:xfrm>
            <a:off x="1371383" y="4969318"/>
            <a:ext cx="4106048" cy="881239"/>
          </a:xfrm>
        </p:spPr>
        <p:txBody>
          <a:bodyPr vert="horz" wrap="square" lIns="91440" tIns="45720" rIns="91440" bIns="45720" rtlCol="0">
            <a:noAutofit/>
          </a:bodyPr>
          <a:lstStyle>
            <a:lvl1pPr>
              <a:lnSpc>
                <a:spcPct val="100000"/>
              </a:lnSpc>
              <a:defRPr lang="ru-RU" sz="1600" baseline="0" dirty="0">
                <a:solidFill>
                  <a:schemeClr val="tx2">
                    <a:lumMod val="75000"/>
                    <a:lumOff val="25000"/>
                  </a:schemeClr>
                </a:solidFill>
              </a:defRPr>
            </a:lvl1pPr>
          </a:lstStyle>
          <a:p>
            <a:pPr lvl="0">
              <a:lnSpc>
                <a:spcPct val="114000"/>
              </a:lnSpc>
            </a:pPr>
            <a:r>
              <a:rPr lang="en-US" dirty="0"/>
              <a:t>Click to add text</a:t>
            </a:r>
            <a:endParaRPr lang="ru-RU" dirty="0"/>
          </a:p>
        </p:txBody>
      </p:sp>
      <p:sp>
        <p:nvSpPr>
          <p:cNvPr id="9" name="Text  5"/>
          <p:cNvSpPr>
            <a:spLocks noGrp="1"/>
          </p:cNvSpPr>
          <p:nvPr>
            <p:ph type="body" sz="quarter" idx="21" hasCustomPrompt="1"/>
          </p:nvPr>
        </p:nvSpPr>
        <p:spPr>
          <a:xfrm>
            <a:off x="6572516" y="2040732"/>
            <a:ext cx="2411686" cy="419658"/>
          </a:xfrm>
        </p:spPr>
        <p:txBody>
          <a:bodyPr wrap="none">
            <a:noAutofit/>
          </a:bodyPr>
          <a:lstStyle>
            <a:lvl1pPr>
              <a:defRPr sz="2200" b="1" baseline="0">
                <a:solidFill>
                  <a:schemeClr val="tx1">
                    <a:lumMod val="75000"/>
                    <a:lumOff val="25000"/>
                  </a:schemeClr>
                </a:solidFill>
                <a:latin typeface="+mj-lt"/>
              </a:defRPr>
            </a:lvl1pPr>
          </a:lstStyle>
          <a:p>
            <a:pPr lvl="0"/>
            <a:r>
              <a:rPr lang="en-US" dirty="0"/>
              <a:t>Click to add text</a:t>
            </a:r>
            <a:endParaRPr lang="ru-RU" dirty="0"/>
          </a:p>
        </p:txBody>
      </p:sp>
      <p:sp>
        <p:nvSpPr>
          <p:cNvPr id="10" name="Text  6"/>
          <p:cNvSpPr>
            <a:spLocks noGrp="1"/>
          </p:cNvSpPr>
          <p:nvPr>
            <p:ph type="body" sz="quarter" idx="22" hasCustomPrompt="1"/>
          </p:nvPr>
        </p:nvSpPr>
        <p:spPr>
          <a:xfrm>
            <a:off x="6568676" y="2801074"/>
            <a:ext cx="4106048" cy="881239"/>
          </a:xfrm>
        </p:spPr>
        <p:txBody>
          <a:bodyPr vert="horz" wrap="square" lIns="91440" tIns="45720" rIns="91440" bIns="45720" rtlCol="0">
            <a:noAutofit/>
          </a:bodyPr>
          <a:lstStyle>
            <a:lvl1pPr>
              <a:lnSpc>
                <a:spcPct val="100000"/>
              </a:lnSpc>
              <a:defRPr lang="ru-RU" sz="1600" baseline="0" dirty="0">
                <a:solidFill>
                  <a:schemeClr val="tx2">
                    <a:lumMod val="75000"/>
                    <a:lumOff val="25000"/>
                  </a:schemeClr>
                </a:solidFill>
              </a:defRPr>
            </a:lvl1pPr>
          </a:lstStyle>
          <a:p>
            <a:pPr lvl="0">
              <a:lnSpc>
                <a:spcPct val="114000"/>
              </a:lnSpc>
            </a:pPr>
            <a:r>
              <a:rPr lang="en-US" dirty="0"/>
              <a:t>Click to add text</a:t>
            </a:r>
            <a:endParaRPr lang="ru-RU" dirty="0"/>
          </a:p>
        </p:txBody>
      </p:sp>
      <p:sp>
        <p:nvSpPr>
          <p:cNvPr id="11" name="Text  7"/>
          <p:cNvSpPr>
            <a:spLocks noGrp="1"/>
          </p:cNvSpPr>
          <p:nvPr>
            <p:ph type="body" sz="quarter" idx="23" hasCustomPrompt="1"/>
          </p:nvPr>
        </p:nvSpPr>
        <p:spPr>
          <a:xfrm>
            <a:off x="6572516" y="4208976"/>
            <a:ext cx="2411686"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12" name="Text  8"/>
          <p:cNvSpPr>
            <a:spLocks noGrp="1"/>
          </p:cNvSpPr>
          <p:nvPr>
            <p:ph type="body" sz="quarter" idx="24" hasCustomPrompt="1"/>
          </p:nvPr>
        </p:nvSpPr>
        <p:spPr>
          <a:xfrm>
            <a:off x="6568676" y="4969318"/>
            <a:ext cx="4106048" cy="881239"/>
          </a:xfrm>
        </p:spPr>
        <p:txBody>
          <a:bodyPr vert="horz" wrap="square" lIns="91440" tIns="45720" rIns="91440" bIns="45720" rtlCol="0">
            <a:noAutofit/>
          </a:bodyPr>
          <a:lstStyle>
            <a:lvl1pPr>
              <a:lnSpc>
                <a:spcPct val="100000"/>
              </a:lnSpc>
              <a:defRPr lang="ru-RU" sz="1600" baseline="0" dirty="0">
                <a:solidFill>
                  <a:schemeClr val="tx2">
                    <a:lumMod val="75000"/>
                    <a:lumOff val="25000"/>
                  </a:schemeClr>
                </a:solidFill>
              </a:defRPr>
            </a:lvl1pPr>
          </a:lstStyle>
          <a:p>
            <a:pPr lvl="0">
              <a:lnSpc>
                <a:spcPct val="114000"/>
              </a:lnSpc>
            </a:pPr>
            <a:r>
              <a:rPr lang="en-US" dirty="0"/>
              <a:t>Click to add text</a:t>
            </a:r>
            <a:endParaRPr lang="ru-RU" dirty="0"/>
          </a:p>
        </p:txBody>
      </p:sp>
      <p:sp>
        <p:nvSpPr>
          <p:cNvPr id="13" name="Text  1"/>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dirty="0"/>
              <a:t>#</a:t>
            </a:r>
            <a:endParaRPr lang="ru-RU" dirty="0"/>
          </a:p>
        </p:txBody>
      </p:sp>
    </p:spTree>
    <p:extLst>
      <p:ext uri="{BB962C8B-B14F-4D97-AF65-F5344CB8AC3E}">
        <p14:creationId xmlns:p14="http://schemas.microsoft.com/office/powerpoint/2010/main" val="354349339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Products 1">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57129" y="732508"/>
            <a:ext cx="10515600" cy="714358"/>
          </a:xfrm>
        </p:spPr>
        <p:txBody>
          <a:bodyPr vert="horz" lIns="91440" tIns="45720" rIns="91440" bIns="45720" rtlCol="0" anchor="ctr">
            <a:normAutofit/>
          </a:bodyPr>
          <a:lstStyle>
            <a:lvl1pPr>
              <a:defRPr lang="ru-RU" sz="3800" b="1" baseline="0" dirty="0">
                <a:solidFill>
                  <a:schemeClr val="tx1">
                    <a:lumMod val="75000"/>
                    <a:lumOff val="25000"/>
                  </a:schemeClr>
                </a:solidFill>
              </a:defRPr>
            </a:lvl1pPr>
          </a:lstStyle>
          <a:p>
            <a:pPr lvl="0"/>
            <a:r>
              <a:rPr lang="en-US"/>
              <a:t>Click to add title</a:t>
            </a:r>
            <a:endParaRPr lang="ru-RU" dirty="0"/>
          </a:p>
        </p:txBody>
      </p:sp>
      <p:sp>
        <p:nvSpPr>
          <p:cNvPr id="5" name="Text  1"/>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dirty="0"/>
              <a:t>#</a:t>
            </a:r>
            <a:endParaRPr lang="ru-RU" dirty="0"/>
          </a:p>
        </p:txBody>
      </p:sp>
      <p:sp>
        <p:nvSpPr>
          <p:cNvPr id="7" name="Text  2"/>
          <p:cNvSpPr>
            <a:spLocks noGrp="1"/>
          </p:cNvSpPr>
          <p:nvPr>
            <p:ph type="body" sz="quarter" idx="18" hasCustomPrompt="1"/>
          </p:nvPr>
        </p:nvSpPr>
        <p:spPr>
          <a:xfrm>
            <a:off x="1032828" y="3987099"/>
            <a:ext cx="2447219"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8" name="Text  3"/>
          <p:cNvSpPr>
            <a:spLocks noGrp="1"/>
          </p:cNvSpPr>
          <p:nvPr>
            <p:ph type="body" sz="quarter" idx="19" hasCustomPrompt="1"/>
          </p:nvPr>
        </p:nvSpPr>
        <p:spPr>
          <a:xfrm>
            <a:off x="4632571" y="3987099"/>
            <a:ext cx="2434053"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9" name="Text  4"/>
          <p:cNvSpPr>
            <a:spLocks noGrp="1"/>
          </p:cNvSpPr>
          <p:nvPr>
            <p:ph type="body" sz="quarter" idx="20" hasCustomPrompt="1"/>
          </p:nvPr>
        </p:nvSpPr>
        <p:spPr>
          <a:xfrm>
            <a:off x="8232316" y="3987099"/>
            <a:ext cx="2403133" cy="419658"/>
          </a:xfrm>
        </p:spPr>
        <p:txBody>
          <a:bodyPr wrap="none">
            <a:noAutofit/>
          </a:bodyPr>
          <a:lstStyle>
            <a:lvl1pPr>
              <a:defRPr sz="2200" b="1" baseline="0">
                <a:solidFill>
                  <a:schemeClr val="tx1">
                    <a:lumMod val="75000"/>
                    <a:lumOff val="25000"/>
                  </a:schemeClr>
                </a:solidFill>
                <a:latin typeface="+mj-lt"/>
              </a:defRPr>
            </a:lvl1pPr>
          </a:lstStyle>
          <a:p>
            <a:pPr lvl="0"/>
            <a:r>
              <a:rPr lang="en-US"/>
              <a:t>Click to add text</a:t>
            </a:r>
            <a:endParaRPr lang="ru-RU" dirty="0"/>
          </a:p>
        </p:txBody>
      </p:sp>
      <p:sp>
        <p:nvSpPr>
          <p:cNvPr id="10" name="Text  5"/>
          <p:cNvSpPr>
            <a:spLocks noGrp="1"/>
          </p:cNvSpPr>
          <p:nvPr>
            <p:ph type="body" sz="quarter" idx="10" hasCustomPrompt="1"/>
          </p:nvPr>
        </p:nvSpPr>
        <p:spPr>
          <a:xfrm>
            <a:off x="1030079" y="4379863"/>
            <a:ext cx="3125372" cy="1765444"/>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dirty="0"/>
              <a:t>Click to add text</a:t>
            </a:r>
            <a:endParaRPr lang="ru-RU" dirty="0"/>
          </a:p>
        </p:txBody>
      </p:sp>
      <p:sp>
        <p:nvSpPr>
          <p:cNvPr id="11" name="Text  6"/>
          <p:cNvSpPr>
            <a:spLocks noGrp="1"/>
          </p:cNvSpPr>
          <p:nvPr>
            <p:ph type="body" sz="quarter" idx="21" hasCustomPrompt="1"/>
          </p:nvPr>
        </p:nvSpPr>
        <p:spPr>
          <a:xfrm>
            <a:off x="4631197" y="4382043"/>
            <a:ext cx="3125372" cy="1765444"/>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dirty="0"/>
          </a:p>
        </p:txBody>
      </p:sp>
      <p:sp>
        <p:nvSpPr>
          <p:cNvPr id="12" name="Text  7"/>
          <p:cNvSpPr>
            <a:spLocks noGrp="1"/>
          </p:cNvSpPr>
          <p:nvPr>
            <p:ph type="body" sz="quarter" idx="22" hasCustomPrompt="1"/>
          </p:nvPr>
        </p:nvSpPr>
        <p:spPr>
          <a:xfrm>
            <a:off x="8232315" y="4377472"/>
            <a:ext cx="3125372" cy="1765444"/>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a:t>Click to add text</a:t>
            </a:r>
            <a:endParaRPr lang="ru-RU" dirty="0"/>
          </a:p>
        </p:txBody>
      </p:sp>
      <p:sp>
        <p:nvSpPr>
          <p:cNvPr id="14" name="Picture  1"/>
          <p:cNvSpPr>
            <a:spLocks noGrp="1"/>
          </p:cNvSpPr>
          <p:nvPr>
            <p:ph type="pic" sz="quarter" idx="23"/>
          </p:nvPr>
        </p:nvSpPr>
        <p:spPr>
          <a:xfrm>
            <a:off x="1146115" y="1934571"/>
            <a:ext cx="3024000" cy="1763076"/>
          </a:xfrm>
        </p:spPr>
        <p:txBody>
          <a:bodyPr vert="horz" wrap="square" lIns="91440" tIns="45720" rIns="91440" bIns="45720" rtlCol="0">
            <a:noAutofit/>
          </a:bodyPr>
          <a:lstStyle>
            <a:lvl1pPr>
              <a:defRPr lang="ru-RU" sz="1600" baseline="0">
                <a:solidFill>
                  <a:schemeClr val="tx2">
                    <a:lumMod val="75000"/>
                    <a:lumOff val="25000"/>
                  </a:schemeClr>
                </a:solidFill>
              </a:defRPr>
            </a:lvl1pPr>
          </a:lstStyle>
          <a:p>
            <a:pPr lvl="0">
              <a:lnSpc>
                <a:spcPct val="114000"/>
              </a:lnSpc>
            </a:pPr>
            <a:r>
              <a:rPr lang="en-US"/>
              <a:t>Click icon to add picture</a:t>
            </a:r>
            <a:endParaRPr lang="ru-RU"/>
          </a:p>
        </p:txBody>
      </p:sp>
      <p:sp>
        <p:nvSpPr>
          <p:cNvPr id="15" name="Picture  2"/>
          <p:cNvSpPr>
            <a:spLocks noGrp="1"/>
          </p:cNvSpPr>
          <p:nvPr>
            <p:ph type="pic" sz="quarter" idx="24"/>
          </p:nvPr>
        </p:nvSpPr>
        <p:spPr>
          <a:xfrm>
            <a:off x="4736121" y="1944035"/>
            <a:ext cx="3027600" cy="1763076"/>
          </a:xfrm>
        </p:spPr>
        <p:txBody>
          <a:bodyPr vert="horz" wrap="square" lIns="91440" tIns="45720" rIns="91440" bIns="45720" rtlCol="0">
            <a:noAutofit/>
          </a:bodyPr>
          <a:lstStyle>
            <a:lvl1pPr>
              <a:defRPr lang="ru-RU" sz="1600" baseline="0">
                <a:solidFill>
                  <a:schemeClr val="tx2">
                    <a:lumMod val="75000"/>
                    <a:lumOff val="25000"/>
                  </a:schemeClr>
                </a:solidFill>
              </a:defRPr>
            </a:lvl1pPr>
          </a:lstStyle>
          <a:p>
            <a:pPr lvl="0">
              <a:lnSpc>
                <a:spcPct val="114000"/>
              </a:lnSpc>
            </a:pPr>
            <a:r>
              <a:rPr lang="en-US"/>
              <a:t>Click icon to add picture</a:t>
            </a:r>
            <a:endParaRPr lang="ru-RU" dirty="0"/>
          </a:p>
        </p:txBody>
      </p:sp>
      <p:sp>
        <p:nvSpPr>
          <p:cNvPr id="16" name="Picture  3"/>
          <p:cNvSpPr>
            <a:spLocks noGrp="1"/>
          </p:cNvSpPr>
          <p:nvPr>
            <p:ph type="pic" sz="quarter" idx="25"/>
          </p:nvPr>
        </p:nvSpPr>
        <p:spPr>
          <a:xfrm>
            <a:off x="8330246" y="1934571"/>
            <a:ext cx="3027600" cy="1763076"/>
          </a:xfrm>
        </p:spPr>
        <p:txBody>
          <a:bodyPr vert="horz" wrap="square" lIns="91440" tIns="45720" rIns="91440" bIns="45720" rtlCol="0">
            <a:noAutofit/>
          </a:bodyPr>
          <a:lstStyle>
            <a:lvl1pPr>
              <a:defRPr lang="ru-RU" sz="1600" baseline="0">
                <a:solidFill>
                  <a:schemeClr val="tx2">
                    <a:lumMod val="75000"/>
                    <a:lumOff val="25000"/>
                  </a:schemeClr>
                </a:solidFill>
              </a:defRPr>
            </a:lvl1pPr>
          </a:lstStyle>
          <a:p>
            <a:pPr lvl="0">
              <a:lnSpc>
                <a:spcPct val="114000"/>
              </a:lnSpc>
            </a:pPr>
            <a:r>
              <a:rPr lang="en-US"/>
              <a:t>Click icon to add picture</a:t>
            </a:r>
            <a:endParaRPr lang="ru-RU"/>
          </a:p>
        </p:txBody>
      </p:sp>
    </p:spTree>
    <p:extLst>
      <p:ext uri="{BB962C8B-B14F-4D97-AF65-F5344CB8AC3E}">
        <p14:creationId xmlns:p14="http://schemas.microsoft.com/office/powerpoint/2010/main" val="2038831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60/40 Picture Right 2">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54375" y="711786"/>
            <a:ext cx="6684725" cy="747579"/>
          </a:xfrm>
        </p:spPr>
        <p:txBody>
          <a:bodyPr vert="horz" wrap="none" lIns="91440" tIns="45720" rIns="91440" bIns="45720" rtlCol="0" anchor="ctr">
            <a:noAutofit/>
          </a:bodyPr>
          <a:lstStyle>
            <a:lvl1pPr>
              <a:defRPr lang="ru-RU" sz="3800" b="1" baseline="0">
                <a:solidFill>
                  <a:schemeClr val="tx1">
                    <a:lumMod val="75000"/>
                    <a:lumOff val="25000"/>
                  </a:schemeClr>
                </a:solidFill>
              </a:defRPr>
            </a:lvl1pPr>
          </a:lstStyle>
          <a:p>
            <a:pPr marL="0" lvl="0"/>
            <a:r>
              <a:rPr lang="en-US" dirty="0"/>
              <a:t>Click to add title</a:t>
            </a:r>
            <a:endParaRPr lang="ru-RU" dirty="0"/>
          </a:p>
        </p:txBody>
      </p:sp>
      <p:sp>
        <p:nvSpPr>
          <p:cNvPr id="4" name="Text  1"/>
          <p:cNvSpPr>
            <a:spLocks noGrp="1"/>
          </p:cNvSpPr>
          <p:nvPr>
            <p:ph type="body" sz="quarter" idx="10" hasCustomPrompt="1"/>
          </p:nvPr>
        </p:nvSpPr>
        <p:spPr>
          <a:xfrm>
            <a:off x="1973555" y="1953586"/>
            <a:ext cx="3964789" cy="338554"/>
          </a:xfrm>
        </p:spPr>
        <p:txBody>
          <a:bodyPr wrap="square">
            <a:noAutofit/>
          </a:bodyPr>
          <a:lstStyle>
            <a:lvl1pPr>
              <a:lnSpc>
                <a:spcPct val="100000"/>
              </a:lnSpc>
              <a:defRPr lang="ru-RU" sz="1600" dirty="0">
                <a:solidFill>
                  <a:schemeClr val="tx1">
                    <a:alpha val="65000"/>
                  </a:schemeClr>
                </a:solidFill>
                <a:latin typeface="+mn-lt"/>
              </a:defRPr>
            </a:lvl1pPr>
          </a:lstStyle>
          <a:p>
            <a:pPr lvl="0"/>
            <a:r>
              <a:rPr lang="en-US"/>
              <a:t>Click to add text</a:t>
            </a:r>
            <a:endParaRPr lang="ru-RU" dirty="0"/>
          </a:p>
        </p:txBody>
      </p:sp>
      <p:sp>
        <p:nvSpPr>
          <p:cNvPr id="5" name="Text  2"/>
          <p:cNvSpPr>
            <a:spLocks noGrp="1"/>
          </p:cNvSpPr>
          <p:nvPr>
            <p:ph type="body" sz="quarter" idx="11" hasCustomPrompt="1"/>
          </p:nvPr>
        </p:nvSpPr>
        <p:spPr>
          <a:xfrm>
            <a:off x="1973555" y="2774049"/>
            <a:ext cx="3964789" cy="338554"/>
          </a:xfrm>
        </p:spPr>
        <p:txBody>
          <a:bodyPr wrap="square">
            <a:noAutofit/>
          </a:bodyPr>
          <a:lstStyle>
            <a:lvl1pPr>
              <a:lnSpc>
                <a:spcPct val="100000"/>
              </a:lnSpc>
              <a:defRPr lang="ru-RU" sz="1600" dirty="0">
                <a:solidFill>
                  <a:schemeClr val="tx1">
                    <a:alpha val="65000"/>
                  </a:schemeClr>
                </a:solidFill>
                <a:latin typeface="+mn-lt"/>
              </a:defRPr>
            </a:lvl1pPr>
          </a:lstStyle>
          <a:p>
            <a:pPr lvl="0"/>
            <a:r>
              <a:rPr lang="en-US"/>
              <a:t>Click to add text</a:t>
            </a:r>
            <a:endParaRPr lang="ru-RU" dirty="0"/>
          </a:p>
        </p:txBody>
      </p:sp>
      <p:sp>
        <p:nvSpPr>
          <p:cNvPr id="6" name="Text  3"/>
          <p:cNvSpPr>
            <a:spLocks noGrp="1"/>
          </p:cNvSpPr>
          <p:nvPr>
            <p:ph type="body" sz="quarter" idx="12" hasCustomPrompt="1"/>
          </p:nvPr>
        </p:nvSpPr>
        <p:spPr>
          <a:xfrm>
            <a:off x="1973554" y="3594512"/>
            <a:ext cx="3964789" cy="338554"/>
          </a:xfrm>
        </p:spPr>
        <p:txBody>
          <a:bodyPr wrap="square">
            <a:noAutofit/>
          </a:bodyPr>
          <a:lstStyle>
            <a:lvl1pPr>
              <a:lnSpc>
                <a:spcPct val="100000"/>
              </a:lnSpc>
              <a:defRPr lang="ru-RU" sz="1600" dirty="0">
                <a:solidFill>
                  <a:schemeClr val="tx1">
                    <a:alpha val="65000"/>
                  </a:schemeClr>
                </a:solidFill>
                <a:latin typeface="+mn-lt"/>
              </a:defRPr>
            </a:lvl1pPr>
          </a:lstStyle>
          <a:p>
            <a:pPr lvl="0"/>
            <a:r>
              <a:rPr lang="en-US"/>
              <a:t>Click to add text</a:t>
            </a:r>
            <a:endParaRPr lang="ru-RU" dirty="0"/>
          </a:p>
        </p:txBody>
      </p:sp>
      <p:sp>
        <p:nvSpPr>
          <p:cNvPr id="7" name="Text  4"/>
          <p:cNvSpPr>
            <a:spLocks noGrp="1"/>
          </p:cNvSpPr>
          <p:nvPr>
            <p:ph type="body" sz="quarter" idx="13" hasCustomPrompt="1"/>
          </p:nvPr>
        </p:nvSpPr>
        <p:spPr>
          <a:xfrm>
            <a:off x="1973554" y="4414975"/>
            <a:ext cx="3964789" cy="338554"/>
          </a:xfrm>
        </p:spPr>
        <p:txBody>
          <a:bodyPr wrap="square">
            <a:noAutofit/>
          </a:bodyPr>
          <a:lstStyle>
            <a:lvl1pPr>
              <a:lnSpc>
                <a:spcPct val="100000"/>
              </a:lnSpc>
              <a:defRPr lang="ru-RU" sz="1600" dirty="0">
                <a:solidFill>
                  <a:schemeClr val="tx1">
                    <a:alpha val="65000"/>
                  </a:schemeClr>
                </a:solidFill>
                <a:latin typeface="+mn-lt"/>
              </a:defRPr>
            </a:lvl1pPr>
          </a:lstStyle>
          <a:p>
            <a:pPr lvl="0"/>
            <a:r>
              <a:rPr lang="en-US"/>
              <a:t>Click to add text</a:t>
            </a:r>
            <a:endParaRPr lang="ru-RU" dirty="0"/>
          </a:p>
        </p:txBody>
      </p:sp>
      <p:sp>
        <p:nvSpPr>
          <p:cNvPr id="8" name="Text  5"/>
          <p:cNvSpPr>
            <a:spLocks noGrp="1"/>
          </p:cNvSpPr>
          <p:nvPr>
            <p:ph type="body" sz="quarter" idx="15" hasCustomPrompt="1"/>
          </p:nvPr>
        </p:nvSpPr>
        <p:spPr>
          <a:xfrm>
            <a:off x="2031881" y="5498415"/>
            <a:ext cx="3495675" cy="653769"/>
          </a:xfrm>
        </p:spPr>
        <p:txBody>
          <a:bodyPr wrap="square">
            <a:noAutofit/>
          </a:bodyPr>
          <a:lstStyle>
            <a:lvl1pPr>
              <a:lnSpc>
                <a:spcPct val="114000"/>
              </a:lnSpc>
              <a:defRPr lang="ru-RU" sz="1200" baseline="0" dirty="0">
                <a:solidFill>
                  <a:schemeClr val="tx2">
                    <a:lumMod val="50000"/>
                    <a:lumOff val="50000"/>
                  </a:schemeClr>
                </a:solidFill>
                <a:latin typeface="+mn-lt"/>
              </a:defRPr>
            </a:lvl1pPr>
          </a:lstStyle>
          <a:p>
            <a:pPr lvl="0">
              <a:lnSpc>
                <a:spcPct val="114000"/>
              </a:lnSpc>
            </a:pPr>
            <a:r>
              <a:rPr lang="en-US"/>
              <a:t>Click to add text</a:t>
            </a:r>
            <a:endParaRPr lang="ru-RU" dirty="0"/>
          </a:p>
        </p:txBody>
      </p:sp>
      <p:sp>
        <p:nvSpPr>
          <p:cNvPr id="9" name="Text  6"/>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dirty="0"/>
              <a:t>#</a:t>
            </a:r>
            <a:endParaRPr lang="ru-RU" dirty="0"/>
          </a:p>
        </p:txBody>
      </p:sp>
      <p:sp>
        <p:nvSpPr>
          <p:cNvPr id="11" name="Picture  1"/>
          <p:cNvSpPr>
            <a:spLocks noGrp="1"/>
          </p:cNvSpPr>
          <p:nvPr>
            <p:ph type="pic" sz="quarter" idx="20"/>
          </p:nvPr>
        </p:nvSpPr>
        <p:spPr>
          <a:xfrm>
            <a:off x="6343649" y="16028"/>
            <a:ext cx="5848351" cy="6841972"/>
          </a:xfrm>
          <a:custGeom>
            <a:avLst/>
            <a:gdLst>
              <a:gd name="connsiteX0" fmla="*/ 0 w 7733944"/>
              <a:gd name="connsiteY0" fmla="*/ 5759867 h 5759867"/>
              <a:gd name="connsiteX1" fmla="*/ 1439967 w 7733944"/>
              <a:gd name="connsiteY1" fmla="*/ 0 h 5759867"/>
              <a:gd name="connsiteX2" fmla="*/ 7733944 w 7733944"/>
              <a:gd name="connsiteY2" fmla="*/ 0 h 5759867"/>
              <a:gd name="connsiteX3" fmla="*/ 6293977 w 7733944"/>
              <a:gd name="connsiteY3" fmla="*/ 5759867 h 5759867"/>
              <a:gd name="connsiteX4" fmla="*/ 0 w 7733944"/>
              <a:gd name="connsiteY4" fmla="*/ 5759867 h 5759867"/>
              <a:gd name="connsiteX0" fmla="*/ 0 w 7743837"/>
              <a:gd name="connsiteY0" fmla="*/ 5759867 h 5768105"/>
              <a:gd name="connsiteX1" fmla="*/ 1439967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59867 h 5768105"/>
              <a:gd name="connsiteX1" fmla="*/ 2300178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73379 h 5781617"/>
              <a:gd name="connsiteX1" fmla="*/ 2444247 w 7743837"/>
              <a:gd name="connsiteY1" fmla="*/ 0 h 5781617"/>
              <a:gd name="connsiteX2" fmla="*/ 7733944 w 7743837"/>
              <a:gd name="connsiteY2" fmla="*/ 13512 h 5781617"/>
              <a:gd name="connsiteX3" fmla="*/ 7743837 w 7743837"/>
              <a:gd name="connsiteY3" fmla="*/ 5781617 h 5781617"/>
              <a:gd name="connsiteX4" fmla="*/ 0 w 7743837"/>
              <a:gd name="connsiteY4" fmla="*/ 5773379 h 5781617"/>
              <a:gd name="connsiteX0" fmla="*/ 0 w 7657396"/>
              <a:gd name="connsiteY0" fmla="*/ 5773379 h 5781617"/>
              <a:gd name="connsiteX1" fmla="*/ 2357806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73379 h 5781617"/>
              <a:gd name="connsiteX1" fmla="*/ 2012041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59867 h 5768105"/>
              <a:gd name="connsiteX1" fmla="*/ 3334001 w 7657396"/>
              <a:gd name="connsiteY1" fmla="*/ 2548 h 5768105"/>
              <a:gd name="connsiteX2" fmla="*/ 7647503 w 7657396"/>
              <a:gd name="connsiteY2" fmla="*/ 0 h 5768105"/>
              <a:gd name="connsiteX3" fmla="*/ 7657396 w 7657396"/>
              <a:gd name="connsiteY3" fmla="*/ 5768105 h 5768105"/>
              <a:gd name="connsiteX4" fmla="*/ 0 w 7657396"/>
              <a:gd name="connsiteY4" fmla="*/ 5759867 h 576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396" h="5768105">
                <a:moveTo>
                  <a:pt x="0" y="5759867"/>
                </a:moveTo>
                <a:lnTo>
                  <a:pt x="3334001" y="2548"/>
                </a:lnTo>
                <a:lnTo>
                  <a:pt x="7647503" y="0"/>
                </a:lnTo>
                <a:cubicBezTo>
                  <a:pt x="7650801" y="1922702"/>
                  <a:pt x="7654098" y="3845403"/>
                  <a:pt x="7657396" y="5768105"/>
                </a:cubicBezTo>
                <a:lnTo>
                  <a:pt x="0" y="5759867"/>
                </a:lnTo>
                <a:close/>
              </a:path>
            </a:pathLst>
          </a:custGeom>
        </p:spPr>
        <p:txBody>
          <a:bodyPr/>
          <a:lstStyle>
            <a:lvl1pPr marL="0" indent="0">
              <a:buNone/>
              <a:defRPr/>
            </a:lvl1pPr>
          </a:lstStyle>
          <a:p>
            <a:r>
              <a:rPr lang="en-US"/>
              <a:t>Click icon to add picture</a:t>
            </a:r>
            <a:endParaRPr lang="ru-RU" dirty="0"/>
          </a:p>
        </p:txBody>
      </p:sp>
    </p:spTree>
    <p:extLst>
      <p:ext uri="{BB962C8B-B14F-4D97-AF65-F5344CB8AC3E}">
        <p14:creationId xmlns:p14="http://schemas.microsoft.com/office/powerpoint/2010/main" val="79052040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28AA-D962-AA53-37CB-D6264CCED5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81F0CD32-C6A4-5F5F-9F98-5121E9900F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B3E60F5C-17BA-ECDC-ED3E-A2A62ADD4A26}"/>
              </a:ext>
            </a:extLst>
          </p:cNvPr>
          <p:cNvSpPr>
            <a:spLocks noGrp="1"/>
          </p:cNvSpPr>
          <p:nvPr>
            <p:ph type="dt" sz="half" idx="10"/>
          </p:nvPr>
        </p:nvSpPr>
        <p:spPr/>
        <p:txBody>
          <a:bodyPr/>
          <a:lstStyle/>
          <a:p>
            <a:fld id="{35120841-2EE2-48D7-AAB2-063F59183839}" type="datetimeFigureOut">
              <a:rPr lang="en-IE" smtClean="0"/>
              <a:t>13/11/2023</a:t>
            </a:fld>
            <a:endParaRPr lang="en-IE"/>
          </a:p>
        </p:txBody>
      </p:sp>
      <p:sp>
        <p:nvSpPr>
          <p:cNvPr id="5" name="Footer Placeholder 4">
            <a:extLst>
              <a:ext uri="{FF2B5EF4-FFF2-40B4-BE49-F238E27FC236}">
                <a16:creationId xmlns:a16="http://schemas.microsoft.com/office/drawing/2014/main" id="{43B6053E-28D2-815B-A3B7-C4ACF836222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D8B40AB-264E-D73C-8E64-53690D1929E8}"/>
              </a:ext>
            </a:extLst>
          </p:cNvPr>
          <p:cNvSpPr>
            <a:spLocks noGrp="1"/>
          </p:cNvSpPr>
          <p:nvPr>
            <p:ph type="sldNum" sz="quarter" idx="12"/>
          </p:nvPr>
        </p:nvSpPr>
        <p:spPr/>
        <p:txBody>
          <a:bodyPr/>
          <a:lstStyle/>
          <a:p>
            <a:fld id="{DECF6E95-4FE6-4099-AF27-DE3999A32ED7}" type="slidenum">
              <a:rPr lang="en-IE" smtClean="0"/>
              <a:t>‹#›</a:t>
            </a:fld>
            <a:endParaRPr lang="en-IE"/>
          </a:p>
        </p:txBody>
      </p:sp>
    </p:spTree>
    <p:extLst>
      <p:ext uri="{BB962C8B-B14F-4D97-AF65-F5344CB8AC3E}">
        <p14:creationId xmlns:p14="http://schemas.microsoft.com/office/powerpoint/2010/main" val="4116637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40/60 Picture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48251" y="668749"/>
            <a:ext cx="5038694" cy="831496"/>
          </a:xfrm>
        </p:spPr>
        <p:txBody>
          <a:bodyPr vert="horz" lIns="91440" tIns="45720" rIns="91440" bIns="45720" rtlCol="0" anchor="ctr">
            <a:normAutofit/>
          </a:bodyPr>
          <a:lstStyle>
            <a:lvl1pPr>
              <a:defRPr lang="ru-RU" sz="3800" b="1" baseline="0" dirty="0">
                <a:solidFill>
                  <a:schemeClr val="tx1">
                    <a:lumMod val="75000"/>
                    <a:lumOff val="25000"/>
                  </a:schemeClr>
                </a:solidFill>
              </a:defRPr>
            </a:lvl1pPr>
          </a:lstStyle>
          <a:p>
            <a:pPr lvl="0"/>
            <a:r>
              <a:rPr lang="en-US"/>
              <a:t>Click to add title</a:t>
            </a:r>
            <a:endParaRPr lang="ru-RU" dirty="0"/>
          </a:p>
        </p:txBody>
      </p:sp>
      <p:sp>
        <p:nvSpPr>
          <p:cNvPr id="5" name="Text  1"/>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dirty="0"/>
              <a:t>#</a:t>
            </a:r>
            <a:endParaRPr lang="ru-RU" dirty="0"/>
          </a:p>
        </p:txBody>
      </p:sp>
      <p:sp>
        <p:nvSpPr>
          <p:cNvPr id="10" name="Text  2"/>
          <p:cNvSpPr>
            <a:spLocks noGrp="1"/>
          </p:cNvSpPr>
          <p:nvPr>
            <p:ph type="body" sz="quarter" idx="13" hasCustomPrompt="1"/>
          </p:nvPr>
        </p:nvSpPr>
        <p:spPr>
          <a:xfrm>
            <a:off x="1348251" y="2817550"/>
            <a:ext cx="3680949" cy="1763328"/>
          </a:xfrm>
        </p:spPr>
        <p:txBody>
          <a:bodyPr vert="horz" wrap="square" lIns="91440" tIns="45720" rIns="91440" bIns="45720" rtlCol="0">
            <a:noAutofit/>
          </a:bodyPr>
          <a:lstStyle>
            <a:lvl1pPr>
              <a:lnSpc>
                <a:spcPct val="114000"/>
              </a:lnSpc>
              <a:defRPr lang="ru-RU" sz="1600" baseline="0" dirty="0">
                <a:solidFill>
                  <a:schemeClr val="tx2">
                    <a:lumMod val="75000"/>
                    <a:lumOff val="25000"/>
                  </a:schemeClr>
                </a:solidFill>
              </a:defRPr>
            </a:lvl1pPr>
          </a:lstStyle>
          <a:p>
            <a:pPr lvl="0">
              <a:lnSpc>
                <a:spcPct val="114000"/>
              </a:lnSpc>
            </a:pPr>
            <a:r>
              <a:rPr lang="en-US" dirty="0"/>
              <a:t>Click to add text</a:t>
            </a:r>
            <a:endParaRPr lang="ru-RU" dirty="0"/>
          </a:p>
        </p:txBody>
      </p:sp>
      <p:sp>
        <p:nvSpPr>
          <p:cNvPr id="12" name="Text  3"/>
          <p:cNvSpPr>
            <a:spLocks noGrp="1"/>
          </p:cNvSpPr>
          <p:nvPr>
            <p:ph type="body" sz="quarter" idx="18" hasCustomPrompt="1"/>
          </p:nvPr>
        </p:nvSpPr>
        <p:spPr>
          <a:xfrm>
            <a:off x="1348251" y="2281978"/>
            <a:ext cx="2380370" cy="419658"/>
          </a:xfrm>
        </p:spPr>
        <p:txBody>
          <a:bodyPr wrap="none">
            <a:noAutofit/>
          </a:bodyPr>
          <a:lstStyle>
            <a:lvl1pPr>
              <a:defRPr sz="2200" b="1" baseline="0">
                <a:solidFill>
                  <a:schemeClr val="tx1">
                    <a:lumMod val="75000"/>
                    <a:lumOff val="25000"/>
                  </a:schemeClr>
                </a:solidFill>
                <a:latin typeface="+mj-lt"/>
              </a:defRPr>
            </a:lvl1pPr>
          </a:lstStyle>
          <a:p>
            <a:pPr lvl="0"/>
            <a:r>
              <a:rPr lang="en-US" dirty="0"/>
              <a:t>Click to add text</a:t>
            </a:r>
            <a:endParaRPr lang="ru-RU" dirty="0"/>
          </a:p>
        </p:txBody>
      </p:sp>
      <p:sp>
        <p:nvSpPr>
          <p:cNvPr id="15" name="Picture  1"/>
          <p:cNvSpPr>
            <a:spLocks noGrp="1"/>
          </p:cNvSpPr>
          <p:nvPr>
            <p:ph type="pic" sz="quarter" idx="20"/>
          </p:nvPr>
        </p:nvSpPr>
        <p:spPr>
          <a:xfrm>
            <a:off x="4838035" y="842580"/>
            <a:ext cx="7353966" cy="5085195"/>
          </a:xfrm>
          <a:custGeom>
            <a:avLst/>
            <a:gdLst>
              <a:gd name="connsiteX0" fmla="*/ 0 w 7733944"/>
              <a:gd name="connsiteY0" fmla="*/ 5759867 h 5759867"/>
              <a:gd name="connsiteX1" fmla="*/ 1439967 w 7733944"/>
              <a:gd name="connsiteY1" fmla="*/ 0 h 5759867"/>
              <a:gd name="connsiteX2" fmla="*/ 7733944 w 7733944"/>
              <a:gd name="connsiteY2" fmla="*/ 0 h 5759867"/>
              <a:gd name="connsiteX3" fmla="*/ 6293977 w 7733944"/>
              <a:gd name="connsiteY3" fmla="*/ 5759867 h 5759867"/>
              <a:gd name="connsiteX4" fmla="*/ 0 w 7733944"/>
              <a:gd name="connsiteY4" fmla="*/ 5759867 h 5759867"/>
              <a:gd name="connsiteX0" fmla="*/ 0 w 7743837"/>
              <a:gd name="connsiteY0" fmla="*/ 5759867 h 5768105"/>
              <a:gd name="connsiteX1" fmla="*/ 1439967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59867 h 5768105"/>
              <a:gd name="connsiteX1" fmla="*/ 2300178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73379 h 5781617"/>
              <a:gd name="connsiteX1" fmla="*/ 2444247 w 7743837"/>
              <a:gd name="connsiteY1" fmla="*/ 0 h 5781617"/>
              <a:gd name="connsiteX2" fmla="*/ 7733944 w 7743837"/>
              <a:gd name="connsiteY2" fmla="*/ 13512 h 5781617"/>
              <a:gd name="connsiteX3" fmla="*/ 7743837 w 7743837"/>
              <a:gd name="connsiteY3" fmla="*/ 5781617 h 5781617"/>
              <a:gd name="connsiteX4" fmla="*/ 0 w 7743837"/>
              <a:gd name="connsiteY4" fmla="*/ 5773379 h 5781617"/>
              <a:gd name="connsiteX0" fmla="*/ 0 w 7657396"/>
              <a:gd name="connsiteY0" fmla="*/ 5773379 h 5781617"/>
              <a:gd name="connsiteX1" fmla="*/ 2357806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73379 h 5781617"/>
              <a:gd name="connsiteX1" fmla="*/ 2012041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396" h="5781617">
                <a:moveTo>
                  <a:pt x="0" y="5773379"/>
                </a:moveTo>
                <a:lnTo>
                  <a:pt x="2012041" y="0"/>
                </a:lnTo>
                <a:lnTo>
                  <a:pt x="7647503" y="13512"/>
                </a:lnTo>
                <a:cubicBezTo>
                  <a:pt x="7650801" y="1936214"/>
                  <a:pt x="7654098" y="3858915"/>
                  <a:pt x="7657396" y="5781617"/>
                </a:cubicBezTo>
                <a:lnTo>
                  <a:pt x="0" y="5773379"/>
                </a:lnTo>
                <a:close/>
              </a:path>
            </a:pathLst>
          </a:custGeom>
        </p:spPr>
        <p:txBody>
          <a:bodyPr/>
          <a:lstStyle>
            <a:lvl1pPr marL="0" indent="0" algn="r">
              <a:buNone/>
              <a:defRPr/>
            </a:lvl1pPr>
          </a:lstStyle>
          <a:p>
            <a:r>
              <a:rPr lang="en-US"/>
              <a:t>Click icon to add picture</a:t>
            </a:r>
            <a:endParaRPr lang="ru-RU" dirty="0"/>
          </a:p>
        </p:txBody>
      </p:sp>
    </p:spTree>
    <p:extLst>
      <p:ext uri="{BB962C8B-B14F-4D97-AF65-F5344CB8AC3E}">
        <p14:creationId xmlns:p14="http://schemas.microsoft.com/office/powerpoint/2010/main" val="422667851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70/30 Picture Lef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5727413" y="1005843"/>
            <a:ext cx="4690495" cy="913471"/>
          </a:xfrm>
        </p:spPr>
        <p:txBody>
          <a:bodyPr vert="horz" lIns="72000" tIns="34290" rIns="68580" bIns="34290" rtlCol="0" anchor="b">
            <a:noAutofit/>
          </a:bodyPr>
          <a:lstStyle>
            <a:lvl1pPr>
              <a:spcBef>
                <a:spcPts val="0"/>
              </a:spcBef>
              <a:defRPr lang="ru-RU" sz="3200" dirty="0">
                <a:solidFill>
                  <a:schemeClr val="tx1">
                    <a:lumMod val="75000"/>
                    <a:lumOff val="25000"/>
                  </a:schemeClr>
                </a:solidFill>
                <a:latin typeface="+mj-lt"/>
                <a:ea typeface="Open Sans Condensed" panose="020B0806030504020204" pitchFamily="34" charset="0"/>
                <a:cs typeface="Segoe UI Semibold" panose="020B0702040204020203" pitchFamily="34" charset="0"/>
              </a:defRPr>
            </a:lvl1pPr>
          </a:lstStyle>
          <a:p>
            <a:pPr marL="0" lvl="0">
              <a:lnSpc>
                <a:spcPct val="100000"/>
              </a:lnSpc>
            </a:pPr>
            <a:r>
              <a:rPr lang="en-US"/>
              <a:t>Click to add title</a:t>
            </a:r>
            <a:endParaRPr lang="ru-RU" dirty="0"/>
          </a:p>
        </p:txBody>
      </p:sp>
      <p:sp>
        <p:nvSpPr>
          <p:cNvPr id="8" name="Picture  1"/>
          <p:cNvSpPr>
            <a:spLocks noGrp="1"/>
          </p:cNvSpPr>
          <p:nvPr>
            <p:ph type="pic" sz="quarter" idx="10"/>
          </p:nvPr>
        </p:nvSpPr>
        <p:spPr>
          <a:xfrm>
            <a:off x="10" y="0"/>
            <a:ext cx="4655457" cy="6858000"/>
          </a:xfrm>
        </p:spPr>
        <p:txBody>
          <a:bodyPr/>
          <a:lstStyle/>
          <a:p>
            <a:r>
              <a:rPr lang="en-US"/>
              <a:t>Click icon to add picture</a:t>
            </a:r>
            <a:endParaRPr lang="ru-RU"/>
          </a:p>
        </p:txBody>
      </p:sp>
      <p:sp>
        <p:nvSpPr>
          <p:cNvPr id="10" name="Text  1"/>
          <p:cNvSpPr>
            <a:spLocks noGrp="1"/>
          </p:cNvSpPr>
          <p:nvPr>
            <p:ph type="body" sz="quarter" idx="11" hasCustomPrompt="1"/>
          </p:nvPr>
        </p:nvSpPr>
        <p:spPr>
          <a:xfrm>
            <a:off x="5427691" y="2251149"/>
            <a:ext cx="5693602" cy="2592685"/>
          </a:xfrm>
        </p:spPr>
        <p:txBody>
          <a:bodyPr lIns="72000"/>
          <a:lstStyle>
            <a:lvl1pPr>
              <a:lnSpc>
                <a:spcPct val="130000"/>
              </a:lnSpc>
              <a:spcBef>
                <a:spcPts val="600"/>
              </a:spcBef>
              <a:defRPr lang="en-US" sz="1300" kern="1200" smtClean="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
        <p:nvSpPr>
          <p:cNvPr id="4" name="Text  2"/>
          <p:cNvSpPr>
            <a:spLocks noGrp="1"/>
          </p:cNvSpPr>
          <p:nvPr>
            <p:ph type="body" sz="quarter" idx="12" hasCustomPrompt="1"/>
          </p:nvPr>
        </p:nvSpPr>
        <p:spPr>
          <a:xfrm>
            <a:off x="4983867" y="5743538"/>
            <a:ext cx="6115511" cy="548935"/>
          </a:xfrm>
        </p:spPr>
        <p:txBody>
          <a:bodyPr anchor="ctr"/>
          <a:lstStyle>
            <a:lvl1pPr>
              <a:defRPr lang="en-US" sz="1200" kern="1200" smtClean="0">
                <a:solidFill>
                  <a:schemeClr val="tx1">
                    <a:lumMod val="65000"/>
                    <a:lumOff val="35000"/>
                  </a:schemeClr>
                </a:solidFill>
                <a:latin typeface="+mn-lt"/>
                <a:ea typeface="Open Sans" panose="020B0606030504020204" pitchFamily="34" charset="0"/>
                <a:cs typeface="Open Sans" panose="020B0606030504020204" pitchFamily="34" charset="0"/>
              </a:defRPr>
            </a:lvl1pPr>
          </a:lstStyle>
          <a:p>
            <a:pPr lvl="0"/>
            <a:r>
              <a:rPr lang="en-US"/>
              <a:t>Click to add text</a:t>
            </a:r>
            <a:endParaRPr lang="ru-RU" dirty="0"/>
          </a:p>
        </p:txBody>
      </p:sp>
    </p:spTree>
    <p:custDataLst>
      <p:tags r:id="rId1"/>
    </p:custDataLst>
    <p:extLst>
      <p:ext uri="{BB962C8B-B14F-4D97-AF65-F5344CB8AC3E}">
        <p14:creationId xmlns:p14="http://schemas.microsoft.com/office/powerpoint/2010/main" val="1118655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60/40 Picture Right 1">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348251" y="745595"/>
            <a:ext cx="6819900" cy="673100"/>
          </a:xfrm>
        </p:spPr>
        <p:txBody>
          <a:bodyPr>
            <a:normAutofit/>
          </a:bodyPr>
          <a:lstStyle>
            <a:lvl1pPr>
              <a:defRPr sz="3800" b="1" baseline="0">
                <a:solidFill>
                  <a:schemeClr val="tx1">
                    <a:lumMod val="75000"/>
                    <a:lumOff val="25000"/>
                  </a:schemeClr>
                </a:solidFill>
              </a:defRPr>
            </a:lvl1pPr>
          </a:lstStyle>
          <a:p>
            <a:r>
              <a:rPr lang="en-US"/>
              <a:t>Click to add title</a:t>
            </a:r>
            <a:endParaRPr lang="ru-RU"/>
          </a:p>
        </p:txBody>
      </p:sp>
      <p:sp>
        <p:nvSpPr>
          <p:cNvPr id="5" name="Text  1"/>
          <p:cNvSpPr>
            <a:spLocks noGrp="1"/>
          </p:cNvSpPr>
          <p:nvPr>
            <p:ph type="body" sz="quarter" idx="13" hasCustomPrompt="1"/>
          </p:nvPr>
        </p:nvSpPr>
        <p:spPr>
          <a:xfrm>
            <a:off x="1349684" y="1942341"/>
            <a:ext cx="4324350" cy="2515359"/>
          </a:xfrm>
        </p:spPr>
        <p:txBody>
          <a:bodyPr wrap="square">
            <a:noAutofit/>
          </a:bodyPr>
          <a:lstStyle>
            <a:lvl1pPr>
              <a:lnSpc>
                <a:spcPct val="114000"/>
              </a:lnSpc>
              <a:defRPr lang="ru-RU" sz="1600" baseline="0" dirty="0">
                <a:solidFill>
                  <a:schemeClr val="tx2">
                    <a:lumMod val="75000"/>
                    <a:lumOff val="25000"/>
                  </a:schemeClr>
                </a:solidFill>
                <a:latin typeface="+mn-lt"/>
              </a:defRPr>
            </a:lvl1pPr>
          </a:lstStyle>
          <a:p>
            <a:pPr lvl="0">
              <a:lnSpc>
                <a:spcPct val="114000"/>
              </a:lnSpc>
            </a:pPr>
            <a:r>
              <a:rPr lang="en-US"/>
              <a:t>Click to add text</a:t>
            </a:r>
            <a:endParaRPr lang="ru-RU"/>
          </a:p>
        </p:txBody>
      </p:sp>
      <p:sp>
        <p:nvSpPr>
          <p:cNvPr id="6" name="Text  2"/>
          <p:cNvSpPr>
            <a:spLocks noGrp="1"/>
          </p:cNvSpPr>
          <p:nvPr>
            <p:ph type="body" sz="quarter" idx="15" hasCustomPrompt="1"/>
          </p:nvPr>
        </p:nvSpPr>
        <p:spPr>
          <a:xfrm>
            <a:off x="2065492" y="5185081"/>
            <a:ext cx="3495675" cy="653769"/>
          </a:xfrm>
        </p:spPr>
        <p:txBody>
          <a:bodyPr wrap="square">
            <a:noAutofit/>
          </a:bodyPr>
          <a:lstStyle>
            <a:lvl1pPr>
              <a:lnSpc>
                <a:spcPct val="114000"/>
              </a:lnSpc>
              <a:defRPr lang="ru-RU" sz="1200" baseline="0" dirty="0">
                <a:solidFill>
                  <a:schemeClr val="tx2">
                    <a:lumMod val="50000"/>
                    <a:lumOff val="50000"/>
                  </a:schemeClr>
                </a:solidFill>
                <a:latin typeface="+mn-lt"/>
              </a:defRPr>
            </a:lvl1pPr>
          </a:lstStyle>
          <a:p>
            <a:pPr lvl="0">
              <a:lnSpc>
                <a:spcPct val="114000"/>
              </a:lnSpc>
            </a:pPr>
            <a:r>
              <a:rPr lang="en-US"/>
              <a:t>Click to add text</a:t>
            </a:r>
            <a:endParaRPr lang="ru-RU"/>
          </a:p>
        </p:txBody>
      </p:sp>
      <p:sp>
        <p:nvSpPr>
          <p:cNvPr id="12" name="Picture  1"/>
          <p:cNvSpPr>
            <a:spLocks noGrp="1"/>
          </p:cNvSpPr>
          <p:nvPr>
            <p:ph type="pic" sz="quarter" idx="20"/>
          </p:nvPr>
        </p:nvSpPr>
        <p:spPr>
          <a:xfrm>
            <a:off x="6011451" y="-21034"/>
            <a:ext cx="6192582" cy="6893303"/>
          </a:xfrm>
          <a:custGeom>
            <a:avLst/>
            <a:gdLst>
              <a:gd name="connsiteX0" fmla="*/ 0 w 7733944"/>
              <a:gd name="connsiteY0" fmla="*/ 5759867 h 5759867"/>
              <a:gd name="connsiteX1" fmla="*/ 1439967 w 7733944"/>
              <a:gd name="connsiteY1" fmla="*/ 0 h 5759867"/>
              <a:gd name="connsiteX2" fmla="*/ 7733944 w 7733944"/>
              <a:gd name="connsiteY2" fmla="*/ 0 h 5759867"/>
              <a:gd name="connsiteX3" fmla="*/ 6293977 w 7733944"/>
              <a:gd name="connsiteY3" fmla="*/ 5759867 h 5759867"/>
              <a:gd name="connsiteX4" fmla="*/ 0 w 7733944"/>
              <a:gd name="connsiteY4" fmla="*/ 5759867 h 5759867"/>
              <a:gd name="connsiteX0" fmla="*/ 0 w 7743837"/>
              <a:gd name="connsiteY0" fmla="*/ 5759867 h 5768105"/>
              <a:gd name="connsiteX1" fmla="*/ 1439967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59867 h 5768105"/>
              <a:gd name="connsiteX1" fmla="*/ 2300178 w 7743837"/>
              <a:gd name="connsiteY1" fmla="*/ 0 h 5768105"/>
              <a:gd name="connsiteX2" fmla="*/ 7733944 w 7743837"/>
              <a:gd name="connsiteY2" fmla="*/ 0 h 5768105"/>
              <a:gd name="connsiteX3" fmla="*/ 7743837 w 7743837"/>
              <a:gd name="connsiteY3" fmla="*/ 5768105 h 5768105"/>
              <a:gd name="connsiteX4" fmla="*/ 0 w 7743837"/>
              <a:gd name="connsiteY4" fmla="*/ 5759867 h 5768105"/>
              <a:gd name="connsiteX0" fmla="*/ 0 w 7743837"/>
              <a:gd name="connsiteY0" fmla="*/ 5773379 h 5781617"/>
              <a:gd name="connsiteX1" fmla="*/ 2444247 w 7743837"/>
              <a:gd name="connsiteY1" fmla="*/ 0 h 5781617"/>
              <a:gd name="connsiteX2" fmla="*/ 7733944 w 7743837"/>
              <a:gd name="connsiteY2" fmla="*/ 13512 h 5781617"/>
              <a:gd name="connsiteX3" fmla="*/ 7743837 w 7743837"/>
              <a:gd name="connsiteY3" fmla="*/ 5781617 h 5781617"/>
              <a:gd name="connsiteX4" fmla="*/ 0 w 7743837"/>
              <a:gd name="connsiteY4" fmla="*/ 5773379 h 5781617"/>
              <a:gd name="connsiteX0" fmla="*/ 0 w 7657396"/>
              <a:gd name="connsiteY0" fmla="*/ 5773379 h 5781617"/>
              <a:gd name="connsiteX1" fmla="*/ 2357806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73379 h 5781617"/>
              <a:gd name="connsiteX1" fmla="*/ 2012041 w 7657396"/>
              <a:gd name="connsiteY1" fmla="*/ 0 h 5781617"/>
              <a:gd name="connsiteX2" fmla="*/ 7647503 w 7657396"/>
              <a:gd name="connsiteY2" fmla="*/ 13512 h 5781617"/>
              <a:gd name="connsiteX3" fmla="*/ 7657396 w 7657396"/>
              <a:gd name="connsiteY3" fmla="*/ 5781617 h 5781617"/>
              <a:gd name="connsiteX4" fmla="*/ 0 w 7657396"/>
              <a:gd name="connsiteY4" fmla="*/ 5773379 h 5781617"/>
              <a:gd name="connsiteX0" fmla="*/ 0 w 7657396"/>
              <a:gd name="connsiteY0" fmla="*/ 5759867 h 5768105"/>
              <a:gd name="connsiteX1" fmla="*/ 3334001 w 7657396"/>
              <a:gd name="connsiteY1" fmla="*/ 2548 h 5768105"/>
              <a:gd name="connsiteX2" fmla="*/ 7647503 w 7657396"/>
              <a:gd name="connsiteY2" fmla="*/ 0 h 5768105"/>
              <a:gd name="connsiteX3" fmla="*/ 7657396 w 7657396"/>
              <a:gd name="connsiteY3" fmla="*/ 5768105 h 5768105"/>
              <a:gd name="connsiteX4" fmla="*/ 0 w 7657396"/>
              <a:gd name="connsiteY4" fmla="*/ 5759867 h 5768105"/>
              <a:gd name="connsiteX0" fmla="*/ 0 w 7525799"/>
              <a:gd name="connsiteY0" fmla="*/ 5780106 h 5780106"/>
              <a:gd name="connsiteX1" fmla="*/ 3202404 w 7525799"/>
              <a:gd name="connsiteY1" fmla="*/ 2548 h 5780106"/>
              <a:gd name="connsiteX2" fmla="*/ 7515906 w 7525799"/>
              <a:gd name="connsiteY2" fmla="*/ 0 h 5780106"/>
              <a:gd name="connsiteX3" fmla="*/ 7525799 w 7525799"/>
              <a:gd name="connsiteY3" fmla="*/ 5768105 h 5780106"/>
              <a:gd name="connsiteX4" fmla="*/ 0 w 7525799"/>
              <a:gd name="connsiteY4" fmla="*/ 5780106 h 5780106"/>
              <a:gd name="connsiteX0" fmla="*/ 0 w 7525799"/>
              <a:gd name="connsiteY0" fmla="*/ 5797797 h 5797797"/>
              <a:gd name="connsiteX1" fmla="*/ 3275512 w 7525799"/>
              <a:gd name="connsiteY1" fmla="*/ 0 h 5797797"/>
              <a:gd name="connsiteX2" fmla="*/ 7515906 w 7525799"/>
              <a:gd name="connsiteY2" fmla="*/ 17691 h 5797797"/>
              <a:gd name="connsiteX3" fmla="*/ 7525799 w 7525799"/>
              <a:gd name="connsiteY3" fmla="*/ 5785796 h 5797797"/>
              <a:gd name="connsiteX4" fmla="*/ 0 w 7525799"/>
              <a:gd name="connsiteY4" fmla="*/ 5797797 h 579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5799" h="5797797">
                <a:moveTo>
                  <a:pt x="0" y="5797797"/>
                </a:moveTo>
                <a:lnTo>
                  <a:pt x="3275512" y="0"/>
                </a:lnTo>
                <a:lnTo>
                  <a:pt x="7515906" y="17691"/>
                </a:lnTo>
                <a:cubicBezTo>
                  <a:pt x="7519204" y="1940393"/>
                  <a:pt x="7522501" y="3863094"/>
                  <a:pt x="7525799" y="5785796"/>
                </a:cubicBezTo>
                <a:lnTo>
                  <a:pt x="0" y="5797797"/>
                </a:lnTo>
                <a:close/>
              </a:path>
            </a:pathLst>
          </a:custGeom>
        </p:spPr>
        <p:txBody>
          <a:bodyPr/>
          <a:lstStyle>
            <a:lvl1pPr marL="0" indent="0" algn="r">
              <a:buNone/>
              <a:defRPr/>
            </a:lvl1pPr>
          </a:lstStyle>
          <a:p>
            <a:r>
              <a:rPr lang="en-US"/>
              <a:t>Click icon to add picture</a:t>
            </a:r>
            <a:endParaRPr lang="ru-RU"/>
          </a:p>
        </p:txBody>
      </p:sp>
      <p:sp>
        <p:nvSpPr>
          <p:cNvPr id="15" name="Text  3"/>
          <p:cNvSpPr>
            <a:spLocks noGrp="1"/>
          </p:cNvSpPr>
          <p:nvPr>
            <p:ph type="body" sz="quarter" idx="17" hasCustomPrompt="1"/>
          </p:nvPr>
        </p:nvSpPr>
        <p:spPr>
          <a:xfrm>
            <a:off x="225712" y="717459"/>
            <a:ext cx="770748" cy="533400"/>
          </a:xfrm>
        </p:spPr>
        <p:txBody>
          <a:bodyPr>
            <a:noAutofit/>
          </a:bodyPr>
          <a:lstStyle>
            <a:lvl1pPr>
              <a:defRPr sz="3800" b="1">
                <a:solidFill>
                  <a:schemeClr val="bg1"/>
                </a:solidFill>
                <a:latin typeface="+mj-lt"/>
              </a:defRPr>
            </a:lvl1pPr>
          </a:lstStyle>
          <a:p>
            <a:pPr lvl="0"/>
            <a:r>
              <a:rPr lang="en-US"/>
              <a:t>#</a:t>
            </a:r>
            <a:endParaRPr lang="ru-RU"/>
          </a:p>
        </p:txBody>
      </p:sp>
    </p:spTree>
    <p:extLst>
      <p:ext uri="{BB962C8B-B14F-4D97-AF65-F5344CB8AC3E}">
        <p14:creationId xmlns:p14="http://schemas.microsoft.com/office/powerpoint/2010/main" val="1801430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C22DF-B858-4082-9D5D-63830BB90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6FAE34-BEA9-4176-A062-B22771E5FE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2D1AD6F-2444-41BF-9BDF-F5C857AB45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23A7BA-7D72-4F63-B9C8-A7CB6244E452}"/>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6" name="Footer Placeholder 5">
            <a:extLst>
              <a:ext uri="{FF2B5EF4-FFF2-40B4-BE49-F238E27FC236}">
                <a16:creationId xmlns:a16="http://schemas.microsoft.com/office/drawing/2014/main" id="{BFA39AA7-A103-418A-A936-4442929AC0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A00ED2-29F4-46C3-8CAD-599E490514FB}"/>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3119284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774B-BF52-47EC-A8F1-12461745811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78D845-86DC-4078-9DBF-D55BB5C9E2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2B9A55-9D99-4D75-9638-70AC2119D9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176253-0562-4FA5-9B46-6461024EEB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98218-289A-4792-B145-86F5101334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BC6FA1-6DF9-4ECF-A5B6-B2ABC5D32B6D}"/>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8" name="Footer Placeholder 7">
            <a:extLst>
              <a:ext uri="{FF2B5EF4-FFF2-40B4-BE49-F238E27FC236}">
                <a16:creationId xmlns:a16="http://schemas.microsoft.com/office/drawing/2014/main" id="{2FABAF8A-7744-47EB-8CCA-F0F717E98D2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0C30892-2BE8-4456-B5CA-E5EBCACCAA49}"/>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3651112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B62-228E-44F1-B455-F2DCC8503C3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8FBB78-7218-4D81-ABDC-700B4B427A17}"/>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4" name="Footer Placeholder 3">
            <a:extLst>
              <a:ext uri="{FF2B5EF4-FFF2-40B4-BE49-F238E27FC236}">
                <a16:creationId xmlns:a16="http://schemas.microsoft.com/office/drawing/2014/main" id="{ABA4B763-2C17-41B2-ADF1-EF15296690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2247E0-560D-4EED-960C-7A79C81AD8CE}"/>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1645456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07771-9B45-47CF-BE38-00C91D2566FE}"/>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3" name="Footer Placeholder 2">
            <a:extLst>
              <a:ext uri="{FF2B5EF4-FFF2-40B4-BE49-F238E27FC236}">
                <a16:creationId xmlns:a16="http://schemas.microsoft.com/office/drawing/2014/main" id="{4EB3C4A4-1F1E-4508-BDEC-B5B7E4F0C5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6B92C6-5666-49A8-89BB-3456B53E4D26}"/>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381895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84D1-17E6-412B-9ACD-720B8D267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6E953F4-2F93-4FB6-98CC-44C15F56E5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EE6D4C-BDA0-4746-868D-B9BFBDABD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2F81-FD57-40D4-8585-BDC81CD2F278}"/>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6" name="Footer Placeholder 5">
            <a:extLst>
              <a:ext uri="{FF2B5EF4-FFF2-40B4-BE49-F238E27FC236}">
                <a16:creationId xmlns:a16="http://schemas.microsoft.com/office/drawing/2014/main" id="{B5E43E27-3322-4CB0-8705-D7A0C17A8D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FF35EA-08ED-46F7-88F6-907274B2D6B6}"/>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124107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AB10-EA64-4D0C-AF43-D1AEF6544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2188F9-F662-4750-AE9C-2FBC335D16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723BB69-C02D-49D0-B702-D40D7D56D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BD7C1-F84D-4EE1-BDA0-1D06E5D06B77}"/>
              </a:ext>
            </a:extLst>
          </p:cNvPr>
          <p:cNvSpPr>
            <a:spLocks noGrp="1"/>
          </p:cNvSpPr>
          <p:nvPr>
            <p:ph type="dt" sz="half" idx="10"/>
          </p:nvPr>
        </p:nvSpPr>
        <p:spPr/>
        <p:txBody>
          <a:bodyPr/>
          <a:lstStyle/>
          <a:p>
            <a:fld id="{40D84A66-D84D-41A0-BABF-23F6331D24F9}" type="datetimeFigureOut">
              <a:rPr lang="en-GB" smtClean="0"/>
              <a:t>13/11/2023</a:t>
            </a:fld>
            <a:endParaRPr lang="en-GB"/>
          </a:p>
        </p:txBody>
      </p:sp>
      <p:sp>
        <p:nvSpPr>
          <p:cNvPr id="6" name="Footer Placeholder 5">
            <a:extLst>
              <a:ext uri="{FF2B5EF4-FFF2-40B4-BE49-F238E27FC236}">
                <a16:creationId xmlns:a16="http://schemas.microsoft.com/office/drawing/2014/main" id="{E103FF2B-F766-42E8-B396-A86BEAE0AF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C2541B-7822-40D3-BF30-748077750F1E}"/>
              </a:ext>
            </a:extLst>
          </p:cNvPr>
          <p:cNvSpPr>
            <a:spLocks noGrp="1"/>
          </p:cNvSpPr>
          <p:nvPr>
            <p:ph type="sldNum" sz="quarter" idx="12"/>
          </p:nvPr>
        </p:nvSpPr>
        <p:spPr/>
        <p:txBody>
          <a:bodyPr/>
          <a:lstStyle/>
          <a:p>
            <a:fld id="{996427F4-64F8-47FD-AC77-5DB1CF009868}" type="slidenum">
              <a:rPr lang="en-GB" smtClean="0"/>
              <a:t>‹#›</a:t>
            </a:fld>
            <a:endParaRPr lang="en-GB"/>
          </a:p>
        </p:txBody>
      </p:sp>
    </p:spTree>
    <p:extLst>
      <p:ext uri="{BB962C8B-B14F-4D97-AF65-F5344CB8AC3E}">
        <p14:creationId xmlns:p14="http://schemas.microsoft.com/office/powerpoint/2010/main" val="200410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08F537-2283-49B8-8703-39800E754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92E03E-654B-41BD-BE6A-439BBB1774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1F59EB-88C0-47FA-930F-31473B4C8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84A66-D84D-41A0-BABF-23F6331D24F9}" type="datetimeFigureOut">
              <a:rPr lang="en-GB" smtClean="0"/>
              <a:t>13/11/2023</a:t>
            </a:fld>
            <a:endParaRPr lang="en-GB"/>
          </a:p>
        </p:txBody>
      </p:sp>
      <p:sp>
        <p:nvSpPr>
          <p:cNvPr id="5" name="Footer Placeholder 4">
            <a:extLst>
              <a:ext uri="{FF2B5EF4-FFF2-40B4-BE49-F238E27FC236}">
                <a16:creationId xmlns:a16="http://schemas.microsoft.com/office/drawing/2014/main" id="{9F3840EE-08A2-44E3-AE5C-0A36E8D14A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629DB2D-D6B0-436E-9EBE-3215FA670E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6427F4-64F8-47FD-AC77-5DB1CF009868}" type="slidenum">
              <a:rPr lang="en-GB" smtClean="0"/>
              <a:t>‹#›</a:t>
            </a:fld>
            <a:endParaRPr lang="en-GB"/>
          </a:p>
        </p:txBody>
      </p:sp>
    </p:spTree>
    <p:extLst>
      <p:ext uri="{BB962C8B-B14F-4D97-AF65-F5344CB8AC3E}">
        <p14:creationId xmlns:p14="http://schemas.microsoft.com/office/powerpoint/2010/main" val="18618734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660" r:id="rId12"/>
    <p:sldLayoutId id="2147483663" r:id="rId13"/>
    <p:sldLayoutId id="2147483665" r:id="rId14"/>
    <p:sldLayoutId id="2147483667" r:id="rId15"/>
    <p:sldLayoutId id="2147483782" r:id="rId16"/>
    <p:sldLayoutId id="214748378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1"/>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add text</a:t>
            </a:r>
          </a:p>
        </p:txBody>
      </p:sp>
    </p:spTree>
    <p:extLst>
      <p:ext uri="{BB962C8B-B14F-4D97-AF65-F5344CB8AC3E}">
        <p14:creationId xmlns:p14="http://schemas.microsoft.com/office/powerpoint/2010/main" val="73442935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18314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9.png"/><Relationship Id="rId2" Type="http://schemas.microsoft.com/office/2007/relationships/media" Target="../media/media1.mp4"/><Relationship Id="rId1" Type="http://schemas.openxmlformats.org/officeDocument/2006/relationships/tags" Target="../tags/tag21.xml"/><Relationship Id="rId6" Type="http://schemas.openxmlformats.org/officeDocument/2006/relationships/image" Target="../media/image12.jpg"/><Relationship Id="rId5" Type="http://schemas.openxmlformats.org/officeDocument/2006/relationships/notesSlide" Target="../notesSlides/notesSlide14.xml"/><Relationship Id="rId4"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2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5.xml"/><Relationship Id="rId1" Type="http://schemas.openxmlformats.org/officeDocument/2006/relationships/tags" Target="../tags/tag23.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tags" Target="../tags/tag24.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xml"/><Relationship Id="rId1" Type="http://schemas.openxmlformats.org/officeDocument/2006/relationships/tags" Target="../tags/tag25.xml"/><Relationship Id="rId6" Type="http://schemas.openxmlformats.org/officeDocument/2006/relationships/image" Target="../media/image9.jpg"/><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26.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1.xml"/><Relationship Id="rId1" Type="http://schemas.openxmlformats.org/officeDocument/2006/relationships/tags" Target="../tags/tag2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6.xml"/><Relationship Id="rId1" Type="http://schemas.openxmlformats.org/officeDocument/2006/relationships/tags" Target="../tags/tag28.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5.xml"/><Relationship Id="rId1" Type="http://schemas.openxmlformats.org/officeDocument/2006/relationships/tags" Target="../tags/tag1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45E0DC1F-C5D1-1E5A-46B5-1FF9FB8F4EAF}"/>
              </a:ext>
              <a:ext uri="{C183D7F6-B498-43B3-948B-1728B52AA6E4}">
                <adec:decorative xmlns:adec="http://schemas.microsoft.com/office/drawing/2017/decorative" val="1"/>
              </a:ext>
            </a:extLst>
          </p:cNvPr>
          <p:cNvPicPr>
            <a:picLocks noChangeAspect="1"/>
          </p:cNvPicPr>
          <p:nvPr/>
        </p:nvPicPr>
        <p:blipFill rotWithShape="1">
          <a:blip r:embed="rId4">
            <a:alphaModFix amt="38000"/>
            <a:extLst>
              <a:ext uri="{28A0092B-C50C-407E-A947-70E740481C1C}">
                <a14:useLocalDpi xmlns:a14="http://schemas.microsoft.com/office/drawing/2010/main" val="0"/>
              </a:ext>
            </a:extLst>
          </a:blip>
          <a:srcRect l="76364" t="69280" r="1827"/>
          <a:stretch/>
        </p:blipFill>
        <p:spPr>
          <a:xfrm>
            <a:off x="0" y="0"/>
            <a:ext cx="12191999" cy="6858000"/>
          </a:xfrm>
          <a:prstGeom prst="rect">
            <a:avLst/>
          </a:prstGeom>
          <a:solidFill>
            <a:schemeClr val="tx2">
              <a:lumMod val="20000"/>
              <a:lumOff val="80000"/>
              <a:alpha val="11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pic>
      <p:pic>
        <p:nvPicPr>
          <p:cNvPr id="20" name="Picture  1">
            <a:extLs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alphaModFix amt="38000"/>
            <a:extLst>
              <a:ext uri="{28A0092B-C50C-407E-A947-70E740481C1C}">
                <a14:useLocalDpi xmlns:a14="http://schemas.microsoft.com/office/drawing/2010/main" val="0"/>
              </a:ext>
            </a:extLst>
          </a:blip>
          <a:srcRect l="25390" t="14338" r="27988"/>
          <a:stretch/>
        </p:blipFill>
        <p:spPr>
          <a:xfrm>
            <a:off x="3675528" y="1416132"/>
            <a:ext cx="4840941" cy="4820393"/>
          </a:xfrm>
          <a:prstGeom prst="rect">
            <a:avLst/>
          </a:prstGeom>
          <a:solidFill>
            <a:schemeClr val="tx2">
              <a:lumMod val="20000"/>
              <a:lumOff val="80000"/>
              <a:alpha val="11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pic>
      <p:sp>
        <p:nvSpPr>
          <p:cNvPr id="4" name="Title"/>
          <p:cNvSpPr>
            <a:spLocks noGrp="1"/>
          </p:cNvSpPr>
          <p:nvPr>
            <p:ph type="ctrTitle"/>
          </p:nvPr>
        </p:nvSpPr>
        <p:spPr>
          <a:xfrm>
            <a:off x="3502251" y="2168346"/>
            <a:ext cx="5107982" cy="1449330"/>
          </a:xfrm>
        </p:spPr>
        <p:txBody>
          <a:bodyPr/>
          <a:lstStyle/>
          <a:p>
            <a:pPr algn="ctr"/>
            <a:r>
              <a:rPr lang="en-US" sz="4000" dirty="0">
                <a:solidFill>
                  <a:schemeClr val="bg2">
                    <a:lumMod val="25000"/>
                  </a:schemeClr>
                </a:solidFill>
                <a:latin typeface="Raleway" pitchFamily="2" charset="0"/>
              </a:rPr>
              <a:t>Individual Award Application</a:t>
            </a:r>
            <a:endParaRPr lang="ru-RU" sz="4000" dirty="0">
              <a:solidFill>
                <a:schemeClr val="bg2">
                  <a:lumMod val="25000"/>
                </a:schemeClr>
              </a:solidFill>
              <a:latin typeface="Raleway" pitchFamily="2" charset="0"/>
            </a:endParaRPr>
          </a:p>
        </p:txBody>
      </p:sp>
      <p:sp>
        <p:nvSpPr>
          <p:cNvPr id="5" name="Text  1"/>
          <p:cNvSpPr>
            <a:spLocks noGrp="1"/>
          </p:cNvSpPr>
          <p:nvPr>
            <p:ph type="body" sz="quarter" idx="10"/>
          </p:nvPr>
        </p:nvSpPr>
        <p:spPr>
          <a:xfrm>
            <a:off x="4009146" y="4087191"/>
            <a:ext cx="4094192" cy="816152"/>
          </a:xfrm>
        </p:spPr>
        <p:txBody>
          <a:bodyPr/>
          <a:lstStyle/>
          <a:p>
            <a:pPr marL="0" indent="0" algn="ctr">
              <a:buNone/>
            </a:pPr>
            <a:r>
              <a:rPr lang="en-US" sz="2400" dirty="0">
                <a:solidFill>
                  <a:schemeClr val="bg2">
                    <a:lumMod val="25000"/>
                  </a:schemeClr>
                </a:solidFill>
                <a:latin typeface="Raleway" pitchFamily="2" charset="0"/>
              </a:rPr>
              <a:t>Dr. Kate Dunne</a:t>
            </a:r>
          </a:p>
          <a:p>
            <a:pPr marL="0" indent="0" algn="ctr">
              <a:spcBef>
                <a:spcPts val="0"/>
              </a:spcBef>
              <a:buNone/>
            </a:pPr>
            <a:r>
              <a:rPr lang="en-US" dirty="0">
                <a:solidFill>
                  <a:schemeClr val="bg2">
                    <a:lumMod val="25000"/>
                  </a:schemeClr>
                </a:solidFill>
                <a:latin typeface="Raleway" pitchFamily="2" charset="0"/>
              </a:rPr>
              <a:t>kate.dunne@atu.ie</a:t>
            </a:r>
          </a:p>
        </p:txBody>
      </p:sp>
      <p:pic>
        <p:nvPicPr>
          <p:cNvPr id="1026" name="Picture 2" descr="UCD Dublin Logo">
            <a:extLst>
              <a:ext uri="{FF2B5EF4-FFF2-40B4-BE49-F238E27FC236}">
                <a16:creationId xmlns:a16="http://schemas.microsoft.com/office/drawing/2014/main" id="{4E41395D-4ADD-9E1B-236B-74CDBCAAF629}"/>
              </a:ext>
              <a:ext uri="{C183D7F6-B498-43B3-948B-1728B52AA6E4}">
                <adec:decorative xmlns:adec="http://schemas.microsoft.com/office/drawing/2017/decorative" val="0"/>
              </a:ext>
            </a:extLst>
          </p:cNvPr>
          <p:cNvPicPr>
            <a:picLocks noChangeAspect="1" noChangeArrowheads="1"/>
          </p:cNvPicPr>
          <p:nvPr/>
        </p:nvPicPr>
        <p:blipFill>
          <a:blip r:embed="rId5">
            <a:alphaModFix amt="38000"/>
            <a:extLst>
              <a:ext uri="{28A0092B-C50C-407E-A947-70E740481C1C}">
                <a14:useLocalDpi xmlns:a14="http://schemas.microsoft.com/office/drawing/2010/main" val="0"/>
              </a:ext>
            </a:extLst>
          </a:blip>
          <a:srcRect/>
          <a:stretch>
            <a:fillRect/>
          </a:stretch>
        </p:blipFill>
        <p:spPr bwMode="auto">
          <a:xfrm>
            <a:off x="11446658" y="6125525"/>
            <a:ext cx="579170" cy="5791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head logo">
            <a:extLst>
              <a:ext uri="{FF2B5EF4-FFF2-40B4-BE49-F238E27FC236}">
                <a16:creationId xmlns:a16="http://schemas.microsoft.com/office/drawing/2014/main" id="{7087E714-099B-383A-8F21-811F7168AF48}"/>
              </a:ext>
              <a:ext uri="{C183D7F6-B498-43B3-948B-1728B52AA6E4}">
                <adec:decorative xmlns:adec="http://schemas.microsoft.com/office/drawing/2017/decorative" val="0"/>
              </a:ext>
            </a:extLst>
          </p:cNvPr>
          <p:cNvPicPr>
            <a:picLocks noChangeAspect="1"/>
          </p:cNvPicPr>
          <p:nvPr/>
        </p:nvPicPr>
        <p:blipFill>
          <a:blip r:embed="rId6">
            <a:alphaModFix amt="48000"/>
            <a:extLst>
              <a:ext uri="{28A0092B-C50C-407E-A947-70E740481C1C}">
                <a14:useLocalDpi xmlns:a14="http://schemas.microsoft.com/office/drawing/2010/main" val="0"/>
              </a:ext>
            </a:extLst>
          </a:blip>
          <a:stretch>
            <a:fillRect/>
          </a:stretch>
        </p:blipFill>
        <p:spPr>
          <a:xfrm>
            <a:off x="97710" y="6452432"/>
            <a:ext cx="1813916" cy="224472"/>
          </a:xfrm>
          <a:prstGeom prst="rect">
            <a:avLst/>
          </a:prstGeom>
        </p:spPr>
      </p:pic>
      <p:pic>
        <p:nvPicPr>
          <p:cNvPr id="19" name="Picture 18" descr="ATU Ollscoil Teicneolaíochta an Atlantaigh Atlantic Technological University">
            <a:extLst>
              <a:ext uri="{FF2B5EF4-FFF2-40B4-BE49-F238E27FC236}">
                <a16:creationId xmlns:a16="http://schemas.microsoft.com/office/drawing/2014/main" id="{1B769E26-E4A3-8CF3-8CEC-A9429B5F11C6}"/>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0929" y="5052196"/>
            <a:ext cx="1530626" cy="607238"/>
          </a:xfrm>
          <a:prstGeom prst="rect">
            <a:avLst/>
          </a:prstGeom>
        </p:spPr>
      </p:pic>
      <p:pic>
        <p:nvPicPr>
          <p:cNvPr id="2" name="image1.png" descr="The John Kelly Awards for Universal Design in Further and Higher Education">
            <a:extLst>
              <a:ext uri="{FF2B5EF4-FFF2-40B4-BE49-F238E27FC236}">
                <a16:creationId xmlns:a16="http://schemas.microsoft.com/office/drawing/2014/main" id="{6A02FADD-9E93-BE71-8D3D-D7818AA9BD09}"/>
              </a:ext>
            </a:extLst>
          </p:cNvPr>
          <p:cNvPicPr/>
          <p:nvPr/>
        </p:nvPicPr>
        <p:blipFill>
          <a:blip r:embed="rId8"/>
          <a:srcRect/>
          <a:stretch>
            <a:fillRect/>
          </a:stretch>
        </p:blipFill>
        <p:spPr>
          <a:xfrm>
            <a:off x="3230560" y="183325"/>
            <a:ext cx="5730875" cy="876300"/>
          </a:xfrm>
          <a:prstGeom prst="rect">
            <a:avLst/>
          </a:prstGeom>
          <a:ln/>
        </p:spPr>
      </p:pic>
    </p:spTree>
    <p:custDataLst>
      <p:tags r:id="rId1"/>
    </p:custDataLst>
    <p:extLst>
      <p:ext uri="{BB962C8B-B14F-4D97-AF65-F5344CB8AC3E}">
        <p14:creationId xmlns:p14="http://schemas.microsoft.com/office/powerpoint/2010/main" val="3625156920"/>
      </p:ext>
    </p:extLst>
  </p:cSld>
  <p:clrMapOvr>
    <a:masterClrMapping/>
  </p:clrMapOvr>
  <mc:AlternateContent xmlns:mc="http://schemas.openxmlformats.org/markup-compatibility/2006" xmlns:p14="http://schemas.microsoft.com/office/powerpoint/2010/main">
    <mc:Choice Requires="p14">
      <p:transition p14:dur="10" advTm="15518"/>
    </mc:Choice>
    <mc:Fallback xmlns="">
      <p:transition advTm="155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Iteration 2"/>
          <p:cNvSpPr>
            <a:spLocks noGrp="1"/>
          </p:cNvSpPr>
          <p:nvPr>
            <p:ph type="title"/>
          </p:nvPr>
        </p:nvSpPr>
        <p:spPr>
          <a:xfrm>
            <a:off x="815074" y="-90293"/>
            <a:ext cx="4701805" cy="1280332"/>
          </a:xfrm>
        </p:spPr>
        <p:txBody>
          <a:bodyPr/>
          <a:lstStyle/>
          <a:p>
            <a:br>
              <a:rPr lang="en-US" sz="3200" dirty="0"/>
            </a:br>
            <a:r>
              <a:rPr lang="en-US" sz="3600" dirty="0">
                <a:latin typeface="Raleway" pitchFamily="2" charset="0"/>
              </a:rPr>
              <a:t>Iteration 2</a:t>
            </a:r>
            <a:endParaRPr lang="ru-RU" sz="3600" dirty="0">
              <a:latin typeface="Raleway" pitchFamily="2" charset="0"/>
            </a:endParaRPr>
          </a:p>
        </p:txBody>
      </p:sp>
      <p:pic>
        <p:nvPicPr>
          <p:cNvPr id="9" name="Picture  1">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413" r="42079"/>
          <a:stretch/>
        </p:blipFill>
        <p:spPr>
          <a:xfrm>
            <a:off x="6377609" y="0"/>
            <a:ext cx="5814391" cy="6858000"/>
          </a:xfrm>
          <a:prstGeom prst="rect">
            <a:avLst/>
          </a:prstGeom>
        </p:spPr>
      </p:pic>
      <p:sp>
        <p:nvSpPr>
          <p:cNvPr id="8" name="Text  1"/>
          <p:cNvSpPr>
            <a:spLocks noGrp="1"/>
          </p:cNvSpPr>
          <p:nvPr>
            <p:ph type="body" sz="quarter" idx="11"/>
          </p:nvPr>
        </p:nvSpPr>
        <p:spPr>
          <a:xfrm>
            <a:off x="815074" y="2258205"/>
            <a:ext cx="5128526" cy="2899949"/>
          </a:xfrm>
        </p:spPr>
        <p:txBody>
          <a:bodyPr vert="horz" lIns="91440" tIns="45720" rIns="91440" bIns="45720" rtlCol="0" anchor="t">
            <a:normAutofit lnSpcReduction="10000"/>
          </a:bodyPr>
          <a:lstStyle/>
          <a:p>
            <a:pPr marL="0" indent="0" rtl="0">
              <a:spcAft>
                <a:spcPts val="1200"/>
              </a:spcAft>
              <a:buNone/>
            </a:pPr>
            <a:r>
              <a:rPr lang="en-GB" sz="2400" dirty="0">
                <a:solidFill>
                  <a:schemeClr val="tx1">
                    <a:lumMod val="85000"/>
                    <a:lumOff val="15000"/>
                  </a:schemeClr>
                </a:solidFill>
                <a:latin typeface="Raleway" pitchFamily="2" charset="0"/>
                <a:ea typeface="Open Sans"/>
                <a:cs typeface="Open Sans"/>
              </a:rPr>
              <a:t>Reviewed the change after 2-3 weeks</a:t>
            </a:r>
          </a:p>
          <a:p>
            <a:pPr marL="0" indent="0" rtl="0">
              <a:spcAft>
                <a:spcPts val="1200"/>
              </a:spcAft>
              <a:buNone/>
            </a:pPr>
            <a:r>
              <a:rPr lang="en-GB" sz="2400" dirty="0">
                <a:solidFill>
                  <a:schemeClr val="accent1">
                    <a:lumMod val="75000"/>
                  </a:schemeClr>
                </a:solidFill>
                <a:latin typeface="Raleway" pitchFamily="2" charset="0"/>
                <a:ea typeface="Open Sans"/>
                <a:cs typeface="Open Sans"/>
              </a:rPr>
              <a:t>Identified that feedback by 6 pm each Friday was too late to allow engagement with learning support </a:t>
            </a:r>
          </a:p>
          <a:p>
            <a:pPr marL="0" indent="0" rtl="0">
              <a:spcAft>
                <a:spcPts val="1200"/>
              </a:spcAft>
              <a:buNone/>
            </a:pPr>
            <a:r>
              <a:rPr lang="en-GB" sz="2400" dirty="0">
                <a:solidFill>
                  <a:schemeClr val="tx1">
                    <a:lumMod val="85000"/>
                    <a:lumOff val="15000"/>
                  </a:schemeClr>
                </a:solidFill>
                <a:latin typeface="Raleway" pitchFamily="2" charset="0"/>
                <a:ea typeface="Open Sans"/>
                <a:cs typeface="Open Sans"/>
              </a:rPr>
              <a:t>Response - provided feedback earlier in the week</a:t>
            </a:r>
          </a:p>
          <a:p>
            <a:pPr rtl="0"/>
            <a:endParaRPr lang="en-GB" sz="900" dirty="0">
              <a:ea typeface="Open Sans"/>
              <a:cs typeface="Open Sans"/>
            </a:endParaRPr>
          </a:p>
          <a:p>
            <a:pPr marL="0" indent="0">
              <a:buNone/>
            </a:pPr>
            <a:endParaRPr lang="en-GB" sz="2000" dirty="0"/>
          </a:p>
        </p:txBody>
      </p:sp>
      <p:cxnSp>
        <p:nvCxnSpPr>
          <p:cNvPr id="5" name="Line  1">
            <a:extLst>
              <a:ext uri="{FF2B5EF4-FFF2-40B4-BE49-F238E27FC236}">
                <a16:creationId xmlns:a16="http://schemas.microsoft.com/office/drawing/2014/main" id="{34ACD8C6-7E52-D263-C16A-8410E3CF73E0}"/>
              </a:ext>
              <a:ext uri="{C183D7F6-B498-43B3-948B-1728B52AA6E4}">
                <adec:decorative xmlns:adec="http://schemas.microsoft.com/office/drawing/2017/decorative" val="1"/>
              </a:ext>
            </a:extLst>
          </p:cNvPr>
          <p:cNvCxnSpPr>
            <a:cxnSpLocks/>
          </p:cNvCxnSpPr>
          <p:nvPr/>
        </p:nvCxnSpPr>
        <p:spPr>
          <a:xfrm>
            <a:off x="597595" y="668215"/>
            <a:ext cx="0" cy="521824"/>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47474902"/>
      </p:ext>
    </p:extLst>
  </p:cSld>
  <p:clrMapOvr>
    <a:masterClrMapping/>
  </p:clrMapOvr>
  <mc:AlternateContent xmlns:mc="http://schemas.openxmlformats.org/markup-compatibility/2006" xmlns:p14="http://schemas.microsoft.com/office/powerpoint/2010/main">
    <mc:Choice Requires="p14">
      <p:transition spd="slow" p14:dur="2000" advTm="53612"/>
    </mc:Choice>
    <mc:Fallback xmlns="">
      <p:transition spd="slow" advTm="5361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Iteration 3"/>
          <p:cNvSpPr>
            <a:spLocks noGrp="1"/>
          </p:cNvSpPr>
          <p:nvPr>
            <p:ph type="title"/>
          </p:nvPr>
        </p:nvSpPr>
        <p:spPr>
          <a:xfrm>
            <a:off x="815074" y="-90293"/>
            <a:ext cx="4701805" cy="1280332"/>
          </a:xfrm>
        </p:spPr>
        <p:txBody>
          <a:bodyPr/>
          <a:lstStyle/>
          <a:p>
            <a:r>
              <a:rPr lang="en-US" sz="3600" dirty="0">
                <a:latin typeface="Raleway" pitchFamily="2" charset="0"/>
              </a:rPr>
              <a:t>Iteration 3</a:t>
            </a:r>
            <a:endParaRPr lang="ru-RU" sz="3600" dirty="0">
              <a:latin typeface="Raleway" pitchFamily="2" charset="0"/>
            </a:endParaRPr>
          </a:p>
        </p:txBody>
      </p:sp>
      <p:pic>
        <p:nvPicPr>
          <p:cNvPr id="9" name="Picture  1">
            <a:extLst>
              <a:ext uri="{C183D7F6-B498-43B3-948B-1728B52AA6E4}">
                <adec:decorative xmlns:adec="http://schemas.microsoft.com/office/drawing/2017/decorative" val="1"/>
              </a:ext>
            </a:extLst>
          </p:cNvPr>
          <p:cNvPicPr>
            <a:picLocks noGrp="1" noChangeAspect="1"/>
          </p:cNvPicPr>
          <p:nvPr>
            <p:ph type="pic" sz="quarter" idx="10"/>
          </p:nvPr>
        </p:nvPicPr>
        <p:blipFill>
          <a:blip r:embed="rId4">
            <a:alphaModFix amt="38000"/>
            <a:extLst>
              <a:ext uri="{28A0092B-C50C-407E-A947-70E740481C1C}">
                <a14:useLocalDpi xmlns:a14="http://schemas.microsoft.com/office/drawing/2010/main" val="0"/>
              </a:ext>
            </a:extLst>
          </a:blip>
          <a:srcRect l="21739" r="21739"/>
          <a:stretch/>
        </p:blipFill>
        <p:spPr>
          <a:xfrm>
            <a:off x="6377609" y="0"/>
            <a:ext cx="5814391" cy="6858000"/>
          </a:xfrm>
          <a:prstGeom prst="rect">
            <a:avLst/>
          </a:prstGeom>
        </p:spPr>
      </p:pic>
      <p:sp>
        <p:nvSpPr>
          <p:cNvPr id="8" name="Text  1"/>
          <p:cNvSpPr>
            <a:spLocks noGrp="1"/>
          </p:cNvSpPr>
          <p:nvPr>
            <p:ph type="body" sz="quarter" idx="11"/>
          </p:nvPr>
        </p:nvSpPr>
        <p:spPr>
          <a:xfrm>
            <a:off x="815074" y="2328544"/>
            <a:ext cx="4393621" cy="2864779"/>
          </a:xfrm>
        </p:spPr>
        <p:txBody>
          <a:bodyPr vert="horz" lIns="91440" tIns="45720" rIns="91440" bIns="45720" rtlCol="0" anchor="t">
            <a:normAutofit lnSpcReduction="10000"/>
          </a:bodyPr>
          <a:lstStyle/>
          <a:p>
            <a:pPr marL="0" indent="0" rtl="0">
              <a:spcAft>
                <a:spcPts val="1200"/>
              </a:spcAft>
              <a:buNone/>
            </a:pPr>
            <a:r>
              <a:rPr lang="en-GB" sz="2400" dirty="0">
                <a:solidFill>
                  <a:schemeClr val="tx1">
                    <a:lumMod val="85000"/>
                    <a:lumOff val="15000"/>
                  </a:schemeClr>
                </a:solidFill>
                <a:latin typeface="Raleway" pitchFamily="2" charset="0"/>
                <a:ea typeface="Open Sans"/>
                <a:cs typeface="Open Sans"/>
              </a:rPr>
              <a:t>Provided the remaining two students with video feedback </a:t>
            </a:r>
          </a:p>
          <a:p>
            <a:pPr marL="0" indent="0" rtl="0">
              <a:spcAft>
                <a:spcPts val="1200"/>
              </a:spcAft>
              <a:buNone/>
            </a:pPr>
            <a:r>
              <a:rPr lang="en-GB" sz="2400" dirty="0">
                <a:solidFill>
                  <a:schemeClr val="accent1">
                    <a:lumMod val="75000"/>
                  </a:schemeClr>
                </a:solidFill>
                <a:latin typeface="Raleway" pitchFamily="2" charset="0"/>
                <a:ea typeface="Open Sans"/>
                <a:cs typeface="Open Sans"/>
              </a:rPr>
              <a:t>Asked for feedback and choice of representation from the students</a:t>
            </a:r>
          </a:p>
          <a:p>
            <a:pPr marL="0" indent="0" rtl="0">
              <a:spcAft>
                <a:spcPts val="1200"/>
              </a:spcAft>
              <a:buNone/>
            </a:pPr>
            <a:r>
              <a:rPr lang="en-GB" sz="2400" dirty="0">
                <a:solidFill>
                  <a:schemeClr val="tx1">
                    <a:lumMod val="85000"/>
                    <a:lumOff val="15000"/>
                  </a:schemeClr>
                </a:solidFill>
                <a:latin typeface="Raleway" pitchFamily="2" charset="0"/>
                <a:ea typeface="Open Sans"/>
                <a:cs typeface="Open Sans"/>
              </a:rPr>
              <a:t>Response – gave choice to the academic supervisor </a:t>
            </a:r>
            <a:endParaRPr lang="en-GB" sz="2400" dirty="0">
              <a:latin typeface="Raleway" pitchFamily="2" charset="0"/>
              <a:ea typeface="Open Sans"/>
              <a:cs typeface="Open Sans"/>
            </a:endParaRPr>
          </a:p>
          <a:p>
            <a:pPr marL="0" indent="0">
              <a:buNone/>
            </a:pPr>
            <a:endParaRPr lang="en-GB" sz="2000" dirty="0"/>
          </a:p>
        </p:txBody>
      </p:sp>
      <p:cxnSp>
        <p:nvCxnSpPr>
          <p:cNvPr id="5" name="Line  1">
            <a:extLst>
              <a:ext uri="{FF2B5EF4-FFF2-40B4-BE49-F238E27FC236}">
                <a16:creationId xmlns:a16="http://schemas.microsoft.com/office/drawing/2014/main" id="{34ACD8C6-7E52-D263-C16A-8410E3CF73E0}"/>
              </a:ext>
              <a:ext uri="{C183D7F6-B498-43B3-948B-1728B52AA6E4}">
                <adec:decorative xmlns:adec="http://schemas.microsoft.com/office/drawing/2017/decorative" val="1"/>
              </a:ext>
            </a:extLst>
          </p:cNvPr>
          <p:cNvCxnSpPr/>
          <p:nvPr/>
        </p:nvCxnSpPr>
        <p:spPr>
          <a:xfrm>
            <a:off x="597595" y="709908"/>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14830944"/>
      </p:ext>
    </p:extLst>
  </p:cSld>
  <p:clrMapOvr>
    <a:masterClrMapping/>
  </p:clrMapOvr>
  <mc:AlternateContent xmlns:mc="http://schemas.openxmlformats.org/markup-compatibility/2006" xmlns:p14="http://schemas.microsoft.com/office/powerpoint/2010/main">
    <mc:Choice Requires="p14">
      <p:transition spd="slow" p14:dur="2000" advTm="73770"/>
    </mc:Choice>
    <mc:Fallback xmlns="">
      <p:transition spd="slow" advTm="7377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38890" b="43176"/>
          <a:stretch/>
        </p:blipFill>
        <p:spPr>
          <a:xfrm>
            <a:off x="0" y="0"/>
            <a:ext cx="12192000" cy="3167063"/>
          </a:xfrm>
        </p:spPr>
      </p:pic>
      <p:sp>
        <p:nvSpPr>
          <p:cNvPr id="17" name="Title" descr="Impact of the UDL Implementation"/>
          <p:cNvSpPr>
            <a:spLocks noGrp="1"/>
          </p:cNvSpPr>
          <p:nvPr>
            <p:ph type="title"/>
          </p:nvPr>
        </p:nvSpPr>
        <p:spPr>
          <a:xfrm>
            <a:off x="1208262" y="4661606"/>
            <a:ext cx="9089636" cy="590931"/>
          </a:xfrm>
        </p:spPr>
        <p:txBody>
          <a:bodyPr/>
          <a:lstStyle/>
          <a:p>
            <a:r>
              <a:rPr lang="en-US" sz="3600" dirty="0">
                <a:solidFill>
                  <a:schemeClr val="tx1">
                    <a:lumMod val="85000"/>
                    <a:lumOff val="15000"/>
                  </a:schemeClr>
                </a:solidFill>
                <a:latin typeface="Raleway" pitchFamily="2" charset="0"/>
              </a:rPr>
              <a:t>Impact of the UDL Implementation</a:t>
            </a:r>
            <a:endParaRPr lang="ru-RU" sz="3600" dirty="0">
              <a:solidFill>
                <a:schemeClr val="tx1">
                  <a:lumMod val="85000"/>
                  <a:lumOff val="15000"/>
                </a:schemeClr>
              </a:solidFill>
              <a:latin typeface="Raleway" pitchFamily="2" charset="0"/>
            </a:endParaRPr>
          </a:p>
        </p:txBody>
      </p:sp>
      <p:cxnSp>
        <p:nvCxnSpPr>
          <p:cNvPr id="11" name="Line  1">
            <a:extLst>
              <a:ext uri="{C183D7F6-B498-43B3-948B-1728B52AA6E4}">
                <adec:decorative xmlns:adec="http://schemas.microsoft.com/office/drawing/2017/decorative" val="1"/>
              </a:ext>
            </a:extLst>
          </p:cNvPr>
          <p:cNvCxnSpPr/>
          <p:nvPr/>
        </p:nvCxnSpPr>
        <p:spPr>
          <a:xfrm>
            <a:off x="1038199" y="4717006"/>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00742982"/>
      </p:ext>
    </p:extLst>
  </p:cSld>
  <p:clrMapOvr>
    <a:masterClrMapping/>
  </p:clrMapOvr>
  <mc:AlternateContent xmlns:mc="http://schemas.openxmlformats.org/markup-compatibility/2006" xmlns:p14="http://schemas.microsoft.com/office/powerpoint/2010/main">
    <mc:Choice Requires="p14">
      <p:transition spd="slow" p14:dur="2000" advTm="4594"/>
    </mc:Choice>
    <mc:Fallback xmlns="">
      <p:transition spd="slow" advTm="459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C183D7F6-B498-43B3-948B-1728B52AA6E4}">
                <adec:decorative xmlns:adec="http://schemas.microsoft.com/office/drawing/2017/decorative" val="1"/>
              </a:ext>
            </a:extLst>
          </p:cNvPr>
          <p:cNvPicPr>
            <a:picLocks noGrp="1" noChangeAspect="1"/>
          </p:cNvPicPr>
          <p:nvPr>
            <p:ph type="pic" sz="quarter" idx="21"/>
          </p:nvPr>
        </p:nvPicPr>
        <p:blipFill>
          <a:blip r:embed="rId4">
            <a:alphaModFix amt="38000"/>
            <a:extLst>
              <a:ext uri="{28A0092B-C50C-407E-A947-70E740481C1C}">
                <a14:useLocalDpi xmlns:a14="http://schemas.microsoft.com/office/drawing/2010/main" val="0"/>
              </a:ext>
            </a:extLst>
          </a:blip>
          <a:srcRect l="25438" r="25438"/>
          <a:stretch/>
        </p:blipFill>
        <p:spPr>
          <a:xfrm>
            <a:off x="0" y="-1"/>
            <a:ext cx="5049374" cy="6858001"/>
          </a:xfrm>
        </p:spPr>
      </p:pic>
      <p:sp>
        <p:nvSpPr>
          <p:cNvPr id="17" name="Text  1">
            <a:extLst>
              <a:ext uri="{FF2B5EF4-FFF2-40B4-BE49-F238E27FC236}">
                <a16:creationId xmlns:a16="http://schemas.microsoft.com/office/drawing/2014/main" id="{01C3AB7D-1171-A0D5-B29E-7314D66C8571}"/>
              </a:ext>
            </a:extLst>
          </p:cNvPr>
          <p:cNvSpPr txBox="1">
            <a:spLocks/>
          </p:cNvSpPr>
          <p:nvPr/>
        </p:nvSpPr>
        <p:spPr>
          <a:xfrm>
            <a:off x="6095999" y="1672884"/>
            <a:ext cx="5603632" cy="465767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400" dirty="0">
                <a:solidFill>
                  <a:schemeClr val="accent1">
                    <a:lumMod val="75000"/>
                  </a:schemeClr>
                </a:solidFill>
                <a:latin typeface="Raleway" pitchFamily="2" charset="0"/>
              </a:rPr>
              <a:t>Obtained ethics approval in February 2023 from the ATU ethics committee</a:t>
            </a:r>
          </a:p>
          <a:p>
            <a:pPr marL="0" indent="0">
              <a:spcAft>
                <a:spcPts val="1200"/>
              </a:spcAft>
              <a:buNone/>
            </a:pPr>
            <a:r>
              <a:rPr lang="en-US" sz="2400" dirty="0">
                <a:solidFill>
                  <a:schemeClr val="tx1">
                    <a:lumMod val="85000"/>
                    <a:lumOff val="15000"/>
                  </a:schemeClr>
                </a:solidFill>
                <a:latin typeface="Raleway" pitchFamily="2" charset="0"/>
              </a:rPr>
              <a:t>Semi-structured interviews were held in Feb. 2023 to capture – </a:t>
            </a:r>
          </a:p>
          <a:p>
            <a:pPr marL="363538" indent="0">
              <a:buNone/>
              <a:tabLst>
                <a:tab pos="365125" algn="l"/>
              </a:tabLst>
            </a:pPr>
            <a:r>
              <a:rPr lang="en-US" sz="2000" dirty="0">
                <a:solidFill>
                  <a:schemeClr val="accent1">
                    <a:lumMod val="75000"/>
                  </a:schemeClr>
                </a:solidFill>
                <a:latin typeface="Raleway" pitchFamily="2" charset="0"/>
                <a:ea typeface="Times New Roman" panose="02020603050405020304" pitchFamily="18" charset="0"/>
              </a:rPr>
              <a:t>1) The learner’s experiences of the UDL principle employed in the assessment of the </a:t>
            </a:r>
            <a:r>
              <a:rPr lang="en-US" sz="2000" i="1" dirty="0">
                <a:solidFill>
                  <a:schemeClr val="accent1">
                    <a:lumMod val="75000"/>
                  </a:schemeClr>
                </a:solidFill>
                <a:latin typeface="Raleway" pitchFamily="2" charset="0"/>
                <a:ea typeface="Times New Roman" panose="02020603050405020304" pitchFamily="18" charset="0"/>
              </a:rPr>
              <a:t>Industry Placement</a:t>
            </a:r>
            <a:r>
              <a:rPr lang="en-US" sz="2000" dirty="0">
                <a:solidFill>
                  <a:schemeClr val="accent1">
                    <a:lumMod val="75000"/>
                  </a:schemeClr>
                </a:solidFill>
                <a:latin typeface="Raleway" pitchFamily="2" charset="0"/>
                <a:ea typeface="Times New Roman" panose="02020603050405020304" pitchFamily="18" charset="0"/>
              </a:rPr>
              <a:t> module </a:t>
            </a:r>
          </a:p>
          <a:p>
            <a:pPr marL="363538" indent="0">
              <a:buNone/>
              <a:tabLst>
                <a:tab pos="365125" algn="l"/>
              </a:tabLst>
            </a:pPr>
            <a:r>
              <a:rPr lang="en-US" sz="2000" dirty="0">
                <a:latin typeface="Raleway" pitchFamily="2" charset="0"/>
                <a:ea typeface="Times New Roman" panose="02020603050405020304" pitchFamily="18" charset="0"/>
              </a:rPr>
              <a:t>2) The learner’s perceptions of the barriers and support for student success for diverse students undertaking remote learning using UDL principles</a:t>
            </a:r>
            <a:endParaRPr lang="en-IE" sz="2000" dirty="0">
              <a:latin typeface="Raleway" pitchFamily="2" charset="0"/>
            </a:endParaRPr>
          </a:p>
          <a:p>
            <a:pPr marL="0" indent="0">
              <a:buNone/>
            </a:pPr>
            <a:endParaRPr lang="en-US" sz="800" dirty="0">
              <a:cs typeface="Calibri" panose="020F0502020204030204"/>
            </a:endParaRPr>
          </a:p>
        </p:txBody>
      </p:sp>
      <p:sp>
        <p:nvSpPr>
          <p:cNvPr id="13" name="Title" descr="Learner feedback method">
            <a:extLst>
              <a:ext uri="{FF2B5EF4-FFF2-40B4-BE49-F238E27FC236}">
                <a16:creationId xmlns:a16="http://schemas.microsoft.com/office/drawing/2014/main" id="{AD32264D-4721-54F4-4EC5-04DDD203EA24}"/>
              </a:ext>
            </a:extLst>
          </p:cNvPr>
          <p:cNvSpPr>
            <a:spLocks noGrp="1"/>
          </p:cNvSpPr>
          <p:nvPr>
            <p:ph type="title"/>
          </p:nvPr>
        </p:nvSpPr>
        <p:spPr>
          <a:xfrm>
            <a:off x="6095999" y="527437"/>
            <a:ext cx="5767754" cy="693082"/>
          </a:xfrm>
        </p:spPr>
        <p:txBody>
          <a:bodyPr/>
          <a:lstStyle/>
          <a:p>
            <a:r>
              <a:rPr lang="en-US" sz="3600" dirty="0">
                <a:solidFill>
                  <a:schemeClr val="tx1">
                    <a:lumMod val="85000"/>
                    <a:lumOff val="15000"/>
                  </a:schemeClr>
                </a:solidFill>
                <a:latin typeface="Raleway" pitchFamily="2" charset="0"/>
              </a:rPr>
              <a:t>Learner feedback method</a:t>
            </a:r>
            <a:endParaRPr lang="ru-RU" sz="3600" dirty="0">
              <a:solidFill>
                <a:schemeClr val="tx1">
                  <a:lumMod val="85000"/>
                  <a:lumOff val="15000"/>
                </a:schemeClr>
              </a:solidFill>
              <a:latin typeface="Raleway" pitchFamily="2" charset="0"/>
            </a:endParaRPr>
          </a:p>
        </p:txBody>
      </p:sp>
      <p:cxnSp>
        <p:nvCxnSpPr>
          <p:cNvPr id="14" name="Line  1">
            <a:extLst>
              <a:ext uri="{FF2B5EF4-FFF2-40B4-BE49-F238E27FC236}">
                <a16:creationId xmlns:a16="http://schemas.microsoft.com/office/drawing/2014/main" id="{D684693D-556C-3506-57FB-3581E29D1758}"/>
              </a:ext>
              <a:ext uri="{C183D7F6-B498-43B3-948B-1728B52AA6E4}">
                <adec:decorative xmlns:adec="http://schemas.microsoft.com/office/drawing/2017/decorative" val="1"/>
              </a:ext>
            </a:extLst>
          </p:cNvPr>
          <p:cNvCxnSpPr>
            <a:cxnSpLocks/>
          </p:cNvCxnSpPr>
          <p:nvPr/>
        </p:nvCxnSpPr>
        <p:spPr>
          <a:xfrm>
            <a:off x="5878520" y="656492"/>
            <a:ext cx="0" cy="564027"/>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34465423"/>
      </p:ext>
    </p:extLst>
  </p:cSld>
  <p:clrMapOvr>
    <a:masterClrMapping/>
  </p:clrMapOvr>
  <mc:AlternateContent xmlns:mc="http://schemas.openxmlformats.org/markup-compatibility/2006" xmlns:p14="http://schemas.microsoft.com/office/powerpoint/2010/main">
    <mc:Choice Requires="p14">
      <p:transition spd="slow" p14:dur="2000" advTm="56629"/>
    </mc:Choice>
    <mc:Fallback xmlns="">
      <p:transition spd="slow" advTm="56629"/>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Student in library, seated on chair at wood table, with folded arms resting on stack of books">
            <a:extLs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6">
            <a:alphaModFix amt="10000"/>
            <a:extLst>
              <a:ext uri="{28A0092B-C50C-407E-A947-70E740481C1C}">
                <a14:useLocalDpi xmlns:a14="http://schemas.microsoft.com/office/drawing/2010/main" val="0"/>
              </a:ext>
            </a:extLst>
          </a:blip>
          <a:srcRect t="8563" b="7147"/>
          <a:stretch/>
        </p:blipFill>
        <p:spPr>
          <a:xfrm>
            <a:off x="7106" y="0"/>
            <a:ext cx="12192000" cy="6858000"/>
          </a:xfrm>
          <a:prstGeom prst="rect">
            <a:avLst/>
          </a:prstGeom>
        </p:spPr>
      </p:pic>
      <p:sp>
        <p:nvSpPr>
          <p:cNvPr id="9" name="Title" descr="Learner Findings: video feedback">
            <a:extLst>
              <a:ext uri="{FF2B5EF4-FFF2-40B4-BE49-F238E27FC236}">
                <a16:creationId xmlns:a16="http://schemas.microsoft.com/office/drawing/2014/main" id="{7A43CF40-23AE-E5F5-9D56-13DC7C809763}"/>
              </a:ext>
            </a:extLst>
          </p:cNvPr>
          <p:cNvSpPr>
            <a:spLocks noGrp="1"/>
          </p:cNvSpPr>
          <p:nvPr>
            <p:ph type="title"/>
          </p:nvPr>
        </p:nvSpPr>
        <p:spPr>
          <a:xfrm>
            <a:off x="815073" y="-90293"/>
            <a:ext cx="8915079" cy="1280332"/>
          </a:xfrm>
        </p:spPr>
        <p:txBody>
          <a:bodyPr/>
          <a:lstStyle/>
          <a:p>
            <a:r>
              <a:rPr lang="en-US" sz="3600" dirty="0">
                <a:latin typeface="Raleway" pitchFamily="2" charset="0"/>
              </a:rPr>
              <a:t>Learner Findings: video feedback</a:t>
            </a:r>
            <a:endParaRPr lang="ru-RU" sz="3600" dirty="0">
              <a:latin typeface="Raleway" pitchFamily="2" charset="0"/>
            </a:endParaRPr>
          </a:p>
        </p:txBody>
      </p:sp>
      <p:cxnSp>
        <p:nvCxnSpPr>
          <p:cNvPr id="10" name="Line  1">
            <a:extLst>
              <a:ext uri="{FF2B5EF4-FFF2-40B4-BE49-F238E27FC236}">
                <a16:creationId xmlns:a16="http://schemas.microsoft.com/office/drawing/2014/main" id="{99DE190F-1906-62C0-FED5-11A5D700D4B7}"/>
              </a:ext>
              <a:ext uri="{C183D7F6-B498-43B3-948B-1728B52AA6E4}">
                <adec:decorative xmlns:adec="http://schemas.microsoft.com/office/drawing/2017/decorative" val="1"/>
              </a:ext>
            </a:extLst>
          </p:cNvPr>
          <p:cNvCxnSpPr>
            <a:cxnSpLocks/>
          </p:cNvCxnSpPr>
          <p:nvPr/>
        </p:nvCxnSpPr>
        <p:spPr>
          <a:xfrm>
            <a:off x="597595" y="621323"/>
            <a:ext cx="0" cy="568716"/>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1264645-77A4-4595-B419-6B333257D503}"/>
              </a:ext>
            </a:extLst>
          </p:cNvPr>
          <p:cNvSpPr txBox="1"/>
          <p:nvPr/>
        </p:nvSpPr>
        <p:spPr>
          <a:xfrm>
            <a:off x="9024331" y="4059224"/>
            <a:ext cx="3174775" cy="1938992"/>
          </a:xfrm>
          <a:prstGeom prst="rect">
            <a:avLst/>
          </a:prstGeom>
          <a:noFill/>
        </p:spPr>
        <p:txBody>
          <a:bodyPr wrap="square">
            <a:spAutoFit/>
          </a:bodyPr>
          <a:lstStyle/>
          <a:p>
            <a:pPr marL="0" indent="0" algn="ctr">
              <a:buFont typeface="Arial" panose="020B0604020202020204" pitchFamily="34" charset="0"/>
              <a:buNone/>
            </a:pPr>
            <a:r>
              <a:rPr lang="en-US" sz="2000" dirty="0">
                <a:latin typeface="Raleway" pitchFamily="2" charset="0"/>
              </a:rPr>
              <a:t>While R1 and R2 said they did not need video feedback if they had a choice, they would choose receiving video feedback.</a:t>
            </a:r>
            <a:endParaRPr lang="en-IE" sz="2000" dirty="0">
              <a:latin typeface="Raleway" pitchFamily="2" charset="0"/>
            </a:endParaRPr>
          </a:p>
        </p:txBody>
      </p:sp>
      <p:sp>
        <p:nvSpPr>
          <p:cNvPr id="15" name="TextBox 14">
            <a:extLst>
              <a:ext uri="{FF2B5EF4-FFF2-40B4-BE49-F238E27FC236}">
                <a16:creationId xmlns:a16="http://schemas.microsoft.com/office/drawing/2014/main" id="{759F42DA-B7A1-A487-8512-6F37D3C143C3}"/>
              </a:ext>
            </a:extLst>
          </p:cNvPr>
          <p:cNvSpPr txBox="1"/>
          <p:nvPr/>
        </p:nvSpPr>
        <p:spPr>
          <a:xfrm>
            <a:off x="175914" y="3751447"/>
            <a:ext cx="3174775" cy="2554545"/>
          </a:xfrm>
          <a:prstGeom prst="rect">
            <a:avLst/>
          </a:prstGeom>
          <a:noFill/>
        </p:spPr>
        <p:txBody>
          <a:bodyPr wrap="square">
            <a:spAutoFit/>
          </a:bodyPr>
          <a:lstStyle/>
          <a:p>
            <a:pPr marL="0" indent="0" algn="ctr">
              <a:buFont typeface="Arial" panose="020B0604020202020204" pitchFamily="34" charset="0"/>
              <a:buNone/>
            </a:pPr>
            <a:r>
              <a:rPr lang="en-US" sz="2000" dirty="0">
                <a:latin typeface="Raleway" pitchFamily="2" charset="0"/>
              </a:rPr>
              <a:t>R1 also cited in reference to video feedback “I really liked it because I found it easier to remember…I’d be working in the workshop…remember something you said”</a:t>
            </a:r>
            <a:endParaRPr lang="en-US" sz="2000" dirty="0">
              <a:solidFill>
                <a:schemeClr val="accent1">
                  <a:lumMod val="75000"/>
                </a:schemeClr>
              </a:solidFill>
              <a:latin typeface="Raleway" pitchFamily="2" charset="0"/>
              <a:ea typeface="Open Sans"/>
              <a:cs typeface="Open Sans"/>
            </a:endParaRPr>
          </a:p>
        </p:txBody>
      </p:sp>
      <p:sp>
        <p:nvSpPr>
          <p:cNvPr id="19" name="TextBox 18">
            <a:extLst>
              <a:ext uri="{FF2B5EF4-FFF2-40B4-BE49-F238E27FC236}">
                <a16:creationId xmlns:a16="http://schemas.microsoft.com/office/drawing/2014/main" id="{4C9C17C9-B03A-266E-29CE-77AD79BA0F91}"/>
              </a:ext>
            </a:extLst>
          </p:cNvPr>
          <p:cNvSpPr txBox="1"/>
          <p:nvPr/>
        </p:nvSpPr>
        <p:spPr>
          <a:xfrm>
            <a:off x="1822938" y="1379319"/>
            <a:ext cx="8546123" cy="1569660"/>
          </a:xfrm>
          <a:prstGeom prst="rect">
            <a:avLst/>
          </a:prstGeom>
          <a:noFill/>
        </p:spPr>
        <p:txBody>
          <a:bodyPr wrap="square">
            <a:spAutoFit/>
          </a:bodyPr>
          <a:lstStyle/>
          <a:p>
            <a:pPr marL="0" indent="0" algn="ctr">
              <a:buFont typeface="Arial" panose="020B0604020202020204" pitchFamily="34" charset="0"/>
              <a:buNone/>
            </a:pPr>
            <a:r>
              <a:rPr lang="en-US" sz="2400" dirty="0">
                <a:latin typeface="Raleway" pitchFamily="2" charset="0"/>
              </a:rPr>
              <a:t>R3 made comments such as it “just help[ed] me keep up with it”, “it was definitely a massive improvement”, “that was a massive weight on my shoulder” and “the spoken word was easier to consume”</a:t>
            </a:r>
            <a:endParaRPr lang="en-GB" sz="2400" dirty="0">
              <a:latin typeface="Raleway" pitchFamily="2" charset="0"/>
              <a:ea typeface="Open Sans"/>
              <a:cs typeface="Open Sans"/>
            </a:endParaRPr>
          </a:p>
        </p:txBody>
      </p:sp>
      <p:pic>
        <p:nvPicPr>
          <p:cNvPr id="4" name="Video Feedback comment">
            <a:hlinkClick r:id="" action="ppaction://media"/>
            <a:extLst>
              <a:ext uri="{FF2B5EF4-FFF2-40B4-BE49-F238E27FC236}">
                <a16:creationId xmlns:a16="http://schemas.microsoft.com/office/drawing/2014/main" id="{00F79DCB-88C8-9C31-3D7E-421322D288C8}"/>
              </a:ext>
              <a:ext uri="{C183D7F6-B498-43B3-948B-1728B52AA6E4}">
                <adec:decorative xmlns:adec="http://schemas.microsoft.com/office/drawing/2017/decorative" val="1"/>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94812" y="3457828"/>
            <a:ext cx="5585396" cy="3141785"/>
          </a:xfrm>
          <a:prstGeom prst="rect">
            <a:avLst/>
          </a:prstGeom>
        </p:spPr>
      </p:pic>
    </p:spTree>
    <p:custDataLst>
      <p:tags r:id="rId1"/>
    </p:custDataLst>
    <p:extLst>
      <p:ext uri="{BB962C8B-B14F-4D97-AF65-F5344CB8AC3E}">
        <p14:creationId xmlns:p14="http://schemas.microsoft.com/office/powerpoint/2010/main" val="3547344219"/>
      </p:ext>
    </p:extLst>
  </p:cSld>
  <p:clrMapOvr>
    <a:masterClrMapping/>
  </p:clrMapOvr>
  <mc:AlternateContent xmlns:mc="http://schemas.openxmlformats.org/markup-compatibility/2006" xmlns:p14="http://schemas.microsoft.com/office/powerpoint/2010/main">
    <mc:Choice Requires="p14">
      <p:transition p14:dur="10" advTm="102384"/>
    </mc:Choice>
    <mc:Fallback xmlns="">
      <p:transition advTm="102384"/>
    </mc:Fallback>
  </mc:AlternateContent>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Learner Findings: multiple means of expression"/>
          <p:cNvSpPr>
            <a:spLocks noGrp="1"/>
          </p:cNvSpPr>
          <p:nvPr>
            <p:ph type="title"/>
          </p:nvPr>
        </p:nvSpPr>
        <p:spPr>
          <a:xfrm>
            <a:off x="769354" y="273806"/>
            <a:ext cx="5814390" cy="1280332"/>
          </a:xfrm>
        </p:spPr>
        <p:txBody>
          <a:bodyPr/>
          <a:lstStyle/>
          <a:p>
            <a:r>
              <a:rPr lang="en-US" sz="3600" dirty="0">
                <a:latin typeface="Raleway" pitchFamily="2" charset="0"/>
              </a:rPr>
              <a:t>Learner Findings: multiple means of expression</a:t>
            </a:r>
            <a:endParaRPr lang="ru-RU" sz="3600" dirty="0">
              <a:latin typeface="Raleway" pitchFamily="2" charset="0"/>
            </a:endParaRPr>
          </a:p>
        </p:txBody>
      </p:sp>
      <p:pic>
        <p:nvPicPr>
          <p:cNvPr id="9" name="Picture  1">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alphaModFix amt="38000"/>
            <a:extLst>
              <a:ext uri="{28A0092B-C50C-407E-A947-70E740481C1C}">
                <a14:useLocalDpi xmlns:a14="http://schemas.microsoft.com/office/drawing/2010/main" val="0"/>
              </a:ext>
            </a:extLst>
          </a:blip>
          <a:srcRect l="21735" r="23672"/>
          <a:stretch/>
        </p:blipFill>
        <p:spPr>
          <a:xfrm>
            <a:off x="6576901" y="0"/>
            <a:ext cx="5615100" cy="6858000"/>
          </a:xfrm>
          <a:prstGeom prst="rect">
            <a:avLst/>
          </a:prstGeom>
        </p:spPr>
      </p:pic>
      <p:sp>
        <p:nvSpPr>
          <p:cNvPr id="8" name="Text  1"/>
          <p:cNvSpPr>
            <a:spLocks noGrp="1"/>
          </p:cNvSpPr>
          <p:nvPr>
            <p:ph type="body" sz="quarter" idx="11"/>
          </p:nvPr>
        </p:nvSpPr>
        <p:spPr>
          <a:xfrm>
            <a:off x="769354" y="2169599"/>
            <a:ext cx="4995483" cy="4072940"/>
          </a:xfrm>
        </p:spPr>
        <p:txBody>
          <a:bodyPr vert="horz" lIns="91440" tIns="45720" rIns="91440" bIns="45720" rtlCol="0" anchor="t">
            <a:normAutofit lnSpcReduction="10000"/>
          </a:bodyPr>
          <a:lstStyle/>
          <a:p>
            <a:pPr marL="0" indent="0">
              <a:spcAft>
                <a:spcPts val="1200"/>
              </a:spcAft>
              <a:buNone/>
            </a:pPr>
            <a:r>
              <a:rPr lang="en-US" sz="2400" dirty="0">
                <a:solidFill>
                  <a:schemeClr val="tx1"/>
                </a:solidFill>
                <a:latin typeface="Raleway" pitchFamily="2" charset="0"/>
              </a:rPr>
              <a:t>R1 commented “They've asked me to do this in writing, so I'll just do it in writing. Keep my head down and get it done”</a:t>
            </a:r>
          </a:p>
          <a:p>
            <a:pPr marL="0" indent="0">
              <a:spcAft>
                <a:spcPts val="1200"/>
              </a:spcAft>
              <a:buNone/>
            </a:pPr>
            <a:r>
              <a:rPr lang="en-IE" sz="2400" dirty="0">
                <a:solidFill>
                  <a:schemeClr val="accent1">
                    <a:lumMod val="75000"/>
                  </a:schemeClr>
                </a:solidFill>
                <a:latin typeface="Raleway" pitchFamily="2" charset="0"/>
              </a:rPr>
              <a:t>R2 said “</a:t>
            </a:r>
            <a:r>
              <a:rPr lang="en-US" sz="2400" dirty="0">
                <a:solidFill>
                  <a:schemeClr val="accent1">
                    <a:lumMod val="75000"/>
                  </a:schemeClr>
                </a:solidFill>
                <a:latin typeface="Raleway" pitchFamily="2" charset="0"/>
              </a:rPr>
              <a:t>maybe I would consider something more creative, like a presentation or [or] even a video”. </a:t>
            </a:r>
          </a:p>
          <a:p>
            <a:pPr marL="0" indent="0">
              <a:spcAft>
                <a:spcPts val="1200"/>
              </a:spcAft>
              <a:buNone/>
            </a:pPr>
            <a:r>
              <a:rPr lang="en-US" sz="2400" dirty="0">
                <a:solidFill>
                  <a:schemeClr val="tx1"/>
                </a:solidFill>
                <a:latin typeface="Raleway" pitchFamily="2" charset="0"/>
              </a:rPr>
              <a:t>R1 said “I would like to experience all methods to see what I am best with”</a:t>
            </a:r>
            <a:endParaRPr lang="en-GB" sz="2400" dirty="0">
              <a:solidFill>
                <a:schemeClr val="tx1"/>
              </a:solidFill>
              <a:latin typeface="Raleway" pitchFamily="2" charset="0"/>
              <a:ea typeface="Open Sans"/>
              <a:cs typeface="Open Sans"/>
            </a:endParaRPr>
          </a:p>
          <a:p>
            <a:pPr marL="0" indent="0">
              <a:buNone/>
            </a:pPr>
            <a:endParaRPr lang="en-GB" sz="2000" dirty="0"/>
          </a:p>
        </p:txBody>
      </p:sp>
      <p:cxnSp>
        <p:nvCxnSpPr>
          <p:cNvPr id="5" name="Line  1">
            <a:extLst>
              <a:ext uri="{FF2B5EF4-FFF2-40B4-BE49-F238E27FC236}">
                <a16:creationId xmlns:a16="http://schemas.microsoft.com/office/drawing/2014/main" id="{34ACD8C6-7E52-D263-C16A-8410E3CF73E0}"/>
              </a:ext>
              <a:ext uri="{C183D7F6-B498-43B3-948B-1728B52AA6E4}">
                <adec:decorative xmlns:adec="http://schemas.microsoft.com/office/drawing/2017/decorative" val="1"/>
              </a:ext>
            </a:extLst>
          </p:cNvPr>
          <p:cNvCxnSpPr>
            <a:cxnSpLocks/>
          </p:cNvCxnSpPr>
          <p:nvPr/>
        </p:nvCxnSpPr>
        <p:spPr>
          <a:xfrm>
            <a:off x="597595" y="504092"/>
            <a:ext cx="0" cy="91204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07733799"/>
      </p:ext>
    </p:extLst>
  </p:cSld>
  <p:clrMapOvr>
    <a:masterClrMapping/>
  </p:clrMapOvr>
  <mc:AlternateContent xmlns:mc="http://schemas.openxmlformats.org/markup-compatibility/2006" xmlns:p14="http://schemas.microsoft.com/office/powerpoint/2010/main">
    <mc:Choice Requires="p14">
      <p:transition spd="slow" p14:dur="2000" advTm="70481"/>
    </mc:Choice>
    <mc:Fallback xmlns="">
      <p:transition spd="slow" advTm="7048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35488" b="30518"/>
          <a:stretch/>
        </p:blipFill>
        <p:spPr>
          <a:xfrm>
            <a:off x="0" y="0"/>
            <a:ext cx="12192000" cy="2763078"/>
          </a:xfrm>
        </p:spPr>
      </p:pic>
      <p:sp>
        <p:nvSpPr>
          <p:cNvPr id="4" name="Text  1">
            <a:extLst>
              <a:ext uri="{FF2B5EF4-FFF2-40B4-BE49-F238E27FC236}">
                <a16:creationId xmlns:a16="http://schemas.microsoft.com/office/drawing/2014/main" id="{32FF6155-592A-9A68-6A2C-4C0AE3A1BA3B}"/>
              </a:ext>
            </a:extLst>
          </p:cNvPr>
          <p:cNvSpPr txBox="1">
            <a:spLocks/>
          </p:cNvSpPr>
          <p:nvPr/>
        </p:nvSpPr>
        <p:spPr>
          <a:xfrm>
            <a:off x="1104491" y="3932753"/>
            <a:ext cx="10613744" cy="239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GB" sz="2400" dirty="0">
                <a:solidFill>
                  <a:schemeClr val="tx1">
                    <a:lumMod val="85000"/>
                    <a:lumOff val="15000"/>
                  </a:schemeClr>
                </a:solidFill>
                <a:latin typeface="Raleway" pitchFamily="2" charset="0"/>
                <a:ea typeface="Open Sans"/>
                <a:cs typeface="Open Sans"/>
              </a:rPr>
              <a:t>The UDL Implementation was a success</a:t>
            </a:r>
          </a:p>
          <a:p>
            <a:pPr marL="0" indent="0">
              <a:spcAft>
                <a:spcPts val="1200"/>
              </a:spcAft>
              <a:buNone/>
            </a:pPr>
            <a:r>
              <a:rPr lang="en-GB" sz="2400" dirty="0">
                <a:solidFill>
                  <a:schemeClr val="accent1">
                    <a:lumMod val="75000"/>
                  </a:schemeClr>
                </a:solidFill>
                <a:latin typeface="Raleway" pitchFamily="2" charset="0"/>
                <a:ea typeface="Open Sans"/>
                <a:cs typeface="Open Sans"/>
              </a:rPr>
              <a:t>Multiple means of representation are positive with the learner given the option to choose to be promoted</a:t>
            </a:r>
          </a:p>
          <a:p>
            <a:pPr marL="0" indent="0">
              <a:spcAft>
                <a:spcPts val="1200"/>
              </a:spcAft>
              <a:buNone/>
            </a:pPr>
            <a:r>
              <a:rPr lang="en-GB" sz="2400" dirty="0">
                <a:latin typeface="Raleway" pitchFamily="2" charset="0"/>
                <a:ea typeface="Open Sans"/>
                <a:cs typeface="Open Sans"/>
              </a:rPr>
              <a:t>I preferred video feedback – “I felt more connected with the students by me speaking to them”</a:t>
            </a:r>
          </a:p>
        </p:txBody>
      </p:sp>
      <p:sp>
        <p:nvSpPr>
          <p:cNvPr id="7" name="Title 6" descr="Academic Supervisor Reflections ">
            <a:extLst>
              <a:ext uri="{FF2B5EF4-FFF2-40B4-BE49-F238E27FC236}">
                <a16:creationId xmlns:a16="http://schemas.microsoft.com/office/drawing/2014/main" id="{B096AB73-3170-BFCF-94FE-42C9C27F940D}"/>
              </a:ext>
            </a:extLst>
          </p:cNvPr>
          <p:cNvSpPr>
            <a:spLocks noGrp="1"/>
          </p:cNvSpPr>
          <p:nvPr>
            <p:ph type="title"/>
          </p:nvPr>
        </p:nvSpPr>
        <p:spPr>
          <a:xfrm>
            <a:off x="1104491" y="2969500"/>
            <a:ext cx="10335448" cy="590931"/>
          </a:xfrm>
        </p:spPr>
        <p:txBody>
          <a:bodyPr/>
          <a:lstStyle/>
          <a:p>
            <a:r>
              <a:rPr lang="en-IE" sz="3600" dirty="0">
                <a:solidFill>
                  <a:schemeClr val="tx1">
                    <a:lumMod val="85000"/>
                    <a:lumOff val="15000"/>
                  </a:schemeClr>
                </a:solidFill>
                <a:latin typeface="Raleway" pitchFamily="2" charset="0"/>
              </a:rPr>
              <a:t>Academic Supervisor Reflections </a:t>
            </a:r>
          </a:p>
        </p:txBody>
      </p:sp>
      <p:cxnSp>
        <p:nvCxnSpPr>
          <p:cNvPr id="2" name="Line  1">
            <a:extLst>
              <a:ext uri="{FF2B5EF4-FFF2-40B4-BE49-F238E27FC236}">
                <a16:creationId xmlns:a16="http://schemas.microsoft.com/office/drawing/2014/main" id="{5B6BD07C-C9E0-EACF-FDE5-ADAFF6834A62}"/>
              </a:ext>
              <a:ext uri="{C183D7F6-B498-43B3-948B-1728B52AA6E4}">
                <adec:decorative xmlns:adec="http://schemas.microsoft.com/office/drawing/2017/decorative" val="1"/>
              </a:ext>
            </a:extLst>
          </p:cNvPr>
          <p:cNvCxnSpPr>
            <a:cxnSpLocks/>
          </p:cNvCxnSpPr>
          <p:nvPr/>
        </p:nvCxnSpPr>
        <p:spPr>
          <a:xfrm>
            <a:off x="948115" y="3052600"/>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92868353"/>
      </p:ext>
    </p:extLst>
  </p:cSld>
  <p:clrMapOvr>
    <a:masterClrMapping/>
  </p:clrMapOvr>
  <mc:AlternateContent xmlns:mc="http://schemas.openxmlformats.org/markup-compatibility/2006" xmlns:p14="http://schemas.microsoft.com/office/powerpoint/2010/main">
    <mc:Choice Requires="p14">
      <p:transition spd="slow" p14:dur="2000" advTm="109595"/>
    </mc:Choice>
    <mc:Fallback xmlns="">
      <p:transition spd="slow" advTm="1095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Person walking on the road">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0537" b="30537"/>
          <a:stretch/>
        </p:blipFill>
        <p:spPr>
          <a:xfrm>
            <a:off x="0" y="7"/>
            <a:ext cx="12192000" cy="3167063"/>
          </a:xfrm>
        </p:spPr>
      </p:pic>
      <p:sp>
        <p:nvSpPr>
          <p:cNvPr id="11" name="Title" descr="Wider Recognition of UDL &#10;and&#10;Future UDL Improvement Plans&#10;">
            <a:extLst>
              <a:ext uri="{FF2B5EF4-FFF2-40B4-BE49-F238E27FC236}">
                <a16:creationId xmlns:a16="http://schemas.microsoft.com/office/drawing/2014/main" id="{242D8751-63F1-0A98-E102-C81264E955BA}"/>
              </a:ext>
            </a:extLst>
          </p:cNvPr>
          <p:cNvSpPr txBox="1">
            <a:spLocks/>
          </p:cNvSpPr>
          <p:nvPr/>
        </p:nvSpPr>
        <p:spPr>
          <a:xfrm>
            <a:off x="1208262" y="4273808"/>
            <a:ext cx="9089636" cy="1366528"/>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ru-RU" sz="3200" kern="1200">
                <a:solidFill>
                  <a:schemeClr val="tx1">
                    <a:lumMod val="75000"/>
                    <a:lumOff val="25000"/>
                  </a:schemeClr>
                </a:solidFill>
                <a:latin typeface="+mj-lt"/>
                <a:ea typeface="Open Sans Condensed" panose="020B0806030504020204" pitchFamily="34" charset="0"/>
                <a:cs typeface="Segoe UI Semibold" panose="020B0702040204020203" pitchFamily="34" charset="0"/>
              </a:defRPr>
            </a:lvl1pPr>
          </a:lstStyle>
          <a:p>
            <a:r>
              <a:rPr lang="en-US" sz="3600" dirty="0">
                <a:solidFill>
                  <a:schemeClr val="tx1">
                    <a:lumMod val="85000"/>
                    <a:lumOff val="15000"/>
                  </a:schemeClr>
                </a:solidFill>
                <a:latin typeface="Raleway" pitchFamily="2" charset="0"/>
              </a:rPr>
              <a:t>Wider Recognition of UDL </a:t>
            </a:r>
          </a:p>
          <a:p>
            <a:r>
              <a:rPr lang="en-US" sz="2000" dirty="0">
                <a:solidFill>
                  <a:schemeClr val="tx1">
                    <a:lumMod val="85000"/>
                    <a:lumOff val="15000"/>
                  </a:schemeClr>
                </a:solidFill>
                <a:latin typeface="Raleway" pitchFamily="2" charset="0"/>
              </a:rPr>
              <a:t>and</a:t>
            </a:r>
          </a:p>
          <a:p>
            <a:r>
              <a:rPr lang="en-GB" sz="3600" dirty="0">
                <a:solidFill>
                  <a:schemeClr val="tx1">
                    <a:lumMod val="85000"/>
                    <a:lumOff val="15000"/>
                  </a:schemeClr>
                </a:solidFill>
                <a:latin typeface="Raleway" pitchFamily="2" charset="0"/>
              </a:rPr>
              <a:t>Future UDL Improvement Plans</a:t>
            </a:r>
          </a:p>
        </p:txBody>
      </p:sp>
      <p:cxnSp>
        <p:nvCxnSpPr>
          <p:cNvPr id="12" name="Line  1">
            <a:extLst>
              <a:ext uri="{FF2B5EF4-FFF2-40B4-BE49-F238E27FC236}">
                <a16:creationId xmlns:a16="http://schemas.microsoft.com/office/drawing/2014/main" id="{748184E5-33B1-176F-7B91-0A78D16F745C}"/>
              </a:ext>
              <a:ext uri="{C183D7F6-B498-43B3-948B-1728B52AA6E4}">
                <adec:decorative xmlns:adec="http://schemas.microsoft.com/office/drawing/2017/decorative" val="1"/>
              </a:ext>
            </a:extLst>
          </p:cNvPr>
          <p:cNvCxnSpPr>
            <a:cxnSpLocks/>
          </p:cNvCxnSpPr>
          <p:nvPr/>
        </p:nvCxnSpPr>
        <p:spPr>
          <a:xfrm>
            <a:off x="1038199" y="4372708"/>
            <a:ext cx="0" cy="114886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27880699"/>
      </p:ext>
    </p:extLst>
  </p:cSld>
  <p:clrMapOvr>
    <a:masterClrMapping/>
  </p:clrMapOvr>
  <mc:AlternateContent xmlns:mc="http://schemas.openxmlformats.org/markup-compatibility/2006" xmlns:p14="http://schemas.microsoft.com/office/powerpoint/2010/main">
    <mc:Choice Requires="p14">
      <p:transition spd="slow" p14:dur="2000" advTm="3547"/>
    </mc:Choice>
    <mc:Fallback xmlns="">
      <p:transition spd="slow" advTm="354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9BD519-C651-06A1-EBFE-C6AE19E1EFA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70661" y="1407124"/>
            <a:ext cx="1611093" cy="2148124"/>
          </a:xfrm>
          <a:prstGeom prst="rect">
            <a:avLst/>
          </a:prstGeom>
        </p:spPr>
      </p:pic>
      <p:sp>
        <p:nvSpPr>
          <p:cNvPr id="47" name="Text 1"/>
          <p:cNvSpPr>
            <a:spLocks noGrp="1"/>
          </p:cNvSpPr>
          <p:nvPr>
            <p:ph type="body" sz="quarter" idx="18"/>
          </p:nvPr>
        </p:nvSpPr>
        <p:spPr>
          <a:xfrm>
            <a:off x="8922256" y="4451157"/>
            <a:ext cx="3117344" cy="2023950"/>
          </a:xfrm>
        </p:spPr>
        <p:txBody>
          <a:bodyPr/>
          <a:lstStyle/>
          <a:p>
            <a:pPr marL="342900" indent="-342900">
              <a:buFont typeface="Arial" panose="020B0604020202020204" pitchFamily="34" charset="0"/>
              <a:buChar char="•"/>
            </a:pPr>
            <a:r>
              <a:rPr lang="en-US" sz="1800" dirty="0">
                <a:solidFill>
                  <a:schemeClr val="tx1"/>
                </a:solidFill>
                <a:latin typeface="Raleway" pitchFamily="2" charset="0"/>
              </a:rPr>
              <a:t>Presented at the 9</a:t>
            </a:r>
            <a:r>
              <a:rPr lang="en-US" sz="1800" baseline="30000" dirty="0">
                <a:solidFill>
                  <a:schemeClr val="tx1"/>
                </a:solidFill>
                <a:latin typeface="Raleway" pitchFamily="2" charset="0"/>
              </a:rPr>
              <a:t>th</a:t>
            </a:r>
            <a:r>
              <a:rPr lang="en-US" sz="1800" dirty="0">
                <a:solidFill>
                  <a:schemeClr val="tx1"/>
                </a:solidFill>
                <a:latin typeface="Raleway" pitchFamily="2" charset="0"/>
              </a:rPr>
              <a:t> International Conference on Higher Education Advances (HEAd’23) in June 2023</a:t>
            </a:r>
          </a:p>
          <a:p>
            <a:pPr marL="342900" indent="-342900">
              <a:buFont typeface="Arial" panose="020B0604020202020204" pitchFamily="34" charset="0"/>
              <a:buChar char="•"/>
            </a:pPr>
            <a:r>
              <a:rPr lang="en-US" sz="1800" dirty="0">
                <a:solidFill>
                  <a:srgbClr val="0070C0"/>
                </a:solidFill>
                <a:latin typeface="Raleway" pitchFamily="2" charset="0"/>
              </a:rPr>
              <a:t>Future dissemination planned</a:t>
            </a:r>
          </a:p>
        </p:txBody>
      </p:sp>
      <p:sp>
        <p:nvSpPr>
          <p:cNvPr id="66" name="Text 2"/>
          <p:cNvSpPr>
            <a:spLocks noGrp="1"/>
          </p:cNvSpPr>
          <p:nvPr>
            <p:ph type="body" idx="21"/>
          </p:nvPr>
        </p:nvSpPr>
        <p:spPr>
          <a:xfrm>
            <a:off x="8922256" y="3681045"/>
            <a:ext cx="3117344" cy="507442"/>
          </a:xfrm>
        </p:spPr>
        <p:txBody>
          <a:bodyPr>
            <a:noAutofit/>
          </a:bodyPr>
          <a:lstStyle/>
          <a:p>
            <a:r>
              <a:rPr lang="en-US" sz="2400" b="0" dirty="0">
                <a:solidFill>
                  <a:schemeClr val="tx1"/>
                </a:solidFill>
                <a:latin typeface="Raleway" pitchFamily="2" charset="0"/>
              </a:rPr>
              <a:t>International</a:t>
            </a:r>
            <a:r>
              <a:rPr lang="en-US" sz="2400" b="0" dirty="0">
                <a:solidFill>
                  <a:schemeClr val="tx1">
                    <a:lumMod val="75000"/>
                    <a:lumOff val="25000"/>
                  </a:schemeClr>
                </a:solidFill>
                <a:latin typeface="Raleway" pitchFamily="2" charset="0"/>
              </a:rPr>
              <a:t> level</a:t>
            </a:r>
            <a:endParaRPr lang="ru-RU" sz="2400" b="0" dirty="0">
              <a:solidFill>
                <a:schemeClr val="tx1">
                  <a:lumMod val="75000"/>
                  <a:lumOff val="25000"/>
                </a:schemeClr>
              </a:solidFill>
              <a:latin typeface="Raleway" pitchFamily="2" charset="0"/>
            </a:endParaRPr>
          </a:p>
        </p:txBody>
      </p:sp>
      <p:pic>
        <p:nvPicPr>
          <p:cNvPr id="28" name="Picture 1">
            <a:extLst>
              <a:ext uri="{C183D7F6-B498-43B3-948B-1728B52AA6E4}">
                <adec:decorative xmlns:adec="http://schemas.microsoft.com/office/drawing/2017/decorative" val="1"/>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891" r="891"/>
          <a:stretch/>
        </p:blipFill>
        <p:spPr>
          <a:xfrm>
            <a:off x="4932486" y="1407123"/>
            <a:ext cx="3165548" cy="2148125"/>
          </a:xfrm>
        </p:spPr>
      </p:pic>
      <p:sp>
        <p:nvSpPr>
          <p:cNvPr id="35" name="Text 3"/>
          <p:cNvSpPr>
            <a:spLocks noGrp="1"/>
          </p:cNvSpPr>
          <p:nvPr>
            <p:ph type="body" sz="quarter" idx="17"/>
          </p:nvPr>
        </p:nvSpPr>
        <p:spPr>
          <a:xfrm>
            <a:off x="4855530" y="4451157"/>
            <a:ext cx="3907583" cy="2023950"/>
          </a:xfrm>
        </p:spPr>
        <p:txBody>
          <a:bodyPr/>
          <a:lstStyle/>
          <a:p>
            <a:pPr marL="342900" indent="-342900">
              <a:buFont typeface="Arial" panose="020B0604020202020204" pitchFamily="34" charset="0"/>
              <a:buChar char="•"/>
            </a:pPr>
            <a:r>
              <a:rPr lang="en-US" sz="1800" dirty="0">
                <a:solidFill>
                  <a:schemeClr val="tx1"/>
                </a:solidFill>
                <a:latin typeface="Raleway" pitchFamily="2" charset="0"/>
              </a:rPr>
              <a:t>ATU Connemara Assessment Working Group</a:t>
            </a:r>
          </a:p>
          <a:p>
            <a:pPr marL="342900" indent="-342900">
              <a:buFont typeface="Arial" panose="020B0604020202020204" pitchFamily="34" charset="0"/>
              <a:buChar char="•"/>
            </a:pPr>
            <a:r>
              <a:rPr lang="en-US" sz="1800" dirty="0">
                <a:solidFill>
                  <a:srgbClr val="0070C0"/>
                </a:solidFill>
                <a:latin typeface="Raleway" pitchFamily="2" charset="0"/>
              </a:rPr>
              <a:t>ATU UDL Community of Practice</a:t>
            </a:r>
          </a:p>
          <a:p>
            <a:pPr marL="342900" indent="-342900">
              <a:buFont typeface="Arial" panose="020B0604020202020204" pitchFamily="34" charset="0"/>
              <a:buChar char="•"/>
            </a:pPr>
            <a:r>
              <a:rPr lang="en-US" sz="1800" dirty="0">
                <a:solidFill>
                  <a:schemeClr val="tx1"/>
                </a:solidFill>
                <a:latin typeface="Raleway" pitchFamily="2" charset="0"/>
              </a:rPr>
              <a:t>UDL Badge Community of Practice</a:t>
            </a:r>
          </a:p>
          <a:p>
            <a:pPr marL="285750" indent="-285750">
              <a:buFont typeface="Arial" panose="020B0604020202020204" pitchFamily="34" charset="0"/>
              <a:buChar char="•"/>
            </a:pPr>
            <a:endParaRPr lang="en-US" dirty="0"/>
          </a:p>
        </p:txBody>
      </p:sp>
      <p:sp>
        <p:nvSpPr>
          <p:cNvPr id="65" name="Text 4"/>
          <p:cNvSpPr>
            <a:spLocks noGrp="1"/>
          </p:cNvSpPr>
          <p:nvPr>
            <p:ph type="body" idx="20"/>
          </p:nvPr>
        </p:nvSpPr>
        <p:spPr>
          <a:xfrm>
            <a:off x="4855530" y="3681045"/>
            <a:ext cx="3382387" cy="674788"/>
          </a:xfrm>
        </p:spPr>
        <p:txBody>
          <a:bodyPr>
            <a:noAutofit/>
          </a:bodyPr>
          <a:lstStyle/>
          <a:p>
            <a:pPr>
              <a:spcBef>
                <a:spcPts val="0"/>
              </a:spcBef>
            </a:pPr>
            <a:r>
              <a:rPr lang="en-US" sz="2400" b="0" dirty="0">
                <a:solidFill>
                  <a:schemeClr val="tx1"/>
                </a:solidFill>
                <a:latin typeface="Raleway" pitchFamily="2" charset="0"/>
              </a:rPr>
              <a:t>University/National level</a:t>
            </a:r>
          </a:p>
        </p:txBody>
      </p:sp>
      <p:sp>
        <p:nvSpPr>
          <p:cNvPr id="42" name="Text 6"/>
          <p:cNvSpPr>
            <a:spLocks noGrp="1"/>
          </p:cNvSpPr>
          <p:nvPr>
            <p:ph type="body" idx="1"/>
          </p:nvPr>
        </p:nvSpPr>
        <p:spPr>
          <a:xfrm>
            <a:off x="815074" y="3681045"/>
            <a:ext cx="3165548" cy="478313"/>
          </a:xfrm>
        </p:spPr>
        <p:txBody>
          <a:bodyPr>
            <a:noAutofit/>
          </a:bodyPr>
          <a:lstStyle/>
          <a:p>
            <a:r>
              <a:rPr lang="en-US" sz="2400" b="0" dirty="0">
                <a:solidFill>
                  <a:schemeClr val="tx1"/>
                </a:solidFill>
                <a:latin typeface="Raleway" pitchFamily="2" charset="0"/>
              </a:rPr>
              <a:t>Programme level</a:t>
            </a:r>
            <a:endParaRPr lang="ru-RU" sz="2400" b="0" dirty="0">
              <a:solidFill>
                <a:schemeClr val="tx1"/>
              </a:solidFill>
              <a:latin typeface="Raleway" pitchFamily="2" charset="0"/>
            </a:endParaRPr>
          </a:p>
        </p:txBody>
      </p:sp>
      <p:pic>
        <p:nvPicPr>
          <p:cNvPr id="5" name="Picture 3">
            <a:extLst>
              <a:ext uri="{C183D7F6-B498-43B3-948B-1728B52AA6E4}">
                <adec:decorative xmlns:adec="http://schemas.microsoft.com/office/drawing/2017/decorative" val="1"/>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a:stretch/>
        </p:blipFill>
        <p:spPr>
          <a:xfrm>
            <a:off x="874957" y="1443293"/>
            <a:ext cx="3165548" cy="2112941"/>
          </a:xfrm>
        </p:spPr>
      </p:pic>
      <p:sp>
        <p:nvSpPr>
          <p:cNvPr id="2" name="Title" descr="Wider Recognition of UDL and Future Plans ">
            <a:extLst>
              <a:ext uri="{FF2B5EF4-FFF2-40B4-BE49-F238E27FC236}">
                <a16:creationId xmlns:a16="http://schemas.microsoft.com/office/drawing/2014/main" id="{AE55C5AF-3D00-3A23-68E5-AB6159DACD4F}"/>
              </a:ext>
            </a:extLst>
          </p:cNvPr>
          <p:cNvSpPr>
            <a:spLocks noGrp="1"/>
          </p:cNvSpPr>
          <p:nvPr>
            <p:ph type="title"/>
          </p:nvPr>
        </p:nvSpPr>
        <p:spPr>
          <a:xfrm>
            <a:off x="815074" y="417650"/>
            <a:ext cx="10857522" cy="619990"/>
          </a:xfrm>
        </p:spPr>
        <p:txBody>
          <a:bodyPr/>
          <a:lstStyle/>
          <a:p>
            <a:r>
              <a:rPr lang="en-US" sz="3600" dirty="0">
                <a:latin typeface="Raleway" pitchFamily="2" charset="0"/>
              </a:rPr>
              <a:t>Wider Recognition of UDL and Future Plans </a:t>
            </a:r>
            <a:endParaRPr lang="ru-RU" sz="3600" dirty="0">
              <a:latin typeface="Raleway" pitchFamily="2" charset="0"/>
            </a:endParaRPr>
          </a:p>
        </p:txBody>
      </p:sp>
      <p:cxnSp>
        <p:nvCxnSpPr>
          <p:cNvPr id="3" name="Line  1">
            <a:extLst>
              <a:ext uri="{FF2B5EF4-FFF2-40B4-BE49-F238E27FC236}">
                <a16:creationId xmlns:a16="http://schemas.microsoft.com/office/drawing/2014/main" id="{5127A970-DD66-73AF-A9C4-617994D5EDAB}"/>
              </a:ext>
              <a:ext uri="{C183D7F6-B498-43B3-948B-1728B52AA6E4}">
                <adec:decorative xmlns:adec="http://schemas.microsoft.com/office/drawing/2017/decorative" val="1"/>
              </a:ext>
            </a:extLst>
          </p:cNvPr>
          <p:cNvCxnSpPr>
            <a:cxnSpLocks/>
          </p:cNvCxnSpPr>
          <p:nvPr/>
        </p:nvCxnSpPr>
        <p:spPr>
          <a:xfrm>
            <a:off x="597595" y="527537"/>
            <a:ext cx="0" cy="398585"/>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 3">
            <a:extLst>
              <a:ext uri="{FF2B5EF4-FFF2-40B4-BE49-F238E27FC236}">
                <a16:creationId xmlns:a16="http://schemas.microsoft.com/office/drawing/2014/main" id="{3B19FE25-2765-05BE-0CB5-CE14802F8F18}"/>
              </a:ext>
            </a:extLst>
          </p:cNvPr>
          <p:cNvSpPr txBox="1">
            <a:spLocks/>
          </p:cNvSpPr>
          <p:nvPr/>
        </p:nvSpPr>
        <p:spPr>
          <a:xfrm>
            <a:off x="815074" y="4451157"/>
            <a:ext cx="3674864" cy="17756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65000"/>
                    <a:lumOff val="35000"/>
                  </a:schemeClr>
                </a:solidFill>
                <a:latin typeface="+mn-lt"/>
                <a:ea typeface="+mn-ea"/>
                <a:cs typeface="+mn-cs"/>
              </a:defRPr>
            </a:lvl1pPr>
            <a:lvl2pPr marL="3429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solidFill>
                  <a:schemeClr val="tx1"/>
                </a:solidFill>
                <a:latin typeface="Raleway" pitchFamily="2" charset="0"/>
              </a:rPr>
              <a:t>Industry placement module</a:t>
            </a:r>
          </a:p>
          <a:p>
            <a:pPr marL="285750" indent="-285750">
              <a:buFont typeface="Arial" panose="020B0604020202020204" pitchFamily="34" charset="0"/>
              <a:buChar char="•"/>
            </a:pPr>
            <a:r>
              <a:rPr lang="en-US" sz="1800" dirty="0">
                <a:solidFill>
                  <a:srgbClr val="0070C0"/>
                </a:solidFill>
                <a:latin typeface="Raleway" pitchFamily="2" charset="0"/>
              </a:rPr>
              <a:t>1st year Academic and professional skills module</a:t>
            </a:r>
          </a:p>
          <a:p>
            <a:pPr marL="285750" indent="-285750">
              <a:buFont typeface="Arial" panose="020B0604020202020204" pitchFamily="34" charset="0"/>
              <a:buChar char="•"/>
            </a:pPr>
            <a:r>
              <a:rPr lang="en-US" sz="1800" dirty="0">
                <a:solidFill>
                  <a:schemeClr val="tx1"/>
                </a:solidFill>
                <a:latin typeface="Raleway" pitchFamily="2" charset="0"/>
              </a:rPr>
              <a:t>Programme chair</a:t>
            </a:r>
          </a:p>
          <a:p>
            <a:pPr marL="285750" indent="-285750">
              <a:buFont typeface="Arial" panose="020B0604020202020204" pitchFamily="34" charset="0"/>
              <a:buChar char="•"/>
            </a:pPr>
            <a:r>
              <a:rPr lang="en-US" sz="1800" dirty="0">
                <a:solidFill>
                  <a:srgbClr val="0070C0"/>
                </a:solidFill>
                <a:latin typeface="Raleway" pitchFamily="2" charset="0"/>
              </a:rPr>
              <a:t>Scaffolded training &amp; support</a:t>
            </a:r>
          </a:p>
          <a:p>
            <a:pPr marL="285750" indent="-285750">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3294793554"/>
      </p:ext>
    </p:extLst>
  </p:cSld>
  <p:clrMapOvr>
    <a:masterClrMapping/>
  </p:clrMapOvr>
  <mc:AlternateContent xmlns:mc="http://schemas.openxmlformats.org/markup-compatibility/2006" xmlns:p14="http://schemas.microsoft.com/office/powerpoint/2010/main">
    <mc:Choice Requires="p14">
      <p:transition p14:dur="10" advTm="128447"/>
    </mc:Choice>
    <mc:Fallback xmlns="">
      <p:transition advTm="1284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P spid="66" grpId="0" build="p"/>
      <p:bldP spid="35" grpId="0" uiExpand="1" build="p"/>
      <p:bldP spid="6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C183D7F6-B498-43B3-948B-1728B52AA6E4}">
                <adec:decorative xmlns:adec="http://schemas.microsoft.com/office/drawing/2017/decorative" val="1"/>
              </a:ext>
            </a:extLst>
          </p:cNvPr>
          <p:cNvPicPr>
            <a:picLocks noGrp="1" noChangeAspect="1"/>
          </p:cNvPicPr>
          <p:nvPr>
            <p:ph type="pic" sz="quarter" idx="13"/>
          </p:nvPr>
        </p:nvPicPr>
        <p:blipFill>
          <a:blip r:embed="rId4">
            <a:alphaModFix amt="47000"/>
            <a:extLst>
              <a:ext uri="{28A0092B-C50C-407E-A947-70E740481C1C}">
                <a14:useLocalDpi xmlns:a14="http://schemas.microsoft.com/office/drawing/2010/main" val="0"/>
              </a:ext>
            </a:extLst>
          </a:blip>
          <a:srcRect t="15517" b="15517"/>
          <a:stretch/>
        </p:blipFill>
        <p:spPr>
          <a:xfrm>
            <a:off x="7106" y="0"/>
            <a:ext cx="12192000" cy="6858000"/>
          </a:xfrm>
          <a:prstGeom prst="rect">
            <a:avLst/>
          </a:prstGeom>
        </p:spPr>
      </p:pic>
      <p:sp>
        <p:nvSpPr>
          <p:cNvPr id="29" name="Text 1" descr="Do mo mhic léinn&#10;Míle Buíochas&#10;"/>
          <p:cNvSpPr>
            <a:spLocks noGrp="1"/>
          </p:cNvSpPr>
          <p:nvPr>
            <p:ph type="body" sz="quarter" idx="16"/>
          </p:nvPr>
        </p:nvSpPr>
        <p:spPr>
          <a:xfrm>
            <a:off x="1128401" y="2366780"/>
            <a:ext cx="9949409" cy="2124440"/>
          </a:xfrm>
        </p:spPr>
        <p:txBody>
          <a:bodyPr>
            <a:noAutofit/>
          </a:bodyPr>
          <a:lstStyle/>
          <a:p>
            <a:pPr algn="ctr"/>
            <a:r>
              <a:rPr lang="en-GB" sz="6600" dirty="0">
                <a:solidFill>
                  <a:schemeClr val="tx1"/>
                </a:solidFill>
                <a:latin typeface="Raleway" pitchFamily="2" charset="0"/>
              </a:rPr>
              <a:t>Do </a:t>
            </a:r>
            <a:r>
              <a:rPr lang="en-GB" sz="6600" dirty="0" err="1">
                <a:solidFill>
                  <a:schemeClr val="tx1"/>
                </a:solidFill>
                <a:latin typeface="Raleway" pitchFamily="2" charset="0"/>
              </a:rPr>
              <a:t>mo</a:t>
            </a:r>
            <a:r>
              <a:rPr lang="en-GB" sz="6600" dirty="0">
                <a:solidFill>
                  <a:schemeClr val="tx1"/>
                </a:solidFill>
                <a:latin typeface="Raleway" pitchFamily="2" charset="0"/>
              </a:rPr>
              <a:t> </a:t>
            </a:r>
            <a:r>
              <a:rPr lang="en-GB" sz="6600" dirty="0" err="1">
                <a:solidFill>
                  <a:schemeClr val="tx1"/>
                </a:solidFill>
                <a:latin typeface="Raleway" pitchFamily="2" charset="0"/>
              </a:rPr>
              <a:t>mhic</a:t>
            </a:r>
            <a:r>
              <a:rPr lang="en-GB" sz="6600" dirty="0">
                <a:solidFill>
                  <a:schemeClr val="tx1"/>
                </a:solidFill>
                <a:latin typeface="Raleway" pitchFamily="2" charset="0"/>
              </a:rPr>
              <a:t> </a:t>
            </a:r>
            <a:r>
              <a:rPr lang="en-GB" sz="6600" dirty="0" err="1">
                <a:solidFill>
                  <a:schemeClr val="tx1"/>
                </a:solidFill>
                <a:latin typeface="Raleway" pitchFamily="2" charset="0"/>
              </a:rPr>
              <a:t>léinn</a:t>
            </a:r>
            <a:endParaRPr lang="en-GB" sz="6600" dirty="0">
              <a:solidFill>
                <a:schemeClr val="tx1"/>
              </a:solidFill>
              <a:latin typeface="Raleway" pitchFamily="2" charset="0"/>
            </a:endParaRPr>
          </a:p>
          <a:p>
            <a:pPr algn="ctr"/>
            <a:r>
              <a:rPr lang="en-GB" sz="6600" dirty="0" err="1">
                <a:solidFill>
                  <a:schemeClr val="tx1"/>
                </a:solidFill>
                <a:latin typeface="Raleway" pitchFamily="2" charset="0"/>
              </a:rPr>
              <a:t>Míle</a:t>
            </a:r>
            <a:r>
              <a:rPr lang="en-GB" sz="6600" dirty="0">
                <a:solidFill>
                  <a:schemeClr val="tx1"/>
                </a:solidFill>
                <a:latin typeface="Raleway" pitchFamily="2" charset="0"/>
              </a:rPr>
              <a:t> </a:t>
            </a:r>
            <a:r>
              <a:rPr lang="en-GB" sz="6600" dirty="0" err="1">
                <a:solidFill>
                  <a:schemeClr val="tx1"/>
                </a:solidFill>
                <a:latin typeface="Raleway" pitchFamily="2" charset="0"/>
              </a:rPr>
              <a:t>Buíochas</a:t>
            </a:r>
            <a:endParaRPr lang="en-GB" sz="6600" b="0" dirty="0">
              <a:solidFill>
                <a:schemeClr val="tx1"/>
              </a:solidFill>
              <a:effectLst/>
              <a:latin typeface="Raleway" pitchFamily="2" charset="0"/>
            </a:endParaRPr>
          </a:p>
        </p:txBody>
      </p:sp>
    </p:spTree>
    <p:custDataLst>
      <p:tags r:id="rId1"/>
    </p:custDataLst>
    <p:extLst>
      <p:ext uri="{BB962C8B-B14F-4D97-AF65-F5344CB8AC3E}">
        <p14:creationId xmlns:p14="http://schemas.microsoft.com/office/powerpoint/2010/main" val="663901879"/>
      </p:ext>
    </p:extLst>
  </p:cSld>
  <p:clrMapOvr>
    <a:masterClrMapping/>
  </p:clrMapOvr>
  <mc:AlternateContent xmlns:mc="http://schemas.openxmlformats.org/markup-compatibility/2006" xmlns:p14="http://schemas.microsoft.com/office/powerpoint/2010/main">
    <mc:Choice Requires="p14">
      <p:transition p14:dur="10" advTm="25658"/>
    </mc:Choice>
    <mc:Fallback xmlns="">
      <p:transition advTm="2565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Presentation Structure "/>
          <p:cNvSpPr>
            <a:spLocks noGrp="1"/>
          </p:cNvSpPr>
          <p:nvPr>
            <p:ph type="title"/>
          </p:nvPr>
        </p:nvSpPr>
        <p:spPr>
          <a:xfrm>
            <a:off x="1162526" y="402744"/>
            <a:ext cx="4933474" cy="786922"/>
          </a:xfrm>
        </p:spPr>
        <p:txBody>
          <a:bodyPr/>
          <a:lstStyle/>
          <a:p>
            <a:r>
              <a:rPr lang="en-US" sz="3600" dirty="0">
                <a:solidFill>
                  <a:schemeClr val="tx1">
                    <a:lumMod val="85000"/>
                    <a:lumOff val="15000"/>
                  </a:schemeClr>
                </a:solidFill>
                <a:latin typeface="Raleway" pitchFamily="2" charset="0"/>
              </a:rPr>
              <a:t>Presentation Structure </a:t>
            </a:r>
            <a:endParaRPr lang="ru-RU" sz="3600" dirty="0">
              <a:solidFill>
                <a:schemeClr val="tx1">
                  <a:lumMod val="85000"/>
                  <a:lumOff val="15000"/>
                </a:schemeClr>
              </a:solidFill>
              <a:latin typeface="Raleway" pitchFamily="2" charset="0"/>
            </a:endParaRPr>
          </a:p>
        </p:txBody>
      </p:sp>
      <p:pic>
        <p:nvPicPr>
          <p:cNvPr id="9" name="Picture  1">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alphaModFix amt="29000"/>
            <a:extLst>
              <a:ext uri="{28A0092B-C50C-407E-A947-70E740481C1C}">
                <a14:useLocalDpi xmlns:a14="http://schemas.microsoft.com/office/drawing/2010/main" val="0"/>
              </a:ext>
            </a:extLst>
          </a:blip>
          <a:srcRect l="36983" r="25621"/>
          <a:stretch/>
        </p:blipFill>
        <p:spPr>
          <a:xfrm>
            <a:off x="8348133" y="0"/>
            <a:ext cx="3843868" cy="6858000"/>
          </a:xfrm>
          <a:prstGeom prst="rect">
            <a:avLst/>
          </a:prstGeom>
        </p:spPr>
      </p:pic>
      <p:grpSp>
        <p:nvGrpSpPr>
          <p:cNvPr id="3" name="Group 1">
            <a:extLst>
              <a:ext uri="{FF2B5EF4-FFF2-40B4-BE49-F238E27FC236}">
                <a16:creationId xmlns:a16="http://schemas.microsoft.com/office/drawing/2014/main" id="{E9503FF2-789E-38CB-CF98-FA940FF226DE}"/>
              </a:ext>
              <a:ext uri="{C183D7F6-B498-43B3-948B-1728B52AA6E4}">
                <adec:decorative xmlns:adec="http://schemas.microsoft.com/office/drawing/2017/decorative" val="1"/>
              </a:ext>
            </a:extLst>
          </p:cNvPr>
          <p:cNvGrpSpPr/>
          <p:nvPr/>
        </p:nvGrpSpPr>
        <p:grpSpPr>
          <a:xfrm>
            <a:off x="1298957" y="4405726"/>
            <a:ext cx="6153495" cy="611814"/>
            <a:chOff x="909439" y="2101091"/>
            <a:chExt cx="6153495" cy="611814"/>
          </a:xfrm>
          <a:solidFill>
            <a:schemeClr val="bg2"/>
          </a:solidFill>
        </p:grpSpPr>
        <p:sp>
          <p:nvSpPr>
            <p:cNvPr id="4" name="Rectangle 1">
              <a:extLst>
                <a:ext uri="{FF2B5EF4-FFF2-40B4-BE49-F238E27FC236}">
                  <a16:creationId xmlns:a16="http://schemas.microsoft.com/office/drawing/2014/main" id="{88CB9211-96EE-7CFB-4EBD-97133B7FD094}"/>
                </a:ext>
              </a:extLst>
            </p:cNvPr>
            <p:cNvSpPr/>
            <p:nvPr/>
          </p:nvSpPr>
          <p:spPr>
            <a:xfrm>
              <a:off x="909439" y="2158198"/>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Rectangle 2">
              <a:extLst>
                <a:ext uri="{FF2B5EF4-FFF2-40B4-BE49-F238E27FC236}">
                  <a16:creationId xmlns:a16="http://schemas.microsoft.com/office/drawing/2014/main" id="{F24C7D49-0114-17D2-7FAA-99CDB9DD2598}"/>
                </a:ext>
              </a:extLst>
            </p:cNvPr>
            <p:cNvSpPr/>
            <p:nvPr/>
          </p:nvSpPr>
          <p:spPr>
            <a:xfrm>
              <a:off x="909439" y="2101091"/>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6" name="Group 2">
            <a:extLst>
              <a:ext uri="{FF2B5EF4-FFF2-40B4-BE49-F238E27FC236}">
                <a16:creationId xmlns:a16="http://schemas.microsoft.com/office/drawing/2014/main" id="{497C5B5E-ADB9-C167-9269-CCC7389AF4FC}"/>
              </a:ext>
              <a:ext uri="{C183D7F6-B498-43B3-948B-1728B52AA6E4}">
                <adec:decorative xmlns:adec="http://schemas.microsoft.com/office/drawing/2017/decorative" val="1"/>
              </a:ext>
            </a:extLst>
          </p:cNvPr>
          <p:cNvGrpSpPr/>
          <p:nvPr/>
        </p:nvGrpSpPr>
        <p:grpSpPr>
          <a:xfrm>
            <a:off x="1282115" y="3498680"/>
            <a:ext cx="6153495" cy="611814"/>
            <a:chOff x="909439" y="2101091"/>
            <a:chExt cx="6153495" cy="611814"/>
          </a:xfrm>
          <a:solidFill>
            <a:schemeClr val="bg2"/>
          </a:solidFill>
        </p:grpSpPr>
        <p:sp>
          <p:nvSpPr>
            <p:cNvPr id="10" name="Rectangle 3">
              <a:extLst>
                <a:ext uri="{FF2B5EF4-FFF2-40B4-BE49-F238E27FC236}">
                  <a16:creationId xmlns:a16="http://schemas.microsoft.com/office/drawing/2014/main" id="{E473874A-4213-90BC-99A9-252FF10E4682}"/>
                </a:ext>
              </a:extLst>
            </p:cNvPr>
            <p:cNvSpPr/>
            <p:nvPr/>
          </p:nvSpPr>
          <p:spPr>
            <a:xfrm>
              <a:off x="909439" y="2158198"/>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4">
              <a:extLst>
                <a:ext uri="{FF2B5EF4-FFF2-40B4-BE49-F238E27FC236}">
                  <a16:creationId xmlns:a16="http://schemas.microsoft.com/office/drawing/2014/main" id="{4C68E660-757B-0718-86B1-529CA64D9D39}"/>
                </a:ext>
              </a:extLst>
            </p:cNvPr>
            <p:cNvSpPr/>
            <p:nvPr/>
          </p:nvSpPr>
          <p:spPr>
            <a:xfrm>
              <a:off x="909439" y="2101091"/>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15" name="Group 4">
            <a:extLst>
              <a:ext uri="{FF2B5EF4-FFF2-40B4-BE49-F238E27FC236}">
                <a16:creationId xmlns:a16="http://schemas.microsoft.com/office/drawing/2014/main" id="{5B788F2A-E688-CB42-97F0-3E9117AEBEAB}"/>
              </a:ext>
              <a:ext uri="{C183D7F6-B498-43B3-948B-1728B52AA6E4}">
                <adec:decorative xmlns:adec="http://schemas.microsoft.com/office/drawing/2017/decorative" val="1"/>
              </a:ext>
            </a:extLst>
          </p:cNvPr>
          <p:cNvGrpSpPr/>
          <p:nvPr/>
        </p:nvGrpSpPr>
        <p:grpSpPr>
          <a:xfrm>
            <a:off x="1273697" y="1836054"/>
            <a:ext cx="6153495" cy="611814"/>
            <a:chOff x="909439" y="2101091"/>
            <a:chExt cx="6153495" cy="611814"/>
          </a:xfrm>
          <a:solidFill>
            <a:schemeClr val="bg2"/>
          </a:solidFill>
        </p:grpSpPr>
        <p:sp>
          <p:nvSpPr>
            <p:cNvPr id="16" name="Rectangle 7">
              <a:extLst>
                <a:ext uri="{FF2B5EF4-FFF2-40B4-BE49-F238E27FC236}">
                  <a16:creationId xmlns:a16="http://schemas.microsoft.com/office/drawing/2014/main" id="{8CA0C366-BA0B-1979-691E-E02DC397AB73}"/>
                </a:ext>
              </a:extLst>
            </p:cNvPr>
            <p:cNvSpPr/>
            <p:nvPr/>
          </p:nvSpPr>
          <p:spPr>
            <a:xfrm>
              <a:off x="909439" y="2158198"/>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Rectangle 8">
              <a:extLst>
                <a:ext uri="{FF2B5EF4-FFF2-40B4-BE49-F238E27FC236}">
                  <a16:creationId xmlns:a16="http://schemas.microsoft.com/office/drawing/2014/main" id="{6C448FAE-36EF-F3C4-D74F-6E66CB7F3F66}"/>
                </a:ext>
              </a:extLst>
            </p:cNvPr>
            <p:cNvSpPr/>
            <p:nvPr/>
          </p:nvSpPr>
          <p:spPr>
            <a:xfrm>
              <a:off x="909439" y="2101091"/>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 name="Text 1">
            <a:extLst>
              <a:ext uri="{FF2B5EF4-FFF2-40B4-BE49-F238E27FC236}">
                <a16:creationId xmlns:a16="http://schemas.microsoft.com/office/drawing/2014/main" id="{B2126E59-ADC4-0DDB-EE82-49C9C490E73A}"/>
              </a:ext>
            </a:extLst>
          </p:cNvPr>
          <p:cNvSpPr txBox="1">
            <a:spLocks/>
          </p:cNvSpPr>
          <p:nvPr/>
        </p:nvSpPr>
        <p:spPr>
          <a:xfrm>
            <a:off x="1290539" y="4415927"/>
            <a:ext cx="6136653" cy="554707"/>
          </a:xfrm>
          <a:prstGeom prst="roundRect">
            <a:avLst>
              <a:gd name="adj" fmla="val 4771"/>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lumMod val="85000"/>
                    <a:lumOff val="15000"/>
                  </a:schemeClr>
                </a:solidFill>
                <a:latin typeface="Raleway" pitchFamily="2" charset="0"/>
              </a:rPr>
              <a:t>Wider Recognition of UDL</a:t>
            </a:r>
            <a:endParaRPr lang="en-GB" sz="2800" dirty="0">
              <a:solidFill>
                <a:schemeClr val="tx1">
                  <a:lumMod val="85000"/>
                  <a:lumOff val="15000"/>
                </a:schemeClr>
              </a:solidFill>
              <a:latin typeface="Raleway" pitchFamily="2" charset="0"/>
            </a:endParaRPr>
          </a:p>
        </p:txBody>
      </p:sp>
      <p:sp>
        <p:nvSpPr>
          <p:cNvPr id="22" name="Text 2">
            <a:extLst>
              <a:ext uri="{FF2B5EF4-FFF2-40B4-BE49-F238E27FC236}">
                <a16:creationId xmlns:a16="http://schemas.microsoft.com/office/drawing/2014/main" id="{07C8E404-4965-F27F-D3A9-8EEDBB5215D9}"/>
              </a:ext>
            </a:extLst>
          </p:cNvPr>
          <p:cNvSpPr txBox="1">
            <a:spLocks/>
          </p:cNvSpPr>
          <p:nvPr/>
        </p:nvSpPr>
        <p:spPr>
          <a:xfrm>
            <a:off x="1298957" y="3532269"/>
            <a:ext cx="6136653" cy="554707"/>
          </a:xfrm>
          <a:prstGeom prst="roundRect">
            <a:avLst>
              <a:gd name="adj" fmla="val 4771"/>
            </a:avLst>
          </a:prstGeom>
          <a:solidFill>
            <a:schemeClr val="bg2"/>
          </a:solidFill>
          <a:ln>
            <a:solidFill>
              <a:schemeClr val="bg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accent1">
                    <a:lumMod val="75000"/>
                  </a:schemeClr>
                </a:solidFill>
                <a:latin typeface="Raleway" pitchFamily="2" charset="0"/>
              </a:rPr>
              <a:t>Impact </a:t>
            </a:r>
            <a:r>
              <a:rPr lang="en-US" dirty="0">
                <a:solidFill>
                  <a:schemeClr val="accent1">
                    <a:lumMod val="75000"/>
                  </a:schemeClr>
                </a:solidFill>
                <a:latin typeface="Raleway" pitchFamily="2" charset="0"/>
              </a:rPr>
              <a:t>of the UDL Implementation</a:t>
            </a:r>
            <a:endParaRPr lang="en-GB" sz="1100" dirty="0">
              <a:solidFill>
                <a:schemeClr val="accent1">
                  <a:lumMod val="75000"/>
                </a:schemeClr>
              </a:solidFill>
              <a:latin typeface="Raleway" pitchFamily="2" charset="0"/>
              <a:ea typeface="Open Sans"/>
              <a:cs typeface="Open Sans"/>
            </a:endParaRPr>
          </a:p>
        </p:txBody>
      </p:sp>
      <p:sp>
        <p:nvSpPr>
          <p:cNvPr id="23" name="Text 3">
            <a:extLst>
              <a:ext uri="{FF2B5EF4-FFF2-40B4-BE49-F238E27FC236}">
                <a16:creationId xmlns:a16="http://schemas.microsoft.com/office/drawing/2014/main" id="{B57A6155-B751-6FD3-77F6-0C47F716100E}"/>
              </a:ext>
            </a:extLst>
          </p:cNvPr>
          <p:cNvSpPr txBox="1">
            <a:spLocks/>
          </p:cNvSpPr>
          <p:nvPr/>
        </p:nvSpPr>
        <p:spPr>
          <a:xfrm>
            <a:off x="1273695" y="2709511"/>
            <a:ext cx="6136653" cy="554707"/>
          </a:xfrm>
          <a:prstGeom prst="roundRect">
            <a:avLst>
              <a:gd name="adj" fmla="val 4771"/>
            </a:avLst>
          </a:prstGeom>
          <a:solidFill>
            <a:schemeClr val="bg2"/>
          </a:solidFill>
          <a:ln>
            <a:solidFill>
              <a:schemeClr val="bg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1">
                    <a:lumMod val="85000"/>
                    <a:lumOff val="15000"/>
                  </a:schemeClr>
                </a:solidFill>
                <a:latin typeface="Raleway" pitchFamily="2" charset="0"/>
              </a:rPr>
              <a:t>Implementation of UDL</a:t>
            </a:r>
            <a:endParaRPr lang="en-GB" sz="1100" dirty="0">
              <a:solidFill>
                <a:schemeClr val="tx1">
                  <a:lumMod val="85000"/>
                  <a:lumOff val="15000"/>
                </a:schemeClr>
              </a:solidFill>
              <a:latin typeface="Raleway" pitchFamily="2" charset="0"/>
              <a:ea typeface="Open Sans"/>
              <a:cs typeface="Open Sans"/>
            </a:endParaRPr>
          </a:p>
        </p:txBody>
      </p:sp>
      <p:sp>
        <p:nvSpPr>
          <p:cNvPr id="24" name="Text 4">
            <a:extLst>
              <a:ext uri="{FF2B5EF4-FFF2-40B4-BE49-F238E27FC236}">
                <a16:creationId xmlns:a16="http://schemas.microsoft.com/office/drawing/2014/main" id="{53F49D27-D6A7-EC1F-65F9-67F7CF594A30}"/>
              </a:ext>
            </a:extLst>
          </p:cNvPr>
          <p:cNvSpPr txBox="1">
            <a:spLocks/>
          </p:cNvSpPr>
          <p:nvPr/>
        </p:nvSpPr>
        <p:spPr>
          <a:xfrm>
            <a:off x="1273696" y="1859507"/>
            <a:ext cx="6136653" cy="554707"/>
          </a:xfrm>
          <a:prstGeom prst="roundRect">
            <a:avLst>
              <a:gd name="adj" fmla="val 4771"/>
            </a:avLst>
          </a:prstGeom>
          <a:solidFill>
            <a:schemeClr val="bg2"/>
          </a:solidFill>
          <a:ln>
            <a:solidFill>
              <a:schemeClr val="bg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solidFill>
                  <a:schemeClr val="accent1">
                    <a:lumMod val="75000"/>
                  </a:schemeClr>
                </a:solidFill>
                <a:latin typeface="Raleway" pitchFamily="2" charset="0"/>
              </a:rPr>
              <a:t>Context</a:t>
            </a:r>
            <a:endParaRPr lang="en-GB" sz="1100" dirty="0">
              <a:solidFill>
                <a:schemeClr val="accent1">
                  <a:lumMod val="75000"/>
                </a:schemeClr>
              </a:solidFill>
              <a:latin typeface="Raleway" pitchFamily="2" charset="0"/>
              <a:ea typeface="Open Sans"/>
              <a:cs typeface="Open Sans"/>
            </a:endParaRPr>
          </a:p>
        </p:txBody>
      </p:sp>
      <p:cxnSp>
        <p:nvCxnSpPr>
          <p:cNvPr id="29" name="Line  1">
            <a:extLst>
              <a:ext uri="{FF2B5EF4-FFF2-40B4-BE49-F238E27FC236}">
                <a16:creationId xmlns:a16="http://schemas.microsoft.com/office/drawing/2014/main" id="{03BE3842-7ADA-B32D-6B3A-8EEED8286B30}"/>
              </a:ext>
              <a:ext uri="{C183D7F6-B498-43B3-948B-1728B52AA6E4}">
                <adec:decorative xmlns:adec="http://schemas.microsoft.com/office/drawing/2017/decorative" val="1"/>
              </a:ext>
            </a:extLst>
          </p:cNvPr>
          <p:cNvCxnSpPr/>
          <p:nvPr/>
        </p:nvCxnSpPr>
        <p:spPr>
          <a:xfrm>
            <a:off x="943431" y="639986"/>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 name="Group 1">
            <a:extLst>
              <a:ext uri="{FF2B5EF4-FFF2-40B4-BE49-F238E27FC236}">
                <a16:creationId xmlns:a16="http://schemas.microsoft.com/office/drawing/2014/main" id="{28F2A7EB-CCD6-41CE-7204-CC15FD657599}"/>
              </a:ext>
              <a:ext uri="{C183D7F6-B498-43B3-948B-1728B52AA6E4}">
                <adec:decorative xmlns:adec="http://schemas.microsoft.com/office/drawing/2017/decorative" val="1"/>
              </a:ext>
            </a:extLst>
          </p:cNvPr>
          <p:cNvGrpSpPr/>
          <p:nvPr/>
        </p:nvGrpSpPr>
        <p:grpSpPr>
          <a:xfrm>
            <a:off x="1290533" y="5255665"/>
            <a:ext cx="6153495" cy="611814"/>
            <a:chOff x="909439" y="2101091"/>
            <a:chExt cx="6153495" cy="611814"/>
          </a:xfrm>
          <a:solidFill>
            <a:schemeClr val="bg2"/>
          </a:solidFill>
        </p:grpSpPr>
        <p:sp>
          <p:nvSpPr>
            <p:cNvPr id="8" name="Rectangle 1">
              <a:extLst>
                <a:ext uri="{FF2B5EF4-FFF2-40B4-BE49-F238E27FC236}">
                  <a16:creationId xmlns:a16="http://schemas.microsoft.com/office/drawing/2014/main" id="{D4799FA7-4D18-B471-ECC7-CB1F357F5CB4}"/>
                </a:ext>
              </a:extLst>
            </p:cNvPr>
            <p:cNvSpPr/>
            <p:nvPr/>
          </p:nvSpPr>
          <p:spPr>
            <a:xfrm>
              <a:off x="909439" y="2158198"/>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Rectangle 2">
              <a:extLst>
                <a:ext uri="{FF2B5EF4-FFF2-40B4-BE49-F238E27FC236}">
                  <a16:creationId xmlns:a16="http://schemas.microsoft.com/office/drawing/2014/main" id="{235B35F1-2D52-331D-5D4A-FD1F9B557ED4}"/>
                </a:ext>
              </a:extLst>
            </p:cNvPr>
            <p:cNvSpPr/>
            <p:nvPr/>
          </p:nvSpPr>
          <p:spPr>
            <a:xfrm>
              <a:off x="909439" y="2101091"/>
              <a:ext cx="6153495" cy="5547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7" name="Text 1">
            <a:extLst>
              <a:ext uri="{FF2B5EF4-FFF2-40B4-BE49-F238E27FC236}">
                <a16:creationId xmlns:a16="http://schemas.microsoft.com/office/drawing/2014/main" id="{FA104FD2-06D2-751C-7819-DB267EE61A9F}"/>
              </a:ext>
            </a:extLst>
          </p:cNvPr>
          <p:cNvSpPr txBox="1">
            <a:spLocks/>
          </p:cNvSpPr>
          <p:nvPr/>
        </p:nvSpPr>
        <p:spPr>
          <a:xfrm>
            <a:off x="1282115" y="5265866"/>
            <a:ext cx="6136653" cy="554707"/>
          </a:xfrm>
          <a:prstGeom prst="roundRect">
            <a:avLst>
              <a:gd name="adj" fmla="val 4771"/>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accent1">
                    <a:lumMod val="75000"/>
                  </a:schemeClr>
                </a:solidFill>
                <a:latin typeface="Raleway" pitchFamily="2" charset="0"/>
              </a:rPr>
              <a:t>Future UDL Improvement Plans</a:t>
            </a:r>
            <a:endParaRPr lang="en-GB" sz="2800" dirty="0">
              <a:solidFill>
                <a:schemeClr val="accent1">
                  <a:lumMod val="75000"/>
                </a:schemeClr>
              </a:solidFill>
              <a:latin typeface="Raleway" pitchFamily="2" charset="0"/>
            </a:endParaRPr>
          </a:p>
        </p:txBody>
      </p:sp>
    </p:spTree>
    <p:custDataLst>
      <p:tags r:id="rId1"/>
    </p:custDataLst>
    <p:extLst>
      <p:ext uri="{BB962C8B-B14F-4D97-AF65-F5344CB8AC3E}">
        <p14:creationId xmlns:p14="http://schemas.microsoft.com/office/powerpoint/2010/main" val="599952877"/>
      </p:ext>
    </p:extLst>
  </p:cSld>
  <p:clrMapOvr>
    <a:masterClrMapping/>
  </p:clrMapOvr>
  <mc:AlternateContent xmlns:mc="http://schemas.openxmlformats.org/markup-compatibility/2006" xmlns:p14="http://schemas.microsoft.com/office/powerpoint/2010/main">
    <mc:Choice Requires="p14">
      <p:transition spd="slow" p14:dur="2000" advTm="23213"/>
    </mc:Choice>
    <mc:Fallback xmlns="">
      <p:transition spd="slow" advTm="2321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C183D7F6-B498-43B3-948B-1728B52AA6E4}">
                <adec:decorative xmlns:adec="http://schemas.microsoft.com/office/drawing/2017/decorative" val="1"/>
              </a:ext>
            </a:extLst>
          </p:cNvPr>
          <p:cNvPicPr>
            <a:picLocks noGrp="1" noChangeAspect="1"/>
          </p:cNvPicPr>
          <p:nvPr>
            <p:ph type="pic" sz="quarter" idx="22"/>
          </p:nvPr>
        </p:nvPicPr>
        <p:blipFill>
          <a:blip r:embed="rId4">
            <a:extLst>
              <a:ext uri="{28A0092B-C50C-407E-A947-70E740481C1C}">
                <a14:useLocalDpi xmlns:a14="http://schemas.microsoft.com/office/drawing/2010/main" val="0"/>
              </a:ext>
            </a:extLst>
          </a:blip>
          <a:srcRect t="12500" b="12500"/>
          <a:stretch>
            <a:fillRect/>
          </a:stretch>
        </p:blipFill>
        <p:spPr>
          <a:xfrm>
            <a:off x="0" y="0"/>
            <a:ext cx="12192000" cy="6858000"/>
          </a:xfrm>
        </p:spPr>
      </p:pic>
      <p:sp>
        <p:nvSpPr>
          <p:cNvPr id="16" name="Icon  1"/>
          <p:cNvSpPr/>
          <p:nvPr/>
        </p:nvSpPr>
        <p:spPr>
          <a:xfrm>
            <a:off x="1" y="5173245"/>
            <a:ext cx="9929190" cy="1076640"/>
          </a:xfrm>
          <a:custGeom>
            <a:avLst/>
            <a:gdLst>
              <a:gd name="connsiteX0" fmla="*/ 0 w 9725891"/>
              <a:gd name="connsiteY0" fmla="*/ 0 h 2931030"/>
              <a:gd name="connsiteX1" fmla="*/ 9725891 w 9725891"/>
              <a:gd name="connsiteY1" fmla="*/ 0 h 2931030"/>
              <a:gd name="connsiteX2" fmla="*/ 9725891 w 9725891"/>
              <a:gd name="connsiteY2" fmla="*/ 2931030 h 2931030"/>
              <a:gd name="connsiteX3" fmla="*/ 0 w 9725891"/>
              <a:gd name="connsiteY3" fmla="*/ 2931030 h 2931030"/>
              <a:gd name="connsiteX4" fmla="*/ 0 w 9725891"/>
              <a:gd name="connsiteY4" fmla="*/ 0 h 2931030"/>
              <a:gd name="connsiteX0" fmla="*/ 0 w 9725891"/>
              <a:gd name="connsiteY0" fmla="*/ 0 h 2931030"/>
              <a:gd name="connsiteX1" fmla="*/ 9725891 w 9725891"/>
              <a:gd name="connsiteY1" fmla="*/ 0 h 2931030"/>
              <a:gd name="connsiteX2" fmla="*/ 7281949 w 9725891"/>
              <a:gd name="connsiteY2" fmla="*/ 2931030 h 2931030"/>
              <a:gd name="connsiteX3" fmla="*/ 0 w 9725891"/>
              <a:gd name="connsiteY3" fmla="*/ 2931030 h 2931030"/>
              <a:gd name="connsiteX4" fmla="*/ 0 w 9725891"/>
              <a:gd name="connsiteY4" fmla="*/ 0 h 2931030"/>
              <a:gd name="connsiteX0" fmla="*/ 0 w 9725891"/>
              <a:gd name="connsiteY0" fmla="*/ 0 h 2931030"/>
              <a:gd name="connsiteX1" fmla="*/ 9725891 w 9725891"/>
              <a:gd name="connsiteY1" fmla="*/ 0 h 2931030"/>
              <a:gd name="connsiteX2" fmla="*/ 8237913 w 9725891"/>
              <a:gd name="connsiteY2" fmla="*/ 2931030 h 2931030"/>
              <a:gd name="connsiteX3" fmla="*/ 0 w 9725891"/>
              <a:gd name="connsiteY3" fmla="*/ 2931030 h 2931030"/>
              <a:gd name="connsiteX4" fmla="*/ 0 w 9725891"/>
              <a:gd name="connsiteY4" fmla="*/ 0 h 2931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5891" h="2931030">
                <a:moveTo>
                  <a:pt x="0" y="0"/>
                </a:moveTo>
                <a:lnTo>
                  <a:pt x="9725891" y="0"/>
                </a:lnTo>
                <a:lnTo>
                  <a:pt x="8237913" y="2931030"/>
                </a:lnTo>
                <a:lnTo>
                  <a:pt x="0" y="2931030"/>
                </a:lnTo>
                <a:lnTo>
                  <a:pt x="0" y="0"/>
                </a:lnTo>
                <a:close/>
              </a:path>
            </a:pathLst>
          </a:custGeom>
          <a:solidFill>
            <a:schemeClr val="bg1">
              <a:alpha val="89804"/>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Raleway Medium"/>
              <a:ea typeface="+mn-ea"/>
              <a:cs typeface="+mn-cs"/>
            </a:endParaRPr>
          </a:p>
        </p:txBody>
      </p:sp>
      <p:sp>
        <p:nvSpPr>
          <p:cNvPr id="9" name="Title"/>
          <p:cNvSpPr>
            <a:spLocks noGrp="1"/>
          </p:cNvSpPr>
          <p:nvPr>
            <p:ph type="title"/>
          </p:nvPr>
        </p:nvSpPr>
        <p:spPr>
          <a:xfrm>
            <a:off x="163265" y="5304422"/>
            <a:ext cx="11226977" cy="814286"/>
          </a:xfrm>
        </p:spPr>
        <p:txBody>
          <a:bodyPr/>
          <a:lstStyle/>
          <a:p>
            <a:r>
              <a:rPr lang="en-US" sz="2800" dirty="0">
                <a:solidFill>
                  <a:schemeClr val="tx1">
                    <a:lumMod val="85000"/>
                    <a:lumOff val="15000"/>
                  </a:schemeClr>
                </a:solidFill>
              </a:rPr>
              <a:t>Thank you for watching, listening and/or reading!</a:t>
            </a:r>
            <a:endParaRPr lang="ru-RU" sz="2800" dirty="0">
              <a:solidFill>
                <a:schemeClr val="tx1">
                  <a:lumMod val="85000"/>
                  <a:lumOff val="15000"/>
                </a:schemeClr>
              </a:solidFill>
            </a:endParaRPr>
          </a:p>
        </p:txBody>
      </p:sp>
    </p:spTree>
    <p:custDataLst>
      <p:tags r:id="rId1"/>
    </p:custDataLst>
    <p:extLst>
      <p:ext uri="{BB962C8B-B14F-4D97-AF65-F5344CB8AC3E}">
        <p14:creationId xmlns:p14="http://schemas.microsoft.com/office/powerpoint/2010/main" val="4086488207"/>
      </p:ext>
    </p:extLst>
  </p:cSld>
  <p:clrMapOvr>
    <a:masterClrMapping/>
  </p:clrMapOvr>
  <mc:AlternateContent xmlns:mc="http://schemas.openxmlformats.org/markup-compatibility/2006" xmlns:p14="http://schemas.microsoft.com/office/powerpoint/2010/main">
    <mc:Choice Requires="p14">
      <p:transition spd="slow" p14:dur="2000" advTm="53797"/>
    </mc:Choice>
    <mc:Fallback xmlns="">
      <p:transition spd="slow" advTm="5379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45817" b="15209"/>
          <a:stretch/>
        </p:blipFill>
        <p:spPr>
          <a:xfrm>
            <a:off x="0" y="-37316"/>
            <a:ext cx="12192000" cy="3167063"/>
          </a:xfrm>
        </p:spPr>
      </p:pic>
      <p:sp>
        <p:nvSpPr>
          <p:cNvPr id="17" name="Title"/>
          <p:cNvSpPr>
            <a:spLocks noGrp="1"/>
          </p:cNvSpPr>
          <p:nvPr>
            <p:ph type="title"/>
          </p:nvPr>
        </p:nvSpPr>
        <p:spPr>
          <a:xfrm>
            <a:off x="1208262" y="4578507"/>
            <a:ext cx="9089636" cy="757130"/>
          </a:xfrm>
        </p:spPr>
        <p:txBody>
          <a:bodyPr/>
          <a:lstStyle/>
          <a:p>
            <a:r>
              <a:rPr lang="en-US" sz="2400" dirty="0">
                <a:solidFill>
                  <a:schemeClr val="tx1">
                    <a:lumMod val="85000"/>
                    <a:lumOff val="15000"/>
                  </a:schemeClr>
                </a:solidFill>
              </a:rPr>
              <a:t>All images are licenced through Creative Commons except where a link to the original source is provided.</a:t>
            </a:r>
            <a:endParaRPr lang="ru-RU" sz="2400" dirty="0">
              <a:solidFill>
                <a:schemeClr val="tx1">
                  <a:lumMod val="85000"/>
                  <a:lumOff val="15000"/>
                </a:schemeClr>
              </a:solidFill>
            </a:endParaRPr>
          </a:p>
        </p:txBody>
      </p:sp>
      <p:cxnSp>
        <p:nvCxnSpPr>
          <p:cNvPr id="7" name="Line  1">
            <a:extLst>
              <a:ext uri="{FF2B5EF4-FFF2-40B4-BE49-F238E27FC236}">
                <a16:creationId xmlns:a16="http://schemas.microsoft.com/office/drawing/2014/main" id="{523EACAF-FB7F-1220-494E-631DDDAB87F4}"/>
              </a:ext>
              <a:ext uri="{C183D7F6-B498-43B3-948B-1728B52AA6E4}">
                <adec:decorative xmlns:adec="http://schemas.microsoft.com/office/drawing/2017/decorative" val="1"/>
              </a:ext>
            </a:extLst>
          </p:cNvPr>
          <p:cNvCxnSpPr>
            <a:cxnSpLocks/>
          </p:cNvCxnSpPr>
          <p:nvPr/>
        </p:nvCxnSpPr>
        <p:spPr>
          <a:xfrm>
            <a:off x="1062583" y="4540222"/>
            <a:ext cx="0" cy="754154"/>
          </a:xfrm>
          <a:prstGeom prst="line">
            <a:avLst/>
          </a:prstGeom>
          <a:noFill/>
          <a:ln w="50800" cap="flat" cmpd="sng" algn="ctr">
            <a:solidFill>
              <a:srgbClr val="FFC000"/>
            </a:solidFill>
            <a:prstDash val="solid"/>
            <a:miter lim="800000"/>
          </a:ln>
          <a:effectLst/>
        </p:spPr>
      </p:cxnSp>
    </p:spTree>
    <p:custDataLst>
      <p:tags r:id="rId1"/>
    </p:custDataLst>
    <p:extLst>
      <p:ext uri="{BB962C8B-B14F-4D97-AF65-F5344CB8AC3E}">
        <p14:creationId xmlns:p14="http://schemas.microsoft.com/office/powerpoint/2010/main" val="422163487"/>
      </p:ext>
    </p:extLst>
  </p:cSld>
  <p:clrMapOvr>
    <a:masterClrMapping/>
  </p:clrMapOvr>
  <mc:AlternateContent xmlns:mc="http://schemas.openxmlformats.org/markup-compatibility/2006" xmlns:p14="http://schemas.microsoft.com/office/powerpoint/2010/main">
    <mc:Choice Requires="p14">
      <p:transition spd="slow" p14:dur="2000" advTm="7619"/>
    </mc:Choice>
    <mc:Fallback xmlns="">
      <p:transition spd="slow" advTm="761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C183D7F6-B498-43B3-948B-1728B52AA6E4}">
                <adec:decorative xmlns:adec="http://schemas.microsoft.com/office/drawing/2017/decorative" val="1"/>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0513" b="30513"/>
          <a:stretch/>
        </p:blipFill>
        <p:spPr>
          <a:xfrm>
            <a:off x="0" y="-27202"/>
            <a:ext cx="12192000" cy="3167063"/>
          </a:xfrm>
        </p:spPr>
      </p:pic>
      <p:sp>
        <p:nvSpPr>
          <p:cNvPr id="17" name="Title" descr="Context"/>
          <p:cNvSpPr>
            <a:spLocks noGrp="1"/>
          </p:cNvSpPr>
          <p:nvPr>
            <p:ph type="title"/>
          </p:nvPr>
        </p:nvSpPr>
        <p:spPr>
          <a:xfrm>
            <a:off x="1208261" y="4661606"/>
            <a:ext cx="9945539" cy="590931"/>
          </a:xfrm>
        </p:spPr>
        <p:txBody>
          <a:bodyPr/>
          <a:lstStyle/>
          <a:p>
            <a:r>
              <a:rPr lang="en-US" sz="3600" dirty="0">
                <a:solidFill>
                  <a:schemeClr val="tx1">
                    <a:lumMod val="85000"/>
                    <a:lumOff val="15000"/>
                  </a:schemeClr>
                </a:solidFill>
                <a:latin typeface="Raleway" pitchFamily="2" charset="0"/>
              </a:rPr>
              <a:t>Context</a:t>
            </a:r>
            <a:endParaRPr lang="ru-RU" sz="3600" dirty="0">
              <a:solidFill>
                <a:schemeClr val="tx1">
                  <a:lumMod val="85000"/>
                  <a:lumOff val="15000"/>
                </a:schemeClr>
              </a:solidFill>
              <a:latin typeface="Raleway" pitchFamily="2" charset="0"/>
            </a:endParaRPr>
          </a:p>
        </p:txBody>
      </p:sp>
      <p:cxnSp>
        <p:nvCxnSpPr>
          <p:cNvPr id="11" name="Line  1">
            <a:extLst>
              <a:ext uri="{C183D7F6-B498-43B3-948B-1728B52AA6E4}">
                <adec:decorative xmlns:adec="http://schemas.microsoft.com/office/drawing/2017/decorative" val="1"/>
              </a:ext>
            </a:extLst>
          </p:cNvPr>
          <p:cNvCxnSpPr/>
          <p:nvPr/>
        </p:nvCxnSpPr>
        <p:spPr>
          <a:xfrm>
            <a:off x="1038199" y="4717006"/>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65956835"/>
      </p:ext>
    </p:extLst>
  </p:cSld>
  <p:clrMapOvr>
    <a:masterClrMapping/>
  </p:clrMapOvr>
  <mc:AlternateContent xmlns:mc="http://schemas.openxmlformats.org/markup-compatibility/2006" xmlns:p14="http://schemas.microsoft.com/office/powerpoint/2010/main">
    <mc:Choice Requires="p14">
      <p:transition spd="slow" p14:dur="2000" advTm="3488"/>
    </mc:Choice>
    <mc:Fallback xmlns="">
      <p:transition spd="slow" advTm="348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Context"/>
          <p:cNvSpPr>
            <a:spLocks noGrp="1"/>
          </p:cNvSpPr>
          <p:nvPr>
            <p:ph type="title"/>
          </p:nvPr>
        </p:nvSpPr>
        <p:spPr>
          <a:xfrm>
            <a:off x="773063" y="366724"/>
            <a:ext cx="3321330" cy="588872"/>
          </a:xfrm>
        </p:spPr>
        <p:txBody>
          <a:bodyPr/>
          <a:lstStyle/>
          <a:p>
            <a:r>
              <a:rPr lang="en-US" sz="3600" dirty="0">
                <a:solidFill>
                  <a:schemeClr val="tx1">
                    <a:lumMod val="85000"/>
                    <a:lumOff val="15000"/>
                  </a:schemeClr>
                </a:solidFill>
                <a:latin typeface="Raleway" pitchFamily="2" charset="0"/>
              </a:rPr>
              <a:t>Context</a:t>
            </a:r>
            <a:endParaRPr lang="ru-RU" sz="3600" dirty="0">
              <a:solidFill>
                <a:schemeClr val="tx1">
                  <a:lumMod val="85000"/>
                  <a:lumOff val="15000"/>
                </a:schemeClr>
              </a:solidFill>
              <a:latin typeface="Raleway" pitchFamily="2" charset="0"/>
            </a:endParaRPr>
          </a:p>
        </p:txBody>
      </p:sp>
      <p:pic>
        <p:nvPicPr>
          <p:cNvPr id="9" name="Picture  1">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alphaModFix amt="29000"/>
            <a:extLst>
              <a:ext uri="{28A0092B-C50C-407E-A947-70E740481C1C}">
                <a14:useLocalDpi xmlns:a14="http://schemas.microsoft.com/office/drawing/2010/main" val="0"/>
              </a:ext>
            </a:extLst>
          </a:blip>
          <a:srcRect l="20072" r="9317"/>
          <a:stretch/>
        </p:blipFill>
        <p:spPr>
          <a:xfrm>
            <a:off x="5733534" y="0"/>
            <a:ext cx="6458465" cy="6858000"/>
          </a:xfrm>
          <a:prstGeom prst="rect">
            <a:avLst/>
          </a:prstGeom>
        </p:spPr>
      </p:pic>
      <p:sp>
        <p:nvSpPr>
          <p:cNvPr id="8" name="Text  1"/>
          <p:cNvSpPr>
            <a:spLocks noGrp="1"/>
          </p:cNvSpPr>
          <p:nvPr>
            <p:ph type="body" sz="quarter" idx="11"/>
          </p:nvPr>
        </p:nvSpPr>
        <p:spPr>
          <a:xfrm>
            <a:off x="773063" y="1356380"/>
            <a:ext cx="4960471" cy="4927190"/>
          </a:xfrm>
        </p:spPr>
        <p:txBody>
          <a:bodyPr vert="horz" lIns="91440" tIns="45720" rIns="91440" bIns="45720" rtlCol="0" anchor="t">
            <a:noAutofit/>
          </a:bodyPr>
          <a:lstStyle/>
          <a:p>
            <a:pPr marL="0" indent="0" rtl="0">
              <a:spcAft>
                <a:spcPts val="1200"/>
              </a:spcAft>
              <a:buNone/>
            </a:pPr>
            <a:r>
              <a:rPr lang="en-GB" sz="2400" dirty="0">
                <a:solidFill>
                  <a:schemeClr val="tx1">
                    <a:lumMod val="85000"/>
                    <a:lumOff val="15000"/>
                  </a:schemeClr>
                </a:solidFill>
                <a:latin typeface="Raleway" pitchFamily="2" charset="0"/>
                <a:ea typeface="Open Sans"/>
                <a:cs typeface="Open Sans"/>
              </a:rPr>
              <a:t>Students undertake a full academic year of industry placement</a:t>
            </a:r>
          </a:p>
          <a:p>
            <a:pPr marL="0" indent="0">
              <a:spcAft>
                <a:spcPts val="1200"/>
              </a:spcAft>
              <a:buNone/>
            </a:pPr>
            <a:r>
              <a:rPr lang="en-GB" sz="2400" dirty="0">
                <a:solidFill>
                  <a:schemeClr val="accent1">
                    <a:lumMod val="75000"/>
                  </a:schemeClr>
                </a:solidFill>
                <a:latin typeface="Raleway" pitchFamily="2" charset="0"/>
                <a:ea typeface="Open Sans"/>
                <a:cs typeface="Open Sans"/>
              </a:rPr>
              <a:t>Weekly text reflective journals - </a:t>
            </a:r>
            <a:r>
              <a:rPr lang="en-IE" sz="2400" dirty="0">
                <a:solidFill>
                  <a:schemeClr val="accent1">
                    <a:lumMod val="75000"/>
                  </a:schemeClr>
                </a:solidFill>
                <a:latin typeface="Raleway" pitchFamily="2" charset="0"/>
              </a:rPr>
              <a:t>alternative means of expression not offered</a:t>
            </a:r>
            <a:endParaRPr lang="en-GB" sz="2400" dirty="0">
              <a:solidFill>
                <a:schemeClr val="accent1">
                  <a:lumMod val="75000"/>
                </a:schemeClr>
              </a:solidFill>
              <a:latin typeface="Raleway" pitchFamily="2" charset="0"/>
              <a:ea typeface="Open Sans"/>
              <a:cs typeface="Open Sans"/>
            </a:endParaRPr>
          </a:p>
          <a:p>
            <a:pPr marL="0" indent="0">
              <a:spcAft>
                <a:spcPts val="1200"/>
              </a:spcAft>
              <a:buNone/>
            </a:pPr>
            <a:r>
              <a:rPr lang="en-GB" sz="2400" dirty="0">
                <a:solidFill>
                  <a:schemeClr val="tx1">
                    <a:lumMod val="85000"/>
                    <a:lumOff val="15000"/>
                  </a:schemeClr>
                </a:solidFill>
                <a:latin typeface="Raleway" pitchFamily="2" charset="0"/>
              </a:rPr>
              <a:t>Academic supervisors provide text </a:t>
            </a:r>
            <a:r>
              <a:rPr lang="en-GB" sz="2400" dirty="0">
                <a:solidFill>
                  <a:schemeClr val="tx1"/>
                </a:solidFill>
                <a:latin typeface="Raleway" pitchFamily="2" charset="0"/>
              </a:rPr>
              <a:t>feedback - </a:t>
            </a:r>
            <a:r>
              <a:rPr lang="en-IE" sz="2400" dirty="0">
                <a:solidFill>
                  <a:schemeClr val="tx1"/>
                </a:solidFill>
                <a:latin typeface="Raleway" pitchFamily="2" charset="0"/>
              </a:rPr>
              <a:t>multiple means of representation not being used </a:t>
            </a:r>
          </a:p>
          <a:p>
            <a:pPr marL="0" indent="0">
              <a:spcAft>
                <a:spcPts val="1200"/>
              </a:spcAft>
              <a:buNone/>
            </a:pPr>
            <a:r>
              <a:rPr lang="en-GB" sz="2400" dirty="0">
                <a:solidFill>
                  <a:schemeClr val="accent1">
                    <a:lumMod val="75000"/>
                  </a:schemeClr>
                </a:solidFill>
                <a:latin typeface="Raleway" pitchFamily="2" charset="0"/>
              </a:rPr>
              <a:t>Apart from one face-to-face meeting, all contact with the student is through electronic means</a:t>
            </a:r>
          </a:p>
        </p:txBody>
      </p:sp>
      <p:cxnSp>
        <p:nvCxnSpPr>
          <p:cNvPr id="5" name="Line  1">
            <a:extLst>
              <a:ext uri="{FF2B5EF4-FFF2-40B4-BE49-F238E27FC236}">
                <a16:creationId xmlns:a16="http://schemas.microsoft.com/office/drawing/2014/main" id="{34ACD8C6-7E52-D263-C16A-8410E3CF73E0}"/>
              </a:ext>
              <a:ext uri="{C183D7F6-B498-43B3-948B-1728B52AA6E4}">
                <adec:decorative xmlns:adec="http://schemas.microsoft.com/office/drawing/2017/decorative" val="1"/>
              </a:ext>
            </a:extLst>
          </p:cNvPr>
          <p:cNvCxnSpPr/>
          <p:nvPr/>
        </p:nvCxnSpPr>
        <p:spPr>
          <a:xfrm>
            <a:off x="555583" y="416850"/>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1497224"/>
      </p:ext>
    </p:extLst>
  </p:cSld>
  <p:clrMapOvr>
    <a:masterClrMapping/>
  </p:clrMapOvr>
  <mc:AlternateContent xmlns:mc="http://schemas.openxmlformats.org/markup-compatibility/2006" xmlns:p14="http://schemas.microsoft.com/office/powerpoint/2010/main">
    <mc:Choice Requires="p14">
      <p:transition spd="slow" p14:dur="2000" advTm="143767"/>
    </mc:Choice>
    <mc:Fallback xmlns="">
      <p:transition spd="slow" advTm="14376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C183D7F6-B498-43B3-948B-1728B52AA6E4}">
                <adec:decorative xmlns:adec="http://schemas.microsoft.com/office/drawing/2017/decorative" val="1"/>
              </a:ext>
            </a:extLst>
          </p:cNvPr>
          <p:cNvPicPr>
            <a:picLocks noGrp="1" noChangeAspect="1"/>
          </p:cNvPicPr>
          <p:nvPr>
            <p:ph type="pic" sz="quarter" idx="21"/>
          </p:nvPr>
        </p:nvPicPr>
        <p:blipFill>
          <a:blip r:embed="rId4">
            <a:alphaModFix amt="29000"/>
            <a:extLst>
              <a:ext uri="{28A0092B-C50C-407E-A947-70E740481C1C}">
                <a14:useLocalDpi xmlns:a14="http://schemas.microsoft.com/office/drawing/2010/main" val="0"/>
              </a:ext>
            </a:extLst>
          </a:blip>
          <a:srcRect l="26019" r="26019"/>
          <a:stretch/>
        </p:blipFill>
        <p:spPr>
          <a:xfrm>
            <a:off x="0" y="-1"/>
            <a:ext cx="5049374" cy="6858001"/>
          </a:xfrm>
        </p:spPr>
      </p:pic>
      <p:sp>
        <p:nvSpPr>
          <p:cNvPr id="17" name="Text  1">
            <a:extLst>
              <a:ext uri="{FF2B5EF4-FFF2-40B4-BE49-F238E27FC236}">
                <a16:creationId xmlns:a16="http://schemas.microsoft.com/office/drawing/2014/main" id="{01C3AB7D-1171-A0D5-B29E-7314D66C8571}"/>
              </a:ext>
            </a:extLst>
          </p:cNvPr>
          <p:cNvSpPr txBox="1">
            <a:spLocks/>
          </p:cNvSpPr>
          <p:nvPr/>
        </p:nvSpPr>
        <p:spPr>
          <a:xfrm>
            <a:off x="6394930" y="1862730"/>
            <a:ext cx="5325977" cy="40457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400" dirty="0">
                <a:solidFill>
                  <a:schemeClr val="tx1">
                    <a:lumMod val="85000"/>
                    <a:lumOff val="15000"/>
                  </a:schemeClr>
                </a:solidFill>
                <a:latin typeface="Raleway" pitchFamily="2" charset="0"/>
              </a:rPr>
              <a:t>During the face-to-face visit one student disclosed they had several learning difficulties I was unaware of</a:t>
            </a:r>
          </a:p>
          <a:p>
            <a:pPr marL="0" indent="0">
              <a:spcAft>
                <a:spcPts val="1200"/>
              </a:spcAft>
              <a:buNone/>
            </a:pPr>
            <a:r>
              <a:rPr lang="en-US" sz="2400" dirty="0">
                <a:solidFill>
                  <a:schemeClr val="accent1">
                    <a:lumMod val="75000"/>
                  </a:schemeClr>
                </a:solidFill>
                <a:latin typeface="Raleway" pitchFamily="2" charset="0"/>
              </a:rPr>
              <a:t>The student reported struggling to interpret passages of text feedback </a:t>
            </a:r>
            <a:endParaRPr lang="en-US" sz="2400" dirty="0">
              <a:latin typeface="Raleway" pitchFamily="2" charset="0"/>
              <a:cs typeface="Calibri"/>
            </a:endParaRPr>
          </a:p>
          <a:p>
            <a:pPr marL="0" indent="0">
              <a:spcAft>
                <a:spcPts val="1200"/>
              </a:spcAft>
              <a:buNone/>
            </a:pPr>
            <a:r>
              <a:rPr lang="en-IE" sz="2400" dirty="0">
                <a:latin typeface="Raleway" pitchFamily="2" charset="0"/>
              </a:rPr>
              <a:t>Means of representation wasn’t effective for this learner’s needs </a:t>
            </a:r>
          </a:p>
          <a:p>
            <a:pPr marL="0" indent="0">
              <a:spcAft>
                <a:spcPts val="1200"/>
              </a:spcAft>
              <a:buNone/>
            </a:pPr>
            <a:r>
              <a:rPr lang="en-US" sz="2400" dirty="0">
                <a:solidFill>
                  <a:schemeClr val="accent1">
                    <a:lumMod val="75000"/>
                  </a:schemeClr>
                </a:solidFill>
                <a:latin typeface="Raleway" pitchFamily="2" charset="0"/>
                <a:cs typeface="Calibri"/>
              </a:rPr>
              <a:t>UDL offered an opportunity to support students</a:t>
            </a:r>
          </a:p>
        </p:txBody>
      </p:sp>
      <p:sp>
        <p:nvSpPr>
          <p:cNvPr id="13" name="Title" descr="Issues">
            <a:extLst>
              <a:ext uri="{FF2B5EF4-FFF2-40B4-BE49-F238E27FC236}">
                <a16:creationId xmlns:a16="http://schemas.microsoft.com/office/drawing/2014/main" id="{AD32264D-4721-54F4-4EC5-04DDD203EA24}"/>
              </a:ext>
            </a:extLst>
          </p:cNvPr>
          <p:cNvSpPr>
            <a:spLocks noGrp="1"/>
          </p:cNvSpPr>
          <p:nvPr>
            <p:ph type="title"/>
          </p:nvPr>
        </p:nvSpPr>
        <p:spPr>
          <a:xfrm>
            <a:off x="6394930" y="496957"/>
            <a:ext cx="3321330" cy="693082"/>
          </a:xfrm>
        </p:spPr>
        <p:txBody>
          <a:bodyPr/>
          <a:lstStyle/>
          <a:p>
            <a:r>
              <a:rPr lang="en-US" sz="3600" dirty="0">
                <a:solidFill>
                  <a:schemeClr val="tx1">
                    <a:lumMod val="85000"/>
                    <a:lumOff val="15000"/>
                  </a:schemeClr>
                </a:solidFill>
                <a:latin typeface="Raleway" pitchFamily="2" charset="0"/>
              </a:rPr>
              <a:t>Issues</a:t>
            </a:r>
            <a:endParaRPr lang="ru-RU" sz="3600" dirty="0">
              <a:solidFill>
                <a:schemeClr val="tx1">
                  <a:lumMod val="85000"/>
                  <a:lumOff val="15000"/>
                </a:schemeClr>
              </a:solidFill>
              <a:latin typeface="Raleway" pitchFamily="2" charset="0"/>
            </a:endParaRPr>
          </a:p>
        </p:txBody>
      </p:sp>
      <p:cxnSp>
        <p:nvCxnSpPr>
          <p:cNvPr id="14" name="Line  1">
            <a:extLst>
              <a:ext uri="{FF2B5EF4-FFF2-40B4-BE49-F238E27FC236}">
                <a16:creationId xmlns:a16="http://schemas.microsoft.com/office/drawing/2014/main" id="{D684693D-556C-3506-57FB-3581E29D1758}"/>
              </a:ext>
              <a:ext uri="{C183D7F6-B498-43B3-948B-1728B52AA6E4}">
                <adec:decorative xmlns:adec="http://schemas.microsoft.com/office/drawing/2017/decorative" val="1"/>
              </a:ext>
            </a:extLst>
          </p:cNvPr>
          <p:cNvCxnSpPr/>
          <p:nvPr/>
        </p:nvCxnSpPr>
        <p:spPr>
          <a:xfrm>
            <a:off x="6177450" y="709908"/>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96265753"/>
      </p:ext>
    </p:extLst>
  </p:cSld>
  <p:clrMapOvr>
    <a:masterClrMapping/>
  </p:clrMapOvr>
  <mc:AlternateContent xmlns:mc="http://schemas.openxmlformats.org/markup-compatibility/2006" xmlns:p14="http://schemas.microsoft.com/office/powerpoint/2010/main">
    <mc:Choice Requires="p14">
      <p:transition spd="slow" p14:dur="2000" advTm="87176"/>
    </mc:Choice>
    <mc:Fallback xmlns="">
      <p:transition spd="slow" advTm="8717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3897" b="51009"/>
          <a:stretch/>
        </p:blipFill>
        <p:spPr>
          <a:xfrm>
            <a:off x="0" y="-27202"/>
            <a:ext cx="12192000" cy="3167063"/>
          </a:xfrm>
        </p:spPr>
      </p:pic>
      <p:sp>
        <p:nvSpPr>
          <p:cNvPr id="17" name="Title" descr="Implementation of UDL"/>
          <p:cNvSpPr>
            <a:spLocks noGrp="1"/>
          </p:cNvSpPr>
          <p:nvPr>
            <p:ph type="title"/>
          </p:nvPr>
        </p:nvSpPr>
        <p:spPr>
          <a:xfrm>
            <a:off x="1208261" y="4661606"/>
            <a:ext cx="9945539" cy="590931"/>
          </a:xfrm>
        </p:spPr>
        <p:txBody>
          <a:bodyPr/>
          <a:lstStyle/>
          <a:p>
            <a:r>
              <a:rPr lang="en-GB" sz="3600" dirty="0">
                <a:solidFill>
                  <a:schemeClr val="tx1">
                    <a:lumMod val="85000"/>
                    <a:lumOff val="15000"/>
                  </a:schemeClr>
                </a:solidFill>
                <a:latin typeface="Raleway" pitchFamily="2" charset="0"/>
              </a:rPr>
              <a:t>I</a:t>
            </a:r>
            <a:r>
              <a:rPr lang="en-IE" sz="3600" dirty="0" err="1">
                <a:solidFill>
                  <a:schemeClr val="tx1">
                    <a:lumMod val="85000"/>
                    <a:lumOff val="15000"/>
                  </a:schemeClr>
                </a:solidFill>
                <a:latin typeface="Raleway" pitchFamily="2" charset="0"/>
              </a:rPr>
              <a:t>mplementation</a:t>
            </a:r>
            <a:r>
              <a:rPr lang="en-IE" sz="3600" dirty="0">
                <a:solidFill>
                  <a:schemeClr val="tx1">
                    <a:lumMod val="85000"/>
                    <a:lumOff val="15000"/>
                  </a:schemeClr>
                </a:solidFill>
                <a:latin typeface="Raleway" pitchFamily="2" charset="0"/>
              </a:rPr>
              <a:t> of UDL</a:t>
            </a:r>
            <a:endParaRPr lang="ru-RU" sz="3600" dirty="0">
              <a:solidFill>
                <a:schemeClr val="tx1">
                  <a:lumMod val="85000"/>
                  <a:lumOff val="15000"/>
                </a:schemeClr>
              </a:solidFill>
              <a:latin typeface="Raleway" pitchFamily="2" charset="0"/>
            </a:endParaRPr>
          </a:p>
        </p:txBody>
      </p:sp>
      <p:cxnSp>
        <p:nvCxnSpPr>
          <p:cNvPr id="11" name="Line  1">
            <a:extLst>
              <a:ext uri="{C183D7F6-B498-43B3-948B-1728B52AA6E4}">
                <adec:decorative xmlns:adec="http://schemas.microsoft.com/office/drawing/2017/decorative" val="1"/>
              </a:ext>
            </a:extLst>
          </p:cNvPr>
          <p:cNvCxnSpPr/>
          <p:nvPr/>
        </p:nvCxnSpPr>
        <p:spPr>
          <a:xfrm>
            <a:off x="1038199" y="4717006"/>
            <a:ext cx="0" cy="480131"/>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54031670"/>
      </p:ext>
    </p:extLst>
  </p:cSld>
  <p:clrMapOvr>
    <a:masterClrMapping/>
  </p:clrMapOvr>
  <mc:AlternateContent xmlns:mc="http://schemas.openxmlformats.org/markup-compatibility/2006" xmlns:p14="http://schemas.microsoft.com/office/powerpoint/2010/main">
    <mc:Choice Requires="p14">
      <p:transition spd="slow" p14:dur="2000" advTm="2397"/>
    </mc:Choice>
    <mc:Fallback xmlns="">
      <p:transition spd="slow" advTm="239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4">
            <a:alphaModFix amt="9000"/>
            <a:extLst>
              <a:ext uri="{28A0092B-C50C-407E-A947-70E740481C1C}">
                <a14:useLocalDpi xmlns:a14="http://schemas.microsoft.com/office/drawing/2010/main" val="0"/>
              </a:ext>
            </a:extLst>
          </a:blip>
          <a:srcRect t="8563" b="7147"/>
          <a:stretch/>
        </p:blipFill>
        <p:spPr>
          <a:xfrm>
            <a:off x="7106" y="0"/>
            <a:ext cx="12192000" cy="6858000"/>
          </a:xfrm>
          <a:prstGeom prst="rect">
            <a:avLst/>
          </a:prstGeom>
        </p:spPr>
      </p:pic>
      <p:sp>
        <p:nvSpPr>
          <p:cNvPr id="29" name="Text 1"/>
          <p:cNvSpPr>
            <a:spLocks noGrp="1"/>
          </p:cNvSpPr>
          <p:nvPr>
            <p:ph type="body" sz="quarter" idx="16"/>
          </p:nvPr>
        </p:nvSpPr>
        <p:spPr>
          <a:xfrm>
            <a:off x="1121295" y="2234718"/>
            <a:ext cx="9949409" cy="2388564"/>
          </a:xfrm>
        </p:spPr>
        <p:txBody>
          <a:bodyPr>
            <a:noAutofit/>
          </a:bodyPr>
          <a:lstStyle/>
          <a:p>
            <a:pPr algn="ctr"/>
            <a:r>
              <a:rPr lang="en-GB" sz="3200" dirty="0">
                <a:solidFill>
                  <a:schemeClr val="tx1">
                    <a:lumMod val="85000"/>
                    <a:lumOff val="15000"/>
                  </a:schemeClr>
                </a:solidFill>
                <a:latin typeface="Raleway" pitchFamily="2" charset="0"/>
              </a:rPr>
              <a:t>To address the needs of diverse learners who are engaged in remote learning, through the implementation of UDL principles, as part of the assessment strategy of an Industry Placement module undertaken in a higher education institution</a:t>
            </a:r>
            <a:endParaRPr lang="en-GB" sz="3200" b="0" dirty="0">
              <a:solidFill>
                <a:schemeClr val="tx1">
                  <a:lumMod val="85000"/>
                  <a:lumOff val="15000"/>
                </a:schemeClr>
              </a:solidFill>
              <a:effectLst/>
              <a:latin typeface="Raleway" pitchFamily="2" charset="0"/>
            </a:endParaRPr>
          </a:p>
        </p:txBody>
      </p:sp>
    </p:spTree>
    <p:custDataLst>
      <p:tags r:id="rId1"/>
    </p:custDataLst>
    <p:extLst>
      <p:ext uri="{BB962C8B-B14F-4D97-AF65-F5344CB8AC3E}">
        <p14:creationId xmlns:p14="http://schemas.microsoft.com/office/powerpoint/2010/main" val="3566046917"/>
      </p:ext>
    </p:extLst>
  </p:cSld>
  <p:clrMapOvr>
    <a:masterClrMapping/>
  </p:clrMapOvr>
  <mc:AlternateContent xmlns:mc="http://schemas.openxmlformats.org/markup-compatibility/2006" xmlns:p14="http://schemas.microsoft.com/office/powerpoint/2010/main">
    <mc:Choice Requires="p14">
      <p:transition p14:dur="10" advTm="25658"/>
    </mc:Choice>
    <mc:Fallback xmlns="">
      <p:transition advTm="256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B7CBCD-ABDB-DCC5-238A-5F8E5B224B89}"/>
              </a:ext>
              <a:ext uri="{C183D7F6-B498-43B3-948B-1728B52AA6E4}">
                <adec:decorative xmlns:adec="http://schemas.microsoft.com/office/drawing/2017/decorative" val="1"/>
              </a:ext>
            </a:extLst>
          </p:cNvPr>
          <p:cNvGrpSpPr/>
          <p:nvPr/>
        </p:nvGrpSpPr>
        <p:grpSpPr>
          <a:xfrm>
            <a:off x="1558297" y="2649415"/>
            <a:ext cx="9116015" cy="1938920"/>
            <a:chOff x="1558297" y="2649415"/>
            <a:chExt cx="9116015" cy="1938920"/>
          </a:xfrm>
        </p:grpSpPr>
        <p:sp>
          <p:nvSpPr>
            <p:cNvPr id="12" name="Rounded Rectangle  1"/>
            <p:cNvSpPr/>
            <p:nvPr/>
          </p:nvSpPr>
          <p:spPr>
            <a:xfrm rot="1800000">
              <a:off x="3686175" y="3525090"/>
              <a:ext cx="2819400" cy="44767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ounded Rectangle  2"/>
            <p:cNvSpPr/>
            <p:nvPr/>
          </p:nvSpPr>
          <p:spPr>
            <a:xfrm rot="1800000">
              <a:off x="7773147" y="3525089"/>
              <a:ext cx="2819400" cy="44767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ounded Rectangle  3"/>
            <p:cNvSpPr/>
            <p:nvPr/>
          </p:nvSpPr>
          <p:spPr>
            <a:xfrm rot="19800000">
              <a:off x="5729661" y="3525086"/>
              <a:ext cx="2819400" cy="44767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ounded Rectangle  4"/>
            <p:cNvSpPr/>
            <p:nvPr/>
          </p:nvSpPr>
          <p:spPr>
            <a:xfrm rot="19800000">
              <a:off x="1642689" y="3525082"/>
              <a:ext cx="2819400" cy="44767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Circle  1"/>
            <p:cNvSpPr/>
            <p:nvPr/>
          </p:nvSpPr>
          <p:spPr>
            <a:xfrm>
              <a:off x="1800225" y="4077541"/>
              <a:ext cx="485775" cy="4857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ircle  2"/>
            <p:cNvSpPr/>
            <p:nvPr/>
          </p:nvSpPr>
          <p:spPr>
            <a:xfrm>
              <a:off x="5884255" y="4077540"/>
              <a:ext cx="485775" cy="4857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Circle  3"/>
            <p:cNvSpPr/>
            <p:nvPr/>
          </p:nvSpPr>
          <p:spPr>
            <a:xfrm>
              <a:off x="9957175" y="4085852"/>
              <a:ext cx="485775" cy="4857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ircle  4"/>
            <p:cNvSpPr/>
            <p:nvPr/>
          </p:nvSpPr>
          <p:spPr>
            <a:xfrm>
              <a:off x="3823191" y="2935936"/>
              <a:ext cx="485775" cy="4857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ircle  5"/>
            <p:cNvSpPr/>
            <p:nvPr/>
          </p:nvSpPr>
          <p:spPr>
            <a:xfrm>
              <a:off x="7907221" y="2935935"/>
              <a:ext cx="485775" cy="4857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Text  1"/>
            <p:cNvSpPr txBox="1">
              <a:spLocks/>
            </p:cNvSpPr>
            <p:nvPr/>
          </p:nvSpPr>
          <p:spPr>
            <a:xfrm>
              <a:off x="7667043" y="2907291"/>
              <a:ext cx="955026" cy="5355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04</a:t>
              </a:r>
            </a:p>
          </p:txBody>
        </p:sp>
        <p:cxnSp>
          <p:nvCxnSpPr>
            <p:cNvPr id="4" name="Line  1"/>
            <p:cNvCxnSpPr>
              <a:cxnSpLocks/>
              <a:stCxn id="18" idx="0"/>
            </p:cNvCxnSpPr>
            <p:nvPr/>
          </p:nvCxnSpPr>
          <p:spPr>
            <a:xfrm flipH="1" flipV="1">
              <a:off x="6112453" y="3031589"/>
              <a:ext cx="14690" cy="1045951"/>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Line  2"/>
            <p:cNvCxnSpPr>
              <a:stCxn id="19" idx="0"/>
            </p:cNvCxnSpPr>
            <p:nvPr/>
          </p:nvCxnSpPr>
          <p:spPr>
            <a:xfrm flipV="1">
              <a:off x="10200063" y="3306355"/>
              <a:ext cx="7504" cy="779497"/>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Line  3"/>
            <p:cNvCxnSpPr>
              <a:cxnSpLocks/>
            </p:cNvCxnSpPr>
            <p:nvPr/>
          </p:nvCxnSpPr>
          <p:spPr>
            <a:xfrm flipH="1" flipV="1">
              <a:off x="8153515" y="3422639"/>
              <a:ext cx="19088" cy="101653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Line  4"/>
            <p:cNvCxnSpPr>
              <a:cxnSpLocks/>
            </p:cNvCxnSpPr>
            <p:nvPr/>
          </p:nvCxnSpPr>
          <p:spPr>
            <a:xfrm flipH="1" flipV="1">
              <a:off x="2035173" y="2649415"/>
              <a:ext cx="638" cy="1428328"/>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1" name="Line  5"/>
            <p:cNvCxnSpPr>
              <a:cxnSpLocks/>
            </p:cNvCxnSpPr>
            <p:nvPr/>
          </p:nvCxnSpPr>
          <p:spPr>
            <a:xfrm flipH="1" flipV="1">
              <a:off x="4072011" y="3422639"/>
              <a:ext cx="6648" cy="1016533"/>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2" name="Text  2"/>
            <p:cNvSpPr txBox="1">
              <a:spLocks/>
            </p:cNvSpPr>
            <p:nvPr/>
          </p:nvSpPr>
          <p:spPr>
            <a:xfrm>
              <a:off x="9719286" y="4052804"/>
              <a:ext cx="955026" cy="5355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05</a:t>
              </a:r>
            </a:p>
          </p:txBody>
        </p:sp>
        <p:sp>
          <p:nvSpPr>
            <p:cNvPr id="63" name="Text  3"/>
            <p:cNvSpPr txBox="1">
              <a:spLocks/>
            </p:cNvSpPr>
            <p:nvPr/>
          </p:nvSpPr>
          <p:spPr>
            <a:xfrm>
              <a:off x="3585757" y="2907291"/>
              <a:ext cx="955026" cy="5355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02</a:t>
              </a:r>
            </a:p>
          </p:txBody>
        </p:sp>
        <p:sp>
          <p:nvSpPr>
            <p:cNvPr id="64" name="Text  4"/>
            <p:cNvSpPr txBox="1">
              <a:spLocks/>
            </p:cNvSpPr>
            <p:nvPr/>
          </p:nvSpPr>
          <p:spPr>
            <a:xfrm>
              <a:off x="5639583" y="4052804"/>
              <a:ext cx="955026" cy="5355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03</a:t>
              </a:r>
            </a:p>
          </p:txBody>
        </p:sp>
        <p:sp>
          <p:nvSpPr>
            <p:cNvPr id="65" name="Text  5"/>
            <p:cNvSpPr txBox="1">
              <a:spLocks/>
            </p:cNvSpPr>
            <p:nvPr/>
          </p:nvSpPr>
          <p:spPr>
            <a:xfrm>
              <a:off x="1558297" y="4052804"/>
              <a:ext cx="955026" cy="5355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Open Sans" panose="020B0606030504020204" pitchFamily="34" charset="0"/>
                  <a:cs typeface="Open Sans" panose="020B0606030504020204" pitchFamily="34" charset="0"/>
                </a:rPr>
                <a:t>01</a:t>
              </a:r>
            </a:p>
          </p:txBody>
        </p:sp>
      </p:grpSp>
      <p:sp>
        <p:nvSpPr>
          <p:cNvPr id="25" name="Title" descr="Action Research: Industry Placement Module"/>
          <p:cNvSpPr>
            <a:spLocks noGrp="1"/>
          </p:cNvSpPr>
          <p:nvPr>
            <p:ph type="title"/>
          </p:nvPr>
        </p:nvSpPr>
        <p:spPr>
          <a:xfrm>
            <a:off x="911803" y="198783"/>
            <a:ext cx="10368393" cy="795509"/>
          </a:xfrm>
        </p:spPr>
        <p:txBody>
          <a:bodyPr/>
          <a:lstStyle/>
          <a:p>
            <a:r>
              <a:rPr lang="en-US" sz="3600" b="0" dirty="0">
                <a:solidFill>
                  <a:schemeClr val="tx1"/>
                </a:solidFill>
                <a:latin typeface="Raleway" pitchFamily="2" charset="0"/>
              </a:rPr>
              <a:t>Action Research: Industry Placement Module</a:t>
            </a:r>
            <a:endParaRPr lang="ru-RU" sz="3600" b="0" dirty="0">
              <a:solidFill>
                <a:schemeClr val="tx1"/>
              </a:solidFill>
              <a:latin typeface="Raleway" pitchFamily="2" charset="0"/>
            </a:endParaRPr>
          </a:p>
        </p:txBody>
      </p:sp>
      <p:sp>
        <p:nvSpPr>
          <p:cNvPr id="5" name="Text  1"/>
          <p:cNvSpPr>
            <a:spLocks noGrp="1"/>
          </p:cNvSpPr>
          <p:nvPr>
            <p:ph type="body" sz="quarter" idx="17"/>
          </p:nvPr>
        </p:nvSpPr>
        <p:spPr/>
        <p:txBody>
          <a:bodyPr/>
          <a:lstStyle/>
          <a:p>
            <a:r>
              <a:rPr lang="en-GB" dirty="0"/>
              <a:t>13</a:t>
            </a:r>
            <a:endParaRPr lang="ru-RU" dirty="0"/>
          </a:p>
        </p:txBody>
      </p:sp>
      <p:sp>
        <p:nvSpPr>
          <p:cNvPr id="23" name="Text  4">
            <a:extLst>
              <a:ext uri="{FF2B5EF4-FFF2-40B4-BE49-F238E27FC236}">
                <a16:creationId xmlns:a16="http://schemas.microsoft.com/office/drawing/2014/main" id="{C42CE270-2619-3680-E1F8-9CB2A32BA41F}"/>
              </a:ext>
            </a:extLst>
          </p:cNvPr>
          <p:cNvSpPr txBox="1">
            <a:spLocks/>
          </p:cNvSpPr>
          <p:nvPr/>
        </p:nvSpPr>
        <p:spPr>
          <a:xfrm>
            <a:off x="381702" y="1681100"/>
            <a:ext cx="3204055" cy="1075257"/>
          </a:xfrm>
        </p:spPr>
        <p:txBody>
          <a:bodyPr wrap="none">
            <a:noAutofit/>
          </a:bodyPr>
          <a:lstStyle>
            <a:lvl1pPr marL="342900" indent="-342900" algn="l" defTabSz="914400" rtl="0" eaLnBrk="1" latinLnBrk="0" hangingPunct="1">
              <a:spcBef>
                <a:spcPct val="20000"/>
              </a:spcBef>
              <a:buFont typeface="Arial" pitchFamily="34" charset="0"/>
              <a:buChar char="•"/>
              <a:defRPr sz="2200" b="1" kern="1200" baseline="0">
                <a:solidFill>
                  <a:schemeClr val="tx1">
                    <a:lumMod val="75000"/>
                    <a:lumOff val="2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800" b="0" dirty="0">
                <a:solidFill>
                  <a:srgbClr val="F070C5"/>
                </a:solidFill>
                <a:latin typeface="Raleway" pitchFamily="2" charset="0"/>
              </a:rPr>
              <a:t>Face-to-Face Visit</a:t>
            </a:r>
          </a:p>
          <a:p>
            <a:pPr algn="ctr"/>
            <a:r>
              <a:rPr lang="en-US" sz="2000" b="0" dirty="0">
                <a:solidFill>
                  <a:schemeClr val="tx1"/>
                </a:solidFill>
                <a:latin typeface="Raleway" pitchFamily="2" charset="0"/>
              </a:rPr>
              <a:t>Issues identified</a:t>
            </a:r>
            <a:endParaRPr lang="ru-RU" sz="2000" b="0" dirty="0">
              <a:solidFill>
                <a:schemeClr val="tx1"/>
              </a:solidFill>
              <a:latin typeface="Raleway" pitchFamily="2" charset="0"/>
            </a:endParaRPr>
          </a:p>
        </p:txBody>
      </p:sp>
      <p:sp>
        <p:nvSpPr>
          <p:cNvPr id="29" name="Text Placeholder 28">
            <a:extLst>
              <a:ext uri="{FF2B5EF4-FFF2-40B4-BE49-F238E27FC236}">
                <a16:creationId xmlns:a16="http://schemas.microsoft.com/office/drawing/2014/main" id="{BD5C6191-705D-6200-7F2A-BCEF21ECAEED}"/>
              </a:ext>
            </a:extLst>
          </p:cNvPr>
          <p:cNvSpPr>
            <a:spLocks noGrp="1"/>
          </p:cNvSpPr>
          <p:nvPr>
            <p:ph type="body" sz="quarter" idx="21"/>
          </p:nvPr>
        </p:nvSpPr>
        <p:spPr>
          <a:xfrm>
            <a:off x="2821402" y="4439180"/>
            <a:ext cx="2497895" cy="1246513"/>
          </a:xfrm>
        </p:spPr>
        <p:txBody>
          <a:bodyPr/>
          <a:lstStyle/>
          <a:p>
            <a:pPr marL="0" indent="0" algn="ctr">
              <a:buNone/>
            </a:pPr>
            <a:r>
              <a:rPr lang="en-IE" sz="2800" b="0" dirty="0">
                <a:solidFill>
                  <a:srgbClr val="F070C5"/>
                </a:solidFill>
                <a:latin typeface="Raleway" pitchFamily="2" charset="0"/>
              </a:rPr>
              <a:t>Iteration 1</a:t>
            </a:r>
          </a:p>
          <a:p>
            <a:pPr algn="ctr"/>
            <a:r>
              <a:rPr lang="en-IE" sz="2000" b="0" dirty="0">
                <a:solidFill>
                  <a:schemeClr val="tx1"/>
                </a:solidFill>
                <a:latin typeface="Raleway" pitchFamily="2" charset="0"/>
              </a:rPr>
              <a:t>Structured feedback </a:t>
            </a:r>
          </a:p>
          <a:p>
            <a:pPr algn="ctr"/>
            <a:r>
              <a:rPr lang="en-IE" sz="2000" b="0" dirty="0">
                <a:solidFill>
                  <a:schemeClr val="tx1"/>
                </a:solidFill>
                <a:latin typeface="Raleway" pitchFamily="2" charset="0"/>
              </a:rPr>
              <a:t>Video &amp; text format </a:t>
            </a:r>
          </a:p>
          <a:p>
            <a:pPr marL="0" indent="0" algn="ctr">
              <a:buNone/>
            </a:pPr>
            <a:endParaRPr lang="en-IE" sz="2800" b="0" dirty="0"/>
          </a:p>
        </p:txBody>
      </p:sp>
      <p:sp>
        <p:nvSpPr>
          <p:cNvPr id="43" name="Text Placeholder 28">
            <a:extLst>
              <a:ext uri="{FF2B5EF4-FFF2-40B4-BE49-F238E27FC236}">
                <a16:creationId xmlns:a16="http://schemas.microsoft.com/office/drawing/2014/main" id="{C21DF728-9FB5-7C22-9CF2-AECA870539D5}"/>
              </a:ext>
            </a:extLst>
          </p:cNvPr>
          <p:cNvSpPr txBox="1">
            <a:spLocks/>
          </p:cNvSpPr>
          <p:nvPr/>
        </p:nvSpPr>
        <p:spPr>
          <a:xfrm>
            <a:off x="4847051" y="1676965"/>
            <a:ext cx="2497895" cy="1246513"/>
          </a:xfrm>
        </p:spPr>
        <p:txBody>
          <a:bodyPr wrap="none">
            <a:noAutofit/>
          </a:bodyPr>
          <a:lstStyle>
            <a:lvl1pPr marL="342900" indent="-342900" algn="l" defTabSz="914400" rtl="0" eaLnBrk="1" latinLnBrk="0" hangingPunct="1">
              <a:spcBef>
                <a:spcPct val="20000"/>
              </a:spcBef>
              <a:buFont typeface="Arial" pitchFamily="34" charset="0"/>
              <a:buChar char="•"/>
              <a:defRPr sz="2200" b="1" kern="1200" baseline="0">
                <a:solidFill>
                  <a:schemeClr val="tx1">
                    <a:lumMod val="75000"/>
                    <a:lumOff val="2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800" b="0" dirty="0">
                <a:solidFill>
                  <a:srgbClr val="F070C5"/>
                </a:solidFill>
                <a:latin typeface="Raleway" pitchFamily="2" charset="0"/>
              </a:rPr>
              <a:t>Iteration 2</a:t>
            </a:r>
          </a:p>
          <a:p>
            <a:pPr algn="ctr"/>
            <a:r>
              <a:rPr lang="en-IE" sz="2000" b="0" dirty="0">
                <a:solidFill>
                  <a:schemeClr val="tx1"/>
                </a:solidFill>
                <a:latin typeface="Raleway" pitchFamily="2" charset="0"/>
              </a:rPr>
              <a:t>Bring feedback </a:t>
            </a:r>
          </a:p>
          <a:p>
            <a:pPr marL="0" indent="0" algn="ctr">
              <a:buFont typeface="Arial" pitchFamily="34" charset="0"/>
              <a:buNone/>
            </a:pPr>
            <a:r>
              <a:rPr lang="en-IE" sz="2000" b="0" dirty="0">
                <a:solidFill>
                  <a:schemeClr val="tx1"/>
                </a:solidFill>
                <a:latin typeface="Raleway" pitchFamily="2" charset="0"/>
              </a:rPr>
              <a:t>deadline forward</a:t>
            </a:r>
          </a:p>
          <a:p>
            <a:pPr marL="0" indent="0" algn="ctr">
              <a:buFont typeface="Arial" pitchFamily="34" charset="0"/>
              <a:buNone/>
            </a:pPr>
            <a:endParaRPr lang="en-IE" sz="2800" b="0" dirty="0"/>
          </a:p>
        </p:txBody>
      </p:sp>
      <p:sp>
        <p:nvSpPr>
          <p:cNvPr id="67" name="Text Placeholder 28">
            <a:extLst>
              <a:ext uri="{FF2B5EF4-FFF2-40B4-BE49-F238E27FC236}">
                <a16:creationId xmlns:a16="http://schemas.microsoft.com/office/drawing/2014/main" id="{72D603AA-BB0F-1A3E-9CF7-48CEE50B3886}"/>
              </a:ext>
            </a:extLst>
          </p:cNvPr>
          <p:cNvSpPr txBox="1">
            <a:spLocks/>
          </p:cNvSpPr>
          <p:nvPr/>
        </p:nvSpPr>
        <p:spPr>
          <a:xfrm>
            <a:off x="6995964" y="4439179"/>
            <a:ext cx="2497895" cy="1246513"/>
          </a:xfrm>
        </p:spPr>
        <p:txBody>
          <a:bodyPr wrap="none">
            <a:noAutofit/>
          </a:bodyPr>
          <a:lstStyle>
            <a:lvl1pPr marL="342900" indent="-342900" algn="l" defTabSz="914400" rtl="0" eaLnBrk="1" latinLnBrk="0" hangingPunct="1">
              <a:spcBef>
                <a:spcPct val="20000"/>
              </a:spcBef>
              <a:buFont typeface="Arial" pitchFamily="34" charset="0"/>
              <a:buChar char="•"/>
              <a:defRPr sz="2200" b="1" kern="1200" baseline="0">
                <a:solidFill>
                  <a:schemeClr val="tx1">
                    <a:lumMod val="75000"/>
                    <a:lumOff val="2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800" b="0" dirty="0">
                <a:solidFill>
                  <a:srgbClr val="F070C5"/>
                </a:solidFill>
                <a:latin typeface="Raleway" pitchFamily="2" charset="0"/>
              </a:rPr>
              <a:t>Iteration 3</a:t>
            </a:r>
          </a:p>
          <a:p>
            <a:pPr algn="ctr"/>
            <a:r>
              <a:rPr lang="en-IE" sz="2000" b="0" dirty="0">
                <a:latin typeface="Raleway" pitchFamily="2" charset="0"/>
              </a:rPr>
              <a:t>Offer video/text </a:t>
            </a:r>
          </a:p>
          <a:p>
            <a:pPr marL="0" indent="0" algn="ctr">
              <a:buNone/>
            </a:pPr>
            <a:r>
              <a:rPr lang="en-IE" sz="2000" b="0" dirty="0">
                <a:latin typeface="Raleway" pitchFamily="2" charset="0"/>
              </a:rPr>
              <a:t>feedback to the full group</a:t>
            </a:r>
          </a:p>
          <a:p>
            <a:pPr marL="0" indent="0" algn="ctr">
              <a:buFont typeface="Arial" pitchFamily="34" charset="0"/>
              <a:buNone/>
            </a:pPr>
            <a:endParaRPr lang="en-IE" sz="2800" b="0" dirty="0"/>
          </a:p>
        </p:txBody>
      </p:sp>
      <p:sp>
        <p:nvSpPr>
          <p:cNvPr id="71" name="Text Placeholder 28">
            <a:extLst>
              <a:ext uri="{FF2B5EF4-FFF2-40B4-BE49-F238E27FC236}">
                <a16:creationId xmlns:a16="http://schemas.microsoft.com/office/drawing/2014/main" id="{AAD8524D-1E0F-1D28-EE93-BCE0B57CEE0B}"/>
              </a:ext>
            </a:extLst>
          </p:cNvPr>
          <p:cNvSpPr txBox="1">
            <a:spLocks/>
          </p:cNvSpPr>
          <p:nvPr/>
        </p:nvSpPr>
        <p:spPr>
          <a:xfrm>
            <a:off x="8947851" y="1676965"/>
            <a:ext cx="2497895" cy="1246513"/>
          </a:xfrm>
        </p:spPr>
        <p:txBody>
          <a:bodyPr wrap="none">
            <a:noAutofit/>
          </a:bodyPr>
          <a:lstStyle>
            <a:lvl1pPr marL="342900" indent="-342900" algn="l" defTabSz="914400" rtl="0" eaLnBrk="1" latinLnBrk="0" hangingPunct="1">
              <a:spcBef>
                <a:spcPct val="20000"/>
              </a:spcBef>
              <a:buFont typeface="Arial" pitchFamily="34" charset="0"/>
              <a:buChar char="•"/>
              <a:defRPr sz="2200" b="1" kern="1200" baseline="0">
                <a:solidFill>
                  <a:schemeClr val="tx1">
                    <a:lumMod val="75000"/>
                    <a:lumOff val="25000"/>
                  </a:schemeClr>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800" b="0" dirty="0">
                <a:solidFill>
                  <a:srgbClr val="F070C5"/>
                </a:solidFill>
                <a:latin typeface="Raleway" pitchFamily="2" charset="0"/>
              </a:rPr>
              <a:t>Learner Impact</a:t>
            </a:r>
          </a:p>
          <a:p>
            <a:pPr algn="ctr"/>
            <a:r>
              <a:rPr lang="en-IE" sz="2000" b="0" dirty="0">
                <a:latin typeface="Raleway" pitchFamily="2" charset="0"/>
              </a:rPr>
              <a:t>Semi-structured interviews</a:t>
            </a:r>
          </a:p>
          <a:p>
            <a:pPr algn="ctr"/>
            <a:r>
              <a:rPr lang="en-IE" sz="2000" b="0" dirty="0">
                <a:latin typeface="Raleway" pitchFamily="2" charset="0"/>
              </a:rPr>
              <a:t>Personal reflection</a:t>
            </a:r>
          </a:p>
          <a:p>
            <a:pPr algn="ctr"/>
            <a:r>
              <a:rPr lang="en-IE" sz="2000" b="0" dirty="0">
                <a:latin typeface="Raleway" pitchFamily="2" charset="0"/>
              </a:rPr>
              <a:t>Dialogical reflections</a:t>
            </a:r>
          </a:p>
          <a:p>
            <a:pPr marL="0" indent="0" algn="ctr">
              <a:buFont typeface="Arial" pitchFamily="34" charset="0"/>
              <a:buNone/>
            </a:pPr>
            <a:endParaRPr lang="en-IE" sz="2800" b="0" dirty="0"/>
          </a:p>
        </p:txBody>
      </p:sp>
    </p:spTree>
    <p:extLst>
      <p:ext uri="{BB962C8B-B14F-4D97-AF65-F5344CB8AC3E}">
        <p14:creationId xmlns:p14="http://schemas.microsoft.com/office/powerpoint/2010/main" val="2881174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descr="Iteration 1"/>
          <p:cNvSpPr>
            <a:spLocks noGrp="1"/>
          </p:cNvSpPr>
          <p:nvPr>
            <p:ph type="title"/>
          </p:nvPr>
        </p:nvSpPr>
        <p:spPr>
          <a:xfrm>
            <a:off x="723634" y="527537"/>
            <a:ext cx="5208243" cy="662501"/>
          </a:xfrm>
        </p:spPr>
        <p:txBody>
          <a:bodyPr/>
          <a:lstStyle/>
          <a:p>
            <a:r>
              <a:rPr lang="en-US" sz="3600" dirty="0">
                <a:solidFill>
                  <a:schemeClr val="tx1">
                    <a:lumMod val="85000"/>
                    <a:lumOff val="15000"/>
                  </a:schemeClr>
                </a:solidFill>
                <a:latin typeface="Raleway" pitchFamily="2" charset="0"/>
              </a:rPr>
              <a:t>Iteration 1</a:t>
            </a:r>
            <a:endParaRPr lang="ru-RU" sz="3600" dirty="0">
              <a:solidFill>
                <a:schemeClr val="tx1">
                  <a:lumMod val="85000"/>
                  <a:lumOff val="15000"/>
                </a:schemeClr>
              </a:solidFill>
              <a:latin typeface="Raleway" pitchFamily="2" charset="0"/>
            </a:endParaRPr>
          </a:p>
        </p:txBody>
      </p:sp>
      <p:pic>
        <p:nvPicPr>
          <p:cNvPr id="9" name="Picture  1">
            <a:extLs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4">
            <a:alphaModFix amt="29000"/>
            <a:extLst>
              <a:ext uri="{28A0092B-C50C-407E-A947-70E740481C1C}">
                <a14:useLocalDpi xmlns:a14="http://schemas.microsoft.com/office/drawing/2010/main" val="0"/>
              </a:ext>
            </a:extLst>
          </a:blip>
          <a:srcRect l="13828" r="29650"/>
          <a:stretch/>
        </p:blipFill>
        <p:spPr>
          <a:xfrm>
            <a:off x="6360693" y="0"/>
            <a:ext cx="5814392" cy="6858000"/>
          </a:xfrm>
          <a:prstGeom prst="rect">
            <a:avLst/>
          </a:prstGeom>
        </p:spPr>
      </p:pic>
      <p:sp>
        <p:nvSpPr>
          <p:cNvPr id="8" name="Text  1"/>
          <p:cNvSpPr>
            <a:spLocks noGrp="1"/>
          </p:cNvSpPr>
          <p:nvPr>
            <p:ph type="body" sz="quarter" idx="11"/>
          </p:nvPr>
        </p:nvSpPr>
        <p:spPr>
          <a:xfrm>
            <a:off x="723634" y="1593903"/>
            <a:ext cx="5107674" cy="4971020"/>
          </a:xfrm>
        </p:spPr>
        <p:txBody>
          <a:bodyPr vert="horz" lIns="91440" tIns="45720" rIns="91440" bIns="45720" rtlCol="0" anchor="t">
            <a:normAutofit fontScale="92500" lnSpcReduction="20000"/>
          </a:bodyPr>
          <a:lstStyle/>
          <a:p>
            <a:pPr marL="0" indent="0">
              <a:spcAft>
                <a:spcPts val="1200"/>
              </a:spcAft>
              <a:buNone/>
            </a:pPr>
            <a:r>
              <a:rPr lang="en-GB" sz="2600" dirty="0">
                <a:solidFill>
                  <a:schemeClr val="tx1">
                    <a:lumMod val="85000"/>
                    <a:lumOff val="15000"/>
                  </a:schemeClr>
                </a:solidFill>
                <a:latin typeface="Raleway" pitchFamily="2" charset="0"/>
                <a:ea typeface="Open Sans"/>
                <a:cs typeface="Open Sans"/>
              </a:rPr>
              <a:t>Focused on providing clear and structured feedback</a:t>
            </a:r>
          </a:p>
          <a:p>
            <a:pPr marL="0" indent="0" rtl="0">
              <a:spcAft>
                <a:spcPts val="1200"/>
              </a:spcAft>
              <a:buNone/>
            </a:pPr>
            <a:r>
              <a:rPr lang="en-GB" sz="2600" dirty="0">
                <a:solidFill>
                  <a:schemeClr val="accent1">
                    <a:lumMod val="75000"/>
                  </a:schemeClr>
                </a:solidFill>
                <a:latin typeface="Raleway" pitchFamily="2" charset="0"/>
                <a:ea typeface="Open Sans"/>
                <a:cs typeface="Open Sans"/>
              </a:rPr>
              <a:t>Added numbering to separate out points of information and where a response was required</a:t>
            </a:r>
          </a:p>
          <a:p>
            <a:pPr marL="0" indent="0">
              <a:spcAft>
                <a:spcPts val="1200"/>
              </a:spcAft>
              <a:buNone/>
            </a:pPr>
            <a:r>
              <a:rPr lang="en-GB" sz="2600" dirty="0">
                <a:solidFill>
                  <a:schemeClr val="tx1">
                    <a:lumMod val="85000"/>
                    <a:lumOff val="15000"/>
                  </a:schemeClr>
                </a:solidFill>
                <a:latin typeface="Raleway" pitchFamily="2" charset="0"/>
              </a:rPr>
              <a:t>Recorded feedback using MS Teams video</a:t>
            </a:r>
          </a:p>
          <a:p>
            <a:pPr marL="0" indent="0">
              <a:spcAft>
                <a:spcPts val="1200"/>
              </a:spcAft>
              <a:buNone/>
            </a:pPr>
            <a:r>
              <a:rPr lang="en-GB" sz="2600" dirty="0">
                <a:solidFill>
                  <a:schemeClr val="accent1">
                    <a:lumMod val="75000"/>
                  </a:schemeClr>
                </a:solidFill>
                <a:latin typeface="Raleway" pitchFamily="2" charset="0"/>
              </a:rPr>
              <a:t>Provided the video link, attached a copy of the video and the transcript of the video to the feedback form</a:t>
            </a:r>
          </a:p>
          <a:p>
            <a:pPr marL="0" indent="0">
              <a:spcAft>
                <a:spcPts val="1200"/>
              </a:spcAft>
              <a:buNone/>
            </a:pPr>
            <a:r>
              <a:rPr lang="en-GB" sz="2600" dirty="0">
                <a:solidFill>
                  <a:schemeClr val="tx1">
                    <a:lumMod val="85000"/>
                    <a:lumOff val="15000"/>
                  </a:schemeClr>
                </a:solidFill>
                <a:latin typeface="Raleway" pitchFamily="2" charset="0"/>
              </a:rPr>
              <a:t>Encouraged the student to engage with learning support</a:t>
            </a:r>
          </a:p>
          <a:p>
            <a:pPr marL="0" indent="0">
              <a:buNone/>
            </a:pPr>
            <a:endParaRPr lang="en-GB" sz="2000" dirty="0"/>
          </a:p>
        </p:txBody>
      </p:sp>
      <p:cxnSp>
        <p:nvCxnSpPr>
          <p:cNvPr id="5" name="Line  1">
            <a:extLst>
              <a:ext uri="{FF2B5EF4-FFF2-40B4-BE49-F238E27FC236}">
                <a16:creationId xmlns:a16="http://schemas.microsoft.com/office/drawing/2014/main" id="{34ACD8C6-7E52-D263-C16A-8410E3CF73E0}"/>
              </a:ext>
              <a:ext uri="{C183D7F6-B498-43B3-948B-1728B52AA6E4}">
                <adec:decorative xmlns:adec="http://schemas.microsoft.com/office/drawing/2017/decorative" val="1"/>
              </a:ext>
            </a:extLst>
          </p:cNvPr>
          <p:cNvCxnSpPr>
            <a:cxnSpLocks/>
          </p:cNvCxnSpPr>
          <p:nvPr/>
        </p:nvCxnSpPr>
        <p:spPr>
          <a:xfrm>
            <a:off x="551875" y="609600"/>
            <a:ext cx="0" cy="580439"/>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1A6556E-557F-B8F4-9252-62C8BD3FDBAA}"/>
              </a:ext>
              <a:ext uri="{C183D7F6-B498-43B3-948B-1728B52AA6E4}">
                <adec:decorative xmlns:adec="http://schemas.microsoft.com/office/drawing/2017/decorative" val="1"/>
              </a:ext>
            </a:extLst>
          </p:cNvPr>
          <p:cNvGrpSpPr/>
          <p:nvPr/>
        </p:nvGrpSpPr>
        <p:grpSpPr>
          <a:xfrm>
            <a:off x="7745226" y="1980621"/>
            <a:ext cx="2829320" cy="4086795"/>
            <a:chOff x="6205986" y="949973"/>
            <a:chExt cx="2829320" cy="4086795"/>
          </a:xfrm>
        </p:grpSpPr>
        <p:pic>
          <p:nvPicPr>
            <p:cNvPr id="10" name="Picture 9">
              <a:extLst>
                <a:ext uri="{FF2B5EF4-FFF2-40B4-BE49-F238E27FC236}">
                  <a16:creationId xmlns:a16="http://schemas.microsoft.com/office/drawing/2014/main" id="{9615E65F-1192-6603-A91F-A0A1B56D6A36}"/>
                </a:ext>
              </a:extLst>
            </p:cNvPr>
            <p:cNvPicPr>
              <a:picLocks noChangeAspect="1"/>
            </p:cNvPicPr>
            <p:nvPr/>
          </p:nvPicPr>
          <p:blipFill>
            <a:blip r:embed="rId5"/>
            <a:stretch>
              <a:fillRect/>
            </a:stretch>
          </p:blipFill>
          <p:spPr>
            <a:xfrm>
              <a:off x="6205986" y="949973"/>
              <a:ext cx="2829320" cy="4086795"/>
            </a:xfrm>
            <a:prstGeom prst="rect">
              <a:avLst/>
            </a:prstGeom>
          </p:spPr>
        </p:pic>
        <p:sp>
          <p:nvSpPr>
            <p:cNvPr id="11" name="Rectangle 10">
              <a:extLst>
                <a:ext uri="{FF2B5EF4-FFF2-40B4-BE49-F238E27FC236}">
                  <a16:creationId xmlns:a16="http://schemas.microsoft.com/office/drawing/2014/main" id="{B697F26F-AE03-F72E-066A-7A2F128D2276}"/>
                </a:ext>
              </a:extLst>
            </p:cNvPr>
            <p:cNvSpPr/>
            <p:nvPr/>
          </p:nvSpPr>
          <p:spPr>
            <a:xfrm>
              <a:off x="6639339" y="2474843"/>
              <a:ext cx="457200" cy="2087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grpSp>
    </p:spTree>
    <p:custDataLst>
      <p:tags r:id="rId1"/>
    </p:custDataLst>
    <p:extLst>
      <p:ext uri="{BB962C8B-B14F-4D97-AF65-F5344CB8AC3E}">
        <p14:creationId xmlns:p14="http://schemas.microsoft.com/office/powerpoint/2010/main" val="2245567518"/>
      </p:ext>
    </p:extLst>
  </p:cSld>
  <p:clrMapOvr>
    <a:masterClrMapping/>
  </p:clrMapOvr>
  <mc:AlternateContent xmlns:mc="http://schemas.openxmlformats.org/markup-compatibility/2006" xmlns:p14="http://schemas.microsoft.com/office/powerpoint/2010/main">
    <mc:Choice Requires="p14">
      <p:transition spd="slow" p14:dur="2000" advTm="69977"/>
    </mc:Choice>
    <mc:Fallback xmlns="">
      <p:transition spd="slow" advTm="6997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6|1.3|3.3|3.2|3.4|3.9"/>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6|11.9|9.7|12.3|16.2|42.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6.6|7.8|4.2|6.4|20"/>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3.1|16|7.5|5.4|12.4"/>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1|9.9|25.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7.9|22.1|9.2"/>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3|15|8|9.2|8"/>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14.7|13|7.1|15.2"/>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1|6|16|8|7.8"/>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8.7|19.9|15.6|9.8|24.8"/>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8.2|3.3|2.6|3.6|38.3|47.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onсise">
      <a:majorFont>
        <a:latin typeface="Raleway"/>
        <a:ea typeface=""/>
        <a:cs typeface=""/>
      </a:majorFont>
      <a:minorFont>
        <a:latin typeface="Raleway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d="{0DD4A558-BA86-4AEC-A20A-CF27774A7E04}" vid="{671C6E33-A0AE-4270-B047-2A5D06A8C34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nboarding theme">
    <a:dk1>
      <a:sysClr val="windowText" lastClr="000000"/>
    </a:dk1>
    <a:lt1>
      <a:sysClr val="window" lastClr="FFFFFF"/>
    </a:lt1>
    <a:dk2>
      <a:srgbClr val="323232"/>
    </a:dk2>
    <a:lt2>
      <a:srgbClr val="D3E5EE"/>
    </a:lt2>
    <a:accent1>
      <a:srgbClr val="FF6D6D"/>
    </a:accent1>
    <a:accent2>
      <a:srgbClr val="53B8EE"/>
    </a:accent2>
    <a:accent3>
      <a:srgbClr val="4FC693"/>
    </a:accent3>
    <a:accent4>
      <a:srgbClr val="F93E48"/>
    </a:accent4>
    <a:accent5>
      <a:srgbClr val="A25DE5"/>
    </a:accent5>
    <a:accent6>
      <a:srgbClr val="F9B23E"/>
    </a:accent6>
    <a:hlink>
      <a:srgbClr val="6B9F25"/>
    </a:hlink>
    <a:folHlink>
      <a:srgbClr val="B26B02"/>
    </a:folHlink>
  </a:clrScheme>
</a:themeOverride>
</file>

<file path=ppt/theme/themeOverride2.xml><?xml version="1.0" encoding="utf-8"?>
<a:themeOverride xmlns:a="http://schemas.openxmlformats.org/drawingml/2006/main">
  <a:clrScheme name="onboarding theme">
    <a:dk1>
      <a:sysClr val="windowText" lastClr="000000"/>
    </a:dk1>
    <a:lt1>
      <a:sysClr val="window" lastClr="FFFFFF"/>
    </a:lt1>
    <a:dk2>
      <a:srgbClr val="323232"/>
    </a:dk2>
    <a:lt2>
      <a:srgbClr val="D3E5EE"/>
    </a:lt2>
    <a:accent1>
      <a:srgbClr val="FF6D6D"/>
    </a:accent1>
    <a:accent2>
      <a:srgbClr val="53B8EE"/>
    </a:accent2>
    <a:accent3>
      <a:srgbClr val="4FC693"/>
    </a:accent3>
    <a:accent4>
      <a:srgbClr val="F93E48"/>
    </a:accent4>
    <a:accent5>
      <a:srgbClr val="A25DE5"/>
    </a:accent5>
    <a:accent6>
      <a:srgbClr val="F9B23E"/>
    </a:accent6>
    <a:hlink>
      <a:srgbClr val="6B9F25"/>
    </a:hlink>
    <a:folHlink>
      <a:srgbClr val="B26B0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b86983a-70a2-4cb6-95f8-7e243fd383dd">
      <UserInfo>
        <DisplayName>Clare Gilsenan</DisplayName>
        <AccountId>12</AccountId>
        <AccountType/>
      </UserInfo>
      <UserInfo>
        <DisplayName>Pauline Logue</DisplayName>
        <AccountId>7</AccountId>
        <AccountType/>
      </UserInfo>
    </SharedWithUsers>
    <lcf76f155ced4ddcb4097134ff3c332f xmlns="d4dddef9-bfac-4ab9-8ba3-e380a46142d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AE499ADFBE4264499243D2ADD59F42D" ma:contentTypeVersion="6" ma:contentTypeDescription="Create a new document." ma:contentTypeScope="" ma:versionID="411b6509dff57a0ae7e9c511422dc55e">
  <xsd:schema xmlns:xsd="http://www.w3.org/2001/XMLSchema" xmlns:xs="http://www.w3.org/2001/XMLSchema" xmlns:p="http://schemas.microsoft.com/office/2006/metadata/properties" xmlns:ns2="c5503450-2b7a-488c-aec4-840933a6065b" xmlns:ns3="d4dddef9-bfac-4ab9-8ba3-e380a46142df" xmlns:ns4="4b86983a-70a2-4cb6-95f8-7e243fd383dd" targetNamespace="http://schemas.microsoft.com/office/2006/metadata/properties" ma:root="true" ma:fieldsID="e05ab760a81d168144ec5dc475043aab" ns2:_="" ns3:_="" ns4:_="">
    <xsd:import namespace="c5503450-2b7a-488c-aec4-840933a6065b"/>
    <xsd:import namespace="d4dddef9-bfac-4ab9-8ba3-e380a46142df"/>
    <xsd:import namespace="4b86983a-70a2-4cb6-95f8-7e243fd383d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MediaLengthInSeconds" minOccurs="0"/>
                <xsd:element ref="ns4:SharedWithUsers" minOccurs="0"/>
                <xsd:element ref="ns4:SharedWithDetail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503450-2b7a-488c-aec4-840933a606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dddef9-bfac-4ab9-8ba3-e380a46142df" elementFormDefault="qualified">
    <xsd:import namespace="http://schemas.microsoft.com/office/2006/documentManagement/types"/>
    <xsd:import namespace="http://schemas.microsoft.com/office/infopath/2007/PartnerControls"/>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ebe027-fa64-4e30-bdb2-92b74caeb8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86983a-70a2-4cb6-95f8-7e243fd383d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CB4446-596C-4C00-8AE3-B112EE52F907}">
  <ds:schemaRefs>
    <ds:schemaRef ds:uri="http://www.w3.org/XML/1998/namespace"/>
    <ds:schemaRef ds:uri="http://purl.org/dc/dcmitype/"/>
    <ds:schemaRef ds:uri="d4dddef9-bfac-4ab9-8ba3-e380a46142df"/>
    <ds:schemaRef ds:uri="c5503450-2b7a-488c-aec4-840933a6065b"/>
    <ds:schemaRef ds:uri="http://schemas.microsoft.com/office/infopath/2007/PartnerControls"/>
    <ds:schemaRef ds:uri="http://purl.org/dc/terms/"/>
    <ds:schemaRef ds:uri="4b86983a-70a2-4cb6-95f8-7e243fd383dd"/>
    <ds:schemaRef ds:uri="http://schemas.microsoft.com/office/2006/documentManagement/type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C4BA4D2F-AC20-45D7-9130-9ABCD46C7C8C}">
  <ds:schemaRefs>
    <ds:schemaRef ds:uri="http://schemas.microsoft.com/sharepoint/v3/contenttype/forms"/>
  </ds:schemaRefs>
</ds:datastoreItem>
</file>

<file path=customXml/itemProps3.xml><?xml version="1.0" encoding="utf-8"?>
<ds:datastoreItem xmlns:ds="http://schemas.openxmlformats.org/officeDocument/2006/customXml" ds:itemID="{5B4ACEFB-C598-4ABD-9BAD-D74B51336D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503450-2b7a-488c-aec4-840933a6065b"/>
    <ds:schemaRef ds:uri="d4dddef9-bfac-4ab9-8ba3-e380a46142df"/>
    <ds:schemaRef ds:uri="4b86983a-70a2-4cb6-95f8-7e243fd383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2735</TotalTime>
  <Words>766</Words>
  <Application>Microsoft Office PowerPoint</Application>
  <PresentationFormat>Widescreen</PresentationFormat>
  <Paragraphs>118</Paragraphs>
  <Slides>21</Slides>
  <Notes>21</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Calibri Light</vt:lpstr>
      <vt:lpstr>Raleway</vt:lpstr>
      <vt:lpstr>Raleway Medium</vt:lpstr>
      <vt:lpstr>Segoe UI</vt:lpstr>
      <vt:lpstr>Office Theme</vt:lpstr>
      <vt:lpstr>Theme</vt:lpstr>
      <vt:lpstr>1_Office Theme</vt:lpstr>
      <vt:lpstr>Individual Award Application</vt:lpstr>
      <vt:lpstr>Presentation Structure </vt:lpstr>
      <vt:lpstr>Context</vt:lpstr>
      <vt:lpstr>Context</vt:lpstr>
      <vt:lpstr>Issues</vt:lpstr>
      <vt:lpstr>Implementation of UDL</vt:lpstr>
      <vt:lpstr>PowerPoint Presentation</vt:lpstr>
      <vt:lpstr>Action Research: Industry Placement Module</vt:lpstr>
      <vt:lpstr>Iteration 1</vt:lpstr>
      <vt:lpstr> Iteration 2</vt:lpstr>
      <vt:lpstr>Iteration 3</vt:lpstr>
      <vt:lpstr>Impact of the UDL Implementation</vt:lpstr>
      <vt:lpstr>Learner feedback method</vt:lpstr>
      <vt:lpstr>Learner Findings: video feedback</vt:lpstr>
      <vt:lpstr>Learner Findings: multiple means of expression</vt:lpstr>
      <vt:lpstr>Academic Supervisor Reflections </vt:lpstr>
      <vt:lpstr>PowerPoint Presentation</vt:lpstr>
      <vt:lpstr>Wider Recognition of UDL and Future Plans </vt:lpstr>
      <vt:lpstr>PowerPoint Presentation</vt:lpstr>
      <vt:lpstr>Thank you for watching, listening and/or reading!</vt:lpstr>
      <vt:lpstr>All images are licenced through Creative Commons except where a link to the original source is provided.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 Here</dc:title>
  <dc:creator>AnnMarie Burke</dc:creator>
  <cp:lastModifiedBy>Jessica Dunne</cp:lastModifiedBy>
  <cp:revision>3</cp:revision>
  <dcterms:created xsi:type="dcterms:W3CDTF">2020-05-29T14:03:11Z</dcterms:created>
  <dcterms:modified xsi:type="dcterms:W3CDTF">2023-11-13T15:49:07Z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0x010100FAE499ADFBE4264499243D2ADD59F42D</vt:lpwstr>
  </property>
</Properties>
</file>