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3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215E18-5081-4B20-B41E-4DC7BE2935AE}" v="4" dt="2026-03-10T13:27:37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04" autoAdjust="0"/>
  </p:normalViewPr>
  <p:slideViewPr>
    <p:cSldViewPr snapToGrid="0">
      <p:cViewPr>
        <p:scale>
          <a:sx n="60" d="100"/>
          <a:sy n="60" d="100"/>
        </p:scale>
        <p:origin x="228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E05A4-EE9A-427B-9491-467971029174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176AA-E18F-4676-8E25-D4F1FE7501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2091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78D0D-4E20-A183-8BDC-0DBCD94A2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5C8523-52F6-2813-FD7B-0A072068D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7185D7-D525-30A4-F8C2-F62E5EB4F0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B4885-6794-DBBF-C9F9-13D3897F5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BAB3D-5EDC-4846-A49D-C6EE4C60D6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16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AC661-A9F2-5CF6-A513-40834FFFF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C1727F-71F2-645F-BBB8-988A07144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FCC8C-1787-A819-C8E8-241B3906A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25752-CEF1-A37D-FA7B-D3A0A5158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FEE53-CF83-9EBE-FBD8-D49F6766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4348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B8F6-178E-DEE2-E507-288476ED4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08BADF-1E2D-70AF-BC1B-9D651442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861A3-D6CA-DA5E-03B9-12D646DE0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7EEF9-2986-80A0-55F4-4FFD7DE5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756ED-614E-B9AA-3B9A-91C13A789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941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66A056-DEFB-07BB-F8F7-64B2F18B4A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E33F84-9A0D-B865-1C3B-3B047EE65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22389-5663-915F-5BB1-9BB203EBD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33D26-2385-3CF4-D200-3050A5ED0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D4D79-9C03-0594-4CE2-04BDBE6E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1802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13CFF-A43C-6E27-7C37-A061F066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6E70F-112E-598E-DDB1-985C4E9B4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7F200-07D3-0683-4E89-341D74FE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44C2-DA84-716C-847E-EF4CF96D9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A3C83-9661-70B2-F8ED-77B74CE2E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5765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42069-CD35-67A8-B899-DF58BE9AA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31610-B7DB-D368-6D11-9C7C865F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3C864-76FC-A376-772E-F48DCBE3C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6DEF6-2D2D-48FA-2605-9C537EB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AD4E3-DC27-A437-D6B6-D81D1DD9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2906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0F0EC-5A6B-AC3E-913E-9D4352E67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2BEF7-3C61-75AD-8510-ECBB64523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72090-5024-1C20-AD02-4EF1EEFAE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B2093-F382-BCCB-C2CB-9A21B86EC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98DC6-DA11-5E05-A24C-5C46A75CE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DE45C4-8891-33BC-40E4-54E93318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362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17CCA-D764-34F8-E993-AF3D83D18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2410D8-A38F-03B3-84A4-39D39BF22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C0DD6-B868-646C-F7FA-91760DB8F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1AFC1B-A5B2-CCD7-0DC8-4F63D61C9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F25E1F-548B-2FBD-6B35-C088DF9B9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17B046-690A-8DD9-65C8-A81AED9C2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3F1792-3DF5-369F-43CF-59A412757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E725EB-633F-4A76-31E5-649709EF5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878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CCEC6-6C59-F334-1D19-7983A4FB7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EF892-8880-B788-E25A-974BCAFC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1A0D4-3005-8BC1-502D-1FE13701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A8E956-662C-7B75-1501-01F681EBD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1067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175FB1-AAA7-F20B-AC18-22ED03C06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0A5A73-0C6A-224B-7BE6-C891E147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DE5BC-8C34-1181-F2C7-A152E1742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7194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C9A1-04BA-ECD4-7095-E4C19DA45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2972F-C87B-7A13-2976-EAB5ABCFE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12DC9-B282-1622-D942-90770AA3FB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AD77B-19A8-76C1-557A-D54340164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EDC81-53B1-7D5B-762F-AAB55156B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9A9B3-F529-2C4D-6EE1-3F30C636C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835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B6293-E82E-61C9-F8DA-5BCC34E18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B4A1DD-9AC4-5EAC-9F1F-E0D33738B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B1478-D24E-3F8C-97CC-2A4ADB650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620A9-04B8-2447-2B23-32644F23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E15CC-956B-1F89-014C-073422D16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566B08-01AC-7878-81BB-C7457E12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844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0F5691-77BB-4DF1-8E5B-07EEDB934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5B9F3-30B1-8754-6DC4-A78CAC8F4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D9C62-5D51-788B-FB2B-FA2664F80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0191D1-7A79-4FA0-B6A8-9CFD4E3CB1DF}" type="datetimeFigureOut">
              <a:rPr lang="en-IE" smtClean="0"/>
              <a:t>11/03/2026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516ED-E5C7-935D-20B0-C5CAB36B2F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831B4-2906-EDFF-AC64-F6D0AC9B2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294184-B58F-4D94-9E1E-23DFF09C5C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126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C94C5-9760-685D-FF7A-77F4B3BA2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Key Strategic Enablers graphic from the ALTITUDE Charter">
            <a:extLst>
              <a:ext uri="{FF2B5EF4-FFF2-40B4-BE49-F238E27FC236}">
                <a16:creationId xmlns:a16="http://schemas.microsoft.com/office/drawing/2014/main" id="{4D9DEA28-9AF4-3D79-A0C2-4942B71AD5D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34" t="12621" r="2245" b="7932"/>
          <a:stretch>
            <a:fillRect/>
          </a:stretch>
        </p:blipFill>
        <p:spPr>
          <a:xfrm>
            <a:off x="4292601" y="1549400"/>
            <a:ext cx="7785100" cy="5249855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4F7412E0-6455-7541-FADC-EC8596ED6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203" y="116731"/>
            <a:ext cx="2321082" cy="2321082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ALTITUDE In Your Context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E6C83B-EDB4-D3F7-7DBC-A27E81A0E3E7}"/>
              </a:ext>
            </a:extLst>
          </p:cNvPr>
          <p:cNvSpPr txBox="1"/>
          <p:nvPr/>
        </p:nvSpPr>
        <p:spPr>
          <a:xfrm>
            <a:off x="3081050" y="0"/>
            <a:ext cx="538985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2060"/>
                </a:solidFill>
              </a:rPr>
              <a:t>Strategic Enablers &amp; Pillar Based Actions</a:t>
            </a:r>
          </a:p>
          <a:p>
            <a:endParaRPr lang="en-GB" dirty="0"/>
          </a:p>
          <a:p>
            <a:r>
              <a:rPr lang="en-GB" sz="2000" dirty="0"/>
              <a:t>The established committee/ working group will oversee incremental progress to develop and strengthen strategic enablers for a sustainable approach, and foster collaboration between key functions in the institution to advance related goals in the 4 key pillars.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61296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9" ma:contentTypeDescription="Create a new document." ma:contentTypeScope="" ma:versionID="c0a8b1796a8dd6b38852de74ff080729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88a703fd55f415ae93a6b4d1954400f5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Props1.xml><?xml version="1.0" encoding="utf-8"?>
<ds:datastoreItem xmlns:ds="http://schemas.openxmlformats.org/officeDocument/2006/customXml" ds:itemID="{29D71D30-CEF3-42E7-95F2-042F6A15B042}"/>
</file>

<file path=customXml/itemProps2.xml><?xml version="1.0" encoding="utf-8"?>
<ds:datastoreItem xmlns:ds="http://schemas.openxmlformats.org/officeDocument/2006/customXml" ds:itemID="{EDE2D271-72E4-48C4-B40D-76C00D2A2F0B}"/>
</file>

<file path=customXml/itemProps3.xml><?xml version="1.0" encoding="utf-8"?>
<ds:datastoreItem xmlns:ds="http://schemas.openxmlformats.org/officeDocument/2006/customXml" ds:itemID="{1DA0E6F0-1E30-4A6B-AED6-24B74A7DF596}"/>
</file>

<file path=docMetadata/LabelInfo.xml><?xml version="1.0" encoding="utf-8"?>
<clbl:labelList xmlns:clbl="http://schemas.microsoft.com/office/2020/mipLabelMetadata">
  <clbl:label id="{47855545-00bb-4800-a65f-e79104ec0fc4}" enabled="0" method="" siteId="{47855545-00bb-4800-a65f-e79104ec0fc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51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Maureen Haran</dc:creator>
  <cp:lastModifiedBy>Maureen Haran</cp:lastModifiedBy>
  <cp:revision>2</cp:revision>
  <dcterms:created xsi:type="dcterms:W3CDTF">2026-03-10T13:15:45Z</dcterms:created>
  <dcterms:modified xsi:type="dcterms:W3CDTF">2026-03-11T09:31:22Z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</Properties>
</file>