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310" r:id="rId5"/>
    <p:sldId id="303" r:id="rId6"/>
    <p:sldId id="312" r:id="rId7"/>
    <p:sldId id="313" r:id="rId8"/>
    <p:sldId id="258" r:id="rId9"/>
    <p:sldId id="311" r:id="rId10"/>
    <p:sldId id="292" r:id="rId11"/>
    <p:sldId id="301" r:id="rId12"/>
  </p:sldIdLst>
  <p:sldSz cx="20104100" cy="11309350"/>
  <p:notesSz cx="20104100" cy="11309350"/>
  <p:embeddedFontLst>
    <p:embeddedFont>
      <p:font typeface="Inter" panose="020B0604020202020204" charset="0"/>
      <p:regular r:id="rId14"/>
      <p:bold r:id="rId15"/>
    </p:embeddedFont>
    <p:embeddedFont>
      <p:font typeface="Spectral" pitchFamily="2" charset="0"/>
      <p:regular r:id="rId16"/>
      <p:bold r:id="rId17"/>
      <p:italic r:id="rId18"/>
      <p:boldItalic r:id="rId19"/>
    </p:embeddedFont>
    <p:embeddedFont>
      <p:font typeface="Spectral-Light" panose="020B0604020202020204" charset="0"/>
      <p:regular r:id="rId20"/>
      <p:italic r:id="rId21"/>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5B836-0554-4ADC-97BA-4A2343F7F6A8}" v="114" dt="2026-02-24T08:21:48.85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82"/>
    <p:restoredTop sz="96316"/>
  </p:normalViewPr>
  <p:slideViewPr>
    <p:cSldViewPr>
      <p:cViewPr varScale="1">
        <p:scale>
          <a:sx n="52" d="100"/>
          <a:sy n="52" d="100"/>
        </p:scale>
        <p:origin x="62" y="1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ugh, Deirdre" userId="ff662d0d-2cec-4071-b88f-889515af55d4" providerId="ADAL" clId="{26B2C2CD-45EE-4BF7-8771-D01CA999FD0E}"/>
    <pc:docChg chg="custSel addSld delSld modSld sldOrd">
      <pc:chgData name="McHugh, Deirdre" userId="ff662d0d-2cec-4071-b88f-889515af55d4" providerId="ADAL" clId="{26B2C2CD-45EE-4BF7-8771-D01CA999FD0E}" dt="2026-02-24T08:34:09.131" v="1397"/>
      <pc:docMkLst>
        <pc:docMk/>
      </pc:docMkLst>
      <pc:sldChg chg="addSp modSp mod ord">
        <pc:chgData name="McHugh, Deirdre" userId="ff662d0d-2cec-4071-b88f-889515af55d4" providerId="ADAL" clId="{26B2C2CD-45EE-4BF7-8771-D01CA999FD0E}" dt="2026-02-24T08:34:05.800" v="1396"/>
        <pc:sldMkLst>
          <pc:docMk/>
          <pc:sldMk cId="1709586872" sldId="258"/>
        </pc:sldMkLst>
        <pc:spChg chg="mod ord">
          <ac:chgData name="McHugh, Deirdre" userId="ff662d0d-2cec-4071-b88f-889515af55d4" providerId="ADAL" clId="{26B2C2CD-45EE-4BF7-8771-D01CA999FD0E}" dt="2026-02-24T08:34:05.800" v="1396"/>
          <ac:spMkLst>
            <pc:docMk/>
            <pc:sldMk cId="1709586872" sldId="258"/>
            <ac:spMk id="2" creationId="{5B9323AE-AEBB-DEDE-5EC9-EF4BD7557576}"/>
          </ac:spMkLst>
        </pc:spChg>
        <pc:spChg chg="mod">
          <ac:chgData name="McHugh, Deirdre" userId="ff662d0d-2cec-4071-b88f-889515af55d4" providerId="ADAL" clId="{26B2C2CD-45EE-4BF7-8771-D01CA999FD0E}" dt="2026-02-24T08:22:24.690" v="1024" actId="14100"/>
          <ac:spMkLst>
            <pc:docMk/>
            <pc:sldMk cId="1709586872" sldId="258"/>
            <ac:spMk id="3" creationId="{6D767F54-D841-51CD-7DEB-64F577ABFDC1}"/>
          </ac:spMkLst>
        </pc:spChg>
        <pc:picChg chg="add mod">
          <ac:chgData name="McHugh, Deirdre" userId="ff662d0d-2cec-4071-b88f-889515af55d4" providerId="ADAL" clId="{26B2C2CD-45EE-4BF7-8771-D01CA999FD0E}" dt="2026-02-24T08:19:32.441" v="885"/>
          <ac:picMkLst>
            <pc:docMk/>
            <pc:sldMk cId="1709586872" sldId="258"/>
            <ac:picMk id="4" creationId="{77E41B19-2BC2-BB62-6F0D-CFDC2DE34556}"/>
          </ac:picMkLst>
        </pc:picChg>
      </pc:sldChg>
      <pc:sldChg chg="del">
        <pc:chgData name="McHugh, Deirdre" userId="ff662d0d-2cec-4071-b88f-889515af55d4" providerId="ADAL" clId="{26B2C2CD-45EE-4BF7-8771-D01CA999FD0E}" dt="2026-02-24T08:30:44.030" v="1370" actId="2696"/>
        <pc:sldMkLst>
          <pc:docMk/>
          <pc:sldMk cId="1828508720" sldId="265"/>
        </pc:sldMkLst>
      </pc:sldChg>
      <pc:sldChg chg="del">
        <pc:chgData name="McHugh, Deirdre" userId="ff662d0d-2cec-4071-b88f-889515af55d4" providerId="ADAL" clId="{26B2C2CD-45EE-4BF7-8771-D01CA999FD0E}" dt="2026-02-24T08:30:50.986" v="1371" actId="2696"/>
        <pc:sldMkLst>
          <pc:docMk/>
          <pc:sldMk cId="1656384634" sldId="276"/>
        </pc:sldMkLst>
      </pc:sldChg>
      <pc:sldChg chg="modSp mod modClrScheme chgLayout">
        <pc:chgData name="McHugh, Deirdre" userId="ff662d0d-2cec-4071-b88f-889515af55d4" providerId="ADAL" clId="{26B2C2CD-45EE-4BF7-8771-D01CA999FD0E}" dt="2026-02-24T08:34:09.131" v="1397"/>
        <pc:sldMkLst>
          <pc:docMk/>
          <pc:sldMk cId="1122280767" sldId="292"/>
        </pc:sldMkLst>
        <pc:spChg chg="mod ord">
          <ac:chgData name="McHugh, Deirdre" userId="ff662d0d-2cec-4071-b88f-889515af55d4" providerId="ADAL" clId="{26B2C2CD-45EE-4BF7-8771-D01CA999FD0E}" dt="2026-02-24T08:34:09.131" v="1397"/>
          <ac:spMkLst>
            <pc:docMk/>
            <pc:sldMk cId="1122280767" sldId="292"/>
            <ac:spMk id="6" creationId="{046FA172-17FC-6EBC-99C1-86543DB751D2}"/>
          </ac:spMkLst>
        </pc:spChg>
        <pc:spChg chg="mod ord">
          <ac:chgData name="McHugh, Deirdre" userId="ff662d0d-2cec-4071-b88f-889515af55d4" providerId="ADAL" clId="{26B2C2CD-45EE-4BF7-8771-D01CA999FD0E}" dt="2026-02-24T08:31:55.306" v="1373" actId="700"/>
          <ac:spMkLst>
            <pc:docMk/>
            <pc:sldMk cId="1122280767" sldId="292"/>
            <ac:spMk id="7" creationId="{D7C3A122-A9C0-0DCF-2843-5F3AF5C3BD57}"/>
          </ac:spMkLst>
        </pc:spChg>
      </pc:sldChg>
      <pc:sldChg chg="del">
        <pc:chgData name="McHugh, Deirdre" userId="ff662d0d-2cec-4071-b88f-889515af55d4" providerId="ADAL" clId="{26B2C2CD-45EE-4BF7-8771-D01CA999FD0E}" dt="2026-02-24T08:30:39.607" v="1369" actId="2696"/>
        <pc:sldMkLst>
          <pc:docMk/>
          <pc:sldMk cId="4163594135" sldId="293"/>
        </pc:sldMkLst>
      </pc:sldChg>
      <pc:sldChg chg="modSp add mod modAnim">
        <pc:chgData name="McHugh, Deirdre" userId="ff662d0d-2cec-4071-b88f-889515af55d4" providerId="ADAL" clId="{26B2C2CD-45EE-4BF7-8771-D01CA999FD0E}" dt="2026-02-20T16:36:16.748" v="265" actId="20577"/>
        <pc:sldMkLst>
          <pc:docMk/>
          <pc:sldMk cId="1423865326" sldId="303"/>
        </pc:sldMkLst>
        <pc:spChg chg="mod">
          <ac:chgData name="McHugh, Deirdre" userId="ff662d0d-2cec-4071-b88f-889515af55d4" providerId="ADAL" clId="{26B2C2CD-45EE-4BF7-8771-D01CA999FD0E}" dt="2026-02-20T16:36:16.748" v="265" actId="20577"/>
          <ac:spMkLst>
            <pc:docMk/>
            <pc:sldMk cId="1423865326" sldId="303"/>
            <ac:spMk id="2" creationId="{F0009F8A-17FF-95CA-DEF2-CC100F683990}"/>
          </ac:spMkLst>
        </pc:spChg>
      </pc:sldChg>
      <pc:sldChg chg="modSp add mod">
        <pc:chgData name="McHugh, Deirdre" userId="ff662d0d-2cec-4071-b88f-889515af55d4" providerId="ADAL" clId="{26B2C2CD-45EE-4BF7-8771-D01CA999FD0E}" dt="2026-02-24T08:33:51.396" v="1395" actId="962"/>
        <pc:sldMkLst>
          <pc:docMk/>
          <pc:sldMk cId="3817852423" sldId="310"/>
        </pc:sldMkLst>
        <pc:spChg chg="mod">
          <ac:chgData name="McHugh, Deirdre" userId="ff662d0d-2cec-4071-b88f-889515af55d4" providerId="ADAL" clId="{26B2C2CD-45EE-4BF7-8771-D01CA999FD0E}" dt="2026-02-20T16:11:52.697" v="159" actId="113"/>
          <ac:spMkLst>
            <pc:docMk/>
            <pc:sldMk cId="3817852423" sldId="310"/>
            <ac:spMk id="2" creationId="{C8A12AEF-235B-556C-C259-2410CAB3FD56}"/>
          </ac:spMkLst>
        </pc:spChg>
        <pc:picChg chg="mod">
          <ac:chgData name="McHugh, Deirdre" userId="ff662d0d-2cec-4071-b88f-889515af55d4" providerId="ADAL" clId="{26B2C2CD-45EE-4BF7-8771-D01CA999FD0E}" dt="2026-02-24T08:33:51.396" v="1395" actId="962"/>
          <ac:picMkLst>
            <pc:docMk/>
            <pc:sldMk cId="3817852423" sldId="310"/>
            <ac:picMk id="4" creationId="{D2A20135-6037-4B55-6128-3620DD53A543}"/>
          </ac:picMkLst>
        </pc:picChg>
      </pc:sldChg>
      <pc:sldChg chg="addSp delSp modSp new mod modClrScheme chgLayout">
        <pc:chgData name="McHugh, Deirdre" userId="ff662d0d-2cec-4071-b88f-889515af55d4" providerId="ADAL" clId="{26B2C2CD-45EE-4BF7-8771-D01CA999FD0E}" dt="2026-02-24T08:03:54.320" v="577" actId="14100"/>
        <pc:sldMkLst>
          <pc:docMk/>
          <pc:sldMk cId="3989159921" sldId="311"/>
        </pc:sldMkLst>
        <pc:spChg chg="add mod">
          <ac:chgData name="McHugh, Deirdre" userId="ff662d0d-2cec-4071-b88f-889515af55d4" providerId="ADAL" clId="{26B2C2CD-45EE-4BF7-8771-D01CA999FD0E}" dt="2026-02-24T08:03:54.320" v="577" actId="14100"/>
          <ac:spMkLst>
            <pc:docMk/>
            <pc:sldMk cId="3989159921" sldId="311"/>
            <ac:spMk id="2" creationId="{C9F269B0-EA45-4BE1-91EE-0A1029BADB65}"/>
          </ac:spMkLst>
        </pc:spChg>
        <pc:spChg chg="add mod ord">
          <ac:chgData name="McHugh, Deirdre" userId="ff662d0d-2cec-4071-b88f-889515af55d4" providerId="ADAL" clId="{26B2C2CD-45EE-4BF7-8771-D01CA999FD0E}" dt="2026-02-24T08:03:32.284" v="574" actId="1076"/>
          <ac:spMkLst>
            <pc:docMk/>
            <pc:sldMk cId="3989159921" sldId="311"/>
            <ac:spMk id="5" creationId="{13DABEF3-E38C-4EE4-80E9-D588FCA968C5}"/>
          </ac:spMkLst>
        </pc:spChg>
        <pc:spChg chg="add del mod ord">
          <ac:chgData name="McHugh, Deirdre" userId="ff662d0d-2cec-4071-b88f-889515af55d4" providerId="ADAL" clId="{26B2C2CD-45EE-4BF7-8771-D01CA999FD0E}" dt="2026-02-23T11:17:05.676" v="270" actId="931"/>
          <ac:spMkLst>
            <pc:docMk/>
            <pc:sldMk cId="3989159921" sldId="311"/>
            <ac:spMk id="6" creationId="{A58887DE-7B13-1635-D4AC-6665BC20679D}"/>
          </ac:spMkLst>
        </pc:spChg>
        <pc:picChg chg="add mod ord">
          <ac:chgData name="McHugh, Deirdre" userId="ff662d0d-2cec-4071-b88f-889515af55d4" providerId="ADAL" clId="{26B2C2CD-45EE-4BF7-8771-D01CA999FD0E}" dt="2026-02-24T08:03:36.961" v="575" actId="1076"/>
          <ac:picMkLst>
            <pc:docMk/>
            <pc:sldMk cId="3989159921" sldId="311"/>
            <ac:picMk id="3" creationId="{A5DAAB39-E607-329A-D631-47251C6BAF00}"/>
          </ac:picMkLst>
        </pc:picChg>
      </pc:sldChg>
      <pc:sldChg chg="add">
        <pc:chgData name="McHugh, Deirdre" userId="ff662d0d-2cec-4071-b88f-889515af55d4" providerId="ADAL" clId="{26B2C2CD-45EE-4BF7-8771-D01CA999FD0E}" dt="2026-02-23T11:06:01.804" v="269"/>
        <pc:sldMkLst>
          <pc:docMk/>
          <pc:sldMk cId="332853045" sldId="312"/>
        </pc:sldMkLst>
      </pc:sldChg>
      <pc:sldChg chg="modSp add mod">
        <pc:chgData name="McHugh, Deirdre" userId="ff662d0d-2cec-4071-b88f-889515af55d4" providerId="ADAL" clId="{26B2C2CD-45EE-4BF7-8771-D01CA999FD0E}" dt="2026-02-24T08:08:47.719" v="654" actId="1076"/>
        <pc:sldMkLst>
          <pc:docMk/>
          <pc:sldMk cId="4261613023" sldId="313"/>
        </pc:sldMkLst>
        <pc:spChg chg="mod">
          <ac:chgData name="McHugh, Deirdre" userId="ff662d0d-2cec-4071-b88f-889515af55d4" providerId="ADAL" clId="{26B2C2CD-45EE-4BF7-8771-D01CA999FD0E}" dt="2026-02-24T08:08:47.719" v="654" actId="1076"/>
          <ac:spMkLst>
            <pc:docMk/>
            <pc:sldMk cId="4261613023" sldId="313"/>
            <ac:spMk id="6" creationId="{046FA172-17FC-6EBC-99C1-86543DB751D2}"/>
          </ac:spMkLst>
        </pc:spChg>
        <pc:picChg chg="mod">
          <ac:chgData name="McHugh, Deirdre" userId="ff662d0d-2cec-4071-b88f-889515af55d4" providerId="ADAL" clId="{26B2C2CD-45EE-4BF7-8771-D01CA999FD0E}" dt="2026-02-24T08:08:08.827" v="628" actId="1076"/>
          <ac:picMkLst>
            <pc:docMk/>
            <pc:sldMk cId="4261613023" sldId="313"/>
            <ac:picMk id="9" creationId="{3F54E6B1-E0E5-D377-5B8F-37F1CD809450}"/>
          </ac:picMkLst>
        </pc:picChg>
      </pc:sldChg>
      <pc:sldChg chg="modSp new del mod">
        <pc:chgData name="McHugh, Deirdre" userId="ff662d0d-2cec-4071-b88f-889515af55d4" providerId="ADAL" clId="{26B2C2CD-45EE-4BF7-8771-D01CA999FD0E}" dt="2026-02-24T08:33:40.604" v="1394" actId="2696"/>
        <pc:sldMkLst>
          <pc:docMk/>
          <pc:sldMk cId="1544797309" sldId="314"/>
        </pc:sldMkLst>
        <pc:spChg chg="mod">
          <ac:chgData name="McHugh, Deirdre" userId="ff662d0d-2cec-4071-b88f-889515af55d4" providerId="ADAL" clId="{26B2C2CD-45EE-4BF7-8771-D01CA999FD0E}" dt="2026-02-24T08:32:09.154" v="1393" actId="20577"/>
          <ac:spMkLst>
            <pc:docMk/>
            <pc:sldMk cId="1544797309" sldId="314"/>
            <ac:spMk id="3" creationId="{D0C50223-86D8-2BB6-D482-8C03BD2CB825}"/>
          </ac:spMkLst>
        </pc:spChg>
      </pc:sldChg>
      <pc:sldChg chg="addSp modSp new del">
        <pc:chgData name="McHugh, Deirdre" userId="ff662d0d-2cec-4071-b88f-889515af55d4" providerId="ADAL" clId="{26B2C2CD-45EE-4BF7-8771-D01CA999FD0E}" dt="2026-02-24T08:31:00.897" v="1372" actId="2696"/>
        <pc:sldMkLst>
          <pc:docMk/>
          <pc:sldMk cId="3800452601" sldId="314"/>
        </pc:sldMkLst>
        <pc:picChg chg="add mod">
          <ac:chgData name="McHugh, Deirdre" userId="ff662d0d-2cec-4071-b88f-889515af55d4" providerId="ADAL" clId="{26B2C2CD-45EE-4BF7-8771-D01CA999FD0E}" dt="2026-02-24T08:19:24.595" v="884"/>
          <ac:picMkLst>
            <pc:docMk/>
            <pc:sldMk cId="3800452601" sldId="314"/>
            <ac:picMk id="4" creationId="{F6BBAF22-5A51-51A8-8F6D-29669CEE3C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F01F9-FC9D-4BDC-9BD2-55D26608EC58}" type="doc">
      <dgm:prSet loTypeId="urn:microsoft.com/office/officeart/2005/8/layout/chart3" loCatId="cycle" qsTypeId="urn:microsoft.com/office/officeart/2005/8/quickstyle/simple1" qsCatId="simple" csTypeId="urn:microsoft.com/office/officeart/2005/8/colors/accent0_3" csCatId="mainScheme" phldr="1"/>
      <dgm:spPr/>
    </dgm:pt>
    <dgm:pt modelId="{3C1BD78A-D3BB-4099-A2F4-D5CC9E3599A0}">
      <dgm:prSet phldrT="[Text]"/>
      <dgm:spPr>
        <a:solidFill>
          <a:schemeClr val="accent1"/>
        </a:solidFill>
      </dgm:spPr>
      <dgm:t>
        <a:bodyPr/>
        <a:lstStyle/>
        <a:p>
          <a:r>
            <a:rPr lang="en-IE" dirty="0"/>
            <a:t>Learning</a:t>
          </a:r>
        </a:p>
      </dgm:t>
    </dgm:pt>
    <dgm:pt modelId="{717F8AE5-EA29-4D81-A4E2-A81BBDFCB6FD}" type="parTrans" cxnId="{1ED31B79-821F-49A5-9F3A-6D9440387969}">
      <dgm:prSet/>
      <dgm:spPr/>
      <dgm:t>
        <a:bodyPr/>
        <a:lstStyle/>
        <a:p>
          <a:endParaRPr lang="en-IE"/>
        </a:p>
      </dgm:t>
    </dgm:pt>
    <dgm:pt modelId="{D098F782-9338-4DFA-825F-554D08DAEB6D}" type="sibTrans" cxnId="{1ED31B79-821F-49A5-9F3A-6D9440387969}">
      <dgm:prSet/>
      <dgm:spPr/>
      <dgm:t>
        <a:bodyPr/>
        <a:lstStyle/>
        <a:p>
          <a:endParaRPr lang="en-IE"/>
        </a:p>
      </dgm:t>
    </dgm:pt>
    <dgm:pt modelId="{EC19CC45-2EE3-4469-9016-F2ACF1EEFFBB}">
      <dgm:prSet phldrT="[Text]"/>
      <dgm:spPr/>
      <dgm:t>
        <a:bodyPr/>
        <a:lstStyle/>
        <a:p>
          <a:r>
            <a:rPr lang="en-IE"/>
            <a:t>Services</a:t>
          </a:r>
        </a:p>
      </dgm:t>
    </dgm:pt>
    <dgm:pt modelId="{595EBA5B-56CA-48C6-94D2-7988D9B1136B}" type="parTrans" cxnId="{D2A70077-C5C4-4339-B35A-F15C9A498E3D}">
      <dgm:prSet/>
      <dgm:spPr/>
      <dgm:t>
        <a:bodyPr/>
        <a:lstStyle/>
        <a:p>
          <a:endParaRPr lang="en-IE"/>
        </a:p>
      </dgm:t>
    </dgm:pt>
    <dgm:pt modelId="{F110B8E6-9A77-408B-BF7C-249110B1CB99}" type="sibTrans" cxnId="{D2A70077-C5C4-4339-B35A-F15C9A498E3D}">
      <dgm:prSet/>
      <dgm:spPr/>
      <dgm:t>
        <a:bodyPr/>
        <a:lstStyle/>
        <a:p>
          <a:endParaRPr lang="en-IE"/>
        </a:p>
      </dgm:t>
    </dgm:pt>
    <dgm:pt modelId="{CB485048-D1F1-4211-95DA-F907426B89C5}">
      <dgm:prSet phldrT="[Text]"/>
      <dgm:spPr/>
      <dgm:t>
        <a:bodyPr/>
        <a:lstStyle/>
        <a:p>
          <a:r>
            <a:rPr lang="en-IE"/>
            <a:t>Digital</a:t>
          </a:r>
        </a:p>
      </dgm:t>
    </dgm:pt>
    <dgm:pt modelId="{816A2E23-1F11-4F3A-B9E9-ECE914D2C3C2}" type="parTrans" cxnId="{C221F4AD-D87C-4615-B076-184491935DBB}">
      <dgm:prSet/>
      <dgm:spPr/>
      <dgm:t>
        <a:bodyPr/>
        <a:lstStyle/>
        <a:p>
          <a:endParaRPr lang="en-IE"/>
        </a:p>
      </dgm:t>
    </dgm:pt>
    <dgm:pt modelId="{5D4C9427-F817-48E8-8A5D-5C2991B9DA5F}" type="sibTrans" cxnId="{C221F4AD-D87C-4615-B076-184491935DBB}">
      <dgm:prSet/>
      <dgm:spPr/>
      <dgm:t>
        <a:bodyPr/>
        <a:lstStyle/>
        <a:p>
          <a:endParaRPr lang="en-IE"/>
        </a:p>
      </dgm:t>
    </dgm:pt>
    <dgm:pt modelId="{48FC1ADB-0D35-AF45-A471-0974CFC48DEC}">
      <dgm:prSet/>
      <dgm:spPr/>
      <dgm:t>
        <a:bodyPr/>
        <a:lstStyle/>
        <a:p>
          <a:r>
            <a:rPr lang="en-GB" dirty="0"/>
            <a:t>Physical</a:t>
          </a:r>
        </a:p>
      </dgm:t>
    </dgm:pt>
    <dgm:pt modelId="{96FCB58C-3E37-C845-8837-512EDAF1E244}" type="sibTrans" cxnId="{1B5CE22A-1608-2C42-9D13-4868837A01A1}">
      <dgm:prSet/>
      <dgm:spPr/>
      <dgm:t>
        <a:bodyPr/>
        <a:lstStyle/>
        <a:p>
          <a:endParaRPr lang="en-GB"/>
        </a:p>
      </dgm:t>
    </dgm:pt>
    <dgm:pt modelId="{6515FC9E-0B30-894D-8CE5-1BA9521863A1}" type="parTrans" cxnId="{1B5CE22A-1608-2C42-9D13-4868837A01A1}">
      <dgm:prSet/>
      <dgm:spPr/>
      <dgm:t>
        <a:bodyPr/>
        <a:lstStyle/>
        <a:p>
          <a:endParaRPr lang="en-GB"/>
        </a:p>
      </dgm:t>
    </dgm:pt>
    <dgm:pt modelId="{AC86147E-57E7-46DC-AE2F-1301320EB693}" type="pres">
      <dgm:prSet presAssocID="{742F01F9-FC9D-4BDC-9BD2-55D26608EC58}" presName="compositeShape" presStyleCnt="0">
        <dgm:presLayoutVars>
          <dgm:chMax val="7"/>
          <dgm:dir/>
          <dgm:resizeHandles val="exact"/>
        </dgm:presLayoutVars>
      </dgm:prSet>
      <dgm:spPr/>
    </dgm:pt>
    <dgm:pt modelId="{AE018454-D176-42EF-BEF1-1B205EF4EF73}" type="pres">
      <dgm:prSet presAssocID="{742F01F9-FC9D-4BDC-9BD2-55D26608EC58}" presName="wedge1" presStyleLbl="node1" presStyleIdx="0" presStyleCnt="4" custScaleX="100371"/>
      <dgm:spPr/>
    </dgm:pt>
    <dgm:pt modelId="{FC8FB9CA-FDB0-4B7B-8065-9BA9C7E236D8}" type="pres">
      <dgm:prSet presAssocID="{742F01F9-FC9D-4BDC-9BD2-55D26608EC58}" presName="wedge1Tx" presStyleLbl="node1" presStyleIdx="0" presStyleCnt="4">
        <dgm:presLayoutVars>
          <dgm:chMax val="0"/>
          <dgm:chPref val="0"/>
          <dgm:bulletEnabled val="1"/>
        </dgm:presLayoutVars>
      </dgm:prSet>
      <dgm:spPr/>
    </dgm:pt>
    <dgm:pt modelId="{F41F7E15-103D-452D-AC04-C76166529C18}" type="pres">
      <dgm:prSet presAssocID="{742F01F9-FC9D-4BDC-9BD2-55D26608EC58}" presName="wedge2" presStyleLbl="node1" presStyleIdx="1" presStyleCnt="4" custScaleX="101656"/>
      <dgm:spPr/>
    </dgm:pt>
    <dgm:pt modelId="{7B0FB07B-08B3-4479-B93E-CA96EBD2A508}" type="pres">
      <dgm:prSet presAssocID="{742F01F9-FC9D-4BDC-9BD2-55D26608EC58}" presName="wedge2Tx" presStyleLbl="node1" presStyleIdx="1" presStyleCnt="4">
        <dgm:presLayoutVars>
          <dgm:chMax val="0"/>
          <dgm:chPref val="0"/>
          <dgm:bulletEnabled val="1"/>
        </dgm:presLayoutVars>
      </dgm:prSet>
      <dgm:spPr/>
    </dgm:pt>
    <dgm:pt modelId="{22D01627-B13A-494C-849D-E5DF2CFDE924}" type="pres">
      <dgm:prSet presAssocID="{742F01F9-FC9D-4BDC-9BD2-55D26608EC58}" presName="wedge3" presStyleLbl="node1" presStyleIdx="2" presStyleCnt="4"/>
      <dgm:spPr/>
    </dgm:pt>
    <dgm:pt modelId="{DF29B972-FD1A-403D-A0D2-E3B46376ABEA}" type="pres">
      <dgm:prSet presAssocID="{742F01F9-FC9D-4BDC-9BD2-55D26608EC58}" presName="wedge3Tx" presStyleLbl="node1" presStyleIdx="2" presStyleCnt="4">
        <dgm:presLayoutVars>
          <dgm:chMax val="0"/>
          <dgm:chPref val="0"/>
          <dgm:bulletEnabled val="1"/>
        </dgm:presLayoutVars>
      </dgm:prSet>
      <dgm:spPr/>
    </dgm:pt>
    <dgm:pt modelId="{F6BCB2E0-4129-FF4E-A2F1-5C6796A7C6AF}" type="pres">
      <dgm:prSet presAssocID="{742F01F9-FC9D-4BDC-9BD2-55D26608EC58}" presName="wedge4" presStyleLbl="node1" presStyleIdx="3" presStyleCnt="4"/>
      <dgm:spPr/>
    </dgm:pt>
    <dgm:pt modelId="{54AC55A3-BB22-CC42-8D5C-F678C5FE2CB8}" type="pres">
      <dgm:prSet presAssocID="{742F01F9-FC9D-4BDC-9BD2-55D26608EC58}" presName="wedge4Tx" presStyleLbl="node1" presStyleIdx="3" presStyleCnt="4">
        <dgm:presLayoutVars>
          <dgm:chMax val="0"/>
          <dgm:chPref val="0"/>
          <dgm:bulletEnabled val="1"/>
        </dgm:presLayoutVars>
      </dgm:prSet>
      <dgm:spPr/>
    </dgm:pt>
  </dgm:ptLst>
  <dgm:cxnLst>
    <dgm:cxn modelId="{C308E809-F142-466A-ACFA-B4765D53B9D6}" type="presOf" srcId="{EC19CC45-2EE3-4469-9016-F2ACF1EEFFBB}" destId="{7B0FB07B-08B3-4479-B93E-CA96EBD2A508}" srcOrd="1" destOrd="0" presId="urn:microsoft.com/office/officeart/2005/8/layout/chart3"/>
    <dgm:cxn modelId="{67C03622-122C-A14D-A01F-BA96B89BBB77}" type="presOf" srcId="{48FC1ADB-0D35-AF45-A471-0974CFC48DEC}" destId="{F6BCB2E0-4129-FF4E-A2F1-5C6796A7C6AF}" srcOrd="0" destOrd="0" presId="urn:microsoft.com/office/officeart/2005/8/layout/chart3"/>
    <dgm:cxn modelId="{1B5CE22A-1608-2C42-9D13-4868837A01A1}" srcId="{742F01F9-FC9D-4BDC-9BD2-55D26608EC58}" destId="{48FC1ADB-0D35-AF45-A471-0974CFC48DEC}" srcOrd="3" destOrd="0" parTransId="{6515FC9E-0B30-894D-8CE5-1BA9521863A1}" sibTransId="{96FCB58C-3E37-C845-8837-512EDAF1E244}"/>
    <dgm:cxn modelId="{6213CF2D-8614-4E9E-9DE3-D2D3CBAF6187}" type="presOf" srcId="{CB485048-D1F1-4211-95DA-F907426B89C5}" destId="{22D01627-B13A-494C-849D-E5DF2CFDE924}" srcOrd="0" destOrd="0" presId="urn:microsoft.com/office/officeart/2005/8/layout/chart3"/>
    <dgm:cxn modelId="{9B4AE93A-CAD2-4412-A022-729B29E1AE6C}" type="presOf" srcId="{EC19CC45-2EE3-4469-9016-F2ACF1EEFFBB}" destId="{F41F7E15-103D-452D-AC04-C76166529C18}" srcOrd="0" destOrd="0" presId="urn:microsoft.com/office/officeart/2005/8/layout/chart3"/>
    <dgm:cxn modelId="{D2A70077-C5C4-4339-B35A-F15C9A498E3D}" srcId="{742F01F9-FC9D-4BDC-9BD2-55D26608EC58}" destId="{EC19CC45-2EE3-4469-9016-F2ACF1EEFFBB}" srcOrd="1" destOrd="0" parTransId="{595EBA5B-56CA-48C6-94D2-7988D9B1136B}" sibTransId="{F110B8E6-9A77-408B-BF7C-249110B1CB99}"/>
    <dgm:cxn modelId="{1ED31B79-821F-49A5-9F3A-6D9440387969}" srcId="{742F01F9-FC9D-4BDC-9BD2-55D26608EC58}" destId="{3C1BD78A-D3BB-4099-A2F4-D5CC9E3599A0}" srcOrd="0" destOrd="0" parTransId="{717F8AE5-EA29-4D81-A4E2-A81BBDFCB6FD}" sibTransId="{D098F782-9338-4DFA-825F-554D08DAEB6D}"/>
    <dgm:cxn modelId="{127CC887-583B-40A3-80A0-703A626BD082}" type="presOf" srcId="{742F01F9-FC9D-4BDC-9BD2-55D26608EC58}" destId="{AC86147E-57E7-46DC-AE2F-1301320EB693}" srcOrd="0" destOrd="0" presId="urn:microsoft.com/office/officeart/2005/8/layout/chart3"/>
    <dgm:cxn modelId="{FC2B6091-47FA-4A38-946E-BC34E88E8D32}" type="presOf" srcId="{CB485048-D1F1-4211-95DA-F907426B89C5}" destId="{DF29B972-FD1A-403D-A0D2-E3B46376ABEA}" srcOrd="1" destOrd="0" presId="urn:microsoft.com/office/officeart/2005/8/layout/chart3"/>
    <dgm:cxn modelId="{FFD50A95-D40C-4C4F-9E1A-BA8E04997293}" type="presOf" srcId="{3C1BD78A-D3BB-4099-A2F4-D5CC9E3599A0}" destId="{FC8FB9CA-FDB0-4B7B-8065-9BA9C7E236D8}" srcOrd="1" destOrd="0" presId="urn:microsoft.com/office/officeart/2005/8/layout/chart3"/>
    <dgm:cxn modelId="{C221F4AD-D87C-4615-B076-184491935DBB}" srcId="{742F01F9-FC9D-4BDC-9BD2-55D26608EC58}" destId="{CB485048-D1F1-4211-95DA-F907426B89C5}" srcOrd="2" destOrd="0" parTransId="{816A2E23-1F11-4F3A-B9E9-ECE914D2C3C2}" sibTransId="{5D4C9427-F817-48E8-8A5D-5C2991B9DA5F}"/>
    <dgm:cxn modelId="{3BF1B2BD-CC35-4E58-B90B-22EB79AAFBB7}" type="presOf" srcId="{3C1BD78A-D3BB-4099-A2F4-D5CC9E3599A0}" destId="{AE018454-D176-42EF-BEF1-1B205EF4EF73}" srcOrd="0" destOrd="0" presId="urn:microsoft.com/office/officeart/2005/8/layout/chart3"/>
    <dgm:cxn modelId="{9E7010D5-434F-C74E-9FFA-DCA5CD78D430}" type="presOf" srcId="{48FC1ADB-0D35-AF45-A471-0974CFC48DEC}" destId="{54AC55A3-BB22-CC42-8D5C-F678C5FE2CB8}" srcOrd="1" destOrd="0" presId="urn:microsoft.com/office/officeart/2005/8/layout/chart3"/>
    <dgm:cxn modelId="{34F9AC75-D108-4A1C-A961-3C299652D362}" type="presParOf" srcId="{AC86147E-57E7-46DC-AE2F-1301320EB693}" destId="{AE018454-D176-42EF-BEF1-1B205EF4EF73}" srcOrd="0" destOrd="0" presId="urn:microsoft.com/office/officeart/2005/8/layout/chart3"/>
    <dgm:cxn modelId="{51822DB0-CC3D-4585-A4C2-E58E8A450EAF}" type="presParOf" srcId="{AC86147E-57E7-46DC-AE2F-1301320EB693}" destId="{FC8FB9CA-FDB0-4B7B-8065-9BA9C7E236D8}" srcOrd="1" destOrd="0" presId="urn:microsoft.com/office/officeart/2005/8/layout/chart3"/>
    <dgm:cxn modelId="{084DF0FF-C4B8-49BB-9073-1E9669554089}" type="presParOf" srcId="{AC86147E-57E7-46DC-AE2F-1301320EB693}" destId="{F41F7E15-103D-452D-AC04-C76166529C18}" srcOrd="2" destOrd="0" presId="urn:microsoft.com/office/officeart/2005/8/layout/chart3"/>
    <dgm:cxn modelId="{4EAD0DBE-1F54-4A77-9446-5D99644B9BF1}" type="presParOf" srcId="{AC86147E-57E7-46DC-AE2F-1301320EB693}" destId="{7B0FB07B-08B3-4479-B93E-CA96EBD2A508}" srcOrd="3" destOrd="0" presId="urn:microsoft.com/office/officeart/2005/8/layout/chart3"/>
    <dgm:cxn modelId="{2EC18DC9-84A2-4E6D-A5E8-FD0BC6AD597C}" type="presParOf" srcId="{AC86147E-57E7-46DC-AE2F-1301320EB693}" destId="{22D01627-B13A-494C-849D-E5DF2CFDE924}" srcOrd="4" destOrd="0" presId="urn:microsoft.com/office/officeart/2005/8/layout/chart3"/>
    <dgm:cxn modelId="{369E13DF-9064-4AF9-A626-EC83F567DB36}" type="presParOf" srcId="{AC86147E-57E7-46DC-AE2F-1301320EB693}" destId="{DF29B972-FD1A-403D-A0D2-E3B46376ABEA}" srcOrd="5" destOrd="0" presId="urn:microsoft.com/office/officeart/2005/8/layout/chart3"/>
    <dgm:cxn modelId="{B6F56D80-844D-1A4C-8F16-C7AAC8C20E56}" type="presParOf" srcId="{AC86147E-57E7-46DC-AE2F-1301320EB693}" destId="{F6BCB2E0-4129-FF4E-A2F1-5C6796A7C6AF}" srcOrd="6" destOrd="0" presId="urn:microsoft.com/office/officeart/2005/8/layout/chart3"/>
    <dgm:cxn modelId="{7BF9A545-992E-934D-B85B-F98B74A5E44F}" type="presParOf" srcId="{AC86147E-57E7-46DC-AE2F-1301320EB693}" destId="{54AC55A3-BB22-CC42-8D5C-F678C5FE2CB8}"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18454-D176-42EF-BEF1-1B205EF4EF73}">
      <dsp:nvSpPr>
        <dsp:cNvPr id="0" name=""/>
        <dsp:cNvSpPr/>
      </dsp:nvSpPr>
      <dsp:spPr>
        <a:xfrm>
          <a:off x="5458781" y="323802"/>
          <a:ext cx="4382077" cy="4365879"/>
        </a:xfrm>
        <a:prstGeom prst="pie">
          <a:avLst>
            <a:gd name="adj1" fmla="val 16200000"/>
            <a:gd name="adj2" fmla="val 0"/>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IE" sz="3400" kern="1200" dirty="0"/>
            <a:t>Learning</a:t>
          </a:r>
        </a:p>
      </dsp:txBody>
      <dsp:txXfrm>
        <a:off x="7699900" y="1131490"/>
        <a:ext cx="1617195" cy="1299369"/>
      </dsp:txXfrm>
    </dsp:sp>
    <dsp:sp modelId="{F41F7E15-103D-452D-AC04-C76166529C18}">
      <dsp:nvSpPr>
        <dsp:cNvPr id="0" name=""/>
        <dsp:cNvSpPr/>
      </dsp:nvSpPr>
      <dsp:spPr>
        <a:xfrm>
          <a:off x="5246739" y="507793"/>
          <a:ext cx="4438178" cy="4365879"/>
        </a:xfrm>
        <a:prstGeom prst="pie">
          <a:avLst>
            <a:gd name="adj1" fmla="val 0"/>
            <a:gd name="adj2" fmla="val 54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IE" sz="3400" kern="1200"/>
            <a:t>Services</a:t>
          </a:r>
        </a:p>
      </dsp:txBody>
      <dsp:txXfrm>
        <a:off x="7545082" y="2768695"/>
        <a:ext cx="1637899" cy="1299369"/>
      </dsp:txXfrm>
    </dsp:sp>
    <dsp:sp modelId="{22D01627-B13A-494C-849D-E5DF2CFDE924}">
      <dsp:nvSpPr>
        <dsp:cNvPr id="0" name=""/>
        <dsp:cNvSpPr/>
      </dsp:nvSpPr>
      <dsp:spPr>
        <a:xfrm>
          <a:off x="5282889" y="507793"/>
          <a:ext cx="4365879" cy="4365879"/>
        </a:xfrm>
        <a:prstGeom prst="pie">
          <a:avLst>
            <a:gd name="adj1" fmla="val 5400000"/>
            <a:gd name="adj2" fmla="val 10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IE" sz="3400" kern="1200"/>
            <a:t>Digital</a:t>
          </a:r>
        </a:p>
      </dsp:txBody>
      <dsp:txXfrm>
        <a:off x="5776649" y="2768695"/>
        <a:ext cx="1611217" cy="1299369"/>
      </dsp:txXfrm>
    </dsp:sp>
    <dsp:sp modelId="{F6BCB2E0-4129-FF4E-A2F1-5C6796A7C6AF}">
      <dsp:nvSpPr>
        <dsp:cNvPr id="0" name=""/>
        <dsp:cNvSpPr/>
      </dsp:nvSpPr>
      <dsp:spPr>
        <a:xfrm>
          <a:off x="5282889" y="507793"/>
          <a:ext cx="4365879" cy="4365879"/>
        </a:xfrm>
        <a:prstGeom prst="pie">
          <a:avLst>
            <a:gd name="adj1" fmla="val 108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GB" sz="3400" kern="1200" dirty="0"/>
            <a:t>Physical</a:t>
          </a:r>
        </a:p>
      </dsp:txBody>
      <dsp:txXfrm>
        <a:off x="5776649" y="1313402"/>
        <a:ext cx="1611217" cy="129936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2/24/2026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Only institution to have a UD and Accessibility Policy</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Woven through a range of strategies</a:t>
            </a:r>
          </a:p>
          <a:p>
            <a:pPr marL="342900" lvl="0" indent="-342900">
              <a:lnSpc>
                <a:spcPct val="107000"/>
              </a:lnSpc>
              <a:spcAft>
                <a:spcPts val="800"/>
              </a:spcAft>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We are national leaders in this and this is an opportunity to showcase our good work and share practice across the sector.</a:t>
            </a:r>
          </a:p>
          <a:p>
            <a:endParaRPr lang="en-IE" dirty="0"/>
          </a:p>
        </p:txBody>
      </p:sp>
      <p:sp>
        <p:nvSpPr>
          <p:cNvPr id="4" name="Slide Number Placeholder 3"/>
          <p:cNvSpPr>
            <a:spLocks noGrp="1"/>
          </p:cNvSpPr>
          <p:nvPr>
            <p:ph type="sldNum" sz="quarter" idx="5"/>
          </p:nvPr>
        </p:nvSpPr>
        <p:spPr/>
        <p:txBody>
          <a:bodyPr/>
          <a:lstStyle/>
          <a:p>
            <a:fld id="{8455A33F-C8A7-DE49-A7E8-C404C3272368}" type="slidenum">
              <a:rPr lang="en-US" smtClean="0"/>
              <a:t>2</a:t>
            </a:fld>
            <a:endParaRPr lang="en-US"/>
          </a:p>
        </p:txBody>
      </p:sp>
    </p:spTree>
    <p:extLst>
      <p:ext uri="{BB962C8B-B14F-4D97-AF65-F5344CB8AC3E}">
        <p14:creationId xmlns:p14="http://schemas.microsoft.com/office/powerpoint/2010/main" val="295147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T&amp;L domain added to physical and digital environments, products and services</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Significant national movement around UDL</a:t>
            </a:r>
          </a:p>
          <a:p>
            <a:pPr marL="342900" lvl="0" indent="-342900">
              <a:lnSpc>
                <a:spcPct val="107000"/>
              </a:lnSpc>
              <a:spcAft>
                <a:spcPts val="800"/>
              </a:spcAft>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PATH 4 feedback to all HEIs – “Overall, project plans presented a narrow view of </a:t>
            </a:r>
            <a:r>
              <a:rPr lang="en-IE" sz="1800" b="1" kern="100" dirty="0">
                <a:effectLst/>
                <a:latin typeface="Calibri" panose="020F0502020204030204" pitchFamily="34" charset="0"/>
                <a:ea typeface="Aptos" panose="020B0004020202020204" pitchFamily="34" charset="0"/>
                <a:cs typeface="Times New Roman" panose="02020603050405020304" pitchFamily="18" charset="0"/>
              </a:rPr>
              <a:t>Universal Design in Education (UDE)</a:t>
            </a:r>
            <a:r>
              <a:rPr lang="en-IE" sz="1800" kern="100" dirty="0">
                <a:effectLst/>
                <a:latin typeface="Calibri" panose="020F0502020204030204" pitchFamily="34" charset="0"/>
                <a:ea typeface="Aptos" panose="020B0004020202020204" pitchFamily="34" charset="0"/>
                <a:cs typeface="Times New Roman" panose="02020603050405020304" pitchFamily="18" charset="0"/>
              </a:rPr>
              <a:t>, limiting their understanding and approaches to Universal Design for Learning (UDL).”</a:t>
            </a:r>
          </a:p>
          <a:p>
            <a:pPr marL="342900" lvl="0" indent="-342900">
              <a:lnSpc>
                <a:spcPct val="107000"/>
              </a:lnSpc>
              <a:spcAft>
                <a:spcPts val="800"/>
              </a:spcAft>
              <a:buFont typeface="Symbol" panose="05050102010706020507" pitchFamily="18" charset="2"/>
              <a:buChar char=""/>
            </a:pPr>
            <a:r>
              <a:rPr lang="en-IE" sz="1800" kern="100" dirty="0">
                <a:effectLst/>
                <a:latin typeface="Calibri" panose="020F0502020204030204" pitchFamily="34" charset="0"/>
                <a:ea typeface="Aptos" panose="020B0004020202020204" pitchFamily="34" charset="0"/>
                <a:cs typeface="Times New Roman" panose="02020603050405020304" pitchFamily="18" charset="0"/>
              </a:rPr>
              <a:t>UDL does not address the other three domains or the needs of staff and visitors</a:t>
            </a:r>
          </a:p>
          <a:p>
            <a:endParaRPr lang="en-IE" dirty="0"/>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4034255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dirty="0"/>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dirty="0"/>
              <a:t>Slide title maximum of 3 lines</a:t>
            </a:r>
            <a:endParaRPr lang="en-US" dirty="0"/>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dirty="0"/>
              <a:t>Slide title maximum of 3 lines</a:t>
            </a:r>
            <a:endParaRPr lang="en-US" dirty="0"/>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dirty="0"/>
              <a:t>Slide title maximum of 3 lines</a:t>
            </a:r>
            <a:endParaRPr lang="en-US" dirty="0"/>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dirty="0"/>
              <a:t>Title</a:t>
            </a:r>
            <a:endParaRPr lang="en-US" dirty="0"/>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dirty="0"/>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dirty="0"/>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dirty="0"/>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dirty="0"/>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dirty="0"/>
              <a:t>Icons</a:t>
            </a:r>
            <a:endParaRPr lang="en-US" dirty="0"/>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a:t>
            </a:r>
            <a:r>
              <a:rPr sz="2700" spc="-55" dirty="0">
                <a:solidFill>
                  <a:srgbClr val="FFFFFF"/>
                </a:solidFill>
                <a:latin typeface="Spectral-Light"/>
                <a:cs typeface="Spectral-Light"/>
              </a:rPr>
              <a:t>.ie</a:t>
            </a:r>
            <a:endParaRPr sz="2700" dirty="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dirty="0"/>
              <a:t>Thank you</a:t>
            </a:r>
            <a:endParaRPr lang="en-US" dirty="0"/>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dirty="0"/>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dirty="0"/>
              <a:t>Click icon to add picture</a:t>
            </a:r>
            <a:endParaRPr lang="en-US" dirty="0"/>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dirty="0"/>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2AEF-235B-556C-C259-2410CAB3FD56}"/>
              </a:ext>
            </a:extLst>
          </p:cNvPr>
          <p:cNvSpPr>
            <a:spLocks noGrp="1"/>
          </p:cNvSpPr>
          <p:nvPr>
            <p:ph type="title"/>
          </p:nvPr>
        </p:nvSpPr>
        <p:spPr>
          <a:xfrm>
            <a:off x="855606" y="3358659"/>
            <a:ext cx="7352848" cy="6184448"/>
          </a:xfrm>
        </p:spPr>
        <p:txBody>
          <a:bodyPr/>
          <a:lstStyle/>
          <a:p>
            <a:r>
              <a:rPr lang="en-US" sz="5400" dirty="0"/>
              <a:t>University of Galway’s ALTITUDE Journey</a:t>
            </a:r>
            <a:br>
              <a:rPr lang="en-US" sz="5400" dirty="0"/>
            </a:br>
            <a:br>
              <a:rPr lang="en-US" sz="5400" dirty="0"/>
            </a:br>
            <a:r>
              <a:rPr lang="en-US" sz="3600" b="1" dirty="0"/>
              <a:t>Dr Deirdre Mc Hugh</a:t>
            </a:r>
            <a:br>
              <a:rPr lang="en-US" sz="3600" b="1" dirty="0"/>
            </a:br>
            <a:r>
              <a:rPr lang="en-US" sz="3600" dirty="0"/>
              <a:t>Universal Design Manager</a:t>
            </a:r>
            <a:br>
              <a:rPr lang="en-US" sz="3600" dirty="0"/>
            </a:br>
            <a:r>
              <a:rPr lang="en-US" sz="3600" dirty="0"/>
              <a:t>University of Galway</a:t>
            </a:r>
            <a:br>
              <a:rPr lang="en-US" sz="3600" b="1" dirty="0"/>
            </a:br>
            <a:br>
              <a:rPr lang="en-US" sz="3600" dirty="0"/>
            </a:br>
            <a:r>
              <a:rPr lang="en-US" sz="3600" b="1" dirty="0"/>
              <a:t>ALTITUDE Summit</a:t>
            </a:r>
            <a:br>
              <a:rPr lang="en-US" sz="3600" b="1" dirty="0"/>
            </a:br>
            <a:r>
              <a:rPr lang="en-US" sz="3600" b="1" dirty="0"/>
              <a:t>19 March 2026</a:t>
            </a:r>
            <a:endParaRPr lang="en-US" sz="3600" dirty="0"/>
          </a:p>
        </p:txBody>
      </p:sp>
      <p:pic>
        <p:nvPicPr>
          <p:cNvPr id="4" name="Picture Placeholder 4">
            <a:extLst>
              <a:ext uri="{FF2B5EF4-FFF2-40B4-BE49-F238E27FC236}">
                <a16:creationId xmlns:a16="http://schemas.microsoft.com/office/drawing/2014/main" id="{D2A20135-6037-4B55-6128-3620DD53A543}"/>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1" t="4555" r="3914" b="28778"/>
          <a:stretch/>
        </p:blipFill>
        <p:spPr>
          <a:xfrm>
            <a:off x="9578926" y="0"/>
            <a:ext cx="10533600" cy="11035749"/>
          </a:xfrm>
        </p:spPr>
      </p:pic>
    </p:spTree>
    <p:extLst>
      <p:ext uri="{BB962C8B-B14F-4D97-AF65-F5344CB8AC3E}">
        <p14:creationId xmlns:p14="http://schemas.microsoft.com/office/powerpoint/2010/main" val="381785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009F8A-17FF-95CA-DEF2-CC100F683990}"/>
              </a:ext>
            </a:extLst>
          </p:cNvPr>
          <p:cNvSpPr>
            <a:spLocks noGrp="1"/>
          </p:cNvSpPr>
          <p:nvPr>
            <p:ph idx="1"/>
          </p:nvPr>
        </p:nvSpPr>
        <p:spPr>
          <a:xfrm>
            <a:off x="937654" y="2802659"/>
            <a:ext cx="18105995" cy="6596432"/>
          </a:xfrm>
        </p:spPr>
        <p:txBody>
          <a:bodyPr/>
          <a:lstStyle/>
          <a:p>
            <a:r>
              <a:rPr lang="en-IE" dirty="0"/>
              <a:t>“We will adopt the Principles of Universal Design in our learning and working environment to increase accessibility, accommodate different approaches to learning and enable students to fulfil their potential (University Strategy 2020-25).”</a:t>
            </a:r>
          </a:p>
          <a:p>
            <a:endParaRPr lang="en-IE" dirty="0"/>
          </a:p>
          <a:p>
            <a:pPr marL="457200" indent="-457200">
              <a:lnSpc>
                <a:spcPct val="150000"/>
              </a:lnSpc>
              <a:buFont typeface="Arial" panose="020B0604020202020204" pitchFamily="34" charset="0"/>
              <a:buChar char="•"/>
            </a:pPr>
            <a:r>
              <a:rPr lang="en-IE" dirty="0"/>
              <a:t>QA182: Universal Design and Accessibility Policy</a:t>
            </a:r>
          </a:p>
          <a:p>
            <a:pPr marL="457200" indent="-457200">
              <a:lnSpc>
                <a:spcPct val="150000"/>
              </a:lnSpc>
              <a:buFont typeface="Arial" panose="020B0604020202020204" pitchFamily="34" charset="0"/>
              <a:buChar char="•"/>
            </a:pPr>
            <a:r>
              <a:rPr lang="en-IE" dirty="0"/>
              <a:t>Universal Design and Accessibility Action Plan and Working Group</a:t>
            </a:r>
          </a:p>
          <a:p>
            <a:pPr marL="457200" indent="-457200">
              <a:lnSpc>
                <a:spcPct val="150000"/>
              </a:lnSpc>
              <a:buFont typeface="Arial" panose="020B0604020202020204" pitchFamily="34" charset="0"/>
              <a:buChar char="•"/>
            </a:pPr>
            <a:r>
              <a:rPr lang="en-IE" dirty="0"/>
              <a:t>Equality, Diversity and Inclusion Strategy</a:t>
            </a:r>
          </a:p>
          <a:p>
            <a:pPr marL="457200" indent="-457200">
              <a:lnSpc>
                <a:spcPct val="150000"/>
              </a:lnSpc>
              <a:buFont typeface="Arial" panose="020B0604020202020204" pitchFamily="34" charset="0"/>
              <a:buChar char="•"/>
            </a:pPr>
            <a:r>
              <a:rPr lang="en-IE" dirty="0"/>
              <a:t>Academic Strategy</a:t>
            </a:r>
          </a:p>
          <a:p>
            <a:pPr marL="457200" indent="-457200">
              <a:lnSpc>
                <a:spcPct val="150000"/>
              </a:lnSpc>
              <a:buFont typeface="Arial" panose="020B0604020202020204" pitchFamily="34" charset="0"/>
              <a:buChar char="•"/>
            </a:pPr>
            <a:r>
              <a:rPr lang="en-IE" dirty="0"/>
              <a:t>Campus Masterplan</a:t>
            </a:r>
          </a:p>
        </p:txBody>
      </p:sp>
      <p:sp>
        <p:nvSpPr>
          <p:cNvPr id="3" name="Title 2">
            <a:extLst>
              <a:ext uri="{FF2B5EF4-FFF2-40B4-BE49-F238E27FC236}">
                <a16:creationId xmlns:a16="http://schemas.microsoft.com/office/drawing/2014/main" id="{06FE2509-AA30-220D-FEC5-87C24DC9B757}"/>
              </a:ext>
            </a:extLst>
          </p:cNvPr>
          <p:cNvSpPr>
            <a:spLocks noGrp="1"/>
          </p:cNvSpPr>
          <p:nvPr>
            <p:ph type="title"/>
          </p:nvPr>
        </p:nvSpPr>
        <p:spPr/>
        <p:txBody>
          <a:bodyPr/>
          <a:lstStyle/>
          <a:p>
            <a:r>
              <a:rPr lang="en-IE" dirty="0"/>
              <a:t>University of Galway Strategy and Policy</a:t>
            </a:r>
          </a:p>
        </p:txBody>
      </p:sp>
    </p:spTree>
    <p:extLst>
      <p:ext uri="{BB962C8B-B14F-4D97-AF65-F5344CB8AC3E}">
        <p14:creationId xmlns:p14="http://schemas.microsoft.com/office/powerpoint/2010/main" val="14238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FA172-17FC-6EBC-99C1-86543DB751D2}"/>
              </a:ext>
            </a:extLst>
          </p:cNvPr>
          <p:cNvSpPr>
            <a:spLocks noGrp="1"/>
          </p:cNvSpPr>
          <p:nvPr>
            <p:ph type="title"/>
          </p:nvPr>
        </p:nvSpPr>
        <p:spPr/>
        <p:txBody>
          <a:bodyPr/>
          <a:lstStyle/>
          <a:p>
            <a:r>
              <a:rPr lang="en-US"/>
              <a:t>Universal Design in Education (UDE)</a:t>
            </a:r>
          </a:p>
        </p:txBody>
      </p:sp>
      <p:sp>
        <p:nvSpPr>
          <p:cNvPr id="7" name="Content Placeholder 6">
            <a:extLst>
              <a:ext uri="{FF2B5EF4-FFF2-40B4-BE49-F238E27FC236}">
                <a16:creationId xmlns:a16="http://schemas.microsoft.com/office/drawing/2014/main" id="{D7C3A122-A9C0-0DCF-2843-5F3AF5C3BD57}"/>
              </a:ext>
            </a:extLst>
          </p:cNvPr>
          <p:cNvSpPr>
            <a:spLocks noGrp="1"/>
          </p:cNvSpPr>
          <p:nvPr>
            <p:ph idx="1"/>
          </p:nvPr>
        </p:nvSpPr>
        <p:spPr>
          <a:xfrm>
            <a:off x="937655" y="2802659"/>
            <a:ext cx="13489546" cy="6308400"/>
          </a:xfrm>
        </p:spPr>
        <p:txBody>
          <a:bodyPr/>
          <a:lstStyle/>
          <a:p>
            <a:pPr>
              <a:lnSpc>
                <a:spcPct val="150000"/>
              </a:lnSpc>
            </a:pPr>
            <a:r>
              <a:rPr lang="en-IE" b="0" i="0" dirty="0">
                <a:solidFill>
                  <a:srgbClr val="000000"/>
                </a:solidFill>
                <a:effectLst/>
                <a:latin typeface="Inter" panose="020B0604020202020204" charset="0"/>
                <a:ea typeface="Inter" panose="020B0604020202020204" charset="0"/>
              </a:rPr>
              <a:t>‘… </a:t>
            </a:r>
            <a:r>
              <a:rPr lang="en-IE" b="1" i="0" dirty="0">
                <a:solidFill>
                  <a:srgbClr val="000000"/>
                </a:solidFill>
                <a:effectLst/>
                <a:latin typeface="Inter" panose="020B0604020202020204" charset="0"/>
                <a:ea typeface="Inter" panose="020B0604020202020204" charset="0"/>
              </a:rPr>
              <a:t>a whole system design </a:t>
            </a:r>
            <a:r>
              <a:rPr lang="en-IE" b="0" i="0" dirty="0">
                <a:solidFill>
                  <a:srgbClr val="000000"/>
                </a:solidFill>
                <a:effectLst/>
                <a:latin typeface="Inter" panose="020B0604020202020204" charset="0"/>
                <a:ea typeface="Inter" panose="020B0604020202020204" charset="0"/>
              </a:rPr>
              <a:t>so that the </a:t>
            </a:r>
            <a:r>
              <a:rPr lang="en-IE" b="1" i="0" dirty="0">
                <a:solidFill>
                  <a:srgbClr val="000000"/>
                </a:solidFill>
                <a:effectLst/>
                <a:latin typeface="Inter" panose="020B0604020202020204" charset="0"/>
                <a:ea typeface="Inter" panose="020B0604020202020204" charset="0"/>
              </a:rPr>
              <a:t>physical and digital environments, the educational services and the teaching and learning </a:t>
            </a:r>
            <a:r>
              <a:rPr lang="en-IE" b="0" i="0" dirty="0">
                <a:solidFill>
                  <a:srgbClr val="000000"/>
                </a:solidFill>
                <a:effectLst/>
                <a:latin typeface="Inter" panose="020B0604020202020204" charset="0"/>
                <a:ea typeface="Inter" panose="020B0604020202020204" charset="0"/>
              </a:rPr>
              <a:t>can be easily accessed, understood and used by the widest range of learners and all stakeholders, in a more inclusive environment.’ (CEUD, 2024, emphasis added) </a:t>
            </a:r>
          </a:p>
          <a:p>
            <a:endParaRPr lang="en-IE" dirty="0">
              <a:solidFill>
                <a:srgbClr val="000000"/>
              </a:solidFill>
              <a:latin typeface="Inter" panose="020B0604020202020204" charset="0"/>
              <a:ea typeface="Inter" panose="020B0604020202020204" charset="0"/>
            </a:endParaRPr>
          </a:p>
          <a:p>
            <a:r>
              <a:rPr lang="en-US" dirty="0">
                <a:latin typeface="Inter" panose="020B0604020202020204" charset="0"/>
                <a:ea typeface="Inter" panose="020B0604020202020204" charset="0"/>
              </a:rPr>
              <a:t>‘</a:t>
            </a:r>
            <a:r>
              <a:rPr lang="en-IE" b="0" i="0" dirty="0">
                <a:solidFill>
                  <a:srgbClr val="000000"/>
                </a:solidFill>
                <a:effectLst/>
                <a:latin typeface="Inter" panose="020B0604020202020204" charset="0"/>
                <a:ea typeface="Inter" panose="020B0604020202020204" charset="0"/>
              </a:rPr>
              <a:t>Universal Design for Learning (UDL) is an extension of, and is underpinned by, Universal Design.’ (CEUD, 2024)</a:t>
            </a:r>
          </a:p>
          <a:p>
            <a:endParaRPr lang="en-IE" dirty="0">
              <a:solidFill>
                <a:srgbClr val="000000"/>
              </a:solidFill>
              <a:latin typeface="Inter" panose="020B0604020202020204" charset="0"/>
              <a:ea typeface="Inter" panose="020B0604020202020204" charset="0"/>
            </a:endParaRPr>
          </a:p>
          <a:p>
            <a:r>
              <a:rPr lang="en-IE" dirty="0">
                <a:solidFill>
                  <a:srgbClr val="000000"/>
                </a:solidFill>
                <a:latin typeface="Inter" panose="020B0604020202020204" charset="0"/>
                <a:ea typeface="Inter" panose="020B0604020202020204" charset="0"/>
              </a:rPr>
              <a:t>PATH 4, Phase 1 – HEA/NDA collaboration</a:t>
            </a:r>
          </a:p>
          <a:p>
            <a:endParaRPr lang="en-US" dirty="0"/>
          </a:p>
        </p:txBody>
      </p:sp>
      <p:graphicFrame>
        <p:nvGraphicFramePr>
          <p:cNvPr id="2" name="Content Placeholder 3" descr="A graphic image of a circle divided into 4 quadrants with text in each. The 3 quadrants labelled 1. Physical 2. Digital and 3. Services are clustered and the 4th quadrant labelled 'T&amp;L' is at a slight remove. ">
            <a:extLst>
              <a:ext uri="{FF2B5EF4-FFF2-40B4-BE49-F238E27FC236}">
                <a16:creationId xmlns:a16="http://schemas.microsoft.com/office/drawing/2014/main" id="{5BA6CBDC-87F9-D7BC-558E-7310976D9926}"/>
              </a:ext>
            </a:extLst>
          </p:cNvPr>
          <p:cNvGraphicFramePr>
            <a:graphicFrameLocks/>
          </p:cNvGraphicFramePr>
          <p:nvPr/>
        </p:nvGraphicFramePr>
        <p:xfrm>
          <a:off x="9499602" y="2802659"/>
          <a:ext cx="15087598" cy="5197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853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FA172-17FC-6EBC-99C1-86543DB751D2}"/>
              </a:ext>
            </a:extLst>
          </p:cNvPr>
          <p:cNvSpPr>
            <a:spLocks noGrp="1"/>
          </p:cNvSpPr>
          <p:nvPr>
            <p:ph type="title"/>
          </p:nvPr>
        </p:nvSpPr>
        <p:spPr>
          <a:xfrm>
            <a:off x="857721" y="896872"/>
            <a:ext cx="17979305" cy="1015664"/>
          </a:xfrm>
        </p:spPr>
        <p:txBody>
          <a:bodyPr/>
          <a:lstStyle/>
          <a:p>
            <a:r>
              <a:rPr lang="en-US" dirty="0"/>
              <a:t>Engaging the Community with Universal Design</a:t>
            </a:r>
          </a:p>
        </p:txBody>
      </p:sp>
      <p:pic>
        <p:nvPicPr>
          <p:cNvPr id="5" name="Content Placeholder 4" descr="The Crowd4Access Logo. This logo comprises a set of six images, each depicted a different type of footpath user.">
            <a:extLst>
              <a:ext uri="{FF2B5EF4-FFF2-40B4-BE49-F238E27FC236}">
                <a16:creationId xmlns:a16="http://schemas.microsoft.com/office/drawing/2014/main" id="{AD3F0A7E-7236-0AF8-0505-B58B40318A2A}"/>
              </a:ext>
            </a:extLst>
          </p:cNvPr>
          <p:cNvPicPr>
            <a:picLocks noGrp="1" noChangeAspect="1"/>
          </p:cNvPicPr>
          <p:nvPr>
            <p:ph idx="1"/>
          </p:nvPr>
        </p:nvPicPr>
        <p:blipFill rotWithShape="1">
          <a:blip r:embed="rId2"/>
          <a:srcRect t="4379" r="2" b="6814"/>
          <a:stretch/>
        </p:blipFill>
        <p:spPr>
          <a:xfrm>
            <a:off x="186954" y="3854475"/>
            <a:ext cx="7371335" cy="2628000"/>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pic>
        <p:nvPicPr>
          <p:cNvPr id="9" name="Picture 8" descr="A group of people in hi-vis jackets, staff and students of the University of Galway, preparing to map campus footpaths for accessibility.">
            <a:extLst>
              <a:ext uri="{FF2B5EF4-FFF2-40B4-BE49-F238E27FC236}">
                <a16:creationId xmlns:a16="http://schemas.microsoft.com/office/drawing/2014/main" id="{3F54E6B1-E0E5-D377-5B8F-37F1CD80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826" y="2242897"/>
            <a:ext cx="10235333" cy="6823555"/>
          </a:xfrm>
          <a:prstGeom prst="rect">
            <a:avLst/>
          </a:prstGeom>
        </p:spPr>
      </p:pic>
      <p:pic>
        <p:nvPicPr>
          <p:cNvPr id="2" name="Picture 2" descr="Insight SFI Research Centre for Data Analytics Logo">
            <a:extLst>
              <a:ext uri="{FF2B5EF4-FFF2-40B4-BE49-F238E27FC236}">
                <a16:creationId xmlns:a16="http://schemas.microsoft.com/office/drawing/2014/main" id="{9C4EB99B-D6AB-E91D-2E6D-E543BC107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2650" y="9327084"/>
            <a:ext cx="3384376" cy="108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1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23AE-AEBB-DEDE-5EC9-EF4BD7557576}"/>
              </a:ext>
            </a:extLst>
          </p:cNvPr>
          <p:cNvSpPr>
            <a:spLocks noGrp="1"/>
          </p:cNvSpPr>
          <p:nvPr>
            <p:ph type="title"/>
          </p:nvPr>
        </p:nvSpPr>
        <p:spPr>
          <a:xfrm>
            <a:off x="857721" y="1034453"/>
            <a:ext cx="18105995" cy="1015664"/>
          </a:xfrm>
        </p:spPr>
        <p:txBody>
          <a:bodyPr/>
          <a:lstStyle/>
          <a:p>
            <a:r>
              <a:rPr lang="en-US" sz="6000" dirty="0"/>
              <a:t>Engaging the Whole Sector with Universal Design</a:t>
            </a:r>
          </a:p>
        </p:txBody>
      </p:sp>
      <p:sp>
        <p:nvSpPr>
          <p:cNvPr id="3" name="Content Placeholder 2">
            <a:extLst>
              <a:ext uri="{FF2B5EF4-FFF2-40B4-BE49-F238E27FC236}">
                <a16:creationId xmlns:a16="http://schemas.microsoft.com/office/drawing/2014/main" id="{6D767F54-D841-51CD-7DEB-64F577ABFDC1}"/>
              </a:ext>
            </a:extLst>
          </p:cNvPr>
          <p:cNvSpPr>
            <a:spLocks noGrp="1"/>
          </p:cNvSpPr>
          <p:nvPr>
            <p:ph idx="1"/>
          </p:nvPr>
        </p:nvSpPr>
        <p:spPr>
          <a:xfrm>
            <a:off x="999052" y="2414315"/>
            <a:ext cx="18105995" cy="6768752"/>
          </a:xfrm>
        </p:spPr>
        <p:txBody>
          <a:bodyPr/>
          <a:lstStyle/>
          <a:p>
            <a:pPr marL="457200" indent="-457200">
              <a:lnSpc>
                <a:spcPct val="150000"/>
              </a:lnSpc>
              <a:buFont typeface="Arial" panose="020B0604020202020204" pitchFamily="34" charset="0"/>
              <a:buChar char="•"/>
            </a:pPr>
            <a:r>
              <a:rPr lang="en-US" sz="4000" dirty="0"/>
              <a:t>AHEAD Conference 2023 – whole conference consultation</a:t>
            </a:r>
          </a:p>
          <a:p>
            <a:pPr marL="457200" indent="-457200">
              <a:lnSpc>
                <a:spcPct val="150000"/>
              </a:lnSpc>
              <a:buFont typeface="Arial" panose="020B0604020202020204" pitchFamily="34" charset="0"/>
              <a:buChar char="•"/>
            </a:pPr>
            <a:r>
              <a:rPr lang="en-US" sz="4000" dirty="0"/>
              <a:t>4 Higher Education Partners</a:t>
            </a:r>
          </a:p>
          <a:p>
            <a:pPr marL="457200" indent="-457200">
              <a:lnSpc>
                <a:spcPct val="150000"/>
              </a:lnSpc>
              <a:buFont typeface="Arial" panose="020B0604020202020204" pitchFamily="34" charset="0"/>
              <a:buChar char="•"/>
            </a:pPr>
            <a:r>
              <a:rPr lang="en-US" sz="4000" dirty="0"/>
              <a:t>6 National collaborators</a:t>
            </a:r>
          </a:p>
          <a:p>
            <a:pPr marL="457200" indent="-457200">
              <a:lnSpc>
                <a:spcPct val="150000"/>
              </a:lnSpc>
              <a:buFont typeface="Arial" panose="020B0604020202020204" pitchFamily="34" charset="0"/>
              <a:buChar char="•"/>
            </a:pPr>
            <a:r>
              <a:rPr lang="en-US" sz="4000" dirty="0"/>
              <a:t>17 regional collaborators</a:t>
            </a:r>
          </a:p>
          <a:p>
            <a:pPr marL="457200" indent="-457200">
              <a:lnSpc>
                <a:spcPct val="150000"/>
              </a:lnSpc>
              <a:buFont typeface="Arial" panose="020B0604020202020204" pitchFamily="34" charset="0"/>
              <a:buChar char="•"/>
            </a:pPr>
            <a:r>
              <a:rPr lang="en-US" sz="4000" dirty="0"/>
              <a:t>Learner consultation</a:t>
            </a:r>
          </a:p>
          <a:p>
            <a:pPr marL="457200" indent="-457200">
              <a:lnSpc>
                <a:spcPct val="150000"/>
              </a:lnSpc>
              <a:buFont typeface="Arial" panose="020B0604020202020204" pitchFamily="34" charset="0"/>
              <a:buChar char="•"/>
            </a:pPr>
            <a:r>
              <a:rPr lang="en-US" sz="4000" dirty="0"/>
              <a:t>Staff consultation</a:t>
            </a:r>
          </a:p>
          <a:p>
            <a:pPr marL="457200" indent="-457200">
              <a:lnSpc>
                <a:spcPct val="150000"/>
              </a:lnSpc>
              <a:buFont typeface="Arial" panose="020B0604020202020204" pitchFamily="34" charset="0"/>
              <a:buChar char="•"/>
            </a:pPr>
            <a:r>
              <a:rPr lang="en-US" sz="4000" dirty="0"/>
              <a:t>Senior stakeholder consultation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70958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From left to right: Dr Bairbre Fleming (UCD), Dr Maureen Haran (ATU) Dr Deirdre Mc Hugh, Prof. David J. Burn, Dr Helen Maher, (University of Galway), Dr Lisa Padden, (UCD).">
            <a:extLst>
              <a:ext uri="{FF2B5EF4-FFF2-40B4-BE49-F238E27FC236}">
                <a16:creationId xmlns:a16="http://schemas.microsoft.com/office/drawing/2014/main" id="{A5DAAB39-E607-329A-D631-47251C6BAF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3127" y="1046163"/>
            <a:ext cx="10729192" cy="7156288"/>
          </a:xfrm>
          <a:prstGeom prst="rect">
            <a:avLst/>
          </a:prstGeom>
        </p:spPr>
      </p:pic>
      <p:sp>
        <p:nvSpPr>
          <p:cNvPr id="5" name="Title 4">
            <a:extLst>
              <a:ext uri="{FF2B5EF4-FFF2-40B4-BE49-F238E27FC236}">
                <a16:creationId xmlns:a16="http://schemas.microsoft.com/office/drawing/2014/main" id="{13DABEF3-E38C-4EE4-80E9-D588FCA968C5}"/>
              </a:ext>
            </a:extLst>
          </p:cNvPr>
          <p:cNvSpPr>
            <a:spLocks noGrp="1"/>
          </p:cNvSpPr>
          <p:nvPr>
            <p:ph type="title"/>
          </p:nvPr>
        </p:nvSpPr>
        <p:spPr>
          <a:xfrm>
            <a:off x="1483098" y="199190"/>
            <a:ext cx="15214129" cy="1015664"/>
          </a:xfrm>
        </p:spPr>
        <p:txBody>
          <a:bodyPr/>
          <a:lstStyle/>
          <a:p>
            <a:r>
              <a:rPr lang="en-IE" sz="5400" dirty="0"/>
              <a:t>University of Galway adopts ALTITUDE Charter</a:t>
            </a:r>
          </a:p>
        </p:txBody>
      </p:sp>
      <p:sp>
        <p:nvSpPr>
          <p:cNvPr id="2" name="TextBox 1">
            <a:extLst>
              <a:ext uri="{FF2B5EF4-FFF2-40B4-BE49-F238E27FC236}">
                <a16:creationId xmlns:a16="http://schemas.microsoft.com/office/drawing/2014/main" id="{C9F269B0-EA45-4BE1-91EE-0A1029BADB65}"/>
              </a:ext>
            </a:extLst>
          </p:cNvPr>
          <p:cNvSpPr txBox="1"/>
          <p:nvPr/>
        </p:nvSpPr>
        <p:spPr>
          <a:xfrm>
            <a:off x="4407422" y="8318971"/>
            <a:ext cx="10729192" cy="1200329"/>
          </a:xfrm>
          <a:prstGeom prst="rect">
            <a:avLst/>
          </a:prstGeom>
          <a:noFill/>
        </p:spPr>
        <p:txBody>
          <a:bodyPr wrap="square" rtlCol="0">
            <a:spAutoFit/>
          </a:bodyPr>
          <a:lstStyle/>
          <a:p>
            <a:r>
              <a:rPr lang="en-IE" sz="2400" dirty="0"/>
              <a:t>From left to right: Dr Bairbre Fleming (UCD), Dr Maureen Haran (ATU) Dr Deirdre Mc Hugh, Prof. David J. Burn, Dr Helen Maher, (University of Galway), Dr Lisa Padden, (UCD)</a:t>
            </a:r>
          </a:p>
        </p:txBody>
      </p:sp>
    </p:spTree>
    <p:extLst>
      <p:ext uri="{BB962C8B-B14F-4D97-AF65-F5344CB8AC3E}">
        <p14:creationId xmlns:p14="http://schemas.microsoft.com/office/powerpoint/2010/main" val="3989159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FA172-17FC-6EBC-99C1-86543DB751D2}"/>
              </a:ext>
            </a:extLst>
          </p:cNvPr>
          <p:cNvSpPr>
            <a:spLocks noGrp="1"/>
          </p:cNvSpPr>
          <p:nvPr>
            <p:ph type="title"/>
          </p:nvPr>
        </p:nvSpPr>
        <p:spPr/>
        <p:txBody>
          <a:bodyPr/>
          <a:lstStyle/>
          <a:p>
            <a:r>
              <a:rPr lang="en-US" dirty="0"/>
              <a:t>Action Planning with ALTITUDE</a:t>
            </a:r>
          </a:p>
        </p:txBody>
      </p:sp>
      <p:sp>
        <p:nvSpPr>
          <p:cNvPr id="7" name="Content Placeholder 6">
            <a:extLst>
              <a:ext uri="{FF2B5EF4-FFF2-40B4-BE49-F238E27FC236}">
                <a16:creationId xmlns:a16="http://schemas.microsoft.com/office/drawing/2014/main" id="{D7C3A122-A9C0-0DCF-2843-5F3AF5C3BD57}"/>
              </a:ext>
            </a:extLst>
          </p:cNvPr>
          <p:cNvSpPr>
            <a:spLocks noGrp="1"/>
          </p:cNvSpPr>
          <p:nvPr>
            <p:ph idx="1"/>
          </p:nvPr>
        </p:nvSpPr>
        <p:spPr/>
        <p:txBody>
          <a:bodyPr/>
          <a:lstStyle/>
          <a:p>
            <a:pPr marL="457200" indent="-457200">
              <a:lnSpc>
                <a:spcPct val="150000"/>
              </a:lnSpc>
              <a:buFont typeface="Arial" panose="020B0604020202020204" pitchFamily="34" charset="0"/>
              <a:buChar char="•"/>
            </a:pPr>
            <a:r>
              <a:rPr lang="en-US" sz="4800" dirty="0"/>
              <a:t>Universal Design (UD) an underpinning methodology for progressing Equality Diversity and Inclusion (EDI)</a:t>
            </a:r>
          </a:p>
          <a:p>
            <a:pPr marL="457200" indent="-457200">
              <a:lnSpc>
                <a:spcPct val="150000"/>
              </a:lnSpc>
              <a:buFont typeface="Arial" panose="020B0604020202020204" pitchFamily="34" charset="0"/>
              <a:buChar char="•"/>
            </a:pPr>
            <a:r>
              <a:rPr lang="en-US" sz="4800" dirty="0"/>
              <a:t>EDI Strategy to 2030 </a:t>
            </a:r>
          </a:p>
          <a:p>
            <a:pPr marL="457200" indent="-457200">
              <a:lnSpc>
                <a:spcPct val="150000"/>
              </a:lnSpc>
              <a:buFont typeface="Arial" panose="020B0604020202020204" pitchFamily="34" charset="0"/>
              <a:buChar char="•"/>
            </a:pPr>
            <a:r>
              <a:rPr lang="en-US" sz="4800" dirty="0"/>
              <a:t>Universal Design and Accessibility Action Plan </a:t>
            </a:r>
          </a:p>
          <a:p>
            <a:pPr marL="457200" indent="-457200">
              <a:lnSpc>
                <a:spcPct val="150000"/>
              </a:lnSpc>
              <a:buFont typeface="Arial" panose="020B0604020202020204" pitchFamily="34" charset="0"/>
              <a:buChar char="•"/>
            </a:pPr>
            <a:r>
              <a:rPr lang="en-US" sz="4800" dirty="0"/>
              <a:t>Universal Design and Accessibility Working Group</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12228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703-A911-5D2F-44C3-543A8E370002}"/>
              </a:ext>
            </a:extLst>
          </p:cNvPr>
          <p:cNvSpPr>
            <a:spLocks noGrp="1"/>
          </p:cNvSpPr>
          <p:nvPr>
            <p:ph type="title"/>
          </p:nvPr>
        </p:nvSpPr>
        <p:spPr/>
        <p:txBody>
          <a:bodyPr/>
          <a:lstStyle/>
          <a:p>
            <a:r>
              <a:rPr lang="en-US" dirty="0"/>
              <a:t>Thank </a:t>
            </a:r>
            <a:r>
              <a:rPr lang="en-US" i="1" dirty="0"/>
              <a:t>you</a:t>
            </a:r>
          </a:p>
        </p:txBody>
      </p:sp>
    </p:spTree>
    <p:extLst>
      <p:ext uri="{BB962C8B-B14F-4D97-AF65-F5344CB8AC3E}">
        <p14:creationId xmlns:p14="http://schemas.microsoft.com/office/powerpoint/2010/main" val="1950795683"/>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8a9eb8c-6a01-428e-9f5d-17b5596ff277">
      <UserInfo>
        <DisplayName>Walsh, Ann T.</DisplayName>
        <AccountId>814</AccountId>
        <AccountType/>
      </UserInfo>
    </SharedWithUsers>
    <lcf76f155ced4ddcb4097134ff3c332f xmlns="f04adec5-321f-46c9-8d8f-d278d5019d73">
      <Terms xmlns="http://schemas.microsoft.com/office/infopath/2007/PartnerControls"/>
    </lcf76f155ced4ddcb4097134ff3c332f>
    <TaxCatchAll xmlns="98a9eb8c-6a01-428e-9f5d-17b5596ff2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9946560433F2B4BAC6115A870028350" ma:contentTypeVersion="19" ma:contentTypeDescription="Create a new document." ma:contentTypeScope="" ma:versionID="c0a8b1796a8dd6b38852de74ff080729">
  <xsd:schema xmlns:xsd="http://www.w3.org/2001/XMLSchema" xmlns:xs="http://www.w3.org/2001/XMLSchema" xmlns:p="http://schemas.microsoft.com/office/2006/metadata/properties" xmlns:ns2="f04adec5-321f-46c9-8d8f-d278d5019d73" xmlns:ns3="98a9eb8c-6a01-428e-9f5d-17b5596ff277" targetNamespace="http://schemas.microsoft.com/office/2006/metadata/properties" ma:root="true" ma:fieldsID="88a703fd55f415ae93a6b4d1954400f5" ns2:_="" ns3:_="">
    <xsd:import namespace="f04adec5-321f-46c9-8d8f-d278d5019d73"/>
    <xsd:import namespace="98a9eb8c-6a01-428e-9f5d-17b5596ff2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4adec5-321f-46c9-8d8f-d278d5019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a9eb8c-6a01-428e-9f5d-17b5596ff2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7ea14bd-29b4-46a6-9b71-aedf54cf4907}" ma:internalName="TaxCatchAll" ma:showField="CatchAllData" ma:web="98a9eb8c-6a01-428e-9f5d-17b5596ff2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2.xml><?xml version="1.0" encoding="utf-8"?>
<ds:datastoreItem xmlns:ds="http://schemas.openxmlformats.org/officeDocument/2006/customXml" ds:itemID="{BD730196-E8EC-453D-B124-9D580BFE0C12}">
  <ds:schemaRefs>
    <ds:schemaRef ds:uri="http://schemas.microsoft.com/office/2006/metadata/properties"/>
    <ds:schemaRef ds:uri="http://schemas.microsoft.com/office/infopath/2007/PartnerControls"/>
    <ds:schemaRef ds:uri="590d3dc1-c79d-47a3-8dbf-b3f92230b356"/>
    <ds:schemaRef ds:uri="58f72ef8-98ed-467e-9382-7c529eef3151"/>
  </ds:schemaRefs>
</ds:datastoreItem>
</file>

<file path=customXml/itemProps3.xml><?xml version="1.0" encoding="utf-8"?>
<ds:datastoreItem xmlns:ds="http://schemas.openxmlformats.org/officeDocument/2006/customXml" ds:itemID="{C0DFA1C5-B926-45AE-93DC-BB0DD21F9353}"/>
</file>

<file path=docProps/app.xml><?xml version="1.0" encoding="utf-8"?>
<Properties xmlns="http://schemas.openxmlformats.org/officeDocument/2006/extended-properties" xmlns:vt="http://schemas.openxmlformats.org/officeDocument/2006/docPropsVTypes">
  <Template>Office Theme</Template>
  <TotalTime>1540</TotalTime>
  <Words>433</Words>
  <Application>Microsoft Office PowerPoint</Application>
  <PresentationFormat>Custom</PresentationFormat>
  <Paragraphs>45</Paragraphs>
  <Slides>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Spectral-Light</vt:lpstr>
      <vt:lpstr>Symbol</vt:lpstr>
      <vt:lpstr>Arial</vt:lpstr>
      <vt:lpstr>Inter</vt:lpstr>
      <vt:lpstr>Calibri</vt:lpstr>
      <vt:lpstr>Spectral</vt:lpstr>
      <vt:lpstr>Office Theme</vt:lpstr>
      <vt:lpstr>University of Galway’s ALTITUDE Journey  Dr Deirdre Mc Hugh Universal Design Manager University of Galway  ALTITUDE Summit 19 March 2026</vt:lpstr>
      <vt:lpstr>University of Galway Strategy and Policy</vt:lpstr>
      <vt:lpstr>Universal Design in Education (UDE)</vt:lpstr>
      <vt:lpstr>Engaging the Community with Universal Design</vt:lpstr>
      <vt:lpstr>Engaging the Whole Sector with Universal Design</vt:lpstr>
      <vt:lpstr>University of Galway adopts ALTITUDE Charter</vt:lpstr>
      <vt:lpstr>Action Planning with ALTITUDE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McHugh, Deirdre</cp:lastModifiedBy>
  <cp:revision>7</cp:revision>
  <dcterms:created xsi:type="dcterms:W3CDTF">2022-08-02T10:02:09Z</dcterms:created>
  <dcterms:modified xsi:type="dcterms:W3CDTF">2026-02-24T08:34:18Z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0x01010069946560433F2B4BAC6115A870028350</vt:lpwstr>
  </property>
  <property fmtid="{D5CDD505-2E9C-101B-9397-08002B2CF9AE}" pid="7" name="MediaServiceImageTags">
    <vt:lpwstr/>
  </property>
</Properties>
</file>