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336" r:id="rId6"/>
    <p:sldId id="337" r:id="rId7"/>
    <p:sldId id="338" r:id="rId8"/>
    <p:sldId id="330" r:id="rId9"/>
    <p:sldId id="332" r:id="rId10"/>
    <p:sldId id="335" r:id="rId11"/>
    <p:sldId id="324" r:id="rId12"/>
    <p:sldId id="31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AAFB"/>
    <a:srgbClr val="171744"/>
    <a:srgbClr val="D9F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9DDACA-0B7F-4BA1-8E54-5CE79B9074D3}" v="56" dt="2026-03-12T14:45:42.6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5" autoAdjust="0"/>
    <p:restoredTop sz="86469" autoAdjust="0"/>
  </p:normalViewPr>
  <p:slideViewPr>
    <p:cSldViewPr snapToGrid="0">
      <p:cViewPr varScale="1">
        <p:scale>
          <a:sx n="55" d="100"/>
          <a:sy n="55" d="100"/>
        </p:scale>
        <p:origin x="34" y="4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Duignan" userId="f36a576b-c06f-4e27-b341-dcf4bf9c1f2f" providerId="ADAL" clId="{07D29F31-AF74-419B-AFEC-C1B7E62EF368}"/>
    <pc:docChg chg="custSel modSld">
      <pc:chgData name="Danielle Duignan" userId="f36a576b-c06f-4e27-b341-dcf4bf9c1f2f" providerId="ADAL" clId="{07D29F31-AF74-419B-AFEC-C1B7E62EF368}" dt="2026-03-12T14:45:42.645" v="85" actId="478"/>
      <pc:docMkLst>
        <pc:docMk/>
      </pc:docMkLst>
      <pc:sldChg chg="delSp modSp mod">
        <pc:chgData name="Danielle Duignan" userId="f36a576b-c06f-4e27-b341-dcf4bf9c1f2f" providerId="ADAL" clId="{07D29F31-AF74-419B-AFEC-C1B7E62EF368}" dt="2026-03-12T14:44:47.823" v="37" actId="33553"/>
        <pc:sldMkLst>
          <pc:docMk/>
          <pc:sldMk cId="3654507735" sldId="257"/>
        </pc:sldMkLst>
        <pc:spChg chg="del mod">
          <ac:chgData name="Danielle Duignan" userId="f36a576b-c06f-4e27-b341-dcf4bf9c1f2f" providerId="ADAL" clId="{07D29F31-AF74-419B-AFEC-C1B7E62EF368}" dt="2026-03-12T14:42:44.191" v="3" actId="478"/>
          <ac:spMkLst>
            <pc:docMk/>
            <pc:sldMk cId="3654507735" sldId="257"/>
            <ac:spMk id="2" creationId="{00000000-0000-0000-0000-000000000000}"/>
          </ac:spMkLst>
        </pc:spChg>
        <pc:spChg chg="mod">
          <ac:chgData name="Danielle Duignan" userId="f36a576b-c06f-4e27-b341-dcf4bf9c1f2f" providerId="ADAL" clId="{07D29F31-AF74-419B-AFEC-C1B7E62EF368}" dt="2026-03-12T14:44:47.823" v="37" actId="33553"/>
          <ac:spMkLst>
            <pc:docMk/>
            <pc:sldMk cId="3654507735" sldId="257"/>
            <ac:spMk id="7" creationId="{00000000-0000-0000-0000-000000000000}"/>
          </ac:spMkLst>
        </pc:spChg>
        <pc:spChg chg="del mod">
          <ac:chgData name="Danielle Duignan" userId="f36a576b-c06f-4e27-b341-dcf4bf9c1f2f" providerId="ADAL" clId="{07D29F31-AF74-419B-AFEC-C1B7E62EF368}" dt="2026-03-12T14:42:48.557" v="5" actId="478"/>
          <ac:spMkLst>
            <pc:docMk/>
            <pc:sldMk cId="3654507735" sldId="257"/>
            <ac:spMk id="11" creationId="{00000000-0000-0000-0000-000000000000}"/>
          </ac:spMkLst>
        </pc:spChg>
        <pc:picChg chg="mod">
          <ac:chgData name="Danielle Duignan" userId="f36a576b-c06f-4e27-b341-dcf4bf9c1f2f" providerId="ADAL" clId="{07D29F31-AF74-419B-AFEC-C1B7E62EF368}" dt="2026-03-12T14:43:10.049" v="9" actId="962"/>
          <ac:picMkLst>
            <pc:docMk/>
            <pc:sldMk cId="3654507735" sldId="257"/>
            <ac:picMk id="5" creationId="{7EC1AC09-3491-D30B-6253-83FB906318D4}"/>
          </ac:picMkLst>
        </pc:picChg>
        <pc:picChg chg="mod">
          <ac:chgData name="Danielle Duignan" userId="f36a576b-c06f-4e27-b341-dcf4bf9c1f2f" providerId="ADAL" clId="{07D29F31-AF74-419B-AFEC-C1B7E62EF368}" dt="2026-03-12T14:43:04.868" v="7" actId="962"/>
          <ac:picMkLst>
            <pc:docMk/>
            <pc:sldMk cId="3654507735" sldId="257"/>
            <ac:picMk id="9" creationId="{D35AEC39-FC6B-F583-DE44-89B09FF20BD2}"/>
          </ac:picMkLst>
        </pc:picChg>
      </pc:sldChg>
      <pc:sldChg chg="modSp mod">
        <pc:chgData name="Danielle Duignan" userId="f36a576b-c06f-4e27-b341-dcf4bf9c1f2f" providerId="ADAL" clId="{07D29F31-AF74-419B-AFEC-C1B7E62EF368}" dt="2026-03-12T14:44:29.300" v="34" actId="962"/>
        <pc:sldMkLst>
          <pc:docMk/>
          <pc:sldMk cId="4236513486" sldId="315"/>
        </pc:sldMkLst>
        <pc:graphicFrameChg chg="mod">
          <ac:chgData name="Danielle Duignan" userId="f36a576b-c06f-4e27-b341-dcf4bf9c1f2f" providerId="ADAL" clId="{07D29F31-AF74-419B-AFEC-C1B7E62EF368}" dt="2026-03-12T14:44:26.513" v="33" actId="962"/>
          <ac:graphicFrameMkLst>
            <pc:docMk/>
            <pc:sldMk cId="4236513486" sldId="315"/>
            <ac:graphicFrameMk id="6" creationId="{DA9F3A71-6D96-7CBB-BE4D-96D10C87E1D6}"/>
          </ac:graphicFrameMkLst>
        </pc:graphicFrameChg>
        <pc:picChg chg="mod">
          <ac:chgData name="Danielle Duignan" userId="f36a576b-c06f-4e27-b341-dcf4bf9c1f2f" providerId="ADAL" clId="{07D29F31-AF74-419B-AFEC-C1B7E62EF368}" dt="2026-03-12T14:44:29.300" v="34" actId="962"/>
          <ac:picMkLst>
            <pc:docMk/>
            <pc:sldMk cId="4236513486" sldId="315"/>
            <ac:picMk id="4" creationId="{9EEE9B1F-4D2E-0571-C6FF-E069C52BBD41}"/>
          </ac:picMkLst>
        </pc:picChg>
      </pc:sldChg>
      <pc:sldChg chg="addSp delSp modSp mod">
        <pc:chgData name="Danielle Duignan" userId="f36a576b-c06f-4e27-b341-dcf4bf9c1f2f" providerId="ADAL" clId="{07D29F31-AF74-419B-AFEC-C1B7E62EF368}" dt="2026-03-12T14:45:42.645" v="85" actId="478"/>
        <pc:sldMkLst>
          <pc:docMk/>
          <pc:sldMk cId="733660299" sldId="324"/>
        </pc:sldMkLst>
        <pc:spChg chg="del mod">
          <ac:chgData name="Danielle Duignan" userId="f36a576b-c06f-4e27-b341-dcf4bf9c1f2f" providerId="ADAL" clId="{07D29F31-AF74-419B-AFEC-C1B7E62EF368}" dt="2026-03-12T14:44:16.073" v="29" actId="478"/>
          <ac:spMkLst>
            <pc:docMk/>
            <pc:sldMk cId="733660299" sldId="324"/>
            <ac:spMk id="2" creationId="{00000000-0000-0000-0000-000000000000}"/>
          </ac:spMkLst>
        </pc:spChg>
        <pc:spChg chg="del">
          <ac:chgData name="Danielle Duignan" userId="f36a576b-c06f-4e27-b341-dcf4bf9c1f2f" providerId="ADAL" clId="{07D29F31-AF74-419B-AFEC-C1B7E62EF368}" dt="2026-03-12T14:45:35.971" v="81" actId="478"/>
          <ac:spMkLst>
            <pc:docMk/>
            <pc:sldMk cId="733660299" sldId="324"/>
            <ac:spMk id="3" creationId="{00000000-0000-0000-0000-000000000000}"/>
          </ac:spMkLst>
        </pc:spChg>
        <pc:spChg chg="add mod">
          <ac:chgData name="Danielle Duignan" userId="f36a576b-c06f-4e27-b341-dcf4bf9c1f2f" providerId="ADAL" clId="{07D29F31-AF74-419B-AFEC-C1B7E62EF368}" dt="2026-03-12T14:45:29.678" v="80" actId="13244"/>
          <ac:spMkLst>
            <pc:docMk/>
            <pc:sldMk cId="733660299" sldId="324"/>
            <ac:spMk id="4" creationId="{9E37B028-3E53-1128-589F-090B9329CED7}"/>
          </ac:spMkLst>
        </pc:spChg>
        <pc:spChg chg="del">
          <ac:chgData name="Danielle Duignan" userId="f36a576b-c06f-4e27-b341-dcf4bf9c1f2f" providerId="ADAL" clId="{07D29F31-AF74-419B-AFEC-C1B7E62EF368}" dt="2026-03-12T14:45:39.485" v="82" actId="478"/>
          <ac:spMkLst>
            <pc:docMk/>
            <pc:sldMk cId="733660299" sldId="324"/>
            <ac:spMk id="8" creationId="{00000000-0000-0000-0000-000000000000}"/>
          </ac:spMkLst>
        </pc:spChg>
        <pc:spChg chg="del">
          <ac:chgData name="Danielle Duignan" userId="f36a576b-c06f-4e27-b341-dcf4bf9c1f2f" providerId="ADAL" clId="{07D29F31-AF74-419B-AFEC-C1B7E62EF368}" dt="2026-03-12T14:44:20.099" v="30" actId="478"/>
          <ac:spMkLst>
            <pc:docMk/>
            <pc:sldMk cId="733660299" sldId="324"/>
            <ac:spMk id="11" creationId="{00000000-0000-0000-0000-000000000000}"/>
          </ac:spMkLst>
        </pc:spChg>
        <pc:spChg chg="del">
          <ac:chgData name="Danielle Duignan" userId="f36a576b-c06f-4e27-b341-dcf4bf9c1f2f" providerId="ADAL" clId="{07D29F31-AF74-419B-AFEC-C1B7E62EF368}" dt="2026-03-12T14:45:40.392" v="83" actId="478"/>
          <ac:spMkLst>
            <pc:docMk/>
            <pc:sldMk cId="733660299" sldId="324"/>
            <ac:spMk id="12" creationId="{00000000-0000-0000-0000-000000000000}"/>
          </ac:spMkLst>
        </pc:spChg>
        <pc:spChg chg="del">
          <ac:chgData name="Danielle Duignan" userId="f36a576b-c06f-4e27-b341-dcf4bf9c1f2f" providerId="ADAL" clId="{07D29F31-AF74-419B-AFEC-C1B7E62EF368}" dt="2026-03-12T14:45:41.210" v="84" actId="478"/>
          <ac:spMkLst>
            <pc:docMk/>
            <pc:sldMk cId="733660299" sldId="324"/>
            <ac:spMk id="13" creationId="{00000000-0000-0000-0000-000000000000}"/>
          </ac:spMkLst>
        </pc:spChg>
        <pc:spChg chg="del">
          <ac:chgData name="Danielle Duignan" userId="f36a576b-c06f-4e27-b341-dcf4bf9c1f2f" providerId="ADAL" clId="{07D29F31-AF74-419B-AFEC-C1B7E62EF368}" dt="2026-03-12T14:45:42.645" v="85" actId="478"/>
          <ac:spMkLst>
            <pc:docMk/>
            <pc:sldMk cId="733660299" sldId="324"/>
            <ac:spMk id="14" creationId="{00000000-0000-0000-0000-000000000000}"/>
          </ac:spMkLst>
        </pc:spChg>
        <pc:graphicFrameChg chg="mod modGraphic">
          <ac:chgData name="Danielle Duignan" userId="f36a576b-c06f-4e27-b341-dcf4bf9c1f2f" providerId="ADAL" clId="{07D29F31-AF74-419B-AFEC-C1B7E62EF368}" dt="2026-03-12T14:44:22.707" v="31" actId="962"/>
          <ac:graphicFrameMkLst>
            <pc:docMk/>
            <pc:sldMk cId="733660299" sldId="324"/>
            <ac:graphicFrameMk id="6" creationId="{00000000-0000-0000-0000-000000000000}"/>
          </ac:graphicFrameMkLst>
        </pc:graphicFrameChg>
        <pc:picChg chg="mod">
          <ac:chgData name="Danielle Duignan" userId="f36a576b-c06f-4e27-b341-dcf4bf9c1f2f" providerId="ADAL" clId="{07D29F31-AF74-419B-AFEC-C1B7E62EF368}" dt="2026-03-12T14:44:24.999" v="32" actId="962"/>
          <ac:picMkLst>
            <pc:docMk/>
            <pc:sldMk cId="733660299" sldId="324"/>
            <ac:picMk id="42" creationId="{9AE31D0F-6771-5C88-AEE2-5AFBA3F1D10B}"/>
          </ac:picMkLst>
        </pc:picChg>
      </pc:sldChg>
      <pc:sldChg chg="modSp mod">
        <pc:chgData name="Danielle Duignan" userId="f36a576b-c06f-4e27-b341-dcf4bf9c1f2f" providerId="ADAL" clId="{07D29F31-AF74-419B-AFEC-C1B7E62EF368}" dt="2026-03-12T14:43:41.896" v="17" actId="962"/>
        <pc:sldMkLst>
          <pc:docMk/>
          <pc:sldMk cId="2624575509" sldId="330"/>
        </pc:sldMkLst>
        <pc:graphicFrameChg chg="mod">
          <ac:chgData name="Danielle Duignan" userId="f36a576b-c06f-4e27-b341-dcf4bf9c1f2f" providerId="ADAL" clId="{07D29F31-AF74-419B-AFEC-C1B7E62EF368}" dt="2026-03-12T14:43:38.493" v="15" actId="962"/>
          <ac:graphicFrameMkLst>
            <pc:docMk/>
            <pc:sldMk cId="2624575509" sldId="330"/>
            <ac:graphicFrameMk id="13" creationId="{374B6D54-F091-C93F-B8C0-2DBEBB743340}"/>
          </ac:graphicFrameMkLst>
        </pc:graphicFrameChg>
        <pc:picChg chg="mod">
          <ac:chgData name="Danielle Duignan" userId="f36a576b-c06f-4e27-b341-dcf4bf9c1f2f" providerId="ADAL" clId="{07D29F31-AF74-419B-AFEC-C1B7E62EF368}" dt="2026-03-12T14:43:40.623" v="16" actId="962"/>
          <ac:picMkLst>
            <pc:docMk/>
            <pc:sldMk cId="2624575509" sldId="330"/>
            <ac:picMk id="3" creationId="{B6BD0846-F7EE-CD01-3985-B87FBC503622}"/>
          </ac:picMkLst>
        </pc:picChg>
        <pc:picChg chg="mod">
          <ac:chgData name="Danielle Duignan" userId="f36a576b-c06f-4e27-b341-dcf4bf9c1f2f" providerId="ADAL" clId="{07D29F31-AF74-419B-AFEC-C1B7E62EF368}" dt="2026-03-12T14:43:41.896" v="17" actId="962"/>
          <ac:picMkLst>
            <pc:docMk/>
            <pc:sldMk cId="2624575509" sldId="330"/>
            <ac:picMk id="5" creationId="{E006907C-D3B1-B2F7-B52F-D754232B7AD4}"/>
          </ac:picMkLst>
        </pc:picChg>
      </pc:sldChg>
      <pc:sldChg chg="modSp mod">
        <pc:chgData name="Danielle Duignan" userId="f36a576b-c06f-4e27-b341-dcf4bf9c1f2f" providerId="ADAL" clId="{07D29F31-AF74-419B-AFEC-C1B7E62EF368}" dt="2026-03-12T14:43:53.854" v="22" actId="962"/>
        <pc:sldMkLst>
          <pc:docMk/>
          <pc:sldMk cId="2845236042" sldId="332"/>
        </pc:sldMkLst>
        <pc:graphicFrameChg chg="mod">
          <ac:chgData name="Danielle Duignan" userId="f36a576b-c06f-4e27-b341-dcf4bf9c1f2f" providerId="ADAL" clId="{07D29F31-AF74-419B-AFEC-C1B7E62EF368}" dt="2026-03-12T14:43:51.954" v="21" actId="962"/>
          <ac:graphicFrameMkLst>
            <pc:docMk/>
            <pc:sldMk cId="2845236042" sldId="332"/>
            <ac:graphicFrameMk id="13" creationId="{B51303A7-4811-7CB0-BD1E-08CAC97DE9E2}"/>
          </ac:graphicFrameMkLst>
        </pc:graphicFrameChg>
        <pc:picChg chg="mod">
          <ac:chgData name="Danielle Duignan" userId="f36a576b-c06f-4e27-b341-dcf4bf9c1f2f" providerId="ADAL" clId="{07D29F31-AF74-419B-AFEC-C1B7E62EF368}" dt="2026-03-12T14:43:53.854" v="22" actId="962"/>
          <ac:picMkLst>
            <pc:docMk/>
            <pc:sldMk cId="2845236042" sldId="332"/>
            <ac:picMk id="4" creationId="{38E82E36-81DD-3437-A82B-F52780056CBA}"/>
          </ac:picMkLst>
        </pc:picChg>
      </pc:sldChg>
      <pc:sldChg chg="addSp modSp mod">
        <pc:chgData name="Danielle Duignan" userId="f36a576b-c06f-4e27-b341-dcf4bf9c1f2f" providerId="ADAL" clId="{07D29F31-AF74-419B-AFEC-C1B7E62EF368}" dt="2026-03-12T14:45:08.305" v="60" actId="20577"/>
        <pc:sldMkLst>
          <pc:docMk/>
          <pc:sldMk cId="3494531090" sldId="335"/>
        </pc:sldMkLst>
        <pc:spChg chg="add mod">
          <ac:chgData name="Danielle Duignan" userId="f36a576b-c06f-4e27-b341-dcf4bf9c1f2f" providerId="ADAL" clId="{07D29F31-AF74-419B-AFEC-C1B7E62EF368}" dt="2026-03-12T14:45:08.305" v="60" actId="20577"/>
          <ac:spMkLst>
            <pc:docMk/>
            <pc:sldMk cId="3494531090" sldId="335"/>
            <ac:spMk id="2" creationId="{D3EB08BF-223C-05F2-3C3D-208AA26F850B}"/>
          </ac:spMkLst>
        </pc:spChg>
        <pc:graphicFrameChg chg="mod modGraphic">
          <ac:chgData name="Danielle Duignan" userId="f36a576b-c06f-4e27-b341-dcf4bf9c1f2f" providerId="ADAL" clId="{07D29F31-AF74-419B-AFEC-C1B7E62EF368}" dt="2026-03-12T14:44:06.329" v="25" actId="962"/>
          <ac:graphicFrameMkLst>
            <pc:docMk/>
            <pc:sldMk cId="3494531090" sldId="335"/>
            <ac:graphicFrameMk id="13" creationId="{B04B34D9-2E2C-FB22-15A5-E60D1B69E998}"/>
          </ac:graphicFrameMkLst>
        </pc:graphicFrameChg>
        <pc:picChg chg="mod">
          <ac:chgData name="Danielle Duignan" userId="f36a576b-c06f-4e27-b341-dcf4bf9c1f2f" providerId="ADAL" clId="{07D29F31-AF74-419B-AFEC-C1B7E62EF368}" dt="2026-03-12T14:44:07.595" v="26" actId="962"/>
          <ac:picMkLst>
            <pc:docMk/>
            <pc:sldMk cId="3494531090" sldId="335"/>
            <ac:picMk id="6" creationId="{02376DB5-E92D-95FF-965B-B916B3EC961D}"/>
          </ac:picMkLst>
        </pc:picChg>
        <pc:picChg chg="mod">
          <ac:chgData name="Danielle Duignan" userId="f36a576b-c06f-4e27-b341-dcf4bf9c1f2f" providerId="ADAL" clId="{07D29F31-AF74-419B-AFEC-C1B7E62EF368}" dt="2026-03-12T14:44:09.304" v="27" actId="962"/>
          <ac:picMkLst>
            <pc:docMk/>
            <pc:sldMk cId="3494531090" sldId="335"/>
            <ac:picMk id="7" creationId="{0E446C67-149B-F2A6-7F73-D0D2C808D177}"/>
          </ac:picMkLst>
        </pc:picChg>
      </pc:sldChg>
      <pc:sldChg chg="modSp mod">
        <pc:chgData name="Danielle Duignan" userId="f36a576b-c06f-4e27-b341-dcf4bf9c1f2f" providerId="ADAL" clId="{07D29F31-AF74-419B-AFEC-C1B7E62EF368}" dt="2026-03-12T14:44:52.369" v="38" actId="33553"/>
        <pc:sldMkLst>
          <pc:docMk/>
          <pc:sldMk cId="2616806337" sldId="336"/>
        </pc:sldMkLst>
        <pc:spChg chg="mod">
          <ac:chgData name="Danielle Duignan" userId="f36a576b-c06f-4e27-b341-dcf4bf9c1f2f" providerId="ADAL" clId="{07D29F31-AF74-419B-AFEC-C1B7E62EF368}" dt="2026-03-12T14:44:52.369" v="38" actId="33553"/>
          <ac:spMkLst>
            <pc:docMk/>
            <pc:sldMk cId="2616806337" sldId="336"/>
            <ac:spMk id="6" creationId="{6C23BB70-276A-F973-823A-7DA2503CD4F4}"/>
          </ac:spMkLst>
        </pc:spChg>
        <pc:picChg chg="mod">
          <ac:chgData name="Danielle Duignan" userId="f36a576b-c06f-4e27-b341-dcf4bf9c1f2f" providerId="ADAL" clId="{07D29F31-AF74-419B-AFEC-C1B7E62EF368}" dt="2026-03-12T14:43:27.876" v="11" actId="962"/>
          <ac:picMkLst>
            <pc:docMk/>
            <pc:sldMk cId="2616806337" sldId="336"/>
            <ac:picMk id="5" creationId="{F6E01A35-E964-5A18-CA08-D20071286166}"/>
          </ac:picMkLst>
        </pc:picChg>
      </pc:sldChg>
      <pc:sldChg chg="modSp mod">
        <pc:chgData name="Danielle Duignan" userId="f36a576b-c06f-4e27-b341-dcf4bf9c1f2f" providerId="ADAL" clId="{07D29F31-AF74-419B-AFEC-C1B7E62EF368}" dt="2026-03-12T14:45:24.636" v="78"/>
        <pc:sldMkLst>
          <pc:docMk/>
          <pc:sldMk cId="1320032565" sldId="337"/>
        </pc:sldMkLst>
        <pc:spChg chg="mod">
          <ac:chgData name="Danielle Duignan" userId="f36a576b-c06f-4e27-b341-dcf4bf9c1f2f" providerId="ADAL" clId="{07D29F31-AF74-419B-AFEC-C1B7E62EF368}" dt="2026-03-12T14:45:24.636" v="78"/>
          <ac:spMkLst>
            <pc:docMk/>
            <pc:sldMk cId="1320032565" sldId="337"/>
            <ac:spMk id="4" creationId="{40D9279C-B4B2-66CB-12BA-72DABDB7DA68}"/>
          </ac:spMkLst>
        </pc:spChg>
        <pc:graphicFrameChg chg="modGraphic">
          <ac:chgData name="Danielle Duignan" userId="f36a576b-c06f-4e27-b341-dcf4bf9c1f2f" providerId="ADAL" clId="{07D29F31-AF74-419B-AFEC-C1B7E62EF368}" dt="2026-03-12T14:44:35.141" v="35" actId="13238"/>
          <ac:graphicFrameMkLst>
            <pc:docMk/>
            <pc:sldMk cId="1320032565" sldId="337"/>
            <ac:graphicFrameMk id="3" creationId="{1A03D35E-AB09-A061-84DA-3D58630F2782}"/>
          </ac:graphicFrameMkLst>
        </pc:graphicFrameChg>
      </pc:sldChg>
      <pc:sldChg chg="modSp mod">
        <pc:chgData name="Danielle Duignan" userId="f36a576b-c06f-4e27-b341-dcf4bf9c1f2f" providerId="ADAL" clId="{07D29F31-AF74-419B-AFEC-C1B7E62EF368}" dt="2026-03-12T14:44:57.659" v="40" actId="33553"/>
        <pc:sldMkLst>
          <pc:docMk/>
          <pc:sldMk cId="4198580353" sldId="338"/>
        </pc:sldMkLst>
        <pc:spChg chg="mod">
          <ac:chgData name="Danielle Duignan" userId="f36a576b-c06f-4e27-b341-dcf4bf9c1f2f" providerId="ADAL" clId="{07D29F31-AF74-419B-AFEC-C1B7E62EF368}" dt="2026-03-12T14:44:57.659" v="40" actId="33553"/>
          <ac:spMkLst>
            <pc:docMk/>
            <pc:sldMk cId="4198580353" sldId="338"/>
            <ac:spMk id="4" creationId="{563547A7-2E1E-4969-6569-501E0404B167}"/>
          </ac:spMkLst>
        </pc:spChg>
        <pc:graphicFrameChg chg="modGraphic">
          <ac:chgData name="Danielle Duignan" userId="f36a576b-c06f-4e27-b341-dcf4bf9c1f2f" providerId="ADAL" clId="{07D29F31-AF74-419B-AFEC-C1B7E62EF368}" dt="2026-03-12T14:44:36.949" v="36" actId="13238"/>
          <ac:graphicFrameMkLst>
            <pc:docMk/>
            <pc:sldMk cId="4198580353" sldId="338"/>
            <ac:graphicFrameMk id="5" creationId="{E3F097B2-7DFC-E447-BF3D-8E39C1A754A0}"/>
          </ac:graphicFrameMkLst>
        </pc:graphicFrameChg>
      </pc:sldChg>
    </pc:docChg>
  </pc:docChgLst>
  <pc:docChgLst>
    <pc:chgData name="Lisa Shields" userId="1c8926c0-d439-41ee-b45e-5571102ee0e6" providerId="ADAL" clId="{5B0EA92F-6843-4D74-B92B-CBD892CD4611}"/>
    <pc:docChg chg="modSld">
      <pc:chgData name="Lisa Shields" userId="1c8926c0-d439-41ee-b45e-5571102ee0e6" providerId="ADAL" clId="{5B0EA92F-6843-4D74-B92B-CBD892CD4611}" dt="2026-03-03T19:54:35.598" v="0"/>
      <pc:docMkLst>
        <pc:docMk/>
      </pc:docMkLst>
      <pc:sldChg chg="modSp">
        <pc:chgData name="Lisa Shields" userId="1c8926c0-d439-41ee-b45e-5571102ee0e6" providerId="ADAL" clId="{5B0EA92F-6843-4D74-B92B-CBD892CD4611}" dt="2026-03-03T19:54:35.598" v="0"/>
        <pc:sldMkLst>
          <pc:docMk/>
          <pc:sldMk cId="3494531090" sldId="335"/>
        </pc:sldMkLst>
        <pc:graphicFrameChg chg="mod">
          <ac:chgData name="Lisa Shields" userId="1c8926c0-d439-41ee-b45e-5571102ee0e6" providerId="ADAL" clId="{5B0EA92F-6843-4D74-B92B-CBD892CD4611}" dt="2026-03-03T19:54:35.598" v="0"/>
          <ac:graphicFrameMkLst>
            <pc:docMk/>
            <pc:sldMk cId="3494531090" sldId="335"/>
            <ac:graphicFrameMk id="13" creationId="{B04B34D9-2E2C-FB22-15A5-E60D1B69E998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1FD38E-81AE-4509-AB98-AA6471AF22B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EECB7F-1D29-4892-9E53-E8A22B779D6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>
              <a:solidFill>
                <a:schemeClr val="bg1"/>
              </a:solidFill>
            </a:rPr>
            <a:t>Language &amp; Cultural Barriers: </a:t>
          </a:r>
          <a:endParaRPr lang="en-US" b="0" i="0">
            <a:solidFill>
              <a:schemeClr val="bg1"/>
            </a:solidFill>
            <a:latin typeface="Aptos Display"/>
          </a:endParaRPr>
        </a:p>
      </dgm:t>
      <dgm:extLst>
        <a:ext uri="{E40237B7-FDA0-4F09-8148-C483321AD2D9}">
          <dgm14:cNvPr xmlns:dgm14="http://schemas.microsoft.com/office/drawing/2010/diagram" id="0" name="" descr="Language &amp; Cultural Barriers: &#10;Principle III: Provide Multiple Means of Engagement&#10;Guideline 7: Recruiting Interest&#10;Representing a Diversity of Perspectives &amp; Identities"/>
        </a:ext>
      </dgm:extLst>
    </dgm:pt>
    <dgm:pt modelId="{E1EAF114-E2FB-43AF-82D0-249E2A9C0E16}" type="parTrans" cxnId="{2C08E374-28A2-44E5-9027-2D6E852922F7}">
      <dgm:prSet/>
      <dgm:spPr/>
      <dgm:t>
        <a:bodyPr/>
        <a:lstStyle/>
        <a:p>
          <a:endParaRPr lang="en-IE"/>
        </a:p>
      </dgm:t>
    </dgm:pt>
    <dgm:pt modelId="{54F4DCA3-966F-4239-A163-7E357B91912C}" type="sibTrans" cxnId="{2C08E374-28A2-44E5-9027-2D6E852922F7}">
      <dgm:prSet/>
      <dgm:spPr/>
      <dgm:t>
        <a:bodyPr/>
        <a:lstStyle/>
        <a:p>
          <a:endParaRPr lang="en-IE"/>
        </a:p>
      </dgm:t>
    </dgm:pt>
    <dgm:pt modelId="{C942E728-024C-4145-9CE0-C7DE3111DAA6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 b="1" dirty="0">
              <a:solidFill>
                <a:schemeClr val="bg1"/>
              </a:solidFill>
            </a:rPr>
            <a:t>Principle III: Provide Multiple Means of Engagement</a:t>
          </a:r>
          <a:endParaRPr lang="en-US" b="0" dirty="0">
            <a:solidFill>
              <a:schemeClr val="bg1"/>
            </a:solidFill>
            <a:latin typeface="Aptos Display"/>
          </a:endParaRPr>
        </a:p>
      </dgm:t>
      <dgm:extLst>
        <a:ext uri="{E40237B7-FDA0-4F09-8148-C483321AD2D9}">
          <dgm14:cNvPr xmlns:dgm14="http://schemas.microsoft.com/office/drawing/2010/diagram" id="0" name="" descr="Language &amp; Cultural Barriers: &#10;Principle III: Provide Multiple Means of Engagement&#10;Guideline 7: Recruiting Interest&#10;Representing a Diversity of Perspectives &amp; Identities"/>
        </a:ext>
      </dgm:extLst>
    </dgm:pt>
    <dgm:pt modelId="{C14B1FB3-EF4D-40CC-BB6F-7CBBEC3548F2}" type="sibTrans" cxnId="{2099F3E6-22C7-4465-91B2-B51CA4EC4A40}">
      <dgm:prSet/>
      <dgm:spPr/>
      <dgm:t>
        <a:bodyPr/>
        <a:lstStyle/>
        <a:p>
          <a:endParaRPr lang="en-GB"/>
        </a:p>
      </dgm:t>
    </dgm:pt>
    <dgm:pt modelId="{35F35219-0BEF-4296-BF77-A50B65189F87}" type="parTrans" cxnId="{2099F3E6-22C7-4465-91B2-B51CA4EC4A40}">
      <dgm:prSet/>
      <dgm:spPr/>
      <dgm:t>
        <a:bodyPr/>
        <a:lstStyle/>
        <a:p>
          <a:endParaRPr lang="en-GB"/>
        </a:p>
      </dgm:t>
    </dgm:pt>
    <dgm:pt modelId="{E98D9F1F-E221-497D-AAC4-16B03A5E9BF8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0" dirty="0">
              <a:solidFill>
                <a:schemeClr val="bg1"/>
              </a:solidFill>
            </a:rPr>
            <a:t>Representing a </a:t>
          </a:r>
          <a:r>
            <a:rPr lang="en-GB" b="1" dirty="0">
              <a:solidFill>
                <a:schemeClr val="bg1"/>
              </a:solidFill>
            </a:rPr>
            <a:t>Diversity of Perspectives </a:t>
          </a:r>
          <a:r>
            <a:rPr lang="en-GB" b="0" dirty="0">
              <a:solidFill>
                <a:schemeClr val="bg1"/>
              </a:solidFill>
            </a:rPr>
            <a:t>&amp; Identities</a:t>
          </a:r>
          <a:endParaRPr lang="en-US" b="0" dirty="0">
            <a:solidFill>
              <a:schemeClr val="bg1"/>
            </a:solidFill>
            <a:latin typeface="Aptos Display"/>
          </a:endParaRPr>
        </a:p>
      </dgm:t>
      <dgm:extLst>
        <a:ext uri="{E40237B7-FDA0-4F09-8148-C483321AD2D9}">
          <dgm14:cNvPr xmlns:dgm14="http://schemas.microsoft.com/office/drawing/2010/diagram" id="0" name="" descr="Language &amp; Cultural Barriers: &#10;Principle III: Provide Multiple Means of Engagement&#10;Guideline 7: Recruiting Interest&#10;Representing a Diversity of Perspectives &amp; Identities"/>
        </a:ext>
      </dgm:extLst>
    </dgm:pt>
    <dgm:pt modelId="{0697FCDB-4FB0-48EC-8E89-049D1EE7DAEF}" type="sibTrans" cxnId="{01F78988-46E6-42B4-BE25-267A04771B4A}">
      <dgm:prSet/>
      <dgm:spPr/>
      <dgm:t>
        <a:bodyPr/>
        <a:lstStyle/>
        <a:p>
          <a:endParaRPr lang="en-GB"/>
        </a:p>
      </dgm:t>
    </dgm:pt>
    <dgm:pt modelId="{787703D4-7AB3-436A-8673-982BB889871F}" type="parTrans" cxnId="{01F78988-46E6-42B4-BE25-267A04771B4A}">
      <dgm:prSet/>
      <dgm:spPr/>
      <dgm:t>
        <a:bodyPr/>
        <a:lstStyle/>
        <a:p>
          <a:endParaRPr lang="en-GB"/>
        </a:p>
      </dgm:t>
    </dgm:pt>
    <dgm:pt modelId="{99D2B15D-7F6F-42FF-9BF1-785230B0E19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>
              <a:solidFill>
                <a:schemeClr val="bg1"/>
              </a:solidFill>
            </a:rPr>
            <a:t>Guideline 7: </a:t>
          </a:r>
          <a:r>
            <a:rPr lang="en-GB">
              <a:solidFill>
                <a:schemeClr val="bg1"/>
              </a:solidFill>
            </a:rPr>
            <a:t>Recruiting</a:t>
          </a:r>
          <a:r>
            <a:rPr lang="en-GB" b="1">
              <a:solidFill>
                <a:schemeClr val="bg1"/>
              </a:solidFill>
            </a:rPr>
            <a:t> Interest</a:t>
          </a:r>
          <a:endParaRPr lang="en-GB"/>
        </a:p>
      </dgm:t>
      <dgm:extLst>
        <a:ext uri="{E40237B7-FDA0-4F09-8148-C483321AD2D9}">
          <dgm14:cNvPr xmlns:dgm14="http://schemas.microsoft.com/office/drawing/2010/diagram" id="0" name="" descr="Language &amp; Cultural Barriers: &#10;Principle III: Provide Multiple Means of Engagement&#10;Guideline 7: Recruiting Interest&#10;Representing a Diversity of Perspectives &amp; Identities"/>
        </a:ext>
      </dgm:extLst>
    </dgm:pt>
    <dgm:pt modelId="{FEED9336-25E0-454F-AB4D-7B322FA7724B}" type="parTrans" cxnId="{DC2190CB-7AEA-414C-90E2-D4BE5E58501E}">
      <dgm:prSet/>
      <dgm:spPr/>
      <dgm:t>
        <a:bodyPr/>
        <a:lstStyle/>
        <a:p>
          <a:endParaRPr lang="en-IE"/>
        </a:p>
      </dgm:t>
    </dgm:pt>
    <dgm:pt modelId="{55737B0A-9E5F-4E31-A8CB-7F5DE3CD928A}" type="sibTrans" cxnId="{DC2190CB-7AEA-414C-90E2-D4BE5E58501E}">
      <dgm:prSet/>
      <dgm:spPr/>
      <dgm:t>
        <a:bodyPr/>
        <a:lstStyle/>
        <a:p>
          <a:endParaRPr lang="en-IE"/>
        </a:p>
      </dgm:t>
    </dgm:pt>
    <dgm:pt modelId="{106F34E2-06DB-4458-95D1-2CE6486D0E73}" type="pres">
      <dgm:prSet presAssocID="{621FD38E-81AE-4509-AB98-AA6471AF22B1}" presName="vert0" presStyleCnt="0">
        <dgm:presLayoutVars>
          <dgm:dir/>
          <dgm:animOne val="branch"/>
          <dgm:animLvl val="lvl"/>
        </dgm:presLayoutVars>
      </dgm:prSet>
      <dgm:spPr/>
    </dgm:pt>
    <dgm:pt modelId="{A0392EEC-0309-4073-9731-0B5378788D74}" type="pres">
      <dgm:prSet presAssocID="{69EECB7F-1D29-4892-9E53-E8A22B779D6C}" presName="thickLine" presStyleLbl="alignNode1" presStyleIdx="0" presStyleCnt="4"/>
      <dgm:spPr/>
    </dgm:pt>
    <dgm:pt modelId="{CCF3D81D-872D-47A8-A9B1-A82EDC65F950}" type="pres">
      <dgm:prSet presAssocID="{69EECB7F-1D29-4892-9E53-E8A22B779D6C}" presName="horz1" presStyleCnt="0"/>
      <dgm:spPr/>
    </dgm:pt>
    <dgm:pt modelId="{D12BB173-4766-4AE6-B856-378C39F875D2}" type="pres">
      <dgm:prSet presAssocID="{69EECB7F-1D29-4892-9E53-E8A22B779D6C}" presName="tx1" presStyleLbl="revTx" presStyleIdx="0" presStyleCnt="4"/>
      <dgm:spPr/>
    </dgm:pt>
    <dgm:pt modelId="{FE6A2890-E348-4753-BE3C-50CF83D5C0E5}" type="pres">
      <dgm:prSet presAssocID="{69EECB7F-1D29-4892-9E53-E8A22B779D6C}" presName="vert1" presStyleCnt="0"/>
      <dgm:spPr/>
    </dgm:pt>
    <dgm:pt modelId="{2ECDE953-FEDA-4EAB-A2AC-B2B261DCFD4B}" type="pres">
      <dgm:prSet presAssocID="{C942E728-024C-4145-9CE0-C7DE3111DAA6}" presName="thickLine" presStyleLbl="alignNode1" presStyleIdx="1" presStyleCnt="4"/>
      <dgm:spPr/>
    </dgm:pt>
    <dgm:pt modelId="{C8EB97D3-7F01-44BA-93D3-F3B2E0BA6EB8}" type="pres">
      <dgm:prSet presAssocID="{C942E728-024C-4145-9CE0-C7DE3111DAA6}" presName="horz1" presStyleCnt="0"/>
      <dgm:spPr/>
    </dgm:pt>
    <dgm:pt modelId="{AA21C565-6031-41FD-8D44-51ACD5E9054A}" type="pres">
      <dgm:prSet presAssocID="{C942E728-024C-4145-9CE0-C7DE3111DAA6}" presName="tx1" presStyleLbl="revTx" presStyleIdx="1" presStyleCnt="4"/>
      <dgm:spPr/>
    </dgm:pt>
    <dgm:pt modelId="{BD3A0103-FFBD-4F98-85E7-50533719695B}" type="pres">
      <dgm:prSet presAssocID="{C942E728-024C-4145-9CE0-C7DE3111DAA6}" presName="vert1" presStyleCnt="0"/>
      <dgm:spPr/>
    </dgm:pt>
    <dgm:pt modelId="{C01D774E-82F8-4855-AD42-71AC33CC4B7F}" type="pres">
      <dgm:prSet presAssocID="{99D2B15D-7F6F-42FF-9BF1-785230B0E197}" presName="thickLine" presStyleLbl="alignNode1" presStyleIdx="2" presStyleCnt="4"/>
      <dgm:spPr/>
    </dgm:pt>
    <dgm:pt modelId="{3BDAF3EB-C9CE-4B17-B268-18104E4C2369}" type="pres">
      <dgm:prSet presAssocID="{99D2B15D-7F6F-42FF-9BF1-785230B0E197}" presName="horz1" presStyleCnt="0"/>
      <dgm:spPr/>
    </dgm:pt>
    <dgm:pt modelId="{075B73D7-4282-4AD2-9D48-FA4D24881C41}" type="pres">
      <dgm:prSet presAssocID="{99D2B15D-7F6F-42FF-9BF1-785230B0E197}" presName="tx1" presStyleLbl="revTx" presStyleIdx="2" presStyleCnt="4"/>
      <dgm:spPr/>
    </dgm:pt>
    <dgm:pt modelId="{4F3C72AC-641C-479E-84F5-1BA4E42EB0C1}" type="pres">
      <dgm:prSet presAssocID="{99D2B15D-7F6F-42FF-9BF1-785230B0E197}" presName="vert1" presStyleCnt="0"/>
      <dgm:spPr/>
    </dgm:pt>
    <dgm:pt modelId="{78366711-AA5D-4CFA-8C9D-05E26B5B6F32}" type="pres">
      <dgm:prSet presAssocID="{E98D9F1F-E221-497D-AAC4-16B03A5E9BF8}" presName="thickLine" presStyleLbl="alignNode1" presStyleIdx="3" presStyleCnt="4"/>
      <dgm:spPr/>
    </dgm:pt>
    <dgm:pt modelId="{B3D07EBF-D05E-457A-94CE-C7AE55664D17}" type="pres">
      <dgm:prSet presAssocID="{E98D9F1F-E221-497D-AAC4-16B03A5E9BF8}" presName="horz1" presStyleCnt="0"/>
      <dgm:spPr/>
    </dgm:pt>
    <dgm:pt modelId="{3636DA14-9FD1-45BF-865F-DAB63406F290}" type="pres">
      <dgm:prSet presAssocID="{E98D9F1F-E221-497D-AAC4-16B03A5E9BF8}" presName="tx1" presStyleLbl="revTx" presStyleIdx="3" presStyleCnt="4"/>
      <dgm:spPr/>
    </dgm:pt>
    <dgm:pt modelId="{514236FE-3C0F-4370-ABB0-E5D513B564A3}" type="pres">
      <dgm:prSet presAssocID="{E98D9F1F-E221-497D-AAC4-16B03A5E9BF8}" presName="vert1" presStyleCnt="0"/>
      <dgm:spPr/>
    </dgm:pt>
  </dgm:ptLst>
  <dgm:cxnLst>
    <dgm:cxn modelId="{5A09AA0A-C783-48B2-BCE4-E084EABE6834}" type="presOf" srcId="{C942E728-024C-4145-9CE0-C7DE3111DAA6}" destId="{AA21C565-6031-41FD-8D44-51ACD5E9054A}" srcOrd="0" destOrd="0" presId="urn:microsoft.com/office/officeart/2008/layout/LinedList"/>
    <dgm:cxn modelId="{3A23B345-BB80-4FFE-9CD8-640DA70AE73C}" type="presOf" srcId="{621FD38E-81AE-4509-AB98-AA6471AF22B1}" destId="{106F34E2-06DB-4458-95D1-2CE6486D0E73}" srcOrd="0" destOrd="0" presId="urn:microsoft.com/office/officeart/2008/layout/LinedList"/>
    <dgm:cxn modelId="{2C08E374-28A2-44E5-9027-2D6E852922F7}" srcId="{621FD38E-81AE-4509-AB98-AA6471AF22B1}" destId="{69EECB7F-1D29-4892-9E53-E8A22B779D6C}" srcOrd="0" destOrd="0" parTransId="{E1EAF114-E2FB-43AF-82D0-249E2A9C0E16}" sibTransId="{54F4DCA3-966F-4239-A163-7E357B91912C}"/>
    <dgm:cxn modelId="{B48E8C80-C8D9-4157-9332-81F7B6862352}" type="presOf" srcId="{E98D9F1F-E221-497D-AAC4-16B03A5E9BF8}" destId="{3636DA14-9FD1-45BF-865F-DAB63406F290}" srcOrd="0" destOrd="0" presId="urn:microsoft.com/office/officeart/2008/layout/LinedList"/>
    <dgm:cxn modelId="{01F78988-46E6-42B4-BE25-267A04771B4A}" srcId="{621FD38E-81AE-4509-AB98-AA6471AF22B1}" destId="{E98D9F1F-E221-497D-AAC4-16B03A5E9BF8}" srcOrd="3" destOrd="0" parTransId="{787703D4-7AB3-436A-8673-982BB889871F}" sibTransId="{0697FCDB-4FB0-48EC-8E89-049D1EE7DAEF}"/>
    <dgm:cxn modelId="{B930188C-B1C4-463F-9C12-A19EC5443150}" type="presOf" srcId="{69EECB7F-1D29-4892-9E53-E8A22B779D6C}" destId="{D12BB173-4766-4AE6-B856-378C39F875D2}" srcOrd="0" destOrd="0" presId="urn:microsoft.com/office/officeart/2008/layout/LinedList"/>
    <dgm:cxn modelId="{DC2190CB-7AEA-414C-90E2-D4BE5E58501E}" srcId="{621FD38E-81AE-4509-AB98-AA6471AF22B1}" destId="{99D2B15D-7F6F-42FF-9BF1-785230B0E197}" srcOrd="2" destOrd="0" parTransId="{FEED9336-25E0-454F-AB4D-7B322FA7724B}" sibTransId="{55737B0A-9E5F-4E31-A8CB-7F5DE3CD928A}"/>
    <dgm:cxn modelId="{2099F3E6-22C7-4465-91B2-B51CA4EC4A40}" srcId="{621FD38E-81AE-4509-AB98-AA6471AF22B1}" destId="{C942E728-024C-4145-9CE0-C7DE3111DAA6}" srcOrd="1" destOrd="0" parTransId="{35F35219-0BEF-4296-BF77-A50B65189F87}" sibTransId="{C14B1FB3-EF4D-40CC-BB6F-7CBBEC3548F2}"/>
    <dgm:cxn modelId="{66E65FF2-A4E8-4978-8854-38615708967F}" type="presOf" srcId="{99D2B15D-7F6F-42FF-9BF1-785230B0E197}" destId="{075B73D7-4282-4AD2-9D48-FA4D24881C41}" srcOrd="0" destOrd="0" presId="urn:microsoft.com/office/officeart/2008/layout/LinedList"/>
    <dgm:cxn modelId="{85DA20D1-30DB-4780-B3F5-BB7D778CD077}" type="presParOf" srcId="{106F34E2-06DB-4458-95D1-2CE6486D0E73}" destId="{A0392EEC-0309-4073-9731-0B5378788D74}" srcOrd="0" destOrd="0" presId="urn:microsoft.com/office/officeart/2008/layout/LinedList"/>
    <dgm:cxn modelId="{00F47FB6-4AF4-43CB-A8C5-654E0B3A9A07}" type="presParOf" srcId="{106F34E2-06DB-4458-95D1-2CE6486D0E73}" destId="{CCF3D81D-872D-47A8-A9B1-A82EDC65F950}" srcOrd="1" destOrd="0" presId="urn:microsoft.com/office/officeart/2008/layout/LinedList"/>
    <dgm:cxn modelId="{CB04FAD6-CF9E-4719-92B9-B23A4E2BC88B}" type="presParOf" srcId="{CCF3D81D-872D-47A8-A9B1-A82EDC65F950}" destId="{D12BB173-4766-4AE6-B856-378C39F875D2}" srcOrd="0" destOrd="0" presId="urn:microsoft.com/office/officeart/2008/layout/LinedList"/>
    <dgm:cxn modelId="{A8F00BF7-96F0-4C64-B342-95270E2A661B}" type="presParOf" srcId="{CCF3D81D-872D-47A8-A9B1-A82EDC65F950}" destId="{FE6A2890-E348-4753-BE3C-50CF83D5C0E5}" srcOrd="1" destOrd="0" presId="urn:microsoft.com/office/officeart/2008/layout/LinedList"/>
    <dgm:cxn modelId="{4A15EE57-2796-478F-A30C-AD34A0AF93C2}" type="presParOf" srcId="{106F34E2-06DB-4458-95D1-2CE6486D0E73}" destId="{2ECDE953-FEDA-4EAB-A2AC-B2B261DCFD4B}" srcOrd="2" destOrd="0" presId="urn:microsoft.com/office/officeart/2008/layout/LinedList"/>
    <dgm:cxn modelId="{CBF214AF-11EA-47B0-B01F-708493C83331}" type="presParOf" srcId="{106F34E2-06DB-4458-95D1-2CE6486D0E73}" destId="{C8EB97D3-7F01-44BA-93D3-F3B2E0BA6EB8}" srcOrd="3" destOrd="0" presId="urn:microsoft.com/office/officeart/2008/layout/LinedList"/>
    <dgm:cxn modelId="{19F2F428-1608-4A86-92B7-8FA3A88455EC}" type="presParOf" srcId="{C8EB97D3-7F01-44BA-93D3-F3B2E0BA6EB8}" destId="{AA21C565-6031-41FD-8D44-51ACD5E9054A}" srcOrd="0" destOrd="0" presId="urn:microsoft.com/office/officeart/2008/layout/LinedList"/>
    <dgm:cxn modelId="{62F92E06-69C9-4BC3-8608-730FCDE3A0A9}" type="presParOf" srcId="{C8EB97D3-7F01-44BA-93D3-F3B2E0BA6EB8}" destId="{BD3A0103-FFBD-4F98-85E7-50533719695B}" srcOrd="1" destOrd="0" presId="urn:microsoft.com/office/officeart/2008/layout/LinedList"/>
    <dgm:cxn modelId="{7B24F169-20DA-40DB-81DD-918C0F923B7F}" type="presParOf" srcId="{106F34E2-06DB-4458-95D1-2CE6486D0E73}" destId="{C01D774E-82F8-4855-AD42-71AC33CC4B7F}" srcOrd="4" destOrd="0" presId="urn:microsoft.com/office/officeart/2008/layout/LinedList"/>
    <dgm:cxn modelId="{12226386-2039-445D-AC52-1E745B88416A}" type="presParOf" srcId="{106F34E2-06DB-4458-95D1-2CE6486D0E73}" destId="{3BDAF3EB-C9CE-4B17-B268-18104E4C2369}" srcOrd="5" destOrd="0" presId="urn:microsoft.com/office/officeart/2008/layout/LinedList"/>
    <dgm:cxn modelId="{68BE5266-72B1-45DA-9417-BF2F77912F5A}" type="presParOf" srcId="{3BDAF3EB-C9CE-4B17-B268-18104E4C2369}" destId="{075B73D7-4282-4AD2-9D48-FA4D24881C41}" srcOrd="0" destOrd="0" presId="urn:microsoft.com/office/officeart/2008/layout/LinedList"/>
    <dgm:cxn modelId="{79F5E0B2-0D5B-4270-9665-A1F07C4B1FBB}" type="presParOf" srcId="{3BDAF3EB-C9CE-4B17-B268-18104E4C2369}" destId="{4F3C72AC-641C-479E-84F5-1BA4E42EB0C1}" srcOrd="1" destOrd="0" presId="urn:microsoft.com/office/officeart/2008/layout/LinedList"/>
    <dgm:cxn modelId="{8899BC53-03E6-42DD-9CAC-37FC165DF93E}" type="presParOf" srcId="{106F34E2-06DB-4458-95D1-2CE6486D0E73}" destId="{78366711-AA5D-4CFA-8C9D-05E26B5B6F32}" srcOrd="6" destOrd="0" presId="urn:microsoft.com/office/officeart/2008/layout/LinedList"/>
    <dgm:cxn modelId="{633ADEE0-1208-436C-AE19-29DECC8BC8D4}" type="presParOf" srcId="{106F34E2-06DB-4458-95D1-2CE6486D0E73}" destId="{B3D07EBF-D05E-457A-94CE-C7AE55664D17}" srcOrd="7" destOrd="0" presId="urn:microsoft.com/office/officeart/2008/layout/LinedList"/>
    <dgm:cxn modelId="{E1802F1B-D6CF-454E-989A-33479CDE7F42}" type="presParOf" srcId="{B3D07EBF-D05E-457A-94CE-C7AE55664D17}" destId="{3636DA14-9FD1-45BF-865F-DAB63406F290}" srcOrd="0" destOrd="0" presId="urn:microsoft.com/office/officeart/2008/layout/LinedList"/>
    <dgm:cxn modelId="{5BE711BB-3FD3-4D37-B49B-904779C3CAC1}" type="presParOf" srcId="{B3D07EBF-D05E-457A-94CE-C7AE55664D17}" destId="{514236FE-3C0F-4370-ABB0-E5D513B564A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1FD38E-81AE-4509-AB98-AA6471AF22B1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7E4D51-62A8-4272-8D4E-2075CFECC53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0" dirty="0"/>
            <a:t>Creating a Dialogue to Influence Content: Learner Voice</a:t>
          </a:r>
        </a:p>
      </dgm:t>
      <dgm:extLst>
        <a:ext uri="{E40237B7-FDA0-4F09-8148-C483321AD2D9}">
          <dgm14:cNvPr xmlns:dgm14="http://schemas.microsoft.com/office/drawing/2010/diagram" id="0" name="" descr="Creating a Dialogue to Influence Content: Learner Voice&#10;Anonymous Surveys and Polls&#10;Tailored content to incorporate global examples"/>
        </a:ext>
      </dgm:extLst>
    </dgm:pt>
    <dgm:pt modelId="{B2B01FCA-F444-4445-9AA4-4D9EFA8CB9F8}" type="parTrans" cxnId="{9072F328-3431-4528-8EB7-3AC572555EFA}">
      <dgm:prSet/>
      <dgm:spPr/>
      <dgm:t>
        <a:bodyPr/>
        <a:lstStyle/>
        <a:p>
          <a:endParaRPr lang="en-GB"/>
        </a:p>
      </dgm:t>
    </dgm:pt>
    <dgm:pt modelId="{6EF119E8-48CC-4098-9165-A5D75AC8DA0F}" type="sibTrans" cxnId="{9072F328-3431-4528-8EB7-3AC572555EFA}">
      <dgm:prSet/>
      <dgm:spPr/>
      <dgm:t>
        <a:bodyPr/>
        <a:lstStyle/>
        <a:p>
          <a:endParaRPr lang="en-GB"/>
        </a:p>
      </dgm:t>
    </dgm:pt>
    <dgm:pt modelId="{9474E058-FE45-469F-8558-24B454B60B2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0"/>
            <a:t>Anonymous Surveys and Polls</a:t>
          </a:r>
        </a:p>
      </dgm:t>
      <dgm:extLst>
        <a:ext uri="{E40237B7-FDA0-4F09-8148-C483321AD2D9}">
          <dgm14:cNvPr xmlns:dgm14="http://schemas.microsoft.com/office/drawing/2010/diagram" id="0" name="" descr="Creating a Dialogue to Influence Content: Learner Voice&#10;Anonymous Surveys and Polls&#10;Tailored content to incorporate global examples"/>
        </a:ext>
      </dgm:extLst>
    </dgm:pt>
    <dgm:pt modelId="{AC64FAD8-452C-48BA-ADAD-8473D0770905}" type="parTrans" cxnId="{629157FA-FEF9-4FB9-978D-E3E323DA5DF0}">
      <dgm:prSet/>
      <dgm:spPr/>
      <dgm:t>
        <a:bodyPr/>
        <a:lstStyle/>
        <a:p>
          <a:endParaRPr lang="en-GB"/>
        </a:p>
      </dgm:t>
    </dgm:pt>
    <dgm:pt modelId="{DDB49DC9-9D97-48C9-B86C-28B865F1D2C6}" type="sibTrans" cxnId="{629157FA-FEF9-4FB9-978D-E3E323DA5DF0}">
      <dgm:prSet/>
      <dgm:spPr/>
      <dgm:t>
        <a:bodyPr/>
        <a:lstStyle/>
        <a:p>
          <a:endParaRPr lang="en-GB"/>
        </a:p>
      </dgm:t>
    </dgm:pt>
    <dgm:pt modelId="{C23E9DB1-6930-4F21-A0CF-A13E98C30C6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Tailored content to incorporate global examples</a:t>
          </a:r>
        </a:p>
      </dgm:t>
      <dgm:extLst>
        <a:ext uri="{E40237B7-FDA0-4F09-8148-C483321AD2D9}">
          <dgm14:cNvPr xmlns:dgm14="http://schemas.microsoft.com/office/drawing/2010/diagram" id="0" name="" descr="Creating a Dialogue to Influence Content: Learner Voice&#10;Anonymous Surveys and Polls&#10;Tailored content to incorporate global examples"/>
        </a:ext>
      </dgm:extLst>
    </dgm:pt>
    <dgm:pt modelId="{ED676F0F-0600-4165-8FC7-E5ACB7727C3F}" type="parTrans" cxnId="{23C77A85-CC71-44C4-9E94-F0AADFF670FD}">
      <dgm:prSet/>
      <dgm:spPr/>
      <dgm:t>
        <a:bodyPr/>
        <a:lstStyle/>
        <a:p>
          <a:endParaRPr lang="en-GB"/>
        </a:p>
      </dgm:t>
    </dgm:pt>
    <dgm:pt modelId="{10CD76AD-17B2-4038-80EA-40598AD9C790}" type="sibTrans" cxnId="{23C77A85-CC71-44C4-9E94-F0AADFF670FD}">
      <dgm:prSet/>
      <dgm:spPr/>
      <dgm:t>
        <a:bodyPr/>
        <a:lstStyle/>
        <a:p>
          <a:endParaRPr lang="en-GB"/>
        </a:p>
      </dgm:t>
    </dgm:pt>
    <dgm:pt modelId="{2A401E08-0034-4201-91F4-BE3467073E21}" type="pres">
      <dgm:prSet presAssocID="{621FD38E-81AE-4509-AB98-AA6471AF22B1}" presName="root" presStyleCnt="0">
        <dgm:presLayoutVars>
          <dgm:dir/>
          <dgm:resizeHandles val="exact"/>
        </dgm:presLayoutVars>
      </dgm:prSet>
      <dgm:spPr/>
    </dgm:pt>
    <dgm:pt modelId="{8547A734-0B85-43CE-8050-79031C09CBB9}" type="pres">
      <dgm:prSet presAssocID="{797E4D51-62A8-4272-8D4E-2075CFECC53C}" presName="compNode" presStyleCnt="0"/>
      <dgm:spPr/>
    </dgm:pt>
    <dgm:pt modelId="{B67D90E1-610B-47BF-8ACF-68E4F003C7EB}" type="pres">
      <dgm:prSet presAssocID="{797E4D51-62A8-4272-8D4E-2075CFECC53C}" presName="iconBgRect" presStyleLbl="bgShp" presStyleIdx="0" presStyleCnt="3"/>
      <dgm:spPr/>
    </dgm:pt>
    <dgm:pt modelId="{63B0FC34-9C06-4C50-A9F6-F20B58175F9F}" type="pres">
      <dgm:prSet presAssocID="{797E4D51-62A8-4272-8D4E-2075CFECC53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adio microphone"/>
        </a:ext>
      </dgm:extLst>
    </dgm:pt>
    <dgm:pt modelId="{6C7A97C5-BE91-4DD2-9D3D-84CC058D2CA6}" type="pres">
      <dgm:prSet presAssocID="{797E4D51-62A8-4272-8D4E-2075CFECC53C}" presName="spaceRect" presStyleCnt="0"/>
      <dgm:spPr/>
    </dgm:pt>
    <dgm:pt modelId="{C07CAA6B-D64A-4B94-A27D-09D530808B3B}" type="pres">
      <dgm:prSet presAssocID="{797E4D51-62A8-4272-8D4E-2075CFECC53C}" presName="textRect" presStyleLbl="revTx" presStyleIdx="0" presStyleCnt="3">
        <dgm:presLayoutVars>
          <dgm:chMax val="1"/>
          <dgm:chPref val="1"/>
        </dgm:presLayoutVars>
      </dgm:prSet>
      <dgm:spPr/>
    </dgm:pt>
    <dgm:pt modelId="{93F3BB51-C93B-4A2C-93CB-402767DFD23E}" type="pres">
      <dgm:prSet presAssocID="{6EF119E8-48CC-4098-9165-A5D75AC8DA0F}" presName="sibTrans" presStyleCnt="0"/>
      <dgm:spPr/>
    </dgm:pt>
    <dgm:pt modelId="{D4523BE8-6F89-40B9-9E53-36DE8786762D}" type="pres">
      <dgm:prSet presAssocID="{9474E058-FE45-469F-8558-24B454B60B26}" presName="compNode" presStyleCnt="0"/>
      <dgm:spPr/>
    </dgm:pt>
    <dgm:pt modelId="{FD6CE7A9-42F8-424C-8193-2E31E48AA519}" type="pres">
      <dgm:prSet presAssocID="{9474E058-FE45-469F-8558-24B454B60B26}" presName="iconBgRect" presStyleLbl="bgShp" presStyleIdx="1" presStyleCnt="3"/>
      <dgm:spPr/>
    </dgm:pt>
    <dgm:pt modelId="{7E11BAF8-7EF5-47D5-BE84-CFFCE4231BD8}" type="pres">
      <dgm:prSet presAssocID="{9474E058-FE45-469F-8558-24B454B60B2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7465D5FA-765C-433B-B211-C395E03EF726}" type="pres">
      <dgm:prSet presAssocID="{9474E058-FE45-469F-8558-24B454B60B26}" presName="spaceRect" presStyleCnt="0"/>
      <dgm:spPr/>
    </dgm:pt>
    <dgm:pt modelId="{591BB93D-C19A-4FA0-B5E3-78BAFE8ABAA9}" type="pres">
      <dgm:prSet presAssocID="{9474E058-FE45-469F-8558-24B454B60B26}" presName="textRect" presStyleLbl="revTx" presStyleIdx="1" presStyleCnt="3">
        <dgm:presLayoutVars>
          <dgm:chMax val="1"/>
          <dgm:chPref val="1"/>
        </dgm:presLayoutVars>
      </dgm:prSet>
      <dgm:spPr/>
    </dgm:pt>
    <dgm:pt modelId="{0F784A10-3515-45BB-B018-F085F15DCE9F}" type="pres">
      <dgm:prSet presAssocID="{DDB49DC9-9D97-48C9-B86C-28B865F1D2C6}" presName="sibTrans" presStyleCnt="0"/>
      <dgm:spPr/>
    </dgm:pt>
    <dgm:pt modelId="{321599C3-5CDC-4B7B-A6F3-E5329E01D7DC}" type="pres">
      <dgm:prSet presAssocID="{C23E9DB1-6930-4F21-A0CF-A13E98C30C60}" presName="compNode" presStyleCnt="0"/>
      <dgm:spPr/>
    </dgm:pt>
    <dgm:pt modelId="{E49AD9EE-BA53-45A5-B109-5737FFB196FE}" type="pres">
      <dgm:prSet presAssocID="{C23E9DB1-6930-4F21-A0CF-A13E98C30C60}" presName="iconBgRect" presStyleLbl="bgShp" presStyleIdx="2" presStyleCnt="3"/>
      <dgm:spPr/>
    </dgm:pt>
    <dgm:pt modelId="{D294D116-B672-45A8-A97E-8F5A862C7264}" type="pres">
      <dgm:prSet presAssocID="{C23E9DB1-6930-4F21-A0CF-A13E98C30C6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CBA1678-FB12-4078-8510-02B95156EB45}" type="pres">
      <dgm:prSet presAssocID="{C23E9DB1-6930-4F21-A0CF-A13E98C30C60}" presName="spaceRect" presStyleCnt="0"/>
      <dgm:spPr/>
    </dgm:pt>
    <dgm:pt modelId="{C5A42D49-EEB1-4EE6-B7E7-08BBDAC17CB0}" type="pres">
      <dgm:prSet presAssocID="{C23E9DB1-6930-4F21-A0CF-A13E98C30C6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8D14B26-3D4A-4006-A524-DDA2F8D61406}" type="presOf" srcId="{621FD38E-81AE-4509-AB98-AA6471AF22B1}" destId="{2A401E08-0034-4201-91F4-BE3467073E21}" srcOrd="0" destOrd="0" presId="urn:microsoft.com/office/officeart/2018/5/layout/IconCircleLabelList"/>
    <dgm:cxn modelId="{9072F328-3431-4528-8EB7-3AC572555EFA}" srcId="{621FD38E-81AE-4509-AB98-AA6471AF22B1}" destId="{797E4D51-62A8-4272-8D4E-2075CFECC53C}" srcOrd="0" destOrd="0" parTransId="{B2B01FCA-F444-4445-9AA4-4D9EFA8CB9F8}" sibTransId="{6EF119E8-48CC-4098-9165-A5D75AC8DA0F}"/>
    <dgm:cxn modelId="{0173C83D-6981-44C9-B240-A062BFDAC2B2}" type="presOf" srcId="{C23E9DB1-6930-4F21-A0CF-A13E98C30C60}" destId="{C5A42D49-EEB1-4EE6-B7E7-08BBDAC17CB0}" srcOrd="0" destOrd="0" presId="urn:microsoft.com/office/officeart/2018/5/layout/IconCircleLabelList"/>
    <dgm:cxn modelId="{02178863-55EE-4785-849C-C524E359C51B}" type="presOf" srcId="{797E4D51-62A8-4272-8D4E-2075CFECC53C}" destId="{C07CAA6B-D64A-4B94-A27D-09D530808B3B}" srcOrd="0" destOrd="0" presId="urn:microsoft.com/office/officeart/2018/5/layout/IconCircleLabelList"/>
    <dgm:cxn modelId="{E3021878-5CBF-4847-8E32-92894C0B4E11}" type="presOf" srcId="{9474E058-FE45-469F-8558-24B454B60B26}" destId="{591BB93D-C19A-4FA0-B5E3-78BAFE8ABAA9}" srcOrd="0" destOrd="0" presId="urn:microsoft.com/office/officeart/2018/5/layout/IconCircleLabelList"/>
    <dgm:cxn modelId="{23C77A85-CC71-44C4-9E94-F0AADFF670FD}" srcId="{621FD38E-81AE-4509-AB98-AA6471AF22B1}" destId="{C23E9DB1-6930-4F21-A0CF-A13E98C30C60}" srcOrd="2" destOrd="0" parTransId="{ED676F0F-0600-4165-8FC7-E5ACB7727C3F}" sibTransId="{10CD76AD-17B2-4038-80EA-40598AD9C790}"/>
    <dgm:cxn modelId="{629157FA-FEF9-4FB9-978D-E3E323DA5DF0}" srcId="{621FD38E-81AE-4509-AB98-AA6471AF22B1}" destId="{9474E058-FE45-469F-8558-24B454B60B26}" srcOrd="1" destOrd="0" parTransId="{AC64FAD8-452C-48BA-ADAD-8473D0770905}" sibTransId="{DDB49DC9-9D97-48C9-B86C-28B865F1D2C6}"/>
    <dgm:cxn modelId="{222C75AD-808F-4B82-9655-5A185C8B619A}" type="presParOf" srcId="{2A401E08-0034-4201-91F4-BE3467073E21}" destId="{8547A734-0B85-43CE-8050-79031C09CBB9}" srcOrd="0" destOrd="0" presId="urn:microsoft.com/office/officeart/2018/5/layout/IconCircleLabelList"/>
    <dgm:cxn modelId="{69762CEB-0249-4986-A5EE-354DBA22D3F4}" type="presParOf" srcId="{8547A734-0B85-43CE-8050-79031C09CBB9}" destId="{B67D90E1-610B-47BF-8ACF-68E4F003C7EB}" srcOrd="0" destOrd="0" presId="urn:microsoft.com/office/officeart/2018/5/layout/IconCircleLabelList"/>
    <dgm:cxn modelId="{3E911372-17F7-41F0-B694-8F8280EBA016}" type="presParOf" srcId="{8547A734-0B85-43CE-8050-79031C09CBB9}" destId="{63B0FC34-9C06-4C50-A9F6-F20B58175F9F}" srcOrd="1" destOrd="0" presId="urn:microsoft.com/office/officeart/2018/5/layout/IconCircleLabelList"/>
    <dgm:cxn modelId="{7248D125-2CCA-430F-B20B-DABA86E7BC48}" type="presParOf" srcId="{8547A734-0B85-43CE-8050-79031C09CBB9}" destId="{6C7A97C5-BE91-4DD2-9D3D-84CC058D2CA6}" srcOrd="2" destOrd="0" presId="urn:microsoft.com/office/officeart/2018/5/layout/IconCircleLabelList"/>
    <dgm:cxn modelId="{45909BB3-6E77-4E02-9282-018EFF1D95DD}" type="presParOf" srcId="{8547A734-0B85-43CE-8050-79031C09CBB9}" destId="{C07CAA6B-D64A-4B94-A27D-09D530808B3B}" srcOrd="3" destOrd="0" presId="urn:microsoft.com/office/officeart/2018/5/layout/IconCircleLabelList"/>
    <dgm:cxn modelId="{F1E743C3-3697-4734-A509-1F84D0F81243}" type="presParOf" srcId="{2A401E08-0034-4201-91F4-BE3467073E21}" destId="{93F3BB51-C93B-4A2C-93CB-402767DFD23E}" srcOrd="1" destOrd="0" presId="urn:microsoft.com/office/officeart/2018/5/layout/IconCircleLabelList"/>
    <dgm:cxn modelId="{7D63317A-B016-4D36-8E0E-BA159EE84033}" type="presParOf" srcId="{2A401E08-0034-4201-91F4-BE3467073E21}" destId="{D4523BE8-6F89-40B9-9E53-36DE8786762D}" srcOrd="2" destOrd="0" presId="urn:microsoft.com/office/officeart/2018/5/layout/IconCircleLabelList"/>
    <dgm:cxn modelId="{5AFDA425-6636-453E-A0FE-FE3B3605964B}" type="presParOf" srcId="{D4523BE8-6F89-40B9-9E53-36DE8786762D}" destId="{FD6CE7A9-42F8-424C-8193-2E31E48AA519}" srcOrd="0" destOrd="0" presId="urn:microsoft.com/office/officeart/2018/5/layout/IconCircleLabelList"/>
    <dgm:cxn modelId="{A9E5D9D0-D01D-45B5-9C29-4824E3CE842F}" type="presParOf" srcId="{D4523BE8-6F89-40B9-9E53-36DE8786762D}" destId="{7E11BAF8-7EF5-47D5-BE84-CFFCE4231BD8}" srcOrd="1" destOrd="0" presId="urn:microsoft.com/office/officeart/2018/5/layout/IconCircleLabelList"/>
    <dgm:cxn modelId="{533E6686-BE39-4901-BE21-BF1CB2CB3EDA}" type="presParOf" srcId="{D4523BE8-6F89-40B9-9E53-36DE8786762D}" destId="{7465D5FA-765C-433B-B211-C395E03EF726}" srcOrd="2" destOrd="0" presId="urn:microsoft.com/office/officeart/2018/5/layout/IconCircleLabelList"/>
    <dgm:cxn modelId="{A9E22BAB-401C-4BA8-AB2C-46C7F4EABCCF}" type="presParOf" srcId="{D4523BE8-6F89-40B9-9E53-36DE8786762D}" destId="{591BB93D-C19A-4FA0-B5E3-78BAFE8ABAA9}" srcOrd="3" destOrd="0" presId="urn:microsoft.com/office/officeart/2018/5/layout/IconCircleLabelList"/>
    <dgm:cxn modelId="{64537311-A2F2-4271-A3C4-E1036BC59193}" type="presParOf" srcId="{2A401E08-0034-4201-91F4-BE3467073E21}" destId="{0F784A10-3515-45BB-B018-F085F15DCE9F}" srcOrd="3" destOrd="0" presId="urn:microsoft.com/office/officeart/2018/5/layout/IconCircleLabelList"/>
    <dgm:cxn modelId="{06E7F699-4CE4-4841-AE50-AAA797341121}" type="presParOf" srcId="{2A401E08-0034-4201-91F4-BE3467073E21}" destId="{321599C3-5CDC-4B7B-A6F3-E5329E01D7DC}" srcOrd="4" destOrd="0" presId="urn:microsoft.com/office/officeart/2018/5/layout/IconCircleLabelList"/>
    <dgm:cxn modelId="{E69DE4F2-8925-470C-980F-67C40E5D065C}" type="presParOf" srcId="{321599C3-5CDC-4B7B-A6F3-E5329E01D7DC}" destId="{E49AD9EE-BA53-45A5-B109-5737FFB196FE}" srcOrd="0" destOrd="0" presId="urn:microsoft.com/office/officeart/2018/5/layout/IconCircleLabelList"/>
    <dgm:cxn modelId="{C00701AB-335E-4D20-B833-A8AE4D74CCEA}" type="presParOf" srcId="{321599C3-5CDC-4B7B-A6F3-E5329E01D7DC}" destId="{D294D116-B672-45A8-A97E-8F5A862C7264}" srcOrd="1" destOrd="0" presId="urn:microsoft.com/office/officeart/2018/5/layout/IconCircleLabelList"/>
    <dgm:cxn modelId="{002B1767-14D2-4073-A77B-A459F422AB62}" type="presParOf" srcId="{321599C3-5CDC-4B7B-A6F3-E5329E01D7DC}" destId="{ACBA1678-FB12-4078-8510-02B95156EB45}" srcOrd="2" destOrd="0" presId="urn:microsoft.com/office/officeart/2018/5/layout/IconCircleLabelList"/>
    <dgm:cxn modelId="{0FE7DFD4-DFD6-42B6-AA9C-F1EF25EA24B0}" type="presParOf" srcId="{321599C3-5CDC-4B7B-A6F3-E5329E01D7DC}" destId="{C5A42D49-EEB1-4EE6-B7E7-08BBDAC17CB0}" srcOrd="3" destOrd="0" presId="urn:microsoft.com/office/officeart/2018/5/layout/IconCircleLabelList"/>
  </dgm:cxnLst>
  <dgm:bg>
    <a:solidFill>
      <a:srgbClr val="1AAAFB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1FD38E-81AE-4509-AB98-AA6471AF22B1}" type="doc">
      <dgm:prSet loTypeId="urn:microsoft.com/office/officeart/2008/layout/BendingPictureCaption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EECB7F-1D29-4892-9E53-E8A22B779D6C}">
      <dgm:prSet phldr="0"/>
      <dgm:spPr/>
      <dgm:t>
        <a:bodyPr/>
        <a:lstStyle/>
        <a:p>
          <a:r>
            <a:rPr lang="en-US" b="0" i="0" dirty="0">
              <a:solidFill>
                <a:schemeClr val="tx1"/>
              </a:solidFill>
              <a:latin typeface="Aptos Display"/>
            </a:rPr>
            <a:t>Initiative 1: Multilingual brainstorming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0"/>
              </a:ext>
            </a:extLst>
          </dgm14:cNvPr>
        </a:ext>
      </dgm:extLst>
    </dgm:pt>
    <dgm:pt modelId="{E1EAF114-E2FB-43AF-82D0-249E2A9C0E16}" type="parTrans" cxnId="{2C08E374-28A2-44E5-9027-2D6E852922F7}">
      <dgm:prSet/>
      <dgm:spPr/>
      <dgm:t>
        <a:bodyPr/>
        <a:lstStyle/>
        <a:p>
          <a:endParaRPr lang="en-IE">
            <a:solidFill>
              <a:schemeClr val="tx1"/>
            </a:solidFill>
          </a:endParaRPr>
        </a:p>
      </dgm:t>
    </dgm:pt>
    <dgm:pt modelId="{54F4DCA3-966F-4239-A163-7E357B91912C}" type="sibTrans" cxnId="{2C08E374-28A2-44E5-9027-2D6E852922F7}">
      <dgm:prSet/>
      <dgm:spPr/>
      <dgm:t>
        <a:bodyPr/>
        <a:lstStyle/>
        <a:p>
          <a:endParaRPr lang="en-IE">
            <a:solidFill>
              <a:schemeClr val="tx1"/>
            </a:solidFill>
          </a:endParaRPr>
        </a:p>
      </dgm:t>
    </dgm:pt>
    <dgm:pt modelId="{C942E728-024C-4145-9CE0-C7DE3111DAA6}">
      <dgm:prSet phldr="0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Aptos Display"/>
            </a:rPr>
            <a:t>Cross-Module Moodle Glossaries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0"/>
              </a:ext>
            </a:extLst>
          </dgm14:cNvPr>
        </a:ext>
      </dgm:extLst>
    </dgm:pt>
    <dgm:pt modelId="{35F35219-0BEF-4296-BF77-A50B65189F87}" type="parTrans" cxnId="{2099F3E6-22C7-4465-91B2-B51CA4EC4A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14B1FB3-EF4D-40CC-BB6F-7CBBEC3548F2}" type="sibTrans" cxnId="{2099F3E6-22C7-4465-91B2-B51CA4EC4A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99BF8E4-391D-44E9-B39A-CBFF8BF9315F}" type="pres">
      <dgm:prSet presAssocID="{621FD38E-81AE-4509-AB98-AA6471AF22B1}" presName="Name0" presStyleCnt="0">
        <dgm:presLayoutVars>
          <dgm:dir/>
          <dgm:resizeHandles val="exact"/>
        </dgm:presLayoutVars>
      </dgm:prSet>
      <dgm:spPr/>
    </dgm:pt>
    <dgm:pt modelId="{235FFBA7-DE49-4378-A0A4-AB4E47AB61A6}" type="pres">
      <dgm:prSet presAssocID="{69EECB7F-1D29-4892-9E53-E8A22B779D6C}" presName="composite" presStyleCnt="0"/>
      <dgm:spPr/>
    </dgm:pt>
    <dgm:pt modelId="{E932337D-9AF4-4203-9C6A-8F8529138910}" type="pres">
      <dgm:prSet presAssocID="{69EECB7F-1D29-4892-9E53-E8A22B779D6C}" presName="rect1" presStyleLbl="bgImgPlace1" presStyleIdx="0" presStyleCnt="2" custLinFactNeighborX="-552" custLinFactNeighborY="-1004"/>
      <dgm:spPr>
        <a:blipFill>
          <a:blip xmlns:r="http://schemas.openxmlformats.org/officeDocument/2006/relationships" r:embed="rId1"/>
          <a:srcRect/>
          <a:stretch>
            <a:fillRect t="-1000" b="-1000"/>
          </a:stretch>
        </a:blipFill>
      </dgm:spPr>
    </dgm:pt>
    <dgm:pt modelId="{08CB53E7-5D69-4FDD-8F9B-1FCF31EF4404}" type="pres">
      <dgm:prSet presAssocID="{69EECB7F-1D29-4892-9E53-E8A22B779D6C}" presName="wedgeRectCallout1" presStyleLbl="node1" presStyleIdx="0" presStyleCnt="2">
        <dgm:presLayoutVars>
          <dgm:bulletEnabled val="1"/>
        </dgm:presLayoutVars>
      </dgm:prSet>
      <dgm:spPr/>
    </dgm:pt>
    <dgm:pt modelId="{E481E657-B6A0-436C-85D3-A3CF13E380B9}" type="pres">
      <dgm:prSet presAssocID="{54F4DCA3-966F-4239-A163-7E357B91912C}" presName="sibTrans" presStyleCnt="0"/>
      <dgm:spPr/>
    </dgm:pt>
    <dgm:pt modelId="{881A7B64-5E4E-4394-A64C-99464FC38DC1}" type="pres">
      <dgm:prSet presAssocID="{C942E728-024C-4145-9CE0-C7DE3111DAA6}" presName="composite" presStyleCnt="0"/>
      <dgm:spPr/>
    </dgm:pt>
    <dgm:pt modelId="{4FF3BACF-4538-4B46-BAA7-1284CCFD9ED2}" type="pres">
      <dgm:prSet presAssocID="{C942E728-024C-4145-9CE0-C7DE3111DAA6}" presName="rect1" presStyleLbl="bgImgPlace1" presStyleIdx="1" presStyleCnt="2" custScaleX="91644" custScaleY="69039" custLinFactNeighborX="-78" custLinFactNeighborY="-812"/>
      <dgm:spPr>
        <a:blipFill>
          <a:blip xmlns:r="http://schemas.openxmlformats.org/officeDocument/2006/relationships" r:embed="rId2"/>
          <a:srcRect/>
          <a:stretch>
            <a:fillRect t="-8000" b="-8000"/>
          </a:stretch>
        </a:blipFill>
      </dgm:spPr>
    </dgm:pt>
    <dgm:pt modelId="{92DB0BC6-B30C-485C-8F88-48EEE7029ACC}" type="pres">
      <dgm:prSet presAssocID="{C942E728-024C-4145-9CE0-C7DE3111DAA6}" presName="wedgeRectCallout1" presStyleLbl="node1" presStyleIdx="1" presStyleCnt="2" custLinFactNeighborX="-4309">
        <dgm:presLayoutVars>
          <dgm:bulletEnabled val="1"/>
        </dgm:presLayoutVars>
      </dgm:prSet>
      <dgm:spPr/>
    </dgm:pt>
  </dgm:ptLst>
  <dgm:cxnLst>
    <dgm:cxn modelId="{0DA52D47-E5F2-4BF7-AD46-C5DD73FE5EFB}" type="presOf" srcId="{69EECB7F-1D29-4892-9E53-E8A22B779D6C}" destId="{08CB53E7-5D69-4FDD-8F9B-1FCF31EF4404}" srcOrd="0" destOrd="0" presId="urn:microsoft.com/office/officeart/2008/layout/BendingPictureCaptionList"/>
    <dgm:cxn modelId="{2C08E374-28A2-44E5-9027-2D6E852922F7}" srcId="{621FD38E-81AE-4509-AB98-AA6471AF22B1}" destId="{69EECB7F-1D29-4892-9E53-E8A22B779D6C}" srcOrd="0" destOrd="0" parTransId="{E1EAF114-E2FB-43AF-82D0-249E2A9C0E16}" sibTransId="{54F4DCA3-966F-4239-A163-7E357B91912C}"/>
    <dgm:cxn modelId="{5D25E78F-9311-46C4-8BF0-DCA7DCE3C465}" type="presOf" srcId="{621FD38E-81AE-4509-AB98-AA6471AF22B1}" destId="{899BF8E4-391D-44E9-B39A-CBFF8BF9315F}" srcOrd="0" destOrd="0" presId="urn:microsoft.com/office/officeart/2008/layout/BendingPictureCaptionList"/>
    <dgm:cxn modelId="{2099F3E6-22C7-4465-91B2-B51CA4EC4A40}" srcId="{621FD38E-81AE-4509-AB98-AA6471AF22B1}" destId="{C942E728-024C-4145-9CE0-C7DE3111DAA6}" srcOrd="1" destOrd="0" parTransId="{35F35219-0BEF-4296-BF77-A50B65189F87}" sibTransId="{C14B1FB3-EF4D-40CC-BB6F-7CBBEC3548F2}"/>
    <dgm:cxn modelId="{C82572FE-7530-4C93-85B5-89D3407C8088}" type="presOf" srcId="{C942E728-024C-4145-9CE0-C7DE3111DAA6}" destId="{92DB0BC6-B30C-485C-8F88-48EEE7029ACC}" srcOrd="0" destOrd="0" presId="urn:microsoft.com/office/officeart/2008/layout/BendingPictureCaptionList"/>
    <dgm:cxn modelId="{A2F50B42-9035-4F4F-AC9A-0CBF78ED1C0A}" type="presParOf" srcId="{899BF8E4-391D-44E9-B39A-CBFF8BF9315F}" destId="{235FFBA7-DE49-4378-A0A4-AB4E47AB61A6}" srcOrd="0" destOrd="0" presId="urn:microsoft.com/office/officeart/2008/layout/BendingPictureCaptionList"/>
    <dgm:cxn modelId="{23ACBE68-6FE2-42C1-9849-46F4685C7814}" type="presParOf" srcId="{235FFBA7-DE49-4378-A0A4-AB4E47AB61A6}" destId="{E932337D-9AF4-4203-9C6A-8F8529138910}" srcOrd="0" destOrd="0" presId="urn:microsoft.com/office/officeart/2008/layout/BendingPictureCaptionList"/>
    <dgm:cxn modelId="{BE3326C7-370B-498D-B200-A78B19C456E0}" type="presParOf" srcId="{235FFBA7-DE49-4378-A0A4-AB4E47AB61A6}" destId="{08CB53E7-5D69-4FDD-8F9B-1FCF31EF4404}" srcOrd="1" destOrd="0" presId="urn:microsoft.com/office/officeart/2008/layout/BendingPictureCaptionList"/>
    <dgm:cxn modelId="{9045296D-2F55-436C-B474-2208CBD382D1}" type="presParOf" srcId="{899BF8E4-391D-44E9-B39A-CBFF8BF9315F}" destId="{E481E657-B6A0-436C-85D3-A3CF13E380B9}" srcOrd="1" destOrd="0" presId="urn:microsoft.com/office/officeart/2008/layout/BendingPictureCaptionList"/>
    <dgm:cxn modelId="{E694F83B-6742-469E-AECF-24289B2AE181}" type="presParOf" srcId="{899BF8E4-391D-44E9-B39A-CBFF8BF9315F}" destId="{881A7B64-5E4E-4394-A64C-99464FC38DC1}" srcOrd="2" destOrd="0" presId="urn:microsoft.com/office/officeart/2008/layout/BendingPictureCaptionList"/>
    <dgm:cxn modelId="{300C5E94-5097-4D25-A7F3-A61DB9975245}" type="presParOf" srcId="{881A7B64-5E4E-4394-A64C-99464FC38DC1}" destId="{4FF3BACF-4538-4B46-BAA7-1284CCFD9ED2}" srcOrd="0" destOrd="0" presId="urn:microsoft.com/office/officeart/2008/layout/BendingPictureCaptionList"/>
    <dgm:cxn modelId="{3FAA26AF-9014-4986-BA0D-46B00619EF47}" type="presParOf" srcId="{881A7B64-5E4E-4394-A64C-99464FC38DC1}" destId="{92DB0BC6-B30C-485C-8F88-48EEE7029ACC}" srcOrd="1" destOrd="0" presId="urn:microsoft.com/office/officeart/2008/layout/BendingPictureCaption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39804F-9804-4609-B757-74D8AEC1951B}" type="doc">
      <dgm:prSet loTypeId="urn:microsoft.com/office/officeart/2005/8/layout/h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B62F94-F6DE-4D9C-8FF0-2E494306DA9E}">
      <dgm:prSet/>
      <dgm:spPr/>
      <dgm:t>
        <a:bodyPr/>
        <a:lstStyle/>
        <a:p>
          <a:r>
            <a:rPr lang="en-GB">
              <a:solidFill>
                <a:schemeClr val="tx1"/>
              </a:solidFill>
            </a:rPr>
            <a:t>UDL</a:t>
          </a:r>
        </a:p>
      </dgm:t>
    </dgm:pt>
    <dgm:pt modelId="{2DF19430-8339-482C-8C91-D8F4F5155D86}" type="parTrans" cxnId="{57A58446-3D25-4F18-A8BA-D6FA6750787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E404250-5419-49B6-8930-BDD082E92715}" type="sibTrans" cxnId="{57A58446-3D25-4F18-A8BA-D6FA6750787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F98D643-6FF2-41E9-8F43-E0CA5F75FBF2}">
      <dgm:prSet/>
      <dgm:spPr/>
      <dgm:t>
        <a:bodyPr/>
        <a:lstStyle/>
        <a:p>
          <a:r>
            <a:rPr lang="en-GB">
              <a:solidFill>
                <a:schemeClr val="tx1"/>
              </a:solidFill>
            </a:rPr>
            <a:t>+</a:t>
          </a:r>
        </a:p>
      </dgm:t>
    </dgm:pt>
    <dgm:pt modelId="{14FE280F-1956-4B8B-8403-592C7911D8FE}" type="parTrans" cxnId="{CAE34064-E8E2-4A7C-9971-72EE4C64450B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6FB2509-6203-43C2-871E-C46500137389}" type="sibTrans" cxnId="{CAE34064-E8E2-4A7C-9971-72EE4C64450B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100BD5CB-A311-4C11-B552-6EA4D2937B9F}">
      <dgm:prSet/>
      <dgm:spPr/>
      <dgm:t>
        <a:bodyPr/>
        <a:lstStyle/>
        <a:p>
          <a:pPr rtl="0"/>
          <a:r>
            <a:rPr lang="en-GB">
              <a:solidFill>
                <a:schemeClr val="tx1"/>
              </a:solidFill>
            </a:rPr>
            <a:t>Technology</a:t>
          </a:r>
        </a:p>
      </dgm:t>
    </dgm:pt>
    <dgm:pt modelId="{8167A422-CC94-43A5-8E34-69753E98820E}" type="parTrans" cxnId="{96208CE6-EAF4-43A9-8617-5B0C7CC012F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8C89B21-44C1-4ADD-82CB-AC41990F5B74}" type="sibTrans" cxnId="{96208CE6-EAF4-43A9-8617-5B0C7CC012F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19371A07-E371-4661-902B-3EB6B893385D}">
      <dgm:prSet/>
      <dgm:spPr/>
      <dgm:t>
        <a:bodyPr/>
        <a:lstStyle/>
        <a:p>
          <a:r>
            <a:rPr lang="en-GB">
              <a:solidFill>
                <a:schemeClr val="tx1"/>
              </a:solidFill>
            </a:rPr>
            <a:t>=</a:t>
          </a:r>
        </a:p>
      </dgm:t>
    </dgm:pt>
    <dgm:pt modelId="{2B6C1171-E7C0-4A19-93FC-90023C3FBC88}" type="parTrans" cxnId="{8EFA1B9B-B377-4877-8B50-34F64F602EB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C9CB4AA-B812-4558-8356-9373F1C8471C}" type="sibTrans" cxnId="{8EFA1B9B-B377-4877-8B50-34F64F602EB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98DB8B1-9A74-4DB9-BDA5-C2320FF07C40}">
      <dgm:prSet/>
      <dgm:spPr/>
      <dgm:t>
        <a:bodyPr/>
        <a:lstStyle/>
        <a:p>
          <a:r>
            <a:rPr lang="en-GB">
              <a:solidFill>
                <a:schemeClr val="tx1"/>
              </a:solidFill>
            </a:rPr>
            <a:t>Maximising Engagement</a:t>
          </a:r>
        </a:p>
      </dgm:t>
    </dgm:pt>
    <dgm:pt modelId="{CDC64312-3C62-4C74-BE7C-EC39E93BC8A8}" type="parTrans" cxnId="{80A50226-2380-462E-80F6-83577114013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222D17C-22AC-4DF3-8D19-577AF952D825}" type="sibTrans" cxnId="{80A50226-2380-462E-80F6-83577114013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7110413F-3AF2-4D28-9150-5255B8FF627F}" type="pres">
      <dgm:prSet presAssocID="{4339804F-9804-4609-B757-74D8AEC1951B}" presName="Name0" presStyleCnt="0">
        <dgm:presLayoutVars>
          <dgm:dir/>
          <dgm:resizeHandles val="exact"/>
        </dgm:presLayoutVars>
      </dgm:prSet>
      <dgm:spPr/>
    </dgm:pt>
    <dgm:pt modelId="{216F0E79-CF4C-4C7B-A73D-46A728601013}" type="pres">
      <dgm:prSet presAssocID="{AEB62F94-F6DE-4D9C-8FF0-2E494306DA9E}" presName="node" presStyleLbl="node1" presStyleIdx="0" presStyleCnt="5">
        <dgm:presLayoutVars>
          <dgm:bulletEnabled val="1"/>
        </dgm:presLayoutVars>
      </dgm:prSet>
      <dgm:spPr/>
    </dgm:pt>
    <dgm:pt modelId="{3871D6CD-4781-493F-AD9D-FBE674488BA3}" type="pres">
      <dgm:prSet presAssocID="{EE404250-5419-49B6-8930-BDD082E92715}" presName="sibTrans" presStyleCnt="0"/>
      <dgm:spPr/>
    </dgm:pt>
    <dgm:pt modelId="{AF753B99-99F1-4293-A50A-A07193B33F6E}" type="pres">
      <dgm:prSet presAssocID="{3F98D643-6FF2-41E9-8F43-E0CA5F75FBF2}" presName="node" presStyleLbl="node1" presStyleIdx="1" presStyleCnt="5">
        <dgm:presLayoutVars>
          <dgm:bulletEnabled val="1"/>
        </dgm:presLayoutVars>
      </dgm:prSet>
      <dgm:spPr/>
    </dgm:pt>
    <dgm:pt modelId="{DD9B00F2-D6A7-48A2-A490-FEF071C1D163}" type="pres">
      <dgm:prSet presAssocID="{86FB2509-6203-43C2-871E-C46500137389}" presName="sibTrans" presStyleCnt="0"/>
      <dgm:spPr/>
    </dgm:pt>
    <dgm:pt modelId="{E8AC3F2E-1032-4A2E-9313-D3A43AE35DF3}" type="pres">
      <dgm:prSet presAssocID="{100BD5CB-A311-4C11-B552-6EA4D2937B9F}" presName="node" presStyleLbl="node1" presStyleIdx="2" presStyleCnt="5">
        <dgm:presLayoutVars>
          <dgm:bulletEnabled val="1"/>
        </dgm:presLayoutVars>
      </dgm:prSet>
      <dgm:spPr/>
    </dgm:pt>
    <dgm:pt modelId="{EB48E708-E2E0-44A8-9CCF-8E2DF44ABD59}" type="pres">
      <dgm:prSet presAssocID="{48C89B21-44C1-4ADD-82CB-AC41990F5B74}" presName="sibTrans" presStyleCnt="0"/>
      <dgm:spPr/>
    </dgm:pt>
    <dgm:pt modelId="{8A5F0708-FC6F-4D76-9D46-E222B927B38B}" type="pres">
      <dgm:prSet presAssocID="{19371A07-E371-4661-902B-3EB6B893385D}" presName="node" presStyleLbl="node1" presStyleIdx="3" presStyleCnt="5">
        <dgm:presLayoutVars>
          <dgm:bulletEnabled val="1"/>
        </dgm:presLayoutVars>
      </dgm:prSet>
      <dgm:spPr/>
    </dgm:pt>
    <dgm:pt modelId="{02D9A1BC-19E4-4008-82D3-34B500FAECBB}" type="pres">
      <dgm:prSet presAssocID="{3C9CB4AA-B812-4558-8356-9373F1C8471C}" presName="sibTrans" presStyleCnt="0"/>
      <dgm:spPr/>
    </dgm:pt>
    <dgm:pt modelId="{BED065EF-268C-4BF2-91BF-40C52306F9AF}" type="pres">
      <dgm:prSet presAssocID="{F98DB8B1-9A74-4DB9-BDA5-C2320FF07C40}" presName="node" presStyleLbl="node1" presStyleIdx="4" presStyleCnt="5" custLinFactNeighborX="58814" custLinFactNeighborY="-1972">
        <dgm:presLayoutVars>
          <dgm:bulletEnabled val="1"/>
        </dgm:presLayoutVars>
      </dgm:prSet>
      <dgm:spPr/>
    </dgm:pt>
  </dgm:ptLst>
  <dgm:cxnLst>
    <dgm:cxn modelId="{D91C200F-AACE-4569-966B-7C5405980692}" type="presOf" srcId="{19371A07-E371-4661-902B-3EB6B893385D}" destId="{8A5F0708-FC6F-4D76-9D46-E222B927B38B}" srcOrd="0" destOrd="0" presId="urn:microsoft.com/office/officeart/2005/8/layout/hList6"/>
    <dgm:cxn modelId="{80A50226-2380-462E-80F6-835771140138}" srcId="{4339804F-9804-4609-B757-74D8AEC1951B}" destId="{F98DB8B1-9A74-4DB9-BDA5-C2320FF07C40}" srcOrd="4" destOrd="0" parTransId="{CDC64312-3C62-4C74-BE7C-EC39E93BC8A8}" sibTransId="{F222D17C-22AC-4DF3-8D19-577AF952D825}"/>
    <dgm:cxn modelId="{A1FCC93D-F510-4D23-BF78-054DE0F33080}" type="presOf" srcId="{4339804F-9804-4609-B757-74D8AEC1951B}" destId="{7110413F-3AF2-4D28-9150-5255B8FF627F}" srcOrd="0" destOrd="0" presId="urn:microsoft.com/office/officeart/2005/8/layout/hList6"/>
    <dgm:cxn modelId="{CAE34064-E8E2-4A7C-9971-72EE4C64450B}" srcId="{4339804F-9804-4609-B757-74D8AEC1951B}" destId="{3F98D643-6FF2-41E9-8F43-E0CA5F75FBF2}" srcOrd="1" destOrd="0" parTransId="{14FE280F-1956-4B8B-8403-592C7911D8FE}" sibTransId="{86FB2509-6203-43C2-871E-C46500137389}"/>
    <dgm:cxn modelId="{57A58446-3D25-4F18-A8BA-D6FA67507875}" srcId="{4339804F-9804-4609-B757-74D8AEC1951B}" destId="{AEB62F94-F6DE-4D9C-8FF0-2E494306DA9E}" srcOrd="0" destOrd="0" parTransId="{2DF19430-8339-482C-8C91-D8F4F5155D86}" sibTransId="{EE404250-5419-49B6-8930-BDD082E92715}"/>
    <dgm:cxn modelId="{7E3E7B75-5DCF-4154-A609-75D00BC4C361}" type="presOf" srcId="{AEB62F94-F6DE-4D9C-8FF0-2E494306DA9E}" destId="{216F0E79-CF4C-4C7B-A73D-46A728601013}" srcOrd="0" destOrd="0" presId="urn:microsoft.com/office/officeart/2005/8/layout/hList6"/>
    <dgm:cxn modelId="{8EFA1B9B-B377-4877-8B50-34F64F602EB5}" srcId="{4339804F-9804-4609-B757-74D8AEC1951B}" destId="{19371A07-E371-4661-902B-3EB6B893385D}" srcOrd="3" destOrd="0" parTransId="{2B6C1171-E7C0-4A19-93FC-90023C3FBC88}" sibTransId="{3C9CB4AA-B812-4558-8356-9373F1C8471C}"/>
    <dgm:cxn modelId="{1BA8B89E-E26B-4C6B-ABD0-F4A46191DB4E}" type="presOf" srcId="{F98DB8B1-9A74-4DB9-BDA5-C2320FF07C40}" destId="{BED065EF-268C-4BF2-91BF-40C52306F9AF}" srcOrd="0" destOrd="0" presId="urn:microsoft.com/office/officeart/2005/8/layout/hList6"/>
    <dgm:cxn modelId="{3C8959D2-504F-4504-A0B1-7C43582D2EE1}" type="presOf" srcId="{100BD5CB-A311-4C11-B552-6EA4D2937B9F}" destId="{E8AC3F2E-1032-4A2E-9313-D3A43AE35DF3}" srcOrd="0" destOrd="0" presId="urn:microsoft.com/office/officeart/2005/8/layout/hList6"/>
    <dgm:cxn modelId="{B87842DC-1806-4546-8A72-0D6FE6BAC959}" type="presOf" srcId="{3F98D643-6FF2-41E9-8F43-E0CA5F75FBF2}" destId="{AF753B99-99F1-4293-A50A-A07193B33F6E}" srcOrd="0" destOrd="0" presId="urn:microsoft.com/office/officeart/2005/8/layout/hList6"/>
    <dgm:cxn modelId="{96208CE6-EAF4-43A9-8617-5B0C7CC012F8}" srcId="{4339804F-9804-4609-B757-74D8AEC1951B}" destId="{100BD5CB-A311-4C11-B552-6EA4D2937B9F}" srcOrd="2" destOrd="0" parTransId="{8167A422-CC94-43A5-8E34-69753E98820E}" sibTransId="{48C89B21-44C1-4ADD-82CB-AC41990F5B74}"/>
    <dgm:cxn modelId="{F4BD27AD-BEEA-41C2-A771-3D604C1452AB}" type="presParOf" srcId="{7110413F-3AF2-4D28-9150-5255B8FF627F}" destId="{216F0E79-CF4C-4C7B-A73D-46A728601013}" srcOrd="0" destOrd="0" presId="urn:microsoft.com/office/officeart/2005/8/layout/hList6"/>
    <dgm:cxn modelId="{CCA0473C-FA91-456A-AC55-FBC3368B6068}" type="presParOf" srcId="{7110413F-3AF2-4D28-9150-5255B8FF627F}" destId="{3871D6CD-4781-493F-AD9D-FBE674488BA3}" srcOrd="1" destOrd="0" presId="urn:microsoft.com/office/officeart/2005/8/layout/hList6"/>
    <dgm:cxn modelId="{46CEE83C-A70C-4C15-B278-4C3B1C1456F1}" type="presParOf" srcId="{7110413F-3AF2-4D28-9150-5255B8FF627F}" destId="{AF753B99-99F1-4293-A50A-A07193B33F6E}" srcOrd="2" destOrd="0" presId="urn:microsoft.com/office/officeart/2005/8/layout/hList6"/>
    <dgm:cxn modelId="{64E16452-F2E2-4248-AC75-DF2DB7851F5B}" type="presParOf" srcId="{7110413F-3AF2-4D28-9150-5255B8FF627F}" destId="{DD9B00F2-D6A7-48A2-A490-FEF071C1D163}" srcOrd="3" destOrd="0" presId="urn:microsoft.com/office/officeart/2005/8/layout/hList6"/>
    <dgm:cxn modelId="{6FE9F55A-0817-4354-B4C5-65AE63B60B4D}" type="presParOf" srcId="{7110413F-3AF2-4D28-9150-5255B8FF627F}" destId="{E8AC3F2E-1032-4A2E-9313-D3A43AE35DF3}" srcOrd="4" destOrd="0" presId="urn:microsoft.com/office/officeart/2005/8/layout/hList6"/>
    <dgm:cxn modelId="{168A4799-8763-4724-A03C-152A66B1CE3A}" type="presParOf" srcId="{7110413F-3AF2-4D28-9150-5255B8FF627F}" destId="{EB48E708-E2E0-44A8-9CCF-8E2DF44ABD59}" srcOrd="5" destOrd="0" presId="urn:microsoft.com/office/officeart/2005/8/layout/hList6"/>
    <dgm:cxn modelId="{156292A0-22B9-43FD-876D-FB50A9D08310}" type="presParOf" srcId="{7110413F-3AF2-4D28-9150-5255B8FF627F}" destId="{8A5F0708-FC6F-4D76-9D46-E222B927B38B}" srcOrd="6" destOrd="0" presId="urn:microsoft.com/office/officeart/2005/8/layout/hList6"/>
    <dgm:cxn modelId="{250657FF-49E8-453A-9D0F-D23E4B478977}" type="presParOf" srcId="{7110413F-3AF2-4D28-9150-5255B8FF627F}" destId="{02D9A1BC-19E4-4008-82D3-34B500FAECBB}" srcOrd="7" destOrd="0" presId="urn:microsoft.com/office/officeart/2005/8/layout/hList6"/>
    <dgm:cxn modelId="{C3FD0631-015C-4F0E-A0B6-D87C8DE20DEC}" type="presParOf" srcId="{7110413F-3AF2-4D28-9150-5255B8FF627F}" destId="{BED065EF-268C-4BF2-91BF-40C52306F9AF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457C5A-6960-4A45-B8F6-230B27AE8F9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79D68F-D131-46AC-8292-48072232CA8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Incorporating diverse perspectives is an effective way to implement UDL</a:t>
          </a:r>
        </a:p>
      </dgm:t>
    </dgm:pt>
    <dgm:pt modelId="{F3870A18-ADF5-451A-AD69-D2438B3E4BC3}" type="parTrans" cxnId="{CA383D4F-3EC3-40B3-BDCB-DFC4C117B2E7}">
      <dgm:prSet/>
      <dgm:spPr/>
      <dgm:t>
        <a:bodyPr/>
        <a:lstStyle/>
        <a:p>
          <a:endParaRPr lang="en-US"/>
        </a:p>
      </dgm:t>
    </dgm:pt>
    <dgm:pt modelId="{C3D9E6D9-DA1D-4271-981D-F1AE318949E0}" type="sibTrans" cxnId="{CA383D4F-3EC3-40B3-BDCB-DFC4C117B2E7}">
      <dgm:prSet/>
      <dgm:spPr/>
      <dgm:t>
        <a:bodyPr/>
        <a:lstStyle/>
        <a:p>
          <a:endParaRPr lang="en-US"/>
        </a:p>
      </dgm:t>
    </dgm:pt>
    <dgm:pt modelId="{7EA7C904-16BF-41A8-8BC4-DD862FC771C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/>
            <a:t>Improved Outcomes for All</a:t>
          </a:r>
          <a:endParaRPr lang="en-US" b="0"/>
        </a:p>
      </dgm:t>
    </dgm:pt>
    <dgm:pt modelId="{BAC1B42E-9B6E-4B49-9BD5-2EB5C0D4B230}" type="parTrans" cxnId="{7981A95F-1CE9-4B1F-9169-5498424B4DF0}">
      <dgm:prSet/>
      <dgm:spPr/>
      <dgm:t>
        <a:bodyPr/>
        <a:lstStyle/>
        <a:p>
          <a:endParaRPr lang="en-US"/>
        </a:p>
      </dgm:t>
    </dgm:pt>
    <dgm:pt modelId="{DF7E8F3C-0B24-45DF-BAA6-87626BE67433}" type="sibTrans" cxnId="{7981A95F-1CE9-4B1F-9169-5498424B4DF0}">
      <dgm:prSet/>
      <dgm:spPr/>
      <dgm:t>
        <a:bodyPr/>
        <a:lstStyle/>
        <a:p>
          <a:endParaRPr lang="en-US"/>
        </a:p>
      </dgm:t>
    </dgm:pt>
    <dgm:pt modelId="{ED50EB39-9BE6-429D-8397-504D280C339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/>
            <a:t>Designing for the margins benefits the centre.</a:t>
          </a:r>
        </a:p>
      </dgm:t>
    </dgm:pt>
    <dgm:pt modelId="{479309FF-09A0-4B9C-8317-7737AF9AFB60}" type="parTrans" cxnId="{6D23451A-57CC-4B21-873F-84A8A66D95B3}">
      <dgm:prSet/>
      <dgm:spPr/>
      <dgm:t>
        <a:bodyPr/>
        <a:lstStyle/>
        <a:p>
          <a:endParaRPr lang="en-GB"/>
        </a:p>
      </dgm:t>
    </dgm:pt>
    <dgm:pt modelId="{E292AE18-3344-4239-AB50-DB2429BEC024}" type="sibTrans" cxnId="{6D23451A-57CC-4B21-873F-84A8A66D95B3}">
      <dgm:prSet/>
      <dgm:spPr/>
      <dgm:t>
        <a:bodyPr/>
        <a:lstStyle/>
        <a:p>
          <a:endParaRPr lang="en-GB"/>
        </a:p>
      </dgm:t>
    </dgm:pt>
    <dgm:pt modelId="{724C7AEF-3D6B-4394-B878-0DAF97565459}" type="pres">
      <dgm:prSet presAssocID="{47457C5A-6960-4A45-B8F6-230B27AE8F90}" presName="root" presStyleCnt="0">
        <dgm:presLayoutVars>
          <dgm:dir/>
          <dgm:resizeHandles val="exact"/>
        </dgm:presLayoutVars>
      </dgm:prSet>
      <dgm:spPr/>
    </dgm:pt>
    <dgm:pt modelId="{FE6378F6-D537-4696-AB51-41364D6DBC5D}" type="pres">
      <dgm:prSet presAssocID="{3679D68F-D131-46AC-8292-48072232CA82}" presName="compNode" presStyleCnt="0"/>
      <dgm:spPr/>
    </dgm:pt>
    <dgm:pt modelId="{CAAAE8E0-8519-4D8A-8CC2-C7962C842B49}" type="pres">
      <dgm:prSet presAssocID="{3679D68F-D131-46AC-8292-48072232CA82}" presName="bgRect" presStyleLbl="bgShp" presStyleIdx="0" presStyleCnt="3"/>
      <dgm:spPr>
        <a:solidFill>
          <a:srgbClr val="D9FFFD"/>
        </a:solidFill>
      </dgm:spPr>
    </dgm:pt>
    <dgm:pt modelId="{843CB516-5CD3-443D-99B9-F28A1A386FBD}" type="pres">
      <dgm:prSet presAssocID="{3679D68F-D131-46AC-8292-48072232CA82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BEAD321C-4E43-4ECB-81A7-50188DAB6BAE}" type="pres">
      <dgm:prSet presAssocID="{3679D68F-D131-46AC-8292-48072232CA82}" presName="spaceRect" presStyleCnt="0"/>
      <dgm:spPr/>
    </dgm:pt>
    <dgm:pt modelId="{F19365E1-501B-486A-91A8-5EE696F046E7}" type="pres">
      <dgm:prSet presAssocID="{3679D68F-D131-46AC-8292-48072232CA82}" presName="parTx" presStyleLbl="revTx" presStyleIdx="0" presStyleCnt="3">
        <dgm:presLayoutVars>
          <dgm:chMax val="0"/>
          <dgm:chPref val="0"/>
        </dgm:presLayoutVars>
      </dgm:prSet>
      <dgm:spPr/>
    </dgm:pt>
    <dgm:pt modelId="{E583D496-8BAF-4C44-A91D-8E965CFCC4D1}" type="pres">
      <dgm:prSet presAssocID="{C3D9E6D9-DA1D-4271-981D-F1AE318949E0}" presName="sibTrans" presStyleCnt="0"/>
      <dgm:spPr/>
    </dgm:pt>
    <dgm:pt modelId="{659992F6-5B0E-4525-B94D-F2B5347FD3D4}" type="pres">
      <dgm:prSet presAssocID="{7EA7C904-16BF-41A8-8BC4-DD862FC771C5}" presName="compNode" presStyleCnt="0"/>
      <dgm:spPr/>
    </dgm:pt>
    <dgm:pt modelId="{4DBE1AB1-0666-4F01-A1FB-9EEE2E8501DB}" type="pres">
      <dgm:prSet presAssocID="{7EA7C904-16BF-41A8-8BC4-DD862FC771C5}" presName="bgRect" presStyleLbl="bgShp" presStyleIdx="1" presStyleCnt="3"/>
      <dgm:spPr>
        <a:solidFill>
          <a:srgbClr val="D9FFFD"/>
        </a:solidFill>
      </dgm:spPr>
    </dgm:pt>
    <dgm:pt modelId="{979F793A-6D42-4646-9BDB-8D90AFD1C321}" type="pres">
      <dgm:prSet presAssocID="{7EA7C904-16BF-41A8-8BC4-DD862FC771C5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opping basket"/>
        </a:ext>
      </dgm:extLst>
    </dgm:pt>
    <dgm:pt modelId="{A17E452E-2AA0-48BE-AE88-774D2B23BD94}" type="pres">
      <dgm:prSet presAssocID="{7EA7C904-16BF-41A8-8BC4-DD862FC771C5}" presName="spaceRect" presStyleCnt="0"/>
      <dgm:spPr/>
    </dgm:pt>
    <dgm:pt modelId="{68CC70AD-47A6-4610-BB0E-31D6759161BD}" type="pres">
      <dgm:prSet presAssocID="{7EA7C904-16BF-41A8-8BC4-DD862FC771C5}" presName="parTx" presStyleLbl="revTx" presStyleIdx="1" presStyleCnt="3">
        <dgm:presLayoutVars>
          <dgm:chMax val="0"/>
          <dgm:chPref val="0"/>
        </dgm:presLayoutVars>
      </dgm:prSet>
      <dgm:spPr/>
    </dgm:pt>
    <dgm:pt modelId="{9AFA37E0-54EC-4939-B3EA-67F2970F84AD}" type="pres">
      <dgm:prSet presAssocID="{DF7E8F3C-0B24-45DF-BAA6-87626BE67433}" presName="sibTrans" presStyleCnt="0"/>
      <dgm:spPr/>
    </dgm:pt>
    <dgm:pt modelId="{190C3993-6990-4410-B9AB-AA07CEBAC31D}" type="pres">
      <dgm:prSet presAssocID="{ED50EB39-9BE6-429D-8397-504D280C3397}" presName="compNode" presStyleCnt="0"/>
      <dgm:spPr/>
    </dgm:pt>
    <dgm:pt modelId="{41183790-E324-4045-B445-85FC33815E45}" type="pres">
      <dgm:prSet presAssocID="{ED50EB39-9BE6-429D-8397-504D280C3397}" presName="bgRect" presStyleLbl="bgShp" presStyleIdx="2" presStyleCnt="3"/>
      <dgm:spPr/>
    </dgm:pt>
    <dgm:pt modelId="{18D032C2-E4F2-4D1C-A38A-3B6967C76388}" type="pres">
      <dgm:prSet presAssocID="{ED50EB39-9BE6-429D-8397-504D280C3397}" presName="iconRect" presStyleLbl="node1" presStyleIdx="2" presStyleCnt="3"/>
      <dgm:spPr>
        <a:blipFill>
          <a:blip xmlns:r="http://schemas.openxmlformats.org/officeDocument/2006/relationships" r:embed="rId5"/>
          <a:srcRect/>
          <a:stretch>
            <a:fillRect/>
          </a:stretch>
        </a:blipFill>
      </dgm:spPr>
    </dgm:pt>
    <dgm:pt modelId="{9ACD0D40-C4DD-401E-9EA3-636C57081032}" type="pres">
      <dgm:prSet presAssocID="{ED50EB39-9BE6-429D-8397-504D280C3397}" presName="spaceRect" presStyleCnt="0"/>
      <dgm:spPr/>
    </dgm:pt>
    <dgm:pt modelId="{D7056DAE-8417-4BF3-9FBB-8A4D4C0D24D3}" type="pres">
      <dgm:prSet presAssocID="{ED50EB39-9BE6-429D-8397-504D280C339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1A6FA04-99FE-4CF3-8B50-76B06CEBD66D}" type="presOf" srcId="{47457C5A-6960-4A45-B8F6-230B27AE8F90}" destId="{724C7AEF-3D6B-4394-B878-0DAF97565459}" srcOrd="0" destOrd="0" presId="urn:microsoft.com/office/officeart/2018/2/layout/IconVerticalSolidList"/>
    <dgm:cxn modelId="{DB1ABD14-5F83-4A60-8CF8-5722E59A5BE9}" type="presOf" srcId="{3679D68F-D131-46AC-8292-48072232CA82}" destId="{F19365E1-501B-486A-91A8-5EE696F046E7}" srcOrd="0" destOrd="0" presId="urn:microsoft.com/office/officeart/2018/2/layout/IconVerticalSolidList"/>
    <dgm:cxn modelId="{6D23451A-57CC-4B21-873F-84A8A66D95B3}" srcId="{47457C5A-6960-4A45-B8F6-230B27AE8F90}" destId="{ED50EB39-9BE6-429D-8397-504D280C3397}" srcOrd="2" destOrd="0" parTransId="{479309FF-09A0-4B9C-8317-7737AF9AFB60}" sibTransId="{E292AE18-3344-4239-AB50-DB2429BEC024}"/>
    <dgm:cxn modelId="{0FA86C21-D7AA-4E17-8BFD-337B5D27A69A}" type="presOf" srcId="{7EA7C904-16BF-41A8-8BC4-DD862FC771C5}" destId="{68CC70AD-47A6-4610-BB0E-31D6759161BD}" srcOrd="0" destOrd="0" presId="urn:microsoft.com/office/officeart/2018/2/layout/IconVerticalSolidList"/>
    <dgm:cxn modelId="{7981A95F-1CE9-4B1F-9169-5498424B4DF0}" srcId="{47457C5A-6960-4A45-B8F6-230B27AE8F90}" destId="{7EA7C904-16BF-41A8-8BC4-DD862FC771C5}" srcOrd="1" destOrd="0" parTransId="{BAC1B42E-9B6E-4B49-9BD5-2EB5C0D4B230}" sibTransId="{DF7E8F3C-0B24-45DF-BAA6-87626BE67433}"/>
    <dgm:cxn modelId="{CEE21661-1A25-4320-A363-38B1DE599138}" type="presOf" srcId="{ED50EB39-9BE6-429D-8397-504D280C3397}" destId="{D7056DAE-8417-4BF3-9FBB-8A4D4C0D24D3}" srcOrd="0" destOrd="0" presId="urn:microsoft.com/office/officeart/2018/2/layout/IconVerticalSolidList"/>
    <dgm:cxn modelId="{CA383D4F-3EC3-40B3-BDCB-DFC4C117B2E7}" srcId="{47457C5A-6960-4A45-B8F6-230B27AE8F90}" destId="{3679D68F-D131-46AC-8292-48072232CA82}" srcOrd="0" destOrd="0" parTransId="{F3870A18-ADF5-451A-AD69-D2438B3E4BC3}" sibTransId="{C3D9E6D9-DA1D-4271-981D-F1AE318949E0}"/>
    <dgm:cxn modelId="{9BDCAA72-6221-41EB-B777-8AABF379F415}" type="presParOf" srcId="{724C7AEF-3D6B-4394-B878-0DAF97565459}" destId="{FE6378F6-D537-4696-AB51-41364D6DBC5D}" srcOrd="0" destOrd="0" presId="urn:microsoft.com/office/officeart/2018/2/layout/IconVerticalSolidList"/>
    <dgm:cxn modelId="{2CE1B2EB-2B71-4F06-B6EA-3D57D80AAC9C}" type="presParOf" srcId="{FE6378F6-D537-4696-AB51-41364D6DBC5D}" destId="{CAAAE8E0-8519-4D8A-8CC2-C7962C842B49}" srcOrd="0" destOrd="0" presId="urn:microsoft.com/office/officeart/2018/2/layout/IconVerticalSolidList"/>
    <dgm:cxn modelId="{D8206364-92FD-4457-A685-BA5664AC7DD6}" type="presParOf" srcId="{FE6378F6-D537-4696-AB51-41364D6DBC5D}" destId="{843CB516-5CD3-443D-99B9-F28A1A386FBD}" srcOrd="1" destOrd="0" presId="urn:microsoft.com/office/officeart/2018/2/layout/IconVerticalSolidList"/>
    <dgm:cxn modelId="{2B10126B-89C1-4971-98D5-FDFC2B2D134B}" type="presParOf" srcId="{FE6378F6-D537-4696-AB51-41364D6DBC5D}" destId="{BEAD321C-4E43-4ECB-81A7-50188DAB6BAE}" srcOrd="2" destOrd="0" presId="urn:microsoft.com/office/officeart/2018/2/layout/IconVerticalSolidList"/>
    <dgm:cxn modelId="{879635CB-A999-4A55-9619-BC88EADA614A}" type="presParOf" srcId="{FE6378F6-D537-4696-AB51-41364D6DBC5D}" destId="{F19365E1-501B-486A-91A8-5EE696F046E7}" srcOrd="3" destOrd="0" presId="urn:microsoft.com/office/officeart/2018/2/layout/IconVerticalSolidList"/>
    <dgm:cxn modelId="{493B2CBB-520B-4E0F-8C53-268B02BA1128}" type="presParOf" srcId="{724C7AEF-3D6B-4394-B878-0DAF97565459}" destId="{E583D496-8BAF-4C44-A91D-8E965CFCC4D1}" srcOrd="1" destOrd="0" presId="urn:microsoft.com/office/officeart/2018/2/layout/IconVerticalSolidList"/>
    <dgm:cxn modelId="{AA53A360-5F92-47A4-9B4E-CACAB43B536B}" type="presParOf" srcId="{724C7AEF-3D6B-4394-B878-0DAF97565459}" destId="{659992F6-5B0E-4525-B94D-F2B5347FD3D4}" srcOrd="2" destOrd="0" presId="urn:microsoft.com/office/officeart/2018/2/layout/IconVerticalSolidList"/>
    <dgm:cxn modelId="{0EB1666A-3EFC-41F9-85DA-1815BD0C51A3}" type="presParOf" srcId="{659992F6-5B0E-4525-B94D-F2B5347FD3D4}" destId="{4DBE1AB1-0666-4F01-A1FB-9EEE2E8501DB}" srcOrd="0" destOrd="0" presId="urn:microsoft.com/office/officeart/2018/2/layout/IconVerticalSolidList"/>
    <dgm:cxn modelId="{70C8D807-CEF5-4688-B9BC-E0AD30142B13}" type="presParOf" srcId="{659992F6-5B0E-4525-B94D-F2B5347FD3D4}" destId="{979F793A-6D42-4646-9BDB-8D90AFD1C321}" srcOrd="1" destOrd="0" presId="urn:microsoft.com/office/officeart/2018/2/layout/IconVerticalSolidList"/>
    <dgm:cxn modelId="{1D05A9FF-D344-4DD2-803C-9019C1DA2C54}" type="presParOf" srcId="{659992F6-5B0E-4525-B94D-F2B5347FD3D4}" destId="{A17E452E-2AA0-48BE-AE88-774D2B23BD94}" srcOrd="2" destOrd="0" presId="urn:microsoft.com/office/officeart/2018/2/layout/IconVerticalSolidList"/>
    <dgm:cxn modelId="{558A4A1D-7168-42AA-8ED3-B6BF8373EDB3}" type="presParOf" srcId="{659992F6-5B0E-4525-B94D-F2B5347FD3D4}" destId="{68CC70AD-47A6-4610-BB0E-31D6759161BD}" srcOrd="3" destOrd="0" presId="urn:microsoft.com/office/officeart/2018/2/layout/IconVerticalSolidList"/>
    <dgm:cxn modelId="{EC5382E3-3A37-4876-B045-16C5C60FA01F}" type="presParOf" srcId="{724C7AEF-3D6B-4394-B878-0DAF97565459}" destId="{9AFA37E0-54EC-4939-B3EA-67F2970F84AD}" srcOrd="3" destOrd="0" presId="urn:microsoft.com/office/officeart/2018/2/layout/IconVerticalSolidList"/>
    <dgm:cxn modelId="{D2926DC1-2B44-4BB0-A7A3-5D6CC6FF2770}" type="presParOf" srcId="{724C7AEF-3D6B-4394-B878-0DAF97565459}" destId="{190C3993-6990-4410-B9AB-AA07CEBAC31D}" srcOrd="4" destOrd="0" presId="urn:microsoft.com/office/officeart/2018/2/layout/IconVerticalSolidList"/>
    <dgm:cxn modelId="{9009B60C-B53C-4FFE-820C-B5683F8BDE1E}" type="presParOf" srcId="{190C3993-6990-4410-B9AB-AA07CEBAC31D}" destId="{41183790-E324-4045-B445-85FC33815E45}" srcOrd="0" destOrd="0" presId="urn:microsoft.com/office/officeart/2018/2/layout/IconVerticalSolidList"/>
    <dgm:cxn modelId="{E9193EB7-7AFB-4B71-94D0-DBF19ED33D7D}" type="presParOf" srcId="{190C3993-6990-4410-B9AB-AA07CEBAC31D}" destId="{18D032C2-E4F2-4D1C-A38A-3B6967C76388}" srcOrd="1" destOrd="0" presId="urn:microsoft.com/office/officeart/2018/2/layout/IconVerticalSolidList"/>
    <dgm:cxn modelId="{E4502ED1-06DC-4053-9760-C0E1407B4964}" type="presParOf" srcId="{190C3993-6990-4410-B9AB-AA07CEBAC31D}" destId="{9ACD0D40-C4DD-401E-9EA3-636C57081032}" srcOrd="2" destOrd="0" presId="urn:microsoft.com/office/officeart/2018/2/layout/IconVerticalSolidList"/>
    <dgm:cxn modelId="{C612FD24-81AB-481C-8957-04B49E09D72C}" type="presParOf" srcId="{190C3993-6990-4410-B9AB-AA07CEBAC31D}" destId="{D7056DAE-8417-4BF3-9FBB-8A4D4C0D24D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92EEC-0309-4073-9731-0B5378788D74}">
      <dsp:nvSpPr>
        <dsp:cNvPr id="0" name=""/>
        <dsp:cNvSpPr/>
      </dsp:nvSpPr>
      <dsp:spPr>
        <a:xfrm>
          <a:off x="0" y="0"/>
          <a:ext cx="52669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BB173-4766-4AE6-B856-378C39F875D2}">
      <dsp:nvSpPr>
        <dsp:cNvPr id="0" name=""/>
        <dsp:cNvSpPr/>
      </dsp:nvSpPr>
      <dsp:spPr>
        <a:xfrm>
          <a:off x="0" y="0"/>
          <a:ext cx="5266943" cy="8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>
              <a:solidFill>
                <a:schemeClr val="bg1"/>
              </a:solidFill>
            </a:rPr>
            <a:t>Language &amp; Cultural Barriers: </a:t>
          </a:r>
          <a:endParaRPr lang="en-US" sz="2100" b="0" i="0" kern="1200">
            <a:solidFill>
              <a:schemeClr val="bg1"/>
            </a:solidFill>
            <a:latin typeface="Aptos Display"/>
          </a:endParaRPr>
        </a:p>
      </dsp:txBody>
      <dsp:txXfrm>
        <a:off x="0" y="0"/>
        <a:ext cx="5266943" cy="849728"/>
      </dsp:txXfrm>
    </dsp:sp>
    <dsp:sp modelId="{2ECDE953-FEDA-4EAB-A2AC-B2B261DCFD4B}">
      <dsp:nvSpPr>
        <dsp:cNvPr id="0" name=""/>
        <dsp:cNvSpPr/>
      </dsp:nvSpPr>
      <dsp:spPr>
        <a:xfrm>
          <a:off x="0" y="849728"/>
          <a:ext cx="52669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21C565-6031-41FD-8D44-51ACD5E9054A}">
      <dsp:nvSpPr>
        <dsp:cNvPr id="0" name=""/>
        <dsp:cNvSpPr/>
      </dsp:nvSpPr>
      <dsp:spPr>
        <a:xfrm>
          <a:off x="0" y="849728"/>
          <a:ext cx="5266943" cy="8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>
              <a:solidFill>
                <a:schemeClr val="bg1"/>
              </a:solidFill>
            </a:rPr>
            <a:t>Principle III: Provide Multiple Means of Engagement</a:t>
          </a:r>
          <a:endParaRPr lang="en-US" sz="2100" b="0" kern="1200" dirty="0">
            <a:solidFill>
              <a:schemeClr val="bg1"/>
            </a:solidFill>
            <a:latin typeface="Aptos Display"/>
          </a:endParaRPr>
        </a:p>
      </dsp:txBody>
      <dsp:txXfrm>
        <a:off x="0" y="849728"/>
        <a:ext cx="5266943" cy="849728"/>
      </dsp:txXfrm>
    </dsp:sp>
    <dsp:sp modelId="{C01D774E-82F8-4855-AD42-71AC33CC4B7F}">
      <dsp:nvSpPr>
        <dsp:cNvPr id="0" name=""/>
        <dsp:cNvSpPr/>
      </dsp:nvSpPr>
      <dsp:spPr>
        <a:xfrm>
          <a:off x="0" y="1699456"/>
          <a:ext cx="52669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B73D7-4282-4AD2-9D48-FA4D24881C41}">
      <dsp:nvSpPr>
        <dsp:cNvPr id="0" name=""/>
        <dsp:cNvSpPr/>
      </dsp:nvSpPr>
      <dsp:spPr>
        <a:xfrm>
          <a:off x="0" y="1699456"/>
          <a:ext cx="5266943" cy="8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>
              <a:solidFill>
                <a:schemeClr val="bg1"/>
              </a:solidFill>
            </a:rPr>
            <a:t>Guideline 7: </a:t>
          </a:r>
          <a:r>
            <a:rPr lang="en-GB" sz="2100" kern="1200">
              <a:solidFill>
                <a:schemeClr val="bg1"/>
              </a:solidFill>
            </a:rPr>
            <a:t>Recruiting</a:t>
          </a:r>
          <a:r>
            <a:rPr lang="en-GB" sz="2100" b="1" kern="1200">
              <a:solidFill>
                <a:schemeClr val="bg1"/>
              </a:solidFill>
            </a:rPr>
            <a:t> Interest</a:t>
          </a:r>
          <a:endParaRPr lang="en-GB" sz="2100" kern="1200"/>
        </a:p>
      </dsp:txBody>
      <dsp:txXfrm>
        <a:off x="0" y="1699456"/>
        <a:ext cx="5266943" cy="849728"/>
      </dsp:txXfrm>
    </dsp:sp>
    <dsp:sp modelId="{78366711-AA5D-4CFA-8C9D-05E26B5B6F32}">
      <dsp:nvSpPr>
        <dsp:cNvPr id="0" name=""/>
        <dsp:cNvSpPr/>
      </dsp:nvSpPr>
      <dsp:spPr>
        <a:xfrm>
          <a:off x="0" y="2549184"/>
          <a:ext cx="52669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36DA14-9FD1-45BF-865F-DAB63406F290}">
      <dsp:nvSpPr>
        <dsp:cNvPr id="0" name=""/>
        <dsp:cNvSpPr/>
      </dsp:nvSpPr>
      <dsp:spPr>
        <a:xfrm>
          <a:off x="0" y="2549184"/>
          <a:ext cx="5266943" cy="8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0" kern="1200" dirty="0">
              <a:solidFill>
                <a:schemeClr val="bg1"/>
              </a:solidFill>
            </a:rPr>
            <a:t>Representing a </a:t>
          </a:r>
          <a:r>
            <a:rPr lang="en-GB" sz="2100" b="1" kern="1200" dirty="0">
              <a:solidFill>
                <a:schemeClr val="bg1"/>
              </a:solidFill>
            </a:rPr>
            <a:t>Diversity of Perspectives </a:t>
          </a:r>
          <a:r>
            <a:rPr lang="en-GB" sz="2100" b="0" kern="1200" dirty="0">
              <a:solidFill>
                <a:schemeClr val="bg1"/>
              </a:solidFill>
            </a:rPr>
            <a:t>&amp; Identities</a:t>
          </a:r>
          <a:endParaRPr lang="en-US" sz="2100" b="0" kern="1200" dirty="0">
            <a:solidFill>
              <a:schemeClr val="bg1"/>
            </a:solidFill>
            <a:latin typeface="Aptos Display"/>
          </a:endParaRPr>
        </a:p>
      </dsp:txBody>
      <dsp:txXfrm>
        <a:off x="0" y="2549184"/>
        <a:ext cx="5266943" cy="849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D90E1-610B-47BF-8ACF-68E4F003C7EB}">
      <dsp:nvSpPr>
        <dsp:cNvPr id="0" name=""/>
        <dsp:cNvSpPr/>
      </dsp:nvSpPr>
      <dsp:spPr>
        <a:xfrm>
          <a:off x="642879" y="448715"/>
          <a:ext cx="1921500" cy="1921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0FC34-9C06-4C50-A9F6-F20B58175F9F}">
      <dsp:nvSpPr>
        <dsp:cNvPr id="0" name=""/>
        <dsp:cNvSpPr/>
      </dsp:nvSpPr>
      <dsp:spPr>
        <a:xfrm>
          <a:off x="1052379" y="858215"/>
          <a:ext cx="1102500" cy="1102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CAA6B-D64A-4B94-A27D-09D530808B3B}">
      <dsp:nvSpPr>
        <dsp:cNvPr id="0" name=""/>
        <dsp:cNvSpPr/>
      </dsp:nvSpPr>
      <dsp:spPr>
        <a:xfrm>
          <a:off x="28629" y="2968716"/>
          <a:ext cx="31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b="0" kern="1200" dirty="0"/>
            <a:t>Creating a Dialogue to Influence Content: Learner Voice</a:t>
          </a:r>
        </a:p>
      </dsp:txBody>
      <dsp:txXfrm>
        <a:off x="28629" y="2968716"/>
        <a:ext cx="3150000" cy="720000"/>
      </dsp:txXfrm>
    </dsp:sp>
    <dsp:sp modelId="{FD6CE7A9-42F8-424C-8193-2E31E48AA519}">
      <dsp:nvSpPr>
        <dsp:cNvPr id="0" name=""/>
        <dsp:cNvSpPr/>
      </dsp:nvSpPr>
      <dsp:spPr>
        <a:xfrm>
          <a:off x="4344129" y="448715"/>
          <a:ext cx="1921500" cy="1921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11BAF8-7EF5-47D5-BE84-CFFCE4231BD8}">
      <dsp:nvSpPr>
        <dsp:cNvPr id="0" name=""/>
        <dsp:cNvSpPr/>
      </dsp:nvSpPr>
      <dsp:spPr>
        <a:xfrm>
          <a:off x="4753629" y="858215"/>
          <a:ext cx="1102500" cy="1102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1BB93D-C19A-4FA0-B5E3-78BAFE8ABAA9}">
      <dsp:nvSpPr>
        <dsp:cNvPr id="0" name=""/>
        <dsp:cNvSpPr/>
      </dsp:nvSpPr>
      <dsp:spPr>
        <a:xfrm>
          <a:off x="3729879" y="2968716"/>
          <a:ext cx="31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b="0" kern="1200"/>
            <a:t>Anonymous Surveys and Polls</a:t>
          </a:r>
        </a:p>
      </dsp:txBody>
      <dsp:txXfrm>
        <a:off x="3729879" y="2968716"/>
        <a:ext cx="3150000" cy="720000"/>
      </dsp:txXfrm>
    </dsp:sp>
    <dsp:sp modelId="{E49AD9EE-BA53-45A5-B109-5737FFB196FE}">
      <dsp:nvSpPr>
        <dsp:cNvPr id="0" name=""/>
        <dsp:cNvSpPr/>
      </dsp:nvSpPr>
      <dsp:spPr>
        <a:xfrm>
          <a:off x="8045379" y="448715"/>
          <a:ext cx="1921500" cy="1921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4D116-B672-45A8-A97E-8F5A862C7264}">
      <dsp:nvSpPr>
        <dsp:cNvPr id="0" name=""/>
        <dsp:cNvSpPr/>
      </dsp:nvSpPr>
      <dsp:spPr>
        <a:xfrm>
          <a:off x="8454879" y="858215"/>
          <a:ext cx="1102500" cy="1102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42D49-EEB1-4EE6-B7E7-08BBDAC17CB0}">
      <dsp:nvSpPr>
        <dsp:cNvPr id="0" name=""/>
        <dsp:cNvSpPr/>
      </dsp:nvSpPr>
      <dsp:spPr>
        <a:xfrm>
          <a:off x="7431129" y="2968716"/>
          <a:ext cx="31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 dirty="0"/>
            <a:t>Tailored content to incorporate global examples</a:t>
          </a:r>
        </a:p>
      </dsp:txBody>
      <dsp:txXfrm>
        <a:off x="7431129" y="2968716"/>
        <a:ext cx="315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2337D-9AF4-4203-9C6A-8F8529138910}">
      <dsp:nvSpPr>
        <dsp:cNvPr id="0" name=""/>
        <dsp:cNvSpPr/>
      </dsp:nvSpPr>
      <dsp:spPr>
        <a:xfrm>
          <a:off x="0" y="288618"/>
          <a:ext cx="4113873" cy="3291098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t="-1000" b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CB53E7-5D69-4FDD-8F9B-1FCF31EF4404}">
      <dsp:nvSpPr>
        <dsp:cNvPr id="0" name=""/>
        <dsp:cNvSpPr/>
      </dsp:nvSpPr>
      <dsp:spPr>
        <a:xfrm>
          <a:off x="373582" y="3283649"/>
          <a:ext cx="3661347" cy="1151884"/>
        </a:xfrm>
        <a:prstGeom prst="wedgeRectCallout">
          <a:avLst>
            <a:gd name="adj1" fmla="val 20250"/>
            <a:gd name="adj2" fmla="val -607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kern="1200" dirty="0">
              <a:solidFill>
                <a:schemeClr val="tx1"/>
              </a:solidFill>
              <a:latin typeface="Aptos Display"/>
            </a:rPr>
            <a:t>Initiative 1: Multilingual brainstorming</a:t>
          </a:r>
        </a:p>
      </dsp:txBody>
      <dsp:txXfrm>
        <a:off x="373582" y="3283649"/>
        <a:ext cx="3661347" cy="1151884"/>
      </dsp:txXfrm>
    </dsp:sp>
    <dsp:sp modelId="{4FF3BACF-4538-4B46-BAA7-1284CCFD9ED2}">
      <dsp:nvSpPr>
        <dsp:cNvPr id="0" name=""/>
        <dsp:cNvSpPr/>
      </dsp:nvSpPr>
      <dsp:spPr>
        <a:xfrm>
          <a:off x="4525385" y="549676"/>
          <a:ext cx="3770118" cy="2272141"/>
        </a:xfrm>
        <a:prstGeom prst="rect">
          <a:avLst/>
        </a:prstGeom>
        <a:blipFill>
          <a:blip xmlns:r="http://schemas.openxmlformats.org/officeDocument/2006/relationships" r:embed="rId2"/>
          <a:srcRect/>
          <a:stretch>
            <a:fillRect t="-8000" b="-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B0BC6-B30C-485C-8F88-48EEE7029ACC}">
      <dsp:nvSpPr>
        <dsp:cNvPr id="0" name=""/>
        <dsp:cNvSpPr/>
      </dsp:nvSpPr>
      <dsp:spPr>
        <a:xfrm>
          <a:off x="4569197" y="3028910"/>
          <a:ext cx="3661347" cy="1151884"/>
        </a:xfrm>
        <a:prstGeom prst="wedgeRectCallout">
          <a:avLst>
            <a:gd name="adj1" fmla="val 20250"/>
            <a:gd name="adj2" fmla="val -607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  <a:latin typeface="Aptos Display"/>
            </a:rPr>
            <a:t>Cross-Module Moodle Glossaries</a:t>
          </a:r>
        </a:p>
      </dsp:txBody>
      <dsp:txXfrm>
        <a:off x="4569197" y="3028910"/>
        <a:ext cx="3661347" cy="11518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F0E79-CF4C-4C7B-A73D-46A728601013}">
      <dsp:nvSpPr>
        <dsp:cNvPr id="0" name=""/>
        <dsp:cNvSpPr/>
      </dsp:nvSpPr>
      <dsp:spPr>
        <a:xfrm rot="16200000">
          <a:off x="-2114518" y="2119370"/>
          <a:ext cx="5941488" cy="170274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999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solidFill>
                <a:schemeClr val="tx1"/>
              </a:solidFill>
            </a:rPr>
            <a:t>UDL</a:t>
          </a:r>
        </a:p>
      </dsp:txBody>
      <dsp:txXfrm rot="5400000">
        <a:off x="4853" y="1188297"/>
        <a:ext cx="1702746" cy="3564892"/>
      </dsp:txXfrm>
    </dsp:sp>
    <dsp:sp modelId="{AF753B99-99F1-4293-A50A-A07193B33F6E}">
      <dsp:nvSpPr>
        <dsp:cNvPr id="0" name=""/>
        <dsp:cNvSpPr/>
      </dsp:nvSpPr>
      <dsp:spPr>
        <a:xfrm rot="16200000">
          <a:off x="-284066" y="2119370"/>
          <a:ext cx="5941488" cy="170274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999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solidFill>
                <a:schemeClr val="tx1"/>
              </a:solidFill>
            </a:rPr>
            <a:t>+</a:t>
          </a:r>
        </a:p>
      </dsp:txBody>
      <dsp:txXfrm rot="5400000">
        <a:off x="1835305" y="1188297"/>
        <a:ext cx="1702746" cy="3564892"/>
      </dsp:txXfrm>
    </dsp:sp>
    <dsp:sp modelId="{E8AC3F2E-1032-4A2E-9313-D3A43AE35DF3}">
      <dsp:nvSpPr>
        <dsp:cNvPr id="0" name=""/>
        <dsp:cNvSpPr/>
      </dsp:nvSpPr>
      <dsp:spPr>
        <a:xfrm rot="16200000">
          <a:off x="1546385" y="2119370"/>
          <a:ext cx="5941488" cy="170274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999" bIns="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solidFill>
                <a:schemeClr val="tx1"/>
              </a:solidFill>
            </a:rPr>
            <a:t>Technology</a:t>
          </a:r>
        </a:p>
      </dsp:txBody>
      <dsp:txXfrm rot="5400000">
        <a:off x="3665756" y="1188297"/>
        <a:ext cx="1702746" cy="3564892"/>
      </dsp:txXfrm>
    </dsp:sp>
    <dsp:sp modelId="{8A5F0708-FC6F-4D76-9D46-E222B927B38B}">
      <dsp:nvSpPr>
        <dsp:cNvPr id="0" name=""/>
        <dsp:cNvSpPr/>
      </dsp:nvSpPr>
      <dsp:spPr>
        <a:xfrm rot="16200000">
          <a:off x="3376837" y="2119370"/>
          <a:ext cx="5941488" cy="170274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999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solidFill>
                <a:schemeClr val="tx1"/>
              </a:solidFill>
            </a:rPr>
            <a:t>=</a:t>
          </a:r>
        </a:p>
      </dsp:txBody>
      <dsp:txXfrm rot="5400000">
        <a:off x="5496208" y="1188297"/>
        <a:ext cx="1702746" cy="3564892"/>
      </dsp:txXfrm>
    </dsp:sp>
    <dsp:sp modelId="{BED065EF-268C-4BF2-91BF-40C52306F9AF}">
      <dsp:nvSpPr>
        <dsp:cNvPr id="0" name=""/>
        <dsp:cNvSpPr/>
      </dsp:nvSpPr>
      <dsp:spPr>
        <a:xfrm rot="16200000">
          <a:off x="5212141" y="2119370"/>
          <a:ext cx="5941488" cy="170274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999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solidFill>
                <a:schemeClr val="tx1"/>
              </a:solidFill>
            </a:rPr>
            <a:t>Maximising Engagement</a:t>
          </a:r>
        </a:p>
      </dsp:txBody>
      <dsp:txXfrm rot="5400000">
        <a:off x="7331512" y="1188297"/>
        <a:ext cx="1702746" cy="35648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AAE8E0-8519-4D8A-8CC2-C7962C842B49}">
      <dsp:nvSpPr>
        <dsp:cNvPr id="0" name=""/>
        <dsp:cNvSpPr/>
      </dsp:nvSpPr>
      <dsp:spPr>
        <a:xfrm>
          <a:off x="0" y="561"/>
          <a:ext cx="5419095" cy="1314312"/>
        </a:xfrm>
        <a:prstGeom prst="roundRect">
          <a:avLst>
            <a:gd name="adj" fmla="val 10000"/>
          </a:avLst>
        </a:prstGeom>
        <a:solidFill>
          <a:srgbClr val="D9FFF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CB516-5CD3-443D-99B9-F28A1A386FBD}">
      <dsp:nvSpPr>
        <dsp:cNvPr id="0" name=""/>
        <dsp:cNvSpPr/>
      </dsp:nvSpPr>
      <dsp:spPr>
        <a:xfrm>
          <a:off x="397579" y="296281"/>
          <a:ext cx="722871" cy="72287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365E1-501B-486A-91A8-5EE696F046E7}">
      <dsp:nvSpPr>
        <dsp:cNvPr id="0" name=""/>
        <dsp:cNvSpPr/>
      </dsp:nvSpPr>
      <dsp:spPr>
        <a:xfrm>
          <a:off x="1518030" y="561"/>
          <a:ext cx="3901064" cy="1314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098" tIns="139098" rIns="139098" bIns="13909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Incorporating diverse perspectives is an effective way to implement UDL</a:t>
          </a:r>
        </a:p>
      </dsp:txBody>
      <dsp:txXfrm>
        <a:off x="1518030" y="561"/>
        <a:ext cx="3901064" cy="1314312"/>
      </dsp:txXfrm>
    </dsp:sp>
    <dsp:sp modelId="{4DBE1AB1-0666-4F01-A1FB-9EEE2E8501DB}">
      <dsp:nvSpPr>
        <dsp:cNvPr id="0" name=""/>
        <dsp:cNvSpPr/>
      </dsp:nvSpPr>
      <dsp:spPr>
        <a:xfrm>
          <a:off x="0" y="1643452"/>
          <a:ext cx="5419095" cy="1314312"/>
        </a:xfrm>
        <a:prstGeom prst="roundRect">
          <a:avLst>
            <a:gd name="adj" fmla="val 10000"/>
          </a:avLst>
        </a:prstGeom>
        <a:solidFill>
          <a:srgbClr val="D9FFF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9F793A-6D42-4646-9BDB-8D90AFD1C321}">
      <dsp:nvSpPr>
        <dsp:cNvPr id="0" name=""/>
        <dsp:cNvSpPr/>
      </dsp:nvSpPr>
      <dsp:spPr>
        <a:xfrm>
          <a:off x="397579" y="1939172"/>
          <a:ext cx="722871" cy="722871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C70AD-47A6-4610-BB0E-31D6759161BD}">
      <dsp:nvSpPr>
        <dsp:cNvPr id="0" name=""/>
        <dsp:cNvSpPr/>
      </dsp:nvSpPr>
      <dsp:spPr>
        <a:xfrm>
          <a:off x="1518030" y="1643452"/>
          <a:ext cx="3901064" cy="1314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098" tIns="139098" rIns="139098" bIns="13909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Improved Outcomes for All</a:t>
          </a:r>
          <a:endParaRPr lang="en-US" sz="2200" b="0" kern="1200"/>
        </a:p>
      </dsp:txBody>
      <dsp:txXfrm>
        <a:off x="1518030" y="1643452"/>
        <a:ext cx="3901064" cy="1314312"/>
      </dsp:txXfrm>
    </dsp:sp>
    <dsp:sp modelId="{41183790-E324-4045-B445-85FC33815E45}">
      <dsp:nvSpPr>
        <dsp:cNvPr id="0" name=""/>
        <dsp:cNvSpPr/>
      </dsp:nvSpPr>
      <dsp:spPr>
        <a:xfrm>
          <a:off x="0" y="3286342"/>
          <a:ext cx="5419095" cy="13143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D032C2-E4F2-4D1C-A38A-3B6967C76388}">
      <dsp:nvSpPr>
        <dsp:cNvPr id="0" name=""/>
        <dsp:cNvSpPr/>
      </dsp:nvSpPr>
      <dsp:spPr>
        <a:xfrm>
          <a:off x="397579" y="3582063"/>
          <a:ext cx="722871" cy="722871"/>
        </a:xfrm>
        <a:prstGeom prst="rect">
          <a:avLst/>
        </a:prstGeom>
        <a:blipFill>
          <a:blip xmlns:r="http://schemas.openxmlformats.org/officeDocument/2006/relationships" r:embed="rId5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056DAE-8417-4BF3-9FBB-8A4D4C0D24D3}">
      <dsp:nvSpPr>
        <dsp:cNvPr id="0" name=""/>
        <dsp:cNvSpPr/>
      </dsp:nvSpPr>
      <dsp:spPr>
        <a:xfrm>
          <a:off x="1518030" y="3286342"/>
          <a:ext cx="3901064" cy="1314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098" tIns="139098" rIns="139098" bIns="13909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kern="1200"/>
            <a:t>Designing for the margins benefits the centre.</a:t>
          </a:r>
        </a:p>
      </dsp:txBody>
      <dsp:txXfrm>
        <a:off x="1518030" y="3286342"/>
        <a:ext cx="3901064" cy="1314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9065F-161E-4B90-BA54-E566D8B4C224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B9E69-9DB4-4E8A-A217-0B4428FF10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49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Welcome! Today, I going to talk about how embracing the diversity of our FE student body—a source of challenge and opportunity—can be enhanced by the framework of Universal Design for Learning (UDL).* </a:t>
            </a:r>
            <a:r>
              <a:rPr lang="en-GB" i="1"/>
              <a:t>The focus is on how UDL helps us move beyond simple accommodation to </a:t>
            </a:r>
            <a:r>
              <a:rPr lang="en-GB" b="1" i="1"/>
              <a:t>proactive design</a:t>
            </a:r>
            <a:r>
              <a:rPr lang="en-GB" i="1"/>
              <a:t> that benefits every student.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297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* The challenge isn't just translation; it's about </a:t>
            </a:r>
            <a:r>
              <a:rPr lang="en-GB" b="1"/>
              <a:t>relevance and belonging</a:t>
            </a:r>
            <a:r>
              <a:rPr lang="en-GB"/>
              <a:t>. If a student never sees their background reflected in the curriculum, engagement suffers. </a:t>
            </a:r>
            <a:r>
              <a:rPr lang="en-GB" b="1"/>
              <a:t>UDL gives us the roadmap</a:t>
            </a:r>
            <a:r>
              <a:rPr lang="en-GB"/>
              <a:t> to fix this.* </a:t>
            </a:r>
            <a:r>
              <a:rPr lang="en-GB" i="1"/>
              <a:t>We are applying UDL's engagement principle: How do we make the learning goal relevant, valuable, and authentic to a student from a different culture?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B9E69-9DB4-4E8A-A217-0B4428FF10E0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1061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* This starts with me, the educator. I intentionally created a </a:t>
            </a:r>
            <a:r>
              <a:rPr lang="en-GB" b="1"/>
              <a:t>culture of respect</a:t>
            </a:r>
            <a:r>
              <a:rPr lang="en-GB"/>
              <a:t> where students feel safe enough to share their perspective, even anonymously.* </a:t>
            </a:r>
            <a:r>
              <a:rPr lang="en-GB" i="1"/>
              <a:t>The goal is to ensure </a:t>
            </a:r>
            <a:r>
              <a:rPr lang="en-GB" b="1" i="1"/>
              <a:t>full access</a:t>
            </a:r>
            <a:r>
              <a:rPr lang="en-GB" i="1"/>
              <a:t>—not just physical access, but cognitive and emotional access to the content.</a:t>
            </a:r>
            <a:r>
              <a:rPr lang="en-GB"/>
              <a:t> </a:t>
            </a:r>
            <a:r>
              <a:rPr lang="en-GB" i="1"/>
              <a:t>Example: I used a poll to find out what industries my international students were most interested in, then tailored my case studies in marketing to those areas.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B9E69-9DB4-4E8A-A217-0B4428FF10E0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2848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/>
              <a:t>Tapping the Resource: Facilitating Multilingual Brainstorming</a:t>
            </a:r>
          </a:p>
          <a:p>
            <a:r>
              <a:rPr lang="en-GB" b="1"/>
              <a:t>UDL Principle </a:t>
            </a:r>
            <a:r>
              <a:rPr lang="en-GB" b="1" err="1"/>
              <a:t>Principle</a:t>
            </a:r>
            <a:r>
              <a:rPr lang="en-GB" b="1"/>
              <a:t> I: Provide Multiple Means of Representation</a:t>
            </a:r>
            <a:r>
              <a:rPr lang="en-GB"/>
              <a:t> (The "What") </a:t>
            </a:r>
          </a:p>
          <a:p>
            <a:r>
              <a:rPr lang="en-GB" b="1"/>
              <a:t>Guideline 2: Clarify Vocabulary and Symbols</a:t>
            </a:r>
          </a:p>
          <a:p>
            <a:r>
              <a:rPr lang="en-GB" b="1"/>
              <a:t>Strategy </a:t>
            </a:r>
            <a:r>
              <a:rPr lang="en-GB"/>
              <a:t>Allow students to use their </a:t>
            </a:r>
            <a:r>
              <a:rPr lang="en-GB" b="1"/>
              <a:t>native language for initial conceptual brainstorming</a:t>
            </a:r>
            <a:r>
              <a:rPr lang="en-GB"/>
              <a:t> in group work (e.g., first 5 minutes).</a:t>
            </a:r>
          </a:p>
          <a:p>
            <a:r>
              <a:rPr lang="en-GB" b="1"/>
              <a:t>Outcome</a:t>
            </a:r>
            <a:r>
              <a:rPr lang="en-GB"/>
              <a:t>* </a:t>
            </a:r>
            <a:r>
              <a:rPr lang="en-GB" b="1"/>
              <a:t>Reduces cognitive load:</a:t>
            </a:r>
            <a:r>
              <a:rPr lang="en-GB"/>
              <a:t> Students can articulate complex ideas immediately.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/>
              <a:t>Enhances collaboration:</a:t>
            </a:r>
            <a:r>
              <a:rPr lang="en-GB"/>
              <a:t> Non-English speakers can fully contribute to the knowledge creation.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* </a:t>
            </a:r>
            <a:r>
              <a:rPr lang="en-GB" b="1"/>
              <a:t>Deepens understanding:</a:t>
            </a:r>
            <a:r>
              <a:rPr lang="en-GB"/>
              <a:t> The subsequent translation back to English reinforces the precise terminology.</a:t>
            </a:r>
          </a:p>
          <a:p>
            <a:endParaRPr lang="en-GB"/>
          </a:p>
          <a:p>
            <a:r>
              <a:rPr lang="en-GB"/>
              <a:t>Our students are often studying business law, marketing, and finance </a:t>
            </a:r>
            <a:r>
              <a:rPr lang="en-GB" i="1"/>
              <a:t>simultaneously</a:t>
            </a:r>
            <a:r>
              <a:rPr lang="en-GB"/>
              <a:t>. The terminology load is massive.* </a:t>
            </a:r>
            <a:r>
              <a:rPr lang="en-GB" i="1"/>
              <a:t>By using a centralized Moodle glossary, we give them </a:t>
            </a:r>
            <a:r>
              <a:rPr lang="en-GB" b="1" i="1"/>
              <a:t>one place</a:t>
            </a:r>
            <a:r>
              <a:rPr lang="en-GB" i="1"/>
              <a:t> to find consistent, cross-referenced definitions. More importantly, when they add their language, they are actively constructing meaning and helping their peers.</a:t>
            </a:r>
            <a:r>
              <a:rPr lang="en-GB"/>
              <a:t> </a:t>
            </a:r>
            <a:r>
              <a:rPr lang="en-GB" i="1"/>
              <a:t>This initiative directly addresses the challenge of understanding terms like </a:t>
            </a:r>
            <a:r>
              <a:rPr lang="en-GB" b="1" i="1"/>
              <a:t>Balance Sheet</a:t>
            </a:r>
            <a:r>
              <a:rPr lang="en-GB" i="1"/>
              <a:t> vs. </a:t>
            </a:r>
            <a:r>
              <a:rPr lang="en-GB" b="1" i="1" err="1"/>
              <a:t>Balanço</a:t>
            </a:r>
            <a:r>
              <a:rPr lang="en-GB" b="1" i="1"/>
              <a:t> </a:t>
            </a:r>
            <a:r>
              <a:rPr lang="en-GB" b="1" i="1" err="1"/>
              <a:t>Patrimonia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B9E69-9DB4-4E8A-A217-0B4428FF10E0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1799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Technology is crucial here. It gives us the flexibility to embed multiple supports directly into the content.* </a:t>
            </a:r>
            <a:r>
              <a:rPr lang="en-GB" i="1"/>
              <a:t>It moves us away from the one-size-fits-all lecture and toward an environment where students can use the tools they need to access the curriculum—be it an instant translator, a video transcript, or a collaborative space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Technology allows us to </a:t>
            </a:r>
            <a:r>
              <a:rPr lang="en-GB" b="1"/>
              <a:t>personalize the pathway</a:t>
            </a:r>
            <a:r>
              <a:rPr lang="en-GB"/>
              <a:t> to learning, offering choice in how information is consumed, processed, and expressed.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0916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* This project has shown that when we give learners a voice, when we respect their linguistic and cultural identity, we are not just doing the 'right thing'—we are employing the most effective pedagogical strategy.* </a:t>
            </a:r>
            <a:r>
              <a:rPr lang="en-GB" i="1"/>
              <a:t>The key takeaway is that UDL, particularly in engagement, is about designing for the margin, which benefits the </a:t>
            </a:r>
            <a:r>
              <a:rPr lang="en-GB" i="1" err="1"/>
              <a:t>center</a:t>
            </a:r>
            <a:r>
              <a:rPr lang="en-GB" i="1"/>
              <a:t>.</a:t>
            </a:r>
            <a:r>
              <a:rPr lang="en-GB"/>
              <a:t> </a:t>
            </a:r>
            <a:r>
              <a:rPr lang="en-GB" i="1"/>
              <a:t>Thank you. I'd love to hear your thoughts on the call to action.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B9E69-9DB4-4E8A-A217-0B4428FF10E0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379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8030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44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2713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221370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339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1861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516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098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497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6479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7391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655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07E91-86E3-4006-A997-BE0AFCE4F701}" type="datetimeFigureOut">
              <a:rPr lang="en-IE" smtClean="0"/>
              <a:t>12/03/2026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FC962-2E38-4129-A3CF-4DFCE84F003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730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Image result for cdetb logo"/>
          <p:cNvSpPr>
            <a:spLocks noChangeAspect="1" noChangeArrowheads="1"/>
          </p:cNvSpPr>
          <p:nvPr/>
        </p:nvSpPr>
        <p:spPr bwMode="auto">
          <a:xfrm>
            <a:off x="1587501" y="-136525"/>
            <a:ext cx="23145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8" name="AutoShape 4" descr="Image result for cdetb logo"/>
          <p:cNvSpPr>
            <a:spLocks noChangeAspect="1" noChangeArrowheads="1"/>
          </p:cNvSpPr>
          <p:nvPr/>
        </p:nvSpPr>
        <p:spPr bwMode="auto">
          <a:xfrm>
            <a:off x="1739901" y="15875"/>
            <a:ext cx="23145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2" name="AutoShape 2" descr="Image result for cdetb logo"/>
          <p:cNvSpPr>
            <a:spLocks noChangeAspect="1" noChangeArrowheads="1"/>
          </p:cNvSpPr>
          <p:nvPr/>
        </p:nvSpPr>
        <p:spPr bwMode="auto">
          <a:xfrm>
            <a:off x="1739901" y="15875"/>
            <a:ext cx="23145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3" name="AutoShape 4" descr="Image result for cdetb logo"/>
          <p:cNvSpPr>
            <a:spLocks noChangeAspect="1" noChangeArrowheads="1"/>
          </p:cNvSpPr>
          <p:nvPr/>
        </p:nvSpPr>
        <p:spPr bwMode="auto">
          <a:xfrm>
            <a:off x="1892301" y="168275"/>
            <a:ext cx="23145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7" name="Title 6"/>
          <p:cNvSpPr txBox="1">
            <a:spLocks noGrp="1"/>
          </p:cNvSpPr>
          <p:nvPr>
            <p:ph type="title" idx="4294967295"/>
          </p:nvPr>
        </p:nvSpPr>
        <p:spPr>
          <a:xfrm>
            <a:off x="523875" y="896303"/>
            <a:ext cx="7105722" cy="440120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</a:b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UDL: Breaking Down Barriers in the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Multi-Cultural Classroom</a:t>
            </a: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__________________________________</a:t>
            </a:r>
            <a:b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</a:b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Pillars in Practice: Applying UDL Principles to Enhance Learning for All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</p:txBody>
      </p:sp>
      <p:sp>
        <p:nvSpPr>
          <p:cNvPr id="14" name="AutoShape 2" descr="https://euc-powerpoint.officeapps.live.com/pods/GetClipboardImage.ashx?Id=b55ab93e-c011-47f7-a93c-9282b6855632&amp;DC=GEU5&amp;pkey=60123976-282c-4aba-91a3-f46689433545&amp;wdwaccluster=GEU5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pic>
        <p:nvPicPr>
          <p:cNvPr id="9" name="Picture 8" descr="City of Dublin FET college, Rathminesm, Central Campus">
            <a:extLst>
              <a:ext uri="{FF2B5EF4-FFF2-40B4-BE49-F238E27FC236}">
                <a16:creationId xmlns:a16="http://schemas.microsoft.com/office/drawing/2014/main" id="{D35AEC39-FC6B-F583-DE44-89B09FF20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8419" y="4943951"/>
            <a:ext cx="3568392" cy="1457134"/>
          </a:xfrm>
          <a:prstGeom prst="rect">
            <a:avLst/>
          </a:prstGeom>
        </p:spPr>
      </p:pic>
      <p:pic>
        <p:nvPicPr>
          <p:cNvPr id="5" name="Picture 4" descr="UDL Mindset">
            <a:extLst>
              <a:ext uri="{FF2B5EF4-FFF2-40B4-BE49-F238E27FC236}">
                <a16:creationId xmlns:a16="http://schemas.microsoft.com/office/drawing/2014/main" id="{7EC1AC09-3491-D30B-6253-83FB906318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2364" y="896303"/>
            <a:ext cx="3765630" cy="376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50773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ngagement, Representation, Expression. UDL.">
            <a:extLst>
              <a:ext uri="{FF2B5EF4-FFF2-40B4-BE49-F238E27FC236}">
                <a16:creationId xmlns:a16="http://schemas.microsoft.com/office/drawing/2014/main" id="{F6E01A35-E964-5A18-CA08-D20071286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1939" y="643466"/>
            <a:ext cx="5788121" cy="557106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6C23BB70-276A-F973-823A-7DA2503CD4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4891" y="416543"/>
            <a:ext cx="4398433" cy="15696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Multiple Options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+1 Approach</a:t>
            </a:r>
          </a:p>
        </p:txBody>
      </p:sp>
    </p:spTree>
    <p:extLst>
      <p:ext uri="{BB962C8B-B14F-4D97-AF65-F5344CB8AC3E}">
        <p14:creationId xmlns:p14="http://schemas.microsoft.com/office/powerpoint/2010/main" val="261680633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D9279C-B4B2-66CB-12BA-72DABDB7DA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40577" y="714772"/>
            <a:ext cx="9848602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lt"/>
                <a:cs typeface="+mn-lt"/>
              </a:rPr>
              <a:t>Business Term Matching Exercise (English - Russian)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03D35E-AB09-A061-84DA-3D58630F2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247924"/>
              </p:ext>
            </p:extLst>
          </p:nvPr>
        </p:nvGraphicFramePr>
        <p:xfrm>
          <a:off x="969818" y="1487186"/>
          <a:ext cx="9734523" cy="4291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4841">
                  <a:extLst>
                    <a:ext uri="{9D8B030D-6E8A-4147-A177-3AD203B41FA5}">
                      <a16:colId xmlns:a16="http://schemas.microsoft.com/office/drawing/2014/main" val="195238509"/>
                    </a:ext>
                  </a:extLst>
                </a:gridCol>
                <a:gridCol w="3244841">
                  <a:extLst>
                    <a:ext uri="{9D8B030D-6E8A-4147-A177-3AD203B41FA5}">
                      <a16:colId xmlns:a16="http://schemas.microsoft.com/office/drawing/2014/main" val="561423085"/>
                    </a:ext>
                  </a:extLst>
                </a:gridCol>
                <a:gridCol w="3244841">
                  <a:extLst>
                    <a:ext uri="{9D8B030D-6E8A-4147-A177-3AD203B41FA5}">
                      <a16:colId xmlns:a16="http://schemas.microsoft.com/office/drawing/2014/main" val="1889774803"/>
                    </a:ext>
                  </a:extLst>
                </a:gridCol>
              </a:tblGrid>
              <a:tr h="96634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Column A (English Term)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Column B (Russian Translation)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Match (A-?)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932717"/>
                  </a:ext>
                </a:extLst>
              </a:tr>
              <a:tr h="58963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1.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Contract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A.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Прибыль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Pribyl)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GB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344037"/>
                  </a:ext>
                </a:extLst>
              </a:tr>
              <a:tr h="58963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2.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Market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B.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Бюджет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Byudzhet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GB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2251032"/>
                  </a:ext>
                </a:extLst>
              </a:tr>
              <a:tr h="96634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3.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Profit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C.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Контракт/Договор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Kontrakt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Dogovor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GB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910472"/>
                  </a:ext>
                </a:extLst>
              </a:tr>
              <a:tr h="58963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4.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Budget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D.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Рынок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Rynok)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GB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9578529"/>
                  </a:ext>
                </a:extLst>
              </a:tr>
              <a:tr h="58963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5.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Investment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E.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Инвестиция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Investitsiya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GB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380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03256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03312-A32E-48F1-F727-FC3A7693C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3547A7-2E1E-4969-6569-501E0404B1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09304" y="586123"/>
            <a:ext cx="9848602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lt"/>
                <a:cs typeface="+mn-lt"/>
              </a:rPr>
              <a:t>Solution (English - Russian)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F097B2-7DFC-E447-BF3D-8E39C1A75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830293"/>
              </p:ext>
            </p:extLst>
          </p:nvPr>
        </p:nvGraphicFramePr>
        <p:xfrm>
          <a:off x="494805" y="1622960"/>
          <a:ext cx="10268731" cy="4382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2911">
                  <a:extLst>
                    <a:ext uri="{9D8B030D-6E8A-4147-A177-3AD203B41FA5}">
                      <a16:colId xmlns:a16="http://schemas.microsoft.com/office/drawing/2014/main" val="1070533332"/>
                    </a:ext>
                  </a:extLst>
                </a:gridCol>
                <a:gridCol w="5361711">
                  <a:extLst>
                    <a:ext uri="{9D8B030D-6E8A-4147-A177-3AD203B41FA5}">
                      <a16:colId xmlns:a16="http://schemas.microsoft.com/office/drawing/2014/main" val="458044007"/>
                    </a:ext>
                  </a:extLst>
                </a:gridCol>
                <a:gridCol w="1484109">
                  <a:extLst>
                    <a:ext uri="{9D8B030D-6E8A-4147-A177-3AD203B41FA5}">
                      <a16:colId xmlns:a16="http://schemas.microsoft.com/office/drawing/2014/main" val="2297651013"/>
                    </a:ext>
                  </a:extLst>
                </a:gridCol>
              </a:tblGrid>
              <a:tr h="82010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Column A (English Term)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Column B (Russian Translation)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Match (A-?)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429525"/>
                  </a:ext>
                </a:extLst>
              </a:tr>
              <a:tr h="103521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1.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Contract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C.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Контракт/Договор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Kontrakt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Dogovor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1-C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120083"/>
                  </a:ext>
                </a:extLst>
              </a:tr>
              <a:tr h="631883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2.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Market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D.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Рынок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Rynok)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2-D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687144"/>
                  </a:ext>
                </a:extLst>
              </a:tr>
              <a:tr h="631883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3.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Profit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A.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Прибыль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Pribyl)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3-A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868228"/>
                  </a:ext>
                </a:extLst>
              </a:tr>
              <a:tr h="631883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4.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Budget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B.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Бюджет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Byudzhet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4-B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11136"/>
                  </a:ext>
                </a:extLst>
              </a:tr>
              <a:tr h="631883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5. </a:t>
                      </a: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</a:rPr>
                        <a:t>Investment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E. </a:t>
                      </a:r>
                      <a:r>
                        <a:rPr lang="az-Cyrl-AZ" b="1">
                          <a:solidFill>
                            <a:schemeClr val="bg1"/>
                          </a:solidFill>
                          <a:effectLst/>
                        </a:rPr>
                        <a:t>Инвестиция</a:t>
                      </a:r>
                      <a:r>
                        <a:rPr lang="az-Cyrl-AZ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GB" err="1">
                          <a:solidFill>
                            <a:schemeClr val="bg1"/>
                          </a:solidFill>
                          <a:effectLst/>
                        </a:rPr>
                        <a:t>Investitsiya</a:t>
                      </a:r>
                      <a:r>
                        <a:rPr lang="en-GB">
                          <a:solidFill>
                            <a:schemeClr val="bg1"/>
                          </a:solidFill>
                          <a:effectLst/>
                        </a:rPr>
                        <a:t>$)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  <a:effectLst/>
                        </a:rPr>
                        <a:t>5-E</a:t>
                      </a:r>
                      <a:endParaRPr lang="en-GB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342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5803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63DF7-9484-C944-1000-42724668E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460" y="851102"/>
            <a:ext cx="7434139" cy="1223876"/>
          </a:xfrm>
        </p:spPr>
        <p:txBody>
          <a:bodyPr anchor="b">
            <a:noAutofit/>
          </a:bodyPr>
          <a:lstStyle/>
          <a:p>
            <a:r>
              <a:rPr lang="en-GB" sz="3200">
                <a:solidFill>
                  <a:schemeClr val="bg1"/>
                </a:solidFill>
              </a:rPr>
              <a:t>The Multi-Cultural/Multilingual Classroom: A UDL Imperative</a:t>
            </a:r>
            <a:br>
              <a:rPr lang="en-IE">
                <a:latin typeface="Montserrat"/>
              </a:rPr>
            </a:br>
            <a:endParaRPr lang="en-IE">
              <a:latin typeface="Montserrat"/>
            </a:endParaRPr>
          </a:p>
        </p:txBody>
      </p:sp>
      <p:graphicFrame>
        <p:nvGraphicFramePr>
          <p:cNvPr id="13" name="Content Placeholder 2" descr="Language &amp; Cultural Barriers: &#10;Principle III: Provide Multiple Means of Engagement&#10;Guideline 7: Recruiting Interest&#10;Representing a Diversity of Perspectives &amp; Identities">
            <a:extLst>
              <a:ext uri="{FF2B5EF4-FFF2-40B4-BE49-F238E27FC236}">
                <a16:creationId xmlns:a16="http://schemas.microsoft.com/office/drawing/2014/main" id="{374B6D54-F091-C93F-B8C0-2DBEBB7433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827782"/>
              </p:ext>
            </p:extLst>
          </p:nvPr>
        </p:nvGraphicFramePr>
        <p:xfrm>
          <a:off x="6391656" y="2348743"/>
          <a:ext cx="5266943" cy="339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6BD0846-F7EE-CD01-3985-B87FBC503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4747" y="383166"/>
            <a:ext cx="3568392" cy="14571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06907C-D3B1-B2F7-B52F-D754232B7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3645" y="2542914"/>
            <a:ext cx="5044161" cy="266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57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2A740-64F5-5960-4FA8-732E379E5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022F-10A8-23E9-6C08-4903B161C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20" y="426484"/>
            <a:ext cx="9644709" cy="1506584"/>
          </a:xfrm>
          <a:noFill/>
        </p:spPr>
        <p:txBody>
          <a:bodyPr anchor="b">
            <a:noAutofit/>
          </a:bodyPr>
          <a:lstStyle/>
          <a:p>
            <a:r>
              <a:rPr lang="en-GB" sz="4000">
                <a:solidFill>
                  <a:schemeClr val="bg1"/>
                </a:solidFill>
              </a:rPr>
              <a:t>Pillar 1: ALTITUDE </a:t>
            </a:r>
            <a:br>
              <a:rPr lang="en-GB" sz="4000">
                <a:solidFill>
                  <a:schemeClr val="bg1"/>
                </a:solidFill>
              </a:rPr>
            </a:br>
            <a:r>
              <a:rPr lang="en-GB" sz="4000">
                <a:solidFill>
                  <a:schemeClr val="bg1"/>
                </a:solidFill>
              </a:rPr>
              <a:t>Building a Foundation of Respect</a:t>
            </a:r>
            <a:endParaRPr lang="en-IE" sz="4000">
              <a:solidFill>
                <a:schemeClr val="bg1"/>
              </a:solidFill>
              <a:latin typeface="Montserrat"/>
            </a:endParaRPr>
          </a:p>
        </p:txBody>
      </p:sp>
      <p:graphicFrame>
        <p:nvGraphicFramePr>
          <p:cNvPr id="13" name="Content Placeholder 2" descr="Creating a Dialogue to Influence Content: Learner Voice&#10;Anonymous Surveys and Polls&#10;Tailored content to incorporate global examples">
            <a:extLst>
              <a:ext uri="{FF2B5EF4-FFF2-40B4-BE49-F238E27FC236}">
                <a16:creationId xmlns:a16="http://schemas.microsoft.com/office/drawing/2014/main" id="{B51303A7-4811-7CB0-BD1E-08CAC97DE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856726"/>
              </p:ext>
            </p:extLst>
          </p:nvPr>
        </p:nvGraphicFramePr>
        <p:xfrm>
          <a:off x="791120" y="2294084"/>
          <a:ext cx="10609759" cy="4137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8E82E36-81DD-3437-A82B-F52780056C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629" y="324609"/>
            <a:ext cx="1435056" cy="171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3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D4699-5BC0-901F-E5CF-D8C35D7D6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B04B34D9-2E2C-FB22-15A5-E60D1B69E9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880060"/>
              </p:ext>
            </p:extLst>
          </p:nvPr>
        </p:nvGraphicFramePr>
        <p:xfrm>
          <a:off x="2077237" y="1050402"/>
          <a:ext cx="8391646" cy="4757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2376DB5-E92D-95FF-965B-B916B3EC9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2139" y="145422"/>
            <a:ext cx="3342661" cy="13649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446C67-149B-F2A6-7F73-D0D2C808D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68883" y="5290456"/>
            <a:ext cx="1299444" cy="15675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EB08BF-223C-05F2-3C3D-208AA26F8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Initiatives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453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37B028-3E53-1128-589F-090B9329CE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UDL + Technology</a:t>
            </a:r>
            <a:endParaRPr lang="en-IE" dirty="0"/>
          </a:p>
        </p:txBody>
      </p:sp>
      <p:graphicFrame>
        <p:nvGraphicFramePr>
          <p:cNvPr id="6" name="Diagra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4267205"/>
              </p:ext>
            </p:extLst>
          </p:nvPr>
        </p:nvGraphicFramePr>
        <p:xfrm>
          <a:off x="928914" y="575426"/>
          <a:ext cx="9034259" cy="5941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2" name="Picture 41">
            <a:extLst>
              <a:ext uri="{FF2B5EF4-FFF2-40B4-BE49-F238E27FC236}">
                <a16:creationId xmlns:a16="http://schemas.microsoft.com/office/drawing/2014/main" id="{9AE31D0F-6771-5C88-AEE2-5AFBA3F1D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78577" y="5631543"/>
            <a:ext cx="3217448" cy="131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66029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EB97B-8776-C909-8D07-93A5916A5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821" y="140230"/>
            <a:ext cx="7806267" cy="1346729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ea typeface="Calibri Light"/>
                <a:cs typeface="Calibri Light"/>
              </a:rPr>
              <a:t>Summary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A9F3A71-6D96-7CBB-BE4D-96D10C87E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199876"/>
              </p:ext>
            </p:extLst>
          </p:nvPr>
        </p:nvGraphicFramePr>
        <p:xfrm>
          <a:off x="541867" y="1486959"/>
          <a:ext cx="5419095" cy="4601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EEE9B1F-4D2E-0571-C6FF-E069C52B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0947" y="1712673"/>
            <a:ext cx="4343371" cy="41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513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9" ma:contentTypeDescription="Create a new document." ma:contentTypeScope="" ma:versionID="c0a8b1796a8dd6b38852de74ff080729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88a703fd55f415ae93a6b4d1954400f5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271F8C-E448-480A-9D8F-85B041C5C1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DC2636-9D4C-4AD6-9829-2FBBFAD9F00D}">
  <ds:schemaRefs>
    <ds:schemaRef ds:uri="98a9eb8c-6a01-428e-9f5d-17b5596ff277"/>
    <ds:schemaRef ds:uri="http://schemas.microsoft.com/office/2006/documentManagement/types"/>
    <ds:schemaRef ds:uri="http://schemas.microsoft.com/office/2006/metadata/properties"/>
    <ds:schemaRef ds:uri="f04adec5-321f-46c9-8d8f-d278d5019d73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A8F35B5-3CEA-4469-A210-6E05E4064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822</Words>
  <Application>Microsoft Office PowerPoint</Application>
  <PresentationFormat>Widescreen</PresentationFormat>
  <Paragraphs>83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 Display</vt:lpstr>
      <vt:lpstr>Arial</vt:lpstr>
      <vt:lpstr>Calibri</vt:lpstr>
      <vt:lpstr>Calibri Light</vt:lpstr>
      <vt:lpstr>Montserrat</vt:lpstr>
      <vt:lpstr>Office Theme</vt:lpstr>
      <vt:lpstr> UDL: Breaking Down Barriers in the  Multi-Cultural Classroom __________________________________     Pillars in Practice: Applying UDL Principles to Enhance Learning for All</vt:lpstr>
      <vt:lpstr>Multiple Options  +1 Approach</vt:lpstr>
      <vt:lpstr>Business Term Matching Exercise (English - Russian)</vt:lpstr>
      <vt:lpstr>Solution (English - Russian)</vt:lpstr>
      <vt:lpstr>The Multi-Cultural/Multilingual Classroom: A UDL Imperative </vt:lpstr>
      <vt:lpstr>Pillar 1: ALTITUDE  Building a Foundation of Respect</vt:lpstr>
      <vt:lpstr>Initiatives</vt:lpstr>
      <vt:lpstr>UDL + Technology</vt:lpstr>
      <vt:lpstr>Summary</vt:lpstr>
    </vt:vector>
  </TitlesOfParts>
  <Company>RCFE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Danielle Duignan</cp:lastModifiedBy>
  <cp:revision>1</cp:revision>
  <dcterms:created xsi:type="dcterms:W3CDTF">2021-04-23T10:44:15Z</dcterms:created>
  <dcterms:modified xsi:type="dcterms:W3CDTF">2026-03-12T14:45:44Z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