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5" r:id="rId7"/>
    <p:sldId id="267" r:id="rId8"/>
    <p:sldId id="269" r:id="rId9"/>
    <p:sldId id="259" r:id="rId10"/>
    <p:sldId id="261" r:id="rId11"/>
    <p:sldId id="263" r:id="rId12"/>
    <p:sldId id="270" r:id="rId13"/>
    <p:sldId id="271" r:id="rId14"/>
    <p:sldId id="258" r:id="rId15"/>
    <p:sldId id="272" r:id="rId16"/>
    <p:sldId id="266" r:id="rId17"/>
    <p:sldId id="273" r:id="rId18"/>
    <p:sldId id="262" r:id="rId19"/>
    <p:sldId id="274"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AF"/>
    <a:srgbClr val="DFD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E17CA-AF44-47A4-B703-897E8BFBC5EC}" v="9" dt="2026-03-12T14:37:00.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ignan" userId="f36a576b-c06f-4e27-b341-dcf4bf9c1f2f" providerId="ADAL" clId="{07D29F31-AF74-419B-AFEC-C1B7E62EF368}"/>
    <pc:docChg chg="undo custSel modSld">
      <pc:chgData name="Danielle Duignan" userId="f36a576b-c06f-4e27-b341-dcf4bf9c1f2f" providerId="ADAL" clId="{07D29F31-AF74-419B-AFEC-C1B7E62EF368}" dt="2026-03-12T14:37:36.073" v="55"/>
      <pc:docMkLst>
        <pc:docMk/>
      </pc:docMkLst>
      <pc:sldChg chg="addSp delSp modSp mod">
        <pc:chgData name="Danielle Duignan" userId="f36a576b-c06f-4e27-b341-dcf4bf9c1f2f" providerId="ADAL" clId="{07D29F31-AF74-419B-AFEC-C1B7E62EF368}" dt="2026-03-12T14:35:43.502" v="13"/>
        <pc:sldMkLst>
          <pc:docMk/>
          <pc:sldMk cId="3961796852" sldId="256"/>
        </pc:sldMkLst>
        <pc:spChg chg="ord">
          <ac:chgData name="Danielle Duignan" userId="f36a576b-c06f-4e27-b341-dcf4bf9c1f2f" providerId="ADAL" clId="{07D29F31-AF74-419B-AFEC-C1B7E62EF368}" dt="2026-03-12T14:35:43.502" v="13"/>
          <ac:spMkLst>
            <pc:docMk/>
            <pc:sldMk cId="3961796852" sldId="256"/>
            <ac:spMk id="2" creationId="{A5E0C481-DDEB-F0F9-0821-4AD29415F702}"/>
          </ac:spMkLst>
        </pc:spChg>
        <pc:spChg chg="ord">
          <ac:chgData name="Danielle Duignan" userId="f36a576b-c06f-4e27-b341-dcf4bf9c1f2f" providerId="ADAL" clId="{07D29F31-AF74-419B-AFEC-C1B7E62EF368}" dt="2026-03-12T14:35:43.502" v="13"/>
          <ac:spMkLst>
            <pc:docMk/>
            <pc:sldMk cId="3961796852" sldId="256"/>
            <ac:spMk id="3" creationId="{3490FF25-218D-4350-6E1B-19BED708B098}"/>
          </ac:spMkLst>
        </pc:spChg>
        <pc:spChg chg="add del">
          <ac:chgData name="Danielle Duignan" userId="f36a576b-c06f-4e27-b341-dcf4bf9c1f2f" providerId="ADAL" clId="{07D29F31-AF74-419B-AFEC-C1B7E62EF368}" dt="2026-03-12T14:35:31.887" v="9" actId="478"/>
          <ac:spMkLst>
            <pc:docMk/>
            <pc:sldMk cId="3961796852" sldId="256"/>
            <ac:spMk id="86" creationId="{0A597D97-203B-498B-95D3-E90DC961039F}"/>
          </ac:spMkLst>
        </pc:spChg>
        <pc:picChg chg="ord">
          <ac:chgData name="Danielle Duignan" userId="f36a576b-c06f-4e27-b341-dcf4bf9c1f2f" providerId="ADAL" clId="{07D29F31-AF74-419B-AFEC-C1B7E62EF368}" dt="2026-03-12T14:35:43.502" v="13"/>
          <ac:picMkLst>
            <pc:docMk/>
            <pc:sldMk cId="3961796852" sldId="256"/>
            <ac:picMk id="5" creationId="{D6AC9464-7C75-A829-31CD-F8F83F1F713E}"/>
          </ac:picMkLst>
        </pc:picChg>
        <pc:picChg chg="mod ord">
          <ac:chgData name="Danielle Duignan" userId="f36a576b-c06f-4e27-b341-dcf4bf9c1f2f" providerId="ADAL" clId="{07D29F31-AF74-419B-AFEC-C1B7E62EF368}" dt="2026-03-12T14:35:43.502" v="13"/>
          <ac:picMkLst>
            <pc:docMk/>
            <pc:sldMk cId="3961796852" sldId="256"/>
            <ac:picMk id="6" creationId="{515D1B23-4F16-FADC-C5C1-61905D0CEE63}"/>
          </ac:picMkLst>
        </pc:picChg>
      </pc:sldChg>
      <pc:sldChg chg="modSp">
        <pc:chgData name="Danielle Duignan" userId="f36a576b-c06f-4e27-b341-dcf4bf9c1f2f" providerId="ADAL" clId="{07D29F31-AF74-419B-AFEC-C1B7E62EF368}" dt="2026-03-12T14:35:17.157" v="3" actId="962"/>
        <pc:sldMkLst>
          <pc:docMk/>
          <pc:sldMk cId="220702366" sldId="267"/>
        </pc:sldMkLst>
        <pc:graphicFrameChg chg="mod">
          <ac:chgData name="Danielle Duignan" userId="f36a576b-c06f-4e27-b341-dcf4bf9c1f2f" providerId="ADAL" clId="{07D29F31-AF74-419B-AFEC-C1B7E62EF368}" dt="2026-03-12T14:35:17.157" v="3" actId="962"/>
          <ac:graphicFrameMkLst>
            <pc:docMk/>
            <pc:sldMk cId="220702366" sldId="267"/>
            <ac:graphicFrameMk id="5" creationId="{C87D8A9A-19B2-181F-3D62-A2D72B9D8DDE}"/>
          </ac:graphicFrameMkLst>
        </pc:graphicFrameChg>
      </pc:sldChg>
      <pc:sldChg chg="addSp modSp mod">
        <pc:chgData name="Danielle Duignan" userId="f36a576b-c06f-4e27-b341-dcf4bf9c1f2f" providerId="ADAL" clId="{07D29F31-AF74-419B-AFEC-C1B7E62EF368}" dt="2026-03-12T14:37:36.073" v="55"/>
        <pc:sldMkLst>
          <pc:docMk/>
          <pc:sldMk cId="1033967055" sldId="269"/>
        </pc:sldMkLst>
        <pc:spChg chg="ord">
          <ac:chgData name="Danielle Duignan" userId="f36a576b-c06f-4e27-b341-dcf4bf9c1f2f" providerId="ADAL" clId="{07D29F31-AF74-419B-AFEC-C1B7E62EF368}" dt="2026-03-12T14:37:36.073" v="55"/>
          <ac:spMkLst>
            <pc:docMk/>
            <pc:sldMk cId="1033967055" sldId="269"/>
            <ac:spMk id="2" creationId="{BF8FE3F7-A6E5-9DC7-8FE0-3B6870BAB784}"/>
          </ac:spMkLst>
        </pc:spChg>
        <pc:spChg chg="ord">
          <ac:chgData name="Danielle Duignan" userId="f36a576b-c06f-4e27-b341-dcf4bf9c1f2f" providerId="ADAL" clId="{07D29F31-AF74-419B-AFEC-C1B7E62EF368}" dt="2026-03-12T14:37:36.073" v="55"/>
          <ac:spMkLst>
            <pc:docMk/>
            <pc:sldMk cId="1033967055" sldId="269"/>
            <ac:spMk id="11" creationId="{7C851C6F-3B58-C7D3-ED11-8248E70725D0}"/>
          </ac:spMkLst>
        </pc:spChg>
        <pc:spChg chg="ord">
          <ac:chgData name="Danielle Duignan" userId="f36a576b-c06f-4e27-b341-dcf4bf9c1f2f" providerId="ADAL" clId="{07D29F31-AF74-419B-AFEC-C1B7E62EF368}" dt="2026-03-12T14:37:36.073" v="55"/>
          <ac:spMkLst>
            <pc:docMk/>
            <pc:sldMk cId="1033967055" sldId="269"/>
            <ac:spMk id="18" creationId="{C01D26E4-5EDF-366B-83FE-AB840A687FAF}"/>
          </ac:spMkLst>
        </pc:spChg>
        <pc:spChg chg="ord">
          <ac:chgData name="Danielle Duignan" userId="f36a576b-c06f-4e27-b341-dcf4bf9c1f2f" providerId="ADAL" clId="{07D29F31-AF74-419B-AFEC-C1B7E62EF368}" dt="2026-03-12T14:37:36.073" v="55"/>
          <ac:spMkLst>
            <pc:docMk/>
            <pc:sldMk cId="1033967055" sldId="269"/>
            <ac:spMk id="21" creationId="{E0372510-5E79-6F55-691D-166C80DDF56E}"/>
          </ac:spMkLst>
        </pc:spChg>
        <pc:spChg chg="ord">
          <ac:chgData name="Danielle Duignan" userId="f36a576b-c06f-4e27-b341-dcf4bf9c1f2f" providerId="ADAL" clId="{07D29F31-AF74-419B-AFEC-C1B7E62EF368}" dt="2026-03-12T14:37:36.073" v="55"/>
          <ac:spMkLst>
            <pc:docMk/>
            <pc:sldMk cId="1033967055" sldId="269"/>
            <ac:spMk id="22" creationId="{DE18C0DD-2CFE-F5BE-6C58-33D1F3943E9F}"/>
          </ac:spMkLst>
        </pc:spChg>
        <pc:spChg chg="ord">
          <ac:chgData name="Danielle Duignan" userId="f36a576b-c06f-4e27-b341-dcf4bf9c1f2f" providerId="ADAL" clId="{07D29F31-AF74-419B-AFEC-C1B7E62EF368}" dt="2026-03-12T14:37:36.073" v="55"/>
          <ac:spMkLst>
            <pc:docMk/>
            <pc:sldMk cId="1033967055" sldId="269"/>
            <ac:spMk id="24" creationId="{40E7D669-B92F-C81E-831B-2BF91EE1CA0A}"/>
          </ac:spMkLst>
        </pc:spChg>
        <pc:spChg chg="ord">
          <ac:chgData name="Danielle Duignan" userId="f36a576b-c06f-4e27-b341-dcf4bf9c1f2f" providerId="ADAL" clId="{07D29F31-AF74-419B-AFEC-C1B7E62EF368}" dt="2026-03-12T14:37:36.073" v="55"/>
          <ac:spMkLst>
            <pc:docMk/>
            <pc:sldMk cId="1033967055" sldId="269"/>
            <ac:spMk id="25" creationId="{D7330F5C-3862-AFC5-523F-8B4229BE6BCE}"/>
          </ac:spMkLst>
        </pc:spChg>
        <pc:spChg chg="ord">
          <ac:chgData name="Danielle Duignan" userId="f36a576b-c06f-4e27-b341-dcf4bf9c1f2f" providerId="ADAL" clId="{07D29F31-AF74-419B-AFEC-C1B7E62EF368}" dt="2026-03-12T14:37:36.073" v="55"/>
          <ac:spMkLst>
            <pc:docMk/>
            <pc:sldMk cId="1033967055" sldId="269"/>
            <ac:spMk id="27" creationId="{3559F340-E4EB-4548-EFE3-BE8050E72C9A}"/>
          </ac:spMkLst>
        </pc:spChg>
        <pc:spChg chg="ord">
          <ac:chgData name="Danielle Duignan" userId="f36a576b-c06f-4e27-b341-dcf4bf9c1f2f" providerId="ADAL" clId="{07D29F31-AF74-419B-AFEC-C1B7E62EF368}" dt="2026-03-12T14:37:36.073" v="55"/>
          <ac:spMkLst>
            <pc:docMk/>
            <pc:sldMk cId="1033967055" sldId="269"/>
            <ac:spMk id="28" creationId="{2B85EF10-EF4D-5104-8BA8-311A8B821948}"/>
          </ac:spMkLst>
        </pc:spChg>
        <pc:spChg chg="ord">
          <ac:chgData name="Danielle Duignan" userId="f36a576b-c06f-4e27-b341-dcf4bf9c1f2f" providerId="ADAL" clId="{07D29F31-AF74-419B-AFEC-C1B7E62EF368}" dt="2026-03-12T14:37:36.073" v="55"/>
          <ac:spMkLst>
            <pc:docMk/>
            <pc:sldMk cId="1033967055" sldId="269"/>
            <ac:spMk id="37" creationId="{1133F82E-2743-1753-3FA5-26B65D4FAB9C}"/>
          </ac:spMkLst>
        </pc:spChg>
        <pc:spChg chg="ord">
          <ac:chgData name="Danielle Duignan" userId="f36a576b-c06f-4e27-b341-dcf4bf9c1f2f" providerId="ADAL" clId="{07D29F31-AF74-419B-AFEC-C1B7E62EF368}" dt="2026-03-12T14:37:23.298" v="51"/>
          <ac:spMkLst>
            <pc:docMk/>
            <pc:sldMk cId="1033967055" sldId="269"/>
            <ac:spMk id="40" creationId="{7E324E50-3B5F-E1C1-8796-5FFF079E1D30}"/>
          </ac:spMkLst>
        </pc:spChg>
        <pc:grpChg chg="add mod">
          <ac:chgData name="Danielle Duignan" userId="f36a576b-c06f-4e27-b341-dcf4bf9c1f2f" providerId="ADAL" clId="{07D29F31-AF74-419B-AFEC-C1B7E62EF368}" dt="2026-03-12T14:37:00.144" v="40"/>
          <ac:grpSpMkLst>
            <pc:docMk/>
            <pc:sldMk cId="1033967055" sldId="269"/>
            <ac:grpSpMk id="3" creationId="{E01D8569-87F0-9EC6-E0F1-A433E213072E}"/>
          </ac:grpSpMkLst>
        </pc:grpChg>
        <pc:picChg chg="mod ord">
          <ac:chgData name="Danielle Duignan" userId="f36a576b-c06f-4e27-b341-dcf4bf9c1f2f" providerId="ADAL" clId="{07D29F31-AF74-419B-AFEC-C1B7E62EF368}" dt="2026-03-12T14:36:27.377" v="25"/>
          <ac:picMkLst>
            <pc:docMk/>
            <pc:sldMk cId="1033967055" sldId="269"/>
            <ac:picMk id="6" creationId="{BFC23B34-73E9-236C-5969-5D5B62F33322}"/>
          </ac:picMkLst>
        </pc:picChg>
        <pc:picChg chg="mod ord">
          <ac:chgData name="Danielle Duignan" userId="f36a576b-c06f-4e27-b341-dcf4bf9c1f2f" providerId="ADAL" clId="{07D29F31-AF74-419B-AFEC-C1B7E62EF368}" dt="2026-03-12T14:36:40.270" v="34"/>
          <ac:picMkLst>
            <pc:docMk/>
            <pc:sldMk cId="1033967055" sldId="269"/>
            <ac:picMk id="9" creationId="{25684B40-F8D8-AF0C-63F1-BF11C367A023}"/>
          </ac:picMkLst>
        </pc:picChg>
        <pc:picChg chg="mod ord">
          <ac:chgData name="Danielle Duignan" userId="f36a576b-c06f-4e27-b341-dcf4bf9c1f2f" providerId="ADAL" clId="{07D29F31-AF74-419B-AFEC-C1B7E62EF368}" dt="2026-03-12T14:37:10.240" v="47"/>
          <ac:picMkLst>
            <pc:docMk/>
            <pc:sldMk cId="1033967055" sldId="269"/>
            <ac:picMk id="13" creationId="{1C924809-1D1B-8D02-A99C-B388D1185472}"/>
          </ac:picMkLst>
        </pc:picChg>
        <pc:picChg chg="mod ord">
          <ac:chgData name="Danielle Duignan" userId="f36a576b-c06f-4e27-b341-dcf4bf9c1f2f" providerId="ADAL" clId="{07D29F31-AF74-419B-AFEC-C1B7E62EF368}" dt="2026-03-12T14:36:45.805" v="35"/>
          <ac:picMkLst>
            <pc:docMk/>
            <pc:sldMk cId="1033967055" sldId="269"/>
            <ac:picMk id="15" creationId="{E9085FB6-FB7B-7B33-F18A-768BC39822E9}"/>
          </ac:picMkLst>
        </pc:picChg>
        <pc:picChg chg="mod">
          <ac:chgData name="Danielle Duignan" userId="f36a576b-c06f-4e27-b341-dcf4bf9c1f2f" providerId="ADAL" clId="{07D29F31-AF74-419B-AFEC-C1B7E62EF368}" dt="2026-03-12T14:36:57.376" v="37" actId="164"/>
          <ac:picMkLst>
            <pc:docMk/>
            <pc:sldMk cId="1033967055" sldId="269"/>
            <ac:picMk id="26" creationId="{440F28B5-00D9-EBE4-F6AD-C1A9F84D45B7}"/>
          </ac:picMkLst>
        </pc:picChg>
        <pc:picChg chg="mod">
          <ac:chgData name="Danielle Duignan" userId="f36a576b-c06f-4e27-b341-dcf4bf9c1f2f" providerId="ADAL" clId="{07D29F31-AF74-419B-AFEC-C1B7E62EF368}" dt="2026-03-12T14:36:57.376" v="37" actId="164"/>
          <ac:picMkLst>
            <pc:docMk/>
            <pc:sldMk cId="1033967055" sldId="269"/>
            <ac:picMk id="30" creationId="{A54036C0-3376-6104-0CDA-9A29A3A6ADA1}"/>
          </ac:picMkLst>
        </pc:picChg>
        <pc:picChg chg="mod">
          <ac:chgData name="Danielle Duignan" userId="f36a576b-c06f-4e27-b341-dcf4bf9c1f2f" providerId="ADAL" clId="{07D29F31-AF74-419B-AFEC-C1B7E62EF368}" dt="2026-03-12T14:36:57.376" v="37" actId="164"/>
          <ac:picMkLst>
            <pc:docMk/>
            <pc:sldMk cId="1033967055" sldId="269"/>
            <ac:picMk id="33" creationId="{D416C13B-DC7F-29D8-614D-CE5B436548F1}"/>
          </ac:picMkLst>
        </pc:picChg>
        <pc:picChg chg="mod ord">
          <ac:chgData name="Danielle Duignan" userId="f36a576b-c06f-4e27-b341-dcf4bf9c1f2f" providerId="ADAL" clId="{07D29F31-AF74-419B-AFEC-C1B7E62EF368}" dt="2026-03-12T14:37:21.040" v="50"/>
          <ac:picMkLst>
            <pc:docMk/>
            <pc:sldMk cId="1033967055" sldId="269"/>
            <ac:picMk id="39" creationId="{3D44F40C-9290-DA30-2A50-7FCFC6BD993D}"/>
          </ac:picMkLst>
        </pc:picChg>
        <pc:picChg chg="mod">
          <ac:chgData name="Danielle Duignan" userId="f36a576b-c06f-4e27-b341-dcf4bf9c1f2f" providerId="ADAL" clId="{07D29F31-AF74-419B-AFEC-C1B7E62EF368}" dt="2026-03-12T14:36:57.376" v="37" actId="164"/>
          <ac:picMkLst>
            <pc:docMk/>
            <pc:sldMk cId="1033967055" sldId="269"/>
            <ac:picMk id="2052" creationId="{9B169E37-6569-AADE-B571-A72742561581}"/>
          </ac:picMkLst>
        </pc:picChg>
      </pc:sldChg>
    </pc:docChg>
  </pc:docChgLst>
  <pc:docChgLst>
    <pc:chgData name="Jessica Dunne" userId="S::jessica.dunne@ahead.ie::6f3be296-b75d-440f-991a-da75bc636927" providerId="AD" clId="Web-{0024840A-BC8E-50AB-1EF8-391768078FC9}"/>
    <pc:docChg chg="modSld">
      <pc:chgData name="Jessica Dunne" userId="S::jessica.dunne@ahead.ie::6f3be296-b75d-440f-991a-da75bc636927" providerId="AD" clId="Web-{0024840A-BC8E-50AB-1EF8-391768078FC9}" dt="2026-03-11T11:07:14.595" v="0"/>
      <pc:docMkLst>
        <pc:docMk/>
      </pc:docMkLst>
      <pc:sldChg chg="modSp">
        <pc:chgData name="Jessica Dunne" userId="S::jessica.dunne@ahead.ie::6f3be296-b75d-440f-991a-da75bc636927" providerId="AD" clId="Web-{0024840A-BC8E-50AB-1EF8-391768078FC9}" dt="2026-03-11T11:07:14.595" v="0"/>
        <pc:sldMkLst>
          <pc:docMk/>
          <pc:sldMk cId="220702366" sldId="267"/>
        </pc:sldMkLst>
        <pc:graphicFrameChg chg="mod">
          <ac:chgData name="Jessica Dunne" userId="S::jessica.dunne@ahead.ie::6f3be296-b75d-440f-991a-da75bc636927" providerId="AD" clId="Web-{0024840A-BC8E-50AB-1EF8-391768078FC9}" dt="2026-03-11T11:07:14.595" v="0"/>
          <ac:graphicFrameMkLst>
            <pc:docMk/>
            <pc:sldMk cId="220702366" sldId="267"/>
            <ac:graphicFrameMk id="5" creationId="{C87D8A9A-19B2-181F-3D62-A2D72B9D8DDE}"/>
          </ac:graphicFrameMkLst>
        </pc:graphicFrameChg>
      </pc:sldChg>
    </pc:docChg>
  </pc:docChgLst>
  <pc:docChgLst>
    <pc:chgData name="MargaretHoward" userId="04cbdd58-9fda-43a6-b236-9ee8a79f4c00" providerId="ADAL" clId="{D9F4F2F9-533D-45DD-8FC8-F5AA4D840E4A}"/>
    <pc:docChg chg="undo custSel addSld delSld modSld">
      <pc:chgData name="MargaretHoward" userId="04cbdd58-9fda-43a6-b236-9ee8a79f4c00" providerId="ADAL" clId="{D9F4F2F9-533D-45DD-8FC8-F5AA4D840E4A}" dt="2026-02-16T16:08:13.185" v="2690" actId="962"/>
      <pc:docMkLst>
        <pc:docMk/>
      </pc:docMkLst>
      <pc:sldChg chg="addSp delSp modSp mod modAnim">
        <pc:chgData name="MargaretHoward" userId="04cbdd58-9fda-43a6-b236-9ee8a79f4c00" providerId="ADAL" clId="{D9F4F2F9-533D-45DD-8FC8-F5AA4D840E4A}" dt="2026-02-16T12:46:08.728" v="2378" actId="962"/>
        <pc:sldMkLst>
          <pc:docMk/>
          <pc:sldMk cId="3961796852" sldId="256"/>
        </pc:sldMkLst>
        <pc:spChg chg="mod">
          <ac:chgData name="MargaretHoward" userId="04cbdd58-9fda-43a6-b236-9ee8a79f4c00" providerId="ADAL" clId="{D9F4F2F9-533D-45DD-8FC8-F5AA4D840E4A}" dt="2026-02-16T12:42:56.370" v="2362" actId="1076"/>
          <ac:spMkLst>
            <pc:docMk/>
            <pc:sldMk cId="3961796852" sldId="256"/>
            <ac:spMk id="2" creationId="{A5E0C481-DDEB-F0F9-0821-4AD29415F702}"/>
          </ac:spMkLst>
        </pc:spChg>
        <pc:spChg chg="mod">
          <ac:chgData name="MargaretHoward" userId="04cbdd58-9fda-43a6-b236-9ee8a79f4c00" providerId="ADAL" clId="{D9F4F2F9-533D-45DD-8FC8-F5AA4D840E4A}" dt="2026-02-16T12:42:56.897" v="2363" actId="1076"/>
          <ac:spMkLst>
            <pc:docMk/>
            <pc:sldMk cId="3961796852" sldId="256"/>
            <ac:spMk id="3" creationId="{3490FF25-218D-4350-6E1B-19BED708B098}"/>
          </ac:spMkLst>
        </pc:spChg>
        <pc:spChg chg="mod">
          <ac:chgData name="MargaretHoward" userId="04cbdd58-9fda-43a6-b236-9ee8a79f4c00" providerId="ADAL" clId="{D9F4F2F9-533D-45DD-8FC8-F5AA4D840E4A}" dt="2026-02-16T12:46:08.728" v="2378" actId="962"/>
          <ac:spMkLst>
            <pc:docMk/>
            <pc:sldMk cId="3961796852" sldId="256"/>
            <ac:spMk id="86" creationId="{0A597D97-203B-498B-95D3-E90DC961039F}"/>
          </ac:spMkLst>
        </pc:spChg>
        <pc:picChg chg="mod">
          <ac:chgData name="MargaretHoward" userId="04cbdd58-9fda-43a6-b236-9ee8a79f4c00" providerId="ADAL" clId="{D9F4F2F9-533D-45DD-8FC8-F5AA4D840E4A}" dt="2026-02-16T12:41:14.087" v="2353" actId="962"/>
          <ac:picMkLst>
            <pc:docMk/>
            <pc:sldMk cId="3961796852" sldId="256"/>
            <ac:picMk id="5" creationId="{D6AC9464-7C75-A829-31CD-F8F83F1F713E}"/>
          </ac:picMkLst>
        </pc:picChg>
        <pc:picChg chg="add del mod">
          <ac:chgData name="MargaretHoward" userId="04cbdd58-9fda-43a6-b236-9ee8a79f4c00" providerId="ADAL" clId="{D9F4F2F9-533D-45DD-8FC8-F5AA4D840E4A}" dt="2026-02-16T09:14:06.155" v="442" actId="962"/>
          <ac:picMkLst>
            <pc:docMk/>
            <pc:sldMk cId="3961796852" sldId="256"/>
            <ac:picMk id="6" creationId="{515D1B23-4F16-FADC-C5C1-61905D0CEE63}"/>
          </ac:picMkLst>
        </pc:picChg>
      </pc:sldChg>
      <pc:sldChg chg="addSp delSp modSp add del mod">
        <pc:chgData name="MargaretHoward" userId="04cbdd58-9fda-43a6-b236-9ee8a79f4c00" providerId="ADAL" clId="{D9F4F2F9-533D-45DD-8FC8-F5AA4D840E4A}" dt="2026-02-16T12:51:36.729" v="2503" actId="478"/>
        <pc:sldMkLst>
          <pc:docMk/>
          <pc:sldMk cId="1652765968" sldId="257"/>
        </pc:sldMkLst>
        <pc:spChg chg="mod">
          <ac:chgData name="MargaretHoward" userId="04cbdd58-9fda-43a6-b236-9ee8a79f4c00" providerId="ADAL" clId="{D9F4F2F9-533D-45DD-8FC8-F5AA4D840E4A}" dt="2026-02-16T12:39:38.481" v="2186" actId="27636"/>
          <ac:spMkLst>
            <pc:docMk/>
            <pc:sldMk cId="1652765968" sldId="257"/>
            <ac:spMk id="2" creationId="{CD62EF89-BBE1-C136-C5AD-90AE9BDEFB19}"/>
          </ac:spMkLst>
        </pc:spChg>
        <pc:spChg chg="add mod">
          <ac:chgData name="MargaretHoward" userId="04cbdd58-9fda-43a6-b236-9ee8a79f4c00" providerId="ADAL" clId="{D9F4F2F9-533D-45DD-8FC8-F5AA4D840E4A}" dt="2026-02-16T12:36:04.858" v="2156" actId="255"/>
          <ac:spMkLst>
            <pc:docMk/>
            <pc:sldMk cId="1652765968" sldId="257"/>
            <ac:spMk id="30" creationId="{B897319A-71B7-2CF1-9BA1-4EBC56FC4B35}"/>
          </ac:spMkLst>
        </pc:spChg>
        <pc:picChg chg="add mod">
          <ac:chgData name="MargaretHoward" userId="04cbdd58-9fda-43a6-b236-9ee8a79f4c00" providerId="ADAL" clId="{D9F4F2F9-533D-45DD-8FC8-F5AA4D840E4A}" dt="2026-02-16T09:47:21.946" v="1082" actId="962"/>
          <ac:picMkLst>
            <pc:docMk/>
            <pc:sldMk cId="1652765968" sldId="257"/>
            <ac:picMk id="29" creationId="{6F8EBC9A-C456-7759-B6AA-DC9E7EE6E4B1}"/>
          </ac:picMkLst>
        </pc:picChg>
      </pc:sldChg>
      <pc:sldChg chg="modSp add mod">
        <pc:chgData name="MargaretHoward" userId="04cbdd58-9fda-43a6-b236-9ee8a79f4c00" providerId="ADAL" clId="{D9F4F2F9-533D-45DD-8FC8-F5AA4D840E4A}" dt="2026-02-16T10:37:35.938" v="1275" actId="27636"/>
        <pc:sldMkLst>
          <pc:docMk/>
          <pc:sldMk cId="0" sldId="258"/>
        </pc:sldMkLst>
        <pc:spChg chg="mod">
          <ac:chgData name="MargaretHoward" userId="04cbdd58-9fda-43a6-b236-9ee8a79f4c00" providerId="ADAL" clId="{D9F4F2F9-533D-45DD-8FC8-F5AA4D840E4A}" dt="2026-02-16T10:37:35.938" v="1275" actId="27636"/>
          <ac:spMkLst>
            <pc:docMk/>
            <pc:sldMk cId="0" sldId="258"/>
            <ac:spMk id="3" creationId="{00000000-0000-0000-0000-000000000000}"/>
          </ac:spMkLst>
        </pc:spChg>
      </pc:sldChg>
      <pc:sldChg chg="addSp delSp modSp mod">
        <pc:chgData name="MargaretHoward" userId="04cbdd58-9fda-43a6-b236-9ee8a79f4c00" providerId="ADAL" clId="{D9F4F2F9-533D-45DD-8FC8-F5AA4D840E4A}" dt="2026-02-16T12:49:11.781" v="2391" actId="13244"/>
        <pc:sldMkLst>
          <pc:docMk/>
          <pc:sldMk cId="1782025169" sldId="259"/>
        </pc:sldMkLst>
        <pc:spChg chg="mod">
          <ac:chgData name="MargaretHoward" userId="04cbdd58-9fda-43a6-b236-9ee8a79f4c00" providerId="ADAL" clId="{D9F4F2F9-533D-45DD-8FC8-F5AA4D840E4A}" dt="2026-02-16T12:37:36.386" v="2169" actId="14100"/>
          <ac:spMkLst>
            <pc:docMk/>
            <pc:sldMk cId="1782025169" sldId="259"/>
            <ac:spMk id="2" creationId="{CEFC8157-2FA6-0DF2-96D3-59E470DFC7F7}"/>
          </ac:spMkLst>
        </pc:spChg>
        <pc:spChg chg="mod">
          <ac:chgData name="MargaretHoward" userId="04cbdd58-9fda-43a6-b236-9ee8a79f4c00" providerId="ADAL" clId="{D9F4F2F9-533D-45DD-8FC8-F5AA4D840E4A}" dt="2026-02-16T12:38:09.290" v="2175" actId="2711"/>
          <ac:spMkLst>
            <pc:docMk/>
            <pc:sldMk cId="1782025169" sldId="259"/>
            <ac:spMk id="3" creationId="{20139FA7-FEA0-E3CB-01E8-471A09D5A8CE}"/>
          </ac:spMkLst>
        </pc:spChg>
        <pc:spChg chg="add mod">
          <ac:chgData name="MargaretHoward" userId="04cbdd58-9fda-43a6-b236-9ee8a79f4c00" providerId="ADAL" clId="{D9F4F2F9-533D-45DD-8FC8-F5AA4D840E4A}" dt="2026-02-16T12:37:55.351" v="2173" actId="2711"/>
          <ac:spMkLst>
            <pc:docMk/>
            <pc:sldMk cId="1782025169" sldId="259"/>
            <ac:spMk id="6" creationId="{128E5A99-9B8A-83CD-D4CA-DDC41DC33D65}"/>
          </ac:spMkLst>
        </pc:spChg>
        <pc:spChg chg="add mod">
          <ac:chgData name="MargaretHoward" userId="04cbdd58-9fda-43a6-b236-9ee8a79f4c00" providerId="ADAL" clId="{D9F4F2F9-533D-45DD-8FC8-F5AA4D840E4A}" dt="2026-02-16T12:38:01.753" v="2174" actId="2711"/>
          <ac:spMkLst>
            <pc:docMk/>
            <pc:sldMk cId="1782025169" sldId="259"/>
            <ac:spMk id="9" creationId="{8673F33B-A754-173C-7445-01213FCA5D9C}"/>
          </ac:spMkLst>
        </pc:spChg>
        <pc:picChg chg="mod ord">
          <ac:chgData name="MargaretHoward" userId="04cbdd58-9fda-43a6-b236-9ee8a79f4c00" providerId="ADAL" clId="{D9F4F2F9-533D-45DD-8FC8-F5AA4D840E4A}" dt="2026-02-16T12:49:11.781" v="2391" actId="13244"/>
          <ac:picMkLst>
            <pc:docMk/>
            <pc:sldMk cId="1782025169" sldId="259"/>
            <ac:picMk id="8" creationId="{C84FD71C-AB3E-23D9-82F1-98DBF4A8E412}"/>
          </ac:picMkLst>
        </pc:picChg>
      </pc:sldChg>
      <pc:sldChg chg="addSp delSp modSp mod">
        <pc:chgData name="MargaretHoward" userId="04cbdd58-9fda-43a6-b236-9ee8a79f4c00" providerId="ADAL" clId="{D9F4F2F9-533D-45DD-8FC8-F5AA4D840E4A}" dt="2026-02-16T12:49:36.877" v="2392" actId="13244"/>
        <pc:sldMkLst>
          <pc:docMk/>
          <pc:sldMk cId="2502091832" sldId="261"/>
        </pc:sldMkLst>
        <pc:spChg chg="mod">
          <ac:chgData name="MargaretHoward" userId="04cbdd58-9fda-43a6-b236-9ee8a79f4c00" providerId="ADAL" clId="{D9F4F2F9-533D-45DD-8FC8-F5AA4D840E4A}" dt="2026-02-16T12:38:20.461" v="2176" actId="2711"/>
          <ac:spMkLst>
            <pc:docMk/>
            <pc:sldMk cId="2502091832" sldId="261"/>
            <ac:spMk id="2" creationId="{9D30E4DF-81E9-A290-7752-0730226506B2}"/>
          </ac:spMkLst>
        </pc:spChg>
        <pc:spChg chg="mod">
          <ac:chgData name="MargaretHoward" userId="04cbdd58-9fda-43a6-b236-9ee8a79f4c00" providerId="ADAL" clId="{D9F4F2F9-533D-45DD-8FC8-F5AA4D840E4A}" dt="2026-02-16T12:38:25.386" v="2177" actId="2711"/>
          <ac:spMkLst>
            <pc:docMk/>
            <pc:sldMk cId="2502091832" sldId="261"/>
            <ac:spMk id="3" creationId="{13AEEF24-759B-AECC-34BB-BFA028A526AD}"/>
          </ac:spMkLst>
        </pc:spChg>
        <pc:spChg chg="add mod">
          <ac:chgData name="MargaretHoward" userId="04cbdd58-9fda-43a6-b236-9ee8a79f4c00" providerId="ADAL" clId="{D9F4F2F9-533D-45DD-8FC8-F5AA4D840E4A}" dt="2026-02-16T12:38:30.734" v="2178" actId="2711"/>
          <ac:spMkLst>
            <pc:docMk/>
            <pc:sldMk cId="2502091832" sldId="261"/>
            <ac:spMk id="5" creationId="{BF21039C-7761-9E57-8B46-DA664274BB05}"/>
          </ac:spMkLst>
        </pc:spChg>
        <pc:spChg chg="add mod">
          <ac:chgData name="MargaretHoward" userId="04cbdd58-9fda-43a6-b236-9ee8a79f4c00" providerId="ADAL" clId="{D9F4F2F9-533D-45DD-8FC8-F5AA4D840E4A}" dt="2026-02-16T12:38:34.042" v="2179" actId="2711"/>
          <ac:spMkLst>
            <pc:docMk/>
            <pc:sldMk cId="2502091832" sldId="261"/>
            <ac:spMk id="9" creationId="{285423F2-B8E4-A8AF-FC30-D4A2753007D2}"/>
          </ac:spMkLst>
        </pc:spChg>
        <pc:spChg chg="add mod">
          <ac:chgData name="MargaretHoward" userId="04cbdd58-9fda-43a6-b236-9ee8a79f4c00" providerId="ADAL" clId="{D9F4F2F9-533D-45DD-8FC8-F5AA4D840E4A}" dt="2026-02-16T12:38:38.785" v="2180" actId="2711"/>
          <ac:spMkLst>
            <pc:docMk/>
            <pc:sldMk cId="2502091832" sldId="261"/>
            <ac:spMk id="11" creationId="{78E93DE5-C466-9C8E-B3A4-A12B171B0F6C}"/>
          </ac:spMkLst>
        </pc:spChg>
        <pc:picChg chg="mod ord">
          <ac:chgData name="MargaretHoward" userId="04cbdd58-9fda-43a6-b236-9ee8a79f4c00" providerId="ADAL" clId="{D9F4F2F9-533D-45DD-8FC8-F5AA4D840E4A}" dt="2026-02-16T12:49:36.877" v="2392" actId="13244"/>
          <ac:picMkLst>
            <pc:docMk/>
            <pc:sldMk cId="2502091832" sldId="261"/>
            <ac:picMk id="7" creationId="{2BA43C13-C278-4014-5172-19E287C21F5A}"/>
          </ac:picMkLst>
        </pc:picChg>
      </pc:sldChg>
      <pc:sldChg chg="add">
        <pc:chgData name="MargaretHoward" userId="04cbdd58-9fda-43a6-b236-9ee8a79f4c00" providerId="ADAL" clId="{D9F4F2F9-533D-45DD-8FC8-F5AA4D840E4A}" dt="2026-02-16T10:37:35.884" v="1272"/>
        <pc:sldMkLst>
          <pc:docMk/>
          <pc:sldMk cId="0" sldId="262"/>
        </pc:sldMkLst>
      </pc:sldChg>
      <pc:sldChg chg="modSp mod">
        <pc:chgData name="MargaretHoward" userId="04cbdd58-9fda-43a6-b236-9ee8a79f4c00" providerId="ADAL" clId="{D9F4F2F9-533D-45DD-8FC8-F5AA4D840E4A}" dt="2026-02-16T12:38:56.606" v="2182" actId="2711"/>
        <pc:sldMkLst>
          <pc:docMk/>
          <pc:sldMk cId="117202928" sldId="263"/>
        </pc:sldMkLst>
        <pc:spChg chg="mod">
          <ac:chgData name="MargaretHoward" userId="04cbdd58-9fda-43a6-b236-9ee8a79f4c00" providerId="ADAL" clId="{D9F4F2F9-533D-45DD-8FC8-F5AA4D840E4A}" dt="2026-02-16T12:38:50.324" v="2181" actId="2711"/>
          <ac:spMkLst>
            <pc:docMk/>
            <pc:sldMk cId="117202928" sldId="263"/>
            <ac:spMk id="2" creationId="{2BAC41D5-473E-5738-E2BB-274DDC1FC44A}"/>
          </ac:spMkLst>
        </pc:spChg>
        <pc:spChg chg="mod">
          <ac:chgData name="MargaretHoward" userId="04cbdd58-9fda-43a6-b236-9ee8a79f4c00" providerId="ADAL" clId="{D9F4F2F9-533D-45DD-8FC8-F5AA4D840E4A}" dt="2026-02-16T12:38:56.606" v="2182" actId="2711"/>
          <ac:spMkLst>
            <pc:docMk/>
            <pc:sldMk cId="117202928" sldId="263"/>
            <ac:spMk id="3" creationId="{A4DCF015-FA76-FAA5-67BB-2D4819DEC068}"/>
          </ac:spMkLst>
        </pc:spChg>
        <pc:picChg chg="mod">
          <ac:chgData name="MargaretHoward" userId="04cbdd58-9fda-43a6-b236-9ee8a79f4c00" providerId="ADAL" clId="{D9F4F2F9-533D-45DD-8FC8-F5AA4D840E4A}" dt="2026-02-16T09:50:46.418" v="1242" actId="962"/>
          <ac:picMkLst>
            <pc:docMk/>
            <pc:sldMk cId="117202928" sldId="263"/>
            <ac:picMk id="5" creationId="{FB167FDE-549E-18B6-AEF5-5E60F292740F}"/>
          </ac:picMkLst>
        </pc:picChg>
        <pc:picChg chg="mod">
          <ac:chgData name="MargaretHoward" userId="04cbdd58-9fda-43a6-b236-9ee8a79f4c00" providerId="ADAL" clId="{D9F4F2F9-533D-45DD-8FC8-F5AA4D840E4A}" dt="2026-02-16T12:26:03.183" v="2075" actId="962"/>
          <ac:picMkLst>
            <pc:docMk/>
            <pc:sldMk cId="117202928" sldId="263"/>
            <ac:picMk id="7" creationId="{4DB1F2AE-CFD1-E29B-8D95-ABA7CC85A9DF}"/>
          </ac:picMkLst>
        </pc:picChg>
      </pc:sldChg>
      <pc:sldChg chg="add">
        <pc:chgData name="MargaretHoward" userId="04cbdd58-9fda-43a6-b236-9ee8a79f4c00" providerId="ADAL" clId="{D9F4F2F9-533D-45DD-8FC8-F5AA4D840E4A}" dt="2026-02-16T10:37:35.884" v="1272"/>
        <pc:sldMkLst>
          <pc:docMk/>
          <pc:sldMk cId="0" sldId="264"/>
        </pc:sldMkLst>
      </pc:sldChg>
      <pc:sldChg chg="addSp delSp modSp mod">
        <pc:chgData name="MargaretHoward" userId="04cbdd58-9fda-43a6-b236-9ee8a79f4c00" providerId="ADAL" clId="{D9F4F2F9-533D-45DD-8FC8-F5AA4D840E4A}" dt="2026-02-16T16:08:13.185" v="2690" actId="962"/>
        <pc:sldMkLst>
          <pc:docMk/>
          <pc:sldMk cId="175477800" sldId="265"/>
        </pc:sldMkLst>
        <pc:spChg chg="mod">
          <ac:chgData name="MargaretHoward" userId="04cbdd58-9fda-43a6-b236-9ee8a79f4c00" providerId="ADAL" clId="{D9F4F2F9-533D-45DD-8FC8-F5AA4D840E4A}" dt="2026-02-16T12:36:15.225" v="2157" actId="2711"/>
          <ac:spMkLst>
            <pc:docMk/>
            <pc:sldMk cId="175477800" sldId="265"/>
            <ac:spMk id="2" creationId="{BEA573DD-64C2-00F9-6111-7FD5A8210ABE}"/>
          </ac:spMkLst>
        </pc:spChg>
        <pc:spChg chg="mod ord">
          <ac:chgData name="MargaretHoward" userId="04cbdd58-9fda-43a6-b236-9ee8a79f4c00" providerId="ADAL" clId="{D9F4F2F9-533D-45DD-8FC8-F5AA4D840E4A}" dt="2026-02-16T12:50:38.045" v="2394" actId="13244"/>
          <ac:spMkLst>
            <pc:docMk/>
            <pc:sldMk cId="175477800" sldId="265"/>
            <ac:spMk id="3" creationId="{E72862D8-94DC-7D47-CADB-FFBC1FDDB670}"/>
          </ac:spMkLst>
        </pc:spChg>
        <pc:spChg chg="add">
          <ac:chgData name="MargaretHoward" userId="04cbdd58-9fda-43a6-b236-9ee8a79f4c00" providerId="ADAL" clId="{D9F4F2F9-533D-45DD-8FC8-F5AA4D840E4A}" dt="2026-02-16T12:33:30.868" v="2143" actId="26606"/>
          <ac:spMkLst>
            <pc:docMk/>
            <pc:sldMk cId="175477800" sldId="265"/>
            <ac:spMk id="43" creationId="{74B0B678-CD10-4371-96E5-2706F4579FAD}"/>
          </ac:spMkLst>
        </pc:spChg>
        <pc:spChg chg="add">
          <ac:chgData name="MargaretHoward" userId="04cbdd58-9fda-43a6-b236-9ee8a79f4c00" providerId="ADAL" clId="{D9F4F2F9-533D-45DD-8FC8-F5AA4D840E4A}" dt="2026-02-16T12:33:30.868" v="2143" actId="26606"/>
          <ac:spMkLst>
            <pc:docMk/>
            <pc:sldMk cId="175477800" sldId="265"/>
            <ac:spMk id="49" creationId="{CBC4F608-B4B8-48C3-9572-C0F061B1CD99}"/>
          </ac:spMkLst>
        </pc:spChg>
        <pc:spChg chg="add">
          <ac:chgData name="MargaretHoward" userId="04cbdd58-9fda-43a6-b236-9ee8a79f4c00" providerId="ADAL" clId="{D9F4F2F9-533D-45DD-8FC8-F5AA4D840E4A}" dt="2026-02-16T12:33:30.868" v="2143" actId="26606"/>
          <ac:spMkLst>
            <pc:docMk/>
            <pc:sldMk cId="175477800" sldId="265"/>
            <ac:spMk id="51" creationId="{1382A32C-5B0C-4B1C-A074-76C6DBCC9F87}"/>
          </ac:spMkLst>
        </pc:spChg>
        <pc:grpChg chg="add">
          <ac:chgData name="MargaretHoward" userId="04cbdd58-9fda-43a6-b236-9ee8a79f4c00" providerId="ADAL" clId="{D9F4F2F9-533D-45DD-8FC8-F5AA4D840E4A}" dt="2026-02-16T12:33:30.868" v="2143" actId="26606"/>
          <ac:grpSpMkLst>
            <pc:docMk/>
            <pc:sldMk cId="175477800" sldId="265"/>
            <ac:grpSpMk id="45" creationId="{A9270323-9616-4384-857D-E86B78272EFE}"/>
          </ac:grpSpMkLst>
        </pc:grpChg>
        <pc:picChg chg="mod">
          <ac:chgData name="MargaretHoward" userId="04cbdd58-9fda-43a6-b236-9ee8a79f4c00" providerId="ADAL" clId="{D9F4F2F9-533D-45DD-8FC8-F5AA4D840E4A}" dt="2026-02-16T16:08:13.185" v="2690" actId="962"/>
          <ac:picMkLst>
            <pc:docMk/>
            <pc:sldMk cId="175477800" sldId="265"/>
            <ac:picMk id="5" creationId="{D7E398DF-6F8B-452A-AECC-E23A96BEF0C4}"/>
          </ac:picMkLst>
        </pc:picChg>
        <pc:picChg chg="mod ord">
          <ac:chgData name="MargaretHoward" userId="04cbdd58-9fda-43a6-b236-9ee8a79f4c00" providerId="ADAL" clId="{D9F4F2F9-533D-45DD-8FC8-F5AA4D840E4A}" dt="2026-02-16T12:50:36.205" v="2393" actId="13244"/>
          <ac:picMkLst>
            <pc:docMk/>
            <pc:sldMk cId="175477800" sldId="265"/>
            <ac:picMk id="6" creationId="{FED7EDCD-118D-AB5B-D631-3F7C4447EC47}"/>
          </ac:picMkLst>
        </pc:picChg>
      </pc:sldChg>
      <pc:sldChg chg="modSp add mod">
        <pc:chgData name="MargaretHoward" userId="04cbdd58-9fda-43a6-b236-9ee8a79f4c00" providerId="ADAL" clId="{D9F4F2F9-533D-45DD-8FC8-F5AA4D840E4A}" dt="2026-02-16T10:37:35.957" v="1278" actId="27636"/>
        <pc:sldMkLst>
          <pc:docMk/>
          <pc:sldMk cId="2022070678" sldId="266"/>
        </pc:sldMkLst>
        <pc:spChg chg="mod">
          <ac:chgData name="MargaretHoward" userId="04cbdd58-9fda-43a6-b236-9ee8a79f4c00" providerId="ADAL" clId="{D9F4F2F9-533D-45DD-8FC8-F5AA4D840E4A}" dt="2026-02-16T10:37:35.957" v="1278" actId="27636"/>
          <ac:spMkLst>
            <pc:docMk/>
            <pc:sldMk cId="2022070678" sldId="266"/>
            <ac:spMk id="2" creationId="{A29CD8B9-8290-E39F-7571-9736EC06E0B6}"/>
          </ac:spMkLst>
        </pc:spChg>
      </pc:sldChg>
      <pc:sldChg chg="addSp delSp modSp mod">
        <pc:chgData name="MargaretHoward" userId="04cbdd58-9fda-43a6-b236-9ee8a79f4c00" providerId="ADAL" clId="{D9F4F2F9-533D-45DD-8FC8-F5AA4D840E4A}" dt="2026-02-16T12:40:50.267" v="2199" actId="962"/>
        <pc:sldMkLst>
          <pc:docMk/>
          <pc:sldMk cId="220702366" sldId="267"/>
        </pc:sldMkLst>
        <pc:spChg chg="mod">
          <ac:chgData name="MargaretHoward" userId="04cbdd58-9fda-43a6-b236-9ee8a79f4c00" providerId="ADAL" clId="{D9F4F2F9-533D-45DD-8FC8-F5AA4D840E4A}" dt="2026-02-16T12:36:27.313" v="2159" actId="2711"/>
          <ac:spMkLst>
            <pc:docMk/>
            <pc:sldMk cId="220702366" sldId="267"/>
            <ac:spMk id="2" creationId="{93E95DB6-3402-6F1A-4220-D9D2F632C4A0}"/>
          </ac:spMkLst>
        </pc:spChg>
        <pc:spChg chg="add">
          <ac:chgData name="MargaretHoward" userId="04cbdd58-9fda-43a6-b236-9ee8a79f4c00" providerId="ADAL" clId="{D9F4F2F9-533D-45DD-8FC8-F5AA4D840E4A}" dt="2026-02-16T12:29:22.111" v="2123" actId="26606"/>
          <ac:spMkLst>
            <pc:docMk/>
            <pc:sldMk cId="220702366" sldId="267"/>
            <ac:spMk id="24" creationId="{BACC6370-2D7E-4714-9D71-7542949D7D5D}"/>
          </ac:spMkLst>
        </pc:spChg>
        <pc:spChg chg="add">
          <ac:chgData name="MargaretHoward" userId="04cbdd58-9fda-43a6-b236-9ee8a79f4c00" providerId="ADAL" clId="{D9F4F2F9-533D-45DD-8FC8-F5AA4D840E4A}" dt="2026-02-16T12:29:22.111" v="2123" actId="26606"/>
          <ac:spMkLst>
            <pc:docMk/>
            <pc:sldMk cId="220702366" sldId="267"/>
            <ac:spMk id="26" creationId="{F68B3F68-107C-434F-AA38-110D5EA91B85}"/>
          </ac:spMkLst>
        </pc:spChg>
        <pc:spChg chg="add">
          <ac:chgData name="MargaretHoward" userId="04cbdd58-9fda-43a6-b236-9ee8a79f4c00" providerId="ADAL" clId="{D9F4F2F9-533D-45DD-8FC8-F5AA4D840E4A}" dt="2026-02-16T12:29:22.111" v="2123" actId="26606"/>
          <ac:spMkLst>
            <pc:docMk/>
            <pc:sldMk cId="220702366" sldId="267"/>
            <ac:spMk id="28" creationId="{AAD0DBB9-1A4B-4391-81D4-CB19F9AB918A}"/>
          </ac:spMkLst>
        </pc:spChg>
        <pc:spChg chg="add">
          <ac:chgData name="MargaretHoward" userId="04cbdd58-9fda-43a6-b236-9ee8a79f4c00" providerId="ADAL" clId="{D9F4F2F9-533D-45DD-8FC8-F5AA4D840E4A}" dt="2026-02-16T12:29:22.111" v="2123" actId="26606"/>
          <ac:spMkLst>
            <pc:docMk/>
            <pc:sldMk cId="220702366" sldId="267"/>
            <ac:spMk id="30" creationId="{063BBA22-50EA-4C4D-BE05-F1CE4E63AA56}"/>
          </ac:spMkLst>
        </pc:spChg>
        <pc:graphicFrameChg chg="mod modGraphic">
          <ac:chgData name="MargaretHoward" userId="04cbdd58-9fda-43a6-b236-9ee8a79f4c00" providerId="ADAL" clId="{D9F4F2F9-533D-45DD-8FC8-F5AA4D840E4A}" dt="2026-02-16T12:40:50.267" v="2199" actId="962"/>
          <ac:graphicFrameMkLst>
            <pc:docMk/>
            <pc:sldMk cId="220702366" sldId="267"/>
            <ac:graphicFrameMk id="5" creationId="{C87D8A9A-19B2-181F-3D62-A2D72B9D8DDE}"/>
          </ac:graphicFrameMkLst>
        </pc:graphicFrameChg>
      </pc:sldChg>
      <pc:sldChg chg="addSp delSp modSp add mod">
        <pc:chgData name="MargaretHoward" userId="04cbdd58-9fda-43a6-b236-9ee8a79f4c00" providerId="ADAL" clId="{D9F4F2F9-533D-45DD-8FC8-F5AA4D840E4A}" dt="2026-02-16T12:48:53.120" v="2390"/>
        <pc:sldMkLst>
          <pc:docMk/>
          <pc:sldMk cId="1033967055" sldId="269"/>
        </pc:sldMkLst>
        <pc:spChg chg="mod">
          <ac:chgData name="MargaretHoward" userId="04cbdd58-9fda-43a6-b236-9ee8a79f4c00" providerId="ADAL" clId="{D9F4F2F9-533D-45DD-8FC8-F5AA4D840E4A}" dt="2026-02-16T12:36:47.745" v="2162" actId="2711"/>
          <ac:spMkLst>
            <pc:docMk/>
            <pc:sldMk cId="1033967055" sldId="269"/>
            <ac:spMk id="2" creationId="{BF8FE3F7-A6E5-9DC7-8FE0-3B6870BAB784}"/>
          </ac:spMkLst>
        </pc:spChg>
        <pc:spChg chg="add mod ord">
          <ac:chgData name="MargaretHoward" userId="04cbdd58-9fda-43a6-b236-9ee8a79f4c00" providerId="ADAL" clId="{D9F4F2F9-533D-45DD-8FC8-F5AA4D840E4A}" dt="2026-02-16T12:48:17.053" v="2385" actId="13244"/>
          <ac:spMkLst>
            <pc:docMk/>
            <pc:sldMk cId="1033967055" sldId="269"/>
            <ac:spMk id="11" creationId="{7C851C6F-3B58-C7D3-ED11-8248E70725D0}"/>
          </ac:spMkLst>
        </pc:spChg>
        <pc:spChg chg="mod">
          <ac:chgData name="MargaretHoward" userId="04cbdd58-9fda-43a6-b236-9ee8a79f4c00" providerId="ADAL" clId="{D9F4F2F9-533D-45DD-8FC8-F5AA4D840E4A}" dt="2026-02-16T12:36:55.446" v="2163" actId="2711"/>
          <ac:spMkLst>
            <pc:docMk/>
            <pc:sldMk cId="1033967055" sldId="269"/>
            <ac:spMk id="18" creationId="{C01D26E4-5EDF-366B-83FE-AB840A687FAF}"/>
          </ac:spMkLst>
        </pc:spChg>
        <pc:spChg chg="add mod ord">
          <ac:chgData name="MargaretHoward" userId="04cbdd58-9fda-43a6-b236-9ee8a79f4c00" providerId="ADAL" clId="{D9F4F2F9-533D-45DD-8FC8-F5AA4D840E4A}" dt="2026-02-16T12:48:53.120" v="2390"/>
          <ac:spMkLst>
            <pc:docMk/>
            <pc:sldMk cId="1033967055" sldId="269"/>
            <ac:spMk id="21" creationId="{E0372510-5E79-6F55-691D-166C80DDF56E}"/>
          </ac:spMkLst>
        </pc:spChg>
        <pc:spChg chg="mod ord">
          <ac:chgData name="MargaretHoward" userId="04cbdd58-9fda-43a6-b236-9ee8a79f4c00" providerId="ADAL" clId="{D9F4F2F9-533D-45DD-8FC8-F5AA4D840E4A}" dt="2026-02-16T12:47:53.374" v="2382" actId="13244"/>
          <ac:spMkLst>
            <pc:docMk/>
            <pc:sldMk cId="1033967055" sldId="269"/>
            <ac:spMk id="22" creationId="{DE18C0DD-2CFE-F5BE-6C58-33D1F3943E9F}"/>
          </ac:spMkLst>
        </pc:spChg>
        <pc:spChg chg="mod ord">
          <ac:chgData name="MargaretHoward" userId="04cbdd58-9fda-43a6-b236-9ee8a79f4c00" providerId="ADAL" clId="{D9F4F2F9-533D-45DD-8FC8-F5AA4D840E4A}" dt="2026-02-16T12:48:00.447" v="2383" actId="13244"/>
          <ac:spMkLst>
            <pc:docMk/>
            <pc:sldMk cId="1033967055" sldId="269"/>
            <ac:spMk id="24" creationId="{40E7D669-B92F-C81E-831B-2BF91EE1CA0A}"/>
          </ac:spMkLst>
        </pc:spChg>
        <pc:spChg chg="add mod">
          <ac:chgData name="MargaretHoward" userId="04cbdd58-9fda-43a6-b236-9ee8a79f4c00" providerId="ADAL" clId="{D9F4F2F9-533D-45DD-8FC8-F5AA4D840E4A}" dt="2026-02-16T12:37:11.234" v="2164" actId="2711"/>
          <ac:spMkLst>
            <pc:docMk/>
            <pc:sldMk cId="1033967055" sldId="269"/>
            <ac:spMk id="25" creationId="{D7330F5C-3862-AFC5-523F-8B4229BE6BCE}"/>
          </ac:spMkLst>
        </pc:spChg>
        <pc:spChg chg="add mod">
          <ac:chgData name="MargaretHoward" userId="04cbdd58-9fda-43a6-b236-9ee8a79f4c00" providerId="ADAL" clId="{D9F4F2F9-533D-45DD-8FC8-F5AA4D840E4A}" dt="2026-02-16T12:37:14.636" v="2165" actId="2711"/>
          <ac:spMkLst>
            <pc:docMk/>
            <pc:sldMk cId="1033967055" sldId="269"/>
            <ac:spMk id="27" creationId="{3559F340-E4EB-4548-EFE3-BE8050E72C9A}"/>
          </ac:spMkLst>
        </pc:spChg>
        <pc:spChg chg="add mod">
          <ac:chgData name="MargaretHoward" userId="04cbdd58-9fda-43a6-b236-9ee8a79f4c00" providerId="ADAL" clId="{D9F4F2F9-533D-45DD-8FC8-F5AA4D840E4A}" dt="2026-02-16T12:37:20.655" v="2167" actId="20577"/>
          <ac:spMkLst>
            <pc:docMk/>
            <pc:sldMk cId="1033967055" sldId="269"/>
            <ac:spMk id="28" creationId="{2B85EF10-EF4D-5104-8BA8-311A8B821948}"/>
          </ac:spMkLst>
        </pc:spChg>
        <pc:spChg chg="mod">
          <ac:chgData name="MargaretHoward" userId="04cbdd58-9fda-43a6-b236-9ee8a79f4c00" providerId="ADAL" clId="{D9F4F2F9-533D-45DD-8FC8-F5AA4D840E4A}" dt="2026-02-16T12:36:55.446" v="2163" actId="2711"/>
          <ac:spMkLst>
            <pc:docMk/>
            <pc:sldMk cId="1033967055" sldId="269"/>
            <ac:spMk id="37" creationId="{1133F82E-2743-1753-3FA5-26B65D4FAB9C}"/>
          </ac:spMkLst>
        </pc:spChg>
        <pc:spChg chg="mod ord">
          <ac:chgData name="MargaretHoward" userId="04cbdd58-9fda-43a6-b236-9ee8a79f4c00" providerId="ADAL" clId="{D9F4F2F9-533D-45DD-8FC8-F5AA4D840E4A}" dt="2026-02-16T12:48:08.303" v="2384" actId="13244"/>
          <ac:spMkLst>
            <pc:docMk/>
            <pc:sldMk cId="1033967055" sldId="269"/>
            <ac:spMk id="40" creationId="{7E324E50-3B5F-E1C1-8796-5FFF079E1D30}"/>
          </ac:spMkLst>
        </pc:spChg>
        <pc:picChg chg="mod">
          <ac:chgData name="MargaretHoward" userId="04cbdd58-9fda-43a6-b236-9ee8a79f4c00" providerId="ADAL" clId="{D9F4F2F9-533D-45DD-8FC8-F5AA4D840E4A}" dt="2026-02-16T12:36:55.446" v="2163" actId="2711"/>
          <ac:picMkLst>
            <pc:docMk/>
            <pc:sldMk cId="1033967055" sldId="269"/>
            <ac:picMk id="6" creationId="{BFC23B34-73E9-236C-5969-5D5B62F33322}"/>
          </ac:picMkLst>
        </pc:picChg>
        <pc:picChg chg="mod">
          <ac:chgData name="MargaretHoward" userId="04cbdd58-9fda-43a6-b236-9ee8a79f4c00" providerId="ADAL" clId="{D9F4F2F9-533D-45DD-8FC8-F5AA4D840E4A}" dt="2026-02-16T09:02:47.187" v="221" actId="1076"/>
          <ac:picMkLst>
            <pc:docMk/>
            <pc:sldMk cId="1033967055" sldId="269"/>
            <ac:picMk id="9" creationId="{25684B40-F8D8-AF0C-63F1-BF11C367A023}"/>
          </ac:picMkLst>
        </pc:picChg>
        <pc:picChg chg="mod">
          <ac:chgData name="MargaretHoward" userId="04cbdd58-9fda-43a6-b236-9ee8a79f4c00" providerId="ADAL" clId="{D9F4F2F9-533D-45DD-8FC8-F5AA4D840E4A}" dt="2026-02-16T09:03:21.220" v="231" actId="1076"/>
          <ac:picMkLst>
            <pc:docMk/>
            <pc:sldMk cId="1033967055" sldId="269"/>
            <ac:picMk id="13" creationId="{1C924809-1D1B-8D02-A99C-B388D1185472}"/>
          </ac:picMkLst>
        </pc:picChg>
        <pc:picChg chg="mod ord">
          <ac:chgData name="MargaretHoward" userId="04cbdd58-9fda-43a6-b236-9ee8a79f4c00" providerId="ADAL" clId="{D9F4F2F9-533D-45DD-8FC8-F5AA4D840E4A}" dt="2026-02-16T12:47:47.617" v="2381" actId="13244"/>
          <ac:picMkLst>
            <pc:docMk/>
            <pc:sldMk cId="1033967055" sldId="269"/>
            <ac:picMk id="15" creationId="{E9085FB6-FB7B-7B33-F18A-768BC39822E9}"/>
          </ac:picMkLst>
        </pc:picChg>
        <pc:picChg chg="mod">
          <ac:chgData name="MargaretHoward" userId="04cbdd58-9fda-43a6-b236-9ee8a79f4c00" providerId="ADAL" clId="{D9F4F2F9-533D-45DD-8FC8-F5AA4D840E4A}" dt="2026-02-16T12:22:39.845" v="2012" actId="14100"/>
          <ac:picMkLst>
            <pc:docMk/>
            <pc:sldMk cId="1033967055" sldId="269"/>
            <ac:picMk id="26" creationId="{440F28B5-00D9-EBE4-F6AD-C1A9F84D45B7}"/>
          </ac:picMkLst>
        </pc:picChg>
        <pc:picChg chg="mod">
          <ac:chgData name="MargaretHoward" userId="04cbdd58-9fda-43a6-b236-9ee8a79f4c00" providerId="ADAL" clId="{D9F4F2F9-533D-45DD-8FC8-F5AA4D840E4A}" dt="2026-02-16T12:22:37.058" v="2010" actId="14100"/>
          <ac:picMkLst>
            <pc:docMk/>
            <pc:sldMk cId="1033967055" sldId="269"/>
            <ac:picMk id="30" creationId="{A54036C0-3376-6104-0CDA-9A29A3A6ADA1}"/>
          </ac:picMkLst>
        </pc:picChg>
        <pc:picChg chg="mod">
          <ac:chgData name="MargaretHoward" userId="04cbdd58-9fda-43a6-b236-9ee8a79f4c00" providerId="ADAL" clId="{D9F4F2F9-533D-45DD-8FC8-F5AA4D840E4A}" dt="2026-02-16T12:22:32.724" v="2008" actId="1076"/>
          <ac:picMkLst>
            <pc:docMk/>
            <pc:sldMk cId="1033967055" sldId="269"/>
            <ac:picMk id="33" creationId="{D416C13B-DC7F-29D8-614D-CE5B436548F1}"/>
          </ac:picMkLst>
        </pc:picChg>
        <pc:picChg chg="mod ord">
          <ac:chgData name="MargaretHoward" userId="04cbdd58-9fda-43a6-b236-9ee8a79f4c00" providerId="ADAL" clId="{D9F4F2F9-533D-45DD-8FC8-F5AA4D840E4A}" dt="2026-02-16T12:47:24.879" v="2380" actId="13244"/>
          <ac:picMkLst>
            <pc:docMk/>
            <pc:sldMk cId="1033967055" sldId="269"/>
            <ac:picMk id="39" creationId="{3D44F40C-9290-DA30-2A50-7FCFC6BD993D}"/>
          </ac:picMkLst>
        </pc:picChg>
        <pc:picChg chg="add mod">
          <ac:chgData name="MargaretHoward" userId="04cbdd58-9fda-43a6-b236-9ee8a79f4c00" providerId="ADAL" clId="{D9F4F2F9-533D-45DD-8FC8-F5AA4D840E4A}" dt="2026-02-16T12:48:21.356" v="2386" actId="13244"/>
          <ac:picMkLst>
            <pc:docMk/>
            <pc:sldMk cId="1033967055" sldId="269"/>
            <ac:picMk id="2052" creationId="{9B169E37-6569-AADE-B571-A72742561581}"/>
          </ac:picMkLst>
        </pc:picChg>
      </pc:sldChg>
      <pc:sldChg chg="modSp add mod">
        <pc:chgData name="MargaretHoward" userId="04cbdd58-9fda-43a6-b236-9ee8a79f4c00" providerId="ADAL" clId="{D9F4F2F9-533D-45DD-8FC8-F5AA4D840E4A}" dt="2026-02-16T10:37:35.925" v="1273" actId="27636"/>
        <pc:sldMkLst>
          <pc:docMk/>
          <pc:sldMk cId="0" sldId="270"/>
        </pc:sldMkLst>
        <pc:spChg chg="mod">
          <ac:chgData name="MargaretHoward" userId="04cbdd58-9fda-43a6-b236-9ee8a79f4c00" providerId="ADAL" clId="{D9F4F2F9-533D-45DD-8FC8-F5AA4D840E4A}" dt="2026-02-16T10:37:35.925" v="1273" actId="27636"/>
          <ac:spMkLst>
            <pc:docMk/>
            <pc:sldMk cId="0" sldId="270"/>
            <ac:spMk id="2" creationId="{00000000-0000-0000-0000-000000000000}"/>
          </ac:spMkLst>
        </pc:spChg>
      </pc:sldChg>
      <pc:sldChg chg="modSp add mod">
        <pc:chgData name="MargaretHoward" userId="04cbdd58-9fda-43a6-b236-9ee8a79f4c00" providerId="ADAL" clId="{D9F4F2F9-533D-45DD-8FC8-F5AA4D840E4A}" dt="2026-02-16T10:37:35.933" v="1274" actId="27636"/>
        <pc:sldMkLst>
          <pc:docMk/>
          <pc:sldMk cId="1552048461" sldId="271"/>
        </pc:sldMkLst>
        <pc:spChg chg="mod">
          <ac:chgData name="MargaretHoward" userId="04cbdd58-9fda-43a6-b236-9ee8a79f4c00" providerId="ADAL" clId="{D9F4F2F9-533D-45DD-8FC8-F5AA4D840E4A}" dt="2026-02-16T10:37:35.933" v="1274" actId="27636"/>
          <ac:spMkLst>
            <pc:docMk/>
            <pc:sldMk cId="1552048461" sldId="271"/>
            <ac:spMk id="2" creationId="{F77F1099-F5FB-A1AA-5E0E-0E014898669D}"/>
          </ac:spMkLst>
        </pc:spChg>
      </pc:sldChg>
      <pc:sldChg chg="modSp add mod">
        <pc:chgData name="MargaretHoward" userId="04cbdd58-9fda-43a6-b236-9ee8a79f4c00" providerId="ADAL" clId="{D9F4F2F9-533D-45DD-8FC8-F5AA4D840E4A}" dt="2026-02-16T12:52:47.012" v="2504" actId="20577"/>
        <pc:sldMkLst>
          <pc:docMk/>
          <pc:sldMk cId="0" sldId="272"/>
        </pc:sldMkLst>
        <pc:spChg chg="mod">
          <ac:chgData name="MargaretHoward" userId="04cbdd58-9fda-43a6-b236-9ee8a79f4c00" providerId="ADAL" clId="{D9F4F2F9-533D-45DD-8FC8-F5AA4D840E4A}" dt="2026-02-16T10:37:35.943" v="1276" actId="27636"/>
          <ac:spMkLst>
            <pc:docMk/>
            <pc:sldMk cId="0" sldId="272"/>
            <ac:spMk id="2" creationId="{00000000-0000-0000-0000-000000000000}"/>
          </ac:spMkLst>
        </pc:spChg>
        <pc:spChg chg="mod">
          <ac:chgData name="MargaretHoward" userId="04cbdd58-9fda-43a6-b236-9ee8a79f4c00" providerId="ADAL" clId="{D9F4F2F9-533D-45DD-8FC8-F5AA4D840E4A}" dt="2026-02-16T12:52:47.012" v="2504" actId="20577"/>
          <ac:spMkLst>
            <pc:docMk/>
            <pc:sldMk cId="0" sldId="272"/>
            <ac:spMk id="3" creationId="{00000000-0000-0000-0000-000000000000}"/>
          </ac:spMkLst>
        </pc:spChg>
      </pc:sldChg>
      <pc:sldChg chg="modSp add mod">
        <pc:chgData name="MargaretHoward" userId="04cbdd58-9fda-43a6-b236-9ee8a79f4c00" providerId="ADAL" clId="{D9F4F2F9-533D-45DD-8FC8-F5AA4D840E4A}" dt="2026-02-16T12:44:58.253" v="2371" actId="962"/>
        <pc:sldMkLst>
          <pc:docMk/>
          <pc:sldMk cId="0" sldId="273"/>
        </pc:sldMkLst>
        <pc:spChg chg="mod">
          <ac:chgData name="MargaretHoward" userId="04cbdd58-9fda-43a6-b236-9ee8a79f4c00" providerId="ADAL" clId="{D9F4F2F9-533D-45DD-8FC8-F5AA4D840E4A}" dt="2026-02-16T12:44:58.248" v="2370" actId="962"/>
          <ac:spMkLst>
            <pc:docMk/>
            <pc:sldMk cId="0" sldId="273"/>
            <ac:spMk id="4" creationId="{EB1B46AC-C914-85BD-B96B-45596703862A}"/>
          </ac:spMkLst>
        </pc:spChg>
        <pc:spChg chg="mod">
          <ac:chgData name="MargaretHoward" userId="04cbdd58-9fda-43a6-b236-9ee8a79f4c00" providerId="ADAL" clId="{D9F4F2F9-533D-45DD-8FC8-F5AA4D840E4A}" dt="2026-02-16T12:44:58.253" v="2371" actId="962"/>
          <ac:spMkLst>
            <pc:docMk/>
            <pc:sldMk cId="0" sldId="273"/>
            <ac:spMk id="5" creationId="{263DF4A9-6F47-F1F9-3746-A15E32E884BF}"/>
          </ac:spMkLst>
        </pc:spChg>
      </pc:sldChg>
      <pc:sldChg chg="add">
        <pc:chgData name="MargaretHoward" userId="04cbdd58-9fda-43a6-b236-9ee8a79f4c00" providerId="ADAL" clId="{D9F4F2F9-533D-45DD-8FC8-F5AA4D840E4A}" dt="2026-02-16T10:37:35.884" v="1272"/>
        <pc:sldMkLst>
          <pc:docMk/>
          <pc:sldMk cId="0" sldId="27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5B636-0D87-492F-8600-701D61D2F969}"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9D7869EC-0338-40D3-9477-D4D2247652B2}">
      <dgm:prSet custT="1"/>
      <dgm:spPr/>
      <dgm:t>
        <a:bodyPr/>
        <a:lstStyle/>
        <a:p>
          <a:pPr>
            <a:lnSpc>
              <a:spcPct val="100000"/>
            </a:lnSpc>
          </a:pPr>
          <a:r>
            <a:rPr lang="en-IE" sz="2800" dirty="0">
              <a:latin typeface="Calibri" panose="020F0502020204030204" pitchFamily="34" charset="0"/>
              <a:ea typeface="Calibri" panose="020F0502020204030204" pitchFamily="34" charset="0"/>
              <a:cs typeface="Calibri" panose="020F0502020204030204" pitchFamily="34" charset="0"/>
            </a:rPr>
            <a:t>Skills based support.</a:t>
          </a:r>
          <a:endParaRPr lang="en-US" sz="2800" dirty="0">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Skills based support.&#10;Empower the learner.&#10;Encourage the learner to take charge of their own learning.&#10;Issues are addressed in partnership with the learner. "/>
        </a:ext>
      </dgm:extLst>
    </dgm:pt>
    <dgm:pt modelId="{A595DBDC-A139-4783-822A-6EA387EA9260}" type="parTrans" cxnId="{A991AC31-7A19-4397-959A-294B6F3B7473}">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9C2B4C6-2295-4D19-80E6-82E9E3E4D1BC}" type="sibTrans" cxnId="{A991AC31-7A19-4397-959A-294B6F3B7473}">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9E74750-E7C5-48D8-9BA3-DBBD828BA8A7}">
      <dgm:prSet custT="1"/>
      <dgm:spPr/>
      <dgm:t>
        <a:bodyPr/>
        <a:lstStyle/>
        <a:p>
          <a:pPr>
            <a:lnSpc>
              <a:spcPct val="100000"/>
            </a:lnSpc>
          </a:pPr>
          <a:r>
            <a:rPr lang="en-IE" sz="2800" dirty="0">
              <a:latin typeface="Calibri" panose="020F0502020204030204" pitchFamily="34" charset="0"/>
              <a:ea typeface="Calibri" panose="020F0502020204030204" pitchFamily="34" charset="0"/>
              <a:cs typeface="Calibri" panose="020F0502020204030204" pitchFamily="34" charset="0"/>
            </a:rPr>
            <a:t>Empower the learner.</a:t>
          </a:r>
          <a:endParaRPr lang="en-US" sz="2800" dirty="0">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Skills based support.&#10;Empower the learner.&#10;Encourage the learner to take charge of their own learning.&#10;Issues are addressed in partnership with the learner. "/>
        </a:ext>
      </dgm:extLst>
    </dgm:pt>
    <dgm:pt modelId="{8437888A-48C3-4561-A25A-2EF39DAFB265}" type="parTrans" cxnId="{9DE541D3-5AB0-4240-B089-3653E7688B2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8911F97-166E-4B4D-86D7-5AE457594FCA}" type="sibTrans" cxnId="{9DE541D3-5AB0-4240-B089-3653E7688B21}">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ECB7D9E6-B10C-45DA-834D-7D6819C58219}">
      <dgm:prSet custT="1"/>
      <dgm:spPr/>
      <dgm:t>
        <a:bodyPr/>
        <a:lstStyle/>
        <a:p>
          <a:pPr>
            <a:lnSpc>
              <a:spcPct val="100000"/>
            </a:lnSpc>
          </a:pPr>
          <a:r>
            <a:rPr lang="en-IE" sz="2800" dirty="0">
              <a:latin typeface="Calibri" panose="020F0502020204030204" pitchFamily="34" charset="0"/>
              <a:ea typeface="Calibri" panose="020F0502020204030204" pitchFamily="34" charset="0"/>
              <a:cs typeface="Calibri" panose="020F0502020204030204" pitchFamily="34" charset="0"/>
            </a:rPr>
            <a:t>Encourage the learner to take charge of their own learning.</a:t>
          </a:r>
          <a:endParaRPr lang="en-US" sz="2800" dirty="0">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Skills based support.&#10;Empower the learner.&#10;Encourage the learner to take charge of their own learning.&#10;Issues are addressed in partnership with the learner. "/>
        </a:ext>
      </dgm:extLst>
    </dgm:pt>
    <dgm:pt modelId="{941D0F23-C6E7-404E-B560-51D19CD60351}" type="parTrans" cxnId="{A3B03F63-2254-4934-B121-0FF416075D16}">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2DBDFD95-A560-4DFE-81D5-0F858D9B909D}" type="sibTrans" cxnId="{A3B03F63-2254-4934-B121-0FF416075D16}">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8F314B4F-7203-4304-90EE-FC2AC55FFF34}">
      <dgm:prSet custT="1"/>
      <dgm:spPr/>
      <dgm:t>
        <a:bodyPr/>
        <a:lstStyle/>
        <a:p>
          <a:pPr>
            <a:lnSpc>
              <a:spcPct val="100000"/>
            </a:lnSpc>
          </a:pPr>
          <a:r>
            <a:rPr lang="en-IE" sz="2800" dirty="0">
              <a:latin typeface="Calibri" panose="020F0502020204030204" pitchFamily="34" charset="0"/>
              <a:ea typeface="Calibri" panose="020F0502020204030204" pitchFamily="34" charset="0"/>
              <a:cs typeface="Calibri" panose="020F0502020204030204" pitchFamily="34" charset="0"/>
            </a:rPr>
            <a:t>Issues are addressed in partnership with the learner. </a:t>
          </a:r>
          <a:endParaRPr lang="en-US" sz="2800" dirty="0">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Skills based support.&#10;Empower the learner.&#10;Encourage the learner to take charge of their own learning.&#10;Issues are addressed in partnership with the learner. "/>
        </a:ext>
      </dgm:extLst>
    </dgm:pt>
    <dgm:pt modelId="{9CB4C7DF-C28C-43F8-B96B-E705B167AED1}" type="parTrans" cxnId="{08045590-75FD-4AD9-856A-BB7ECDD0831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C8331C2-C78A-477E-8344-65CB4741C6E9}" type="sibTrans" cxnId="{08045590-75FD-4AD9-856A-BB7ECDD0831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15BE30D3-8EAE-44A0-94D4-2DBD38AB0F50}" type="pres">
      <dgm:prSet presAssocID="{01B5B636-0D87-492F-8600-701D61D2F969}" presName="root" presStyleCnt="0">
        <dgm:presLayoutVars>
          <dgm:dir/>
          <dgm:resizeHandles val="exact"/>
        </dgm:presLayoutVars>
      </dgm:prSet>
      <dgm:spPr/>
    </dgm:pt>
    <dgm:pt modelId="{72556D4E-229A-4E8D-94FB-9A503DBA729E}" type="pres">
      <dgm:prSet presAssocID="{9D7869EC-0338-40D3-9477-D4D2247652B2}" presName="compNode" presStyleCnt="0"/>
      <dgm:spPr/>
    </dgm:pt>
    <dgm:pt modelId="{0C324C77-3792-4972-99C9-AF66FC75EB00}" type="pres">
      <dgm:prSet presAssocID="{9D7869EC-0338-40D3-9477-D4D2247652B2}" presName="bgRect" presStyleLbl="bgShp" presStyleIdx="0" presStyleCnt="4"/>
      <dgm:spPr>
        <a:solidFill>
          <a:schemeClr val="accent1">
            <a:lumMod val="20000"/>
            <a:lumOff val="80000"/>
          </a:schemeClr>
        </a:solidFill>
      </dgm:spPr>
    </dgm:pt>
    <dgm:pt modelId="{ABD2DB0C-5209-4B57-A295-36ABB2903447}" type="pres">
      <dgm:prSet presAssocID="{9D7869EC-0338-40D3-9477-D4D2247652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F2231B6E-1935-4549-9035-2A94E962C8DF}" type="pres">
      <dgm:prSet presAssocID="{9D7869EC-0338-40D3-9477-D4D2247652B2}" presName="spaceRect" presStyleCnt="0"/>
      <dgm:spPr/>
    </dgm:pt>
    <dgm:pt modelId="{D323682D-6946-466A-ACBD-DB9216706BA7}" type="pres">
      <dgm:prSet presAssocID="{9D7869EC-0338-40D3-9477-D4D2247652B2}" presName="parTx" presStyleLbl="revTx" presStyleIdx="0" presStyleCnt="4">
        <dgm:presLayoutVars>
          <dgm:chMax val="0"/>
          <dgm:chPref val="0"/>
        </dgm:presLayoutVars>
      </dgm:prSet>
      <dgm:spPr/>
    </dgm:pt>
    <dgm:pt modelId="{C56448DB-C7CC-4CED-866F-F99C8E9DC950}" type="pres">
      <dgm:prSet presAssocID="{89C2B4C6-2295-4D19-80E6-82E9E3E4D1BC}" presName="sibTrans" presStyleCnt="0"/>
      <dgm:spPr/>
    </dgm:pt>
    <dgm:pt modelId="{D9BFAD8B-0BCC-43AD-8240-E0670209B002}" type="pres">
      <dgm:prSet presAssocID="{89E74750-E7C5-48D8-9BA3-DBBD828BA8A7}" presName="compNode" presStyleCnt="0"/>
      <dgm:spPr/>
    </dgm:pt>
    <dgm:pt modelId="{17BCFA3A-214C-45FB-8611-59DFC929BB53}" type="pres">
      <dgm:prSet presAssocID="{89E74750-E7C5-48D8-9BA3-DBBD828BA8A7}" presName="bgRect" presStyleLbl="bgShp" presStyleIdx="1" presStyleCnt="4"/>
      <dgm:spPr/>
    </dgm:pt>
    <dgm:pt modelId="{C5B8497D-5DE5-4C8B-A550-3E9B2E5FA330}" type="pres">
      <dgm:prSet presAssocID="{89E74750-E7C5-48D8-9BA3-DBBD828BA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5CEE7D28-D82A-4E10-A913-9769594B5664}" type="pres">
      <dgm:prSet presAssocID="{89E74750-E7C5-48D8-9BA3-DBBD828BA8A7}" presName="spaceRect" presStyleCnt="0"/>
      <dgm:spPr/>
    </dgm:pt>
    <dgm:pt modelId="{F0679D42-B09E-4F99-A107-244EAA88894C}" type="pres">
      <dgm:prSet presAssocID="{89E74750-E7C5-48D8-9BA3-DBBD828BA8A7}" presName="parTx" presStyleLbl="revTx" presStyleIdx="1" presStyleCnt="4">
        <dgm:presLayoutVars>
          <dgm:chMax val="0"/>
          <dgm:chPref val="0"/>
        </dgm:presLayoutVars>
      </dgm:prSet>
      <dgm:spPr/>
    </dgm:pt>
    <dgm:pt modelId="{5C99B4CD-E4BA-4A1D-8AC4-622E69B0FDEC}" type="pres">
      <dgm:prSet presAssocID="{48911F97-166E-4B4D-86D7-5AE457594FCA}" presName="sibTrans" presStyleCnt="0"/>
      <dgm:spPr/>
    </dgm:pt>
    <dgm:pt modelId="{1340032E-BF2D-4B59-8D38-8CAFD38FBE3E}" type="pres">
      <dgm:prSet presAssocID="{ECB7D9E6-B10C-45DA-834D-7D6819C58219}" presName="compNode" presStyleCnt="0"/>
      <dgm:spPr/>
    </dgm:pt>
    <dgm:pt modelId="{20BD4017-162B-4E18-8B13-D303D693B436}" type="pres">
      <dgm:prSet presAssocID="{ECB7D9E6-B10C-45DA-834D-7D6819C58219}" presName="bgRect" presStyleLbl="bgShp" presStyleIdx="2" presStyleCnt="4"/>
      <dgm:spPr>
        <a:solidFill>
          <a:schemeClr val="accent3">
            <a:lumMod val="20000"/>
            <a:lumOff val="80000"/>
          </a:schemeClr>
        </a:solidFill>
      </dgm:spPr>
    </dgm:pt>
    <dgm:pt modelId="{B7ADCBA4-DCAD-4A4C-8CE8-4F65295D981F}" type="pres">
      <dgm:prSet presAssocID="{ECB7D9E6-B10C-45DA-834D-7D6819C582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et"/>
        </a:ext>
      </dgm:extLst>
    </dgm:pt>
    <dgm:pt modelId="{7136A900-0DB6-44C5-A993-F6D145C00056}" type="pres">
      <dgm:prSet presAssocID="{ECB7D9E6-B10C-45DA-834D-7D6819C58219}" presName="spaceRect" presStyleCnt="0"/>
      <dgm:spPr/>
    </dgm:pt>
    <dgm:pt modelId="{FD946C2C-F15B-452C-8945-3DA4581F3D8F}" type="pres">
      <dgm:prSet presAssocID="{ECB7D9E6-B10C-45DA-834D-7D6819C58219}" presName="parTx" presStyleLbl="revTx" presStyleIdx="2" presStyleCnt="4">
        <dgm:presLayoutVars>
          <dgm:chMax val="0"/>
          <dgm:chPref val="0"/>
        </dgm:presLayoutVars>
      </dgm:prSet>
      <dgm:spPr/>
    </dgm:pt>
    <dgm:pt modelId="{7A54DB8E-DDB9-4800-9500-72AF4C3F0E37}" type="pres">
      <dgm:prSet presAssocID="{2DBDFD95-A560-4DFE-81D5-0F858D9B909D}" presName="sibTrans" presStyleCnt="0"/>
      <dgm:spPr/>
    </dgm:pt>
    <dgm:pt modelId="{89BC0856-6DBA-4A50-95C8-5BF3AB79FED4}" type="pres">
      <dgm:prSet presAssocID="{8F314B4F-7203-4304-90EE-FC2AC55FFF34}" presName="compNode" presStyleCnt="0"/>
      <dgm:spPr/>
    </dgm:pt>
    <dgm:pt modelId="{25F10C06-E510-4CED-B006-AC6D9BD3F0FA}" type="pres">
      <dgm:prSet presAssocID="{8F314B4F-7203-4304-90EE-FC2AC55FFF34}" presName="bgRect" presStyleLbl="bgShp" presStyleIdx="3" presStyleCnt="4"/>
      <dgm:spPr>
        <a:solidFill>
          <a:srgbClr val="FFDFAF"/>
        </a:solidFill>
      </dgm:spPr>
    </dgm:pt>
    <dgm:pt modelId="{619FE0CB-B782-463B-B397-D780ED79CC6A}" type="pres">
      <dgm:prSet presAssocID="{8F314B4F-7203-4304-90EE-FC2AC55FFF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2ECA72A3-C2E9-4BFB-A406-37641B12515D}" type="pres">
      <dgm:prSet presAssocID="{8F314B4F-7203-4304-90EE-FC2AC55FFF34}" presName="spaceRect" presStyleCnt="0"/>
      <dgm:spPr/>
    </dgm:pt>
    <dgm:pt modelId="{F3322B57-A3D8-455D-85F9-93AA7D128AB6}" type="pres">
      <dgm:prSet presAssocID="{8F314B4F-7203-4304-90EE-FC2AC55FFF34}" presName="parTx" presStyleLbl="revTx" presStyleIdx="3" presStyleCnt="4">
        <dgm:presLayoutVars>
          <dgm:chMax val="0"/>
          <dgm:chPref val="0"/>
        </dgm:presLayoutVars>
      </dgm:prSet>
      <dgm:spPr/>
    </dgm:pt>
  </dgm:ptLst>
  <dgm:cxnLst>
    <dgm:cxn modelId="{D42BB92E-D7F7-4899-876F-959B61143A58}" type="presOf" srcId="{9D7869EC-0338-40D3-9477-D4D2247652B2}" destId="{D323682D-6946-466A-ACBD-DB9216706BA7}" srcOrd="0" destOrd="0" presId="urn:microsoft.com/office/officeart/2018/2/layout/IconVerticalSolidList"/>
    <dgm:cxn modelId="{A991AC31-7A19-4397-959A-294B6F3B7473}" srcId="{01B5B636-0D87-492F-8600-701D61D2F969}" destId="{9D7869EC-0338-40D3-9477-D4D2247652B2}" srcOrd="0" destOrd="0" parTransId="{A595DBDC-A139-4783-822A-6EA387EA9260}" sibTransId="{89C2B4C6-2295-4D19-80E6-82E9E3E4D1BC}"/>
    <dgm:cxn modelId="{22BB5137-951A-48E0-94F0-46F4BBA935AB}" type="presOf" srcId="{ECB7D9E6-B10C-45DA-834D-7D6819C58219}" destId="{FD946C2C-F15B-452C-8945-3DA4581F3D8F}" srcOrd="0" destOrd="0" presId="urn:microsoft.com/office/officeart/2018/2/layout/IconVerticalSolidList"/>
    <dgm:cxn modelId="{A3B03F63-2254-4934-B121-0FF416075D16}" srcId="{01B5B636-0D87-492F-8600-701D61D2F969}" destId="{ECB7D9E6-B10C-45DA-834D-7D6819C58219}" srcOrd="2" destOrd="0" parTransId="{941D0F23-C6E7-404E-B560-51D19CD60351}" sibTransId="{2DBDFD95-A560-4DFE-81D5-0F858D9B909D}"/>
    <dgm:cxn modelId="{E2E78A73-29F8-4F91-B87F-326EE941188F}" type="presOf" srcId="{01B5B636-0D87-492F-8600-701D61D2F969}" destId="{15BE30D3-8EAE-44A0-94D4-2DBD38AB0F50}" srcOrd="0" destOrd="0" presId="urn:microsoft.com/office/officeart/2018/2/layout/IconVerticalSolidList"/>
    <dgm:cxn modelId="{20463D59-7BB7-44D7-9EA7-6FE4855EFD69}" type="presOf" srcId="{89E74750-E7C5-48D8-9BA3-DBBD828BA8A7}" destId="{F0679D42-B09E-4F99-A107-244EAA88894C}" srcOrd="0" destOrd="0" presId="urn:microsoft.com/office/officeart/2018/2/layout/IconVerticalSolidList"/>
    <dgm:cxn modelId="{08045590-75FD-4AD9-856A-BB7ECDD08317}" srcId="{01B5B636-0D87-492F-8600-701D61D2F969}" destId="{8F314B4F-7203-4304-90EE-FC2AC55FFF34}" srcOrd="3" destOrd="0" parTransId="{9CB4C7DF-C28C-43F8-B96B-E705B167AED1}" sibTransId="{FC8331C2-C78A-477E-8344-65CB4741C6E9}"/>
    <dgm:cxn modelId="{246EA5A1-B288-4B51-B0F8-0F5E17C8D0E8}" type="presOf" srcId="{8F314B4F-7203-4304-90EE-FC2AC55FFF34}" destId="{F3322B57-A3D8-455D-85F9-93AA7D128AB6}" srcOrd="0" destOrd="0" presId="urn:microsoft.com/office/officeart/2018/2/layout/IconVerticalSolidList"/>
    <dgm:cxn modelId="{9DE541D3-5AB0-4240-B089-3653E7688B21}" srcId="{01B5B636-0D87-492F-8600-701D61D2F969}" destId="{89E74750-E7C5-48D8-9BA3-DBBD828BA8A7}" srcOrd="1" destOrd="0" parTransId="{8437888A-48C3-4561-A25A-2EF39DAFB265}" sibTransId="{48911F97-166E-4B4D-86D7-5AE457594FCA}"/>
    <dgm:cxn modelId="{05537501-1B37-4BBA-A550-F1457499929A}" type="presParOf" srcId="{15BE30D3-8EAE-44A0-94D4-2DBD38AB0F50}" destId="{72556D4E-229A-4E8D-94FB-9A503DBA729E}" srcOrd="0" destOrd="0" presId="urn:microsoft.com/office/officeart/2018/2/layout/IconVerticalSolidList"/>
    <dgm:cxn modelId="{8C05B383-655E-4A0E-BD30-5D5910C13B7F}" type="presParOf" srcId="{72556D4E-229A-4E8D-94FB-9A503DBA729E}" destId="{0C324C77-3792-4972-99C9-AF66FC75EB00}" srcOrd="0" destOrd="0" presId="urn:microsoft.com/office/officeart/2018/2/layout/IconVerticalSolidList"/>
    <dgm:cxn modelId="{20B08B1D-E2A6-45B0-AB09-7EFB03779085}" type="presParOf" srcId="{72556D4E-229A-4E8D-94FB-9A503DBA729E}" destId="{ABD2DB0C-5209-4B57-A295-36ABB2903447}" srcOrd="1" destOrd="0" presId="urn:microsoft.com/office/officeart/2018/2/layout/IconVerticalSolidList"/>
    <dgm:cxn modelId="{FE66CF2F-FA05-4295-B58A-40B00DE68BFC}" type="presParOf" srcId="{72556D4E-229A-4E8D-94FB-9A503DBA729E}" destId="{F2231B6E-1935-4549-9035-2A94E962C8DF}" srcOrd="2" destOrd="0" presId="urn:microsoft.com/office/officeart/2018/2/layout/IconVerticalSolidList"/>
    <dgm:cxn modelId="{9F1BC26D-8D57-42EA-AAB1-EA80B5DB904C}" type="presParOf" srcId="{72556D4E-229A-4E8D-94FB-9A503DBA729E}" destId="{D323682D-6946-466A-ACBD-DB9216706BA7}" srcOrd="3" destOrd="0" presId="urn:microsoft.com/office/officeart/2018/2/layout/IconVerticalSolidList"/>
    <dgm:cxn modelId="{45C682D9-F54D-4C67-830C-35B1B72DC8B6}" type="presParOf" srcId="{15BE30D3-8EAE-44A0-94D4-2DBD38AB0F50}" destId="{C56448DB-C7CC-4CED-866F-F99C8E9DC950}" srcOrd="1" destOrd="0" presId="urn:microsoft.com/office/officeart/2018/2/layout/IconVerticalSolidList"/>
    <dgm:cxn modelId="{90D15C29-0D13-445A-90DC-44273676023D}" type="presParOf" srcId="{15BE30D3-8EAE-44A0-94D4-2DBD38AB0F50}" destId="{D9BFAD8B-0BCC-43AD-8240-E0670209B002}" srcOrd="2" destOrd="0" presId="urn:microsoft.com/office/officeart/2018/2/layout/IconVerticalSolidList"/>
    <dgm:cxn modelId="{0D2EA4DB-9AA1-46EE-B26D-A9EA7BBCD3D7}" type="presParOf" srcId="{D9BFAD8B-0BCC-43AD-8240-E0670209B002}" destId="{17BCFA3A-214C-45FB-8611-59DFC929BB53}" srcOrd="0" destOrd="0" presId="urn:microsoft.com/office/officeart/2018/2/layout/IconVerticalSolidList"/>
    <dgm:cxn modelId="{E7D77664-54E1-4584-97B8-DA2948788C28}" type="presParOf" srcId="{D9BFAD8B-0BCC-43AD-8240-E0670209B002}" destId="{C5B8497D-5DE5-4C8B-A550-3E9B2E5FA330}" srcOrd="1" destOrd="0" presId="urn:microsoft.com/office/officeart/2018/2/layout/IconVerticalSolidList"/>
    <dgm:cxn modelId="{4B405BF1-CE9E-4C5E-A454-86C16FF33AB2}" type="presParOf" srcId="{D9BFAD8B-0BCC-43AD-8240-E0670209B002}" destId="{5CEE7D28-D82A-4E10-A913-9769594B5664}" srcOrd="2" destOrd="0" presId="urn:microsoft.com/office/officeart/2018/2/layout/IconVerticalSolidList"/>
    <dgm:cxn modelId="{91087683-B294-4C4C-8BC2-57D0B8DBC39D}" type="presParOf" srcId="{D9BFAD8B-0BCC-43AD-8240-E0670209B002}" destId="{F0679D42-B09E-4F99-A107-244EAA88894C}" srcOrd="3" destOrd="0" presId="urn:microsoft.com/office/officeart/2018/2/layout/IconVerticalSolidList"/>
    <dgm:cxn modelId="{35998B25-5093-444E-995D-C1B2BBCA8A08}" type="presParOf" srcId="{15BE30D3-8EAE-44A0-94D4-2DBD38AB0F50}" destId="{5C99B4CD-E4BA-4A1D-8AC4-622E69B0FDEC}" srcOrd="3" destOrd="0" presId="urn:microsoft.com/office/officeart/2018/2/layout/IconVerticalSolidList"/>
    <dgm:cxn modelId="{40B74E1B-1233-4D3B-A979-ED967591069F}" type="presParOf" srcId="{15BE30D3-8EAE-44A0-94D4-2DBD38AB0F50}" destId="{1340032E-BF2D-4B59-8D38-8CAFD38FBE3E}" srcOrd="4" destOrd="0" presId="urn:microsoft.com/office/officeart/2018/2/layout/IconVerticalSolidList"/>
    <dgm:cxn modelId="{23879521-75D3-40C7-9940-9B2BA65CD259}" type="presParOf" srcId="{1340032E-BF2D-4B59-8D38-8CAFD38FBE3E}" destId="{20BD4017-162B-4E18-8B13-D303D693B436}" srcOrd="0" destOrd="0" presId="urn:microsoft.com/office/officeart/2018/2/layout/IconVerticalSolidList"/>
    <dgm:cxn modelId="{4466DD39-55B5-4802-A35A-6A7BA04DAFCD}" type="presParOf" srcId="{1340032E-BF2D-4B59-8D38-8CAFD38FBE3E}" destId="{B7ADCBA4-DCAD-4A4C-8CE8-4F65295D981F}" srcOrd="1" destOrd="0" presId="urn:microsoft.com/office/officeart/2018/2/layout/IconVerticalSolidList"/>
    <dgm:cxn modelId="{696BE760-C8E8-4DD2-A000-47E15FABCD53}" type="presParOf" srcId="{1340032E-BF2D-4B59-8D38-8CAFD38FBE3E}" destId="{7136A900-0DB6-44C5-A993-F6D145C00056}" srcOrd="2" destOrd="0" presId="urn:microsoft.com/office/officeart/2018/2/layout/IconVerticalSolidList"/>
    <dgm:cxn modelId="{7C886B62-292F-434B-AB27-AE0120E93676}" type="presParOf" srcId="{1340032E-BF2D-4B59-8D38-8CAFD38FBE3E}" destId="{FD946C2C-F15B-452C-8945-3DA4581F3D8F}" srcOrd="3" destOrd="0" presId="urn:microsoft.com/office/officeart/2018/2/layout/IconVerticalSolidList"/>
    <dgm:cxn modelId="{9B8D606A-A7C5-4AA0-B47E-42B57BF0BCB1}" type="presParOf" srcId="{15BE30D3-8EAE-44A0-94D4-2DBD38AB0F50}" destId="{7A54DB8E-DDB9-4800-9500-72AF4C3F0E37}" srcOrd="5" destOrd="0" presId="urn:microsoft.com/office/officeart/2018/2/layout/IconVerticalSolidList"/>
    <dgm:cxn modelId="{1EC35F1E-E60F-447E-B4E1-0E5A5E1A478C}" type="presParOf" srcId="{15BE30D3-8EAE-44A0-94D4-2DBD38AB0F50}" destId="{89BC0856-6DBA-4A50-95C8-5BF3AB79FED4}" srcOrd="6" destOrd="0" presId="urn:microsoft.com/office/officeart/2018/2/layout/IconVerticalSolidList"/>
    <dgm:cxn modelId="{AA221957-280C-46BB-B14D-C722B6E7CBBC}" type="presParOf" srcId="{89BC0856-6DBA-4A50-95C8-5BF3AB79FED4}" destId="{25F10C06-E510-4CED-B006-AC6D9BD3F0FA}" srcOrd="0" destOrd="0" presId="urn:microsoft.com/office/officeart/2018/2/layout/IconVerticalSolidList"/>
    <dgm:cxn modelId="{62CE056B-9477-49F1-AC30-935200A93BE4}" type="presParOf" srcId="{89BC0856-6DBA-4A50-95C8-5BF3AB79FED4}" destId="{619FE0CB-B782-463B-B397-D780ED79CC6A}" srcOrd="1" destOrd="0" presId="urn:microsoft.com/office/officeart/2018/2/layout/IconVerticalSolidList"/>
    <dgm:cxn modelId="{0DC72140-5BC6-48E2-86F0-5B0E8B08F091}" type="presParOf" srcId="{89BC0856-6DBA-4A50-95C8-5BF3AB79FED4}" destId="{2ECA72A3-C2E9-4BFB-A406-37641B12515D}" srcOrd="2" destOrd="0" presId="urn:microsoft.com/office/officeart/2018/2/layout/IconVerticalSolidList"/>
    <dgm:cxn modelId="{1F6FFC9A-079E-4161-8ACC-808BE3EA0C5E}" type="presParOf" srcId="{89BC0856-6DBA-4A50-95C8-5BF3AB79FED4}" destId="{F3322B57-A3D8-455D-85F9-93AA7D128A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24C77-3792-4972-99C9-AF66FC75EB00}">
      <dsp:nvSpPr>
        <dsp:cNvPr id="0" name=""/>
        <dsp:cNvSpPr/>
      </dsp:nvSpPr>
      <dsp:spPr>
        <a:xfrm>
          <a:off x="0" y="1740"/>
          <a:ext cx="10927829" cy="88196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ABD2DB0C-5209-4B57-A295-36ABB2903447}">
      <dsp:nvSpPr>
        <dsp:cNvPr id="0" name=""/>
        <dsp:cNvSpPr/>
      </dsp:nvSpPr>
      <dsp:spPr>
        <a:xfrm>
          <a:off x="266793" y="200181"/>
          <a:ext cx="485079" cy="485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3682D-6946-466A-ACBD-DB9216706BA7}">
      <dsp:nvSpPr>
        <dsp:cNvPr id="0" name=""/>
        <dsp:cNvSpPr/>
      </dsp:nvSpPr>
      <dsp:spPr>
        <a:xfrm>
          <a:off x="1018667" y="1740"/>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1244600">
            <a:lnSpc>
              <a:spcPct val="100000"/>
            </a:lnSpc>
            <a:spcBef>
              <a:spcPct val="0"/>
            </a:spcBef>
            <a:spcAft>
              <a:spcPct val="35000"/>
            </a:spcAft>
            <a:buNone/>
          </a:pPr>
          <a:r>
            <a:rPr lang="en-IE" sz="2800" kern="1200" dirty="0">
              <a:latin typeface="Calibri" panose="020F0502020204030204" pitchFamily="34" charset="0"/>
              <a:ea typeface="Calibri" panose="020F0502020204030204" pitchFamily="34" charset="0"/>
              <a:cs typeface="Calibri" panose="020F0502020204030204" pitchFamily="34" charset="0"/>
            </a:rPr>
            <a:t>Skills based support.</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1018667" y="1740"/>
        <a:ext cx="9909161" cy="881963"/>
      </dsp:txXfrm>
    </dsp:sp>
    <dsp:sp modelId="{17BCFA3A-214C-45FB-8611-59DFC929BB53}">
      <dsp:nvSpPr>
        <dsp:cNvPr id="0" name=""/>
        <dsp:cNvSpPr/>
      </dsp:nvSpPr>
      <dsp:spPr>
        <a:xfrm>
          <a:off x="0" y="1104194"/>
          <a:ext cx="10927829" cy="881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8497D-5DE5-4C8B-A550-3E9B2E5FA330}">
      <dsp:nvSpPr>
        <dsp:cNvPr id="0" name=""/>
        <dsp:cNvSpPr/>
      </dsp:nvSpPr>
      <dsp:spPr>
        <a:xfrm>
          <a:off x="266793" y="1302635"/>
          <a:ext cx="485079" cy="485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79D42-B09E-4F99-A107-244EAA88894C}">
      <dsp:nvSpPr>
        <dsp:cNvPr id="0" name=""/>
        <dsp:cNvSpPr/>
      </dsp:nvSpPr>
      <dsp:spPr>
        <a:xfrm>
          <a:off x="1018667" y="1104194"/>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1244600">
            <a:lnSpc>
              <a:spcPct val="100000"/>
            </a:lnSpc>
            <a:spcBef>
              <a:spcPct val="0"/>
            </a:spcBef>
            <a:spcAft>
              <a:spcPct val="35000"/>
            </a:spcAft>
            <a:buNone/>
          </a:pPr>
          <a:r>
            <a:rPr lang="en-IE" sz="2800" kern="1200" dirty="0">
              <a:latin typeface="Calibri" panose="020F0502020204030204" pitchFamily="34" charset="0"/>
              <a:ea typeface="Calibri" panose="020F0502020204030204" pitchFamily="34" charset="0"/>
              <a:cs typeface="Calibri" panose="020F0502020204030204" pitchFamily="34" charset="0"/>
            </a:rPr>
            <a:t>Empower the learner.</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1018667" y="1104194"/>
        <a:ext cx="9909161" cy="881963"/>
      </dsp:txXfrm>
    </dsp:sp>
    <dsp:sp modelId="{20BD4017-162B-4E18-8B13-D303D693B436}">
      <dsp:nvSpPr>
        <dsp:cNvPr id="0" name=""/>
        <dsp:cNvSpPr/>
      </dsp:nvSpPr>
      <dsp:spPr>
        <a:xfrm>
          <a:off x="0" y="2206647"/>
          <a:ext cx="10927829" cy="88196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B7ADCBA4-DCAD-4A4C-8CE8-4F65295D981F}">
      <dsp:nvSpPr>
        <dsp:cNvPr id="0" name=""/>
        <dsp:cNvSpPr/>
      </dsp:nvSpPr>
      <dsp:spPr>
        <a:xfrm>
          <a:off x="266793" y="2405089"/>
          <a:ext cx="485079" cy="485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46C2C-F15B-452C-8945-3DA4581F3D8F}">
      <dsp:nvSpPr>
        <dsp:cNvPr id="0" name=""/>
        <dsp:cNvSpPr/>
      </dsp:nvSpPr>
      <dsp:spPr>
        <a:xfrm>
          <a:off x="1018667" y="2206647"/>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1244600">
            <a:lnSpc>
              <a:spcPct val="100000"/>
            </a:lnSpc>
            <a:spcBef>
              <a:spcPct val="0"/>
            </a:spcBef>
            <a:spcAft>
              <a:spcPct val="35000"/>
            </a:spcAft>
            <a:buNone/>
          </a:pPr>
          <a:r>
            <a:rPr lang="en-IE" sz="2800" kern="1200" dirty="0">
              <a:latin typeface="Calibri" panose="020F0502020204030204" pitchFamily="34" charset="0"/>
              <a:ea typeface="Calibri" panose="020F0502020204030204" pitchFamily="34" charset="0"/>
              <a:cs typeface="Calibri" panose="020F0502020204030204" pitchFamily="34" charset="0"/>
            </a:rPr>
            <a:t>Encourage the learner to take charge of their own learning.</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1018667" y="2206647"/>
        <a:ext cx="9909161" cy="881963"/>
      </dsp:txXfrm>
    </dsp:sp>
    <dsp:sp modelId="{25F10C06-E510-4CED-B006-AC6D9BD3F0FA}">
      <dsp:nvSpPr>
        <dsp:cNvPr id="0" name=""/>
        <dsp:cNvSpPr/>
      </dsp:nvSpPr>
      <dsp:spPr>
        <a:xfrm>
          <a:off x="0" y="3309101"/>
          <a:ext cx="10927829" cy="881963"/>
        </a:xfrm>
        <a:prstGeom prst="roundRect">
          <a:avLst>
            <a:gd name="adj" fmla="val 10000"/>
          </a:avLst>
        </a:prstGeom>
        <a:solidFill>
          <a:srgbClr val="FFDFAF"/>
        </a:solidFill>
        <a:ln>
          <a:noFill/>
        </a:ln>
        <a:effectLst/>
      </dsp:spPr>
      <dsp:style>
        <a:lnRef idx="0">
          <a:scrgbClr r="0" g="0" b="0"/>
        </a:lnRef>
        <a:fillRef idx="1">
          <a:scrgbClr r="0" g="0" b="0"/>
        </a:fillRef>
        <a:effectRef idx="0">
          <a:scrgbClr r="0" g="0" b="0"/>
        </a:effectRef>
        <a:fontRef idx="minor"/>
      </dsp:style>
    </dsp:sp>
    <dsp:sp modelId="{619FE0CB-B782-463B-B397-D780ED79CC6A}">
      <dsp:nvSpPr>
        <dsp:cNvPr id="0" name=""/>
        <dsp:cNvSpPr/>
      </dsp:nvSpPr>
      <dsp:spPr>
        <a:xfrm>
          <a:off x="266793" y="3507543"/>
          <a:ext cx="485079" cy="4850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22B57-A3D8-455D-85F9-93AA7D128AB6}">
      <dsp:nvSpPr>
        <dsp:cNvPr id="0" name=""/>
        <dsp:cNvSpPr/>
      </dsp:nvSpPr>
      <dsp:spPr>
        <a:xfrm>
          <a:off x="1018667" y="3309101"/>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1244600">
            <a:lnSpc>
              <a:spcPct val="100000"/>
            </a:lnSpc>
            <a:spcBef>
              <a:spcPct val="0"/>
            </a:spcBef>
            <a:spcAft>
              <a:spcPct val="35000"/>
            </a:spcAft>
            <a:buNone/>
          </a:pPr>
          <a:r>
            <a:rPr lang="en-IE" sz="2800" kern="1200" dirty="0">
              <a:latin typeface="Calibri" panose="020F0502020204030204" pitchFamily="34" charset="0"/>
              <a:ea typeface="Calibri" panose="020F0502020204030204" pitchFamily="34" charset="0"/>
              <a:cs typeface="Calibri" panose="020F0502020204030204" pitchFamily="34" charset="0"/>
            </a:rPr>
            <a:t>Issues are addressed in partnership with the learner. </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1018667" y="3309101"/>
        <a:ext cx="9909161" cy="8819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407F5-14D7-417F-A89E-5AC4766DA5D4}" type="datetimeFigureOut">
              <a:rPr lang="en-IE" smtClean="0"/>
              <a:t>12/03/2026</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04878-5872-4B0F-AD98-BD27D7DA9127}" type="slidenum">
              <a:rPr lang="en-IE" smtClean="0"/>
              <a:t>‹#›</a:t>
            </a:fld>
            <a:endParaRPr lang="en-IE" dirty="0"/>
          </a:p>
        </p:txBody>
      </p:sp>
    </p:spTree>
    <p:extLst>
      <p:ext uri="{BB962C8B-B14F-4D97-AF65-F5344CB8AC3E}">
        <p14:creationId xmlns:p14="http://schemas.microsoft.com/office/powerpoint/2010/main" val="183924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CD04878-5872-4B0F-AD98-BD27D7DA9127}" type="slidenum">
              <a:rPr lang="en-IE" smtClean="0"/>
              <a:t>1</a:t>
            </a:fld>
            <a:endParaRPr lang="en-IE" dirty="0"/>
          </a:p>
        </p:txBody>
      </p:sp>
    </p:spTree>
    <p:extLst>
      <p:ext uri="{BB962C8B-B14F-4D97-AF65-F5344CB8AC3E}">
        <p14:creationId xmlns:p14="http://schemas.microsoft.com/office/powerpoint/2010/main" val="301837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CD04878-5872-4B0F-AD98-BD27D7DA9127}" type="slidenum">
              <a:rPr lang="en-IE" smtClean="0"/>
              <a:t>2</a:t>
            </a:fld>
            <a:endParaRPr lang="en-IE" dirty="0"/>
          </a:p>
        </p:txBody>
      </p:sp>
    </p:spTree>
    <p:extLst>
      <p:ext uri="{BB962C8B-B14F-4D97-AF65-F5344CB8AC3E}">
        <p14:creationId xmlns:p14="http://schemas.microsoft.com/office/powerpoint/2010/main" val="261736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CD04878-5872-4B0F-AD98-BD27D7DA9127}" type="slidenum">
              <a:rPr lang="en-IE" smtClean="0"/>
              <a:t>3</a:t>
            </a:fld>
            <a:endParaRPr lang="en-IE" dirty="0"/>
          </a:p>
        </p:txBody>
      </p:sp>
    </p:spTree>
    <p:extLst>
      <p:ext uri="{BB962C8B-B14F-4D97-AF65-F5344CB8AC3E}">
        <p14:creationId xmlns:p14="http://schemas.microsoft.com/office/powerpoint/2010/main" val="216086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CD04878-5872-4B0F-AD98-BD27D7DA9127}" type="slidenum">
              <a:rPr lang="en-IE" smtClean="0"/>
              <a:t>6</a:t>
            </a:fld>
            <a:endParaRPr lang="en-IE" dirty="0"/>
          </a:p>
        </p:txBody>
      </p:sp>
    </p:spTree>
    <p:extLst>
      <p:ext uri="{BB962C8B-B14F-4D97-AF65-F5344CB8AC3E}">
        <p14:creationId xmlns:p14="http://schemas.microsoft.com/office/powerpoint/2010/main" val="156107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733-29A0-9150-93CA-8DA6466EE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70CC255-81CD-745F-98D7-888421681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F118052-0446-9BA5-CACF-5037820AF30F}"/>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D7A5C437-A985-20BA-1B03-92E371EF620F}"/>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E8ACFE7-A119-D364-3932-4849A9A061E0}"/>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10885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F8D3-642D-1E70-EBC4-419843BCA0F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AA95154-DED5-9BF7-0DF8-95A8763A9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8CE69D4-632F-FE34-5F11-EBE7CB626C7A}"/>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11938B53-2FAC-B81A-0067-CD0CA0C2BF2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CB2D918-1961-4D59-74A9-20AECAAAB051}"/>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192923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CA34F-F586-D023-5F13-E197095B47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6139D74-1359-6892-4373-3E464FD6C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35C6D6-3B69-FB96-3217-2B389FF7B6CC}"/>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028130C2-8359-1A86-F0F3-28FFD16F3D3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1D42202-FB8A-A5B1-9FA5-1BECC3669AAB}"/>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98492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5F61-972F-88C5-4EFD-EBC0157B661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969B58-2209-2503-6933-131E247409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6F39324-4F8C-D5E7-6EBE-5EB0935F8DD4}"/>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39640882-965E-9A22-E4C0-1FB2E6786BC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0E329C9-CC81-CE43-279F-D1EC837D5493}"/>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137273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CFFE-C05B-0D59-DD4E-8EAE2F193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D8057F9-BC74-E926-5C66-DB932C711F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178D1-0C7A-B7E3-F50F-3479CAE2E18A}"/>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5EAC69D8-3928-7904-E3F9-3C83D0040BB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A3ECD189-4176-F222-3E8C-F8CE08193F53}"/>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29493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4763-B9C9-3563-9EDA-AFC1890FAD7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5185A7-B7AD-C726-7760-59C1E7292F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DCE75AD-45DD-404E-D84D-FA7756193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5FDC5EB4-8D9B-9A14-03C9-73513DB27449}"/>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6" name="Footer Placeholder 5">
            <a:extLst>
              <a:ext uri="{FF2B5EF4-FFF2-40B4-BE49-F238E27FC236}">
                <a16:creationId xmlns:a16="http://schemas.microsoft.com/office/drawing/2014/main" id="{37E9035C-9CA8-C322-2473-9A64EED70AE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9820EC12-9D18-3176-58A1-43E29C8FE1D1}"/>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401899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68CE-89B4-C205-75A3-359C38AEA17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FA081BD-F998-EE2A-8AB5-ED9397E20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9B43F-ABA5-0E37-D6F3-821CC87D9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D34D746-37DE-8EBC-B3FD-5FACF7178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EE655-D587-8CD8-EF4A-F568911D0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390700C-D14A-8B70-A52A-FE8ADCF7680E}"/>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8" name="Footer Placeholder 7">
            <a:extLst>
              <a:ext uri="{FF2B5EF4-FFF2-40B4-BE49-F238E27FC236}">
                <a16:creationId xmlns:a16="http://schemas.microsoft.com/office/drawing/2014/main" id="{372A26FE-E321-65BA-ABF2-E3CFE8EB3451}"/>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CC8BE19D-7A05-A09C-BAB6-10F8AD96E6CC}"/>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4938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9DDF-1758-3FC5-73D0-375A53796AF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C214B50-D48D-CDDC-2113-20B645EDB28A}"/>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4" name="Footer Placeholder 3">
            <a:extLst>
              <a:ext uri="{FF2B5EF4-FFF2-40B4-BE49-F238E27FC236}">
                <a16:creationId xmlns:a16="http://schemas.microsoft.com/office/drawing/2014/main" id="{9DEDAE2A-004D-B16A-674B-15BDC6908AE3}"/>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0A643001-EBE4-8F60-151F-7CA71EB82065}"/>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282665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D608B-EF5F-AB94-FFF3-75287D20C043}"/>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3" name="Footer Placeholder 2">
            <a:extLst>
              <a:ext uri="{FF2B5EF4-FFF2-40B4-BE49-F238E27FC236}">
                <a16:creationId xmlns:a16="http://schemas.microsoft.com/office/drawing/2014/main" id="{135CB2C0-2400-D4D0-22D7-E5C5186CF201}"/>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C697604D-4991-4120-2F1F-BAE7166784B3}"/>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409549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F4C4-1B1A-54F5-7340-31C944EF7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2057D97-D684-5370-20A3-DE87805E8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FDB2D81-9801-17E4-06E5-86D63BBBD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7D48C-BFA9-23E4-E006-13B0F8928DA1}"/>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6" name="Footer Placeholder 5">
            <a:extLst>
              <a:ext uri="{FF2B5EF4-FFF2-40B4-BE49-F238E27FC236}">
                <a16:creationId xmlns:a16="http://schemas.microsoft.com/office/drawing/2014/main" id="{141F64F1-C953-5B32-C725-93D755E02D21}"/>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741D613A-2E9C-3CF5-6163-2FF78253D815}"/>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365642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A010-6DF9-7017-7403-CB27A0479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7DD38BE-8AF5-F005-C996-2669313D9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C571EF9F-A23D-B83F-BFED-F126DF4CF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ABCD9-8CF3-8135-7D9A-6D8A3D710602}"/>
              </a:ext>
            </a:extLst>
          </p:cNvPr>
          <p:cNvSpPr>
            <a:spLocks noGrp="1"/>
          </p:cNvSpPr>
          <p:nvPr>
            <p:ph type="dt" sz="half" idx="10"/>
          </p:nvPr>
        </p:nvSpPr>
        <p:spPr/>
        <p:txBody>
          <a:bodyPr/>
          <a:lstStyle/>
          <a:p>
            <a:fld id="{AB10B9FF-61C7-423E-ACEC-51526D1DFBF6}" type="datetimeFigureOut">
              <a:rPr lang="en-IE" smtClean="0"/>
              <a:t>12/03/2026</a:t>
            </a:fld>
            <a:endParaRPr lang="en-IE" dirty="0"/>
          </a:p>
        </p:txBody>
      </p:sp>
      <p:sp>
        <p:nvSpPr>
          <p:cNvPr id="6" name="Footer Placeholder 5">
            <a:extLst>
              <a:ext uri="{FF2B5EF4-FFF2-40B4-BE49-F238E27FC236}">
                <a16:creationId xmlns:a16="http://schemas.microsoft.com/office/drawing/2014/main" id="{1914EF5E-3A33-5D49-20A0-DEBF6AFA0A64}"/>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949FF82C-1C44-1F2B-2973-AB2FE96F72C5}"/>
              </a:ext>
            </a:extLst>
          </p:cNvPr>
          <p:cNvSpPr>
            <a:spLocks noGrp="1"/>
          </p:cNvSpPr>
          <p:nvPr>
            <p:ph type="sldNum" sz="quarter" idx="12"/>
          </p:nvPr>
        </p:nvSpPr>
        <p:spPr/>
        <p:txBody>
          <a:bodyPr/>
          <a:lstStyle/>
          <a:p>
            <a:fld id="{0B6F19E1-0CB7-47A5-BEC6-EECD589A3121}" type="slidenum">
              <a:rPr lang="en-IE" smtClean="0"/>
              <a:t>‹#›</a:t>
            </a:fld>
            <a:endParaRPr lang="en-IE" dirty="0"/>
          </a:p>
        </p:txBody>
      </p:sp>
    </p:spTree>
    <p:extLst>
      <p:ext uri="{BB962C8B-B14F-4D97-AF65-F5344CB8AC3E}">
        <p14:creationId xmlns:p14="http://schemas.microsoft.com/office/powerpoint/2010/main" val="308913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00BCB-C2CD-BBFD-FF24-8C64EDF19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B4BAEA3-E72B-CF92-4F1C-86F4F1351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24604A-D3CD-4719-ABBD-FE532CFDD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10B9FF-61C7-423E-ACEC-51526D1DFBF6}" type="datetimeFigureOut">
              <a:rPr lang="en-IE" smtClean="0"/>
              <a:t>12/03/2026</a:t>
            </a:fld>
            <a:endParaRPr lang="en-IE" dirty="0"/>
          </a:p>
        </p:txBody>
      </p:sp>
      <p:sp>
        <p:nvSpPr>
          <p:cNvPr id="5" name="Footer Placeholder 4">
            <a:extLst>
              <a:ext uri="{FF2B5EF4-FFF2-40B4-BE49-F238E27FC236}">
                <a16:creationId xmlns:a16="http://schemas.microsoft.com/office/drawing/2014/main" id="{B14849D9-2026-C30B-FBCC-140049376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dirty="0"/>
          </a:p>
        </p:txBody>
      </p:sp>
      <p:sp>
        <p:nvSpPr>
          <p:cNvPr id="6" name="Slide Number Placeholder 5">
            <a:extLst>
              <a:ext uri="{FF2B5EF4-FFF2-40B4-BE49-F238E27FC236}">
                <a16:creationId xmlns:a16="http://schemas.microsoft.com/office/drawing/2014/main" id="{50AD66AD-BCFD-DDCD-CA34-7892A180B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6F19E1-0CB7-47A5-BEC6-EECD589A3121}" type="slidenum">
              <a:rPr lang="en-IE" smtClean="0"/>
              <a:t>‹#›</a:t>
            </a:fld>
            <a:endParaRPr lang="en-IE" dirty="0"/>
          </a:p>
        </p:txBody>
      </p:sp>
    </p:spTree>
    <p:extLst>
      <p:ext uri="{BB962C8B-B14F-4D97-AF65-F5344CB8AC3E}">
        <p14:creationId xmlns:p14="http://schemas.microsoft.com/office/powerpoint/2010/main" val="379478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wwetb.ie/learner-sup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C481-DDEB-F0F9-0821-4AD29415F702}"/>
              </a:ext>
            </a:extLst>
          </p:cNvPr>
          <p:cNvSpPr>
            <a:spLocks noGrp="1"/>
          </p:cNvSpPr>
          <p:nvPr>
            <p:ph type="ctrTitle"/>
          </p:nvPr>
        </p:nvSpPr>
        <p:spPr>
          <a:xfrm>
            <a:off x="565018" y="541020"/>
            <a:ext cx="7525686" cy="2545079"/>
          </a:xfrm>
        </p:spPr>
        <p:txBody>
          <a:bodyPr>
            <a:noAutofit/>
          </a:bodyPr>
          <a:lstStyle/>
          <a:p>
            <a:pPr algn="l"/>
            <a:r>
              <a:rPr lang="en-IE" sz="4400" dirty="0">
                <a:latin typeface="Calibri" panose="020F0502020204030204" pitchFamily="34" charset="0"/>
                <a:ea typeface="Calibri" panose="020F0502020204030204" pitchFamily="34" charset="0"/>
                <a:cs typeface="Calibri" panose="020F0502020204030204" pitchFamily="34" charset="0"/>
              </a:rPr>
              <a:t>“Why Can’t You Do It For Me?”</a:t>
            </a:r>
            <a:br>
              <a:rPr lang="en-IE" sz="4000" dirty="0">
                <a:latin typeface="Calibri" panose="020F0502020204030204" pitchFamily="34" charset="0"/>
                <a:ea typeface="Calibri" panose="020F0502020204030204" pitchFamily="34" charset="0"/>
                <a:cs typeface="Calibri" panose="020F0502020204030204" pitchFamily="34" charset="0"/>
              </a:rPr>
            </a:br>
            <a:r>
              <a:rPr lang="en-IE" sz="3600" dirty="0">
                <a:latin typeface="Calibri" panose="020F0502020204030204" pitchFamily="34" charset="0"/>
                <a:ea typeface="Calibri" panose="020F0502020204030204" pitchFamily="34" charset="0"/>
                <a:cs typeface="Calibri" panose="020F0502020204030204" pitchFamily="34" charset="0"/>
              </a:rPr>
              <a:t>Fostering autonomy in FET learners accessing the WWETB Learning Support Service, through a UDL lens.</a:t>
            </a:r>
          </a:p>
        </p:txBody>
      </p:sp>
      <p:sp>
        <p:nvSpPr>
          <p:cNvPr id="3" name="Subtitle 2">
            <a:extLst>
              <a:ext uri="{FF2B5EF4-FFF2-40B4-BE49-F238E27FC236}">
                <a16:creationId xmlns:a16="http://schemas.microsoft.com/office/drawing/2014/main" id="{3490FF25-218D-4350-6E1B-19BED708B098}"/>
              </a:ext>
            </a:extLst>
          </p:cNvPr>
          <p:cNvSpPr>
            <a:spLocks noGrp="1"/>
          </p:cNvSpPr>
          <p:nvPr>
            <p:ph type="subTitle" idx="1"/>
          </p:nvPr>
        </p:nvSpPr>
        <p:spPr>
          <a:xfrm>
            <a:off x="565018" y="3994484"/>
            <a:ext cx="4307771" cy="1343972"/>
          </a:xfrm>
        </p:spPr>
        <p:txBody>
          <a:bodyPr>
            <a:noAutofit/>
          </a:bodyPr>
          <a:lstStyle/>
          <a:p>
            <a:pPr algn="l"/>
            <a:r>
              <a:rPr lang="en-IE" sz="3600" b="1" dirty="0">
                <a:latin typeface="Calibri" panose="020F0502020204030204" pitchFamily="34" charset="0"/>
                <a:ea typeface="Calibri" panose="020F0502020204030204" pitchFamily="34" charset="0"/>
                <a:cs typeface="Calibri" panose="020F0502020204030204" pitchFamily="34" charset="0"/>
              </a:rPr>
              <a:t>Margaret Howard &amp; </a:t>
            </a:r>
          </a:p>
          <a:p>
            <a:pPr algn="l"/>
            <a:r>
              <a:rPr lang="en-IE" sz="3600" b="1" dirty="0">
                <a:latin typeface="Calibri" panose="020F0502020204030204" pitchFamily="34" charset="0"/>
                <a:ea typeface="Calibri" panose="020F0502020204030204" pitchFamily="34" charset="0"/>
                <a:cs typeface="Calibri" panose="020F0502020204030204" pitchFamily="34" charset="0"/>
              </a:rPr>
              <a:t>Margaret Stafford</a:t>
            </a:r>
          </a:p>
        </p:txBody>
      </p:sp>
      <p:pic>
        <p:nvPicPr>
          <p:cNvPr id="5" name="Picture 4" descr="Waterford Wexford Education and Training Board logo">
            <a:extLst>
              <a:ext uri="{FF2B5EF4-FFF2-40B4-BE49-F238E27FC236}">
                <a16:creationId xmlns:a16="http://schemas.microsoft.com/office/drawing/2014/main" id="{D6AC9464-7C75-A829-31CD-F8F83F1F713E}"/>
              </a:ext>
            </a:extLst>
          </p:cNvPr>
          <p:cNvPicPr>
            <a:picLocks noChangeAspect="1"/>
          </p:cNvPicPr>
          <p:nvPr/>
        </p:nvPicPr>
        <p:blipFill>
          <a:blip r:embed="rId3">
            <a:extLst>
              <a:ext uri="{28A0092B-C50C-407E-A947-70E740481C1C}">
                <a14:useLocalDpi xmlns:a14="http://schemas.microsoft.com/office/drawing/2010/main" val="0"/>
              </a:ext>
            </a:extLst>
          </a:blip>
          <a:srcRect l="8994" r="-2" b="-2"/>
          <a:stretch>
            <a:fillRect/>
          </a:stretch>
        </p:blipFill>
        <p:spPr>
          <a:xfrm>
            <a:off x="8230628" y="311840"/>
            <a:ext cx="3579078" cy="1602606"/>
          </a:xfrm>
          <a:prstGeom prst="rect">
            <a:avLst/>
          </a:prstGeom>
        </p:spPr>
      </p:pic>
      <p:pic>
        <p:nvPicPr>
          <p:cNvPr id="6" name="Picture 5">
            <a:extLst>
              <a:ext uri="{FF2B5EF4-FFF2-40B4-BE49-F238E27FC236}">
                <a16:creationId xmlns:a16="http://schemas.microsoft.com/office/drawing/2014/main" id="{515D1B23-4F16-FADC-C5C1-61905D0CEE63}"/>
              </a:ext>
              <a:ext uri="{C183D7F6-B498-43B3-948B-1728B52AA6E4}">
                <adec:decorative xmlns:adec="http://schemas.microsoft.com/office/drawing/2017/decorative" val="1"/>
              </a:ext>
            </a:extLst>
          </p:cNvPr>
          <p:cNvPicPr>
            <a:picLocks noChangeAspect="1"/>
          </p:cNvPicPr>
          <p:nvPr/>
        </p:nvPicPr>
        <p:blipFill>
          <a:blip r:embed="rId4"/>
          <a:srcRect t="12075" b="20428"/>
          <a:stretch>
            <a:fillRect/>
          </a:stretch>
        </p:blipFill>
        <p:spPr>
          <a:xfrm>
            <a:off x="5137485" y="3590419"/>
            <a:ext cx="6942221" cy="3196373"/>
          </a:xfrm>
          <a:prstGeom prst="rect">
            <a:avLst/>
          </a:prstGeom>
        </p:spPr>
      </p:pic>
    </p:spTree>
    <p:extLst>
      <p:ext uri="{BB962C8B-B14F-4D97-AF65-F5344CB8AC3E}">
        <p14:creationId xmlns:p14="http://schemas.microsoft.com/office/powerpoint/2010/main" val="39617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1099-F5FB-A1AA-5E0E-0E014898669D}"/>
              </a:ext>
            </a:extLst>
          </p:cNvPr>
          <p:cNvSpPr>
            <a:spLocks noGrp="1"/>
          </p:cNvSpPr>
          <p:nvPr>
            <p:ph type="title"/>
          </p:nvPr>
        </p:nvSpPr>
        <p:spPr/>
        <p:txBody>
          <a:bodyPr>
            <a:normAutofit/>
          </a:bodyPr>
          <a:lstStyle/>
          <a:p>
            <a:r>
              <a:rPr lang="en-IE" dirty="0"/>
              <a:t>Building on WWETB learning support approach</a:t>
            </a:r>
          </a:p>
        </p:txBody>
      </p:sp>
      <p:sp>
        <p:nvSpPr>
          <p:cNvPr id="3" name="Content Placeholder 2">
            <a:extLst>
              <a:ext uri="{FF2B5EF4-FFF2-40B4-BE49-F238E27FC236}">
                <a16:creationId xmlns:a16="http://schemas.microsoft.com/office/drawing/2014/main" id="{61BAB8C3-D632-BC1B-B757-010F650E3F02}"/>
              </a:ext>
            </a:extLst>
          </p:cNvPr>
          <p:cNvSpPr>
            <a:spLocks noGrp="1"/>
          </p:cNvSpPr>
          <p:nvPr>
            <p:ph idx="1"/>
          </p:nvPr>
        </p:nvSpPr>
        <p:spPr/>
        <p:txBody>
          <a:bodyPr/>
          <a:lstStyle/>
          <a:p>
            <a:endParaRPr lang="en-IE" dirty="0"/>
          </a:p>
          <a:p>
            <a:r>
              <a:rPr lang="en-IE" dirty="0"/>
              <a:t>Needs Assessment conversations</a:t>
            </a:r>
          </a:p>
          <a:p>
            <a:endParaRPr lang="en-IE" dirty="0"/>
          </a:p>
          <a:p>
            <a:r>
              <a:rPr lang="en-IE" dirty="0"/>
              <a:t>Learner-led goal setting</a:t>
            </a:r>
          </a:p>
          <a:p>
            <a:pPr marL="0" indent="0">
              <a:buNone/>
            </a:pPr>
            <a:endParaRPr lang="en-IE" dirty="0"/>
          </a:p>
          <a:p>
            <a:r>
              <a:rPr lang="en-IE" dirty="0"/>
              <a:t>Structure scaffolding</a:t>
            </a:r>
          </a:p>
        </p:txBody>
      </p:sp>
    </p:spTree>
    <p:extLst>
      <p:ext uri="{BB962C8B-B14F-4D97-AF65-F5344CB8AC3E}">
        <p14:creationId xmlns:p14="http://schemas.microsoft.com/office/powerpoint/2010/main" val="155204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The </a:t>
            </a:r>
            <a:r>
              <a:rPr lang="en-IE" dirty="0"/>
              <a:t>move to FET</a:t>
            </a:r>
            <a:endParaRPr dirty="0"/>
          </a:p>
        </p:txBody>
      </p:sp>
      <p:sp>
        <p:nvSpPr>
          <p:cNvPr id="3" name="Content Placeholder 2"/>
          <p:cNvSpPr>
            <a:spLocks noGrp="1"/>
          </p:cNvSpPr>
          <p:nvPr>
            <p:ph idx="1"/>
          </p:nvPr>
        </p:nvSpPr>
        <p:spPr/>
        <p:txBody>
          <a:bodyPr>
            <a:normAutofit/>
          </a:bodyPr>
          <a:lstStyle/>
          <a:p>
            <a:pPr marL="0" indent="0">
              <a:buNone/>
            </a:pPr>
            <a:endParaRPr dirty="0"/>
          </a:p>
          <a:p>
            <a:r>
              <a:rPr dirty="0"/>
              <a:t>Portfolio-based assessment </a:t>
            </a:r>
          </a:p>
          <a:p>
            <a:r>
              <a:rPr lang="en-IE" dirty="0"/>
              <a:t>Planning for assignments</a:t>
            </a:r>
            <a:endParaRPr dirty="0"/>
          </a:p>
          <a:p>
            <a:r>
              <a:rPr lang="en-IE" dirty="0"/>
              <a:t>Self-management expectations</a:t>
            </a:r>
          </a:p>
          <a:p>
            <a:r>
              <a:rPr lang="en-IE" dirty="0"/>
              <a:t>Fewer built-in prompts and reminders</a:t>
            </a:r>
          </a:p>
          <a:p>
            <a:pPr marL="0" indent="0">
              <a:buNone/>
            </a:pPr>
            <a:endParaRPr lang="en-IE" dirty="0"/>
          </a:p>
          <a:p>
            <a:pPr marL="0" indent="0">
              <a:buNone/>
            </a:pPr>
            <a:endParaRPr lang="en-IE" dirty="0"/>
          </a:p>
          <a:p>
            <a:r>
              <a:rPr lang="en-IE" sz="2400" b="1" dirty="0"/>
              <a:t>Autonomy is expected – but not always developed</a:t>
            </a:r>
            <a:endParaRP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Shane’s story from dependence to independence.</a:t>
            </a:r>
            <a:endParaRPr dirty="0"/>
          </a:p>
        </p:txBody>
      </p:sp>
      <p:sp>
        <p:nvSpPr>
          <p:cNvPr id="3" name="Content Placeholder 2"/>
          <p:cNvSpPr>
            <a:spLocks noGrp="1"/>
          </p:cNvSpPr>
          <p:nvPr>
            <p:ph idx="1"/>
          </p:nvPr>
        </p:nvSpPr>
        <p:spPr/>
        <p:txBody>
          <a:bodyPr>
            <a:normAutofit lnSpcReduction="10000"/>
          </a:bodyPr>
          <a:lstStyle/>
          <a:p>
            <a:r>
              <a:rPr dirty="0"/>
              <a:t>1:1 support throughout </a:t>
            </a:r>
            <a:r>
              <a:rPr lang="en-IE" dirty="0"/>
              <a:t>school</a:t>
            </a:r>
            <a:r>
              <a:rPr dirty="0"/>
              <a:t>.</a:t>
            </a:r>
            <a:endParaRPr lang="en-IE" dirty="0"/>
          </a:p>
          <a:p>
            <a:pPr marL="0" indent="0">
              <a:buNone/>
            </a:pPr>
            <a:endParaRPr dirty="0"/>
          </a:p>
          <a:p>
            <a:r>
              <a:rPr lang="en-IE" dirty="0"/>
              <a:t>Highly</a:t>
            </a:r>
            <a:r>
              <a:rPr dirty="0"/>
              <a:t> structured guidance.</a:t>
            </a:r>
            <a:endParaRPr lang="en-IE" dirty="0"/>
          </a:p>
          <a:p>
            <a:pPr marL="0" indent="0">
              <a:buNone/>
            </a:pPr>
            <a:endParaRPr dirty="0"/>
          </a:p>
          <a:p>
            <a:r>
              <a:rPr lang="en-IE" dirty="0"/>
              <a:t>R</a:t>
            </a:r>
            <a:r>
              <a:rPr dirty="0"/>
              <a:t>e</a:t>
            </a:r>
            <a:r>
              <a:rPr lang="en-IE" dirty="0"/>
              <a:t>-</a:t>
            </a:r>
            <a:r>
              <a:rPr dirty="0"/>
              <a:t>assurance</a:t>
            </a:r>
            <a:r>
              <a:rPr lang="en-IE" dirty="0"/>
              <a:t> needed</a:t>
            </a:r>
            <a:r>
              <a:rPr dirty="0"/>
              <a:t> before </a:t>
            </a:r>
            <a:r>
              <a:rPr lang="en-IE" dirty="0"/>
              <a:t>starting</a:t>
            </a:r>
            <a:r>
              <a:rPr dirty="0"/>
              <a:t> tasks.</a:t>
            </a:r>
            <a:endParaRPr lang="en-IE" dirty="0"/>
          </a:p>
          <a:p>
            <a:pPr marL="0" indent="0">
              <a:buNone/>
            </a:pPr>
            <a:endParaRPr dirty="0"/>
          </a:p>
          <a:p>
            <a:r>
              <a:rPr lang="en-IE" dirty="0"/>
              <a:t>Tendency to write everything he knew</a:t>
            </a:r>
          </a:p>
          <a:p>
            <a:endParaRPr lang="en-IE" dirty="0"/>
          </a:p>
          <a:p>
            <a:r>
              <a:rPr lang="en-IE" b="1" dirty="0"/>
              <a:t>This was external regulation – not inability</a:t>
            </a:r>
            <a:endParaRPr b="1" dirty="0"/>
          </a:p>
        </p:txBody>
      </p:sp>
      <p:sp>
        <p:nvSpPr>
          <p:cNvPr id="4" name="TextBox 3">
            <a:extLst>
              <a:ext uri="{FF2B5EF4-FFF2-40B4-BE49-F238E27FC236}">
                <a16:creationId xmlns:a16="http://schemas.microsoft.com/office/drawing/2014/main" id="{47324D24-6454-1DF2-AB7A-E4F631DAE3E7}"/>
              </a:ext>
            </a:extLst>
          </p:cNvPr>
          <p:cNvSpPr txBox="1"/>
          <p:nvPr/>
        </p:nvSpPr>
        <p:spPr>
          <a:xfrm>
            <a:off x="2998839" y="6331974"/>
            <a:ext cx="372218" cy="369332"/>
          </a:xfrm>
          <a:prstGeom prst="rect">
            <a:avLst/>
          </a:prstGeom>
          <a:noFill/>
        </p:spPr>
        <p:txBody>
          <a:bodyPr wrap="none" rtlCol="0">
            <a:spAutoFit/>
          </a:bodyPr>
          <a:lstStyle/>
          <a:p>
            <a:r>
              <a:rPr lang="en-IE" dirty="0"/>
              <a:t>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D8B9-8290-E39F-7571-9736EC06E0B6}"/>
              </a:ext>
            </a:extLst>
          </p:cNvPr>
          <p:cNvSpPr>
            <a:spLocks noGrp="1"/>
          </p:cNvSpPr>
          <p:nvPr>
            <p:ph type="title"/>
          </p:nvPr>
        </p:nvSpPr>
        <p:spPr/>
        <p:txBody>
          <a:bodyPr>
            <a:normAutofit/>
          </a:bodyPr>
          <a:lstStyle/>
          <a:p>
            <a:r>
              <a:rPr lang="en-IE" dirty="0"/>
              <a:t>Designing for Autonomy: Scaffolding self-regulation</a:t>
            </a:r>
          </a:p>
        </p:txBody>
      </p:sp>
      <p:sp>
        <p:nvSpPr>
          <p:cNvPr id="3" name="Content Placeholder 2">
            <a:extLst>
              <a:ext uri="{FF2B5EF4-FFF2-40B4-BE49-F238E27FC236}">
                <a16:creationId xmlns:a16="http://schemas.microsoft.com/office/drawing/2014/main" id="{6A6EDE42-E241-ADB4-BCEF-5592EA97DA93}"/>
              </a:ext>
            </a:extLst>
          </p:cNvPr>
          <p:cNvSpPr>
            <a:spLocks noGrp="1"/>
          </p:cNvSpPr>
          <p:nvPr>
            <p:ph idx="1"/>
          </p:nvPr>
        </p:nvSpPr>
        <p:spPr/>
        <p:txBody>
          <a:bodyPr/>
          <a:lstStyle/>
          <a:p>
            <a:r>
              <a:rPr lang="en-IE" dirty="0"/>
              <a:t>Scaffolded task design</a:t>
            </a:r>
          </a:p>
          <a:p>
            <a:r>
              <a:rPr lang="en-IE" dirty="0"/>
              <a:t>Modelling how to approach tasks</a:t>
            </a:r>
          </a:p>
          <a:p>
            <a:r>
              <a:rPr lang="en-IE" dirty="0"/>
              <a:t>Gradual release of reassurance</a:t>
            </a:r>
          </a:p>
          <a:p>
            <a:r>
              <a:rPr lang="en-IE" dirty="0"/>
              <a:t>Goal review conversations</a:t>
            </a:r>
          </a:p>
          <a:p>
            <a:r>
              <a:rPr lang="en-IE" dirty="0"/>
              <a:t>Prompting planning before answering</a:t>
            </a:r>
          </a:p>
        </p:txBody>
      </p:sp>
      <p:sp>
        <p:nvSpPr>
          <p:cNvPr id="9" name="TextBox 8">
            <a:extLst>
              <a:ext uri="{FF2B5EF4-FFF2-40B4-BE49-F238E27FC236}">
                <a16:creationId xmlns:a16="http://schemas.microsoft.com/office/drawing/2014/main" id="{10AB4E9E-F071-4089-B81F-69103906BC22}"/>
              </a:ext>
            </a:extLst>
          </p:cNvPr>
          <p:cNvSpPr txBox="1"/>
          <p:nvPr/>
        </p:nvSpPr>
        <p:spPr>
          <a:xfrm>
            <a:off x="1981200" y="5796826"/>
            <a:ext cx="3726426" cy="261610"/>
          </a:xfrm>
          <a:prstGeom prst="rect">
            <a:avLst/>
          </a:prstGeom>
          <a:noFill/>
        </p:spPr>
        <p:txBody>
          <a:bodyPr wrap="square" rtlCol="0">
            <a:spAutoFit/>
          </a:bodyPr>
          <a:lstStyle/>
          <a:p>
            <a:r>
              <a:rPr lang="en-GB" sz="1100" dirty="0"/>
              <a:t>CAST (2024); AHEAD (Heelan, 2021)</a:t>
            </a:r>
            <a:endParaRPr lang="en-IE" sz="1100" dirty="0"/>
          </a:p>
        </p:txBody>
      </p:sp>
    </p:spTree>
    <p:extLst>
      <p:ext uri="{BB962C8B-B14F-4D97-AF65-F5344CB8AC3E}">
        <p14:creationId xmlns:p14="http://schemas.microsoft.com/office/powerpoint/2010/main" val="202207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Shane’s story continued</a:t>
            </a:r>
            <a:endParaRPr dirty="0"/>
          </a:p>
        </p:txBody>
      </p:sp>
      <p:sp>
        <p:nvSpPr>
          <p:cNvPr id="3" name="Content Placeholder 2"/>
          <p:cNvSpPr>
            <a:spLocks noGrp="1"/>
          </p:cNvSpPr>
          <p:nvPr>
            <p:ph idx="1"/>
          </p:nvPr>
        </p:nvSpPr>
        <p:spPr>
          <a:xfrm>
            <a:off x="1814052" y="1630363"/>
            <a:ext cx="8229600" cy="4525963"/>
          </a:xfrm>
        </p:spPr>
        <p:txBody>
          <a:bodyPr>
            <a:normAutofit/>
          </a:bodyPr>
          <a:lstStyle/>
          <a:p>
            <a:r>
              <a:rPr dirty="0"/>
              <a:t>Initiated tasks independently.</a:t>
            </a:r>
          </a:p>
          <a:p>
            <a:r>
              <a:rPr lang="en-IE" dirty="0"/>
              <a:t>E</a:t>
            </a:r>
            <a:r>
              <a:rPr dirty="0" err="1"/>
              <a:t>dit</a:t>
            </a:r>
            <a:r>
              <a:rPr lang="en-IE" dirty="0"/>
              <a:t>ed</a:t>
            </a:r>
            <a:r>
              <a:rPr dirty="0"/>
              <a:t> and </a:t>
            </a:r>
            <a:r>
              <a:rPr dirty="0" err="1"/>
              <a:t>refin</a:t>
            </a:r>
            <a:r>
              <a:rPr lang="en-IE" dirty="0"/>
              <a:t>ed</a:t>
            </a:r>
            <a:r>
              <a:rPr dirty="0"/>
              <a:t> responses.</a:t>
            </a:r>
          </a:p>
          <a:p>
            <a:r>
              <a:rPr dirty="0"/>
              <a:t>Managed deadlines </a:t>
            </a:r>
            <a:r>
              <a:rPr lang="en-IE" dirty="0"/>
              <a:t>more confidently.</a:t>
            </a:r>
          </a:p>
          <a:p>
            <a:r>
              <a:rPr lang="en-IE" dirty="0"/>
              <a:t>Needed less reassurance</a:t>
            </a:r>
          </a:p>
          <a:p>
            <a:endParaRPr lang="en-IE" dirty="0"/>
          </a:p>
          <a:p>
            <a:pPr marL="0" indent="0">
              <a:buNone/>
            </a:pPr>
            <a:r>
              <a:rPr lang="en-IE" sz="2400" b="1" dirty="0"/>
              <a:t>Shift: External             Co-regulation               Self-regulated</a:t>
            </a:r>
            <a:endParaRPr sz="2400" b="1" dirty="0"/>
          </a:p>
        </p:txBody>
      </p:sp>
      <p:sp>
        <p:nvSpPr>
          <p:cNvPr id="4" name="Arrow: Right 3">
            <a:extLst>
              <a:ext uri="{FF2B5EF4-FFF2-40B4-BE49-F238E27FC236}">
                <a16:creationId xmlns:a16="http://schemas.microsoft.com/office/drawing/2014/main" id="{EB1B46AC-C914-85BD-B96B-45596703862A}"/>
              </a:ext>
              <a:ext uri="{C183D7F6-B498-43B3-948B-1728B52AA6E4}">
                <adec:decorative xmlns:adec="http://schemas.microsoft.com/office/drawing/2017/decorative" val="1"/>
              </a:ext>
            </a:extLst>
          </p:cNvPr>
          <p:cNvSpPr/>
          <p:nvPr/>
        </p:nvSpPr>
        <p:spPr>
          <a:xfrm>
            <a:off x="3973487" y="4125101"/>
            <a:ext cx="59735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5" name="Arrow: Right 4">
            <a:extLst>
              <a:ext uri="{FF2B5EF4-FFF2-40B4-BE49-F238E27FC236}">
                <a16:creationId xmlns:a16="http://schemas.microsoft.com/office/drawing/2014/main" id="{263DF4A9-6F47-F1F9-3746-A15E32E884BF}"/>
              </a:ext>
              <a:ext uri="{C183D7F6-B498-43B3-948B-1728B52AA6E4}">
                <adec:decorative xmlns:adec="http://schemas.microsoft.com/office/drawing/2017/decorative" val="1"/>
              </a:ext>
            </a:extLst>
          </p:cNvPr>
          <p:cNvSpPr/>
          <p:nvPr/>
        </p:nvSpPr>
        <p:spPr>
          <a:xfrm>
            <a:off x="6709889" y="4125101"/>
            <a:ext cx="59735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 Necessary Tension</a:t>
            </a:r>
          </a:p>
        </p:txBody>
      </p:sp>
      <p:sp>
        <p:nvSpPr>
          <p:cNvPr id="4" name="TextBox 3"/>
          <p:cNvSpPr txBox="1"/>
          <p:nvPr/>
        </p:nvSpPr>
        <p:spPr>
          <a:xfrm>
            <a:off x="1981201" y="6035041"/>
            <a:ext cx="3051797" cy="276999"/>
          </a:xfrm>
          <a:prstGeom prst="rect">
            <a:avLst/>
          </a:prstGeom>
          <a:noFill/>
        </p:spPr>
        <p:txBody>
          <a:bodyPr wrap="none">
            <a:spAutoFit/>
          </a:bodyPr>
          <a:lstStyle/>
          <a:p>
            <a:pPr>
              <a:defRPr sz="1200"/>
            </a:pPr>
            <a:r>
              <a:rPr sz="1200" dirty="0"/>
              <a:t>Heelan (2021); SOLAS (2023a); CAST (2018)</a:t>
            </a:r>
          </a:p>
        </p:txBody>
      </p:sp>
      <p:sp>
        <p:nvSpPr>
          <p:cNvPr id="6" name="Rectangle 2">
            <a:extLst>
              <a:ext uri="{FF2B5EF4-FFF2-40B4-BE49-F238E27FC236}">
                <a16:creationId xmlns:a16="http://schemas.microsoft.com/office/drawing/2014/main" id="{298F84A6-0929-1DB0-02E7-61FCEFA8EB6D}"/>
              </a:ext>
            </a:extLst>
          </p:cNvPr>
          <p:cNvSpPr>
            <a:spLocks noGrp="1" noChangeArrowheads="1"/>
          </p:cNvSpPr>
          <p:nvPr>
            <p:ph idx="1"/>
          </p:nvPr>
        </p:nvSpPr>
        <p:spPr bwMode="auto">
          <a:xfrm>
            <a:off x="2164079" y="1755554"/>
            <a:ext cx="822960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cs typeface="Calibri" panose="020F0502020204030204" pitchFamily="34" charset="0"/>
              </a:rPr>
              <a:t>Systems  can prioritise completion over capacity</a:t>
            </a:r>
          </a:p>
          <a:p>
            <a:pPr marL="0" indent="0" eaLnBrk="0" fontAlgn="base" hangingPunct="0">
              <a:lnSpc>
                <a:spcPct val="100000"/>
              </a:lnSpc>
              <a:spcBef>
                <a:spcPct val="0"/>
              </a:spcBef>
              <a:spcAft>
                <a:spcPct val="0"/>
              </a:spcAft>
              <a:buNone/>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cs typeface="Calibri" panose="020F0502020204030204" pitchFamily="34" charset="0"/>
              </a:rPr>
              <a:t>Deadlines create pressure to “do for”</a:t>
            </a:r>
          </a:p>
          <a:p>
            <a:pPr marL="0" indent="0" eaLnBrk="0" fontAlgn="base" hangingPunct="0">
              <a:lnSpc>
                <a:spcPct val="100000"/>
              </a:lnSpc>
              <a:spcBef>
                <a:spcPct val="0"/>
              </a:spcBef>
              <a:spcAft>
                <a:spcPct val="0"/>
              </a:spcAft>
              <a:buNone/>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Char char="•"/>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cs typeface="Calibri" panose="020F0502020204030204" pitchFamily="34" charset="0"/>
              </a:rPr>
              <a:t> Autonomy requires intentional 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work of Learning Support</a:t>
            </a:r>
            <a:endParaRPr dirty="0"/>
          </a:p>
        </p:txBody>
      </p:sp>
      <p:sp>
        <p:nvSpPr>
          <p:cNvPr id="3" name="Content Placeholder 2"/>
          <p:cNvSpPr>
            <a:spLocks noGrp="1"/>
          </p:cNvSpPr>
          <p:nvPr>
            <p:ph idx="1"/>
          </p:nvPr>
        </p:nvSpPr>
        <p:spPr/>
        <p:txBody>
          <a:bodyPr>
            <a:normAutofit/>
          </a:bodyPr>
          <a:lstStyle/>
          <a:p>
            <a:pPr marL="0" indent="0">
              <a:buNone/>
            </a:pPr>
            <a:r>
              <a:rPr i="1" dirty="0"/>
              <a:t>As AHEAD and CAST remind us,</a:t>
            </a:r>
          </a:p>
          <a:p>
            <a:pPr marL="0" indent="0">
              <a:buNone/>
            </a:pPr>
            <a:r>
              <a:rPr lang="en-GB" i="1" dirty="0"/>
              <a:t>Autonomy is not an individual trait to be proven.</a:t>
            </a:r>
            <a:br>
              <a:rPr lang="en-GB" i="1" dirty="0"/>
            </a:br>
            <a:r>
              <a:rPr lang="en-GB" i="1" dirty="0"/>
              <a:t>It is an outcome of inclusive design.</a:t>
            </a:r>
          </a:p>
          <a:p>
            <a:pPr marL="0" indent="0">
              <a:buNone/>
            </a:pPr>
            <a:r>
              <a:rPr lang="en-GB" i="1" dirty="0"/>
              <a:t>Our role is not to prove learners can achieve —</a:t>
            </a:r>
            <a:br>
              <a:rPr lang="en-GB" i="1" dirty="0"/>
            </a:br>
            <a:r>
              <a:rPr lang="en-GB" i="1" dirty="0"/>
              <a:t>but to design environments where they recognise that they can.</a:t>
            </a:r>
          </a:p>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References</a:t>
            </a:r>
          </a:p>
        </p:txBody>
      </p:sp>
      <p:sp>
        <p:nvSpPr>
          <p:cNvPr id="3" name="Content Placeholder 2"/>
          <p:cNvSpPr>
            <a:spLocks noGrp="1"/>
          </p:cNvSpPr>
          <p:nvPr>
            <p:ph idx="1"/>
          </p:nvPr>
        </p:nvSpPr>
        <p:spPr/>
        <p:txBody>
          <a:bodyPr>
            <a:normAutofit/>
          </a:bodyPr>
          <a:lstStyle/>
          <a:p>
            <a:r>
              <a:rPr dirty="0"/>
              <a:t>AHEAD (via Heelan, 2021). UDL for FET practitioners. SOLAS Learning Works.</a:t>
            </a:r>
          </a:p>
          <a:p>
            <a:r>
              <a:rPr dirty="0"/>
              <a:t>Baynham (2006); Broad (2006).</a:t>
            </a:r>
          </a:p>
          <a:p>
            <a:r>
              <a:rPr dirty="0"/>
              <a:t>CAST (2018). Unlocking learner agency with UDL Guidelines 3.0.</a:t>
            </a:r>
          </a:p>
          <a:p>
            <a:r>
              <a:rPr dirty="0"/>
              <a:t>Dörnyei (2003); Dörnyei &amp; Ushioda (2009).</a:t>
            </a:r>
          </a:p>
          <a:p>
            <a:r>
              <a:rPr dirty="0"/>
              <a:t>Ernest &amp; Hopkins (2006).</a:t>
            </a:r>
          </a:p>
          <a:p>
            <a:r>
              <a:rPr dirty="0"/>
              <a:t>Sewell (2022); SOLAS (2023a); Walsh et al. (2009).</a:t>
            </a:r>
          </a:p>
          <a:p>
            <a:r>
              <a:rPr dirty="0"/>
              <a:t>Ushioda (2016,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62EF89-BBE1-C136-C5AD-90AE9BDEFB19}"/>
              </a:ext>
            </a:extLst>
          </p:cNvPr>
          <p:cNvSpPr>
            <a:spLocks noGrp="1"/>
          </p:cNvSpPr>
          <p:nvPr>
            <p:ph type="title"/>
          </p:nvPr>
        </p:nvSpPr>
        <p:spPr>
          <a:xfrm>
            <a:off x="699714" y="5490971"/>
            <a:ext cx="8004448" cy="1159200"/>
          </a:xfrm>
        </p:spPr>
        <p:txBody>
          <a:bodyPr vert="horz" lIns="91440" tIns="45720" rIns="91440" bIns="45720" rtlCol="0" anchor="ctr">
            <a:normAutofit/>
          </a:bodyPr>
          <a:lstStyle/>
          <a:p>
            <a:r>
              <a:rPr lang="en-US" sz="4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WWETB Learner </a:t>
            </a:r>
            <a:r>
              <a:rPr lang="en-US" kern="1200" dirty="0">
                <a:solidFill>
                  <a:srgbClr val="FFFFFF"/>
                </a:solidFill>
                <a:latin typeface="Calibri" panose="020F0502020204030204" pitchFamily="34" charset="0"/>
                <a:ea typeface="Calibri" panose="020F0502020204030204" pitchFamily="34" charset="0"/>
                <a:cs typeface="Calibri" panose="020F0502020204030204" pitchFamily="34" charset="0"/>
              </a:rPr>
              <a:t>Support</a:t>
            </a:r>
            <a:r>
              <a:rPr lang="en-US" sz="4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Service </a:t>
            </a:r>
          </a:p>
        </p:txBody>
      </p:sp>
      <p:pic>
        <p:nvPicPr>
          <p:cNvPr id="29" name="Picture 28" descr="A screengrab of the Waterford Wexford Learner Support website depicting different types of support services. The first shows a tutor assisting a learner with a laptop labelled &quot;Disability Support,&quot; the second features a group discussion with a teacher and students labelled &quot;Academic Support,&quot; and the third displays a group of people smiling and embracing labelled &quot;Health &amp; Wellbeing Support.&quot;">
            <a:extLst>
              <a:ext uri="{FF2B5EF4-FFF2-40B4-BE49-F238E27FC236}">
                <a16:creationId xmlns:a16="http://schemas.microsoft.com/office/drawing/2014/main" id="{6F8EBC9A-C456-7759-B6AA-DC9E7EE6E4B1}"/>
              </a:ext>
            </a:extLst>
          </p:cNvPr>
          <p:cNvPicPr>
            <a:picLocks noChangeAspect="1"/>
          </p:cNvPicPr>
          <p:nvPr/>
        </p:nvPicPr>
        <p:blipFill>
          <a:blip r:embed="rId3"/>
          <a:stretch>
            <a:fillRect/>
          </a:stretch>
        </p:blipFill>
        <p:spPr>
          <a:xfrm>
            <a:off x="-6" y="1117011"/>
            <a:ext cx="12192000" cy="3526162"/>
          </a:xfrm>
          <a:prstGeom prst="rect">
            <a:avLst/>
          </a:prstGeom>
        </p:spPr>
      </p:pic>
      <p:sp>
        <p:nvSpPr>
          <p:cNvPr id="30" name="TextBox 29">
            <a:extLst>
              <a:ext uri="{FF2B5EF4-FFF2-40B4-BE49-F238E27FC236}">
                <a16:creationId xmlns:a16="http://schemas.microsoft.com/office/drawing/2014/main" id="{B897319A-71B7-2CF1-9BA1-4EBC56FC4B35}"/>
              </a:ext>
            </a:extLst>
          </p:cNvPr>
          <p:cNvSpPr txBox="1"/>
          <p:nvPr/>
        </p:nvSpPr>
        <p:spPr>
          <a:xfrm>
            <a:off x="2531894" y="4643173"/>
            <a:ext cx="8456145" cy="892552"/>
          </a:xfrm>
          <a:prstGeom prst="rect">
            <a:avLst/>
          </a:prstGeom>
          <a:noFill/>
        </p:spPr>
        <p:txBody>
          <a:bodyPr wrap="square" rtlCol="0">
            <a:spAutoFit/>
          </a:bodyPr>
          <a:lstStyle/>
          <a:p>
            <a:r>
              <a:rPr lang="en-IE" sz="2800" dirty="0">
                <a:latin typeface="Calibri" panose="020F0502020204030204" pitchFamily="34" charset="0"/>
                <a:ea typeface="Calibri" panose="020F0502020204030204" pitchFamily="34" charset="0"/>
                <a:cs typeface="Calibri" panose="020F0502020204030204" pitchFamily="34" charset="0"/>
                <a:hlinkClick r:id="rId4"/>
              </a:rPr>
              <a:t>Waterford Wexford Learner Support Website Link</a:t>
            </a:r>
            <a:endParaRPr lang="en-IE" sz="2800" dirty="0">
              <a:latin typeface="Calibri" panose="020F0502020204030204" pitchFamily="34" charset="0"/>
              <a:ea typeface="Calibri" panose="020F0502020204030204" pitchFamily="34" charset="0"/>
              <a:cs typeface="Calibri" panose="020F0502020204030204" pitchFamily="34" charset="0"/>
            </a:endParaRPr>
          </a:p>
          <a:p>
            <a:endParaRPr lang="en-IE" sz="2400" dirty="0"/>
          </a:p>
        </p:txBody>
      </p:sp>
    </p:spTree>
    <p:extLst>
      <p:ext uri="{BB962C8B-B14F-4D97-AF65-F5344CB8AC3E}">
        <p14:creationId xmlns:p14="http://schemas.microsoft.com/office/powerpoint/2010/main" val="165276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6" name="Rectangle 45">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Rectangle 4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A573DD-64C2-00F9-6111-7FD5A8210ABE}"/>
              </a:ext>
            </a:extLst>
          </p:cNvPr>
          <p:cNvSpPr>
            <a:spLocks noGrp="1"/>
          </p:cNvSpPr>
          <p:nvPr>
            <p:ph type="title"/>
          </p:nvPr>
        </p:nvSpPr>
        <p:spPr>
          <a:xfrm>
            <a:off x="5867475" y="847827"/>
            <a:ext cx="5408813" cy="1169585"/>
          </a:xfrm>
        </p:spPr>
        <p:txBody>
          <a:bodyPr anchor="b">
            <a:normAutofit/>
          </a:bodyPr>
          <a:lstStyle/>
          <a:p>
            <a:r>
              <a:rPr lang="en-IE" dirty="0">
                <a:latin typeface="Calibri" panose="020F0502020204030204" pitchFamily="34" charset="0"/>
                <a:ea typeface="Calibri" panose="020F0502020204030204" pitchFamily="34" charset="0"/>
                <a:cs typeface="Calibri" panose="020F0502020204030204" pitchFamily="34" charset="0"/>
              </a:rPr>
              <a:t>Learner Support</a:t>
            </a:r>
          </a:p>
        </p:txBody>
      </p:sp>
      <p:pic>
        <p:nvPicPr>
          <p:cNvPr id="5" name="Picture 4" descr="A poster promoting borrowing glasses from reception, featuring three pairs of glasses on a teal background. Text reads Forgot your glasses? No problem. You can borrow some from us. Ask at Reception.">
            <a:extLst>
              <a:ext uri="{FF2B5EF4-FFF2-40B4-BE49-F238E27FC236}">
                <a16:creationId xmlns:a16="http://schemas.microsoft.com/office/drawing/2014/main" id="{D7E398DF-6F8B-452A-AECC-E23A96BEF0C4}"/>
              </a:ext>
            </a:extLst>
          </p:cNvPr>
          <p:cNvPicPr>
            <a:picLocks noChangeAspect="1"/>
          </p:cNvPicPr>
          <p:nvPr/>
        </p:nvPicPr>
        <p:blipFill>
          <a:blip r:embed="rId3"/>
          <a:stretch>
            <a:fillRect/>
          </a:stretch>
        </p:blipFill>
        <p:spPr>
          <a:xfrm>
            <a:off x="2215230" y="774285"/>
            <a:ext cx="1787462" cy="2581173"/>
          </a:xfrm>
          <a:prstGeom prst="rect">
            <a:avLst/>
          </a:prstGeom>
        </p:spPr>
      </p:pic>
      <p:pic>
        <p:nvPicPr>
          <p:cNvPr id="6" name="Picture 5" descr="A poster promoting the sensory pod in Wexford College, including a pod with red and purple lighting. Text includes booking information, contact details and a QR code.">
            <a:extLst>
              <a:ext uri="{FF2B5EF4-FFF2-40B4-BE49-F238E27FC236}">
                <a16:creationId xmlns:a16="http://schemas.microsoft.com/office/drawing/2014/main" id="{FED7EDCD-118D-AB5B-D631-3F7C4447EC47}"/>
              </a:ext>
            </a:extLst>
          </p:cNvPr>
          <p:cNvPicPr>
            <a:picLocks noChangeAspect="1"/>
          </p:cNvPicPr>
          <p:nvPr/>
        </p:nvPicPr>
        <p:blipFill>
          <a:blip r:embed="rId4"/>
          <a:stretch>
            <a:fillRect/>
          </a:stretch>
        </p:blipFill>
        <p:spPr>
          <a:xfrm>
            <a:off x="1258658" y="3575074"/>
            <a:ext cx="3700606" cy="2581173"/>
          </a:xfrm>
          <a:prstGeom prst="rect">
            <a:avLst/>
          </a:prstGeom>
        </p:spPr>
      </p:pic>
      <p:sp>
        <p:nvSpPr>
          <p:cNvPr id="3" name="Content Placeholder 2">
            <a:extLst>
              <a:ext uri="{FF2B5EF4-FFF2-40B4-BE49-F238E27FC236}">
                <a16:creationId xmlns:a16="http://schemas.microsoft.com/office/drawing/2014/main" id="{E72862D8-94DC-7D47-CADB-FFBC1FDDB670}"/>
              </a:ext>
            </a:extLst>
          </p:cNvPr>
          <p:cNvSpPr>
            <a:spLocks noGrp="1"/>
          </p:cNvSpPr>
          <p:nvPr>
            <p:ph idx="1"/>
          </p:nvPr>
        </p:nvSpPr>
        <p:spPr>
          <a:xfrm>
            <a:off x="5868786" y="2508105"/>
            <a:ext cx="5408813" cy="3632493"/>
          </a:xfrm>
        </p:spPr>
        <p:txBody>
          <a:bodyPr anchor="ctr">
            <a:normAutofit/>
          </a:bodyPr>
          <a:lstStyle/>
          <a:p>
            <a:r>
              <a:rPr lang="en-IE" dirty="0">
                <a:latin typeface="Calibri" panose="020F0502020204030204" pitchFamily="34" charset="0"/>
                <a:ea typeface="Calibri" panose="020F0502020204030204" pitchFamily="34" charset="0"/>
                <a:cs typeface="Calibri" panose="020F0502020204030204" pitchFamily="34" charset="0"/>
              </a:rPr>
              <a:t>Focus on raising awareness &amp; reducing barriers</a:t>
            </a:r>
          </a:p>
          <a:p>
            <a:r>
              <a:rPr lang="en-IE" dirty="0">
                <a:latin typeface="Calibri" panose="020F0502020204030204" pitchFamily="34" charset="0"/>
                <a:ea typeface="Calibri" panose="020F0502020204030204" pitchFamily="34" charset="0"/>
                <a:cs typeface="Calibri" panose="020F0502020204030204" pitchFamily="34" charset="0"/>
              </a:rPr>
              <a:t>Deliver and / or complement subject specific supports</a:t>
            </a:r>
          </a:p>
          <a:p>
            <a:r>
              <a:rPr lang="en-IE" dirty="0">
                <a:latin typeface="Calibri" panose="020F0502020204030204" pitchFamily="34" charset="0"/>
                <a:ea typeface="Calibri" panose="020F0502020204030204" pitchFamily="34" charset="0"/>
                <a:cs typeface="Calibri" panose="020F0502020204030204" pitchFamily="34" charset="0"/>
              </a:rPr>
              <a:t>Service is underpinned by UDL</a:t>
            </a:r>
          </a:p>
          <a:p>
            <a:r>
              <a:rPr lang="en-IE" dirty="0">
                <a:latin typeface="Calibri" panose="020F0502020204030204" pitchFamily="34" charset="0"/>
                <a:ea typeface="Calibri" panose="020F0502020204030204" pitchFamily="34" charset="0"/>
                <a:cs typeface="Calibri" panose="020F0502020204030204" pitchFamily="34" charset="0"/>
              </a:rPr>
              <a:t>Flexible and adaptable</a:t>
            </a:r>
          </a:p>
          <a:p>
            <a:r>
              <a:rPr lang="en-IE" dirty="0">
                <a:latin typeface="Calibri" panose="020F0502020204030204" pitchFamily="34" charset="0"/>
                <a:ea typeface="Calibri" panose="020F0502020204030204" pitchFamily="34" charset="0"/>
                <a:cs typeface="Calibri" panose="020F0502020204030204" pitchFamily="34" charset="0"/>
              </a:rPr>
              <a:t>Continuous reflection</a:t>
            </a:r>
          </a:p>
          <a:p>
            <a:pPr marL="0" indent="0">
              <a:buNone/>
            </a:pPr>
            <a:endParaRPr lang="en-IE" sz="2000" dirty="0"/>
          </a:p>
        </p:txBody>
      </p:sp>
      <p:sp>
        <p:nvSpPr>
          <p:cNvPr id="51" name="Rectangle 5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7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E95DB6-3402-6F1A-4220-D9D2F632C4A0}"/>
              </a:ext>
            </a:extLst>
          </p:cNvPr>
          <p:cNvSpPr>
            <a:spLocks noGrp="1"/>
          </p:cNvSpPr>
          <p:nvPr>
            <p:ph type="title"/>
          </p:nvPr>
        </p:nvSpPr>
        <p:spPr>
          <a:xfrm>
            <a:off x="1371597" y="348865"/>
            <a:ext cx="10044023" cy="877729"/>
          </a:xfrm>
        </p:spPr>
        <p:txBody>
          <a:bodyPr anchor="ctr">
            <a:normAutofit/>
          </a:bodyPr>
          <a:lstStyle/>
          <a:p>
            <a:r>
              <a:rPr lang="en-IE" dirty="0">
                <a:solidFill>
                  <a:srgbClr val="FFFFFF"/>
                </a:solidFill>
                <a:latin typeface="Calibri" panose="020F0502020204030204" pitchFamily="34" charset="0"/>
                <a:ea typeface="Calibri" panose="020F0502020204030204" pitchFamily="34" charset="0"/>
                <a:cs typeface="Calibri" panose="020F0502020204030204" pitchFamily="34" charset="0"/>
              </a:rPr>
              <a:t>Support delivery promotes independence</a:t>
            </a:r>
          </a:p>
        </p:txBody>
      </p:sp>
      <p:graphicFrame>
        <p:nvGraphicFramePr>
          <p:cNvPr id="5" name="Content Placeholder 2" descr="  Skills based support.&#10;Empower the learner.&#10;Encourage the learner to take charge of their own learning.&#10;Issues are addressed in partnership with the learner. ">
            <a:extLst>
              <a:ext uri="{FF2B5EF4-FFF2-40B4-BE49-F238E27FC236}">
                <a16:creationId xmlns:a16="http://schemas.microsoft.com/office/drawing/2014/main" id="{C87D8A9A-19B2-181F-3D62-A2D72B9D8DDE}"/>
              </a:ext>
            </a:extLst>
          </p:cNvPr>
          <p:cNvGraphicFramePr>
            <a:graphicFrameLocks noGrp="1"/>
          </p:cNvGraphicFramePr>
          <p:nvPr>
            <p:ph idx="1"/>
            <p:extLst>
              <p:ext uri="{D42A27DB-BD31-4B8C-83A1-F6EECF244321}">
                <p14:modId xmlns:p14="http://schemas.microsoft.com/office/powerpoint/2010/main" val="20064459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0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E3F7-A6E5-9DC7-8FE0-3B6870BAB784}"/>
              </a:ext>
            </a:extLst>
          </p:cNvPr>
          <p:cNvSpPr>
            <a:spLocks noGrp="1"/>
          </p:cNvSpPr>
          <p:nvPr>
            <p:ph type="title"/>
          </p:nvPr>
        </p:nvSpPr>
        <p:spPr/>
        <p:txBody>
          <a:bodyPr>
            <a:normAutofit/>
          </a:bodyPr>
          <a:lstStyle/>
          <a:p>
            <a:r>
              <a:rPr lang="en-IE" dirty="0">
                <a:latin typeface="Calibri" panose="020F0502020204030204" pitchFamily="34" charset="0"/>
                <a:ea typeface="Calibri" panose="020F0502020204030204" pitchFamily="34" charset="0"/>
                <a:cs typeface="Calibri" panose="020F0502020204030204" pitchFamily="34" charset="0"/>
              </a:rPr>
              <a:t>Learner seeks support</a:t>
            </a:r>
          </a:p>
        </p:txBody>
      </p:sp>
      <p:sp>
        <p:nvSpPr>
          <p:cNvPr id="21" name="Rectangle: Rounded Corners 20">
            <a:extLst>
              <a:ext uri="{FF2B5EF4-FFF2-40B4-BE49-F238E27FC236}">
                <a16:creationId xmlns:a16="http://schemas.microsoft.com/office/drawing/2014/main" id="{E0372510-5E79-6F55-691D-166C80DDF56E}"/>
              </a:ext>
              <a:ext uri="{C183D7F6-B498-43B3-948B-1728B52AA6E4}">
                <adec:decorative xmlns:adec="http://schemas.microsoft.com/office/drawing/2017/decorative" val="1"/>
              </a:ext>
            </a:extLst>
          </p:cNvPr>
          <p:cNvSpPr/>
          <p:nvPr/>
        </p:nvSpPr>
        <p:spPr>
          <a:xfrm>
            <a:off x="549879" y="1639758"/>
            <a:ext cx="7595633" cy="3708772"/>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Content Placeholder 5">
            <a:extLst>
              <a:ext uri="{FF2B5EF4-FFF2-40B4-BE49-F238E27FC236}">
                <a16:creationId xmlns:a16="http://schemas.microsoft.com/office/drawing/2014/main" id="{BFC23B34-73E9-236C-5969-5D5B62F3332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913949" y="1984069"/>
            <a:ext cx="914400" cy="914400"/>
          </a:xfrm>
        </p:spPr>
      </p:pic>
      <p:pic>
        <p:nvPicPr>
          <p:cNvPr id="9" name="Graphic 8">
            <a:extLst>
              <a:ext uri="{FF2B5EF4-FFF2-40B4-BE49-F238E27FC236}">
                <a16:creationId xmlns:a16="http://schemas.microsoft.com/office/drawing/2014/main" id="{25684B40-F8D8-AF0C-63F1-BF11C367A02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2082" y="2102634"/>
            <a:ext cx="914400" cy="914400"/>
          </a:xfrm>
          <a:prstGeom prst="rect">
            <a:avLst/>
          </a:prstGeom>
        </p:spPr>
      </p:pic>
      <p:sp>
        <p:nvSpPr>
          <p:cNvPr id="18" name="Content Placeholder 17">
            <a:extLst>
              <a:ext uri="{FF2B5EF4-FFF2-40B4-BE49-F238E27FC236}">
                <a16:creationId xmlns:a16="http://schemas.microsoft.com/office/drawing/2014/main" id="{C01D26E4-5EDF-366B-83FE-AB840A687FAF}"/>
              </a:ext>
            </a:extLst>
          </p:cNvPr>
          <p:cNvSpPr>
            <a:spLocks noGrp="1"/>
          </p:cNvSpPr>
          <p:nvPr>
            <p:ph sz="quarter" idx="4"/>
          </p:nvPr>
        </p:nvSpPr>
        <p:spPr>
          <a:xfrm>
            <a:off x="839788" y="2971371"/>
            <a:ext cx="1895157" cy="649605"/>
          </a:xfrm>
        </p:spPr>
        <p:txBody>
          <a:bodyPr/>
          <a:lstStyle/>
          <a:p>
            <a:pPr marL="0" indent="0">
              <a:buNone/>
            </a:pPr>
            <a:r>
              <a:rPr lang="en-IE" dirty="0">
                <a:latin typeface="Calibri" panose="020F0502020204030204" pitchFamily="34" charset="0"/>
                <a:ea typeface="Calibri" panose="020F0502020204030204" pitchFamily="34" charset="0"/>
                <a:cs typeface="Calibri" panose="020F0502020204030204" pitchFamily="34" charset="0"/>
              </a:rPr>
              <a:t>Call or text</a:t>
            </a:r>
          </a:p>
        </p:txBody>
      </p:sp>
      <p:pic>
        <p:nvPicPr>
          <p:cNvPr id="13" name="Graphic 12">
            <a:extLst>
              <a:ext uri="{FF2B5EF4-FFF2-40B4-BE49-F238E27FC236}">
                <a16:creationId xmlns:a16="http://schemas.microsoft.com/office/drawing/2014/main" id="{1C924809-1D1B-8D02-A99C-B388D118547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1149" y="3706134"/>
            <a:ext cx="914400" cy="914400"/>
          </a:xfrm>
          <a:prstGeom prst="rect">
            <a:avLst/>
          </a:prstGeom>
        </p:spPr>
      </p:pic>
      <p:sp>
        <p:nvSpPr>
          <p:cNvPr id="24" name="Content Placeholder 17">
            <a:extLst>
              <a:ext uri="{FF2B5EF4-FFF2-40B4-BE49-F238E27FC236}">
                <a16:creationId xmlns:a16="http://schemas.microsoft.com/office/drawing/2014/main" id="{40E7D669-B92F-C81E-831B-2BF91EE1CA0A}"/>
              </a:ext>
            </a:extLst>
          </p:cNvPr>
          <p:cNvSpPr txBox="1">
            <a:spLocks/>
          </p:cNvSpPr>
          <p:nvPr/>
        </p:nvSpPr>
        <p:spPr>
          <a:xfrm>
            <a:off x="1266198" y="4649822"/>
            <a:ext cx="1158557" cy="649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latin typeface="Calibri" panose="020F0502020204030204" pitchFamily="34" charset="0"/>
                <a:ea typeface="Calibri" panose="020F0502020204030204" pitchFamily="34" charset="0"/>
                <a:cs typeface="Calibri" panose="020F0502020204030204" pitchFamily="34" charset="0"/>
              </a:rPr>
              <a:t>Email</a:t>
            </a:r>
          </a:p>
        </p:txBody>
      </p:sp>
      <p:pic>
        <p:nvPicPr>
          <p:cNvPr id="15" name="Graphic 14">
            <a:extLst>
              <a:ext uri="{FF2B5EF4-FFF2-40B4-BE49-F238E27FC236}">
                <a16:creationId xmlns:a16="http://schemas.microsoft.com/office/drawing/2014/main" id="{E9085FB6-FB7B-7B33-F18A-768BC39822E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52242" y="1776941"/>
            <a:ext cx="1282387" cy="1282387"/>
          </a:xfrm>
          <a:prstGeom prst="rect">
            <a:avLst/>
          </a:prstGeom>
        </p:spPr>
      </p:pic>
      <p:sp>
        <p:nvSpPr>
          <p:cNvPr id="22" name="Content Placeholder 17">
            <a:extLst>
              <a:ext uri="{FF2B5EF4-FFF2-40B4-BE49-F238E27FC236}">
                <a16:creationId xmlns:a16="http://schemas.microsoft.com/office/drawing/2014/main" id="{DE18C0DD-2CFE-F5BE-6C58-33D1F3943E9F}"/>
              </a:ext>
            </a:extLst>
          </p:cNvPr>
          <p:cNvSpPr txBox="1">
            <a:spLocks/>
          </p:cNvSpPr>
          <p:nvPr/>
        </p:nvSpPr>
        <p:spPr>
          <a:xfrm>
            <a:off x="2926836" y="2978586"/>
            <a:ext cx="1895157" cy="649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latin typeface="Calibri" panose="020F0502020204030204" pitchFamily="34" charset="0"/>
                <a:ea typeface="Calibri" panose="020F0502020204030204" pitchFamily="34" charset="0"/>
                <a:cs typeface="Calibri" panose="020F0502020204030204" pitchFamily="34" charset="0"/>
              </a:rPr>
              <a:t>QR Code</a:t>
            </a:r>
          </a:p>
        </p:txBody>
      </p:sp>
      <p:pic>
        <p:nvPicPr>
          <p:cNvPr id="39" name="Graphic 38">
            <a:extLst>
              <a:ext uri="{FF2B5EF4-FFF2-40B4-BE49-F238E27FC236}">
                <a16:creationId xmlns:a16="http://schemas.microsoft.com/office/drawing/2014/main" id="{3D44F40C-9290-DA30-2A50-7FCFC6BD993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5309" y="3605760"/>
            <a:ext cx="1282387" cy="1282387"/>
          </a:xfrm>
          <a:prstGeom prst="rect">
            <a:avLst/>
          </a:prstGeom>
        </p:spPr>
      </p:pic>
      <p:sp>
        <p:nvSpPr>
          <p:cNvPr id="40" name="Content Placeholder 17">
            <a:extLst>
              <a:ext uri="{FF2B5EF4-FFF2-40B4-BE49-F238E27FC236}">
                <a16:creationId xmlns:a16="http://schemas.microsoft.com/office/drawing/2014/main" id="{7E324E50-3B5F-E1C1-8796-5FFF079E1D30}"/>
              </a:ext>
            </a:extLst>
          </p:cNvPr>
          <p:cNvSpPr txBox="1">
            <a:spLocks/>
          </p:cNvSpPr>
          <p:nvPr/>
        </p:nvSpPr>
        <p:spPr>
          <a:xfrm>
            <a:off x="2976609" y="4668182"/>
            <a:ext cx="1543621" cy="649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latin typeface="Calibri" panose="020F0502020204030204" pitchFamily="34" charset="0"/>
                <a:ea typeface="Calibri" panose="020F0502020204030204" pitchFamily="34" charset="0"/>
                <a:cs typeface="Calibri" panose="020F0502020204030204" pitchFamily="34" charset="0"/>
              </a:rPr>
              <a:t>Website</a:t>
            </a:r>
          </a:p>
        </p:txBody>
      </p:sp>
      <p:grpSp>
        <p:nvGrpSpPr>
          <p:cNvPr id="3" name="Group 2">
            <a:extLst>
              <a:ext uri="{FF2B5EF4-FFF2-40B4-BE49-F238E27FC236}">
                <a16:creationId xmlns:a16="http://schemas.microsoft.com/office/drawing/2014/main" id="{E01D8569-87F0-9EC6-E0F1-A433E213072E}"/>
              </a:ext>
              <a:ext uri="{C183D7F6-B498-43B3-948B-1728B52AA6E4}">
                <adec:decorative xmlns:adec="http://schemas.microsoft.com/office/drawing/2017/decorative" val="1"/>
              </a:ext>
            </a:extLst>
          </p:cNvPr>
          <p:cNvGrpSpPr/>
          <p:nvPr/>
        </p:nvGrpSpPr>
        <p:grpSpPr>
          <a:xfrm>
            <a:off x="4926041" y="1905265"/>
            <a:ext cx="2716960" cy="2439577"/>
            <a:chOff x="4926041" y="1905265"/>
            <a:chExt cx="2716960" cy="2439577"/>
          </a:xfrm>
        </p:grpSpPr>
        <p:pic>
          <p:nvPicPr>
            <p:cNvPr id="30" name="Picture 29">
              <a:extLst>
                <a:ext uri="{FF2B5EF4-FFF2-40B4-BE49-F238E27FC236}">
                  <a16:creationId xmlns:a16="http://schemas.microsoft.com/office/drawing/2014/main" id="{A54036C0-3376-6104-0CDA-9A29A3A6ADA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4926041" y="1961120"/>
              <a:ext cx="1194331" cy="1010251"/>
            </a:xfrm>
            <a:prstGeom prst="rect">
              <a:avLst/>
            </a:prstGeom>
          </p:spPr>
        </p:pic>
        <p:pic>
          <p:nvPicPr>
            <p:cNvPr id="33" name="Picture 32">
              <a:extLst>
                <a:ext uri="{FF2B5EF4-FFF2-40B4-BE49-F238E27FC236}">
                  <a16:creationId xmlns:a16="http://schemas.microsoft.com/office/drawing/2014/main" id="{D416C13B-DC7F-29D8-614D-CE5B436548F1}"/>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297954" y="1905265"/>
              <a:ext cx="1011433" cy="1309138"/>
            </a:xfrm>
            <a:prstGeom prst="rect">
              <a:avLst/>
            </a:prstGeom>
          </p:spPr>
        </p:pic>
        <p:pic>
          <p:nvPicPr>
            <p:cNvPr id="26" name="Picture 25">
              <a:extLst>
                <a:ext uri="{FF2B5EF4-FFF2-40B4-BE49-F238E27FC236}">
                  <a16:creationId xmlns:a16="http://schemas.microsoft.com/office/drawing/2014/main" id="{440F28B5-00D9-EBE4-F6AD-C1A9F84D45B7}"/>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4988250" y="3293154"/>
              <a:ext cx="1004112" cy="1013240"/>
            </a:xfrm>
            <a:prstGeom prst="rect">
              <a:avLst/>
            </a:prstGeom>
          </p:spPr>
        </p:pic>
        <p:pic>
          <p:nvPicPr>
            <p:cNvPr id="2052" name="Picture 4">
              <a:extLst>
                <a:ext uri="{FF2B5EF4-FFF2-40B4-BE49-F238E27FC236}">
                  <a16:creationId xmlns:a16="http://schemas.microsoft.com/office/drawing/2014/main" id="{9B169E37-6569-AADE-B571-A72742561581}"/>
                </a:ext>
                <a:ext uri="{C183D7F6-B498-43B3-948B-1728B52AA6E4}">
                  <adec:decorative xmlns:adec="http://schemas.microsoft.com/office/drawing/2017/decorative" val="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0373" y="3331602"/>
              <a:ext cx="1522628" cy="101324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7">
            <a:extLst>
              <a:ext uri="{FF2B5EF4-FFF2-40B4-BE49-F238E27FC236}">
                <a16:creationId xmlns:a16="http://schemas.microsoft.com/office/drawing/2014/main" id="{7C851C6F-3B58-C7D3-ED11-8248E70725D0}"/>
              </a:ext>
            </a:extLst>
          </p:cNvPr>
          <p:cNvSpPr txBox="1">
            <a:spLocks/>
          </p:cNvSpPr>
          <p:nvPr/>
        </p:nvSpPr>
        <p:spPr>
          <a:xfrm>
            <a:off x="5374825" y="4380270"/>
            <a:ext cx="1541422" cy="649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dirty="0">
                <a:latin typeface="Calibri" panose="020F0502020204030204" pitchFamily="34" charset="0"/>
                <a:ea typeface="Calibri" panose="020F0502020204030204" pitchFamily="34" charset="0"/>
                <a:cs typeface="Calibri" panose="020F0502020204030204" pitchFamily="34" charset="0"/>
              </a:rPr>
              <a:t>Support Staff</a:t>
            </a:r>
          </a:p>
        </p:txBody>
      </p:sp>
      <p:sp>
        <p:nvSpPr>
          <p:cNvPr id="25" name="TextBox 24">
            <a:extLst>
              <a:ext uri="{FF2B5EF4-FFF2-40B4-BE49-F238E27FC236}">
                <a16:creationId xmlns:a16="http://schemas.microsoft.com/office/drawing/2014/main" id="{D7330F5C-3862-AFC5-523F-8B4229BE6BCE}"/>
              </a:ext>
            </a:extLst>
          </p:cNvPr>
          <p:cNvSpPr txBox="1"/>
          <p:nvPr/>
        </p:nvSpPr>
        <p:spPr>
          <a:xfrm>
            <a:off x="8835390" y="670262"/>
            <a:ext cx="3030122" cy="1938992"/>
          </a:xfrm>
          <a:prstGeom prst="rect">
            <a:avLst/>
          </a:prstGeom>
          <a:solidFill>
            <a:schemeClr val="accent6">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Engagement</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Welcome identities</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Sustaining effort &amp; persistence</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Emotional capacity</a:t>
            </a:r>
          </a:p>
        </p:txBody>
      </p:sp>
      <p:sp>
        <p:nvSpPr>
          <p:cNvPr id="27" name="TextBox 26">
            <a:extLst>
              <a:ext uri="{FF2B5EF4-FFF2-40B4-BE49-F238E27FC236}">
                <a16:creationId xmlns:a16="http://schemas.microsoft.com/office/drawing/2014/main" id="{3559F340-E4EB-4548-EFE3-BE8050E72C9A}"/>
              </a:ext>
            </a:extLst>
          </p:cNvPr>
          <p:cNvSpPr txBox="1"/>
          <p:nvPr/>
        </p:nvSpPr>
        <p:spPr>
          <a:xfrm>
            <a:off x="8842827" y="2773783"/>
            <a:ext cx="3030123" cy="1200329"/>
          </a:xfrm>
          <a:prstGeom prst="rect">
            <a:avLst/>
          </a:prstGeom>
          <a:solidFill>
            <a:srgbClr val="DFD7EB"/>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Representation</a:t>
            </a:r>
          </a:p>
          <a:p>
            <a:pPr marL="342900" indent="-34290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Perception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Language</a:t>
            </a:r>
          </a:p>
        </p:txBody>
      </p:sp>
      <p:sp>
        <p:nvSpPr>
          <p:cNvPr id="28" name="TextBox 27">
            <a:extLst>
              <a:ext uri="{FF2B5EF4-FFF2-40B4-BE49-F238E27FC236}">
                <a16:creationId xmlns:a16="http://schemas.microsoft.com/office/drawing/2014/main" id="{2B85EF10-EF4D-5104-8BA8-311A8B821948}"/>
              </a:ext>
            </a:extLst>
          </p:cNvPr>
          <p:cNvSpPr txBox="1"/>
          <p:nvPr/>
        </p:nvSpPr>
        <p:spPr>
          <a:xfrm>
            <a:off x="8835389" y="4163334"/>
            <a:ext cx="3030123" cy="1569660"/>
          </a:xfrm>
          <a:prstGeom prst="rect">
            <a:avLst/>
          </a:prstGeom>
          <a:solidFill>
            <a:schemeClr val="accent4">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Action &amp; Expression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Communication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Strategy Development</a:t>
            </a:r>
          </a:p>
        </p:txBody>
      </p:sp>
      <p:sp>
        <p:nvSpPr>
          <p:cNvPr id="37" name="Content Placeholder 17">
            <a:extLst>
              <a:ext uri="{FF2B5EF4-FFF2-40B4-BE49-F238E27FC236}">
                <a16:creationId xmlns:a16="http://schemas.microsoft.com/office/drawing/2014/main" id="{1133F82E-2743-1753-3FA5-26B65D4FAB9C}"/>
              </a:ext>
            </a:extLst>
          </p:cNvPr>
          <p:cNvSpPr txBox="1">
            <a:spLocks/>
          </p:cNvSpPr>
          <p:nvPr/>
        </p:nvSpPr>
        <p:spPr>
          <a:xfrm>
            <a:off x="867894" y="5654692"/>
            <a:ext cx="7224545" cy="649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dirty="0">
                <a:latin typeface="Calibri" panose="020F0502020204030204" pitchFamily="34" charset="0"/>
                <a:ea typeface="Calibri" panose="020F0502020204030204" pitchFamily="34" charset="0"/>
                <a:cs typeface="Calibri" panose="020F0502020204030204" pitchFamily="34" charset="0"/>
              </a:rPr>
              <a:t>Remotely or In-person </a:t>
            </a:r>
          </a:p>
        </p:txBody>
      </p:sp>
    </p:spTree>
    <p:extLst>
      <p:ext uri="{BB962C8B-B14F-4D97-AF65-F5344CB8AC3E}">
        <p14:creationId xmlns:p14="http://schemas.microsoft.com/office/powerpoint/2010/main" val="10339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8157-2FA6-0DF2-96D3-59E470DFC7F7}"/>
              </a:ext>
            </a:extLst>
          </p:cNvPr>
          <p:cNvSpPr>
            <a:spLocks noGrp="1"/>
          </p:cNvSpPr>
          <p:nvPr>
            <p:ph type="title"/>
          </p:nvPr>
        </p:nvSpPr>
        <p:spPr>
          <a:xfrm>
            <a:off x="706057" y="365125"/>
            <a:ext cx="7493302" cy="1325563"/>
          </a:xfrm>
        </p:spPr>
        <p:txBody>
          <a:bodyPr>
            <a:noAutofit/>
          </a:bodyPr>
          <a:lstStyle/>
          <a:p>
            <a:r>
              <a:rPr lang="en-IE" sz="4300" dirty="0">
                <a:latin typeface="Calibri" panose="020F0502020204030204" pitchFamily="34" charset="0"/>
                <a:ea typeface="Calibri" panose="020F0502020204030204" pitchFamily="34" charset="0"/>
                <a:cs typeface="Calibri" panose="020F0502020204030204" pitchFamily="34" charset="0"/>
              </a:rPr>
              <a:t>Learner outlines their needs and </a:t>
            </a:r>
            <a:br>
              <a:rPr lang="en-IE" sz="4300" dirty="0">
                <a:latin typeface="Calibri" panose="020F0502020204030204" pitchFamily="34" charset="0"/>
                <a:ea typeface="Calibri" panose="020F0502020204030204" pitchFamily="34" charset="0"/>
                <a:cs typeface="Calibri" panose="020F0502020204030204" pitchFamily="34" charset="0"/>
              </a:rPr>
            </a:br>
            <a:r>
              <a:rPr lang="en-IE" sz="4300" dirty="0">
                <a:latin typeface="Calibri" panose="020F0502020204030204" pitchFamily="34" charset="0"/>
                <a:ea typeface="Calibri" panose="020F0502020204030204" pitchFamily="34" charset="0"/>
                <a:cs typeface="Calibri" panose="020F0502020204030204" pitchFamily="34" charset="0"/>
              </a:rPr>
              <a:t>learning preferences</a:t>
            </a:r>
          </a:p>
        </p:txBody>
      </p:sp>
      <p:pic>
        <p:nvPicPr>
          <p:cNvPr id="8" name="Picture 7" descr="A female adult learner sharing information with a Learner Support staff member.">
            <a:extLst>
              <a:ext uri="{FF2B5EF4-FFF2-40B4-BE49-F238E27FC236}">
                <a16:creationId xmlns:a16="http://schemas.microsoft.com/office/drawing/2014/main" id="{C84FD71C-AB3E-23D9-82F1-98DBF4A8E412}"/>
              </a:ext>
            </a:extLst>
          </p:cNvPr>
          <p:cNvPicPr>
            <a:picLocks noChangeAspect="1"/>
          </p:cNvPicPr>
          <p:nvPr/>
        </p:nvPicPr>
        <p:blipFill>
          <a:blip r:embed="rId3"/>
          <a:stretch>
            <a:fillRect/>
          </a:stretch>
        </p:blipFill>
        <p:spPr>
          <a:xfrm>
            <a:off x="2265653" y="1923033"/>
            <a:ext cx="3830347" cy="2908559"/>
          </a:xfrm>
          <a:prstGeom prst="rect">
            <a:avLst/>
          </a:prstGeom>
        </p:spPr>
      </p:pic>
      <p:sp>
        <p:nvSpPr>
          <p:cNvPr id="3" name="Content Placeholder 2">
            <a:extLst>
              <a:ext uri="{FF2B5EF4-FFF2-40B4-BE49-F238E27FC236}">
                <a16:creationId xmlns:a16="http://schemas.microsoft.com/office/drawing/2014/main" id="{20139FA7-FEA0-E3CB-01E8-471A09D5A8CE}"/>
              </a:ext>
            </a:extLst>
          </p:cNvPr>
          <p:cNvSpPr>
            <a:spLocks noGrp="1"/>
          </p:cNvSpPr>
          <p:nvPr>
            <p:ph idx="1"/>
          </p:nvPr>
        </p:nvSpPr>
        <p:spPr>
          <a:xfrm>
            <a:off x="893446" y="5305655"/>
            <a:ext cx="7197089" cy="608965"/>
          </a:xfrm>
        </p:spPr>
        <p:txBody>
          <a:bodyPr>
            <a:noAutofit/>
          </a:bodyPr>
          <a:lstStyle/>
          <a:p>
            <a:pPr marL="0" indent="0">
              <a:buNone/>
            </a:pPr>
            <a:r>
              <a:rPr lang="en-IE" dirty="0">
                <a:latin typeface="Calibri" panose="020F0502020204030204" pitchFamily="34" charset="0"/>
                <a:ea typeface="Calibri" panose="020F0502020204030204" pitchFamily="34" charset="0"/>
                <a:cs typeface="Calibri" panose="020F0502020204030204" pitchFamily="34" charset="0"/>
              </a:rPr>
              <a:t>Support service meets with learner to compile Needs Assessment &amp; Support Plan</a:t>
            </a:r>
          </a:p>
        </p:txBody>
      </p:sp>
      <p:sp>
        <p:nvSpPr>
          <p:cNvPr id="6" name="TextBox 5">
            <a:extLst>
              <a:ext uri="{FF2B5EF4-FFF2-40B4-BE49-F238E27FC236}">
                <a16:creationId xmlns:a16="http://schemas.microsoft.com/office/drawing/2014/main" id="{128E5A99-9B8A-83CD-D4CA-DDC41DC33D65}"/>
              </a:ext>
            </a:extLst>
          </p:cNvPr>
          <p:cNvSpPr txBox="1"/>
          <p:nvPr/>
        </p:nvSpPr>
        <p:spPr>
          <a:xfrm>
            <a:off x="8315105" y="1113616"/>
            <a:ext cx="3504961" cy="2308324"/>
          </a:xfrm>
          <a:prstGeom prst="rect">
            <a:avLst/>
          </a:prstGeom>
          <a:solidFill>
            <a:schemeClr val="accent6">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Engagement</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Welcome identities</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Sustaining effort &amp; persistence</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Emotional capacity</a:t>
            </a:r>
          </a:p>
          <a:p>
            <a:endParaRPr lang="en-IE" sz="2400" dirty="0"/>
          </a:p>
        </p:txBody>
      </p:sp>
      <p:sp>
        <p:nvSpPr>
          <p:cNvPr id="9" name="TextBox 8">
            <a:extLst>
              <a:ext uri="{FF2B5EF4-FFF2-40B4-BE49-F238E27FC236}">
                <a16:creationId xmlns:a16="http://schemas.microsoft.com/office/drawing/2014/main" id="{8673F33B-A754-173C-7445-01213FCA5D9C}"/>
              </a:ext>
            </a:extLst>
          </p:cNvPr>
          <p:cNvSpPr txBox="1"/>
          <p:nvPr/>
        </p:nvSpPr>
        <p:spPr>
          <a:xfrm>
            <a:off x="8315105" y="3565351"/>
            <a:ext cx="3504961" cy="1938992"/>
          </a:xfrm>
          <a:prstGeom prst="rect">
            <a:avLst/>
          </a:prstGeom>
          <a:solidFill>
            <a:schemeClr val="accent4">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Action &amp; Expression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Interaction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Communication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Strategy Development</a:t>
            </a:r>
          </a:p>
          <a:p>
            <a:endParaRPr lang="en-IE" sz="2400" dirty="0"/>
          </a:p>
        </p:txBody>
      </p:sp>
    </p:spTree>
    <p:extLst>
      <p:ext uri="{BB962C8B-B14F-4D97-AF65-F5344CB8AC3E}">
        <p14:creationId xmlns:p14="http://schemas.microsoft.com/office/powerpoint/2010/main" val="178202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E4DF-81E9-A290-7752-0730226506B2}"/>
              </a:ext>
            </a:extLst>
          </p:cNvPr>
          <p:cNvSpPr>
            <a:spLocks noGrp="1"/>
          </p:cNvSpPr>
          <p:nvPr>
            <p:ph type="title"/>
          </p:nvPr>
        </p:nvSpPr>
        <p:spPr/>
        <p:txBody>
          <a:bodyPr/>
          <a:lstStyle/>
          <a:p>
            <a:r>
              <a:rPr lang="en-IE" dirty="0">
                <a:latin typeface="Calibri" panose="020F0502020204030204" pitchFamily="34" charset="0"/>
                <a:ea typeface="Calibri" panose="020F0502020204030204" pitchFamily="34" charset="0"/>
                <a:cs typeface="Calibri" panose="020F0502020204030204" pitchFamily="34" charset="0"/>
              </a:rPr>
              <a:t>Learner sets goals</a:t>
            </a:r>
          </a:p>
        </p:txBody>
      </p:sp>
      <p:pic>
        <p:nvPicPr>
          <p:cNvPr id="7" name="Picture 6" descr="A spiral-bound notebook with a grid pattern page titled &quot;GOALS&quot; in bold blue letters, featuring a numbered list from 1 to 3 with no entries. &#10;&#10;">
            <a:extLst>
              <a:ext uri="{FF2B5EF4-FFF2-40B4-BE49-F238E27FC236}">
                <a16:creationId xmlns:a16="http://schemas.microsoft.com/office/drawing/2014/main" id="{2BA43C13-C278-4014-5172-19E287C21F5A}"/>
              </a:ext>
            </a:extLst>
          </p:cNvPr>
          <p:cNvPicPr>
            <a:picLocks noChangeAspect="1"/>
          </p:cNvPicPr>
          <p:nvPr/>
        </p:nvPicPr>
        <p:blipFill>
          <a:blip r:embed="rId2"/>
          <a:stretch>
            <a:fillRect/>
          </a:stretch>
        </p:blipFill>
        <p:spPr>
          <a:xfrm>
            <a:off x="1888274" y="1670125"/>
            <a:ext cx="4372585" cy="3105583"/>
          </a:xfrm>
          <a:prstGeom prst="rect">
            <a:avLst/>
          </a:prstGeom>
        </p:spPr>
      </p:pic>
      <p:sp>
        <p:nvSpPr>
          <p:cNvPr id="3" name="Content Placeholder 2">
            <a:extLst>
              <a:ext uri="{FF2B5EF4-FFF2-40B4-BE49-F238E27FC236}">
                <a16:creationId xmlns:a16="http://schemas.microsoft.com/office/drawing/2014/main" id="{13AEEF24-759B-AECC-34BB-BFA028A526AD}"/>
              </a:ext>
            </a:extLst>
          </p:cNvPr>
          <p:cNvSpPr>
            <a:spLocks noGrp="1"/>
          </p:cNvSpPr>
          <p:nvPr>
            <p:ph idx="1"/>
          </p:nvPr>
        </p:nvSpPr>
        <p:spPr>
          <a:xfrm>
            <a:off x="1197952" y="4994848"/>
            <a:ext cx="6602730" cy="1498027"/>
          </a:xfrm>
        </p:spPr>
        <p:txBody>
          <a:bodyPr/>
          <a:lstStyle/>
          <a:p>
            <a:pPr marL="0" indent="0">
              <a:buNone/>
            </a:pPr>
            <a:r>
              <a:rPr lang="en-IE" dirty="0">
                <a:latin typeface="Calibri" panose="020F0502020204030204" pitchFamily="34" charset="0"/>
                <a:ea typeface="Calibri" panose="020F0502020204030204" pitchFamily="34" charset="0"/>
                <a:cs typeface="Calibri" panose="020F0502020204030204" pitchFamily="34" charset="0"/>
              </a:rPr>
              <a:t>Learner outlines Goals at the beginning of Learner Support and assesses progress as support continues.</a:t>
            </a:r>
          </a:p>
          <a:p>
            <a:pPr marL="0" indent="0">
              <a:buNone/>
            </a:pPr>
            <a:endParaRPr lang="en-IE" dirty="0"/>
          </a:p>
        </p:txBody>
      </p:sp>
      <p:sp>
        <p:nvSpPr>
          <p:cNvPr id="5" name="TextBox 4">
            <a:extLst>
              <a:ext uri="{FF2B5EF4-FFF2-40B4-BE49-F238E27FC236}">
                <a16:creationId xmlns:a16="http://schemas.microsoft.com/office/drawing/2014/main" id="{BF21039C-7761-9E57-8B46-DA664274BB05}"/>
              </a:ext>
            </a:extLst>
          </p:cNvPr>
          <p:cNvSpPr txBox="1"/>
          <p:nvPr/>
        </p:nvSpPr>
        <p:spPr>
          <a:xfrm>
            <a:off x="8199359" y="686754"/>
            <a:ext cx="3504961" cy="1569660"/>
          </a:xfrm>
          <a:prstGeom prst="rect">
            <a:avLst/>
          </a:prstGeom>
          <a:solidFill>
            <a:schemeClr val="accent6">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Engagement</a:t>
            </a:r>
          </a:p>
          <a:p>
            <a:pPr marL="342900" indent="-34290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Sustaining effort &amp; persistence</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Emotional capacity</a:t>
            </a:r>
          </a:p>
        </p:txBody>
      </p:sp>
      <p:sp>
        <p:nvSpPr>
          <p:cNvPr id="9" name="TextBox 8">
            <a:extLst>
              <a:ext uri="{FF2B5EF4-FFF2-40B4-BE49-F238E27FC236}">
                <a16:creationId xmlns:a16="http://schemas.microsoft.com/office/drawing/2014/main" id="{285423F2-B8E4-A8AF-FC30-D4A2753007D2}"/>
              </a:ext>
            </a:extLst>
          </p:cNvPr>
          <p:cNvSpPr txBox="1"/>
          <p:nvPr/>
        </p:nvSpPr>
        <p:spPr>
          <a:xfrm>
            <a:off x="8199359" y="2438086"/>
            <a:ext cx="3504961" cy="1200329"/>
          </a:xfrm>
          <a:prstGeom prst="rect">
            <a:avLst/>
          </a:prstGeom>
          <a:solidFill>
            <a:srgbClr val="DFD7EB"/>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Representation</a:t>
            </a:r>
          </a:p>
          <a:p>
            <a:pPr marL="342900" indent="-34290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Perception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Building knowledge</a:t>
            </a:r>
          </a:p>
        </p:txBody>
      </p:sp>
      <p:sp>
        <p:nvSpPr>
          <p:cNvPr id="11" name="TextBox 10">
            <a:extLst>
              <a:ext uri="{FF2B5EF4-FFF2-40B4-BE49-F238E27FC236}">
                <a16:creationId xmlns:a16="http://schemas.microsoft.com/office/drawing/2014/main" id="{78E93DE5-C466-9C8E-B3A4-A12B171B0F6C}"/>
              </a:ext>
            </a:extLst>
          </p:cNvPr>
          <p:cNvSpPr txBox="1"/>
          <p:nvPr/>
        </p:nvSpPr>
        <p:spPr>
          <a:xfrm>
            <a:off x="8199359" y="3820087"/>
            <a:ext cx="3504962" cy="1938992"/>
          </a:xfrm>
          <a:prstGeom prst="rect">
            <a:avLst/>
          </a:prstGeom>
          <a:solidFill>
            <a:schemeClr val="accent4">
              <a:lumMod val="40000"/>
              <a:lumOff val="60000"/>
            </a:schemeClr>
          </a:solidFill>
          <a:ln w="22225">
            <a:solidFill>
              <a:schemeClr val="accent1">
                <a:shade val="15000"/>
              </a:schemeClr>
            </a:solidFill>
          </a:ln>
        </p:spPr>
        <p:txBody>
          <a:bodyPr wrap="square" rtlCol="0">
            <a:spAutoFit/>
          </a:bodyPr>
          <a:lstStyle/>
          <a:p>
            <a:r>
              <a:rPr lang="en-IE" sz="2400" dirty="0">
                <a:latin typeface="Calibri" panose="020F0502020204030204" pitchFamily="34" charset="0"/>
                <a:ea typeface="Calibri" panose="020F0502020204030204" pitchFamily="34" charset="0"/>
                <a:cs typeface="Calibri" panose="020F0502020204030204" pitchFamily="34" charset="0"/>
              </a:rPr>
              <a:t>Action &amp; Expression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Expression &amp; Communication</a:t>
            </a:r>
          </a:p>
          <a:p>
            <a:pPr marL="285750" indent="-285750">
              <a:buFont typeface="Wingdings" panose="05000000000000000000" pitchFamily="2" charset="2"/>
              <a:buChar char="ü"/>
            </a:pPr>
            <a:r>
              <a:rPr lang="en-IE" sz="2400" dirty="0">
                <a:latin typeface="Calibri" panose="020F0502020204030204" pitchFamily="34" charset="0"/>
                <a:ea typeface="Calibri" panose="020F0502020204030204" pitchFamily="34" charset="0"/>
                <a:cs typeface="Calibri" panose="020F0502020204030204" pitchFamily="34" charset="0"/>
              </a:rPr>
              <a:t>Strategy Development</a:t>
            </a:r>
          </a:p>
          <a:p>
            <a:endParaRPr lang="en-IE" sz="2400" dirty="0"/>
          </a:p>
        </p:txBody>
      </p:sp>
    </p:spTree>
    <p:extLst>
      <p:ext uri="{BB962C8B-B14F-4D97-AF65-F5344CB8AC3E}">
        <p14:creationId xmlns:p14="http://schemas.microsoft.com/office/powerpoint/2010/main" val="250209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41D5-473E-5738-E2BB-274DDC1FC44A}"/>
              </a:ext>
            </a:extLst>
          </p:cNvPr>
          <p:cNvSpPr>
            <a:spLocks noGrp="1"/>
          </p:cNvSpPr>
          <p:nvPr>
            <p:ph type="title"/>
          </p:nvPr>
        </p:nvSpPr>
        <p:spPr>
          <a:xfrm>
            <a:off x="876693" y="741391"/>
            <a:ext cx="3488067" cy="1616203"/>
          </a:xfrm>
        </p:spPr>
        <p:txBody>
          <a:bodyPr anchor="b">
            <a:normAutofit fontScale="90000"/>
          </a:bodyPr>
          <a:lstStyle/>
          <a:p>
            <a:r>
              <a:rPr lang="en-IE" sz="4900" dirty="0">
                <a:latin typeface="Calibri" panose="020F0502020204030204" pitchFamily="34" charset="0"/>
                <a:ea typeface="Calibri" panose="020F0502020204030204" pitchFamily="34" charset="0"/>
                <a:cs typeface="Calibri" panose="020F0502020204030204" pitchFamily="34" charset="0"/>
              </a:rPr>
              <a:t>Resource Development</a:t>
            </a:r>
            <a:br>
              <a:rPr lang="en-IE" sz="3200" dirty="0"/>
            </a:br>
            <a:endParaRPr lang="en-IE" sz="3200" dirty="0"/>
          </a:p>
        </p:txBody>
      </p:sp>
      <p:sp>
        <p:nvSpPr>
          <p:cNvPr id="3" name="Content Placeholder 2">
            <a:extLst>
              <a:ext uri="{FF2B5EF4-FFF2-40B4-BE49-F238E27FC236}">
                <a16:creationId xmlns:a16="http://schemas.microsoft.com/office/drawing/2014/main" id="{A4DCF015-FA76-FAA5-67BB-2D4819DEC068}"/>
              </a:ext>
            </a:extLst>
          </p:cNvPr>
          <p:cNvSpPr>
            <a:spLocks noGrp="1"/>
          </p:cNvSpPr>
          <p:nvPr>
            <p:ph idx="1"/>
          </p:nvPr>
        </p:nvSpPr>
        <p:spPr>
          <a:xfrm>
            <a:off x="876694" y="2533476"/>
            <a:ext cx="2833324" cy="3447832"/>
          </a:xfrm>
        </p:spPr>
        <p:txBody>
          <a:bodyPr anchor="t">
            <a:normAutofit/>
          </a:bodyPr>
          <a:lstStyle/>
          <a:p>
            <a:r>
              <a:rPr lang="en-IE" dirty="0">
                <a:latin typeface="Calibri" panose="020F0502020204030204" pitchFamily="34" charset="0"/>
                <a:ea typeface="Calibri" panose="020F0502020204030204" pitchFamily="34" charset="0"/>
                <a:cs typeface="Calibri" panose="020F0502020204030204" pitchFamily="34" charset="0"/>
              </a:rPr>
              <a:t>Goal Setting Template </a:t>
            </a:r>
          </a:p>
          <a:p>
            <a:r>
              <a:rPr lang="en-IE" dirty="0">
                <a:latin typeface="Calibri" panose="020F0502020204030204" pitchFamily="34" charset="0"/>
                <a:ea typeface="Calibri" panose="020F0502020204030204" pitchFamily="34" charset="0"/>
                <a:cs typeface="Calibri" panose="020F0502020204030204" pitchFamily="34" charset="0"/>
              </a:rPr>
              <a:t>Assignment Task words</a:t>
            </a:r>
          </a:p>
        </p:txBody>
      </p:sp>
      <p:pic>
        <p:nvPicPr>
          <p:cNvPr id="5" name="Picture 4" descr="A goal setting template designed to help individuals identify reasons for seeking support, set specific goals, and outline action plans. It includes sections for areas of difficulty with checkboxes, barriers, coping strategies, progress tracking, and visual icons representing each section.">
            <a:extLst>
              <a:ext uri="{FF2B5EF4-FFF2-40B4-BE49-F238E27FC236}">
                <a16:creationId xmlns:a16="http://schemas.microsoft.com/office/drawing/2014/main" id="{FB167FDE-549E-18B6-AEF5-5E60F292740F}"/>
              </a:ext>
            </a:extLst>
          </p:cNvPr>
          <p:cNvPicPr>
            <a:picLocks noChangeAspect="1"/>
          </p:cNvPicPr>
          <p:nvPr/>
        </p:nvPicPr>
        <p:blipFill>
          <a:blip r:embed="rId2"/>
          <a:stretch>
            <a:fillRect/>
          </a:stretch>
        </p:blipFill>
        <p:spPr>
          <a:xfrm>
            <a:off x="4550945" y="1092536"/>
            <a:ext cx="3259366" cy="4672927"/>
          </a:xfrm>
          <a:prstGeom prst="rect">
            <a:avLst/>
          </a:prstGeom>
        </p:spPr>
      </p:pic>
      <p:pic>
        <p:nvPicPr>
          <p:cNvPr id="7" name="Picture 6" descr="A table titled &quot;Assignment Task Words &amp; Meanings&quot; presenting academic vocabulary with three columns: Word, Meaning &amp; Example, and Synonyms. ">
            <a:extLst>
              <a:ext uri="{FF2B5EF4-FFF2-40B4-BE49-F238E27FC236}">
                <a16:creationId xmlns:a16="http://schemas.microsoft.com/office/drawing/2014/main" id="{4DB1F2AE-CFD1-E29B-8D95-ABA7CC85A9DF}"/>
              </a:ext>
            </a:extLst>
          </p:cNvPr>
          <p:cNvPicPr>
            <a:picLocks noChangeAspect="1"/>
          </p:cNvPicPr>
          <p:nvPr/>
        </p:nvPicPr>
        <p:blipFill>
          <a:blip r:embed="rId3"/>
          <a:stretch>
            <a:fillRect/>
          </a:stretch>
        </p:blipFill>
        <p:spPr>
          <a:xfrm>
            <a:off x="7996495" y="1092536"/>
            <a:ext cx="3306095" cy="4672927"/>
          </a:xfrm>
          <a:prstGeom prst="rect">
            <a:avLst/>
          </a:prstGeom>
        </p:spPr>
      </p:pic>
      <p:grpSp>
        <p:nvGrpSpPr>
          <p:cNvPr id="51" name="Group 50">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28" name="Rectangle 27">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720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What do we mean by Autonomy?</a:t>
            </a:r>
            <a:br>
              <a:rPr lang="en-IE" dirty="0"/>
            </a:br>
            <a:r>
              <a:rPr lang="en-IE" dirty="0"/>
              <a:t>Autonomy is not doing it alone</a:t>
            </a:r>
            <a:endParaRPr dirty="0"/>
          </a:p>
        </p:txBody>
      </p:sp>
      <p:sp>
        <p:nvSpPr>
          <p:cNvPr id="3" name="Content Placeholder 2"/>
          <p:cNvSpPr>
            <a:spLocks noGrp="1"/>
          </p:cNvSpPr>
          <p:nvPr>
            <p:ph idx="1"/>
          </p:nvPr>
        </p:nvSpPr>
        <p:spPr>
          <a:xfrm>
            <a:off x="1981200" y="1600200"/>
            <a:ext cx="8229600" cy="4800600"/>
          </a:xfrm>
        </p:spPr>
        <p:txBody>
          <a:bodyPr>
            <a:normAutofit/>
          </a:bodyPr>
          <a:lstStyle/>
          <a:p>
            <a:pPr marL="0" indent="0">
              <a:buNone/>
            </a:pPr>
            <a:endParaRPr dirty="0"/>
          </a:p>
          <a:p>
            <a:r>
              <a:rPr lang="en-IE" dirty="0"/>
              <a:t>Start tasks</a:t>
            </a:r>
          </a:p>
          <a:p>
            <a:r>
              <a:rPr lang="en-IE" dirty="0"/>
              <a:t>Structure thinking</a:t>
            </a:r>
          </a:p>
          <a:p>
            <a:r>
              <a:rPr lang="en-IE" dirty="0"/>
              <a:t>Make decisions</a:t>
            </a:r>
          </a:p>
          <a:p>
            <a:r>
              <a:rPr lang="en-IE" dirty="0"/>
              <a:t>Stand over your work</a:t>
            </a:r>
          </a:p>
          <a:p>
            <a:endParaRPr dirty="0"/>
          </a:p>
          <a:p>
            <a:pPr marL="0" indent="0">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C7A18-7FB1-4039-A1DC-FE54A3E2E28B}">
  <ds:schemaRefs>
    <ds:schemaRef ds:uri="http://schemas.microsoft.com/sharepoint/v3/contenttype/forms"/>
  </ds:schemaRefs>
</ds:datastoreItem>
</file>

<file path=customXml/itemProps2.xml><?xml version="1.0" encoding="utf-8"?>
<ds:datastoreItem xmlns:ds="http://schemas.openxmlformats.org/officeDocument/2006/customXml" ds:itemID="{4DD895E2-460C-4249-B87F-B34BC4391B37}">
  <ds:schemaRef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f04adec5-321f-46c9-8d8f-d278d5019d73"/>
    <ds:schemaRef ds:uri="http://schemas.microsoft.com/office/infopath/2007/PartnerControls"/>
    <ds:schemaRef ds:uri="http://purl.org/dc/terms/"/>
    <ds:schemaRef ds:uri="98a9eb8c-6a01-428e-9f5d-17b5596ff277"/>
    <ds:schemaRef ds:uri="http://schemas.microsoft.com/office/2006/metadata/properties"/>
  </ds:schemaRefs>
</ds:datastoreItem>
</file>

<file path=customXml/itemProps3.xml><?xml version="1.0" encoding="utf-8"?>
<ds:datastoreItem xmlns:ds="http://schemas.openxmlformats.org/officeDocument/2006/customXml" ds:itemID="{D172248A-4891-44C9-8693-27D3766CF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c5ff0b8-d66e-4590-8a37-77b038644416}" enabled="0" method="" siteId="{cc5ff0b8-d66e-4590-8a37-77b038644416}" removed="1"/>
</clbl:labelList>
</file>

<file path=docProps/app.xml><?xml version="1.0" encoding="utf-8"?>
<Properties xmlns="http://schemas.openxmlformats.org/officeDocument/2006/extended-properties" xmlns:vt="http://schemas.openxmlformats.org/officeDocument/2006/docPropsVTypes">
  <TotalTime>2803</TotalTime>
  <Words>548</Words>
  <Application>Microsoft Office PowerPoint</Application>
  <PresentationFormat>Widescreen</PresentationFormat>
  <Paragraphs>129</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Wingdings</vt:lpstr>
      <vt:lpstr>Office Theme</vt:lpstr>
      <vt:lpstr>“Why Can’t You Do It For Me?” Fostering autonomy in FET learners accessing the WWETB Learning Support Service, through a UDL lens.</vt:lpstr>
      <vt:lpstr>WWETB Learner Support Service </vt:lpstr>
      <vt:lpstr>Learner Support</vt:lpstr>
      <vt:lpstr>Support delivery promotes independence</vt:lpstr>
      <vt:lpstr>Learner seeks support</vt:lpstr>
      <vt:lpstr>Learner outlines their needs and  learning preferences</vt:lpstr>
      <vt:lpstr>Learner sets goals</vt:lpstr>
      <vt:lpstr>Resource Development </vt:lpstr>
      <vt:lpstr>What do we mean by Autonomy? Autonomy is not doing it alone</vt:lpstr>
      <vt:lpstr>Building on WWETB learning support approach</vt:lpstr>
      <vt:lpstr>The move to FET</vt:lpstr>
      <vt:lpstr>Shane’s story from dependence to independence.</vt:lpstr>
      <vt:lpstr>Designing for Autonomy: Scaffolding self-regulation</vt:lpstr>
      <vt:lpstr>Shane’s story continued</vt:lpstr>
      <vt:lpstr>A Necessary Tension</vt:lpstr>
      <vt:lpstr>The work of Learning Support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MargaretHoward</dc:creator>
  <cp:lastModifiedBy>Danielle Duignan</cp:lastModifiedBy>
  <cp:revision>3</cp:revision>
  <dcterms:created xsi:type="dcterms:W3CDTF">2026-01-16T14:48:30Z</dcterms:created>
  <dcterms:modified xsi:type="dcterms:W3CDTF">2026-03-12T14:37:39Z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