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56" r:id="rId5"/>
    <p:sldId id="257" r:id="rId6"/>
    <p:sldId id="258" r:id="rId7"/>
    <p:sldId id="260" r:id="rId8"/>
    <p:sldId id="259" r:id="rId9"/>
    <p:sldId id="298" r:id="rId10"/>
    <p:sldId id="261" r:id="rId11"/>
    <p:sldId id="262" r:id="rId12"/>
    <p:sldId id="264" r:id="rId13"/>
    <p:sldId id="301" r:id="rId14"/>
    <p:sldId id="267" r:id="rId15"/>
    <p:sldId id="276" r:id="rId16"/>
    <p:sldId id="293" r:id="rId17"/>
    <p:sldId id="275" r:id="rId18"/>
    <p:sldId id="286" r:id="rId19"/>
    <p:sldId id="288" r:id="rId20"/>
    <p:sldId id="300" r:id="rId21"/>
    <p:sldId id="291" r:id="rId22"/>
    <p:sldId id="292" r:id="rId23"/>
    <p:sldId id="290" r:id="rId24"/>
    <p:sldId id="283" r:id="rId25"/>
    <p:sldId id="295" r:id="rId26"/>
    <p:sldId id="303" r:id="rId27"/>
    <p:sldId id="297" r:id="rId28"/>
    <p:sldId id="296" r:id="rId29"/>
    <p:sldId id="287" r:id="rId30"/>
    <p:sldId id="302" r:id="rId31"/>
    <p:sldId id="294" r:id="rId32"/>
    <p:sldId id="285" r:id="rId33"/>
    <p:sldId id="273" r:id="rId34"/>
  </p:sldIdLst>
  <p:sldSz cx="18288000" cy="10287000"/>
  <p:notesSz cx="6858000" cy="9144000"/>
  <p:embeddedFontLst>
    <p:embeddedFont>
      <p:font typeface="Proxima Nova" panose="020B0604020202020204" charset="0"/>
      <p:regular r:id="rId36"/>
    </p:embeddedFont>
    <p:embeddedFont>
      <p:font typeface="Proxima Nova Bold" panose="020B0604020202020204" charset="0"/>
      <p:regular r:id="rId37"/>
    </p:embeddedFont>
    <p:embeddedFont>
      <p:font typeface="Proxima Nova Heavy" panose="020B0604020202020204" charset="0"/>
      <p:regular r:id="rId38"/>
    </p:embeddedFont>
    <p:embeddedFont>
      <p:font typeface="Tex Gyre Bonum"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94622" autoAdjust="0"/>
  </p:normalViewPr>
  <p:slideViewPr>
    <p:cSldViewPr>
      <p:cViewPr varScale="1">
        <p:scale>
          <a:sx n="60" d="100"/>
          <a:sy n="60" d="100"/>
        </p:scale>
        <p:origin x="42"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Duignan" userId="f36a576b-c06f-4e27-b341-dcf4bf9c1f2f" providerId="ADAL" clId="{07D29F31-AF74-419B-AFEC-C1B7E62EF368}"/>
    <pc:docChg chg="modSld">
      <pc:chgData name="Danielle Duignan" userId="f36a576b-c06f-4e27-b341-dcf4bf9c1f2f" providerId="ADAL" clId="{07D29F31-AF74-419B-AFEC-C1B7E62EF368}" dt="2026-03-10T11:24:54.155" v="48" actId="962"/>
      <pc:docMkLst>
        <pc:docMk/>
      </pc:docMkLst>
      <pc:sldChg chg="modSp mod">
        <pc:chgData name="Danielle Duignan" userId="f36a576b-c06f-4e27-b341-dcf4bf9c1f2f" providerId="ADAL" clId="{07D29F31-AF74-419B-AFEC-C1B7E62EF368}" dt="2026-03-10T11:24:07.284" v="25" actId="962"/>
        <pc:sldMkLst>
          <pc:docMk/>
          <pc:sldMk cId="0" sldId="257"/>
        </pc:sldMkLst>
        <pc:picChg chg="mod">
          <ac:chgData name="Danielle Duignan" userId="f36a576b-c06f-4e27-b341-dcf4bf9c1f2f" providerId="ADAL" clId="{07D29F31-AF74-419B-AFEC-C1B7E62EF368}" dt="2026-03-10T11:24:07.284" v="25" actId="962"/>
          <ac:picMkLst>
            <pc:docMk/>
            <pc:sldMk cId="0" sldId="257"/>
            <ac:picMk id="10" creationId="{6C3498BB-4D4D-F788-AC03-D3A718C9C034}"/>
          </ac:picMkLst>
        </pc:picChg>
      </pc:sldChg>
      <pc:sldChg chg="modSp mod">
        <pc:chgData name="Danielle Duignan" userId="f36a576b-c06f-4e27-b341-dcf4bf9c1f2f" providerId="ADAL" clId="{07D29F31-AF74-419B-AFEC-C1B7E62EF368}" dt="2026-03-10T11:24:09.679" v="26" actId="962"/>
        <pc:sldMkLst>
          <pc:docMk/>
          <pc:sldMk cId="0" sldId="258"/>
        </pc:sldMkLst>
        <pc:spChg chg="ord">
          <ac:chgData name="Danielle Duignan" userId="f36a576b-c06f-4e27-b341-dcf4bf9c1f2f" providerId="ADAL" clId="{07D29F31-AF74-419B-AFEC-C1B7E62EF368}" dt="2026-03-10T11:21:55.114" v="0" actId="13244"/>
          <ac:spMkLst>
            <pc:docMk/>
            <pc:sldMk cId="0" sldId="258"/>
            <ac:spMk id="26" creationId="{00000000-0000-0000-0000-000000000000}"/>
          </ac:spMkLst>
        </pc:spChg>
        <pc:grpChg chg="ord">
          <ac:chgData name="Danielle Duignan" userId="f36a576b-c06f-4e27-b341-dcf4bf9c1f2f" providerId="ADAL" clId="{07D29F31-AF74-419B-AFEC-C1B7E62EF368}" dt="2026-03-10T11:23:43.055" v="24"/>
          <ac:grpSpMkLst>
            <pc:docMk/>
            <pc:sldMk cId="0" sldId="258"/>
            <ac:grpSpMk id="9" creationId="{00000000-0000-0000-0000-000000000000}"/>
          </ac:grpSpMkLst>
        </pc:grpChg>
        <pc:picChg chg="mod">
          <ac:chgData name="Danielle Duignan" userId="f36a576b-c06f-4e27-b341-dcf4bf9c1f2f" providerId="ADAL" clId="{07D29F31-AF74-419B-AFEC-C1B7E62EF368}" dt="2026-03-10T11:24:09.679" v="26" actId="962"/>
          <ac:picMkLst>
            <pc:docMk/>
            <pc:sldMk cId="0" sldId="258"/>
            <ac:picMk id="28" creationId="{9208E023-7A4E-226B-7BD3-8E7F885E6D8C}"/>
          </ac:picMkLst>
        </pc:picChg>
      </pc:sldChg>
      <pc:sldChg chg="modSp mod">
        <pc:chgData name="Danielle Duignan" userId="f36a576b-c06f-4e27-b341-dcf4bf9c1f2f" providerId="ADAL" clId="{07D29F31-AF74-419B-AFEC-C1B7E62EF368}" dt="2026-03-10T11:24:14.371" v="27" actId="962"/>
        <pc:sldMkLst>
          <pc:docMk/>
          <pc:sldMk cId="0" sldId="259"/>
        </pc:sldMkLst>
        <pc:grpChg chg="ord">
          <ac:chgData name="Danielle Duignan" userId="f36a576b-c06f-4e27-b341-dcf4bf9c1f2f" providerId="ADAL" clId="{07D29F31-AF74-419B-AFEC-C1B7E62EF368}" dt="2026-03-10T11:23:38.242" v="22"/>
          <ac:grpSpMkLst>
            <pc:docMk/>
            <pc:sldMk cId="0" sldId="259"/>
            <ac:grpSpMk id="5" creationId="{00000000-0000-0000-0000-000000000000}"/>
          </ac:grpSpMkLst>
        </pc:grpChg>
        <pc:picChg chg="mod">
          <ac:chgData name="Danielle Duignan" userId="f36a576b-c06f-4e27-b341-dcf4bf9c1f2f" providerId="ADAL" clId="{07D29F31-AF74-419B-AFEC-C1B7E62EF368}" dt="2026-03-10T11:24:14.371" v="27" actId="962"/>
          <ac:picMkLst>
            <pc:docMk/>
            <pc:sldMk cId="0" sldId="259"/>
            <ac:picMk id="8" creationId="{04B01475-B9DD-6FD5-097A-EEB6875C7B3B}"/>
          </ac:picMkLst>
        </pc:picChg>
      </pc:sldChg>
      <pc:sldChg chg="modSp mod">
        <pc:chgData name="Danielle Duignan" userId="f36a576b-c06f-4e27-b341-dcf4bf9c1f2f" providerId="ADAL" clId="{07D29F31-AF74-419B-AFEC-C1B7E62EF368}" dt="2026-03-10T11:22:53.245" v="11" actId="962"/>
        <pc:sldMkLst>
          <pc:docMk/>
          <pc:sldMk cId="0" sldId="260"/>
        </pc:sldMkLst>
        <pc:spChg chg="ord">
          <ac:chgData name="Danielle Duignan" userId="f36a576b-c06f-4e27-b341-dcf4bf9c1f2f" providerId="ADAL" clId="{07D29F31-AF74-419B-AFEC-C1B7E62EF368}" dt="2026-03-10T11:22:27.883" v="3"/>
          <ac:spMkLst>
            <pc:docMk/>
            <pc:sldMk cId="0" sldId="260"/>
            <ac:spMk id="8" creationId="{00000000-0000-0000-0000-000000000000}"/>
          </ac:spMkLst>
        </pc:spChg>
        <pc:spChg chg="mod ord">
          <ac:chgData name="Danielle Duignan" userId="f36a576b-c06f-4e27-b341-dcf4bf9c1f2f" providerId="ADAL" clId="{07D29F31-AF74-419B-AFEC-C1B7E62EF368}" dt="2026-03-10T11:22:52.500" v="10" actId="962"/>
          <ac:spMkLst>
            <pc:docMk/>
            <pc:sldMk cId="0" sldId="260"/>
            <ac:spMk id="13" creationId="{00000000-0000-0000-0000-000000000000}"/>
          </ac:spMkLst>
        </pc:spChg>
        <pc:grpChg chg="ord">
          <ac:chgData name="Danielle Duignan" userId="f36a576b-c06f-4e27-b341-dcf4bf9c1f2f" providerId="ADAL" clId="{07D29F31-AF74-419B-AFEC-C1B7E62EF368}" dt="2026-03-10T11:22:34.800" v="4" actId="13244"/>
          <ac:grpSpMkLst>
            <pc:docMk/>
            <pc:sldMk cId="0" sldId="260"/>
            <ac:grpSpMk id="15" creationId="{00000000-0000-0000-0000-000000000000}"/>
          </ac:grpSpMkLst>
        </pc:grpChg>
        <pc:picChg chg="mod ord">
          <ac:chgData name="Danielle Duignan" userId="f36a576b-c06f-4e27-b341-dcf4bf9c1f2f" providerId="ADAL" clId="{07D29F31-AF74-419B-AFEC-C1B7E62EF368}" dt="2026-03-10T11:22:53.245" v="11" actId="962"/>
          <ac:picMkLst>
            <pc:docMk/>
            <pc:sldMk cId="0" sldId="260"/>
            <ac:picMk id="30" creationId="{A1103B84-DA9D-46A1-9999-E7EFB12B2DD2}"/>
          </ac:picMkLst>
        </pc:picChg>
        <pc:picChg chg="mod ord">
          <ac:chgData name="Danielle Duignan" userId="f36a576b-c06f-4e27-b341-dcf4bf9c1f2f" providerId="ADAL" clId="{07D29F31-AF74-419B-AFEC-C1B7E62EF368}" dt="2026-03-10T11:22:50.228" v="6" actId="962"/>
          <ac:picMkLst>
            <pc:docMk/>
            <pc:sldMk cId="0" sldId="260"/>
            <ac:picMk id="32" creationId="{8944C84E-1D98-1928-8764-45B9F662546E}"/>
          </ac:picMkLst>
        </pc:picChg>
        <pc:picChg chg="mod ord">
          <ac:chgData name="Danielle Duignan" userId="f36a576b-c06f-4e27-b341-dcf4bf9c1f2f" providerId="ADAL" clId="{07D29F31-AF74-419B-AFEC-C1B7E62EF368}" dt="2026-03-10T11:22:51.075" v="7" actId="962"/>
          <ac:picMkLst>
            <pc:docMk/>
            <pc:sldMk cId="0" sldId="260"/>
            <ac:picMk id="84" creationId="{E531D097-952C-7399-0A4C-9CA108D97FCF}"/>
          </ac:picMkLst>
        </pc:picChg>
      </pc:sldChg>
      <pc:sldChg chg="modSp mod">
        <pc:chgData name="Danielle Duignan" userId="f36a576b-c06f-4e27-b341-dcf4bf9c1f2f" providerId="ADAL" clId="{07D29F31-AF74-419B-AFEC-C1B7E62EF368}" dt="2026-03-10T11:24:20.215" v="28" actId="962"/>
        <pc:sldMkLst>
          <pc:docMk/>
          <pc:sldMk cId="0" sldId="262"/>
        </pc:sldMkLst>
        <pc:spChg chg="ord">
          <ac:chgData name="Danielle Duignan" userId="f36a576b-c06f-4e27-b341-dcf4bf9c1f2f" providerId="ADAL" clId="{07D29F31-AF74-419B-AFEC-C1B7E62EF368}" dt="2026-03-10T11:22:59.430" v="12" actId="13244"/>
          <ac:spMkLst>
            <pc:docMk/>
            <pc:sldMk cId="0" sldId="262"/>
            <ac:spMk id="27" creationId="{00000000-0000-0000-0000-000000000000}"/>
          </ac:spMkLst>
        </pc:spChg>
        <pc:grpChg chg="ord">
          <ac:chgData name="Danielle Duignan" userId="f36a576b-c06f-4e27-b341-dcf4bf9c1f2f" providerId="ADAL" clId="{07D29F31-AF74-419B-AFEC-C1B7E62EF368}" dt="2026-03-10T11:23:34.077" v="21"/>
          <ac:grpSpMkLst>
            <pc:docMk/>
            <pc:sldMk cId="0" sldId="262"/>
            <ac:grpSpMk id="8" creationId="{00000000-0000-0000-0000-000000000000}"/>
          </ac:grpSpMkLst>
        </pc:grpChg>
        <pc:picChg chg="mod">
          <ac:chgData name="Danielle Duignan" userId="f36a576b-c06f-4e27-b341-dcf4bf9c1f2f" providerId="ADAL" clId="{07D29F31-AF74-419B-AFEC-C1B7E62EF368}" dt="2026-03-10T11:24:20.215" v="28" actId="962"/>
          <ac:picMkLst>
            <pc:docMk/>
            <pc:sldMk cId="0" sldId="262"/>
            <ac:picMk id="28" creationId="{44CB02CE-FBEF-428D-A272-FA6CA35CFCD7}"/>
          </ac:picMkLst>
        </pc:picChg>
      </pc:sldChg>
      <pc:sldChg chg="modSp mod">
        <pc:chgData name="Danielle Duignan" userId="f36a576b-c06f-4e27-b341-dcf4bf9c1f2f" providerId="ADAL" clId="{07D29F31-AF74-419B-AFEC-C1B7E62EF368}" dt="2026-03-10T11:24:23.829" v="29" actId="962"/>
        <pc:sldMkLst>
          <pc:docMk/>
          <pc:sldMk cId="0" sldId="267"/>
        </pc:sldMkLst>
        <pc:spChg chg="ord">
          <ac:chgData name="Danielle Duignan" userId="f36a576b-c06f-4e27-b341-dcf4bf9c1f2f" providerId="ADAL" clId="{07D29F31-AF74-419B-AFEC-C1B7E62EF368}" dt="2026-03-10T11:23:03.870" v="13" actId="13244"/>
          <ac:spMkLst>
            <pc:docMk/>
            <pc:sldMk cId="0" sldId="267"/>
            <ac:spMk id="26" creationId="{00000000-0000-0000-0000-000000000000}"/>
          </ac:spMkLst>
        </pc:spChg>
        <pc:grpChg chg="ord">
          <ac:chgData name="Danielle Duignan" userId="f36a576b-c06f-4e27-b341-dcf4bf9c1f2f" providerId="ADAL" clId="{07D29F31-AF74-419B-AFEC-C1B7E62EF368}" dt="2026-03-10T11:23:29.497" v="19"/>
          <ac:grpSpMkLst>
            <pc:docMk/>
            <pc:sldMk cId="0" sldId="267"/>
            <ac:grpSpMk id="8" creationId="{00000000-0000-0000-0000-000000000000}"/>
          </ac:grpSpMkLst>
        </pc:grpChg>
        <pc:picChg chg="mod">
          <ac:chgData name="Danielle Duignan" userId="f36a576b-c06f-4e27-b341-dcf4bf9c1f2f" providerId="ADAL" clId="{07D29F31-AF74-419B-AFEC-C1B7E62EF368}" dt="2026-03-10T11:24:23.829" v="29" actId="962"/>
          <ac:picMkLst>
            <pc:docMk/>
            <pc:sldMk cId="0" sldId="267"/>
            <ac:picMk id="28" creationId="{0B3B6F8A-C8C8-B362-AD33-D5A08A34A989}"/>
          </ac:picMkLst>
        </pc:picChg>
      </pc:sldChg>
      <pc:sldChg chg="modSp mod">
        <pc:chgData name="Danielle Duignan" userId="f36a576b-c06f-4e27-b341-dcf4bf9c1f2f" providerId="ADAL" clId="{07D29F31-AF74-419B-AFEC-C1B7E62EF368}" dt="2026-03-10T11:24:54.155" v="48" actId="962"/>
        <pc:sldMkLst>
          <pc:docMk/>
          <pc:sldMk cId="0" sldId="273"/>
        </pc:sldMkLst>
        <pc:picChg chg="mod">
          <ac:chgData name="Danielle Duignan" userId="f36a576b-c06f-4e27-b341-dcf4bf9c1f2f" providerId="ADAL" clId="{07D29F31-AF74-419B-AFEC-C1B7E62EF368}" dt="2026-03-10T11:24:54.155" v="48" actId="962"/>
          <ac:picMkLst>
            <pc:docMk/>
            <pc:sldMk cId="0" sldId="273"/>
            <ac:picMk id="48" creationId="{6E40C077-DC1B-CB03-21FD-C872667470C9}"/>
          </ac:picMkLst>
        </pc:picChg>
      </pc:sldChg>
      <pc:sldChg chg="modSp mod">
        <pc:chgData name="Danielle Duignan" userId="f36a576b-c06f-4e27-b341-dcf4bf9c1f2f" providerId="ADAL" clId="{07D29F31-AF74-419B-AFEC-C1B7E62EF368}" dt="2026-03-10T11:24:39.523" v="30" actId="962"/>
        <pc:sldMkLst>
          <pc:docMk/>
          <pc:sldMk cId="2911825373" sldId="302"/>
        </pc:sldMkLst>
        <pc:spChg chg="ord">
          <ac:chgData name="Danielle Duignan" userId="f36a576b-c06f-4e27-b341-dcf4bf9c1f2f" providerId="ADAL" clId="{07D29F31-AF74-419B-AFEC-C1B7E62EF368}" dt="2026-03-10T11:23:06.778" v="14" actId="13244"/>
          <ac:spMkLst>
            <pc:docMk/>
            <pc:sldMk cId="2911825373" sldId="302"/>
            <ac:spMk id="26" creationId="{EE278431-65A2-9163-6202-B90304C78FE9}"/>
          </ac:spMkLst>
        </pc:spChg>
        <pc:grpChg chg="ord">
          <ac:chgData name="Danielle Duignan" userId="f36a576b-c06f-4e27-b341-dcf4bf9c1f2f" providerId="ADAL" clId="{07D29F31-AF74-419B-AFEC-C1B7E62EF368}" dt="2026-03-10T11:23:15.972" v="17" actId="13244"/>
          <ac:grpSpMkLst>
            <pc:docMk/>
            <pc:sldMk cId="2911825373" sldId="302"/>
            <ac:grpSpMk id="8" creationId="{BB559EEF-29E2-D8E2-5DEA-7916C4618A29}"/>
          </ac:grpSpMkLst>
        </pc:grpChg>
        <pc:picChg chg="mod">
          <ac:chgData name="Danielle Duignan" userId="f36a576b-c06f-4e27-b341-dcf4bf9c1f2f" providerId="ADAL" clId="{07D29F31-AF74-419B-AFEC-C1B7E62EF368}" dt="2026-03-10T11:24:39.523" v="30" actId="962"/>
          <ac:picMkLst>
            <pc:docMk/>
            <pc:sldMk cId="2911825373" sldId="302"/>
            <ac:picMk id="28" creationId="{1F1CC00D-6249-F647-F2DA-3ABD9EC8A978}"/>
          </ac:picMkLst>
        </pc:picChg>
      </pc:sldChg>
    </pc:docChg>
  </pc:docChgLst>
  <pc:docChgLst>
    <pc:chgData name="Suzanne.Stone" userId="4de059ca-8c62-4ef3-9cd3-cf9ee7a12b22" providerId="ADAL" clId="{985CE113-D73E-4FB9-A18D-351F89CF89A7}"/>
    <pc:docChg chg="undo custSel addSld delSld modSld sldOrd">
      <pc:chgData name="Suzanne.Stone" userId="4de059ca-8c62-4ef3-9cd3-cf9ee7a12b22" providerId="ADAL" clId="{985CE113-D73E-4FB9-A18D-351F89CF89A7}" dt="2026-02-24T10:06:51.894" v="16922" actId="962"/>
      <pc:docMkLst>
        <pc:docMk/>
      </pc:docMkLst>
      <pc:sldChg chg="addSp delSp modSp mod">
        <pc:chgData name="Suzanne.Stone" userId="4de059ca-8c62-4ef3-9cd3-cf9ee7a12b22" providerId="ADAL" clId="{985CE113-D73E-4FB9-A18D-351F89CF89A7}" dt="2026-02-24T09:29:47.568" v="16258" actId="962"/>
        <pc:sldMkLst>
          <pc:docMk/>
          <pc:sldMk cId="0" sldId="256"/>
        </pc:sldMkLst>
        <pc:spChg chg="mod">
          <ac:chgData name="Suzanne.Stone" userId="4de059ca-8c62-4ef3-9cd3-cf9ee7a12b22" providerId="ADAL" clId="{985CE113-D73E-4FB9-A18D-351F89CF89A7}" dt="2026-02-24T09:13:13.580" v="16023" actId="33553"/>
          <ac:spMkLst>
            <pc:docMk/>
            <pc:sldMk cId="0" sldId="256"/>
            <ac:spMk id="23" creationId="{00000000-0000-0000-0000-000000000000}"/>
          </ac:spMkLst>
        </pc:spChg>
        <pc:spChg chg="mod">
          <ac:chgData name="Suzanne.Stone" userId="4de059ca-8c62-4ef3-9cd3-cf9ee7a12b22" providerId="ADAL" clId="{985CE113-D73E-4FB9-A18D-351F89CF89A7}" dt="2026-02-23T16:19:17.542" v="12952" actId="20577"/>
          <ac:spMkLst>
            <pc:docMk/>
            <pc:sldMk cId="0" sldId="256"/>
            <ac:spMk id="25" creationId="{00000000-0000-0000-0000-000000000000}"/>
          </ac:spMkLst>
        </pc:spChg>
        <pc:grpChg chg="mod">
          <ac:chgData name="Suzanne.Stone" userId="4de059ca-8c62-4ef3-9cd3-cf9ee7a12b22" providerId="ADAL" clId="{985CE113-D73E-4FB9-A18D-351F89CF89A7}" dt="2026-02-23T11:41:53.771" v="3191" actId="962"/>
          <ac:grpSpMkLst>
            <pc:docMk/>
            <pc:sldMk cId="0" sldId="256"/>
            <ac:grpSpMk id="4" creationId="{00000000-0000-0000-0000-000000000000}"/>
          </ac:grpSpMkLst>
        </pc:grpChg>
        <pc:grpChg chg="mod">
          <ac:chgData name="Suzanne.Stone" userId="4de059ca-8c62-4ef3-9cd3-cf9ee7a12b22" providerId="ADAL" clId="{985CE113-D73E-4FB9-A18D-351F89CF89A7}" dt="2026-02-23T11:41:55.466" v="3192" actId="962"/>
          <ac:grpSpMkLst>
            <pc:docMk/>
            <pc:sldMk cId="0" sldId="256"/>
            <ac:grpSpMk id="7" creationId="{00000000-0000-0000-0000-000000000000}"/>
          </ac:grpSpMkLst>
        </pc:grpChg>
        <pc:grpChg chg="mod">
          <ac:chgData name="Suzanne.Stone" userId="4de059ca-8c62-4ef3-9cd3-cf9ee7a12b22" providerId="ADAL" clId="{985CE113-D73E-4FB9-A18D-351F89CF89A7}" dt="2026-02-23T11:41:56.572" v="3193" actId="962"/>
          <ac:grpSpMkLst>
            <pc:docMk/>
            <pc:sldMk cId="0" sldId="256"/>
            <ac:grpSpMk id="10" creationId="{00000000-0000-0000-0000-000000000000}"/>
          </ac:grpSpMkLst>
        </pc:grpChg>
        <pc:grpChg chg="mod">
          <ac:chgData name="Suzanne.Stone" userId="4de059ca-8c62-4ef3-9cd3-cf9ee7a12b22" providerId="ADAL" clId="{985CE113-D73E-4FB9-A18D-351F89CF89A7}" dt="2026-02-23T11:41:58.672" v="3194" actId="962"/>
          <ac:grpSpMkLst>
            <pc:docMk/>
            <pc:sldMk cId="0" sldId="256"/>
            <ac:grpSpMk id="13" creationId="{00000000-0000-0000-0000-000000000000}"/>
          </ac:grpSpMkLst>
        </pc:grpChg>
        <pc:grpChg chg="mod">
          <ac:chgData name="Suzanne.Stone" userId="4de059ca-8c62-4ef3-9cd3-cf9ee7a12b22" providerId="ADAL" clId="{985CE113-D73E-4FB9-A18D-351F89CF89A7}" dt="2026-02-23T11:42:09.187" v="3196" actId="962"/>
          <ac:grpSpMkLst>
            <pc:docMk/>
            <pc:sldMk cId="0" sldId="256"/>
            <ac:grpSpMk id="19" creationId="{00000000-0000-0000-0000-000000000000}"/>
          </ac:grpSpMkLst>
        </pc:grpChg>
        <pc:grpChg chg="mod">
          <ac:chgData name="Suzanne.Stone" userId="4de059ca-8c62-4ef3-9cd3-cf9ee7a12b22" providerId="ADAL" clId="{985CE113-D73E-4FB9-A18D-351F89CF89A7}" dt="2026-02-23T11:42:23.124" v="3198" actId="962"/>
          <ac:grpSpMkLst>
            <pc:docMk/>
            <pc:sldMk cId="0" sldId="256"/>
            <ac:grpSpMk id="26" creationId="{00000000-0000-0000-0000-000000000000}"/>
          </ac:grpSpMkLst>
        </pc:grpChg>
        <pc:picChg chg="add mod">
          <ac:chgData name="Suzanne.Stone" userId="4de059ca-8c62-4ef3-9cd3-cf9ee7a12b22" providerId="ADAL" clId="{985CE113-D73E-4FB9-A18D-351F89CF89A7}" dt="2026-02-24T09:29:47.568" v="16258" actId="962"/>
          <ac:picMkLst>
            <pc:docMk/>
            <pc:sldMk cId="0" sldId="256"/>
            <ac:picMk id="31" creationId="{11AD875D-7C36-79C5-E494-1145FD67D557}"/>
          </ac:picMkLst>
        </pc:picChg>
      </pc:sldChg>
      <pc:sldChg chg="addSp delSp modSp mod">
        <pc:chgData name="Suzanne.Stone" userId="4de059ca-8c62-4ef3-9cd3-cf9ee7a12b22" providerId="ADAL" clId="{985CE113-D73E-4FB9-A18D-351F89CF89A7}" dt="2026-02-24T10:06:51.894" v="16922" actId="962"/>
        <pc:sldMkLst>
          <pc:docMk/>
          <pc:sldMk cId="0" sldId="257"/>
        </pc:sldMkLst>
        <pc:spChg chg="ord">
          <ac:chgData name="Suzanne.Stone" userId="4de059ca-8c62-4ef3-9cd3-cf9ee7a12b22" providerId="ADAL" clId="{985CE113-D73E-4FB9-A18D-351F89CF89A7}" dt="2026-02-24T09:17:55.008" v="16098"/>
          <ac:spMkLst>
            <pc:docMk/>
            <pc:sldMk cId="0" sldId="257"/>
            <ac:spMk id="21" creationId="{00000000-0000-0000-0000-000000000000}"/>
          </ac:spMkLst>
        </pc:spChg>
        <pc:spChg chg="mod ord">
          <ac:chgData name="Suzanne.Stone" userId="4de059ca-8c62-4ef3-9cd3-cf9ee7a12b22" providerId="ADAL" clId="{985CE113-D73E-4FB9-A18D-351F89CF89A7}" dt="2026-02-24T09:17:35.598" v="16096"/>
          <ac:spMkLst>
            <pc:docMk/>
            <pc:sldMk cId="0" sldId="257"/>
            <ac:spMk id="22" creationId="{00000000-0000-0000-0000-000000000000}"/>
          </ac:spMkLst>
        </pc:spChg>
        <pc:spChg chg="mod ord">
          <ac:chgData name="Suzanne.Stone" userId="4de059ca-8c62-4ef3-9cd3-cf9ee7a12b22" providerId="ADAL" clId="{985CE113-D73E-4FB9-A18D-351F89CF89A7}" dt="2026-02-24T09:17:08.348" v="16092"/>
          <ac:spMkLst>
            <pc:docMk/>
            <pc:sldMk cId="0" sldId="257"/>
            <ac:spMk id="23" creationId="{00000000-0000-0000-0000-000000000000}"/>
          </ac:spMkLst>
        </pc:spChg>
        <pc:spChg chg="mod">
          <ac:chgData name="Suzanne.Stone" userId="4de059ca-8c62-4ef3-9cd3-cf9ee7a12b22" providerId="ADAL" clId="{985CE113-D73E-4FB9-A18D-351F89CF89A7}" dt="2026-02-23T10:29:45.007" v="1343" actId="1076"/>
          <ac:spMkLst>
            <pc:docMk/>
            <pc:sldMk cId="0" sldId="257"/>
            <ac:spMk id="24" creationId="{00000000-0000-0000-0000-000000000000}"/>
          </ac:spMkLst>
        </pc:spChg>
        <pc:spChg chg="mod ord">
          <ac:chgData name="Suzanne.Stone" userId="4de059ca-8c62-4ef3-9cd3-cf9ee7a12b22" providerId="ADAL" clId="{985CE113-D73E-4FB9-A18D-351F89CF89A7}" dt="2026-02-24T09:19:11.668" v="16127" actId="1035"/>
          <ac:spMkLst>
            <pc:docMk/>
            <pc:sldMk cId="0" sldId="257"/>
            <ac:spMk id="25" creationId="{00000000-0000-0000-0000-000000000000}"/>
          </ac:spMkLst>
        </pc:spChg>
        <pc:spChg chg="mod">
          <ac:chgData name="Suzanne.Stone" userId="4de059ca-8c62-4ef3-9cd3-cf9ee7a12b22" providerId="ADAL" clId="{985CE113-D73E-4FB9-A18D-351F89CF89A7}" dt="2026-02-23T10:29:23.012" v="1339" actId="1076"/>
          <ac:spMkLst>
            <pc:docMk/>
            <pc:sldMk cId="0" sldId="257"/>
            <ac:spMk id="26" creationId="{00000000-0000-0000-0000-000000000000}"/>
          </ac:spMkLst>
        </pc:spChg>
        <pc:spChg chg="mod ord">
          <ac:chgData name="Suzanne.Stone" userId="4de059ca-8c62-4ef3-9cd3-cf9ee7a12b22" providerId="ADAL" clId="{985CE113-D73E-4FB9-A18D-351F89CF89A7}" dt="2026-02-24T09:19:03.813" v="16125"/>
          <ac:spMkLst>
            <pc:docMk/>
            <pc:sldMk cId="0" sldId="257"/>
            <ac:spMk id="27" creationId="{00000000-0000-0000-0000-000000000000}"/>
          </ac:spMkLst>
        </pc:spChg>
        <pc:spChg chg="mod ord">
          <ac:chgData name="Suzanne.Stone" userId="4de059ca-8c62-4ef3-9cd3-cf9ee7a12b22" providerId="ADAL" clId="{985CE113-D73E-4FB9-A18D-351F89CF89A7}" dt="2026-02-24T09:18:06.790" v="16103"/>
          <ac:spMkLst>
            <pc:docMk/>
            <pc:sldMk cId="0" sldId="257"/>
            <ac:spMk id="41" creationId="{F85B5210-A903-F78E-619B-3123239F0ABB}"/>
          </ac:spMkLst>
        </pc:spChg>
        <pc:spChg chg="mod ord">
          <ac:chgData name="Suzanne.Stone" userId="4de059ca-8c62-4ef3-9cd3-cf9ee7a12b22" providerId="ADAL" clId="{985CE113-D73E-4FB9-A18D-351F89CF89A7}" dt="2026-02-24T09:18:26.898" v="16108"/>
          <ac:spMkLst>
            <pc:docMk/>
            <pc:sldMk cId="0" sldId="257"/>
            <ac:spMk id="43" creationId="{5933D4A2-7A88-6F8A-9C43-F16CF84B5428}"/>
          </ac:spMkLst>
        </pc:spChg>
        <pc:grpChg chg="add del mod ord">
          <ac:chgData name="Suzanne.Stone" userId="4de059ca-8c62-4ef3-9cd3-cf9ee7a12b22" providerId="ADAL" clId="{985CE113-D73E-4FB9-A18D-351F89CF89A7}" dt="2026-02-24T09:18:40.649" v="16122"/>
          <ac:grpSpMkLst>
            <pc:docMk/>
            <pc:sldMk cId="0" sldId="257"/>
            <ac:grpSpMk id="2" creationId="{00000000-0000-0000-0000-000000000000}"/>
          </ac:grpSpMkLst>
        </pc:grpChg>
        <pc:grpChg chg="mod">
          <ac:chgData name="Suzanne.Stone" userId="4de059ca-8c62-4ef3-9cd3-cf9ee7a12b22" providerId="ADAL" clId="{985CE113-D73E-4FB9-A18D-351F89CF89A7}" dt="2026-02-23T11:42:33.844" v="3200" actId="962"/>
          <ac:grpSpMkLst>
            <pc:docMk/>
            <pc:sldMk cId="0" sldId="257"/>
            <ac:grpSpMk id="5" creationId="{00000000-0000-0000-0000-000000000000}"/>
          </ac:grpSpMkLst>
        </pc:grpChg>
        <pc:grpChg chg="mod">
          <ac:chgData name="Suzanne.Stone" userId="4de059ca-8c62-4ef3-9cd3-cf9ee7a12b22" providerId="ADAL" clId="{985CE113-D73E-4FB9-A18D-351F89CF89A7}" dt="2026-02-24T09:38:40.438" v="16292" actId="962"/>
          <ac:grpSpMkLst>
            <pc:docMk/>
            <pc:sldMk cId="0" sldId="257"/>
            <ac:grpSpMk id="12" creationId="{00000000-0000-0000-0000-000000000000}"/>
          </ac:grpSpMkLst>
        </pc:grpChg>
        <pc:grpChg chg="mod ord">
          <ac:chgData name="Suzanne.Stone" userId="4de059ca-8c62-4ef3-9cd3-cf9ee7a12b22" providerId="ADAL" clId="{985CE113-D73E-4FB9-A18D-351F89CF89A7}" dt="2026-02-24T09:38:50.897" v="16295" actId="962"/>
          <ac:grpSpMkLst>
            <pc:docMk/>
            <pc:sldMk cId="0" sldId="257"/>
            <ac:grpSpMk id="15" creationId="{00000000-0000-0000-0000-000000000000}"/>
          </ac:grpSpMkLst>
        </pc:grpChg>
        <pc:grpChg chg="mod">
          <ac:chgData name="Suzanne.Stone" userId="4de059ca-8c62-4ef3-9cd3-cf9ee7a12b22" providerId="ADAL" clId="{985CE113-D73E-4FB9-A18D-351F89CF89A7}" dt="2026-02-24T09:38:57.038" v="16298" actId="962"/>
          <ac:grpSpMkLst>
            <pc:docMk/>
            <pc:sldMk cId="0" sldId="257"/>
            <ac:grpSpMk id="18" creationId="{00000000-0000-0000-0000-000000000000}"/>
          </ac:grpSpMkLst>
        </pc:grpChg>
        <pc:grpChg chg="mod">
          <ac:chgData name="Suzanne.Stone" userId="4de059ca-8c62-4ef3-9cd3-cf9ee7a12b22" providerId="ADAL" clId="{985CE113-D73E-4FB9-A18D-351F89CF89A7}" dt="2026-02-24T10:06:51.894" v="16922" actId="962"/>
          <ac:grpSpMkLst>
            <pc:docMk/>
            <pc:sldMk cId="0" sldId="257"/>
            <ac:grpSpMk id="31" creationId="{00000000-0000-0000-0000-000000000000}"/>
          </ac:grpSpMkLst>
        </pc:grpChg>
        <pc:grpChg chg="mod ord">
          <ac:chgData name="Suzanne.Stone" userId="4de059ca-8c62-4ef3-9cd3-cf9ee7a12b22" providerId="ADAL" clId="{985CE113-D73E-4FB9-A18D-351F89CF89A7}" dt="2026-02-24T09:39:03.509" v="16301" actId="962"/>
          <ac:grpSpMkLst>
            <pc:docMk/>
            <pc:sldMk cId="0" sldId="257"/>
            <ac:grpSpMk id="39" creationId="{AA8E4468-1951-F6E1-7A40-147CE2A0DE9B}"/>
          </ac:grpSpMkLst>
        </pc:grpChg>
        <pc:picChg chg="add mod">
          <ac:chgData name="Suzanne.Stone" userId="4de059ca-8c62-4ef3-9cd3-cf9ee7a12b22" providerId="ADAL" clId="{985CE113-D73E-4FB9-A18D-351F89CF89A7}" dt="2026-02-24T09:30:24.578" v="16264" actId="962"/>
          <ac:picMkLst>
            <pc:docMk/>
            <pc:sldMk cId="0" sldId="257"/>
            <ac:picMk id="10" creationId="{6C3498BB-4D4D-F788-AC03-D3A718C9C034}"/>
          </ac:picMkLst>
        </pc:picChg>
      </pc:sldChg>
      <pc:sldChg chg="addSp delSp modSp mod">
        <pc:chgData name="Suzanne.Stone" userId="4de059ca-8c62-4ef3-9cd3-cf9ee7a12b22" providerId="ADAL" clId="{985CE113-D73E-4FB9-A18D-351F89CF89A7}" dt="2026-02-24T09:39:18.770" v="16306" actId="962"/>
        <pc:sldMkLst>
          <pc:docMk/>
          <pc:sldMk cId="0" sldId="258"/>
        </pc:sldMkLst>
        <pc:spChg chg="mod">
          <ac:chgData name="Suzanne.Stone" userId="4de059ca-8c62-4ef3-9cd3-cf9ee7a12b22" providerId="ADAL" clId="{985CE113-D73E-4FB9-A18D-351F89CF89A7}" dt="2026-02-24T09:13:22.283" v="16025" actId="33553"/>
          <ac:spMkLst>
            <pc:docMk/>
            <pc:sldMk cId="0" sldId="258"/>
            <ac:spMk id="26" creationId="{00000000-0000-0000-0000-000000000000}"/>
          </ac:spMkLst>
        </pc:spChg>
        <pc:grpChg chg="mod">
          <ac:chgData name="Suzanne.Stone" userId="4de059ca-8c62-4ef3-9cd3-cf9ee7a12b22" providerId="ADAL" clId="{985CE113-D73E-4FB9-A18D-351F89CF89A7}" dt="2026-02-24T09:19:40.448" v="16128" actId="962"/>
          <ac:grpSpMkLst>
            <pc:docMk/>
            <pc:sldMk cId="0" sldId="258"/>
            <ac:grpSpMk id="2" creationId="{00000000-0000-0000-0000-000000000000}"/>
          </ac:grpSpMkLst>
        </pc:grpChg>
        <pc:grpChg chg="mod">
          <ac:chgData name="Suzanne.Stone" userId="4de059ca-8c62-4ef3-9cd3-cf9ee7a12b22" providerId="ADAL" clId="{985CE113-D73E-4FB9-A18D-351F89CF89A7}" dt="2026-02-24T09:19:44.522" v="16129" actId="962"/>
          <ac:grpSpMkLst>
            <pc:docMk/>
            <pc:sldMk cId="0" sldId="258"/>
            <ac:grpSpMk id="9" creationId="{00000000-0000-0000-0000-000000000000}"/>
          </ac:grpSpMkLst>
        </pc:grpChg>
        <pc:grpChg chg="mod">
          <ac:chgData name="Suzanne.Stone" userId="4de059ca-8c62-4ef3-9cd3-cf9ee7a12b22" providerId="ADAL" clId="{985CE113-D73E-4FB9-A18D-351F89CF89A7}" dt="2026-02-24T09:39:18.770" v="16306" actId="962"/>
          <ac:grpSpMkLst>
            <pc:docMk/>
            <pc:sldMk cId="0" sldId="258"/>
            <ac:grpSpMk id="12" creationId="{00000000-0000-0000-0000-000000000000}"/>
          </ac:grpSpMkLst>
        </pc:grpChg>
        <pc:grpChg chg="mod">
          <ac:chgData name="Suzanne.Stone" userId="4de059ca-8c62-4ef3-9cd3-cf9ee7a12b22" providerId="ADAL" clId="{985CE113-D73E-4FB9-A18D-351F89CF89A7}" dt="2026-02-24T09:19:52.308" v="16130" actId="962"/>
          <ac:grpSpMkLst>
            <pc:docMk/>
            <pc:sldMk cId="0" sldId="258"/>
            <ac:grpSpMk id="15" creationId="{00000000-0000-0000-0000-000000000000}"/>
          </ac:grpSpMkLst>
        </pc:grpChg>
        <pc:picChg chg="add mod">
          <ac:chgData name="Suzanne.Stone" userId="4de059ca-8c62-4ef3-9cd3-cf9ee7a12b22" providerId="ADAL" clId="{985CE113-D73E-4FB9-A18D-351F89CF89A7}" dt="2026-02-24T09:30:31.201" v="16267" actId="962"/>
          <ac:picMkLst>
            <pc:docMk/>
            <pc:sldMk cId="0" sldId="258"/>
            <ac:picMk id="28" creationId="{9208E023-7A4E-226B-7BD3-8E7F885E6D8C}"/>
          </ac:picMkLst>
        </pc:picChg>
      </pc:sldChg>
      <pc:sldChg chg="addSp delSp modSp mod ord">
        <pc:chgData name="Suzanne.Stone" userId="4de059ca-8c62-4ef3-9cd3-cf9ee7a12b22" providerId="ADAL" clId="{985CE113-D73E-4FB9-A18D-351F89CF89A7}" dt="2026-02-24T09:31:44.768" v="16275" actId="962"/>
        <pc:sldMkLst>
          <pc:docMk/>
          <pc:sldMk cId="0" sldId="259"/>
        </pc:sldMkLst>
        <pc:spChg chg="mod">
          <ac:chgData name="Suzanne.Stone" userId="4de059ca-8c62-4ef3-9cd3-cf9ee7a12b22" providerId="ADAL" clId="{985CE113-D73E-4FB9-A18D-351F89CF89A7}" dt="2026-02-24T09:13:27.093" v="16027" actId="33553"/>
          <ac:spMkLst>
            <pc:docMk/>
            <pc:sldMk cId="0" sldId="259"/>
            <ac:spMk id="21" creationId="{00000000-0000-0000-0000-000000000000}"/>
          </ac:spMkLst>
        </pc:spChg>
        <pc:spChg chg="mod">
          <ac:chgData name="Suzanne.Stone" userId="4de059ca-8c62-4ef3-9cd3-cf9ee7a12b22" providerId="ADAL" clId="{985CE113-D73E-4FB9-A18D-351F89CF89A7}" dt="2026-02-23T16:22:50.669" v="12966" actId="255"/>
          <ac:spMkLst>
            <pc:docMk/>
            <pc:sldMk cId="0" sldId="259"/>
            <ac:spMk id="22" creationId="{00000000-0000-0000-0000-000000000000}"/>
          </ac:spMkLst>
        </pc:spChg>
        <pc:grpChg chg="mod">
          <ac:chgData name="Suzanne.Stone" userId="4de059ca-8c62-4ef3-9cd3-cf9ee7a12b22" providerId="ADAL" clId="{985CE113-D73E-4FB9-A18D-351F89CF89A7}" dt="2026-02-24T09:20:44.026" v="16137" actId="962"/>
          <ac:grpSpMkLst>
            <pc:docMk/>
            <pc:sldMk cId="0" sldId="259"/>
            <ac:grpSpMk id="2" creationId="{00000000-0000-0000-0000-000000000000}"/>
          </ac:grpSpMkLst>
        </pc:grpChg>
        <pc:grpChg chg="mod">
          <ac:chgData name="Suzanne.Stone" userId="4de059ca-8c62-4ef3-9cd3-cf9ee7a12b22" providerId="ADAL" clId="{985CE113-D73E-4FB9-A18D-351F89CF89A7}" dt="2026-02-24T09:20:46.785" v="16138" actId="962"/>
          <ac:grpSpMkLst>
            <pc:docMk/>
            <pc:sldMk cId="0" sldId="259"/>
            <ac:grpSpMk id="5" creationId="{00000000-0000-0000-0000-000000000000}"/>
          </ac:grpSpMkLst>
        </pc:grpChg>
        <pc:picChg chg="add mod">
          <ac:chgData name="Suzanne.Stone" userId="4de059ca-8c62-4ef3-9cd3-cf9ee7a12b22" providerId="ADAL" clId="{985CE113-D73E-4FB9-A18D-351F89CF89A7}" dt="2026-02-24T09:31:44.768" v="16275" actId="962"/>
          <ac:picMkLst>
            <pc:docMk/>
            <pc:sldMk cId="0" sldId="259"/>
            <ac:picMk id="8" creationId="{04B01475-B9DD-6FD5-097A-EEB6875C7B3B}"/>
          </ac:picMkLst>
        </pc:picChg>
      </pc:sldChg>
      <pc:sldChg chg="addSp delSp modSp mod ord">
        <pc:chgData name="Suzanne.Stone" userId="4de059ca-8c62-4ef3-9cd3-cf9ee7a12b22" providerId="ADAL" clId="{985CE113-D73E-4FB9-A18D-351F89CF89A7}" dt="2026-02-24T09:36:43.351" v="16289"/>
        <pc:sldMkLst>
          <pc:docMk/>
          <pc:sldMk cId="0" sldId="260"/>
        </pc:sldMkLst>
        <pc:spChg chg="mod ord">
          <ac:chgData name="Suzanne.Stone" userId="4de059ca-8c62-4ef3-9cd3-cf9ee7a12b22" providerId="ADAL" clId="{985CE113-D73E-4FB9-A18D-351F89CF89A7}" dt="2026-02-24T09:36:43.351" v="16289"/>
          <ac:spMkLst>
            <pc:docMk/>
            <pc:sldMk cId="0" sldId="260"/>
            <ac:spMk id="8" creationId="{00000000-0000-0000-0000-000000000000}"/>
          </ac:spMkLst>
        </pc:spChg>
        <pc:spChg chg="mod ord">
          <ac:chgData name="Suzanne.Stone" userId="4de059ca-8c62-4ef3-9cd3-cf9ee7a12b22" providerId="ADAL" clId="{985CE113-D73E-4FB9-A18D-351F89CF89A7}" dt="2026-02-24T09:36:43.351" v="16289"/>
          <ac:spMkLst>
            <pc:docMk/>
            <pc:sldMk cId="0" sldId="260"/>
            <ac:spMk id="13" creationId="{00000000-0000-0000-0000-000000000000}"/>
          </ac:spMkLst>
        </pc:spChg>
        <pc:grpChg chg="mod ord">
          <ac:chgData name="Suzanne.Stone" userId="4de059ca-8c62-4ef3-9cd3-cf9ee7a12b22" providerId="ADAL" clId="{985CE113-D73E-4FB9-A18D-351F89CF89A7}" dt="2026-02-24T09:36:43.351" v="16289"/>
          <ac:grpSpMkLst>
            <pc:docMk/>
            <pc:sldMk cId="0" sldId="260"/>
            <ac:grpSpMk id="15" creationId="{00000000-0000-0000-0000-000000000000}"/>
          </ac:grpSpMkLst>
        </pc:grpChg>
        <pc:picChg chg="add mod ord">
          <ac:chgData name="Suzanne.Stone" userId="4de059ca-8c62-4ef3-9cd3-cf9ee7a12b22" providerId="ADAL" clId="{985CE113-D73E-4FB9-A18D-351F89CF89A7}" dt="2026-02-24T09:36:43.351" v="16289"/>
          <ac:picMkLst>
            <pc:docMk/>
            <pc:sldMk cId="0" sldId="260"/>
            <ac:picMk id="30" creationId="{A1103B84-DA9D-46A1-9999-E7EFB12B2DD2}"/>
          </ac:picMkLst>
        </pc:picChg>
        <pc:picChg chg="add mod ord modCrop">
          <ac:chgData name="Suzanne.Stone" userId="4de059ca-8c62-4ef3-9cd3-cf9ee7a12b22" providerId="ADAL" clId="{985CE113-D73E-4FB9-A18D-351F89CF89A7}" dt="2026-02-24T09:36:43.351" v="16289"/>
          <ac:picMkLst>
            <pc:docMk/>
            <pc:sldMk cId="0" sldId="260"/>
            <ac:picMk id="32" creationId="{8944C84E-1D98-1928-8764-45B9F662546E}"/>
          </ac:picMkLst>
        </pc:picChg>
        <pc:picChg chg="add mod ord">
          <ac:chgData name="Suzanne.Stone" userId="4de059ca-8c62-4ef3-9cd3-cf9ee7a12b22" providerId="ADAL" clId="{985CE113-D73E-4FB9-A18D-351F89CF89A7}" dt="2026-02-24T09:36:43.351" v="16289"/>
          <ac:picMkLst>
            <pc:docMk/>
            <pc:sldMk cId="0" sldId="260"/>
            <ac:picMk id="84" creationId="{E531D097-952C-7399-0A4C-9CA108D97FCF}"/>
          </ac:picMkLst>
        </pc:picChg>
      </pc:sldChg>
      <pc:sldChg chg="addSp delSp modSp mod modNotesTx">
        <pc:chgData name="Suzanne.Stone" userId="4de059ca-8c62-4ef3-9cd3-cf9ee7a12b22" providerId="ADAL" clId="{985CE113-D73E-4FB9-A18D-351F89CF89A7}" dt="2026-02-24T09:22:20.568" v="16158"/>
        <pc:sldMkLst>
          <pc:docMk/>
          <pc:sldMk cId="0" sldId="261"/>
        </pc:sldMkLst>
        <pc:spChg chg="mod ord">
          <ac:chgData name="Suzanne.Stone" userId="4de059ca-8c62-4ef3-9cd3-cf9ee7a12b22" providerId="ADAL" clId="{985CE113-D73E-4FB9-A18D-351F89CF89A7}" dt="2026-02-24T09:22:20.568" v="16158"/>
          <ac:spMkLst>
            <pc:docMk/>
            <pc:sldMk cId="0" sldId="261"/>
            <ac:spMk id="36" creationId="{00000000-0000-0000-0000-000000000000}"/>
          </ac:spMkLst>
        </pc:spChg>
        <pc:spChg chg="mod">
          <ac:chgData name="Suzanne.Stone" userId="4de059ca-8c62-4ef3-9cd3-cf9ee7a12b22" providerId="ADAL" clId="{985CE113-D73E-4FB9-A18D-351F89CF89A7}" dt="2026-02-23T16:52:26.327" v="15312" actId="1038"/>
          <ac:spMkLst>
            <pc:docMk/>
            <pc:sldMk cId="0" sldId="261"/>
            <ac:spMk id="37" creationId="{00000000-0000-0000-0000-000000000000}"/>
          </ac:spMkLst>
        </pc:spChg>
        <pc:spChg chg="mod">
          <ac:chgData name="Suzanne.Stone" userId="4de059ca-8c62-4ef3-9cd3-cf9ee7a12b22" providerId="ADAL" clId="{985CE113-D73E-4FB9-A18D-351F89CF89A7}" dt="2026-02-23T16:52:29.927" v="15315" actId="1038"/>
          <ac:spMkLst>
            <pc:docMk/>
            <pc:sldMk cId="0" sldId="261"/>
            <ac:spMk id="38" creationId="{00000000-0000-0000-0000-000000000000}"/>
          </ac:spMkLst>
        </pc:spChg>
        <pc:spChg chg="mod">
          <ac:chgData name="Suzanne.Stone" userId="4de059ca-8c62-4ef3-9cd3-cf9ee7a12b22" providerId="ADAL" clId="{985CE113-D73E-4FB9-A18D-351F89CF89A7}" dt="2026-02-23T16:52:17.783" v="15307" actId="1037"/>
          <ac:spMkLst>
            <pc:docMk/>
            <pc:sldMk cId="0" sldId="261"/>
            <ac:spMk id="39" creationId="{00000000-0000-0000-0000-000000000000}"/>
          </ac:spMkLst>
        </pc:spChg>
        <pc:spChg chg="mod">
          <ac:chgData name="Suzanne.Stone" userId="4de059ca-8c62-4ef3-9cd3-cf9ee7a12b22" providerId="ADAL" clId="{985CE113-D73E-4FB9-A18D-351F89CF89A7}" dt="2026-02-23T16:52:33.521" v="15320" actId="1038"/>
          <ac:spMkLst>
            <pc:docMk/>
            <pc:sldMk cId="0" sldId="261"/>
            <ac:spMk id="40" creationId="{00000000-0000-0000-0000-000000000000}"/>
          </ac:spMkLst>
        </pc:spChg>
        <pc:spChg chg="mod ord">
          <ac:chgData name="Suzanne.Stone" userId="4de059ca-8c62-4ef3-9cd3-cf9ee7a12b22" providerId="ADAL" clId="{985CE113-D73E-4FB9-A18D-351F89CF89A7}" dt="2026-02-24T09:21:36.553" v="16148"/>
          <ac:spMkLst>
            <pc:docMk/>
            <pc:sldMk cId="0" sldId="261"/>
            <ac:spMk id="41" creationId="{00000000-0000-0000-0000-000000000000}"/>
          </ac:spMkLst>
        </pc:spChg>
        <pc:spChg chg="mod ord">
          <ac:chgData name="Suzanne.Stone" userId="4de059ca-8c62-4ef3-9cd3-cf9ee7a12b22" providerId="ADAL" clId="{985CE113-D73E-4FB9-A18D-351F89CF89A7}" dt="2026-02-24T09:21:46.858" v="16150"/>
          <ac:spMkLst>
            <pc:docMk/>
            <pc:sldMk cId="0" sldId="261"/>
            <ac:spMk id="42" creationId="{00000000-0000-0000-0000-000000000000}"/>
          </ac:spMkLst>
        </pc:spChg>
        <pc:spChg chg="mod ord">
          <ac:chgData name="Suzanne.Stone" userId="4de059ca-8c62-4ef3-9cd3-cf9ee7a12b22" providerId="ADAL" clId="{985CE113-D73E-4FB9-A18D-351F89CF89A7}" dt="2026-02-24T09:21:53.728" v="16151"/>
          <ac:spMkLst>
            <pc:docMk/>
            <pc:sldMk cId="0" sldId="261"/>
            <ac:spMk id="43" creationId="{00000000-0000-0000-0000-000000000000}"/>
          </ac:spMkLst>
        </pc:spChg>
        <pc:spChg chg="mod">
          <ac:chgData name="Suzanne.Stone" userId="4de059ca-8c62-4ef3-9cd3-cf9ee7a12b22" providerId="ADAL" clId="{985CE113-D73E-4FB9-A18D-351F89CF89A7}" dt="2026-02-23T14:57:07.955" v="8989" actId="1038"/>
          <ac:spMkLst>
            <pc:docMk/>
            <pc:sldMk cId="0" sldId="261"/>
            <ac:spMk id="44" creationId="{00000000-0000-0000-0000-000000000000}"/>
          </ac:spMkLst>
        </pc:spChg>
        <pc:spChg chg="mod">
          <ac:chgData name="Suzanne.Stone" userId="4de059ca-8c62-4ef3-9cd3-cf9ee7a12b22" providerId="ADAL" clId="{985CE113-D73E-4FB9-A18D-351F89CF89A7}" dt="2026-02-23T10:54:26.832" v="2581"/>
          <ac:spMkLst>
            <pc:docMk/>
            <pc:sldMk cId="0" sldId="261"/>
            <ac:spMk id="55" creationId="{14D1A0FC-7804-BFD5-50C5-032DA24110D1}"/>
          </ac:spMkLst>
        </pc:spChg>
        <pc:spChg chg="mod">
          <ac:chgData name="Suzanne.Stone" userId="4de059ca-8c62-4ef3-9cd3-cf9ee7a12b22" providerId="ADAL" clId="{985CE113-D73E-4FB9-A18D-351F89CF89A7}" dt="2026-02-23T10:54:26.832" v="2581"/>
          <ac:spMkLst>
            <pc:docMk/>
            <pc:sldMk cId="0" sldId="261"/>
            <ac:spMk id="56" creationId="{2A4C94ED-487C-E795-0F35-A499793B4BD7}"/>
          </ac:spMkLst>
        </pc:spChg>
        <pc:spChg chg="mod">
          <ac:chgData name="Suzanne.Stone" userId="4de059ca-8c62-4ef3-9cd3-cf9ee7a12b22" providerId="ADAL" clId="{985CE113-D73E-4FB9-A18D-351F89CF89A7}" dt="2026-02-23T11:47:16.694" v="3293"/>
          <ac:spMkLst>
            <pc:docMk/>
            <pc:sldMk cId="0" sldId="261"/>
            <ac:spMk id="73" creationId="{7CEADC55-7F1F-030E-6C92-9B703DE367ED}"/>
          </ac:spMkLst>
        </pc:spChg>
        <pc:spChg chg="mod">
          <ac:chgData name="Suzanne.Stone" userId="4de059ca-8c62-4ef3-9cd3-cf9ee7a12b22" providerId="ADAL" clId="{985CE113-D73E-4FB9-A18D-351F89CF89A7}" dt="2026-02-23T11:47:16.694" v="3293"/>
          <ac:spMkLst>
            <pc:docMk/>
            <pc:sldMk cId="0" sldId="261"/>
            <ac:spMk id="74" creationId="{778B6F33-026F-F08F-8F4F-8B228041C41C}"/>
          </ac:spMkLst>
        </pc:spChg>
        <pc:spChg chg="mod">
          <ac:chgData name="Suzanne.Stone" userId="4de059ca-8c62-4ef3-9cd3-cf9ee7a12b22" providerId="ADAL" clId="{985CE113-D73E-4FB9-A18D-351F89CF89A7}" dt="2026-02-23T11:47:21.123" v="3295"/>
          <ac:spMkLst>
            <pc:docMk/>
            <pc:sldMk cId="0" sldId="261"/>
            <ac:spMk id="76" creationId="{719874A8-57FA-057C-B282-DC2B49F01B26}"/>
          </ac:spMkLst>
        </pc:spChg>
        <pc:spChg chg="mod">
          <ac:chgData name="Suzanne.Stone" userId="4de059ca-8c62-4ef3-9cd3-cf9ee7a12b22" providerId="ADAL" clId="{985CE113-D73E-4FB9-A18D-351F89CF89A7}" dt="2026-02-23T11:47:21.123" v="3295"/>
          <ac:spMkLst>
            <pc:docMk/>
            <pc:sldMk cId="0" sldId="261"/>
            <ac:spMk id="77" creationId="{08C80E27-FE77-995D-DA90-91085429935C}"/>
          </ac:spMkLst>
        </pc:spChg>
        <pc:spChg chg="mod">
          <ac:chgData name="Suzanne.Stone" userId="4de059ca-8c62-4ef3-9cd3-cf9ee7a12b22" providerId="ADAL" clId="{985CE113-D73E-4FB9-A18D-351F89CF89A7}" dt="2026-02-23T11:47:27.963" v="3297"/>
          <ac:spMkLst>
            <pc:docMk/>
            <pc:sldMk cId="0" sldId="261"/>
            <ac:spMk id="79" creationId="{911CBF7F-4B1B-C69B-A233-FEFB74B05A68}"/>
          </ac:spMkLst>
        </pc:spChg>
        <pc:spChg chg="mod">
          <ac:chgData name="Suzanne.Stone" userId="4de059ca-8c62-4ef3-9cd3-cf9ee7a12b22" providerId="ADAL" clId="{985CE113-D73E-4FB9-A18D-351F89CF89A7}" dt="2026-02-23T11:47:27.963" v="3297"/>
          <ac:spMkLst>
            <pc:docMk/>
            <pc:sldMk cId="0" sldId="261"/>
            <ac:spMk id="80" creationId="{31212AAE-99FF-93DB-8295-6B38AA0141CA}"/>
          </ac:spMkLst>
        </pc:spChg>
        <pc:spChg chg="add mod">
          <ac:chgData name="Suzanne.Stone" userId="4de059ca-8c62-4ef3-9cd3-cf9ee7a12b22" providerId="ADAL" clId="{985CE113-D73E-4FB9-A18D-351F89CF89A7}" dt="2026-02-23T16:29:39.021" v="13711" actId="20577"/>
          <ac:spMkLst>
            <pc:docMk/>
            <pc:sldMk cId="0" sldId="261"/>
            <ac:spMk id="86" creationId="{E7ED4745-BD3F-4575-73E7-7434E6830681}"/>
          </ac:spMkLst>
        </pc:spChg>
        <pc:grpChg chg="mod">
          <ac:chgData name="Suzanne.Stone" userId="4de059ca-8c62-4ef3-9cd3-cf9ee7a12b22" providerId="ADAL" clId="{985CE113-D73E-4FB9-A18D-351F89CF89A7}" dt="2026-02-24T09:21:07.909" v="16141" actId="962"/>
          <ac:grpSpMkLst>
            <pc:docMk/>
            <pc:sldMk cId="0" sldId="261"/>
            <ac:grpSpMk id="3" creationId="{00000000-0000-0000-0000-000000000000}"/>
          </ac:grpSpMkLst>
        </pc:grpChg>
        <pc:grpChg chg="add mod">
          <ac:chgData name="Suzanne.Stone" userId="4de059ca-8c62-4ef3-9cd3-cf9ee7a12b22" providerId="ADAL" clId="{985CE113-D73E-4FB9-A18D-351F89CF89A7}" dt="2026-02-24T09:22:05.788" v="16153" actId="962"/>
          <ac:grpSpMkLst>
            <pc:docMk/>
            <pc:sldMk cId="0" sldId="261"/>
            <ac:grpSpMk id="54" creationId="{43BC80E0-27E5-0298-3212-779394EC7106}"/>
          </ac:grpSpMkLst>
        </pc:grpChg>
        <pc:grpChg chg="add mod">
          <ac:chgData name="Suzanne.Stone" userId="4de059ca-8c62-4ef3-9cd3-cf9ee7a12b22" providerId="ADAL" clId="{985CE113-D73E-4FB9-A18D-351F89CF89A7}" dt="2026-02-24T09:22:06.730" v="16154" actId="962"/>
          <ac:grpSpMkLst>
            <pc:docMk/>
            <pc:sldMk cId="0" sldId="261"/>
            <ac:grpSpMk id="72" creationId="{0565DFAD-C3A7-1937-46C8-A61A1DA230B9}"/>
          </ac:grpSpMkLst>
        </pc:grpChg>
        <pc:grpChg chg="add mod">
          <ac:chgData name="Suzanne.Stone" userId="4de059ca-8c62-4ef3-9cd3-cf9ee7a12b22" providerId="ADAL" clId="{985CE113-D73E-4FB9-A18D-351F89CF89A7}" dt="2026-02-24T09:22:07.658" v="16155" actId="962"/>
          <ac:grpSpMkLst>
            <pc:docMk/>
            <pc:sldMk cId="0" sldId="261"/>
            <ac:grpSpMk id="75" creationId="{476687FE-65A7-CC42-6170-7704E5F5BEC3}"/>
          </ac:grpSpMkLst>
        </pc:grpChg>
        <pc:grpChg chg="add mod">
          <ac:chgData name="Suzanne.Stone" userId="4de059ca-8c62-4ef3-9cd3-cf9ee7a12b22" providerId="ADAL" clId="{985CE113-D73E-4FB9-A18D-351F89CF89A7}" dt="2026-02-24T09:22:08.688" v="16156" actId="962"/>
          <ac:grpSpMkLst>
            <pc:docMk/>
            <pc:sldMk cId="0" sldId="261"/>
            <ac:grpSpMk id="78" creationId="{5EA95D2E-4B66-5F34-CD69-511579A73DE1}"/>
          </ac:grpSpMkLst>
        </pc:grpChg>
      </pc:sldChg>
      <pc:sldChg chg="addSp delSp modSp mod">
        <pc:chgData name="Suzanne.Stone" userId="4de059ca-8c62-4ef3-9cd3-cf9ee7a12b22" providerId="ADAL" clId="{985CE113-D73E-4FB9-A18D-351F89CF89A7}" dt="2026-02-24T09:39:29.869" v="16309" actId="962"/>
        <pc:sldMkLst>
          <pc:docMk/>
          <pc:sldMk cId="0" sldId="262"/>
        </pc:sldMkLst>
        <pc:spChg chg="mod">
          <ac:chgData name="Suzanne.Stone" userId="4de059ca-8c62-4ef3-9cd3-cf9ee7a12b22" providerId="ADAL" clId="{985CE113-D73E-4FB9-A18D-351F89CF89A7}" dt="2026-02-24T09:13:33.793" v="16030" actId="33553"/>
          <ac:spMkLst>
            <pc:docMk/>
            <pc:sldMk cId="0" sldId="262"/>
            <ac:spMk id="27" creationId="{00000000-0000-0000-0000-000000000000}"/>
          </ac:spMkLst>
        </pc:spChg>
        <pc:grpChg chg="add del mod">
          <ac:chgData name="Suzanne.Stone" userId="4de059ca-8c62-4ef3-9cd3-cf9ee7a12b22" providerId="ADAL" clId="{985CE113-D73E-4FB9-A18D-351F89CF89A7}" dt="2026-02-24T09:22:41.236" v="16159" actId="962"/>
          <ac:grpSpMkLst>
            <pc:docMk/>
            <pc:sldMk cId="0" sldId="262"/>
            <ac:grpSpMk id="2" creationId="{00000000-0000-0000-0000-000000000000}"/>
          </ac:grpSpMkLst>
        </pc:grpChg>
        <pc:grpChg chg="mod">
          <ac:chgData name="Suzanne.Stone" userId="4de059ca-8c62-4ef3-9cd3-cf9ee7a12b22" providerId="ADAL" clId="{985CE113-D73E-4FB9-A18D-351F89CF89A7}" dt="2026-02-24T09:22:44.016" v="16160" actId="962"/>
          <ac:grpSpMkLst>
            <pc:docMk/>
            <pc:sldMk cId="0" sldId="262"/>
            <ac:grpSpMk id="8" creationId="{00000000-0000-0000-0000-000000000000}"/>
          </ac:grpSpMkLst>
        </pc:grpChg>
        <pc:grpChg chg="mod">
          <ac:chgData name="Suzanne.Stone" userId="4de059ca-8c62-4ef3-9cd3-cf9ee7a12b22" providerId="ADAL" clId="{985CE113-D73E-4FB9-A18D-351F89CF89A7}" dt="2026-02-24T09:39:29.869" v="16309" actId="962"/>
          <ac:grpSpMkLst>
            <pc:docMk/>
            <pc:sldMk cId="0" sldId="262"/>
            <ac:grpSpMk id="11" creationId="{00000000-0000-0000-0000-000000000000}"/>
          </ac:grpSpMkLst>
        </pc:grpChg>
        <pc:grpChg chg="add del mod">
          <ac:chgData name="Suzanne.Stone" userId="4de059ca-8c62-4ef3-9cd3-cf9ee7a12b22" providerId="ADAL" clId="{985CE113-D73E-4FB9-A18D-351F89CF89A7}" dt="2026-02-24T09:22:49.915" v="16161" actId="962"/>
          <ac:grpSpMkLst>
            <pc:docMk/>
            <pc:sldMk cId="0" sldId="262"/>
            <ac:grpSpMk id="14" creationId="{00000000-0000-0000-0000-000000000000}"/>
          </ac:grpSpMkLst>
        </pc:grpChg>
        <pc:picChg chg="add mod">
          <ac:chgData name="Suzanne.Stone" userId="4de059ca-8c62-4ef3-9cd3-cf9ee7a12b22" providerId="ADAL" clId="{985CE113-D73E-4FB9-A18D-351F89CF89A7}" dt="2026-02-24T09:31:49.898" v="16278" actId="962"/>
          <ac:picMkLst>
            <pc:docMk/>
            <pc:sldMk cId="0" sldId="262"/>
            <ac:picMk id="28" creationId="{44CB02CE-FBEF-428D-A272-FA6CA35CFCD7}"/>
          </ac:picMkLst>
        </pc:picChg>
      </pc:sldChg>
      <pc:sldChg chg="addSp delSp modSp mod">
        <pc:chgData name="Suzanne.Stone" userId="4de059ca-8c62-4ef3-9cd3-cf9ee7a12b22" providerId="ADAL" clId="{985CE113-D73E-4FB9-A18D-351F89CF89A7}" dt="2026-02-24T09:23:31.818" v="16196"/>
        <pc:sldMkLst>
          <pc:docMk/>
          <pc:sldMk cId="0" sldId="264"/>
        </pc:sldMkLst>
        <pc:spChg chg="mod">
          <ac:chgData name="Suzanne.Stone" userId="4de059ca-8c62-4ef3-9cd3-cf9ee7a12b22" providerId="ADAL" clId="{985CE113-D73E-4FB9-A18D-351F89CF89A7}" dt="2026-02-23T16:53:33.410" v="15352" actId="20577"/>
          <ac:spMkLst>
            <pc:docMk/>
            <pc:sldMk cId="0" sldId="264"/>
            <ac:spMk id="27" creationId="{00000000-0000-0000-0000-000000000000}"/>
          </ac:spMkLst>
        </pc:spChg>
        <pc:spChg chg="mod ord">
          <ac:chgData name="Suzanne.Stone" userId="4de059ca-8c62-4ef3-9cd3-cf9ee7a12b22" providerId="ADAL" clId="{985CE113-D73E-4FB9-A18D-351F89CF89A7}" dt="2026-02-24T09:23:31.818" v="16196"/>
          <ac:spMkLst>
            <pc:docMk/>
            <pc:sldMk cId="0" sldId="264"/>
            <ac:spMk id="28" creationId="{00000000-0000-0000-0000-000000000000}"/>
          </ac:spMkLst>
        </pc:spChg>
        <pc:grpChg chg="mod">
          <ac:chgData name="Suzanne.Stone" userId="4de059ca-8c62-4ef3-9cd3-cf9ee7a12b22" providerId="ADAL" clId="{985CE113-D73E-4FB9-A18D-351F89CF89A7}" dt="2026-02-24T09:23:28.368" v="16195" actId="962"/>
          <ac:grpSpMkLst>
            <pc:docMk/>
            <pc:sldMk cId="0" sldId="264"/>
            <ac:grpSpMk id="4" creationId="{00000000-0000-0000-0000-000000000000}"/>
          </ac:grpSpMkLst>
        </pc:grpChg>
      </pc:sldChg>
      <pc:sldChg chg="addSp delSp modSp mod">
        <pc:chgData name="Suzanne.Stone" userId="4de059ca-8c62-4ef3-9cd3-cf9ee7a12b22" providerId="ADAL" clId="{985CE113-D73E-4FB9-A18D-351F89CF89A7}" dt="2026-02-24T09:39:50.790" v="16317" actId="962"/>
        <pc:sldMkLst>
          <pc:docMk/>
          <pc:sldMk cId="0" sldId="267"/>
        </pc:sldMkLst>
        <pc:spChg chg="mod">
          <ac:chgData name="Suzanne.Stone" userId="4de059ca-8c62-4ef3-9cd3-cf9ee7a12b22" providerId="ADAL" clId="{985CE113-D73E-4FB9-A18D-351F89CF89A7}" dt="2026-02-23T16:48:08.902" v="14877" actId="20577"/>
          <ac:spMkLst>
            <pc:docMk/>
            <pc:sldMk cId="0" sldId="267"/>
            <ac:spMk id="25" creationId="{00000000-0000-0000-0000-000000000000}"/>
          </ac:spMkLst>
        </pc:spChg>
        <pc:spChg chg="mod ord">
          <ac:chgData name="Suzanne.Stone" userId="4de059ca-8c62-4ef3-9cd3-cf9ee7a12b22" providerId="ADAL" clId="{985CE113-D73E-4FB9-A18D-351F89CF89A7}" dt="2026-02-24T09:23:58.322" v="16202"/>
          <ac:spMkLst>
            <pc:docMk/>
            <pc:sldMk cId="0" sldId="267"/>
            <ac:spMk id="26" creationId="{00000000-0000-0000-0000-000000000000}"/>
          </ac:spMkLst>
        </pc:spChg>
        <pc:grpChg chg="mod">
          <ac:chgData name="Suzanne.Stone" userId="4de059ca-8c62-4ef3-9cd3-cf9ee7a12b22" providerId="ADAL" clId="{985CE113-D73E-4FB9-A18D-351F89CF89A7}" dt="2026-02-24T09:23:47.708" v="16199" actId="962"/>
          <ac:grpSpMkLst>
            <pc:docMk/>
            <pc:sldMk cId="0" sldId="267"/>
            <ac:grpSpMk id="2" creationId="{00000000-0000-0000-0000-000000000000}"/>
          </ac:grpSpMkLst>
        </pc:grpChg>
        <pc:grpChg chg="mod">
          <ac:chgData name="Suzanne.Stone" userId="4de059ca-8c62-4ef3-9cd3-cf9ee7a12b22" providerId="ADAL" clId="{985CE113-D73E-4FB9-A18D-351F89CF89A7}" dt="2026-02-24T09:23:49.723" v="16200" actId="962"/>
          <ac:grpSpMkLst>
            <pc:docMk/>
            <pc:sldMk cId="0" sldId="267"/>
            <ac:grpSpMk id="8" creationId="{00000000-0000-0000-0000-000000000000}"/>
          </ac:grpSpMkLst>
        </pc:grpChg>
        <pc:grpChg chg="mod">
          <ac:chgData name="Suzanne.Stone" userId="4de059ca-8c62-4ef3-9cd3-cf9ee7a12b22" providerId="ADAL" clId="{985CE113-D73E-4FB9-A18D-351F89CF89A7}" dt="2026-02-24T09:39:50.790" v="16317" actId="962"/>
          <ac:grpSpMkLst>
            <pc:docMk/>
            <pc:sldMk cId="0" sldId="267"/>
            <ac:grpSpMk id="11" creationId="{00000000-0000-0000-0000-000000000000}"/>
          </ac:grpSpMkLst>
        </pc:grpChg>
        <pc:grpChg chg="mod ord">
          <ac:chgData name="Suzanne.Stone" userId="4de059ca-8c62-4ef3-9cd3-cf9ee7a12b22" providerId="ADAL" clId="{985CE113-D73E-4FB9-A18D-351F89CF89A7}" dt="2026-02-24T09:39:43.588" v="16314" actId="962"/>
          <ac:grpSpMkLst>
            <pc:docMk/>
            <pc:sldMk cId="0" sldId="267"/>
            <ac:grpSpMk id="14" creationId="{00000000-0000-0000-0000-000000000000}"/>
          </ac:grpSpMkLst>
        </pc:grpChg>
        <pc:picChg chg="add mod">
          <ac:chgData name="Suzanne.Stone" userId="4de059ca-8c62-4ef3-9cd3-cf9ee7a12b22" providerId="ADAL" clId="{985CE113-D73E-4FB9-A18D-351F89CF89A7}" dt="2026-02-24T09:31:54.974" v="16281" actId="962"/>
          <ac:picMkLst>
            <pc:docMk/>
            <pc:sldMk cId="0" sldId="267"/>
            <ac:picMk id="28" creationId="{0B3B6F8A-C8C8-B362-AD33-D5A08A34A989}"/>
          </ac:picMkLst>
        </pc:picChg>
      </pc:sldChg>
      <pc:sldChg chg="addSp delSp modSp mod">
        <pc:chgData name="Suzanne.Stone" userId="4de059ca-8c62-4ef3-9cd3-cf9ee7a12b22" providerId="ADAL" clId="{985CE113-D73E-4FB9-A18D-351F89CF89A7}" dt="2026-02-24T09:32:02.326" v="16283" actId="962"/>
        <pc:sldMkLst>
          <pc:docMk/>
          <pc:sldMk cId="0" sldId="273"/>
        </pc:sldMkLst>
        <pc:spChg chg="mod">
          <ac:chgData name="Suzanne.Stone" userId="4de059ca-8c62-4ef3-9cd3-cf9ee7a12b22" providerId="ADAL" clId="{985CE113-D73E-4FB9-A18D-351F89CF89A7}" dt="2026-02-24T09:15:58.598" v="16081" actId="33553"/>
          <ac:spMkLst>
            <pc:docMk/>
            <pc:sldMk cId="0" sldId="273"/>
            <ac:spMk id="20" creationId="{00000000-0000-0000-0000-000000000000}"/>
          </ac:spMkLst>
        </pc:spChg>
        <pc:spChg chg="mod">
          <ac:chgData name="Suzanne.Stone" userId="4de059ca-8c62-4ef3-9cd3-cf9ee7a12b22" providerId="ADAL" clId="{985CE113-D73E-4FB9-A18D-351F89CF89A7}" dt="2026-02-23T14:44:05.372" v="8513" actId="1076"/>
          <ac:spMkLst>
            <pc:docMk/>
            <pc:sldMk cId="0" sldId="273"/>
            <ac:spMk id="21" creationId="{00000000-0000-0000-0000-000000000000}"/>
          </ac:spMkLst>
        </pc:spChg>
        <pc:spChg chg="mod ord">
          <ac:chgData name="Suzanne.Stone" userId="4de059ca-8c62-4ef3-9cd3-cf9ee7a12b22" providerId="ADAL" clId="{985CE113-D73E-4FB9-A18D-351F89CF89A7}" dt="2026-02-24T09:27:55.130" v="16249"/>
          <ac:spMkLst>
            <pc:docMk/>
            <pc:sldMk cId="0" sldId="273"/>
            <ac:spMk id="23" creationId="{00000000-0000-0000-0000-000000000000}"/>
          </ac:spMkLst>
        </pc:spChg>
        <pc:spChg chg="mod">
          <ac:chgData name="Suzanne.Stone" userId="4de059ca-8c62-4ef3-9cd3-cf9ee7a12b22" providerId="ADAL" clId="{985CE113-D73E-4FB9-A18D-351F89CF89A7}" dt="2026-02-23T14:44:45.414" v="8525" actId="20577"/>
          <ac:spMkLst>
            <pc:docMk/>
            <pc:sldMk cId="0" sldId="273"/>
            <ac:spMk id="25" creationId="{00000000-0000-0000-0000-000000000000}"/>
          </ac:spMkLst>
        </pc:spChg>
        <pc:spChg chg="add mod ord">
          <ac:chgData name="Suzanne.Stone" userId="4de059ca-8c62-4ef3-9cd3-cf9ee7a12b22" providerId="ADAL" clId="{985CE113-D73E-4FB9-A18D-351F89CF89A7}" dt="2026-02-24T09:27:48.160" v="16246"/>
          <ac:spMkLst>
            <pc:docMk/>
            <pc:sldMk cId="0" sldId="273"/>
            <ac:spMk id="42" creationId="{DFAD71C5-49B5-E62A-5E37-812A35B9E557}"/>
          </ac:spMkLst>
        </pc:spChg>
        <pc:spChg chg="add mod ord">
          <ac:chgData name="Suzanne.Stone" userId="4de059ca-8c62-4ef3-9cd3-cf9ee7a12b22" providerId="ADAL" clId="{985CE113-D73E-4FB9-A18D-351F89CF89A7}" dt="2026-02-24T09:29:11.641" v="16256"/>
          <ac:spMkLst>
            <pc:docMk/>
            <pc:sldMk cId="0" sldId="273"/>
            <ac:spMk id="44" creationId="{9371DDDD-F406-BC72-2A70-D66DF77E7FBF}"/>
          </ac:spMkLst>
        </pc:spChg>
        <pc:spChg chg="add mod">
          <ac:chgData name="Suzanne.Stone" userId="4de059ca-8c62-4ef3-9cd3-cf9ee7a12b22" providerId="ADAL" clId="{985CE113-D73E-4FB9-A18D-351F89CF89A7}" dt="2026-02-23T14:45:20.846" v="8532" actId="1037"/>
          <ac:spMkLst>
            <pc:docMk/>
            <pc:sldMk cId="0" sldId="273"/>
            <ac:spMk id="50" creationId="{3D4A7DEC-129B-8444-6CE3-6C0910B7A617}"/>
          </ac:spMkLst>
        </pc:spChg>
        <pc:grpChg chg="mod">
          <ac:chgData name="Suzanne.Stone" userId="4de059ca-8c62-4ef3-9cd3-cf9ee7a12b22" providerId="ADAL" clId="{985CE113-D73E-4FB9-A18D-351F89CF89A7}" dt="2026-02-24T09:27:25.950" v="16241" actId="962"/>
          <ac:grpSpMkLst>
            <pc:docMk/>
            <pc:sldMk cId="0" sldId="273"/>
            <ac:grpSpMk id="2" creationId="{00000000-0000-0000-0000-000000000000}"/>
          </ac:grpSpMkLst>
        </pc:grpChg>
        <pc:grpChg chg="mod">
          <ac:chgData name="Suzanne.Stone" userId="4de059ca-8c62-4ef3-9cd3-cf9ee7a12b22" providerId="ADAL" clId="{985CE113-D73E-4FB9-A18D-351F89CF89A7}" dt="2026-02-24T09:27:26.765" v="16242" actId="962"/>
          <ac:grpSpMkLst>
            <pc:docMk/>
            <pc:sldMk cId="0" sldId="273"/>
            <ac:grpSpMk id="5" creationId="{00000000-0000-0000-0000-000000000000}"/>
          </ac:grpSpMkLst>
        </pc:grpChg>
        <pc:picChg chg="add mod ord">
          <ac:chgData name="Suzanne.Stone" userId="4de059ca-8c62-4ef3-9cd3-cf9ee7a12b22" providerId="ADAL" clId="{985CE113-D73E-4FB9-A18D-351F89CF89A7}" dt="2026-02-24T09:32:02.326" v="16283" actId="962"/>
          <ac:picMkLst>
            <pc:docMk/>
            <pc:sldMk cId="0" sldId="273"/>
            <ac:picMk id="48" creationId="{6E40C077-DC1B-CB03-21FD-C872667470C9}"/>
          </ac:picMkLst>
        </pc:picChg>
      </pc:sldChg>
      <pc:sldChg chg="addSp delSp modSp mod">
        <pc:chgData name="Suzanne.Stone" userId="4de059ca-8c62-4ef3-9cd3-cf9ee7a12b22" providerId="ADAL" clId="{985CE113-D73E-4FB9-A18D-351F89CF89A7}" dt="2026-02-24T09:53:09.961" v="16498" actId="20577"/>
        <pc:sldMkLst>
          <pc:docMk/>
          <pc:sldMk cId="3084828122" sldId="275"/>
        </pc:sldMkLst>
        <pc:spChg chg="mod">
          <ac:chgData name="Suzanne.Stone" userId="4de059ca-8c62-4ef3-9cd3-cf9ee7a12b22" providerId="ADAL" clId="{985CE113-D73E-4FB9-A18D-351F89CF89A7}" dt="2026-02-24T09:53:09.961" v="16498" actId="20577"/>
          <ac:spMkLst>
            <pc:docMk/>
            <pc:sldMk cId="3084828122" sldId="275"/>
            <ac:spMk id="27" creationId="{00000000-0000-0000-0000-000000000000}"/>
          </ac:spMkLst>
        </pc:spChg>
        <pc:spChg chg="mod ord">
          <ac:chgData name="Suzanne.Stone" userId="4de059ca-8c62-4ef3-9cd3-cf9ee7a12b22" providerId="ADAL" clId="{985CE113-D73E-4FB9-A18D-351F89CF89A7}" dt="2026-02-24T09:24:57.078" v="16211"/>
          <ac:spMkLst>
            <pc:docMk/>
            <pc:sldMk cId="3084828122" sldId="275"/>
            <ac:spMk id="28" creationId="{00000000-0000-0000-0000-000000000000}"/>
          </ac:spMkLst>
        </pc:spChg>
        <pc:grpChg chg="mod">
          <ac:chgData name="Suzanne.Stone" userId="4de059ca-8c62-4ef3-9cd3-cf9ee7a12b22" providerId="ADAL" clId="{985CE113-D73E-4FB9-A18D-351F89CF89A7}" dt="2026-02-24T09:24:52.917" v="16210" actId="962"/>
          <ac:grpSpMkLst>
            <pc:docMk/>
            <pc:sldMk cId="3084828122" sldId="275"/>
            <ac:grpSpMk id="4" creationId="{00000000-0000-0000-0000-000000000000}"/>
          </ac:grpSpMkLst>
        </pc:grpChg>
      </pc:sldChg>
      <pc:sldChg chg="addSp delSp modSp mod">
        <pc:chgData name="Suzanne.Stone" userId="4de059ca-8c62-4ef3-9cd3-cf9ee7a12b22" providerId="ADAL" clId="{985CE113-D73E-4FB9-A18D-351F89CF89A7}" dt="2026-02-24T09:24:19.068" v="16205"/>
        <pc:sldMkLst>
          <pc:docMk/>
          <pc:sldMk cId="1383967492" sldId="276"/>
        </pc:sldMkLst>
        <pc:spChg chg="mod">
          <ac:chgData name="Suzanne.Stone" userId="4de059ca-8c62-4ef3-9cd3-cf9ee7a12b22" providerId="ADAL" clId="{985CE113-D73E-4FB9-A18D-351F89CF89A7}" dt="2026-02-23T17:14:57.643" v="15571" actId="21"/>
          <ac:spMkLst>
            <pc:docMk/>
            <pc:sldMk cId="1383967492" sldId="276"/>
            <ac:spMk id="27" creationId="{00000000-0000-0000-0000-000000000000}"/>
          </ac:spMkLst>
        </pc:spChg>
        <pc:spChg chg="mod ord">
          <ac:chgData name="Suzanne.Stone" userId="4de059ca-8c62-4ef3-9cd3-cf9ee7a12b22" providerId="ADAL" clId="{985CE113-D73E-4FB9-A18D-351F89CF89A7}" dt="2026-02-24T09:24:19.068" v="16205"/>
          <ac:spMkLst>
            <pc:docMk/>
            <pc:sldMk cId="1383967492" sldId="276"/>
            <ac:spMk id="28" creationId="{00000000-0000-0000-0000-000000000000}"/>
          </ac:spMkLst>
        </pc:spChg>
        <pc:grpChg chg="mod">
          <ac:chgData name="Suzanne.Stone" userId="4de059ca-8c62-4ef3-9cd3-cf9ee7a12b22" providerId="ADAL" clId="{985CE113-D73E-4FB9-A18D-351F89CF89A7}" dt="2026-02-24T09:24:16.008" v="16204" actId="962"/>
          <ac:grpSpMkLst>
            <pc:docMk/>
            <pc:sldMk cId="1383967492" sldId="276"/>
            <ac:grpSpMk id="4" creationId="{00000000-0000-0000-0000-000000000000}"/>
          </ac:grpSpMkLst>
        </pc:grpChg>
      </pc:sldChg>
      <pc:sldChg chg="addSp delSp modSp mod">
        <pc:chgData name="Suzanne.Stone" userId="4de059ca-8c62-4ef3-9cd3-cf9ee7a12b22" providerId="ADAL" clId="{985CE113-D73E-4FB9-A18D-351F89CF89A7}" dt="2026-02-24T10:05:41.099" v="16904" actId="20577"/>
        <pc:sldMkLst>
          <pc:docMk/>
          <pc:sldMk cId="3028192639" sldId="283"/>
        </pc:sldMkLst>
        <pc:spChg chg="add mod ord">
          <ac:chgData name="Suzanne.Stone" userId="4de059ca-8c62-4ef3-9cd3-cf9ee7a12b22" providerId="ADAL" clId="{985CE113-D73E-4FB9-A18D-351F89CF89A7}" dt="2026-02-24T09:25:51.788" v="16221"/>
          <ac:spMkLst>
            <pc:docMk/>
            <pc:sldMk cId="3028192639" sldId="283"/>
            <ac:spMk id="2" creationId="{2A3C4C2E-97F2-629F-FDA3-2C349B7DE9B6}"/>
          </ac:spMkLst>
        </pc:spChg>
        <pc:spChg chg="mod ord">
          <ac:chgData name="Suzanne.Stone" userId="4de059ca-8c62-4ef3-9cd3-cf9ee7a12b22" providerId="ADAL" clId="{985CE113-D73E-4FB9-A18D-351F89CF89A7}" dt="2026-02-24T10:05:41.099" v="16904" actId="20577"/>
          <ac:spMkLst>
            <pc:docMk/>
            <pc:sldMk cId="3028192639" sldId="283"/>
            <ac:spMk id="3" creationId="{94893349-D034-6253-3FD2-9E741942FF36}"/>
          </ac:spMkLst>
        </pc:spChg>
        <pc:grpChg chg="mod">
          <ac:chgData name="Suzanne.Stone" userId="4de059ca-8c62-4ef3-9cd3-cf9ee7a12b22" providerId="ADAL" clId="{985CE113-D73E-4FB9-A18D-351F89CF89A7}" dt="2026-02-24T09:25:43.445" v="16218" actId="962"/>
          <ac:grpSpMkLst>
            <pc:docMk/>
            <pc:sldMk cId="3028192639" sldId="283"/>
            <ac:grpSpMk id="4" creationId="{00000000-0000-0000-0000-000000000000}"/>
          </ac:grpSpMkLst>
        </pc:grpChg>
      </pc:sldChg>
      <pc:sldChg chg="delSp modSp add mod ord">
        <pc:chgData name="Suzanne.Stone" userId="4de059ca-8c62-4ef3-9cd3-cf9ee7a12b22" providerId="ADAL" clId="{985CE113-D73E-4FB9-A18D-351F89CF89A7}" dt="2026-02-24T09:27:06.421" v="16236" actId="255"/>
        <pc:sldMkLst>
          <pc:docMk/>
          <pc:sldMk cId="2840528808" sldId="285"/>
        </pc:sldMkLst>
        <pc:spChg chg="mod">
          <ac:chgData name="Suzanne.Stone" userId="4de059ca-8c62-4ef3-9cd3-cf9ee7a12b22" providerId="ADAL" clId="{985CE113-D73E-4FB9-A18D-351F89CF89A7}" dt="2026-02-24T09:27:06.421" v="16236" actId="255"/>
          <ac:spMkLst>
            <pc:docMk/>
            <pc:sldMk cId="2840528808" sldId="285"/>
            <ac:spMk id="27" creationId="{F7AFD873-B2E3-DB0D-33B9-9BB71E212117}"/>
          </ac:spMkLst>
        </pc:spChg>
        <pc:spChg chg="mod ord">
          <ac:chgData name="Suzanne.Stone" userId="4de059ca-8c62-4ef3-9cd3-cf9ee7a12b22" providerId="ADAL" clId="{985CE113-D73E-4FB9-A18D-351F89CF89A7}" dt="2026-02-24T09:26:55.978" v="16235"/>
          <ac:spMkLst>
            <pc:docMk/>
            <pc:sldMk cId="2840528808" sldId="285"/>
            <ac:spMk id="28" creationId="{2813E4F1-AEFC-165A-7ED3-F0DC058B9F63}"/>
          </ac:spMkLst>
        </pc:spChg>
        <pc:grpChg chg="mod">
          <ac:chgData name="Suzanne.Stone" userId="4de059ca-8c62-4ef3-9cd3-cf9ee7a12b22" providerId="ADAL" clId="{985CE113-D73E-4FB9-A18D-351F89CF89A7}" dt="2026-02-24T09:26:46.612" v="16231" actId="962"/>
          <ac:grpSpMkLst>
            <pc:docMk/>
            <pc:sldMk cId="2840528808" sldId="285"/>
            <ac:grpSpMk id="4" creationId="{3885493D-8810-922E-0D4D-98553C5B403C}"/>
          </ac:grpSpMkLst>
        </pc:grpChg>
      </pc:sldChg>
      <pc:sldChg chg="addSp delSp modSp add mod">
        <pc:chgData name="Suzanne.Stone" userId="4de059ca-8c62-4ef3-9cd3-cf9ee7a12b22" providerId="ADAL" clId="{985CE113-D73E-4FB9-A18D-351F89CF89A7}" dt="2026-02-24T10:03:59.598" v="16873" actId="948"/>
        <pc:sldMkLst>
          <pc:docMk/>
          <pc:sldMk cId="1790647449" sldId="286"/>
        </pc:sldMkLst>
        <pc:spChg chg="mod">
          <ac:chgData name="Suzanne.Stone" userId="4de059ca-8c62-4ef3-9cd3-cf9ee7a12b22" providerId="ADAL" clId="{985CE113-D73E-4FB9-A18D-351F89CF89A7}" dt="2026-02-24T10:03:59.598" v="16873" actId="948"/>
          <ac:spMkLst>
            <pc:docMk/>
            <pc:sldMk cId="1790647449" sldId="286"/>
            <ac:spMk id="10" creationId="{35D07F97-3CDD-2FA5-C137-D0A2F1CB1D20}"/>
          </ac:spMkLst>
        </pc:spChg>
        <pc:spChg chg="mod">
          <ac:chgData name="Suzanne.Stone" userId="4de059ca-8c62-4ef3-9cd3-cf9ee7a12b22" providerId="ADAL" clId="{985CE113-D73E-4FB9-A18D-351F89CF89A7}" dt="2026-02-24T09:53:32.138" v="16524" actId="20577"/>
          <ac:spMkLst>
            <pc:docMk/>
            <pc:sldMk cId="1790647449" sldId="286"/>
            <ac:spMk id="28" creationId="{85AF550F-0FB4-95C6-D4F3-347850BD31BD}"/>
          </ac:spMkLst>
        </pc:spChg>
        <pc:grpChg chg="mod">
          <ac:chgData name="Suzanne.Stone" userId="4de059ca-8c62-4ef3-9cd3-cf9ee7a12b22" providerId="ADAL" clId="{985CE113-D73E-4FB9-A18D-351F89CF89A7}" dt="2026-02-24T09:25:04.991" v="16212" actId="962"/>
          <ac:grpSpMkLst>
            <pc:docMk/>
            <pc:sldMk cId="1790647449" sldId="286"/>
            <ac:grpSpMk id="4" creationId="{81BAB783-4C38-F44A-E6CD-D537EF63B9DA}"/>
          </ac:grpSpMkLst>
        </pc:grpChg>
      </pc:sldChg>
      <pc:sldChg chg="delSp modSp add mod ord">
        <pc:chgData name="Suzanne.Stone" userId="4de059ca-8c62-4ef3-9cd3-cf9ee7a12b22" providerId="ADAL" clId="{985CE113-D73E-4FB9-A18D-351F89CF89A7}" dt="2026-02-24T10:06:30.858" v="16921" actId="948"/>
        <pc:sldMkLst>
          <pc:docMk/>
          <pc:sldMk cId="1660295681" sldId="287"/>
        </pc:sldMkLst>
        <pc:spChg chg="mod">
          <ac:chgData name="Suzanne.Stone" userId="4de059ca-8c62-4ef3-9cd3-cf9ee7a12b22" providerId="ADAL" clId="{985CE113-D73E-4FB9-A18D-351F89CF89A7}" dt="2026-02-24T10:06:30.858" v="16921" actId="948"/>
          <ac:spMkLst>
            <pc:docMk/>
            <pc:sldMk cId="1660295681" sldId="287"/>
            <ac:spMk id="10" creationId="{C9B98905-76E7-418B-225D-03D7BCB783C1}"/>
          </ac:spMkLst>
        </pc:spChg>
        <pc:spChg chg="mod">
          <ac:chgData name="Suzanne.Stone" userId="4de059ca-8c62-4ef3-9cd3-cf9ee7a12b22" providerId="ADAL" clId="{985CE113-D73E-4FB9-A18D-351F89CF89A7}" dt="2026-02-24T09:15:51.578" v="16078" actId="33553"/>
          <ac:spMkLst>
            <pc:docMk/>
            <pc:sldMk cId="1660295681" sldId="287"/>
            <ac:spMk id="28" creationId="{E25BE8CD-7291-1A4D-8C18-E088BDB75FCE}"/>
          </ac:spMkLst>
        </pc:spChg>
        <pc:grpChg chg="mod">
          <ac:chgData name="Suzanne.Stone" userId="4de059ca-8c62-4ef3-9cd3-cf9ee7a12b22" providerId="ADAL" clId="{985CE113-D73E-4FB9-A18D-351F89CF89A7}" dt="2026-02-24T09:26:21.093" v="16226" actId="962"/>
          <ac:grpSpMkLst>
            <pc:docMk/>
            <pc:sldMk cId="1660295681" sldId="287"/>
            <ac:grpSpMk id="4" creationId="{181B2499-2C6D-2F91-B6A7-02C6DA92A71F}"/>
          </ac:grpSpMkLst>
        </pc:grpChg>
      </pc:sldChg>
      <pc:sldChg chg="delSp modSp add mod">
        <pc:chgData name="Suzanne.Stone" userId="4de059ca-8c62-4ef3-9cd3-cf9ee7a12b22" providerId="ADAL" clId="{985CE113-D73E-4FB9-A18D-351F89CF89A7}" dt="2026-02-24T10:02:03.418" v="16857" actId="20577"/>
        <pc:sldMkLst>
          <pc:docMk/>
          <pc:sldMk cId="1434495544" sldId="288"/>
        </pc:sldMkLst>
        <pc:spChg chg="mod">
          <ac:chgData name="Suzanne.Stone" userId="4de059ca-8c62-4ef3-9cd3-cf9ee7a12b22" providerId="ADAL" clId="{985CE113-D73E-4FB9-A18D-351F89CF89A7}" dt="2026-02-24T10:02:03.418" v="16857" actId="20577"/>
          <ac:spMkLst>
            <pc:docMk/>
            <pc:sldMk cId="1434495544" sldId="288"/>
            <ac:spMk id="10" creationId="{035C2062-D620-DE9F-AA58-C5A3558A3ADF}"/>
          </ac:spMkLst>
        </pc:spChg>
        <pc:spChg chg="mod">
          <ac:chgData name="Suzanne.Stone" userId="4de059ca-8c62-4ef3-9cd3-cf9ee7a12b22" providerId="ADAL" clId="{985CE113-D73E-4FB9-A18D-351F89CF89A7}" dt="2026-02-24T09:15:24.879" v="16069" actId="33553"/>
          <ac:spMkLst>
            <pc:docMk/>
            <pc:sldMk cId="1434495544" sldId="288"/>
            <ac:spMk id="28" creationId="{CD4DD6D8-5234-B073-DE1A-70C688410B1D}"/>
          </ac:spMkLst>
        </pc:spChg>
        <pc:grpChg chg="mod">
          <ac:chgData name="Suzanne.Stone" userId="4de059ca-8c62-4ef3-9cd3-cf9ee7a12b22" providerId="ADAL" clId="{985CE113-D73E-4FB9-A18D-351F89CF89A7}" dt="2026-02-24T09:25:16.238" v="16213" actId="962"/>
          <ac:grpSpMkLst>
            <pc:docMk/>
            <pc:sldMk cId="1434495544" sldId="288"/>
            <ac:grpSpMk id="4" creationId="{42E7C68D-3683-1A1C-3502-24D15559EFFF}"/>
          </ac:grpSpMkLst>
        </pc:grpChg>
      </pc:sldChg>
      <pc:sldChg chg="delSp modSp add mod ord">
        <pc:chgData name="Suzanne.Stone" userId="4de059ca-8c62-4ef3-9cd3-cf9ee7a12b22" providerId="ADAL" clId="{985CE113-D73E-4FB9-A18D-351F89CF89A7}" dt="2026-02-24T10:05:35.328" v="16903" actId="20577"/>
        <pc:sldMkLst>
          <pc:docMk/>
          <pc:sldMk cId="2576156784" sldId="290"/>
        </pc:sldMkLst>
        <pc:spChg chg="mod">
          <ac:chgData name="Suzanne.Stone" userId="4de059ca-8c62-4ef3-9cd3-cf9ee7a12b22" providerId="ADAL" clId="{985CE113-D73E-4FB9-A18D-351F89CF89A7}" dt="2026-02-24T10:05:35.328" v="16903" actId="20577"/>
          <ac:spMkLst>
            <pc:docMk/>
            <pc:sldMk cId="2576156784" sldId="290"/>
            <ac:spMk id="3" creationId="{2C1FFC33-DB3B-DD36-5980-02FB54FBAE8D}"/>
          </ac:spMkLst>
        </pc:spChg>
        <pc:spChg chg="mod">
          <ac:chgData name="Suzanne.Stone" userId="4de059ca-8c62-4ef3-9cd3-cf9ee7a12b22" providerId="ADAL" clId="{985CE113-D73E-4FB9-A18D-351F89CF89A7}" dt="2026-02-24T09:15:38.388" v="16073" actId="33553"/>
          <ac:spMkLst>
            <pc:docMk/>
            <pc:sldMk cId="2576156784" sldId="290"/>
            <ac:spMk id="28" creationId="{994095DC-03F8-A1BA-6957-7B1DA867583C}"/>
          </ac:spMkLst>
        </pc:spChg>
        <pc:grpChg chg="mod">
          <ac:chgData name="Suzanne.Stone" userId="4de059ca-8c62-4ef3-9cd3-cf9ee7a12b22" providerId="ADAL" clId="{985CE113-D73E-4FB9-A18D-351F89CF89A7}" dt="2026-02-24T09:25:38.069" v="16217" actId="962"/>
          <ac:grpSpMkLst>
            <pc:docMk/>
            <pc:sldMk cId="2576156784" sldId="290"/>
            <ac:grpSpMk id="4" creationId="{00A50520-4CC5-174A-FC33-237FF1726C38}"/>
          </ac:grpSpMkLst>
        </pc:grpChg>
      </pc:sldChg>
      <pc:sldChg chg="delSp modSp add mod">
        <pc:chgData name="Suzanne.Stone" userId="4de059ca-8c62-4ef3-9cd3-cf9ee7a12b22" providerId="ADAL" clId="{985CE113-D73E-4FB9-A18D-351F89CF89A7}" dt="2026-02-24T10:01:41.700" v="16850" actId="20577"/>
        <pc:sldMkLst>
          <pc:docMk/>
          <pc:sldMk cId="2712265544" sldId="291"/>
        </pc:sldMkLst>
        <pc:spChg chg="mod">
          <ac:chgData name="Suzanne.Stone" userId="4de059ca-8c62-4ef3-9cd3-cf9ee7a12b22" providerId="ADAL" clId="{985CE113-D73E-4FB9-A18D-351F89CF89A7}" dt="2026-02-24T10:01:41.700" v="16850" actId="20577"/>
          <ac:spMkLst>
            <pc:docMk/>
            <pc:sldMk cId="2712265544" sldId="291"/>
            <ac:spMk id="10" creationId="{AD8B4FD9-5FC2-A684-7171-E6903968D196}"/>
          </ac:spMkLst>
        </pc:spChg>
        <pc:spChg chg="mod">
          <ac:chgData name="Suzanne.Stone" userId="4de059ca-8c62-4ef3-9cd3-cf9ee7a12b22" providerId="ADAL" clId="{985CE113-D73E-4FB9-A18D-351F89CF89A7}" dt="2026-02-24T09:15:32.890" v="16071" actId="33553"/>
          <ac:spMkLst>
            <pc:docMk/>
            <pc:sldMk cId="2712265544" sldId="291"/>
            <ac:spMk id="28" creationId="{7F55360C-4D3B-77EE-4679-C4D96B799930}"/>
          </ac:spMkLst>
        </pc:spChg>
        <pc:grpChg chg="mod">
          <ac:chgData name="Suzanne.Stone" userId="4de059ca-8c62-4ef3-9cd3-cf9ee7a12b22" providerId="ADAL" clId="{985CE113-D73E-4FB9-A18D-351F89CF89A7}" dt="2026-02-24T09:25:27.703" v="16215" actId="962"/>
          <ac:grpSpMkLst>
            <pc:docMk/>
            <pc:sldMk cId="2712265544" sldId="291"/>
            <ac:grpSpMk id="4" creationId="{1D29A7EC-5FF5-1D75-0135-9ACEF95DF87D}"/>
          </ac:grpSpMkLst>
        </pc:grpChg>
      </pc:sldChg>
      <pc:sldChg chg="delSp modSp add mod ord">
        <pc:chgData name="Suzanne.Stone" userId="4de059ca-8c62-4ef3-9cd3-cf9ee7a12b22" providerId="ADAL" clId="{985CE113-D73E-4FB9-A18D-351F89CF89A7}" dt="2026-02-24T10:05:30.998" v="16902" actId="20577"/>
        <pc:sldMkLst>
          <pc:docMk/>
          <pc:sldMk cId="791333461" sldId="292"/>
        </pc:sldMkLst>
        <pc:spChg chg="mod">
          <ac:chgData name="Suzanne.Stone" userId="4de059ca-8c62-4ef3-9cd3-cf9ee7a12b22" providerId="ADAL" clId="{985CE113-D73E-4FB9-A18D-351F89CF89A7}" dt="2026-02-24T10:05:30.998" v="16902" actId="20577"/>
          <ac:spMkLst>
            <pc:docMk/>
            <pc:sldMk cId="791333461" sldId="292"/>
            <ac:spMk id="3" creationId="{721277DF-C7B7-926C-DA37-5502780008D7}"/>
          </ac:spMkLst>
        </pc:spChg>
        <pc:spChg chg="mod">
          <ac:chgData name="Suzanne.Stone" userId="4de059ca-8c62-4ef3-9cd3-cf9ee7a12b22" providerId="ADAL" clId="{985CE113-D73E-4FB9-A18D-351F89CF89A7}" dt="2026-02-24T09:15:36.148" v="16072" actId="33553"/>
          <ac:spMkLst>
            <pc:docMk/>
            <pc:sldMk cId="791333461" sldId="292"/>
            <ac:spMk id="28" creationId="{CDF8885D-FAF7-CA5E-0985-998951FE10C6}"/>
          </ac:spMkLst>
        </pc:spChg>
        <pc:grpChg chg="mod">
          <ac:chgData name="Suzanne.Stone" userId="4de059ca-8c62-4ef3-9cd3-cf9ee7a12b22" providerId="ADAL" clId="{985CE113-D73E-4FB9-A18D-351F89CF89A7}" dt="2026-02-24T09:25:32.848" v="16216" actId="962"/>
          <ac:grpSpMkLst>
            <pc:docMk/>
            <pc:sldMk cId="791333461" sldId="292"/>
            <ac:grpSpMk id="4" creationId="{065107C2-F8D5-2203-C621-F39A0EBF86B3}"/>
          </ac:grpSpMkLst>
        </pc:grpChg>
      </pc:sldChg>
      <pc:sldChg chg="delSp modSp add mod">
        <pc:chgData name="Suzanne.Stone" userId="4de059ca-8c62-4ef3-9cd3-cf9ee7a12b22" providerId="ADAL" clId="{985CE113-D73E-4FB9-A18D-351F89CF89A7}" dt="2026-02-24T09:24:46.308" v="16209"/>
        <pc:sldMkLst>
          <pc:docMk/>
          <pc:sldMk cId="2702672786" sldId="293"/>
        </pc:sldMkLst>
        <pc:spChg chg="mod">
          <ac:chgData name="Suzanne.Stone" userId="4de059ca-8c62-4ef3-9cd3-cf9ee7a12b22" providerId="ADAL" clId="{985CE113-D73E-4FB9-A18D-351F89CF89A7}" dt="2026-02-23T17:20:23.412" v="15677" actId="5793"/>
          <ac:spMkLst>
            <pc:docMk/>
            <pc:sldMk cId="2702672786" sldId="293"/>
            <ac:spMk id="27" creationId="{232759C2-FAB3-AFF4-501E-A04D11528DA1}"/>
          </ac:spMkLst>
        </pc:spChg>
        <pc:spChg chg="mod ord">
          <ac:chgData name="Suzanne.Stone" userId="4de059ca-8c62-4ef3-9cd3-cf9ee7a12b22" providerId="ADAL" clId="{985CE113-D73E-4FB9-A18D-351F89CF89A7}" dt="2026-02-24T09:24:46.308" v="16209"/>
          <ac:spMkLst>
            <pc:docMk/>
            <pc:sldMk cId="2702672786" sldId="293"/>
            <ac:spMk id="28" creationId="{D6FF7468-0909-573F-711A-6B2AC53167CF}"/>
          </ac:spMkLst>
        </pc:spChg>
        <pc:grpChg chg="mod">
          <ac:chgData name="Suzanne.Stone" userId="4de059ca-8c62-4ef3-9cd3-cf9ee7a12b22" providerId="ADAL" clId="{985CE113-D73E-4FB9-A18D-351F89CF89A7}" dt="2026-02-24T09:24:43.076" v="16208" actId="962"/>
          <ac:grpSpMkLst>
            <pc:docMk/>
            <pc:sldMk cId="2702672786" sldId="293"/>
            <ac:grpSpMk id="4" creationId="{509FCA4A-54DD-D09D-01DF-4934FF3F2D11}"/>
          </ac:grpSpMkLst>
        </pc:grpChg>
      </pc:sldChg>
      <pc:sldChg chg="addSp delSp modSp add mod">
        <pc:chgData name="Suzanne.Stone" userId="4de059ca-8c62-4ef3-9cd3-cf9ee7a12b22" providerId="ADAL" clId="{985CE113-D73E-4FB9-A18D-351F89CF89A7}" dt="2026-02-24T09:41:27.950" v="16375" actId="20577"/>
        <pc:sldMkLst>
          <pc:docMk/>
          <pc:sldMk cId="2752444975" sldId="294"/>
        </pc:sldMkLst>
        <pc:spChg chg="add del mod">
          <ac:chgData name="Suzanne.Stone" userId="4de059ca-8c62-4ef3-9cd3-cf9ee7a12b22" providerId="ADAL" clId="{985CE113-D73E-4FB9-A18D-351F89CF89A7}" dt="2026-02-24T09:12:41.371" v="16021" actId="478"/>
          <ac:spMkLst>
            <pc:docMk/>
            <pc:sldMk cId="2752444975" sldId="294"/>
            <ac:spMk id="3" creationId="{2066571C-C27D-6B1B-F987-307E4E204B0F}"/>
          </ac:spMkLst>
        </pc:spChg>
        <pc:spChg chg="mod">
          <ac:chgData name="Suzanne.Stone" userId="4de059ca-8c62-4ef3-9cd3-cf9ee7a12b22" providerId="ADAL" clId="{985CE113-D73E-4FB9-A18D-351F89CF89A7}" dt="2026-02-24T09:41:27.950" v="16375" actId="20577"/>
          <ac:spMkLst>
            <pc:docMk/>
            <pc:sldMk cId="2752444975" sldId="294"/>
            <ac:spMk id="28" creationId="{C62E76DF-6641-4ACB-1620-FE55D388154F}"/>
          </ac:spMkLst>
        </pc:spChg>
        <pc:grpChg chg="mod">
          <ac:chgData name="Suzanne.Stone" userId="4de059ca-8c62-4ef3-9cd3-cf9ee7a12b22" providerId="ADAL" clId="{985CE113-D73E-4FB9-A18D-351F89CF89A7}" dt="2026-02-24T09:26:28.589" v="16227" actId="962"/>
          <ac:grpSpMkLst>
            <pc:docMk/>
            <pc:sldMk cId="2752444975" sldId="294"/>
            <ac:grpSpMk id="4" creationId="{C067D640-DDB1-B4F5-51F9-675B6A336F6F}"/>
          </ac:grpSpMkLst>
        </pc:grpChg>
      </pc:sldChg>
      <pc:sldChg chg="delSp modSp add mod">
        <pc:chgData name="Suzanne.Stone" userId="4de059ca-8c62-4ef3-9cd3-cf9ee7a12b22" providerId="ADAL" clId="{985CE113-D73E-4FB9-A18D-351F89CF89A7}" dt="2026-02-24T10:05:47.031" v="16905" actId="20577"/>
        <pc:sldMkLst>
          <pc:docMk/>
          <pc:sldMk cId="3095366977" sldId="295"/>
        </pc:sldMkLst>
        <pc:spChg chg="mod">
          <ac:chgData name="Suzanne.Stone" userId="4de059ca-8c62-4ef3-9cd3-cf9ee7a12b22" providerId="ADAL" clId="{985CE113-D73E-4FB9-A18D-351F89CF89A7}" dt="2026-02-24T10:05:47.031" v="16905" actId="20577"/>
          <ac:spMkLst>
            <pc:docMk/>
            <pc:sldMk cId="3095366977" sldId="295"/>
            <ac:spMk id="3" creationId="{D6C0FEFD-18B7-07CE-5412-CB64828F8AEC}"/>
          </ac:spMkLst>
        </pc:spChg>
        <pc:spChg chg="mod">
          <ac:chgData name="Suzanne.Stone" userId="4de059ca-8c62-4ef3-9cd3-cf9ee7a12b22" providerId="ADAL" clId="{985CE113-D73E-4FB9-A18D-351F89CF89A7}" dt="2026-02-24T09:15:43.293" v="16075" actId="33553"/>
          <ac:spMkLst>
            <pc:docMk/>
            <pc:sldMk cId="3095366977" sldId="295"/>
            <ac:spMk id="28" creationId="{BED3835F-70FA-E582-1BFD-82C28984C88E}"/>
          </ac:spMkLst>
        </pc:spChg>
        <pc:grpChg chg="mod">
          <ac:chgData name="Suzanne.Stone" userId="4de059ca-8c62-4ef3-9cd3-cf9ee7a12b22" providerId="ADAL" clId="{985CE113-D73E-4FB9-A18D-351F89CF89A7}" dt="2026-02-24T09:25:56.198" v="16222" actId="962"/>
          <ac:grpSpMkLst>
            <pc:docMk/>
            <pc:sldMk cId="3095366977" sldId="295"/>
            <ac:grpSpMk id="4" creationId="{9571F72B-7F80-395B-BB6A-3C139C10783E}"/>
          </ac:grpSpMkLst>
        </pc:grpChg>
      </pc:sldChg>
      <pc:sldChg chg="delSp modSp add mod ord">
        <pc:chgData name="Suzanne.Stone" userId="4de059ca-8c62-4ef3-9cd3-cf9ee7a12b22" providerId="ADAL" clId="{985CE113-D73E-4FB9-A18D-351F89CF89A7}" dt="2026-02-24T10:06:16.982" v="16913" actId="948"/>
        <pc:sldMkLst>
          <pc:docMk/>
          <pc:sldMk cId="4079680216" sldId="296"/>
        </pc:sldMkLst>
        <pc:spChg chg="mod">
          <ac:chgData name="Suzanne.Stone" userId="4de059ca-8c62-4ef3-9cd3-cf9ee7a12b22" providerId="ADAL" clId="{985CE113-D73E-4FB9-A18D-351F89CF89A7}" dt="2026-02-24T10:06:16.982" v="16913" actId="948"/>
          <ac:spMkLst>
            <pc:docMk/>
            <pc:sldMk cId="4079680216" sldId="296"/>
            <ac:spMk id="3" creationId="{E58B7768-DDBB-A4EE-EA8B-726CCC36D3FB}"/>
          </ac:spMkLst>
        </pc:spChg>
        <pc:spChg chg="mod">
          <ac:chgData name="Suzanne.Stone" userId="4de059ca-8c62-4ef3-9cd3-cf9ee7a12b22" providerId="ADAL" clId="{985CE113-D73E-4FB9-A18D-351F89CF89A7}" dt="2026-02-24T09:15:48.628" v="16077" actId="33553"/>
          <ac:spMkLst>
            <pc:docMk/>
            <pc:sldMk cId="4079680216" sldId="296"/>
            <ac:spMk id="28" creationId="{C05C8F22-27C7-076E-8E53-8A91FF14F1A2}"/>
          </ac:spMkLst>
        </pc:spChg>
        <pc:grpChg chg="mod">
          <ac:chgData name="Suzanne.Stone" userId="4de059ca-8c62-4ef3-9cd3-cf9ee7a12b22" providerId="ADAL" clId="{985CE113-D73E-4FB9-A18D-351F89CF89A7}" dt="2026-02-24T09:26:15.798" v="16225" actId="962"/>
          <ac:grpSpMkLst>
            <pc:docMk/>
            <pc:sldMk cId="4079680216" sldId="296"/>
            <ac:grpSpMk id="4" creationId="{80DE688F-DD14-8597-BF67-932031017A7D}"/>
          </ac:grpSpMkLst>
        </pc:grpChg>
      </pc:sldChg>
      <pc:sldChg chg="delSp modSp add mod">
        <pc:chgData name="Suzanne.Stone" userId="4de059ca-8c62-4ef3-9cd3-cf9ee7a12b22" providerId="ADAL" clId="{985CE113-D73E-4FB9-A18D-351F89CF89A7}" dt="2026-02-24T10:06:00.268" v="16909" actId="113"/>
        <pc:sldMkLst>
          <pc:docMk/>
          <pc:sldMk cId="2754236404" sldId="297"/>
        </pc:sldMkLst>
        <pc:spChg chg="mod">
          <ac:chgData name="Suzanne.Stone" userId="4de059ca-8c62-4ef3-9cd3-cf9ee7a12b22" providerId="ADAL" clId="{985CE113-D73E-4FB9-A18D-351F89CF89A7}" dt="2026-02-24T10:06:00.268" v="16909" actId="113"/>
          <ac:spMkLst>
            <pc:docMk/>
            <pc:sldMk cId="2754236404" sldId="297"/>
            <ac:spMk id="3" creationId="{21EBA1FE-325D-5D81-EC85-89B0613D506A}"/>
          </ac:spMkLst>
        </pc:spChg>
        <pc:spChg chg="mod">
          <ac:chgData name="Suzanne.Stone" userId="4de059ca-8c62-4ef3-9cd3-cf9ee7a12b22" providerId="ADAL" clId="{985CE113-D73E-4FB9-A18D-351F89CF89A7}" dt="2026-02-24T09:15:45.644" v="16076" actId="33553"/>
          <ac:spMkLst>
            <pc:docMk/>
            <pc:sldMk cId="2754236404" sldId="297"/>
            <ac:spMk id="28" creationId="{057DDB79-6B66-9F7F-70B5-924A6561766B}"/>
          </ac:spMkLst>
        </pc:spChg>
        <pc:grpChg chg="mod">
          <ac:chgData name="Suzanne.Stone" userId="4de059ca-8c62-4ef3-9cd3-cf9ee7a12b22" providerId="ADAL" clId="{985CE113-D73E-4FB9-A18D-351F89CF89A7}" dt="2026-02-24T09:26:08.621" v="16224" actId="962"/>
          <ac:grpSpMkLst>
            <pc:docMk/>
            <pc:sldMk cId="2754236404" sldId="297"/>
            <ac:grpSpMk id="4" creationId="{3166869F-7471-4D43-FFFD-11656BC3D29D}"/>
          </ac:grpSpMkLst>
        </pc:grpChg>
      </pc:sldChg>
      <pc:sldChg chg="delSp modSp add mod ord">
        <pc:chgData name="Suzanne.Stone" userId="4de059ca-8c62-4ef3-9cd3-cf9ee7a12b22" providerId="ADAL" clId="{985CE113-D73E-4FB9-A18D-351F89CF89A7}" dt="2026-02-24T09:21:01.852" v="16140"/>
        <pc:sldMkLst>
          <pc:docMk/>
          <pc:sldMk cId="1911110071" sldId="298"/>
        </pc:sldMkLst>
        <pc:spChg chg="mod">
          <ac:chgData name="Suzanne.Stone" userId="4de059ca-8c62-4ef3-9cd3-cf9ee7a12b22" providerId="ADAL" clId="{985CE113-D73E-4FB9-A18D-351F89CF89A7}" dt="2026-02-23T16:53:57.049" v="15356" actId="20577"/>
          <ac:spMkLst>
            <pc:docMk/>
            <pc:sldMk cId="1911110071" sldId="298"/>
            <ac:spMk id="27" creationId="{B64CBF97-C05C-4736-5627-F458CF8CBF4B}"/>
          </ac:spMkLst>
        </pc:spChg>
        <pc:spChg chg="mod ord">
          <ac:chgData name="Suzanne.Stone" userId="4de059ca-8c62-4ef3-9cd3-cf9ee7a12b22" providerId="ADAL" clId="{985CE113-D73E-4FB9-A18D-351F89CF89A7}" dt="2026-02-24T09:21:01.852" v="16140"/>
          <ac:spMkLst>
            <pc:docMk/>
            <pc:sldMk cId="1911110071" sldId="298"/>
            <ac:spMk id="28" creationId="{B23476F1-1EB8-7A65-7F47-2FC10BA5581E}"/>
          </ac:spMkLst>
        </pc:spChg>
        <pc:grpChg chg="mod">
          <ac:chgData name="Suzanne.Stone" userId="4de059ca-8c62-4ef3-9cd3-cf9ee7a12b22" providerId="ADAL" clId="{985CE113-D73E-4FB9-A18D-351F89CF89A7}" dt="2026-02-24T09:20:57.909" v="16139" actId="962"/>
          <ac:grpSpMkLst>
            <pc:docMk/>
            <pc:sldMk cId="1911110071" sldId="298"/>
            <ac:grpSpMk id="4" creationId="{5FE55BE5-8152-E27D-D1F6-A9239C5BD8D1}"/>
          </ac:grpSpMkLst>
        </pc:grpChg>
      </pc:sldChg>
      <pc:sldChg chg="addSp delSp modSp add mod ord">
        <pc:chgData name="Suzanne.Stone" userId="4de059ca-8c62-4ef3-9cd3-cf9ee7a12b22" providerId="ADAL" clId="{985CE113-D73E-4FB9-A18D-351F89CF89A7}" dt="2026-02-24T10:04:13.638" v="16874" actId="113"/>
        <pc:sldMkLst>
          <pc:docMk/>
          <pc:sldMk cId="3079077673" sldId="300"/>
        </pc:sldMkLst>
        <pc:spChg chg="add mod">
          <ac:chgData name="Suzanne.Stone" userId="4de059ca-8c62-4ef3-9cd3-cf9ee7a12b22" providerId="ADAL" clId="{985CE113-D73E-4FB9-A18D-351F89CF89A7}" dt="2026-02-24T10:04:13.638" v="16874" actId="113"/>
          <ac:spMkLst>
            <pc:docMk/>
            <pc:sldMk cId="3079077673" sldId="300"/>
            <ac:spMk id="2" creationId="{C856A9A3-7FA5-18BB-4418-B8675D80A756}"/>
          </ac:spMkLst>
        </pc:spChg>
        <pc:spChg chg="mod">
          <ac:chgData name="Suzanne.Stone" userId="4de059ca-8c62-4ef3-9cd3-cf9ee7a12b22" providerId="ADAL" clId="{985CE113-D73E-4FB9-A18D-351F89CF89A7}" dt="2026-02-24T09:15:29.508" v="16070" actId="33553"/>
          <ac:spMkLst>
            <pc:docMk/>
            <pc:sldMk cId="3079077673" sldId="300"/>
            <ac:spMk id="28" creationId="{923DB3C6-EE3F-57F0-B6C1-2991B69828CE}"/>
          </ac:spMkLst>
        </pc:spChg>
        <pc:grpChg chg="mod">
          <ac:chgData name="Suzanne.Stone" userId="4de059ca-8c62-4ef3-9cd3-cf9ee7a12b22" providerId="ADAL" clId="{985CE113-D73E-4FB9-A18D-351F89CF89A7}" dt="2026-02-24T09:25:22.298" v="16214" actId="962"/>
          <ac:grpSpMkLst>
            <pc:docMk/>
            <pc:sldMk cId="3079077673" sldId="300"/>
            <ac:grpSpMk id="4" creationId="{B25FE180-D269-9F13-158A-31C78B5F7B2E}"/>
          </ac:grpSpMkLst>
        </pc:grpChg>
      </pc:sldChg>
      <pc:sldChg chg="delSp modSp add mod">
        <pc:chgData name="Suzanne.Stone" userId="4de059ca-8c62-4ef3-9cd3-cf9ee7a12b22" providerId="ADAL" clId="{985CE113-D73E-4FB9-A18D-351F89CF89A7}" dt="2026-02-24T09:23:42.445" v="16198"/>
        <pc:sldMkLst>
          <pc:docMk/>
          <pc:sldMk cId="1684040447" sldId="301"/>
        </pc:sldMkLst>
        <pc:spChg chg="mod">
          <ac:chgData name="Suzanne.Stone" userId="4de059ca-8c62-4ef3-9cd3-cf9ee7a12b22" providerId="ADAL" clId="{985CE113-D73E-4FB9-A18D-351F89CF89A7}" dt="2026-02-23T16:54:39.058" v="15439" actId="255"/>
          <ac:spMkLst>
            <pc:docMk/>
            <pc:sldMk cId="1684040447" sldId="301"/>
            <ac:spMk id="27" creationId="{480D4977-22FD-D24F-3A8F-E2C392709938}"/>
          </ac:spMkLst>
        </pc:spChg>
        <pc:spChg chg="mod ord">
          <ac:chgData name="Suzanne.Stone" userId="4de059ca-8c62-4ef3-9cd3-cf9ee7a12b22" providerId="ADAL" clId="{985CE113-D73E-4FB9-A18D-351F89CF89A7}" dt="2026-02-24T09:23:42.445" v="16198"/>
          <ac:spMkLst>
            <pc:docMk/>
            <pc:sldMk cId="1684040447" sldId="301"/>
            <ac:spMk id="28" creationId="{9CD4D829-740D-77D5-F11F-14020ED800AD}"/>
          </ac:spMkLst>
        </pc:spChg>
        <pc:grpChg chg="mod">
          <ac:chgData name="Suzanne.Stone" userId="4de059ca-8c62-4ef3-9cd3-cf9ee7a12b22" providerId="ADAL" clId="{985CE113-D73E-4FB9-A18D-351F89CF89A7}" dt="2026-02-24T09:23:39.678" v="16197" actId="962"/>
          <ac:grpSpMkLst>
            <pc:docMk/>
            <pc:sldMk cId="1684040447" sldId="301"/>
            <ac:grpSpMk id="4" creationId="{D795D5E6-80E5-7D4D-37AC-D91FA88D555F}"/>
          </ac:grpSpMkLst>
        </pc:grpChg>
      </pc:sldChg>
      <pc:sldChg chg="delSp modSp add mod ord">
        <pc:chgData name="Suzanne.Stone" userId="4de059ca-8c62-4ef3-9cd3-cf9ee7a12b22" providerId="ADAL" clId="{985CE113-D73E-4FB9-A18D-351F89CF89A7}" dt="2026-02-24T09:41:07.283" v="16349" actId="962"/>
        <pc:sldMkLst>
          <pc:docMk/>
          <pc:sldMk cId="2911825373" sldId="302"/>
        </pc:sldMkLst>
        <pc:spChg chg="mod">
          <ac:chgData name="Suzanne.Stone" userId="4de059ca-8c62-4ef3-9cd3-cf9ee7a12b22" providerId="ADAL" clId="{985CE113-D73E-4FB9-A18D-351F89CF89A7}" dt="2026-02-24T09:40:45.768" v="16336" actId="20577"/>
          <ac:spMkLst>
            <pc:docMk/>
            <pc:sldMk cId="2911825373" sldId="302"/>
            <ac:spMk id="13" creationId="{4EA0249E-59E6-A281-01B7-E92715361384}"/>
          </ac:spMkLst>
        </pc:spChg>
        <pc:spChg chg="mod">
          <ac:chgData name="Suzanne.Stone" userId="4de059ca-8c62-4ef3-9cd3-cf9ee7a12b22" providerId="ADAL" clId="{985CE113-D73E-4FB9-A18D-351F89CF89A7}" dt="2026-02-24T09:40:52.031" v="16346" actId="20577"/>
          <ac:spMkLst>
            <pc:docMk/>
            <pc:sldMk cId="2911825373" sldId="302"/>
            <ac:spMk id="26" creationId="{EE278431-65A2-9163-6202-B90304C78FE9}"/>
          </ac:spMkLst>
        </pc:spChg>
        <pc:grpChg chg="mod">
          <ac:chgData name="Suzanne.Stone" userId="4de059ca-8c62-4ef3-9cd3-cf9ee7a12b22" providerId="ADAL" clId="{985CE113-D73E-4FB9-A18D-351F89CF89A7}" dt="2026-02-24T09:41:07.283" v="16349" actId="962"/>
          <ac:grpSpMkLst>
            <pc:docMk/>
            <pc:sldMk cId="2911825373" sldId="302"/>
            <ac:grpSpMk id="11" creationId="{B40EB407-938D-AD37-821F-5B133F1644B3}"/>
          </ac:grpSpMkLst>
        </pc:grpChg>
      </pc:sldChg>
      <pc:sldChg chg="modSp add mod">
        <pc:chgData name="Suzanne.Stone" userId="4de059ca-8c62-4ef3-9cd3-cf9ee7a12b22" providerId="ADAL" clId="{985CE113-D73E-4FB9-A18D-351F89CF89A7}" dt="2026-02-24T10:05:52.903" v="16906" actId="113"/>
        <pc:sldMkLst>
          <pc:docMk/>
          <pc:sldMk cId="3764703745" sldId="303"/>
        </pc:sldMkLst>
        <pc:spChg chg="mod">
          <ac:chgData name="Suzanne.Stone" userId="4de059ca-8c62-4ef3-9cd3-cf9ee7a12b22" providerId="ADAL" clId="{985CE113-D73E-4FB9-A18D-351F89CF89A7}" dt="2026-02-24T10:05:52.903" v="16906" actId="113"/>
          <ac:spMkLst>
            <pc:docMk/>
            <pc:sldMk cId="3764703745" sldId="303"/>
            <ac:spMk id="3" creationId="{B236369E-F532-6CD9-60CC-D354255B11D5}"/>
          </ac:spMkLst>
        </pc:spChg>
        <pc:spChg chg="mod">
          <ac:chgData name="Suzanne.Stone" userId="4de059ca-8c62-4ef3-9cd3-cf9ee7a12b22" providerId="ADAL" clId="{985CE113-D73E-4FB9-A18D-351F89CF89A7}" dt="2026-02-24T09:50:30.060" v="16416" actId="20577"/>
          <ac:spMkLst>
            <pc:docMk/>
            <pc:sldMk cId="3764703745" sldId="303"/>
            <ac:spMk id="28" creationId="{2410CC53-079F-A533-2A24-64063A87C549}"/>
          </ac:spMkLst>
        </pc:spChg>
      </pc:sldChg>
    </pc:docChg>
  </pc:docChgLst>
  <pc:docChgLst>
    <pc:chgData name="Suzanne.Stone" userId="4de059ca-8c62-4ef3-9cd3-cf9ee7a12b22" providerId="ADAL" clId="{E163389C-79FF-7340-ACDF-FFEC1C722C07}"/>
    <pc:docChg chg="undo custSel addSld delSld modSld sldOrd">
      <pc:chgData name="Suzanne.Stone" userId="4de059ca-8c62-4ef3-9cd3-cf9ee7a12b22" providerId="ADAL" clId="{E163389C-79FF-7340-ACDF-FFEC1C722C07}" dt="2026-02-20T14:24:23.291" v="8500" actId="20577"/>
      <pc:docMkLst>
        <pc:docMk/>
      </pc:docMkLst>
      <pc:sldChg chg="addSp delSp modSp">
        <pc:chgData name="Suzanne.Stone" userId="4de059ca-8c62-4ef3-9cd3-cf9ee7a12b22" providerId="ADAL" clId="{E163389C-79FF-7340-ACDF-FFEC1C722C07}" dt="2026-02-20T09:17:53.750" v="5323" actId="20577"/>
        <pc:sldMkLst>
          <pc:docMk/>
          <pc:sldMk cId="0" sldId="256"/>
        </pc:sldMkLst>
        <pc:spChg chg="mod">
          <ac:chgData name="Suzanne.Stone" userId="4de059ca-8c62-4ef3-9cd3-cf9ee7a12b22" providerId="ADAL" clId="{E163389C-79FF-7340-ACDF-FFEC1C722C07}" dt="2026-02-20T09:17:53.750" v="5323" actId="20577"/>
          <ac:spMkLst>
            <pc:docMk/>
            <pc:sldMk cId="0" sldId="256"/>
            <ac:spMk id="23" creationId="{00000000-0000-0000-0000-000000000000}"/>
          </ac:spMkLst>
        </pc:spChg>
        <pc:spChg chg="mod">
          <ac:chgData name="Suzanne.Stone" userId="4de059ca-8c62-4ef3-9cd3-cf9ee7a12b22" providerId="ADAL" clId="{E163389C-79FF-7340-ACDF-FFEC1C722C07}" dt="2026-02-20T08:32:27.863" v="135" actId="1076"/>
          <ac:spMkLst>
            <pc:docMk/>
            <pc:sldMk cId="0" sldId="256"/>
            <ac:spMk id="25" creationId="{00000000-0000-0000-0000-000000000000}"/>
          </ac:spMkLst>
        </pc:spChg>
        <pc:grpChg chg="mod">
          <ac:chgData name="Suzanne.Stone" userId="4de059ca-8c62-4ef3-9cd3-cf9ee7a12b22" providerId="ADAL" clId="{E163389C-79FF-7340-ACDF-FFEC1C722C07}" dt="2026-02-20T08:42:20.986" v="750" actId="14100"/>
          <ac:grpSpMkLst>
            <pc:docMk/>
            <pc:sldMk cId="0" sldId="256"/>
            <ac:grpSpMk id="4" creationId="{00000000-0000-0000-0000-000000000000}"/>
          </ac:grpSpMkLst>
        </pc:grpChg>
        <pc:grpChg chg="mod">
          <ac:chgData name="Suzanne.Stone" userId="4de059ca-8c62-4ef3-9cd3-cf9ee7a12b22" providerId="ADAL" clId="{E163389C-79FF-7340-ACDF-FFEC1C722C07}" dt="2026-02-20T08:43:14.737" v="769" actId="14100"/>
          <ac:grpSpMkLst>
            <pc:docMk/>
            <pc:sldMk cId="0" sldId="256"/>
            <ac:grpSpMk id="7" creationId="{00000000-0000-0000-0000-000000000000}"/>
          </ac:grpSpMkLst>
        </pc:grpChg>
      </pc:sldChg>
      <pc:sldChg chg="addSp delSp modSp">
        <pc:chgData name="Suzanne.Stone" userId="4de059ca-8c62-4ef3-9cd3-cf9ee7a12b22" providerId="ADAL" clId="{E163389C-79FF-7340-ACDF-FFEC1C722C07}" dt="2026-02-20T08:49:38.157" v="1332" actId="1076"/>
        <pc:sldMkLst>
          <pc:docMk/>
          <pc:sldMk cId="0" sldId="257"/>
        </pc:sldMkLst>
        <pc:spChg chg="mod">
          <ac:chgData name="Suzanne.Stone" userId="4de059ca-8c62-4ef3-9cd3-cf9ee7a12b22" providerId="ADAL" clId="{E163389C-79FF-7340-ACDF-FFEC1C722C07}" dt="2026-02-20T08:48:41.094" v="1294" actId="1076"/>
          <ac:spMkLst>
            <pc:docMk/>
            <pc:sldMk cId="0" sldId="257"/>
            <ac:spMk id="21" creationId="{00000000-0000-0000-0000-000000000000}"/>
          </ac:spMkLst>
        </pc:spChg>
        <pc:spChg chg="mod">
          <ac:chgData name="Suzanne.Stone" userId="4de059ca-8c62-4ef3-9cd3-cf9ee7a12b22" providerId="ADAL" clId="{E163389C-79FF-7340-ACDF-FFEC1C722C07}" dt="2026-02-20T08:47:09.083" v="1199" actId="1076"/>
          <ac:spMkLst>
            <pc:docMk/>
            <pc:sldMk cId="0" sldId="257"/>
            <ac:spMk id="22" creationId="{00000000-0000-0000-0000-000000000000}"/>
          </ac:spMkLst>
        </pc:spChg>
        <pc:spChg chg="mod">
          <ac:chgData name="Suzanne.Stone" userId="4de059ca-8c62-4ef3-9cd3-cf9ee7a12b22" providerId="ADAL" clId="{E163389C-79FF-7340-ACDF-FFEC1C722C07}" dt="2026-02-20T08:45:42.865" v="1003" actId="20577"/>
          <ac:spMkLst>
            <pc:docMk/>
            <pc:sldMk cId="0" sldId="257"/>
            <ac:spMk id="23" creationId="{00000000-0000-0000-0000-000000000000}"/>
          </ac:spMkLst>
        </pc:spChg>
        <pc:spChg chg="mod">
          <ac:chgData name="Suzanne.Stone" userId="4de059ca-8c62-4ef3-9cd3-cf9ee7a12b22" providerId="ADAL" clId="{E163389C-79FF-7340-ACDF-FFEC1C722C07}" dt="2026-02-20T08:47:22.375" v="1202" actId="1076"/>
          <ac:spMkLst>
            <pc:docMk/>
            <pc:sldMk cId="0" sldId="257"/>
            <ac:spMk id="24" creationId="{00000000-0000-0000-0000-000000000000}"/>
          </ac:spMkLst>
        </pc:spChg>
        <pc:spChg chg="mod">
          <ac:chgData name="Suzanne.Stone" userId="4de059ca-8c62-4ef3-9cd3-cf9ee7a12b22" providerId="ADAL" clId="{E163389C-79FF-7340-ACDF-FFEC1C722C07}" dt="2026-02-20T08:48:07.054" v="1231" actId="20577"/>
          <ac:spMkLst>
            <pc:docMk/>
            <pc:sldMk cId="0" sldId="257"/>
            <ac:spMk id="26" creationId="{00000000-0000-0000-0000-000000000000}"/>
          </ac:spMkLst>
        </pc:spChg>
        <pc:spChg chg="mod">
          <ac:chgData name="Suzanne.Stone" userId="4de059ca-8c62-4ef3-9cd3-cf9ee7a12b22" providerId="ADAL" clId="{E163389C-79FF-7340-ACDF-FFEC1C722C07}" dt="2026-02-20T08:49:38.157" v="1332" actId="1076"/>
          <ac:spMkLst>
            <pc:docMk/>
            <pc:sldMk cId="0" sldId="257"/>
            <ac:spMk id="27" creationId="{00000000-0000-0000-0000-000000000000}"/>
          </ac:spMkLst>
        </pc:spChg>
        <pc:spChg chg="mod">
          <ac:chgData name="Suzanne.Stone" userId="4de059ca-8c62-4ef3-9cd3-cf9ee7a12b22" providerId="ADAL" clId="{E163389C-79FF-7340-ACDF-FFEC1C722C07}" dt="2026-02-20T08:47:44.945" v="1209" actId="20577"/>
          <ac:spMkLst>
            <pc:docMk/>
            <pc:sldMk cId="0" sldId="257"/>
            <ac:spMk id="38" creationId="{8E4D0DAC-E845-C611-D822-B1DE9484C8FA}"/>
          </ac:spMkLst>
        </pc:spChg>
        <pc:spChg chg="add">
          <ac:chgData name="Suzanne.Stone" userId="4de059ca-8c62-4ef3-9cd3-cf9ee7a12b22" providerId="ADAL" clId="{E163389C-79FF-7340-ACDF-FFEC1C722C07}" dt="2026-02-20T08:47:49.256" v="1210" actId="22"/>
          <ac:spMkLst>
            <pc:docMk/>
            <pc:sldMk cId="0" sldId="257"/>
            <ac:spMk id="41" creationId="{F85B5210-A903-F78E-619B-3123239F0ABB}"/>
          </ac:spMkLst>
        </pc:spChg>
        <pc:spChg chg="add mod">
          <ac:chgData name="Suzanne.Stone" userId="4de059ca-8c62-4ef3-9cd3-cf9ee7a12b22" providerId="ADAL" clId="{E163389C-79FF-7340-ACDF-FFEC1C722C07}" dt="2026-02-20T08:48:30.316" v="1293" actId="20577"/>
          <ac:spMkLst>
            <pc:docMk/>
            <pc:sldMk cId="0" sldId="257"/>
            <ac:spMk id="43" creationId="{5933D4A2-7A88-6F8A-9C43-F16CF84B5428}"/>
          </ac:spMkLst>
        </pc:spChg>
        <pc:grpChg chg="mod">
          <ac:chgData name="Suzanne.Stone" userId="4de059ca-8c62-4ef3-9cd3-cf9ee7a12b22" providerId="ADAL" clId="{E163389C-79FF-7340-ACDF-FFEC1C722C07}" dt="2026-02-20T08:48:58.879" v="1295" actId="1076"/>
          <ac:grpSpMkLst>
            <pc:docMk/>
            <pc:sldMk cId="0" sldId="257"/>
            <ac:grpSpMk id="15" creationId="{00000000-0000-0000-0000-000000000000}"/>
          </ac:grpSpMkLst>
        </pc:grpChg>
        <pc:grpChg chg="mod">
          <ac:chgData name="Suzanne.Stone" userId="4de059ca-8c62-4ef3-9cd3-cf9ee7a12b22" providerId="ADAL" clId="{E163389C-79FF-7340-ACDF-FFEC1C722C07}" dt="2026-02-20T08:49:04.106" v="1296" actId="1076"/>
          <ac:grpSpMkLst>
            <pc:docMk/>
            <pc:sldMk cId="0" sldId="257"/>
            <ac:grpSpMk id="18" creationId="{00000000-0000-0000-0000-000000000000}"/>
          </ac:grpSpMkLst>
        </pc:grpChg>
        <pc:grpChg chg="add mod">
          <ac:chgData name="Suzanne.Stone" userId="4de059ca-8c62-4ef3-9cd3-cf9ee7a12b22" providerId="ADAL" clId="{E163389C-79FF-7340-ACDF-FFEC1C722C07}" dt="2026-02-20T08:49:07.498" v="1297" actId="1076"/>
          <ac:grpSpMkLst>
            <pc:docMk/>
            <pc:sldMk cId="0" sldId="257"/>
            <ac:grpSpMk id="39" creationId="{AA8E4468-1951-F6E1-7A40-147CE2A0DE9B}"/>
          </ac:grpSpMkLst>
        </pc:grpChg>
      </pc:sldChg>
      <pc:sldChg chg="addSp delSp modSp">
        <pc:chgData name="Suzanne.Stone" userId="4de059ca-8c62-4ef3-9cd3-cf9ee7a12b22" providerId="ADAL" clId="{E163389C-79FF-7340-ACDF-FFEC1C722C07}" dt="2026-02-20T08:51:15.455" v="1640" actId="478"/>
        <pc:sldMkLst>
          <pc:docMk/>
          <pc:sldMk cId="0" sldId="259"/>
        </pc:sldMkLst>
        <pc:spChg chg="mod">
          <ac:chgData name="Suzanne.Stone" userId="4de059ca-8c62-4ef3-9cd3-cf9ee7a12b22" providerId="ADAL" clId="{E163389C-79FF-7340-ACDF-FFEC1C722C07}" dt="2026-02-20T08:51:12.158" v="1639" actId="20577"/>
          <ac:spMkLst>
            <pc:docMk/>
            <pc:sldMk cId="0" sldId="259"/>
            <ac:spMk id="21" creationId="{00000000-0000-0000-0000-000000000000}"/>
          </ac:spMkLst>
        </pc:spChg>
        <pc:spChg chg="mod">
          <ac:chgData name="Suzanne.Stone" userId="4de059ca-8c62-4ef3-9cd3-cf9ee7a12b22" providerId="ADAL" clId="{E163389C-79FF-7340-ACDF-FFEC1C722C07}" dt="2026-02-20T08:51:05.379" v="1622" actId="20577"/>
          <ac:spMkLst>
            <pc:docMk/>
            <pc:sldMk cId="0" sldId="259"/>
            <ac:spMk id="22" creationId="{00000000-0000-0000-0000-000000000000}"/>
          </ac:spMkLst>
        </pc:spChg>
      </pc:sldChg>
      <pc:sldChg chg="addSp delSp modSp">
        <pc:chgData name="Suzanne.Stone" userId="4de059ca-8c62-4ef3-9cd3-cf9ee7a12b22" providerId="ADAL" clId="{E163389C-79FF-7340-ACDF-FFEC1C722C07}" dt="2026-02-20T08:52:24.115" v="1837" actId="478"/>
        <pc:sldMkLst>
          <pc:docMk/>
          <pc:sldMk cId="0" sldId="260"/>
        </pc:sldMkLst>
        <pc:spChg chg="mod">
          <ac:chgData name="Suzanne.Stone" userId="4de059ca-8c62-4ef3-9cd3-cf9ee7a12b22" providerId="ADAL" clId="{E163389C-79FF-7340-ACDF-FFEC1C722C07}" dt="2026-02-20T08:50:11.754" v="1392" actId="20577"/>
          <ac:spMkLst>
            <pc:docMk/>
            <pc:sldMk cId="0" sldId="260"/>
            <ac:spMk id="8" creationId="{00000000-0000-0000-0000-000000000000}"/>
          </ac:spMkLst>
        </pc:spChg>
        <pc:spChg chg="mod">
          <ac:chgData name="Suzanne.Stone" userId="4de059ca-8c62-4ef3-9cd3-cf9ee7a12b22" providerId="ADAL" clId="{E163389C-79FF-7340-ACDF-FFEC1C722C07}" dt="2026-02-20T08:52:09.942" v="1835" actId="20577"/>
          <ac:spMkLst>
            <pc:docMk/>
            <pc:sldMk cId="0" sldId="260"/>
            <ac:spMk id="13" creationId="{00000000-0000-0000-0000-000000000000}"/>
          </ac:spMkLst>
        </pc:spChg>
      </pc:sldChg>
      <pc:sldChg chg="addSp delSp modSp">
        <pc:chgData name="Suzanne.Stone" userId="4de059ca-8c62-4ef3-9cd3-cf9ee7a12b22" providerId="ADAL" clId="{E163389C-79FF-7340-ACDF-FFEC1C722C07}" dt="2026-02-20T08:56:27.165" v="2587" actId="20577"/>
        <pc:sldMkLst>
          <pc:docMk/>
          <pc:sldMk cId="0" sldId="261"/>
        </pc:sldMkLst>
        <pc:spChg chg="mod">
          <ac:chgData name="Suzanne.Stone" userId="4de059ca-8c62-4ef3-9cd3-cf9ee7a12b22" providerId="ADAL" clId="{E163389C-79FF-7340-ACDF-FFEC1C722C07}" dt="2026-02-20T08:52:47.895" v="1891" actId="20577"/>
          <ac:spMkLst>
            <pc:docMk/>
            <pc:sldMk cId="0" sldId="261"/>
            <ac:spMk id="36" creationId="{00000000-0000-0000-0000-000000000000}"/>
          </ac:spMkLst>
        </pc:spChg>
        <pc:spChg chg="mod">
          <ac:chgData name="Suzanne.Stone" userId="4de059ca-8c62-4ef3-9cd3-cf9ee7a12b22" providerId="ADAL" clId="{E163389C-79FF-7340-ACDF-FFEC1C722C07}" dt="2026-02-20T08:53:09.172" v="1945" actId="20577"/>
          <ac:spMkLst>
            <pc:docMk/>
            <pc:sldMk cId="0" sldId="261"/>
            <ac:spMk id="37" creationId="{00000000-0000-0000-0000-000000000000}"/>
          </ac:spMkLst>
        </pc:spChg>
        <pc:spChg chg="mod">
          <ac:chgData name="Suzanne.Stone" userId="4de059ca-8c62-4ef3-9cd3-cf9ee7a12b22" providerId="ADAL" clId="{E163389C-79FF-7340-ACDF-FFEC1C722C07}" dt="2026-02-20T08:53:49.145" v="2100" actId="20577"/>
          <ac:spMkLst>
            <pc:docMk/>
            <pc:sldMk cId="0" sldId="261"/>
            <ac:spMk id="38" creationId="{00000000-0000-0000-0000-000000000000}"/>
          </ac:spMkLst>
        </pc:spChg>
        <pc:spChg chg="mod">
          <ac:chgData name="Suzanne.Stone" userId="4de059ca-8c62-4ef3-9cd3-cf9ee7a12b22" providerId="ADAL" clId="{E163389C-79FF-7340-ACDF-FFEC1C722C07}" dt="2026-02-20T08:54:04.403" v="2140" actId="20577"/>
          <ac:spMkLst>
            <pc:docMk/>
            <pc:sldMk cId="0" sldId="261"/>
            <ac:spMk id="39" creationId="{00000000-0000-0000-0000-000000000000}"/>
          </ac:spMkLst>
        </pc:spChg>
        <pc:spChg chg="add del mod">
          <ac:chgData name="Suzanne.Stone" userId="4de059ca-8c62-4ef3-9cd3-cf9ee7a12b22" providerId="ADAL" clId="{E163389C-79FF-7340-ACDF-FFEC1C722C07}" dt="2026-02-20T08:54:37.293" v="2176" actId="20577"/>
          <ac:spMkLst>
            <pc:docMk/>
            <pc:sldMk cId="0" sldId="261"/>
            <ac:spMk id="40" creationId="{00000000-0000-0000-0000-000000000000}"/>
          </ac:spMkLst>
        </pc:spChg>
        <pc:spChg chg="mod">
          <ac:chgData name="Suzanne.Stone" userId="4de059ca-8c62-4ef3-9cd3-cf9ee7a12b22" providerId="ADAL" clId="{E163389C-79FF-7340-ACDF-FFEC1C722C07}" dt="2026-02-20T08:53:32.127" v="2060" actId="20577"/>
          <ac:spMkLst>
            <pc:docMk/>
            <pc:sldMk cId="0" sldId="261"/>
            <ac:spMk id="41" creationId="{00000000-0000-0000-0000-000000000000}"/>
          </ac:spMkLst>
        </pc:spChg>
        <pc:spChg chg="mod">
          <ac:chgData name="Suzanne.Stone" userId="4de059ca-8c62-4ef3-9cd3-cf9ee7a12b22" providerId="ADAL" clId="{E163389C-79FF-7340-ACDF-FFEC1C722C07}" dt="2026-02-20T08:56:27.165" v="2587" actId="20577"/>
          <ac:spMkLst>
            <pc:docMk/>
            <pc:sldMk cId="0" sldId="261"/>
            <ac:spMk id="42" creationId="{00000000-0000-0000-0000-000000000000}"/>
          </ac:spMkLst>
        </pc:spChg>
        <pc:spChg chg="mod">
          <ac:chgData name="Suzanne.Stone" userId="4de059ca-8c62-4ef3-9cd3-cf9ee7a12b22" providerId="ADAL" clId="{E163389C-79FF-7340-ACDF-FFEC1C722C07}" dt="2026-02-20T08:55:36.514" v="2398" actId="20577"/>
          <ac:spMkLst>
            <pc:docMk/>
            <pc:sldMk cId="0" sldId="261"/>
            <ac:spMk id="43" creationId="{00000000-0000-0000-0000-000000000000}"/>
          </ac:spMkLst>
        </pc:spChg>
        <pc:spChg chg="mod">
          <ac:chgData name="Suzanne.Stone" userId="4de059ca-8c62-4ef3-9cd3-cf9ee7a12b22" providerId="ADAL" clId="{E163389C-79FF-7340-ACDF-FFEC1C722C07}" dt="2026-02-20T08:54:51.920" v="2245" actId="20577"/>
          <ac:spMkLst>
            <pc:docMk/>
            <pc:sldMk cId="0" sldId="261"/>
            <ac:spMk id="44" creationId="{00000000-0000-0000-0000-000000000000}"/>
          </ac:spMkLst>
        </pc:spChg>
      </pc:sldChg>
      <pc:sldChg chg="modSp">
        <pc:chgData name="Suzanne.Stone" userId="4de059ca-8c62-4ef3-9cd3-cf9ee7a12b22" providerId="ADAL" clId="{E163389C-79FF-7340-ACDF-FFEC1C722C07}" dt="2026-02-20T08:57:04.156" v="2629" actId="20577"/>
        <pc:sldMkLst>
          <pc:docMk/>
          <pc:sldMk cId="0" sldId="262"/>
        </pc:sldMkLst>
        <pc:spChg chg="mod">
          <ac:chgData name="Suzanne.Stone" userId="4de059ca-8c62-4ef3-9cd3-cf9ee7a12b22" providerId="ADAL" clId="{E163389C-79FF-7340-ACDF-FFEC1C722C07}" dt="2026-02-20T08:57:04.156" v="2629" actId="20577"/>
          <ac:spMkLst>
            <pc:docMk/>
            <pc:sldMk cId="0" sldId="262"/>
            <ac:spMk id="27" creationId="{00000000-0000-0000-0000-000000000000}"/>
          </ac:spMkLst>
        </pc:spChg>
      </pc:sldChg>
      <pc:sldChg chg="addSp delSp modSp">
        <pc:chgData name="Suzanne.Stone" userId="4de059ca-8c62-4ef3-9cd3-cf9ee7a12b22" providerId="ADAL" clId="{E163389C-79FF-7340-ACDF-FFEC1C722C07}" dt="2026-02-20T09:04:16.409" v="3239" actId="20577"/>
        <pc:sldMkLst>
          <pc:docMk/>
          <pc:sldMk cId="0" sldId="264"/>
        </pc:sldMkLst>
        <pc:spChg chg="mod">
          <ac:chgData name="Suzanne.Stone" userId="4de059ca-8c62-4ef3-9cd3-cf9ee7a12b22" providerId="ADAL" clId="{E163389C-79FF-7340-ACDF-FFEC1C722C07}" dt="2026-02-20T09:04:16.409" v="3239" actId="20577"/>
          <ac:spMkLst>
            <pc:docMk/>
            <pc:sldMk cId="0" sldId="264"/>
            <ac:spMk id="27" creationId="{00000000-0000-0000-0000-000000000000}"/>
          </ac:spMkLst>
        </pc:spChg>
        <pc:spChg chg="mod">
          <ac:chgData name="Suzanne.Stone" userId="4de059ca-8c62-4ef3-9cd3-cf9ee7a12b22" providerId="ADAL" clId="{E163389C-79FF-7340-ACDF-FFEC1C722C07}" dt="2026-02-20T08:57:36.277" v="2672" actId="20577"/>
          <ac:spMkLst>
            <pc:docMk/>
            <pc:sldMk cId="0" sldId="264"/>
            <ac:spMk id="28" creationId="{00000000-0000-0000-0000-000000000000}"/>
          </ac:spMkLst>
        </pc:spChg>
      </pc:sldChg>
      <pc:sldChg chg="modSp">
        <pc:chgData name="Suzanne.Stone" userId="4de059ca-8c62-4ef3-9cd3-cf9ee7a12b22" providerId="ADAL" clId="{E163389C-79FF-7340-ACDF-FFEC1C722C07}" dt="2026-02-20T09:04:50.197" v="3367" actId="20577"/>
        <pc:sldMkLst>
          <pc:docMk/>
          <pc:sldMk cId="0" sldId="267"/>
        </pc:sldMkLst>
        <pc:spChg chg="mod">
          <ac:chgData name="Suzanne.Stone" userId="4de059ca-8c62-4ef3-9cd3-cf9ee7a12b22" providerId="ADAL" clId="{E163389C-79FF-7340-ACDF-FFEC1C722C07}" dt="2026-02-20T09:04:50.197" v="3367" actId="20577"/>
          <ac:spMkLst>
            <pc:docMk/>
            <pc:sldMk cId="0" sldId="267"/>
            <ac:spMk id="25" creationId="{00000000-0000-0000-0000-000000000000}"/>
          </ac:spMkLst>
        </pc:spChg>
        <pc:spChg chg="mod">
          <ac:chgData name="Suzanne.Stone" userId="4de059ca-8c62-4ef3-9cd3-cf9ee7a12b22" providerId="ADAL" clId="{E163389C-79FF-7340-ACDF-FFEC1C722C07}" dt="2026-02-20T09:04:36.641" v="3299" actId="20577"/>
          <ac:spMkLst>
            <pc:docMk/>
            <pc:sldMk cId="0" sldId="267"/>
            <ac:spMk id="26" creationId="{00000000-0000-0000-0000-000000000000}"/>
          </ac:spMkLst>
        </pc:spChg>
      </pc:sldChg>
      <pc:sldChg chg="modSp add del">
        <pc:chgData name="Suzanne.Stone" userId="4de059ca-8c62-4ef3-9cd3-cf9ee7a12b22" providerId="ADAL" clId="{E163389C-79FF-7340-ACDF-FFEC1C722C07}" dt="2026-02-20T14:13:28.842" v="7419" actId="20577"/>
        <pc:sldMkLst>
          <pc:docMk/>
          <pc:sldMk cId="3084828122" sldId="275"/>
        </pc:sldMkLst>
        <pc:spChg chg="mod">
          <ac:chgData name="Suzanne.Stone" userId="4de059ca-8c62-4ef3-9cd3-cf9ee7a12b22" providerId="ADAL" clId="{E163389C-79FF-7340-ACDF-FFEC1C722C07}" dt="2026-02-20T14:13:28.842" v="7419" actId="20577"/>
          <ac:spMkLst>
            <pc:docMk/>
            <pc:sldMk cId="3084828122" sldId="275"/>
            <ac:spMk id="27" creationId="{00000000-0000-0000-0000-000000000000}"/>
          </ac:spMkLst>
        </pc:spChg>
        <pc:spChg chg="mod">
          <ac:chgData name="Suzanne.Stone" userId="4de059ca-8c62-4ef3-9cd3-cf9ee7a12b22" providerId="ADAL" clId="{E163389C-79FF-7340-ACDF-FFEC1C722C07}" dt="2026-02-20T13:51:28.225" v="5871" actId="14100"/>
          <ac:spMkLst>
            <pc:docMk/>
            <pc:sldMk cId="3084828122" sldId="275"/>
            <ac:spMk id="28" creationId="{00000000-0000-0000-0000-000000000000}"/>
          </ac:spMkLst>
        </pc:spChg>
      </pc:sldChg>
      <pc:sldChg chg="delSp modSp add ord">
        <pc:chgData name="Suzanne.Stone" userId="4de059ca-8c62-4ef3-9cd3-cf9ee7a12b22" providerId="ADAL" clId="{E163389C-79FF-7340-ACDF-FFEC1C722C07}" dt="2026-02-20T14:08:50.674" v="7200" actId="20577"/>
        <pc:sldMkLst>
          <pc:docMk/>
          <pc:sldMk cId="1383967492" sldId="276"/>
        </pc:sldMkLst>
        <pc:spChg chg="mod">
          <ac:chgData name="Suzanne.Stone" userId="4de059ca-8c62-4ef3-9cd3-cf9ee7a12b22" providerId="ADAL" clId="{E163389C-79FF-7340-ACDF-FFEC1C722C07}" dt="2026-02-20T14:08:50.674" v="7200" actId="20577"/>
          <ac:spMkLst>
            <pc:docMk/>
            <pc:sldMk cId="1383967492" sldId="276"/>
            <ac:spMk id="27" creationId="{00000000-0000-0000-0000-000000000000}"/>
          </ac:spMkLst>
        </pc:spChg>
        <pc:spChg chg="mod">
          <ac:chgData name="Suzanne.Stone" userId="4de059ca-8c62-4ef3-9cd3-cf9ee7a12b22" providerId="ADAL" clId="{E163389C-79FF-7340-ACDF-FFEC1C722C07}" dt="2026-02-20T13:51:07.282" v="5818" actId="20577"/>
          <ac:spMkLst>
            <pc:docMk/>
            <pc:sldMk cId="1383967492" sldId="276"/>
            <ac:spMk id="28" creationId="{00000000-0000-0000-0000-000000000000}"/>
          </ac:spMkLst>
        </pc:spChg>
      </pc:sldChg>
      <pc:sldChg chg="modSp add">
        <pc:chgData name="Suzanne.Stone" userId="4de059ca-8c62-4ef3-9cd3-cf9ee7a12b22" providerId="ADAL" clId="{E163389C-79FF-7340-ACDF-FFEC1C722C07}" dt="2026-02-20T14:15:47.361" v="7843" actId="20577"/>
        <pc:sldMkLst>
          <pc:docMk/>
          <pc:sldMk cId="3028192639" sldId="283"/>
        </pc:sldMkLst>
        <pc:spChg chg="mod">
          <ac:chgData name="Suzanne.Stone" userId="4de059ca-8c62-4ef3-9cd3-cf9ee7a12b22" providerId="ADAL" clId="{E163389C-79FF-7340-ACDF-FFEC1C722C07}" dt="2026-02-20T14:15:47.361" v="7843" actId="20577"/>
          <ac:spMkLst>
            <pc:docMk/>
            <pc:sldMk cId="3028192639" sldId="283"/>
            <ac:spMk id="3" creationId="{94893349-D034-6253-3FD2-9E741942FF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AA970-F486-4CB2-AFD7-882E4E2A6A09}" type="datetimeFigureOut">
              <a:rPr lang="en-IE" smtClean="0"/>
              <a:t>10/03/2026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065AF-E67E-4941-9328-F9A792A57407}" type="slidenum">
              <a:rPr lang="en-IE" smtClean="0"/>
              <a:t>‹#›</a:t>
            </a:fld>
            <a:endParaRPr lang="en-IE"/>
          </a:p>
        </p:txBody>
      </p:sp>
    </p:spTree>
    <p:extLst>
      <p:ext uri="{BB962C8B-B14F-4D97-AF65-F5344CB8AC3E}">
        <p14:creationId xmlns:p14="http://schemas.microsoft.com/office/powerpoint/2010/main" val="23610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a:t>
            </a:r>
          </a:p>
        </p:txBody>
      </p:sp>
      <p:sp>
        <p:nvSpPr>
          <p:cNvPr id="4" name="Slide Number Placeholder 3"/>
          <p:cNvSpPr>
            <a:spLocks noGrp="1"/>
          </p:cNvSpPr>
          <p:nvPr>
            <p:ph type="sldNum" sz="quarter" idx="5"/>
          </p:nvPr>
        </p:nvSpPr>
        <p:spPr/>
        <p:txBody>
          <a:bodyPr/>
          <a:lstStyle/>
          <a:p>
            <a:fld id="{52B065AF-E67E-4941-9328-F9A792A57407}" type="slidenum">
              <a:rPr lang="en-IE" smtClean="0"/>
              <a:t>7</a:t>
            </a:fld>
            <a:endParaRPr lang="en-IE"/>
          </a:p>
        </p:txBody>
      </p:sp>
    </p:spTree>
    <p:extLst>
      <p:ext uri="{BB962C8B-B14F-4D97-AF65-F5344CB8AC3E}">
        <p14:creationId xmlns:p14="http://schemas.microsoft.com/office/powerpoint/2010/main" val="96767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91/1478088706qp063oa" TargetMode="External"/><Relationship Id="rId2" Type="http://schemas.openxmlformats.org/officeDocument/2006/relationships/hyperlink" Target="https://www.itsligo.ie/wp-content/uploads/2024/03/ALTITUDE-Charter-supplied-digital-2" TargetMode="External"/><Relationship Id="rId1" Type="http://schemas.openxmlformats.org/officeDocument/2006/relationships/slideLayout" Target="../slideLayouts/slideLayout7.xml"/><Relationship Id="rId4" Type="http://schemas.openxmlformats.org/officeDocument/2006/relationships/hyperlink" Target="https://www.ul.ie/media/29887/download?inlin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linkedin.com/in/suzielearnin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teachingandlearning.ie/fund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C183D7F6-B498-43B3-948B-1728B52AA6E4}">
                <adec:decorative xmlns:adec="http://schemas.microsoft.com/office/drawing/2017/decorative" val="1"/>
              </a:ext>
            </a:extLst>
          </p:cNvPr>
          <p:cNvGrpSpPr/>
          <p:nvPr/>
        </p:nvGrpSpPr>
        <p:grpSpPr>
          <a:xfrm>
            <a:off x="0" y="0"/>
            <a:ext cx="21436724" cy="10287000"/>
            <a:chOff x="0" y="0"/>
            <a:chExt cx="2670121" cy="2709333"/>
          </a:xfrm>
        </p:grpSpPr>
        <p:sp>
          <p:nvSpPr>
            <p:cNvPr id="5" name="Freeform 5"/>
            <p:cNvSpPr/>
            <p:nvPr/>
          </p:nvSpPr>
          <p:spPr>
            <a:xfrm>
              <a:off x="0" y="0"/>
              <a:ext cx="2670121" cy="2709333"/>
            </a:xfrm>
            <a:custGeom>
              <a:avLst/>
              <a:gdLst/>
              <a:ahLst/>
              <a:cxnLst/>
              <a:rect l="l" t="t" r="r" b="b"/>
              <a:pathLst>
                <a:path w="2670121" h="2709333">
                  <a:moveTo>
                    <a:pt x="0" y="0"/>
                  </a:moveTo>
                  <a:lnTo>
                    <a:pt x="2670121" y="0"/>
                  </a:lnTo>
                  <a:lnTo>
                    <a:pt x="2670121" y="2709333"/>
                  </a:lnTo>
                  <a:lnTo>
                    <a:pt x="0" y="2709333"/>
                  </a:lnTo>
                  <a:close/>
                </a:path>
              </a:pathLst>
            </a:custGeom>
            <a:solidFill>
              <a:srgbClr val="0B284F"/>
            </a:solidFill>
          </p:spPr>
          <p:txBody>
            <a:bodyPr/>
            <a:lstStyle/>
            <a:p>
              <a:endParaRPr lang="en-IE"/>
            </a:p>
          </p:txBody>
        </p:sp>
        <p:sp>
          <p:nvSpPr>
            <p:cNvPr id="6" name="TextBox 6"/>
            <p:cNvSpPr txBox="1"/>
            <p:nvPr/>
          </p:nvSpPr>
          <p:spPr>
            <a:xfrm>
              <a:off x="0" y="-38100"/>
              <a:ext cx="2670121" cy="2747433"/>
            </a:xfrm>
            <a:prstGeom prst="rect">
              <a:avLst/>
            </a:prstGeom>
          </p:spPr>
          <p:txBody>
            <a:bodyPr lIns="50800" tIns="50800" rIns="50800" bIns="50800" rtlCol="0" anchor="ctr"/>
            <a:lstStyle/>
            <a:p>
              <a:pPr algn="ctr">
                <a:lnSpc>
                  <a:spcPts val="3359"/>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427394" y="1074721"/>
            <a:ext cx="18394006" cy="2925779"/>
            <a:chOff x="0" y="0"/>
            <a:chExt cx="2444991" cy="1354667"/>
          </a:xfrm>
        </p:grpSpPr>
        <p:sp>
          <p:nvSpPr>
            <p:cNvPr id="8" name="Freeform 8"/>
            <p:cNvSpPr/>
            <p:nvPr/>
          </p:nvSpPr>
          <p:spPr>
            <a:xfrm>
              <a:off x="0" y="0"/>
              <a:ext cx="2444991" cy="1354667"/>
            </a:xfrm>
            <a:custGeom>
              <a:avLst/>
              <a:gdLst/>
              <a:ahLst/>
              <a:cxnLst/>
              <a:rect l="l" t="t" r="r" b="b"/>
              <a:pathLst>
                <a:path w="2444991" h="1354667">
                  <a:moveTo>
                    <a:pt x="50038" y="0"/>
                  </a:moveTo>
                  <a:lnTo>
                    <a:pt x="2394953" y="0"/>
                  </a:lnTo>
                  <a:cubicBezTo>
                    <a:pt x="2422589" y="0"/>
                    <a:pt x="2444991" y="22403"/>
                    <a:pt x="2444991" y="50038"/>
                  </a:cubicBezTo>
                  <a:lnTo>
                    <a:pt x="2444991" y="1304629"/>
                  </a:lnTo>
                  <a:cubicBezTo>
                    <a:pt x="2444991" y="1317900"/>
                    <a:pt x="2439719" y="1330627"/>
                    <a:pt x="2430335" y="1340011"/>
                  </a:cubicBezTo>
                  <a:cubicBezTo>
                    <a:pt x="2420951" y="1349395"/>
                    <a:pt x="2408224" y="1354667"/>
                    <a:pt x="2394953" y="1354667"/>
                  </a:cubicBezTo>
                  <a:lnTo>
                    <a:pt x="50038" y="1354667"/>
                  </a:lnTo>
                  <a:cubicBezTo>
                    <a:pt x="36767" y="1354667"/>
                    <a:pt x="24040" y="1349395"/>
                    <a:pt x="14656" y="1340011"/>
                  </a:cubicBezTo>
                  <a:cubicBezTo>
                    <a:pt x="5272" y="1330627"/>
                    <a:pt x="0" y="1317900"/>
                    <a:pt x="0" y="1304629"/>
                  </a:cubicBezTo>
                  <a:lnTo>
                    <a:pt x="0" y="50038"/>
                  </a:lnTo>
                  <a:cubicBezTo>
                    <a:pt x="0" y="36767"/>
                    <a:pt x="5272" y="24040"/>
                    <a:pt x="14656" y="14656"/>
                  </a:cubicBezTo>
                  <a:cubicBezTo>
                    <a:pt x="24040" y="5272"/>
                    <a:pt x="36767" y="0"/>
                    <a:pt x="50038" y="0"/>
                  </a:cubicBezTo>
                  <a:close/>
                </a:path>
              </a:pathLst>
            </a:custGeom>
            <a:solidFill>
              <a:srgbClr val="1E4577"/>
            </a:solidFill>
          </p:spPr>
          <p:txBody>
            <a:bodyPr/>
            <a:lstStyle/>
            <a:p>
              <a:endParaRPr lang="en-IE"/>
            </a:p>
          </p:txBody>
        </p:sp>
        <p:sp>
          <p:nvSpPr>
            <p:cNvPr id="9" name="TextBox 9"/>
            <p:cNvSpPr txBox="1"/>
            <p:nvPr/>
          </p:nvSpPr>
          <p:spPr>
            <a:xfrm>
              <a:off x="0" y="-38100"/>
              <a:ext cx="2444991" cy="1392767"/>
            </a:xfrm>
            <a:prstGeom prst="rect">
              <a:avLst/>
            </a:prstGeom>
          </p:spPr>
          <p:txBody>
            <a:bodyPr lIns="50800" tIns="50800" rIns="50800" bIns="50800" rtlCol="0" anchor="ctr"/>
            <a:lstStyle/>
            <a:p>
              <a:pPr algn="ctr">
                <a:lnSpc>
                  <a:spcPts val="33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427395" y="9258300"/>
            <a:ext cx="9283325" cy="1028700"/>
            <a:chOff x="0" y="0"/>
            <a:chExt cx="2444991" cy="270933"/>
          </a:xfrm>
        </p:grpSpPr>
        <p:sp>
          <p:nvSpPr>
            <p:cNvPr id="11" name="Freeform 11"/>
            <p:cNvSpPr/>
            <p:nvPr/>
          </p:nvSpPr>
          <p:spPr>
            <a:xfrm>
              <a:off x="0" y="0"/>
              <a:ext cx="2444991" cy="270933"/>
            </a:xfrm>
            <a:custGeom>
              <a:avLst/>
              <a:gdLst/>
              <a:ahLst/>
              <a:cxnLst/>
              <a:rect l="l" t="t" r="r" b="b"/>
              <a:pathLst>
                <a:path w="2444991" h="270933">
                  <a:moveTo>
                    <a:pt x="0" y="0"/>
                  </a:moveTo>
                  <a:lnTo>
                    <a:pt x="2444991" y="0"/>
                  </a:lnTo>
                  <a:lnTo>
                    <a:pt x="2444991" y="270933"/>
                  </a:lnTo>
                  <a:lnTo>
                    <a:pt x="0" y="270933"/>
                  </a:lnTo>
                  <a:close/>
                </a:path>
              </a:pathLst>
            </a:custGeom>
            <a:solidFill>
              <a:srgbClr val="29629B"/>
            </a:solidFill>
          </p:spPr>
          <p:txBody>
            <a:bodyPr/>
            <a:lstStyle/>
            <a:p>
              <a:endParaRPr lang="en-IE"/>
            </a:p>
          </p:txBody>
        </p:sp>
        <p:sp>
          <p:nvSpPr>
            <p:cNvPr id="12" name="TextBox 12"/>
            <p:cNvSpPr txBox="1"/>
            <p:nvPr/>
          </p:nvSpPr>
          <p:spPr>
            <a:xfrm>
              <a:off x="0" y="-38100"/>
              <a:ext cx="2444991" cy="309033"/>
            </a:xfrm>
            <a:prstGeom prst="rect">
              <a:avLst/>
            </a:prstGeom>
          </p:spPr>
          <p:txBody>
            <a:bodyPr lIns="50800" tIns="50800" rIns="50800" bIns="50800" rtlCol="0" anchor="ctr"/>
            <a:lstStyle/>
            <a:p>
              <a:pPr algn="ctr">
                <a:lnSpc>
                  <a:spcPts val="33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1028700" y="9258300"/>
            <a:ext cx="1028419" cy="1028700"/>
            <a:chOff x="0" y="0"/>
            <a:chExt cx="487547" cy="487680"/>
          </a:xfrm>
        </p:grpSpPr>
        <p:sp>
          <p:nvSpPr>
            <p:cNvPr id="14" name="Freeform 14"/>
            <p:cNvSpPr/>
            <p:nvPr/>
          </p:nvSpPr>
          <p:spPr>
            <a:xfrm>
              <a:off x="0" y="0"/>
              <a:ext cx="487547" cy="487680"/>
            </a:xfrm>
            <a:custGeom>
              <a:avLst/>
              <a:gdLst/>
              <a:ahLst/>
              <a:cxnLst/>
              <a:rect l="l" t="t" r="r" b="b"/>
              <a:pathLst>
                <a:path w="487547" h="487680">
                  <a:moveTo>
                    <a:pt x="203200" y="0"/>
                  </a:moveTo>
                  <a:lnTo>
                    <a:pt x="487547" y="0"/>
                  </a:lnTo>
                  <a:lnTo>
                    <a:pt x="284347" y="487680"/>
                  </a:lnTo>
                  <a:lnTo>
                    <a:pt x="0" y="487680"/>
                  </a:lnTo>
                  <a:lnTo>
                    <a:pt x="203200" y="0"/>
                  </a:lnTo>
                  <a:close/>
                </a:path>
              </a:pathLst>
            </a:custGeom>
            <a:solidFill>
              <a:srgbClr val="F7C135"/>
            </a:solidFill>
          </p:spPr>
          <p:txBody>
            <a:bodyPr/>
            <a:lstStyle/>
            <a:p>
              <a:endParaRPr lang="en-IE"/>
            </a:p>
          </p:txBody>
        </p:sp>
        <p:sp>
          <p:nvSpPr>
            <p:cNvPr id="15" name="TextBox 15"/>
            <p:cNvSpPr txBox="1"/>
            <p:nvPr/>
          </p:nvSpPr>
          <p:spPr>
            <a:xfrm>
              <a:off x="101600" y="-38100"/>
              <a:ext cx="284347" cy="525780"/>
            </a:xfrm>
            <a:prstGeom prst="rect">
              <a:avLst/>
            </a:prstGeom>
          </p:spPr>
          <p:txBody>
            <a:bodyPr lIns="50800" tIns="50800" rIns="50800" bIns="50800" rtlCol="0" anchor="ctr"/>
            <a:lstStyle/>
            <a:p>
              <a:pPr algn="ctr">
                <a:lnSpc>
                  <a:spcPts val="3359"/>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1627826" y="9258300"/>
            <a:ext cx="3007932" cy="1028700"/>
            <a:chOff x="0" y="0"/>
            <a:chExt cx="1425982" cy="487680"/>
          </a:xfrm>
        </p:grpSpPr>
        <p:sp>
          <p:nvSpPr>
            <p:cNvPr id="20" name="Freeform 20"/>
            <p:cNvSpPr/>
            <p:nvPr/>
          </p:nvSpPr>
          <p:spPr>
            <a:xfrm>
              <a:off x="0" y="0"/>
              <a:ext cx="1425982" cy="487680"/>
            </a:xfrm>
            <a:custGeom>
              <a:avLst/>
              <a:gdLst/>
              <a:ahLst/>
              <a:cxnLst/>
              <a:rect l="l" t="t" r="r" b="b"/>
              <a:pathLst>
                <a:path w="1425982" h="487680">
                  <a:moveTo>
                    <a:pt x="203200" y="0"/>
                  </a:moveTo>
                  <a:lnTo>
                    <a:pt x="1425982" y="0"/>
                  </a:lnTo>
                  <a:lnTo>
                    <a:pt x="1222782" y="487680"/>
                  </a:lnTo>
                  <a:lnTo>
                    <a:pt x="0" y="487680"/>
                  </a:lnTo>
                  <a:lnTo>
                    <a:pt x="203200" y="0"/>
                  </a:lnTo>
                  <a:close/>
                </a:path>
              </a:pathLst>
            </a:custGeom>
            <a:solidFill>
              <a:srgbClr val="DEE9F7"/>
            </a:solidFill>
          </p:spPr>
          <p:txBody>
            <a:bodyPr/>
            <a:lstStyle/>
            <a:p>
              <a:endParaRPr lang="en-IE"/>
            </a:p>
          </p:txBody>
        </p:sp>
        <p:sp>
          <p:nvSpPr>
            <p:cNvPr id="21" name="TextBox 21"/>
            <p:cNvSpPr txBox="1"/>
            <p:nvPr/>
          </p:nvSpPr>
          <p:spPr>
            <a:xfrm>
              <a:off x="101600" y="-38100"/>
              <a:ext cx="1222782" cy="525780"/>
            </a:xfrm>
            <a:prstGeom prst="rect">
              <a:avLst/>
            </a:prstGeom>
          </p:spPr>
          <p:txBody>
            <a:bodyPr lIns="50800" tIns="50800" rIns="50800" bIns="50800" rtlCol="0" anchor="ctr"/>
            <a:lstStyle/>
            <a:p>
              <a:pPr algn="ctr">
                <a:lnSpc>
                  <a:spcPts val="3359"/>
                </a:lnSpc>
              </a:pPr>
              <a:endParaRPr/>
            </a:p>
          </p:txBody>
        </p:sp>
      </p:grpSp>
      <p:sp>
        <p:nvSpPr>
          <p:cNvPr id="23" name="TextBox 23"/>
          <p:cNvSpPr txBox="1">
            <a:spLocks noGrp="1"/>
          </p:cNvSpPr>
          <p:nvPr>
            <p:ph type="title" idx="4294967295"/>
          </p:nvPr>
        </p:nvSpPr>
        <p:spPr>
          <a:xfrm>
            <a:off x="1052945" y="1846331"/>
            <a:ext cx="16874841" cy="13825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Proxima Nova Bold" panose="020B0604020202020204" charset="0"/>
                <a:ea typeface="Proxima Nova Heavy"/>
                <a:cs typeface="Proxima Nova Heavy"/>
                <a:sym typeface="Proxima Nova Heavy"/>
              </a:rPr>
              <a:t>Open Doors, Barriers and Potential Brick Walls: </a:t>
            </a:r>
            <a:br>
              <a:rPr kumimoji="0" lang="en-GB" sz="4400" b="1" i="0" u="none" strike="noStrike" kern="1200" cap="none" spc="0" normalizeH="0" baseline="0" noProof="0" dirty="0">
                <a:ln>
                  <a:noFill/>
                </a:ln>
                <a:solidFill>
                  <a:schemeClr val="bg1"/>
                </a:solidFill>
                <a:effectLst/>
                <a:uLnTx/>
                <a:uFillTx/>
                <a:latin typeface="Proxima Nova Bold" panose="020B0604020202020204" charset="0"/>
                <a:ea typeface="Proxima Nova Heavy"/>
                <a:cs typeface="Proxima Nova Heavy"/>
                <a:sym typeface="Proxima Nova Heavy"/>
              </a:rPr>
            </a:br>
            <a:r>
              <a:rPr kumimoji="0" lang="en-GB" sz="4400" b="1" i="0" u="none" strike="noStrike" kern="1200" cap="none" spc="0" normalizeH="0" baseline="0" noProof="0" dirty="0">
                <a:ln>
                  <a:noFill/>
                </a:ln>
                <a:solidFill>
                  <a:schemeClr val="bg1"/>
                </a:solidFill>
                <a:effectLst/>
                <a:uLnTx/>
                <a:uFillTx/>
                <a:latin typeface="Proxima Nova Bold" panose="020B0604020202020204" charset="0"/>
                <a:ea typeface="Proxima Nova Heavy"/>
                <a:cs typeface="Proxima Nova Heavy"/>
                <a:sym typeface="Proxima Nova Heavy"/>
              </a:rPr>
              <a:t>Exploring Stakeholder Insights to Optimise Strategic Enablers </a:t>
            </a:r>
            <a:endParaRPr kumimoji="0" lang="en-US" sz="4400" b="1" i="0" u="none" strike="noStrike" kern="1200" cap="none" spc="0" normalizeH="0" baseline="0" noProof="0" dirty="0">
              <a:ln>
                <a:noFill/>
              </a:ln>
              <a:solidFill>
                <a:schemeClr val="bg1"/>
              </a:solidFill>
              <a:effectLst/>
              <a:uLnTx/>
              <a:uFillTx/>
              <a:latin typeface="Proxima Nova Bold" panose="020B0604020202020204" charset="0"/>
              <a:ea typeface="Proxima Nova Heavy"/>
              <a:cs typeface="Proxima Nova Heavy"/>
              <a:sym typeface="Proxima Nova Heavy"/>
            </a:endParaRPr>
          </a:p>
        </p:txBody>
      </p:sp>
      <p:sp>
        <p:nvSpPr>
          <p:cNvPr id="25" name="TextBox 25"/>
          <p:cNvSpPr txBox="1"/>
          <p:nvPr/>
        </p:nvSpPr>
        <p:spPr>
          <a:xfrm>
            <a:off x="754337" y="7591617"/>
            <a:ext cx="6557187" cy="1381853"/>
          </a:xfrm>
          <a:prstGeom prst="rect">
            <a:avLst/>
          </a:prstGeom>
        </p:spPr>
        <p:txBody>
          <a:bodyPr lIns="0" tIns="0" rIns="0" bIns="0" rtlCol="0" anchor="t">
            <a:spAutoFit/>
          </a:bodyPr>
          <a:lstStyle/>
          <a:p>
            <a:pPr algn="l">
              <a:lnSpc>
                <a:spcPts val="5759"/>
              </a:lnSpc>
            </a:pPr>
            <a:r>
              <a:rPr lang="en-GB" sz="2600" dirty="0">
                <a:solidFill>
                  <a:schemeClr val="bg1"/>
                </a:solidFill>
                <a:latin typeface="Tex Gyre Bonum"/>
                <a:ea typeface="Tex Gyre Bonum"/>
                <a:cs typeface="Tex Gyre Bonum"/>
                <a:sym typeface="Tex Gyre Bonum"/>
              </a:rPr>
              <a:t>Dr Suzanne Stone</a:t>
            </a:r>
          </a:p>
          <a:p>
            <a:pPr algn="l">
              <a:lnSpc>
                <a:spcPts val="5759"/>
              </a:lnSpc>
            </a:pPr>
            <a:r>
              <a:rPr lang="en-GB" sz="2600" dirty="0">
                <a:solidFill>
                  <a:schemeClr val="bg1"/>
                </a:solidFill>
                <a:latin typeface="Tex Gyre Bonum"/>
                <a:ea typeface="Tex Gyre Bonum"/>
                <a:cs typeface="Tex Gyre Bonum"/>
                <a:sym typeface="Tex Gyre Bonum"/>
              </a:rPr>
              <a:t>University of Limerick</a:t>
            </a:r>
            <a:endParaRPr lang="en-US" sz="2600" dirty="0">
              <a:solidFill>
                <a:schemeClr val="bg1"/>
              </a:solidFill>
              <a:latin typeface="Tex Gyre Bonum"/>
              <a:ea typeface="Tex Gyre Bonum"/>
              <a:cs typeface="Tex Gyre Bonum"/>
              <a:sym typeface="Tex Gyre Bonum"/>
            </a:endParaRPr>
          </a:p>
        </p:txBody>
      </p:sp>
      <p:grpSp>
        <p:nvGrpSpPr>
          <p:cNvPr id="26" name="Group 26">
            <a:extLst>
              <a:ext uri="{C183D7F6-B498-43B3-948B-1728B52AA6E4}">
                <adec:decorative xmlns:adec="http://schemas.microsoft.com/office/drawing/2017/decorative" val="1"/>
              </a:ext>
            </a:extLst>
          </p:cNvPr>
          <p:cNvGrpSpPr/>
          <p:nvPr/>
        </p:nvGrpSpPr>
        <p:grpSpPr>
          <a:xfrm>
            <a:off x="-660564" y="1074720"/>
            <a:ext cx="1512050" cy="1028700"/>
            <a:chOff x="0" y="0"/>
            <a:chExt cx="716824" cy="487680"/>
          </a:xfrm>
        </p:grpSpPr>
        <p:sp>
          <p:nvSpPr>
            <p:cNvPr id="27" name="Freeform 27"/>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28" name="TextBox 28"/>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pic>
        <p:nvPicPr>
          <p:cNvPr id="31" name="Picture 30" descr="Centre for Transformative Learning University of Limerick logo">
            <a:extLst>
              <a:ext uri="{FF2B5EF4-FFF2-40B4-BE49-F238E27FC236}">
                <a16:creationId xmlns:a16="http://schemas.microsoft.com/office/drawing/2014/main" id="{11AD875D-7C36-79C5-E494-1145FD67D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5032" y="8316463"/>
            <a:ext cx="7208535" cy="18196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0552F-34A3-E8B2-5D56-01F86215D52B}"/>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D795D5E6-80E5-7D4D-37AC-D91FA88D555F}"/>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B938F293-1B92-270C-C762-5AE9AAD47B86}"/>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439FBBA1-A67F-1827-BDA9-262307D87238}"/>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9CD4D829-740D-77D5-F11F-14020ED800AD}"/>
              </a:ext>
            </a:extLst>
          </p:cNvPr>
          <p:cNvSpPr txBox="1">
            <a:spLocks noGrp="1"/>
          </p:cNvSpPr>
          <p:nvPr>
            <p:ph type="title" idx="4294967295"/>
          </p:nvPr>
        </p:nvSpPr>
        <p:spPr>
          <a:xfrm>
            <a:off x="1028700" y="1152525"/>
            <a:ext cx="14363700"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Focus group data collection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27" name="TextBox 27">
            <a:extLst>
              <a:ext uri="{FF2B5EF4-FFF2-40B4-BE49-F238E27FC236}">
                <a16:creationId xmlns:a16="http://schemas.microsoft.com/office/drawing/2014/main" id="{480D4977-22FD-D24F-3A8F-E2C392709938}"/>
              </a:ext>
            </a:extLst>
          </p:cNvPr>
          <p:cNvSpPr txBox="1"/>
          <p:nvPr/>
        </p:nvSpPr>
        <p:spPr>
          <a:xfrm>
            <a:off x="851486" y="2112682"/>
            <a:ext cx="15098791" cy="4269374"/>
          </a:xfrm>
          <a:prstGeom prst="rect">
            <a:avLst/>
          </a:prstGeom>
        </p:spPr>
        <p:txBody>
          <a:bodyPr wrap="square" lIns="0" tIns="0" rIns="0" bIns="0" rtlCol="0" anchor="t">
            <a:spAutoFit/>
          </a:bodyPr>
          <a:lstStyle/>
          <a:p>
            <a:pPr marL="342900" lvl="0" indent="-342900" algn="l">
              <a:lnSpc>
                <a:spcPct val="150000"/>
              </a:lnSpc>
              <a:spcBef>
                <a:spcPct val="0"/>
              </a:spcBef>
              <a:buFont typeface="Arial" panose="020B0604020202020204" pitchFamily="34" charset="0"/>
              <a:buChar char="•"/>
            </a:pPr>
            <a:r>
              <a:rPr lang="en-GB" sz="3000" u="none" dirty="0">
                <a:solidFill>
                  <a:srgbClr val="29629B"/>
                </a:solidFill>
                <a:latin typeface="Proxima Nova"/>
                <a:ea typeface="Proxima Nova"/>
                <a:cs typeface="Proxima Nova"/>
                <a:sym typeface="Proxima Nova"/>
              </a:rPr>
              <a:t>Timing: November &amp; December 2024; February/March 2025</a:t>
            </a:r>
            <a:r>
              <a:rPr lang="en-US" sz="3000" u="none" dirty="0">
                <a:solidFill>
                  <a:srgbClr val="29629B"/>
                </a:solidFill>
                <a:latin typeface="Proxima Nova"/>
                <a:ea typeface="Proxima Nova"/>
                <a:cs typeface="Proxima Nova"/>
                <a:sym typeface="Proxima Nova"/>
              </a:rPr>
              <a:t>.</a:t>
            </a:r>
            <a:endParaRPr lang="en-GB" sz="3000" u="none" dirty="0">
              <a:solidFill>
                <a:srgbClr val="29629B"/>
              </a:solidFill>
              <a:latin typeface="Proxima Nova"/>
              <a:ea typeface="Proxima Nova"/>
              <a:cs typeface="Proxima Nova"/>
              <a:sym typeface="Proxima Nova"/>
            </a:endParaRP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Number of participants: tbc </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Method: online</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Analysis: Reflexive thematic analysis Braun &amp; Clarke (2006,2021)</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Focus for this presentation – initial analysis of focus groups with staff  </a:t>
            </a:r>
          </a:p>
          <a:p>
            <a:pPr marL="0" lvl="0" indent="0" algn="l">
              <a:lnSpc>
                <a:spcPct val="150000"/>
              </a:lnSpc>
              <a:spcBef>
                <a:spcPct val="0"/>
              </a:spcBef>
            </a:pPr>
            <a:r>
              <a:rPr lang="en-GB" sz="4000" dirty="0">
                <a:solidFill>
                  <a:srgbClr val="29629B"/>
                </a:solidFill>
                <a:latin typeface="Proxima Nova"/>
                <a:ea typeface="Proxima Nova"/>
                <a:cs typeface="Proxima Nova"/>
                <a:sym typeface="Proxima Nova"/>
              </a:rPr>
              <a:t> </a:t>
            </a:r>
          </a:p>
        </p:txBody>
      </p:sp>
    </p:spTree>
    <p:extLst>
      <p:ext uri="{BB962C8B-B14F-4D97-AF65-F5344CB8AC3E}">
        <p14:creationId xmlns:p14="http://schemas.microsoft.com/office/powerpoint/2010/main" val="168404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E9F7"/>
        </a:solidFill>
        <a:effectLst/>
      </p:bgPr>
    </p:bg>
    <p:spTree>
      <p:nvGrpSpPr>
        <p:cNvPr id="1" name=""/>
        <p:cNvGrpSpPr/>
        <p:nvPr/>
      </p:nvGrpSpPr>
      <p:grpSpPr>
        <a:xfrm>
          <a:off x="0" y="0"/>
          <a:ext cx="0" cy="0"/>
          <a:chOff x="0" y="0"/>
          <a:chExt cx="0" cy="0"/>
        </a:xfrm>
      </p:grpSpPr>
      <p:grpSp>
        <p:nvGrpSpPr>
          <p:cNvPr id="8" name="Group 8">
            <a:extLst>
              <a:ext uri="{C183D7F6-B498-43B3-948B-1728B52AA6E4}">
                <adec:decorative xmlns:adec="http://schemas.microsoft.com/office/drawing/2017/decorative" val="1"/>
              </a:ext>
            </a:extLst>
          </p:cNvPr>
          <p:cNvGrpSpPr/>
          <p:nvPr/>
        </p:nvGrpSpPr>
        <p:grpSpPr>
          <a:xfrm>
            <a:off x="8805347" y="0"/>
            <a:ext cx="1856100" cy="10287000"/>
            <a:chOff x="0" y="0"/>
            <a:chExt cx="488849" cy="2709333"/>
          </a:xfrm>
        </p:grpSpPr>
        <p:sp>
          <p:nvSpPr>
            <p:cNvPr id="9" name="Freeform 9"/>
            <p:cNvSpPr/>
            <p:nvPr/>
          </p:nvSpPr>
          <p:spPr>
            <a:xfrm>
              <a:off x="0" y="0"/>
              <a:ext cx="488849" cy="2709333"/>
            </a:xfrm>
            <a:custGeom>
              <a:avLst/>
              <a:gdLst/>
              <a:ahLst/>
              <a:cxnLst/>
              <a:rect l="l" t="t" r="r" b="b"/>
              <a:pathLst>
                <a:path w="488849" h="2709333">
                  <a:moveTo>
                    <a:pt x="0" y="0"/>
                  </a:moveTo>
                  <a:lnTo>
                    <a:pt x="488849" y="0"/>
                  </a:lnTo>
                  <a:lnTo>
                    <a:pt x="488849" y="2709333"/>
                  </a:lnTo>
                  <a:lnTo>
                    <a:pt x="0" y="2709333"/>
                  </a:lnTo>
                  <a:close/>
                </a:path>
              </a:pathLst>
            </a:custGeom>
            <a:solidFill>
              <a:srgbClr val="FFFFFF"/>
            </a:solidFill>
          </p:spPr>
          <p:txBody>
            <a:bodyPr/>
            <a:lstStyle/>
            <a:p>
              <a:endParaRPr lang="en-IE"/>
            </a:p>
          </p:txBody>
        </p:sp>
        <p:sp>
          <p:nvSpPr>
            <p:cNvPr id="10" name="TextBox 10"/>
            <p:cNvSpPr txBox="1"/>
            <p:nvPr/>
          </p:nvSpPr>
          <p:spPr>
            <a:xfrm>
              <a:off x="0" y="-38100"/>
              <a:ext cx="488849" cy="2747433"/>
            </a:xfrm>
            <a:prstGeom prst="rect">
              <a:avLst/>
            </a:prstGeom>
          </p:spPr>
          <p:txBody>
            <a:bodyPr lIns="50800" tIns="50800" rIns="50800" bIns="50800" rtlCol="0" anchor="ctr"/>
            <a:lstStyle/>
            <a:p>
              <a:pPr algn="ctr">
                <a:lnSpc>
                  <a:spcPts val="3359"/>
                </a:lnSpc>
              </a:pPr>
              <a:endParaRPr/>
            </a:p>
          </p:txBody>
        </p:sp>
      </p:grpSp>
      <p:sp>
        <p:nvSpPr>
          <p:cNvPr id="26" name="TextBox 26"/>
          <p:cNvSpPr txBox="1">
            <a:spLocks noGrp="1"/>
          </p:cNvSpPr>
          <p:nvPr>
            <p:ph type="title" idx="4294967295"/>
          </p:nvPr>
        </p:nvSpPr>
        <p:spPr>
          <a:xfrm>
            <a:off x="9889160" y="3914775"/>
            <a:ext cx="5972520"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GB" sz="8000" b="1" i="0" u="none" strike="noStrike" kern="1200" cap="none" spc="0" normalizeH="0" baseline="0" noProof="0" dirty="0">
                <a:ln>
                  <a:noFill/>
                </a:ln>
                <a:solidFill>
                  <a:srgbClr val="29629B"/>
                </a:solidFill>
                <a:effectLst/>
                <a:uLnTx/>
                <a:uFillTx/>
                <a:latin typeface="Proxima Nova Heavy"/>
                <a:ea typeface="Proxima Nova Heavy"/>
                <a:cs typeface="Proxima Nova Heavy"/>
                <a:sym typeface="Proxima Nova Heavy"/>
              </a:rPr>
              <a:t>Findings </a:t>
            </a:r>
            <a:endParaRPr kumimoji="0" lang="en-US" sz="8000" b="1" i="0" u="none" strike="noStrike" kern="1200" cap="none" spc="0" normalizeH="0" baseline="0" noProof="0" dirty="0">
              <a:ln>
                <a:noFill/>
              </a:ln>
              <a:solidFill>
                <a:srgbClr val="0B284F"/>
              </a:solidFill>
              <a:effectLst/>
              <a:uLnTx/>
              <a:uFillTx/>
              <a:latin typeface="Proxima Nova Heavy"/>
              <a:ea typeface="Proxima Nova Heavy"/>
              <a:cs typeface="Proxima Nova Heavy"/>
              <a:sym typeface="Proxima Nova Heavy"/>
            </a:endParaRPr>
          </a:p>
        </p:txBody>
      </p:sp>
      <p:grpSp>
        <p:nvGrpSpPr>
          <p:cNvPr id="2" name="Group 2">
            <a:extLst>
              <a:ext uri="{C183D7F6-B498-43B3-948B-1728B52AA6E4}">
                <adec:decorative xmlns:adec="http://schemas.microsoft.com/office/drawing/2017/decorative" val="1"/>
              </a:ext>
            </a:extLst>
          </p:cNvPr>
          <p:cNvGrpSpPr/>
          <p:nvPr/>
        </p:nvGrpSpPr>
        <p:grpSpPr>
          <a:xfrm>
            <a:off x="0" y="0"/>
            <a:ext cx="8805347" cy="10287000"/>
            <a:chOff x="0" y="0"/>
            <a:chExt cx="2319104" cy="2709333"/>
          </a:xfrm>
        </p:grpSpPr>
        <p:sp>
          <p:nvSpPr>
            <p:cNvPr id="3" name="Freeform 3"/>
            <p:cNvSpPr/>
            <p:nvPr/>
          </p:nvSpPr>
          <p:spPr>
            <a:xfrm>
              <a:off x="0" y="0"/>
              <a:ext cx="2319104" cy="2709333"/>
            </a:xfrm>
            <a:custGeom>
              <a:avLst/>
              <a:gdLst/>
              <a:ahLst/>
              <a:cxnLst/>
              <a:rect l="l" t="t" r="r" b="b"/>
              <a:pathLst>
                <a:path w="2319104" h="2709333">
                  <a:moveTo>
                    <a:pt x="0" y="0"/>
                  </a:moveTo>
                  <a:lnTo>
                    <a:pt x="2319104" y="0"/>
                  </a:lnTo>
                  <a:lnTo>
                    <a:pt x="2319104" y="2709333"/>
                  </a:lnTo>
                  <a:lnTo>
                    <a:pt x="0" y="2709333"/>
                  </a:lnTo>
                  <a:close/>
                </a:path>
              </a:pathLst>
            </a:custGeom>
            <a:solidFill>
              <a:srgbClr val="0B284F"/>
            </a:solidFill>
          </p:spPr>
          <p:txBody>
            <a:bodyPr/>
            <a:lstStyle/>
            <a:p>
              <a:endParaRPr lang="en-IE"/>
            </a:p>
          </p:txBody>
        </p:sp>
        <p:sp>
          <p:nvSpPr>
            <p:cNvPr id="4" name="TextBox 4"/>
            <p:cNvSpPr txBox="1"/>
            <p:nvPr/>
          </p:nvSpPr>
          <p:spPr>
            <a:xfrm>
              <a:off x="0" y="-38100"/>
              <a:ext cx="2319104" cy="2747433"/>
            </a:xfrm>
            <a:prstGeom prst="rect">
              <a:avLst/>
            </a:prstGeom>
          </p:spPr>
          <p:txBody>
            <a:bodyPr lIns="50800" tIns="50800" rIns="50800" bIns="50800" rtlCol="0" anchor="ctr"/>
            <a:lstStyle/>
            <a:p>
              <a:pPr algn="ctr">
                <a:lnSpc>
                  <a:spcPts val="3359"/>
                </a:lnSpc>
              </a:pPr>
              <a:endParaRPr/>
            </a:p>
          </p:txBody>
        </p:sp>
      </p:grpSp>
      <p:grpSp>
        <p:nvGrpSpPr>
          <p:cNvPr id="11" name="Group 11" descr="number three">
            <a:extLst>
              <a:ext uri="{C183D7F6-B498-43B3-948B-1728B52AA6E4}">
                <adec:decorative xmlns:adec="http://schemas.microsoft.com/office/drawing/2017/decorative" val="0"/>
              </a:ext>
            </a:extLst>
          </p:cNvPr>
          <p:cNvGrpSpPr/>
          <p:nvPr/>
        </p:nvGrpSpPr>
        <p:grpSpPr>
          <a:xfrm>
            <a:off x="9889160" y="1727785"/>
            <a:ext cx="1544574" cy="154457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2E3"/>
            </a:solidFill>
            <a:ln cap="sq">
              <a:noFill/>
              <a:prstDash val="solid"/>
              <a:miter/>
            </a:ln>
          </p:spPr>
          <p:txBody>
            <a:bodyPr/>
            <a:lstStyle/>
            <a:p>
              <a:endParaRPr lang="en-IE"/>
            </a:p>
          </p:txBody>
        </p:sp>
        <p:sp>
          <p:nvSpPr>
            <p:cNvPr id="13" name="TextBox 13"/>
            <p:cNvSpPr txBox="1"/>
            <p:nvPr/>
          </p:nvSpPr>
          <p:spPr>
            <a:xfrm>
              <a:off x="76200" y="76200"/>
              <a:ext cx="660400" cy="660400"/>
            </a:xfrm>
            <a:prstGeom prst="rect">
              <a:avLst/>
            </a:prstGeom>
          </p:spPr>
          <p:txBody>
            <a:bodyPr lIns="50800" tIns="50800" rIns="50800" bIns="50800" rtlCol="0" anchor="ctr"/>
            <a:lstStyle/>
            <a:p>
              <a:pPr marL="0" lvl="0" indent="0" algn="ctr">
                <a:lnSpc>
                  <a:spcPts val="3840"/>
                </a:lnSpc>
                <a:spcBef>
                  <a:spcPct val="0"/>
                </a:spcBef>
              </a:pPr>
              <a:r>
                <a:rPr lang="en-US" sz="3200" b="1" u="none" dirty="0">
                  <a:solidFill>
                    <a:srgbClr val="FFFFFF"/>
                  </a:solidFill>
                  <a:latin typeface="Proxima Nova Heavy"/>
                  <a:ea typeface="Proxima Nova Heavy"/>
                  <a:cs typeface="Proxima Nova Heavy"/>
                  <a:sym typeface="Proxima Nova Heavy"/>
                </a:rPr>
                <a:t>03.</a:t>
              </a:r>
            </a:p>
          </p:txBody>
        </p:sp>
      </p:grpSp>
      <p:grpSp>
        <p:nvGrpSpPr>
          <p:cNvPr id="14" name="Group 14">
            <a:extLst>
              <a:ext uri="{C183D7F6-B498-43B3-948B-1728B52AA6E4}">
                <adec:decorative xmlns:adec="http://schemas.microsoft.com/office/drawing/2017/decorative" val="1"/>
              </a:ext>
            </a:extLst>
          </p:cNvPr>
          <p:cNvGrpSpPr/>
          <p:nvPr/>
        </p:nvGrpSpPr>
        <p:grpSpPr>
          <a:xfrm>
            <a:off x="11433734" y="5455298"/>
            <a:ext cx="978540" cy="195708"/>
            <a:chOff x="0" y="0"/>
            <a:chExt cx="1304719" cy="260944"/>
          </a:xfrm>
        </p:grpSpPr>
        <p:grpSp>
          <p:nvGrpSpPr>
            <p:cNvPr id="15" name="Group 15"/>
            <p:cNvGrpSpPr/>
            <p:nvPr/>
          </p:nvGrpSpPr>
          <p:grpSpPr>
            <a:xfrm>
              <a:off x="0" y="0"/>
              <a:ext cx="260944" cy="2609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8" name="Group 18"/>
            <p:cNvGrpSpPr/>
            <p:nvPr/>
          </p:nvGrpSpPr>
          <p:grpSpPr>
            <a:xfrm>
              <a:off x="521888" y="0"/>
              <a:ext cx="260944" cy="2609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043776" y="0"/>
              <a:ext cx="260944" cy="2609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sp>
        <p:nvSpPr>
          <p:cNvPr id="25" name="TextBox 25"/>
          <p:cNvSpPr txBox="1"/>
          <p:nvPr/>
        </p:nvSpPr>
        <p:spPr>
          <a:xfrm>
            <a:off x="11433734" y="6117731"/>
            <a:ext cx="5320741" cy="820738"/>
          </a:xfrm>
          <a:prstGeom prst="rect">
            <a:avLst/>
          </a:prstGeom>
        </p:spPr>
        <p:txBody>
          <a:bodyPr lIns="0" tIns="0" rIns="0" bIns="0" rtlCol="0" anchor="t">
            <a:spAutoFit/>
          </a:bodyPr>
          <a:lstStyle/>
          <a:p>
            <a:pPr marL="0" lvl="0" indent="0" algn="l">
              <a:lnSpc>
                <a:spcPts val="3200"/>
              </a:lnSpc>
            </a:pPr>
            <a:r>
              <a:rPr lang="en-GB" sz="3200" dirty="0">
                <a:solidFill>
                  <a:srgbClr val="29629B"/>
                </a:solidFill>
                <a:latin typeface="Proxima Nova"/>
                <a:ea typeface="Proxima Nova"/>
                <a:cs typeface="Proxima Nova"/>
                <a:sym typeface="Proxima Nova"/>
              </a:rPr>
              <a:t>Initial analysis of focus groups with staff  </a:t>
            </a:r>
            <a:r>
              <a:rPr lang="en-US" sz="3200" u="none" dirty="0">
                <a:solidFill>
                  <a:srgbClr val="29629B"/>
                </a:solidFill>
                <a:latin typeface="Proxima Nova"/>
                <a:ea typeface="Proxima Nova"/>
                <a:cs typeface="Proxima Nova"/>
                <a:sym typeface="Proxima Nova"/>
              </a:rPr>
              <a:t> </a:t>
            </a:r>
          </a:p>
        </p:txBody>
      </p:sp>
      <p:pic>
        <p:nvPicPr>
          <p:cNvPr id="28" name="Picture 27">
            <a:extLst>
              <a:ext uri="{FF2B5EF4-FFF2-40B4-BE49-F238E27FC236}">
                <a16:creationId xmlns:a16="http://schemas.microsoft.com/office/drawing/2014/main" id="{0B3B6F8A-C8C8-B362-AD33-D5A08A34A98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786638"/>
            <a:ext cx="4320034" cy="10905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Benefits/impact of Enablers</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27" name="TextBox 27"/>
          <p:cNvSpPr txBox="1"/>
          <p:nvPr/>
        </p:nvSpPr>
        <p:spPr>
          <a:xfrm>
            <a:off x="851486" y="2112682"/>
            <a:ext cx="16891681" cy="4760149"/>
          </a:xfrm>
          <a:prstGeom prst="rect">
            <a:avLst/>
          </a:prstGeom>
        </p:spPr>
        <p:txBody>
          <a:bodyPr wrap="square" lIns="0" tIns="0" rIns="0" bIns="0" rtlCol="0" anchor="t">
            <a:spAutoFit/>
          </a:bodyPr>
          <a:lstStyle/>
          <a:p>
            <a:pPr lvl="0" algn="l">
              <a:lnSpc>
                <a:spcPct val="150000"/>
              </a:lnSpc>
              <a:spcBef>
                <a:spcPct val="0"/>
              </a:spcBef>
            </a:pPr>
            <a:r>
              <a:rPr lang="en-GB" sz="3000" b="1" dirty="0">
                <a:solidFill>
                  <a:srgbClr val="29629B"/>
                </a:solidFill>
                <a:latin typeface="Proxima Nova"/>
                <a:ea typeface="Proxima Nova"/>
                <a:cs typeface="Proxima Nova"/>
                <a:sym typeface="Proxima Nova"/>
              </a:rPr>
              <a:t>Universal Design badges </a:t>
            </a:r>
          </a:p>
          <a:p>
            <a:pPr marL="457200" lvl="0" indent="-4572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Badge peer groups provide opportunity to network/build relationships for new staff. </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Continuing support from Peer group beyond duration of badge as advisors/sounding board for UDL/inclusion/accessibility.</a:t>
            </a:r>
          </a:p>
          <a:p>
            <a:pPr marL="342900" lvl="0" indent="-342900">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Ensuring student point of view is considered in university systems e.g. the library. </a:t>
            </a:r>
          </a:p>
          <a:p>
            <a:pPr marL="342900" lvl="0" indent="-342900">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Ripple effect of engaging with badge on creation of resources/practice within and beyond UL (e.g. work at national level).</a:t>
            </a:r>
          </a:p>
        </p:txBody>
      </p:sp>
    </p:spTree>
    <p:extLst>
      <p:ext uri="{BB962C8B-B14F-4D97-AF65-F5344CB8AC3E}">
        <p14:creationId xmlns:p14="http://schemas.microsoft.com/office/powerpoint/2010/main" val="138396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B8428-71C1-E69C-2E23-9A6DCB31C98F}"/>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509FCA4A-54DD-D09D-01DF-4934FF3F2D11}"/>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411BE1A4-8F4D-FBC2-BF39-911C20591CA2}"/>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2FCD3EDF-30FD-AA3F-C1CF-A1B737B5EC24}"/>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D6FF7468-0909-573F-711A-6B2AC53167CF}"/>
              </a:ext>
            </a:extLst>
          </p:cNvPr>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Benefits/impact of Enablers </a:t>
            </a:r>
            <a:r>
              <a:rPr kumimoji="0" lang="en-GB" sz="5500" b="1" i="0" u="none" strike="noStrike" kern="1200" cap="none" spc="0" normalizeH="0" baseline="0" noProof="0" dirty="0" err="1">
                <a:ln>
                  <a:noFill/>
                </a:ln>
                <a:solidFill>
                  <a:srgbClr val="29629B"/>
                </a:solidFill>
                <a:effectLst/>
                <a:uLnTx/>
                <a:uFillTx/>
                <a:latin typeface="Proxima Nova Bold" panose="020B0604020202020204" charset="0"/>
                <a:ea typeface="Proxima Nova Heavy"/>
                <a:cs typeface="Proxima Nova Heavy"/>
                <a:sym typeface="Proxima Nova Heavy"/>
              </a:rPr>
              <a:t>ctd</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27" name="TextBox 27">
            <a:extLst>
              <a:ext uri="{FF2B5EF4-FFF2-40B4-BE49-F238E27FC236}">
                <a16:creationId xmlns:a16="http://schemas.microsoft.com/office/drawing/2014/main" id="{232759C2-FAB3-AFF4-501E-A04D11528DA1}"/>
              </a:ext>
            </a:extLst>
          </p:cNvPr>
          <p:cNvSpPr txBox="1"/>
          <p:nvPr/>
        </p:nvSpPr>
        <p:spPr>
          <a:xfrm>
            <a:off x="710519" y="2492271"/>
            <a:ext cx="16891681" cy="8386078"/>
          </a:xfrm>
          <a:prstGeom prst="rect">
            <a:avLst/>
          </a:prstGeom>
        </p:spPr>
        <p:txBody>
          <a:bodyPr wrap="square" lIns="0" tIns="0" rIns="0" bIns="0" rtlCol="0" anchor="t">
            <a:spAutoFit/>
          </a:bodyPr>
          <a:lstStyle/>
          <a:p>
            <a:pPr lvl="0">
              <a:lnSpc>
                <a:spcPct val="150000"/>
              </a:lnSpc>
              <a:spcBef>
                <a:spcPct val="0"/>
              </a:spcBef>
            </a:pPr>
            <a:r>
              <a:rPr lang="en-GB" sz="3000" b="1" dirty="0">
                <a:solidFill>
                  <a:srgbClr val="29629B"/>
                </a:solidFill>
                <a:latin typeface="Proxima Nova"/>
                <a:ea typeface="Proxima Nova"/>
                <a:cs typeface="Proxima Nova"/>
                <a:sym typeface="Proxima Nova"/>
              </a:rPr>
              <a:t>Community of Practice  </a:t>
            </a:r>
          </a:p>
          <a:p>
            <a:pPr marL="342900" lvl="0" indent="-342900">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Practice sharing through Community of Practice events - great to find out what has worked/not worked for others.</a:t>
            </a:r>
          </a:p>
          <a:p>
            <a:pPr>
              <a:lnSpc>
                <a:spcPct val="150000"/>
              </a:lnSpc>
              <a:spcBef>
                <a:spcPts val="600"/>
              </a:spcBef>
            </a:pPr>
            <a:r>
              <a:rPr lang="en-GB" sz="3000" b="1" dirty="0">
                <a:solidFill>
                  <a:srgbClr val="29629B"/>
                </a:solidFill>
                <a:latin typeface="Proxima Nova"/>
                <a:ea typeface="Proxima Nova"/>
                <a:cs typeface="Proxima Nova"/>
                <a:sym typeface="Proxima Nova"/>
              </a:rPr>
              <a:t>Open Educational Resources</a:t>
            </a:r>
          </a:p>
          <a:p>
            <a:pPr marL="342900" indent="-342900">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Useful as first point of reference for UDL resources post completion of badge. </a:t>
            </a:r>
          </a:p>
          <a:p>
            <a:pPr marL="342900" indent="-342900">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Useful for those who have not completed the badge.</a:t>
            </a:r>
          </a:p>
          <a:p>
            <a:pPr marL="342900" indent="-342900">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Plus One approach/one small thing very valuable for applying UD/UDL in practice. </a:t>
            </a:r>
          </a:p>
          <a:p>
            <a:pPr>
              <a:lnSpc>
                <a:spcPct val="150000"/>
              </a:lnSpc>
              <a:spcBef>
                <a:spcPct val="0"/>
              </a:spcBef>
            </a:pPr>
            <a:endParaRPr lang="en-GB" sz="3000" dirty="0">
              <a:solidFill>
                <a:srgbClr val="29629B"/>
              </a:solidFill>
              <a:latin typeface="Proxima Nova"/>
              <a:ea typeface="Proxima Nova"/>
              <a:cs typeface="Proxima Nova"/>
              <a:sym typeface="Proxima Nova"/>
            </a:endParaRPr>
          </a:p>
          <a:p>
            <a:pPr>
              <a:lnSpc>
                <a:spcPct val="150000"/>
              </a:lnSpc>
              <a:spcBef>
                <a:spcPct val="0"/>
              </a:spcBef>
            </a:pPr>
            <a:endParaRPr lang="en-GB" sz="3000" dirty="0">
              <a:solidFill>
                <a:srgbClr val="29629B"/>
              </a:solidFill>
              <a:latin typeface="Proxima Nova"/>
              <a:ea typeface="Proxima Nova"/>
              <a:cs typeface="Proxima Nova"/>
              <a:sym typeface="Proxima Nova"/>
            </a:endParaRPr>
          </a:p>
          <a:p>
            <a:pPr marL="342900" lvl="0" indent="-342900">
              <a:lnSpc>
                <a:spcPct val="150000"/>
              </a:lnSpc>
              <a:spcBef>
                <a:spcPct val="0"/>
              </a:spcBef>
              <a:buFont typeface="Arial" panose="020B0604020202020204" pitchFamily="34" charset="0"/>
              <a:buChar char="•"/>
            </a:pPr>
            <a:endParaRPr lang="en-GB" sz="3000" dirty="0">
              <a:solidFill>
                <a:srgbClr val="29629B"/>
              </a:solidFill>
              <a:latin typeface="Proxima Nova"/>
              <a:ea typeface="Proxima Nova"/>
              <a:cs typeface="Proxima Nova"/>
              <a:sym typeface="Proxima Nova"/>
            </a:endParaRPr>
          </a:p>
          <a:p>
            <a:pPr lvl="0" algn="l">
              <a:lnSpc>
                <a:spcPct val="150000"/>
              </a:lnSpc>
              <a:spcBef>
                <a:spcPct val="0"/>
              </a:spcBef>
            </a:pPr>
            <a:endParaRPr lang="en-GB" sz="3200" dirty="0">
              <a:solidFill>
                <a:srgbClr val="29629B"/>
              </a:solidFill>
              <a:latin typeface="Proxima Nova"/>
              <a:ea typeface="Proxima Nova"/>
              <a:cs typeface="Proxima Nova"/>
              <a:sym typeface="Proxima Nova"/>
            </a:endParaRPr>
          </a:p>
          <a:p>
            <a:pPr marL="342900" lvl="0" indent="-342900" algn="l">
              <a:lnSpc>
                <a:spcPct val="150000"/>
              </a:lnSpc>
              <a:spcBef>
                <a:spcPct val="0"/>
              </a:spcBef>
              <a:buFont typeface="Arial" panose="020B0604020202020204" pitchFamily="34" charset="0"/>
              <a:buChar char="•"/>
            </a:pPr>
            <a:endParaRPr lang="en-GB" sz="3200" dirty="0">
              <a:solidFill>
                <a:srgbClr val="29629B"/>
              </a:solidFill>
              <a:latin typeface="Proxima Nova"/>
              <a:ea typeface="Proxima Nova"/>
              <a:cs typeface="Proxima Nova"/>
              <a:sym typeface="Proxima Nova"/>
            </a:endParaRPr>
          </a:p>
        </p:txBody>
      </p:sp>
    </p:spTree>
    <p:extLst>
      <p:ext uri="{BB962C8B-B14F-4D97-AF65-F5344CB8AC3E}">
        <p14:creationId xmlns:p14="http://schemas.microsoft.com/office/powerpoint/2010/main" val="270267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p:cNvSpPr txBox="1">
            <a:spLocks noGrp="1"/>
          </p:cNvSpPr>
          <p:nvPr>
            <p:ph type="title" idx="4294967295"/>
          </p:nvPr>
        </p:nvSpPr>
        <p:spPr>
          <a:xfrm>
            <a:off x="1028699" y="1152525"/>
            <a:ext cx="16417926"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Barriers: the usual ‘suspects’ </a:t>
            </a:r>
            <a:r>
              <a:rPr kumimoji="0" lang="en-GB" sz="6399" b="1" i="0" u="none" strike="noStrike" kern="1200" cap="none" spc="0" normalizeH="0" baseline="0" noProof="0" dirty="0">
                <a:ln>
                  <a:noFill/>
                </a:ln>
                <a:solidFill>
                  <a:srgbClr val="29629B"/>
                </a:solidFill>
                <a:effectLst/>
                <a:uLnTx/>
                <a:uFillTx/>
                <a:latin typeface="Proxima Nova Heavy"/>
                <a:ea typeface="Proxima Nova Heavy"/>
                <a:cs typeface="Proxima Nova Heavy"/>
                <a:sym typeface="Proxima Nova Heavy"/>
              </a:rPr>
              <a:t> </a:t>
            </a:r>
            <a:endParaRPr kumimoji="0" lang="en-US" sz="6399" b="1" i="0" u="none" strike="noStrike" kern="1200" cap="none" spc="0" normalizeH="0" baseline="0" noProof="0" dirty="0">
              <a:ln>
                <a:noFill/>
              </a:ln>
              <a:solidFill>
                <a:srgbClr val="0B284F"/>
              </a:solidFill>
              <a:effectLst/>
              <a:uLnTx/>
              <a:uFillTx/>
              <a:latin typeface="Proxima Nova Heavy"/>
              <a:ea typeface="Proxima Nova Heavy"/>
              <a:cs typeface="Proxima Nova Heavy"/>
              <a:sym typeface="Proxima Nova Heavy"/>
            </a:endParaRPr>
          </a:p>
        </p:txBody>
      </p:sp>
      <p:sp>
        <p:nvSpPr>
          <p:cNvPr id="27" name="TextBox 27"/>
          <p:cNvSpPr txBox="1"/>
          <p:nvPr/>
        </p:nvSpPr>
        <p:spPr>
          <a:xfrm>
            <a:off x="710519" y="2492271"/>
            <a:ext cx="16891681" cy="5654368"/>
          </a:xfrm>
          <a:prstGeom prst="rect">
            <a:avLst/>
          </a:prstGeom>
        </p:spPr>
        <p:txBody>
          <a:bodyPr wrap="square" lIns="0" tIns="0" rIns="0" bIns="0" rtlCol="0" anchor="t">
            <a:spAutoFit/>
          </a:bodyPr>
          <a:lstStyle/>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Time/workload </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Scheduling conflicts </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Conflicting priorities</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UDL framework overwhelming</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General reticence amongst staff to add more meetings/events to working week</a:t>
            </a:r>
          </a:p>
          <a:p>
            <a:pPr marL="342900" lvl="0" indent="-3429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Guilt over spending time on professional learning</a:t>
            </a:r>
          </a:p>
          <a:p>
            <a:pPr marL="342900" lvl="0" indent="-342900" algn="l">
              <a:lnSpc>
                <a:spcPct val="150000"/>
              </a:lnSpc>
              <a:spcBef>
                <a:spcPct val="0"/>
              </a:spcBef>
              <a:buFont typeface="Arial" panose="020B0604020202020204" pitchFamily="34" charset="0"/>
              <a:buChar char="•"/>
            </a:pPr>
            <a:endParaRPr lang="en-GB" sz="3000" dirty="0">
              <a:solidFill>
                <a:srgbClr val="29629B"/>
              </a:solidFill>
              <a:latin typeface="Proxima Nova"/>
              <a:ea typeface="Proxima Nova"/>
              <a:cs typeface="Proxima Nova"/>
              <a:sym typeface="Proxima Nova"/>
            </a:endParaRPr>
          </a:p>
          <a:p>
            <a:pPr marL="342900" lvl="0" indent="-342900" algn="l">
              <a:lnSpc>
                <a:spcPct val="150000"/>
              </a:lnSpc>
              <a:spcBef>
                <a:spcPct val="0"/>
              </a:spcBef>
              <a:buFont typeface="Arial" panose="020B0604020202020204" pitchFamily="34" charset="0"/>
              <a:buChar char="•"/>
            </a:pPr>
            <a:endParaRPr lang="en-GB" sz="4000" dirty="0">
              <a:solidFill>
                <a:srgbClr val="29629B"/>
              </a:solidFill>
              <a:latin typeface="Proxima Nova"/>
              <a:ea typeface="Proxima Nova"/>
              <a:cs typeface="Proxima Nova"/>
              <a:sym typeface="Proxima Nova"/>
            </a:endParaRPr>
          </a:p>
        </p:txBody>
      </p:sp>
    </p:spTree>
    <p:extLst>
      <p:ext uri="{BB962C8B-B14F-4D97-AF65-F5344CB8AC3E}">
        <p14:creationId xmlns:p14="http://schemas.microsoft.com/office/powerpoint/2010/main" val="308482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B6844-F163-5833-B7B8-7572F99DCB92}"/>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81BAB783-4C38-F44A-E6CD-D537EF63B9DA}"/>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CC211C7B-E48C-FA6F-929E-ADF664B4E474}"/>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0BEC47C1-695A-DA28-A0AC-977AB1DF1CE3}"/>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85AF550F-0FB4-95C6-D4F3-347850BD31BD}"/>
              </a:ext>
            </a:extLst>
          </p:cNvPr>
          <p:cNvSpPr txBox="1">
            <a:spLocks noGrp="1"/>
          </p:cNvSpPr>
          <p:nvPr>
            <p:ph type="title" idx="4294967295"/>
          </p:nvPr>
        </p:nvSpPr>
        <p:spPr>
          <a:xfrm>
            <a:off x="1028699" y="1152525"/>
            <a:ext cx="16954501"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Imposter syndrome in Community of Practice</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10" name="TextBox 27">
            <a:extLst>
              <a:ext uri="{FF2B5EF4-FFF2-40B4-BE49-F238E27FC236}">
                <a16:creationId xmlns:a16="http://schemas.microsoft.com/office/drawing/2014/main" id="{35D07F97-3CDD-2FA5-C137-D0A2F1CB1D20}"/>
              </a:ext>
            </a:extLst>
          </p:cNvPr>
          <p:cNvSpPr txBox="1"/>
          <p:nvPr/>
        </p:nvSpPr>
        <p:spPr>
          <a:xfrm>
            <a:off x="1042440" y="2061546"/>
            <a:ext cx="16548781" cy="5606535"/>
          </a:xfrm>
          <a:prstGeom prst="rect">
            <a:avLst/>
          </a:prstGeom>
        </p:spPr>
        <p:txBody>
          <a:bodyPr wrap="square" lIns="0" tIns="0" rIns="0" bIns="0" rtlCol="0" anchor="t">
            <a:spAutoFit/>
          </a:bodyPr>
          <a:lstStyle/>
          <a:p>
            <a:pPr>
              <a:lnSpc>
                <a:spcPct val="150000"/>
              </a:lnSpc>
              <a:spcBef>
                <a:spcPct val="0"/>
              </a:spcBef>
            </a:pPr>
            <a:r>
              <a:rPr lang="en-GB" sz="3000" dirty="0">
                <a:solidFill>
                  <a:schemeClr val="accent1">
                    <a:lumMod val="75000"/>
                  </a:schemeClr>
                </a:solidFill>
                <a:latin typeface="Proxima Nova" panose="020B0604020202020204" charset="0"/>
                <a:ea typeface="Segoe UI" panose="020B0502040204020203" pitchFamily="34" charset="0"/>
              </a:rPr>
              <a:t> “</a:t>
            </a:r>
            <a:r>
              <a:rPr lang="en-IE" sz="3000" dirty="0">
                <a:solidFill>
                  <a:schemeClr val="accent1">
                    <a:lumMod val="75000"/>
                  </a:schemeClr>
                </a:solidFill>
                <a:latin typeface="Proxima Nova" panose="020B0604020202020204" charset="0"/>
                <a:ea typeface="Segoe UI" panose="020B0502040204020203" pitchFamily="34" charset="0"/>
              </a:rPr>
              <a:t>I</a:t>
            </a:r>
            <a:r>
              <a:rPr lang="en-GB" sz="3000" dirty="0">
                <a:solidFill>
                  <a:schemeClr val="accent1">
                    <a:lumMod val="75000"/>
                  </a:schemeClr>
                </a:solidFill>
                <a:latin typeface="Proxima Nova" panose="020B0604020202020204" charset="0"/>
                <a:ea typeface="Segoe UI" panose="020B0502040204020203" pitchFamily="34" charset="0"/>
              </a:rPr>
              <a:t>t</a:t>
            </a:r>
            <a:r>
              <a:rPr lang="en-IE" sz="3000" dirty="0">
                <a:solidFill>
                  <a:schemeClr val="accent1">
                    <a:lumMod val="75000"/>
                  </a:schemeClr>
                </a:solidFill>
                <a:latin typeface="Proxima Nova" panose="020B0604020202020204" charset="0"/>
                <a:ea typeface="Segoe UI" panose="020B0502040204020203" pitchFamily="34" charset="0"/>
              </a:rPr>
              <a:t> is probably a bit of fear of like, jeez, I don't know what I'm doing at all…. I just don't feel like I have the expertise, despite having done the badge. I've done the facilitator badge as well. I still… feel like an imposter.”</a:t>
            </a:r>
            <a:endParaRPr lang="en-GB" sz="3000" b="1" dirty="0">
              <a:solidFill>
                <a:schemeClr val="accent1">
                  <a:lumMod val="75000"/>
                </a:schemeClr>
              </a:solidFill>
              <a:latin typeface="Proxima Nova" panose="020B0604020202020204" charset="0"/>
              <a:ea typeface="Segoe UI" panose="020B0502040204020203" pitchFamily="34" charset="0"/>
              <a:sym typeface="Proxima Nova"/>
            </a:endParaRPr>
          </a:p>
          <a:p>
            <a:pPr>
              <a:lnSpc>
                <a:spcPct val="150000"/>
              </a:lnSpc>
              <a:spcBef>
                <a:spcPts val="1200"/>
              </a:spcBef>
            </a:pPr>
            <a:r>
              <a:rPr lang="en-GB" sz="3000" b="1" dirty="0">
                <a:solidFill>
                  <a:schemeClr val="accent1">
                    <a:lumMod val="75000"/>
                  </a:schemeClr>
                </a:solidFill>
                <a:latin typeface="Proxima Nova" panose="020B0604020202020204" charset="0"/>
                <a:ea typeface="Segoe UI" panose="020B0502040204020203" pitchFamily="34" charset="0"/>
                <a:sym typeface="Proxima Nova"/>
              </a:rPr>
              <a:t>Optimise Enabler: </a:t>
            </a:r>
          </a:p>
          <a:p>
            <a:pPr marL="45720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panose="020B0604020202020204" charset="0"/>
                <a:ea typeface="Proxima Nova"/>
                <a:cs typeface="Proxima Nova"/>
                <a:sym typeface="Proxima Nova"/>
              </a:rPr>
              <a:t>New label for community of practice. Currently exploring ‘Universal Design Café’ in 2025/26. </a:t>
            </a:r>
          </a:p>
          <a:p>
            <a:pPr marL="45720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panose="020B0604020202020204" charset="0"/>
                <a:ea typeface="Proxima Nova"/>
                <a:cs typeface="Proxima Nova"/>
                <a:sym typeface="Proxima Nova"/>
              </a:rPr>
              <a:t>Formal practice sharing framed as ‘UD-in-three’ and celebration event for badge completers. </a:t>
            </a:r>
          </a:p>
          <a:p>
            <a:pPr marL="457200" indent="-457200">
              <a:lnSpc>
                <a:spcPct val="150000"/>
              </a:lnSpc>
              <a:spcBef>
                <a:spcPct val="0"/>
              </a:spcBef>
              <a:buFont typeface="Arial" panose="020B0604020202020204" pitchFamily="34" charset="0"/>
              <a:buChar char="•"/>
            </a:pPr>
            <a:endParaRPr lang="en-GB" sz="3000" dirty="0">
              <a:solidFill>
                <a:schemeClr val="accent1">
                  <a:lumMod val="75000"/>
                </a:schemeClr>
              </a:solidFill>
              <a:latin typeface="Proxima Nova" panose="020B0604020202020204" charset="0"/>
              <a:ea typeface="Proxima Nova"/>
              <a:cs typeface="Proxima Nova"/>
              <a:sym typeface="Proxima Nova"/>
            </a:endParaRPr>
          </a:p>
          <a:p>
            <a:pPr marL="457200" indent="-457200">
              <a:lnSpc>
                <a:spcPct val="150000"/>
              </a:lnSpc>
              <a:spcBef>
                <a:spcPct val="0"/>
              </a:spcBef>
              <a:buFont typeface="Arial" panose="020B0604020202020204" pitchFamily="34" charset="0"/>
              <a:buChar char="•"/>
            </a:pPr>
            <a:endParaRPr lang="en-GB" sz="3000" dirty="0">
              <a:solidFill>
                <a:schemeClr val="accent1">
                  <a:lumMod val="75000"/>
                </a:schemeClr>
              </a:solidFill>
              <a:latin typeface="Proxima Nova" panose="020B0604020202020204" charset="0"/>
              <a:ea typeface="Proxima Nova"/>
              <a:cs typeface="Proxima Nova"/>
              <a:sym typeface="Proxima Nova"/>
            </a:endParaRPr>
          </a:p>
        </p:txBody>
      </p:sp>
    </p:spTree>
    <p:extLst>
      <p:ext uri="{BB962C8B-B14F-4D97-AF65-F5344CB8AC3E}">
        <p14:creationId xmlns:p14="http://schemas.microsoft.com/office/powerpoint/2010/main" val="179064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7583-E492-7EE2-69D3-C9D6F0AAF43F}"/>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42E7C68D-3683-1A1C-3502-24D15559EFFF}"/>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A30974F9-C23D-AD1C-6265-EB29FFA0CB08}"/>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70A41EEF-B4FC-69FC-8CA7-74D0C716CD94}"/>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CD4DD6D8-5234-B073-DE1A-70C688410B1D}"/>
              </a:ext>
            </a:extLst>
          </p:cNvPr>
          <p:cNvSpPr txBox="1">
            <a:spLocks noGrp="1"/>
          </p:cNvSpPr>
          <p:nvPr>
            <p:ph type="title" idx="4294967295"/>
          </p:nvPr>
        </p:nvSpPr>
        <p:spPr>
          <a:xfrm>
            <a:off x="1028699" y="1152525"/>
            <a:ext cx="17106901"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Lack of connection with Community of Practice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10" name="TextBox 27">
            <a:extLst>
              <a:ext uri="{FF2B5EF4-FFF2-40B4-BE49-F238E27FC236}">
                <a16:creationId xmlns:a16="http://schemas.microsoft.com/office/drawing/2014/main" id="{035C2062-D620-DE9F-AA58-C5A3558A3ADF}"/>
              </a:ext>
            </a:extLst>
          </p:cNvPr>
          <p:cNvSpPr txBox="1"/>
          <p:nvPr/>
        </p:nvSpPr>
        <p:spPr>
          <a:xfrm>
            <a:off x="1028699" y="2333520"/>
            <a:ext cx="16548781" cy="7157857"/>
          </a:xfrm>
          <a:prstGeom prst="rect">
            <a:avLst/>
          </a:prstGeom>
        </p:spPr>
        <p:txBody>
          <a:bodyPr wrap="square" lIns="0" tIns="0" rIns="0" bIns="0" rtlCol="0" anchor="t">
            <a:spAutoFit/>
          </a:bodyPr>
          <a:lstStyle/>
          <a:p>
            <a:pPr>
              <a:lnSpc>
                <a:spcPct val="150000"/>
              </a:lnSpc>
              <a:spcAft>
                <a:spcPts val="600"/>
              </a:spcAft>
            </a:pPr>
            <a:r>
              <a:rPr lang="en-IE" sz="3000" dirty="0">
                <a:solidFill>
                  <a:schemeClr val="accent1">
                    <a:lumMod val="75000"/>
                  </a:schemeClr>
                </a:solidFill>
                <a:latin typeface="Proxima Nova" panose="020B0604020202020204" charset="0"/>
              </a:rPr>
              <a:t>“I'm new to the university. I don't know that many. I'm beginning to know people, but to get to the point of being comfortable, to have very informed conversations with people on these kinds of things… to discuss my practice that’s a whole different thing”</a:t>
            </a:r>
          </a:p>
          <a:p>
            <a:pPr>
              <a:lnSpc>
                <a:spcPct val="150000"/>
              </a:lnSpc>
              <a:spcAft>
                <a:spcPts val="1200"/>
              </a:spcAft>
            </a:pPr>
            <a:r>
              <a:rPr lang="en-IE" sz="3000" dirty="0">
                <a:solidFill>
                  <a:schemeClr val="accent1">
                    <a:lumMod val="75000"/>
                  </a:schemeClr>
                </a:solidFill>
                <a:latin typeface="Proxima Nova" panose="020B0604020202020204" charset="0"/>
              </a:rPr>
              <a:t>“I think I would only feel comfortable going to a coffee and chat if I had built up relationships in a Community of Practice where I feel comfortable… because practice, even though informal, provides a certain scaffold for discussion.”</a:t>
            </a:r>
            <a:endParaRPr lang="en-GB" sz="3000" b="1" dirty="0">
              <a:solidFill>
                <a:schemeClr val="accent1">
                  <a:lumMod val="75000"/>
                </a:schemeClr>
              </a:solidFill>
              <a:latin typeface="Proxima Nova" panose="020B0604020202020204" charset="0"/>
              <a:ea typeface="Segoe UI" panose="020B0502040204020203" pitchFamily="34" charset="0"/>
              <a:sym typeface="Proxima Nova"/>
            </a:endParaRPr>
          </a:p>
          <a:p>
            <a:pPr>
              <a:lnSpc>
                <a:spcPct val="150000"/>
              </a:lnSpc>
              <a:spcBef>
                <a:spcPts val="600"/>
              </a:spcBef>
            </a:pPr>
            <a:r>
              <a:rPr lang="en-GB" sz="3000" b="1" dirty="0">
                <a:solidFill>
                  <a:schemeClr val="accent1">
                    <a:lumMod val="75000"/>
                  </a:schemeClr>
                </a:solidFill>
                <a:latin typeface="Proxima Nova" panose="020B0604020202020204" charset="0"/>
                <a:ea typeface="Segoe UI" panose="020B0502040204020203" pitchFamily="34" charset="0"/>
                <a:sym typeface="Proxima Nova"/>
              </a:rPr>
              <a:t>Optimise Enabler: </a:t>
            </a:r>
          </a:p>
          <a:p>
            <a:pPr marL="457200" indent="-457200">
              <a:lnSpc>
                <a:spcPct val="150000"/>
              </a:lnSpc>
              <a:buFont typeface="Arial" panose="020B0604020202020204" pitchFamily="34" charset="0"/>
              <a:buChar char="•"/>
            </a:pPr>
            <a:r>
              <a:rPr lang="en-IE" sz="3000" dirty="0">
                <a:solidFill>
                  <a:schemeClr val="accent1">
                    <a:lumMod val="75000"/>
                  </a:schemeClr>
                </a:solidFill>
                <a:latin typeface="Proxima Nova" panose="020B0604020202020204" charset="0"/>
                <a:ea typeface="Segoe UI" panose="020B0502040204020203" pitchFamily="34" charset="0"/>
                <a:sym typeface="Proxima Nova"/>
              </a:rPr>
              <a:t>Improve marketing of CoP as welcoming space. </a:t>
            </a:r>
            <a:endParaRPr lang="en-IE" sz="3000" dirty="0">
              <a:solidFill>
                <a:schemeClr val="accent1">
                  <a:lumMod val="75000"/>
                </a:schemeClr>
              </a:solidFill>
              <a:latin typeface="Proxima Nova" panose="020B0604020202020204" charset="0"/>
              <a:sym typeface="Proxima Nova"/>
            </a:endParaRPr>
          </a:p>
          <a:p>
            <a:pPr marL="457200" indent="-457200">
              <a:lnSpc>
                <a:spcPct val="150000"/>
              </a:lnSpc>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Creating a critical friend circle to touch base on UDL issues.</a:t>
            </a:r>
          </a:p>
          <a:p>
            <a:pPr>
              <a:lnSpc>
                <a:spcPct val="150000"/>
              </a:lnSpc>
            </a:pPr>
            <a:endParaRPr lang="en-IE" dirty="0"/>
          </a:p>
        </p:txBody>
      </p:sp>
    </p:spTree>
    <p:extLst>
      <p:ext uri="{BB962C8B-B14F-4D97-AF65-F5344CB8AC3E}">
        <p14:creationId xmlns:p14="http://schemas.microsoft.com/office/powerpoint/2010/main" val="143449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5C9A-43D3-BACD-F619-AC745082318F}"/>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B25FE180-D269-9F13-158A-31C78B5F7B2E}"/>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DDA0DD4C-76F7-0241-EB6E-52A6C984DDC8}"/>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2DBD9866-0DE0-B570-7AFC-78FE38A0491B}"/>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923DB3C6-EE3F-57F0-B6C1-2991B69828CE}"/>
              </a:ext>
            </a:extLst>
          </p:cNvPr>
          <p:cNvSpPr txBox="1">
            <a:spLocks noGrp="1"/>
          </p:cNvSpPr>
          <p:nvPr>
            <p:ph type="title" idx="4294967295"/>
          </p:nvPr>
        </p:nvSpPr>
        <p:spPr>
          <a:xfrm>
            <a:off x="1028699" y="1152525"/>
            <a:ext cx="17106901"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Limiting practice sharing to badge participants</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2" name="TextBox 27">
            <a:extLst>
              <a:ext uri="{FF2B5EF4-FFF2-40B4-BE49-F238E27FC236}">
                <a16:creationId xmlns:a16="http://schemas.microsoft.com/office/drawing/2014/main" id="{C856A9A3-7FA5-18BB-4418-B8675D80A756}"/>
              </a:ext>
            </a:extLst>
          </p:cNvPr>
          <p:cNvSpPr txBox="1"/>
          <p:nvPr/>
        </p:nvSpPr>
        <p:spPr>
          <a:xfrm>
            <a:off x="1028699" y="2333521"/>
            <a:ext cx="16548781" cy="5115759"/>
          </a:xfrm>
          <a:prstGeom prst="rect">
            <a:avLst/>
          </a:prstGeom>
        </p:spPr>
        <p:txBody>
          <a:bodyPr wrap="square" lIns="0" tIns="0" rIns="0" bIns="0" rtlCol="0" anchor="t">
            <a:spAutoFit/>
          </a:bodyPr>
          <a:lstStyle/>
          <a:p>
            <a:pPr>
              <a:lnSpc>
                <a:spcPct val="150000"/>
              </a:lnSpc>
            </a:pPr>
            <a:r>
              <a:rPr lang="en-IE" sz="3000" dirty="0">
                <a:solidFill>
                  <a:schemeClr val="accent1">
                    <a:lumMod val="75000"/>
                  </a:schemeClr>
                </a:solidFill>
                <a:latin typeface="Proxima Nova" panose="020B0604020202020204" charset="0"/>
              </a:rPr>
              <a:t>“There's a huge number of teaching staff and teaching support staff in UL doing wonderful, amazing work……and they could teach a thing or a thing or two to other people. So I think there's a huge body of work there to do around recognition of existing practice.</a:t>
            </a:r>
            <a:br>
              <a:rPr lang="en-IE" sz="3000" dirty="0">
                <a:solidFill>
                  <a:schemeClr val="accent1">
                    <a:lumMod val="75000"/>
                  </a:schemeClr>
                </a:solidFill>
                <a:latin typeface="Proxima Nova" panose="020B0604020202020204" charset="0"/>
              </a:rPr>
            </a:br>
            <a:r>
              <a:rPr lang="en-IE" sz="3000" dirty="0">
                <a:solidFill>
                  <a:schemeClr val="accent1">
                    <a:lumMod val="75000"/>
                  </a:schemeClr>
                </a:solidFill>
                <a:latin typeface="Proxima Nova" panose="020B0604020202020204" charset="0"/>
              </a:rPr>
              <a:t>So it's not always about doing something new and you don't have to do the badge to do UDL.”</a:t>
            </a:r>
            <a:endParaRPr lang="en-IE" sz="3000" dirty="0"/>
          </a:p>
          <a:p>
            <a:pPr lvl="0">
              <a:lnSpc>
                <a:spcPct val="150000"/>
              </a:lnSpc>
              <a:spcBef>
                <a:spcPts val="1200"/>
              </a:spcBef>
            </a:pPr>
            <a:r>
              <a:rPr lang="en-GB" sz="3000" b="1" dirty="0">
                <a:solidFill>
                  <a:schemeClr val="accent1">
                    <a:lumMod val="75000"/>
                  </a:schemeClr>
                </a:solidFill>
                <a:latin typeface="Proxima Nova"/>
                <a:ea typeface="Proxima Nova"/>
                <a:cs typeface="Proxima Nova"/>
                <a:sym typeface="Proxima Nova"/>
              </a:rPr>
              <a:t>Optimise enabler:</a:t>
            </a:r>
          </a:p>
          <a:p>
            <a:pPr marL="457200" lvl="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Target staff who have not completed the badge but engage with UDL to share practice.</a:t>
            </a:r>
          </a:p>
          <a:p>
            <a:pPr marL="0" lvl="0" indent="0" algn="l">
              <a:lnSpc>
                <a:spcPct val="150000"/>
              </a:lnSpc>
              <a:spcBef>
                <a:spcPct val="0"/>
              </a:spcBef>
            </a:pPr>
            <a:r>
              <a:rPr lang="en-GB" sz="4000" dirty="0">
                <a:solidFill>
                  <a:srgbClr val="29629B"/>
                </a:solidFill>
                <a:latin typeface="Proxima Nova"/>
                <a:ea typeface="Proxima Nova"/>
                <a:cs typeface="Proxima Nova"/>
                <a:sym typeface="Proxima Nova"/>
              </a:rPr>
              <a:t> </a:t>
            </a:r>
          </a:p>
        </p:txBody>
      </p:sp>
    </p:spTree>
    <p:extLst>
      <p:ext uri="{BB962C8B-B14F-4D97-AF65-F5344CB8AC3E}">
        <p14:creationId xmlns:p14="http://schemas.microsoft.com/office/powerpoint/2010/main" val="307907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C36D9-3222-DD2F-F623-25BAFDA5CCF3}"/>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1D29A7EC-5FF5-1D75-0135-9ACEF95DF87D}"/>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9C82B4F2-4C4F-C684-DFC7-C37980195570}"/>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B90C516B-F515-84DD-464D-30D50675A2B7}"/>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7F55360C-4D3B-77EE-4679-C4D96B799930}"/>
              </a:ext>
            </a:extLst>
          </p:cNvPr>
          <p:cNvSpPr txBox="1">
            <a:spLocks noGrp="1"/>
          </p:cNvSpPr>
          <p:nvPr>
            <p:ph type="title" idx="4294967295"/>
          </p:nvPr>
        </p:nvSpPr>
        <p:spPr>
          <a:xfrm>
            <a:off x="1028699" y="1152525"/>
            <a:ext cx="16954501"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Not informed of Community of Practice events</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10" name="TextBox 27">
            <a:extLst>
              <a:ext uri="{FF2B5EF4-FFF2-40B4-BE49-F238E27FC236}">
                <a16:creationId xmlns:a16="http://schemas.microsoft.com/office/drawing/2014/main" id="{AD8B4FD9-5FC2-A684-7171-E6903968D196}"/>
              </a:ext>
            </a:extLst>
          </p:cNvPr>
          <p:cNvSpPr txBox="1"/>
          <p:nvPr/>
        </p:nvSpPr>
        <p:spPr>
          <a:xfrm>
            <a:off x="1028699" y="2333520"/>
            <a:ext cx="16548781" cy="4221540"/>
          </a:xfrm>
          <a:prstGeom prst="rect">
            <a:avLst/>
          </a:prstGeom>
        </p:spPr>
        <p:txBody>
          <a:bodyPr wrap="square" lIns="0" tIns="0" rIns="0" bIns="0" rtlCol="0" anchor="t">
            <a:spAutoFit/>
          </a:bodyPr>
          <a:lstStyle/>
          <a:p>
            <a:pPr lvl="0" algn="l">
              <a:lnSpc>
                <a:spcPct val="150000"/>
              </a:lnSpc>
              <a:spcBef>
                <a:spcPct val="0"/>
              </a:spcBef>
            </a:pPr>
            <a:r>
              <a:rPr lang="en-GB" sz="3000" dirty="0">
                <a:solidFill>
                  <a:srgbClr val="29629B"/>
                </a:solidFill>
                <a:latin typeface="Proxima Nova"/>
                <a:ea typeface="Proxima Nova"/>
                <a:cs typeface="Proxima Nova"/>
                <a:sym typeface="Proxima Nova"/>
              </a:rPr>
              <a:t>Staff uninformed re: the calendar of Community of Practice events.</a:t>
            </a:r>
            <a:endParaRPr lang="en-GB" sz="3000" b="1" dirty="0">
              <a:solidFill>
                <a:schemeClr val="accent6">
                  <a:lumMod val="75000"/>
                </a:schemeClr>
              </a:solidFill>
              <a:latin typeface="Proxima Nova" panose="020B0604020202020204" charset="0"/>
              <a:ea typeface="Segoe UI" panose="020B0502040204020203" pitchFamily="34" charset="0"/>
              <a:sym typeface="Proxima Nova"/>
            </a:endParaRPr>
          </a:p>
          <a:p>
            <a:pPr>
              <a:lnSpc>
                <a:spcPct val="150000"/>
              </a:lnSpc>
              <a:spcBef>
                <a:spcPts val="1200"/>
              </a:spcBef>
            </a:pPr>
            <a:r>
              <a:rPr lang="en-GB" sz="3000" b="1" dirty="0">
                <a:solidFill>
                  <a:schemeClr val="accent1">
                    <a:lumMod val="75000"/>
                  </a:schemeClr>
                </a:solidFill>
                <a:latin typeface="Proxima Nova" panose="020B0604020202020204" charset="0"/>
                <a:ea typeface="Segoe UI" panose="020B0502040204020203" pitchFamily="34" charset="0"/>
                <a:sym typeface="Proxima Nova"/>
              </a:rPr>
              <a:t>Optimise Enabler: </a:t>
            </a:r>
            <a:endParaRPr lang="en-GB" sz="3000" dirty="0">
              <a:solidFill>
                <a:schemeClr val="accent1">
                  <a:lumMod val="75000"/>
                </a:schemeClr>
              </a:solidFill>
              <a:latin typeface="Proxima Nova"/>
              <a:ea typeface="Proxima Nova"/>
              <a:cs typeface="Proxima Nova"/>
              <a:sym typeface="Proxima Nova"/>
            </a:endParaRPr>
          </a:p>
          <a:p>
            <a:pPr marL="800100" lvl="1" indent="-3429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Establish a pattern of events.</a:t>
            </a:r>
          </a:p>
          <a:p>
            <a:pPr marL="800100" lvl="1" indent="-3429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Allow time for pattern of events to establish, not just one semester/year.*</a:t>
            </a:r>
          </a:p>
          <a:p>
            <a:pPr marL="800100" lvl="1" indent="-3429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Send calendar invites to staff who sign up to mailing list (used successfully by another Community of Practice at UL).</a:t>
            </a:r>
          </a:p>
        </p:txBody>
      </p:sp>
    </p:spTree>
    <p:extLst>
      <p:ext uri="{BB962C8B-B14F-4D97-AF65-F5344CB8AC3E}">
        <p14:creationId xmlns:p14="http://schemas.microsoft.com/office/powerpoint/2010/main" val="271226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B8954-170B-5D19-6E2E-4ECB3D798DF7}"/>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65107C2-F8D5-2203-C621-F39A0EBF86B3}"/>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16205552-ACA4-42C7-CB60-19E6DED69AB0}"/>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77C9E274-1190-7D87-9577-5BCC55D08750}"/>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CDF8885D-FAF7-CA5E-0985-998951FE10C6}"/>
              </a:ext>
            </a:extLst>
          </p:cNvPr>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Marketing of events/resources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 name="TextBox 27">
            <a:extLst>
              <a:ext uri="{FF2B5EF4-FFF2-40B4-BE49-F238E27FC236}">
                <a16:creationId xmlns:a16="http://schemas.microsoft.com/office/drawing/2014/main" id="{721277DF-C7B7-926C-DA37-5502780008D7}"/>
              </a:ext>
            </a:extLst>
          </p:cNvPr>
          <p:cNvSpPr txBox="1"/>
          <p:nvPr/>
        </p:nvSpPr>
        <p:spPr>
          <a:xfrm>
            <a:off x="1028699" y="2333521"/>
            <a:ext cx="16548781" cy="5577424"/>
          </a:xfrm>
          <a:prstGeom prst="rect">
            <a:avLst/>
          </a:prstGeom>
        </p:spPr>
        <p:txBody>
          <a:bodyPr wrap="square" lIns="0" tIns="0" rIns="0" bIns="0" rtlCol="0" anchor="t">
            <a:spAutoFit/>
          </a:bodyPr>
          <a:lstStyle/>
          <a:p>
            <a:pPr lvl="0" algn="l">
              <a:lnSpc>
                <a:spcPct val="150000"/>
              </a:lnSpc>
              <a:spcBef>
                <a:spcPct val="0"/>
              </a:spcBef>
            </a:pPr>
            <a:r>
              <a:rPr lang="en-GB" sz="3000" dirty="0">
                <a:solidFill>
                  <a:srgbClr val="29629B"/>
                </a:solidFill>
                <a:latin typeface="Proxima Nova"/>
                <a:ea typeface="Proxima Nova"/>
                <a:cs typeface="Proxima Nova"/>
                <a:sym typeface="Proxima Nova"/>
              </a:rPr>
              <a:t>Overwhelming number of marketing emails re professional learning/other. </a:t>
            </a:r>
            <a:endParaRPr lang="en-GB" sz="3000" b="1" dirty="0">
              <a:solidFill>
                <a:schemeClr val="accent6">
                  <a:lumMod val="75000"/>
                </a:schemeClr>
              </a:solidFill>
              <a:latin typeface="Proxima Nova" panose="020B0604020202020204" charset="0"/>
              <a:ea typeface="Proxima Nova"/>
              <a:cs typeface="Proxima Nova"/>
              <a:sym typeface="Proxima Nova"/>
            </a:endParaRPr>
          </a:p>
          <a:p>
            <a:pPr>
              <a:lnSpc>
                <a:spcPct val="150000"/>
              </a:lnSpc>
              <a:spcBef>
                <a:spcPts val="1200"/>
              </a:spcBef>
            </a:pPr>
            <a:r>
              <a:rPr lang="en-GB" sz="3000" b="1" dirty="0">
                <a:solidFill>
                  <a:schemeClr val="accent1">
                    <a:lumMod val="75000"/>
                  </a:schemeClr>
                </a:solidFill>
                <a:latin typeface="Proxima Nova" panose="020B0604020202020204" charset="0"/>
                <a:ea typeface="Proxima Nova"/>
                <a:cs typeface="Proxima Nova"/>
                <a:sym typeface="Proxima Nova"/>
              </a:rPr>
              <a:t>Optimise Enablers: </a:t>
            </a:r>
          </a:p>
          <a:p>
            <a:pPr marL="45720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Using Brightspace page (VLE) for communication and resource sharing rather than MS Teams/UL Connect (Intranet </a:t>
            </a:r>
            <a:r>
              <a:rPr lang="en-GB" sz="3000" dirty="0" err="1">
                <a:solidFill>
                  <a:schemeClr val="accent1">
                    <a:lumMod val="75000"/>
                  </a:schemeClr>
                </a:solidFill>
                <a:latin typeface="Proxima Nova"/>
                <a:ea typeface="Proxima Nova"/>
                <a:cs typeface="Proxima Nova"/>
                <a:sym typeface="Proxima Nova"/>
              </a:rPr>
              <a:t>Workvivo</a:t>
            </a:r>
            <a:r>
              <a:rPr lang="en-GB" sz="3000" dirty="0">
                <a:solidFill>
                  <a:schemeClr val="accent1">
                    <a:lumMod val="75000"/>
                  </a:schemeClr>
                </a:solidFill>
                <a:latin typeface="Proxima Nova"/>
                <a:ea typeface="Proxima Nova"/>
                <a:cs typeface="Proxima Nova"/>
                <a:sym typeface="Proxima Nova"/>
              </a:rPr>
              <a:t>) - too many messages on other platforms.</a:t>
            </a:r>
          </a:p>
          <a:p>
            <a:pPr lvl="0" algn="l">
              <a:lnSpc>
                <a:spcPct val="150000"/>
              </a:lnSpc>
              <a:spcBef>
                <a:spcPct val="0"/>
              </a:spcBef>
            </a:pPr>
            <a:r>
              <a:rPr lang="en-GB" sz="4000" dirty="0">
                <a:solidFill>
                  <a:srgbClr val="29629B"/>
                </a:solidFill>
                <a:latin typeface="Proxima Nova"/>
                <a:ea typeface="Proxima Nova"/>
                <a:cs typeface="Proxima Nova"/>
                <a:sym typeface="Proxima Nova"/>
              </a:rPr>
              <a:t> </a:t>
            </a:r>
          </a:p>
          <a:p>
            <a:pPr lvl="0" algn="l">
              <a:lnSpc>
                <a:spcPct val="150000"/>
              </a:lnSpc>
              <a:spcBef>
                <a:spcPct val="0"/>
              </a:spcBef>
            </a:pPr>
            <a:r>
              <a:rPr lang="en-GB" sz="4000" dirty="0">
                <a:solidFill>
                  <a:srgbClr val="29629B"/>
                </a:solidFill>
                <a:latin typeface="Proxima Nova"/>
                <a:ea typeface="Proxima Nova"/>
                <a:cs typeface="Proxima Nova"/>
                <a:sym typeface="Proxima Nova"/>
              </a:rPr>
              <a:t>  </a:t>
            </a:r>
          </a:p>
          <a:p>
            <a:pPr marL="0" lvl="0" indent="0" algn="l">
              <a:lnSpc>
                <a:spcPct val="150000"/>
              </a:lnSpc>
              <a:spcBef>
                <a:spcPct val="0"/>
              </a:spcBef>
            </a:pPr>
            <a:r>
              <a:rPr lang="en-GB" sz="4000" dirty="0">
                <a:solidFill>
                  <a:srgbClr val="29629B"/>
                </a:solidFill>
                <a:latin typeface="Proxima Nova"/>
                <a:ea typeface="Proxima Nova"/>
                <a:cs typeface="Proxima Nova"/>
                <a:sym typeface="Proxima Nova"/>
              </a:rPr>
              <a:t> </a:t>
            </a:r>
          </a:p>
        </p:txBody>
      </p:sp>
    </p:spTree>
    <p:extLst>
      <p:ext uri="{BB962C8B-B14F-4D97-AF65-F5344CB8AC3E}">
        <p14:creationId xmlns:p14="http://schemas.microsoft.com/office/powerpoint/2010/main" val="79133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E9F7"/>
        </a:solidFill>
        <a:effectLst/>
      </p:bgPr>
    </p:bg>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5634863" y="0"/>
            <a:ext cx="1856100" cy="10287000"/>
            <a:chOff x="0" y="0"/>
            <a:chExt cx="488849" cy="2709333"/>
          </a:xfrm>
        </p:grpSpPr>
        <p:sp>
          <p:nvSpPr>
            <p:cNvPr id="6" name="Freeform 6"/>
            <p:cNvSpPr/>
            <p:nvPr/>
          </p:nvSpPr>
          <p:spPr>
            <a:xfrm>
              <a:off x="0" y="0"/>
              <a:ext cx="488849" cy="2709333"/>
            </a:xfrm>
            <a:custGeom>
              <a:avLst/>
              <a:gdLst/>
              <a:ahLst/>
              <a:cxnLst/>
              <a:rect l="l" t="t" r="r" b="b"/>
              <a:pathLst>
                <a:path w="488849" h="2709333">
                  <a:moveTo>
                    <a:pt x="0" y="0"/>
                  </a:moveTo>
                  <a:lnTo>
                    <a:pt x="488849" y="0"/>
                  </a:lnTo>
                  <a:lnTo>
                    <a:pt x="488849" y="2709333"/>
                  </a:lnTo>
                  <a:lnTo>
                    <a:pt x="0" y="2709333"/>
                  </a:lnTo>
                  <a:close/>
                </a:path>
              </a:pathLst>
            </a:custGeom>
            <a:solidFill>
              <a:srgbClr val="FFFFFF"/>
            </a:solidFill>
          </p:spPr>
          <p:txBody>
            <a:bodyPr/>
            <a:lstStyle/>
            <a:p>
              <a:endParaRPr lang="en-IE"/>
            </a:p>
          </p:txBody>
        </p:sp>
        <p:sp>
          <p:nvSpPr>
            <p:cNvPr id="7" name="TextBox 7"/>
            <p:cNvSpPr txBox="1"/>
            <p:nvPr/>
          </p:nvSpPr>
          <p:spPr>
            <a:xfrm>
              <a:off x="0" y="-38100"/>
              <a:ext cx="488849" cy="2747433"/>
            </a:xfrm>
            <a:prstGeom prst="rect">
              <a:avLst/>
            </a:prstGeom>
          </p:spPr>
          <p:txBody>
            <a:bodyPr lIns="50800" tIns="50800" rIns="50800" bIns="50800" rtlCol="0" anchor="ctr"/>
            <a:lstStyle/>
            <a:p>
              <a:pPr algn="ctr">
                <a:lnSpc>
                  <a:spcPts val="3359"/>
                </a:lnSpc>
              </a:pPr>
              <a:endParaRPr/>
            </a:p>
          </p:txBody>
        </p:sp>
      </p:grpSp>
      <p:grpSp>
        <p:nvGrpSpPr>
          <p:cNvPr id="2" name="Group 2">
            <a:extLst>
              <a:ext uri="{C183D7F6-B498-43B3-948B-1728B52AA6E4}">
                <adec:decorative xmlns:adec="http://schemas.microsoft.com/office/drawing/2017/decorative" val="1"/>
              </a:ext>
            </a:extLst>
          </p:cNvPr>
          <p:cNvGrpSpPr/>
          <p:nvPr/>
        </p:nvGrpSpPr>
        <p:grpSpPr>
          <a:xfrm>
            <a:off x="0" y="0"/>
            <a:ext cx="5634863" cy="10287000"/>
            <a:chOff x="0" y="0"/>
            <a:chExt cx="1484079" cy="2709333"/>
          </a:xfrm>
        </p:grpSpPr>
        <p:sp>
          <p:nvSpPr>
            <p:cNvPr id="3" name="Freeform 3"/>
            <p:cNvSpPr/>
            <p:nvPr/>
          </p:nvSpPr>
          <p:spPr>
            <a:xfrm>
              <a:off x="0" y="0"/>
              <a:ext cx="1484079" cy="2709333"/>
            </a:xfrm>
            <a:custGeom>
              <a:avLst/>
              <a:gdLst/>
              <a:ahLst/>
              <a:cxnLst/>
              <a:rect l="l" t="t" r="r" b="b"/>
              <a:pathLst>
                <a:path w="1484079" h="2709333">
                  <a:moveTo>
                    <a:pt x="0" y="0"/>
                  </a:moveTo>
                  <a:lnTo>
                    <a:pt x="1484079" y="0"/>
                  </a:lnTo>
                  <a:lnTo>
                    <a:pt x="1484079" y="2709333"/>
                  </a:lnTo>
                  <a:lnTo>
                    <a:pt x="0" y="2709333"/>
                  </a:lnTo>
                  <a:close/>
                </a:path>
              </a:pathLst>
            </a:custGeom>
            <a:solidFill>
              <a:srgbClr val="0B284F"/>
            </a:solidFill>
          </p:spPr>
          <p:txBody>
            <a:bodyPr/>
            <a:lstStyle/>
            <a:p>
              <a:endParaRPr lang="en-IE"/>
            </a:p>
          </p:txBody>
        </p:sp>
        <p:sp>
          <p:nvSpPr>
            <p:cNvPr id="4" name="TextBox 4"/>
            <p:cNvSpPr txBox="1"/>
            <p:nvPr/>
          </p:nvSpPr>
          <p:spPr>
            <a:xfrm>
              <a:off x="0" y="-38100"/>
              <a:ext cx="1484079" cy="2747433"/>
            </a:xfrm>
            <a:prstGeom prst="rect">
              <a:avLst/>
            </a:prstGeom>
          </p:spPr>
          <p:txBody>
            <a:bodyPr lIns="50800" tIns="50800" rIns="50800" bIns="50800" rtlCol="0" anchor="ctr"/>
            <a:lstStyle/>
            <a:p>
              <a:pPr algn="ctr">
                <a:lnSpc>
                  <a:spcPts val="3359"/>
                </a:lnSpc>
              </a:pPr>
              <a:endParaRPr/>
            </a:p>
          </p:txBody>
        </p:sp>
      </p:grpSp>
      <p:sp>
        <p:nvSpPr>
          <p:cNvPr id="27" name="TextBox 27"/>
          <p:cNvSpPr txBox="1">
            <a:spLocks noGrp="1"/>
          </p:cNvSpPr>
          <p:nvPr>
            <p:ph type="title" idx="4294967295"/>
          </p:nvPr>
        </p:nvSpPr>
        <p:spPr>
          <a:xfrm>
            <a:off x="1291402" y="4364775"/>
            <a:ext cx="4326799" cy="6023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320"/>
              </a:lnSpc>
              <a:spcBef>
                <a:spcPct val="0"/>
              </a:spcBef>
              <a:spcAft>
                <a:spcPts val="0"/>
              </a:spcAft>
              <a:buClrTx/>
              <a:buSzTx/>
              <a:buFontTx/>
              <a:buNone/>
              <a:tabLst/>
              <a:defRPr/>
            </a:pPr>
            <a:r>
              <a:rPr kumimoji="0" lang="en-GB" sz="6600" b="1" i="0" u="none" strike="noStrike" kern="1200" cap="none" spc="0" normalizeH="0" baseline="0" noProof="0" dirty="0">
                <a:ln>
                  <a:noFill/>
                </a:ln>
                <a:solidFill>
                  <a:srgbClr val="F7C135"/>
                </a:solidFill>
                <a:effectLst/>
                <a:uLnTx/>
                <a:uFillTx/>
                <a:latin typeface="Proxima Nova" panose="020B0604020202020204" charset="0"/>
                <a:ea typeface="Tex Gyre Bonum"/>
                <a:cs typeface="Tex Gyre Bonum"/>
                <a:sym typeface="Tex Gyre Bonum"/>
              </a:rPr>
              <a:t>Overview</a:t>
            </a:r>
            <a:endParaRPr kumimoji="0" lang="en-US" sz="6600" b="1" i="0" u="none" strike="noStrike" kern="1200" cap="none" spc="0" normalizeH="0" baseline="0" noProof="0" dirty="0">
              <a:ln>
                <a:noFill/>
              </a:ln>
              <a:solidFill>
                <a:srgbClr val="F7C135"/>
              </a:solidFill>
              <a:effectLst/>
              <a:uLnTx/>
              <a:uFillTx/>
              <a:latin typeface="Proxima Nova" panose="020B0604020202020204" charset="0"/>
              <a:ea typeface="Tex Gyre Bonum"/>
              <a:cs typeface="Tex Gyre Bonum"/>
              <a:sym typeface="Tex Gyre Bonum"/>
            </a:endParaRPr>
          </a:p>
        </p:txBody>
      </p:sp>
      <p:grpSp>
        <p:nvGrpSpPr>
          <p:cNvPr id="12" name="Group 12" descr="number 1">
            <a:extLst>
              <a:ext uri="{C183D7F6-B498-43B3-948B-1728B52AA6E4}">
                <adec:decorative xmlns:adec="http://schemas.microsoft.com/office/drawing/2017/decorative" val="0"/>
              </a:ext>
            </a:extLst>
          </p:cNvPr>
          <p:cNvGrpSpPr/>
          <p:nvPr/>
        </p:nvGrpSpPr>
        <p:grpSpPr>
          <a:xfrm>
            <a:off x="6698271" y="1544574"/>
            <a:ext cx="1544574" cy="154457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2E3"/>
            </a:solidFill>
            <a:ln cap="sq">
              <a:noFill/>
              <a:prstDash val="solid"/>
              <a:miter/>
            </a:ln>
          </p:spPr>
          <p:txBody>
            <a:bodyPr/>
            <a:lstStyle/>
            <a:p>
              <a:endParaRPr lang="en-IE"/>
            </a:p>
          </p:txBody>
        </p:sp>
        <p:sp>
          <p:nvSpPr>
            <p:cNvPr id="14" name="TextBox 14"/>
            <p:cNvSpPr txBox="1"/>
            <p:nvPr/>
          </p:nvSpPr>
          <p:spPr>
            <a:xfrm>
              <a:off x="76200" y="76200"/>
              <a:ext cx="660400" cy="660400"/>
            </a:xfrm>
            <a:prstGeom prst="rect">
              <a:avLst/>
            </a:prstGeom>
          </p:spPr>
          <p:txBody>
            <a:bodyPr lIns="50800" tIns="50800" rIns="50800" bIns="50800" rtlCol="0" anchor="ctr"/>
            <a:lstStyle/>
            <a:p>
              <a:pPr marL="0" lvl="0" indent="0" algn="ctr">
                <a:lnSpc>
                  <a:spcPts val="3840"/>
                </a:lnSpc>
                <a:spcBef>
                  <a:spcPct val="0"/>
                </a:spcBef>
              </a:pPr>
              <a:r>
                <a:rPr lang="en-US" sz="3200" b="1" u="none" dirty="0">
                  <a:solidFill>
                    <a:srgbClr val="FFFFFF"/>
                  </a:solidFill>
                  <a:latin typeface="Proxima Nova Heavy"/>
                  <a:ea typeface="Proxima Nova Heavy"/>
                  <a:cs typeface="Proxima Nova Heavy"/>
                  <a:sym typeface="Proxima Nova Heavy"/>
                </a:rPr>
                <a:t>01.</a:t>
              </a:r>
            </a:p>
          </p:txBody>
        </p:sp>
      </p:grpSp>
      <p:sp>
        <p:nvSpPr>
          <p:cNvPr id="25" name="TextBox 25"/>
          <p:cNvSpPr txBox="1"/>
          <p:nvPr/>
        </p:nvSpPr>
        <p:spPr>
          <a:xfrm>
            <a:off x="8520450" y="1866900"/>
            <a:ext cx="3553564" cy="714375"/>
          </a:xfrm>
          <a:prstGeom prst="rect">
            <a:avLst/>
          </a:prstGeom>
        </p:spPr>
        <p:txBody>
          <a:bodyPr lIns="0" tIns="0" rIns="0" bIns="0" rtlCol="0" anchor="t">
            <a:spAutoFit/>
          </a:bodyPr>
          <a:lstStyle/>
          <a:p>
            <a:pPr marL="0" lvl="0" indent="0" algn="l">
              <a:lnSpc>
                <a:spcPts val="5759"/>
              </a:lnSpc>
              <a:spcBef>
                <a:spcPct val="0"/>
              </a:spcBef>
            </a:pPr>
            <a:r>
              <a:rPr lang="en-US" sz="4800" b="1" dirty="0">
                <a:solidFill>
                  <a:srgbClr val="29629B"/>
                </a:solidFill>
                <a:latin typeface="Proxima Nova Heavy"/>
                <a:ea typeface="Proxima Nova Heavy"/>
                <a:cs typeface="Proxima Nova Heavy"/>
                <a:sym typeface="Proxima Nova Heavy"/>
              </a:rPr>
              <a:t>Introduction</a:t>
            </a:r>
          </a:p>
        </p:txBody>
      </p:sp>
      <p:sp>
        <p:nvSpPr>
          <p:cNvPr id="23" name="TextBox 23"/>
          <p:cNvSpPr txBox="1"/>
          <p:nvPr/>
        </p:nvSpPr>
        <p:spPr>
          <a:xfrm>
            <a:off x="13124314" y="2103420"/>
            <a:ext cx="3306074" cy="347531"/>
          </a:xfrm>
          <a:prstGeom prst="rect">
            <a:avLst/>
          </a:prstGeom>
        </p:spPr>
        <p:txBody>
          <a:bodyPr lIns="0" tIns="0" rIns="0" bIns="0" rtlCol="0" anchor="t">
            <a:spAutoFit/>
          </a:bodyPr>
          <a:lstStyle/>
          <a:p>
            <a:pPr marL="0" lvl="0" indent="0" algn="l">
              <a:lnSpc>
                <a:spcPts val="2879"/>
              </a:lnSpc>
            </a:pPr>
            <a:r>
              <a:rPr lang="en-GB" sz="2400" dirty="0">
                <a:solidFill>
                  <a:srgbClr val="29629B"/>
                </a:solidFill>
                <a:latin typeface="Proxima Nova"/>
                <a:ea typeface="Proxima Nova"/>
                <a:cs typeface="Proxima Nova"/>
                <a:sym typeface="Proxima Nova"/>
              </a:rPr>
              <a:t>Background and context </a:t>
            </a:r>
            <a:endParaRPr lang="en-US" sz="2400" dirty="0">
              <a:solidFill>
                <a:srgbClr val="29629B"/>
              </a:solidFill>
              <a:latin typeface="Proxima Nova"/>
              <a:ea typeface="Proxima Nova"/>
              <a:cs typeface="Proxima Nova"/>
              <a:sym typeface="Proxima Nova"/>
            </a:endParaRPr>
          </a:p>
        </p:txBody>
      </p:sp>
      <p:grpSp>
        <p:nvGrpSpPr>
          <p:cNvPr id="15" name="Group 15" descr="number two">
            <a:extLst>
              <a:ext uri="{C183D7F6-B498-43B3-948B-1728B52AA6E4}">
                <adec:decorative xmlns:adec="http://schemas.microsoft.com/office/drawing/2017/decorative" val="0"/>
              </a:ext>
            </a:extLst>
          </p:cNvPr>
          <p:cNvGrpSpPr/>
          <p:nvPr/>
        </p:nvGrpSpPr>
        <p:grpSpPr>
          <a:xfrm>
            <a:off x="6718676" y="3347420"/>
            <a:ext cx="1544574" cy="154457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2E3"/>
            </a:solidFill>
            <a:ln cap="sq">
              <a:noFill/>
              <a:prstDash val="solid"/>
              <a:miter/>
            </a:ln>
          </p:spPr>
          <p:txBody>
            <a:bodyPr/>
            <a:lstStyle/>
            <a:p>
              <a:endParaRPr lang="en-IE"/>
            </a:p>
          </p:txBody>
        </p:sp>
        <p:sp>
          <p:nvSpPr>
            <p:cNvPr id="17" name="TextBox 17"/>
            <p:cNvSpPr txBox="1"/>
            <p:nvPr/>
          </p:nvSpPr>
          <p:spPr>
            <a:xfrm>
              <a:off x="76200" y="76200"/>
              <a:ext cx="660400" cy="660400"/>
            </a:xfrm>
            <a:prstGeom prst="rect">
              <a:avLst/>
            </a:prstGeom>
          </p:spPr>
          <p:txBody>
            <a:bodyPr lIns="50800" tIns="50800" rIns="50800" bIns="50800" rtlCol="0" anchor="ctr"/>
            <a:lstStyle/>
            <a:p>
              <a:pPr marL="0" lvl="0" indent="0" algn="ctr">
                <a:lnSpc>
                  <a:spcPts val="3840"/>
                </a:lnSpc>
                <a:spcBef>
                  <a:spcPct val="0"/>
                </a:spcBef>
              </a:pPr>
              <a:r>
                <a:rPr lang="en-US" sz="3200" b="1" u="none" strike="noStrike" dirty="0">
                  <a:solidFill>
                    <a:srgbClr val="FFFFFF"/>
                  </a:solidFill>
                  <a:latin typeface="Proxima Nova Heavy"/>
                  <a:ea typeface="Proxima Nova Heavy"/>
                  <a:cs typeface="Proxima Nova Heavy"/>
                  <a:sym typeface="Proxima Nova Heavy"/>
                </a:rPr>
                <a:t>02.</a:t>
              </a:r>
            </a:p>
          </p:txBody>
        </p:sp>
      </p:grpSp>
      <p:sp>
        <p:nvSpPr>
          <p:cNvPr id="21" name="TextBox 21"/>
          <p:cNvSpPr txBox="1"/>
          <p:nvPr/>
        </p:nvSpPr>
        <p:spPr>
          <a:xfrm>
            <a:off x="8521001" y="3745841"/>
            <a:ext cx="3794478" cy="615553"/>
          </a:xfrm>
          <a:prstGeom prst="rect">
            <a:avLst/>
          </a:prstGeom>
        </p:spPr>
        <p:txBody>
          <a:bodyPr lIns="0" tIns="0" rIns="0" bIns="0" rtlCol="0" anchor="t">
            <a:spAutoFit/>
          </a:bodyPr>
          <a:lstStyle/>
          <a:p>
            <a:pPr marL="0" lvl="0" indent="0" algn="l">
              <a:lnSpc>
                <a:spcPts val="4800"/>
              </a:lnSpc>
            </a:pPr>
            <a:r>
              <a:rPr lang="en-GB" sz="4800" b="1" dirty="0">
                <a:solidFill>
                  <a:srgbClr val="29629B"/>
                </a:solidFill>
                <a:latin typeface="Proxima Nova Heavy"/>
                <a:ea typeface="Proxima Nova Heavy"/>
                <a:cs typeface="Proxima Nova Heavy"/>
                <a:sym typeface="Proxima Nova Heavy"/>
              </a:rPr>
              <a:t>Methodology</a:t>
            </a:r>
            <a:endParaRPr lang="en-US" sz="4800" b="1" dirty="0">
              <a:solidFill>
                <a:srgbClr val="29629B"/>
              </a:solidFill>
              <a:latin typeface="Proxima Nova Heavy"/>
              <a:ea typeface="Proxima Nova Heavy"/>
              <a:cs typeface="Proxima Nova Heavy"/>
              <a:sym typeface="Proxima Nova Heavy"/>
            </a:endParaRPr>
          </a:p>
        </p:txBody>
      </p:sp>
      <p:sp>
        <p:nvSpPr>
          <p:cNvPr id="22" name="TextBox 22"/>
          <p:cNvSpPr txBox="1"/>
          <p:nvPr/>
        </p:nvSpPr>
        <p:spPr>
          <a:xfrm>
            <a:off x="13124314" y="3904373"/>
            <a:ext cx="3306074" cy="719428"/>
          </a:xfrm>
          <a:prstGeom prst="rect">
            <a:avLst/>
          </a:prstGeom>
        </p:spPr>
        <p:txBody>
          <a:bodyPr lIns="0" tIns="0" rIns="0" bIns="0" rtlCol="0" anchor="t">
            <a:spAutoFit/>
          </a:bodyPr>
          <a:lstStyle/>
          <a:p>
            <a:pPr marL="0" lvl="0" indent="0" algn="l">
              <a:lnSpc>
                <a:spcPts val="2879"/>
              </a:lnSpc>
            </a:pPr>
            <a:r>
              <a:rPr lang="en-GB" sz="2400" dirty="0">
                <a:solidFill>
                  <a:srgbClr val="29629B"/>
                </a:solidFill>
                <a:latin typeface="Proxima Nova"/>
                <a:ea typeface="Proxima Nova"/>
                <a:cs typeface="Proxima Nova"/>
                <a:sym typeface="Proxima Nova"/>
              </a:rPr>
              <a:t>Data collection and analysis </a:t>
            </a:r>
            <a:endParaRPr lang="en-US" sz="2400" dirty="0">
              <a:solidFill>
                <a:srgbClr val="29629B"/>
              </a:solidFill>
              <a:latin typeface="Proxima Nova"/>
              <a:ea typeface="Proxima Nova"/>
              <a:cs typeface="Proxima Nova"/>
              <a:sym typeface="Proxima Nova"/>
            </a:endParaRPr>
          </a:p>
        </p:txBody>
      </p:sp>
      <p:grpSp>
        <p:nvGrpSpPr>
          <p:cNvPr id="18" name="Group 18" descr="number 3">
            <a:extLst>
              <a:ext uri="{C183D7F6-B498-43B3-948B-1728B52AA6E4}">
                <adec:decorative xmlns:adec="http://schemas.microsoft.com/office/drawing/2017/decorative" val="0"/>
              </a:ext>
            </a:extLst>
          </p:cNvPr>
          <p:cNvGrpSpPr/>
          <p:nvPr/>
        </p:nvGrpSpPr>
        <p:grpSpPr>
          <a:xfrm>
            <a:off x="6761392" y="5206766"/>
            <a:ext cx="1544574" cy="154457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2E3"/>
            </a:solidFill>
            <a:ln cap="sq">
              <a:noFill/>
              <a:prstDash val="solid"/>
              <a:miter/>
            </a:ln>
          </p:spPr>
          <p:txBody>
            <a:bodyPr/>
            <a:lstStyle/>
            <a:p>
              <a:endParaRPr lang="en-IE"/>
            </a:p>
          </p:txBody>
        </p:sp>
        <p:sp>
          <p:nvSpPr>
            <p:cNvPr id="20" name="TextBox 20"/>
            <p:cNvSpPr txBox="1"/>
            <p:nvPr/>
          </p:nvSpPr>
          <p:spPr>
            <a:xfrm>
              <a:off x="76200" y="76200"/>
              <a:ext cx="660400" cy="660400"/>
            </a:xfrm>
            <a:prstGeom prst="rect">
              <a:avLst/>
            </a:prstGeom>
          </p:spPr>
          <p:txBody>
            <a:bodyPr lIns="50800" tIns="50800" rIns="50800" bIns="50800" rtlCol="0" anchor="ctr"/>
            <a:lstStyle/>
            <a:p>
              <a:pPr marL="0" lvl="0" indent="0" algn="ctr">
                <a:lnSpc>
                  <a:spcPts val="3840"/>
                </a:lnSpc>
                <a:spcBef>
                  <a:spcPct val="0"/>
                </a:spcBef>
              </a:pPr>
              <a:r>
                <a:rPr lang="en-US" sz="3200" b="1" u="none" strike="noStrike">
                  <a:solidFill>
                    <a:srgbClr val="FFFFFF"/>
                  </a:solidFill>
                  <a:latin typeface="Proxima Nova Heavy"/>
                  <a:ea typeface="Proxima Nova Heavy"/>
                  <a:cs typeface="Proxima Nova Heavy"/>
                  <a:sym typeface="Proxima Nova Heavy"/>
                </a:rPr>
                <a:t>03.</a:t>
              </a:r>
            </a:p>
          </p:txBody>
        </p:sp>
      </p:grpSp>
      <p:sp>
        <p:nvSpPr>
          <p:cNvPr id="41" name="TextBox 26">
            <a:extLst>
              <a:ext uri="{FF2B5EF4-FFF2-40B4-BE49-F238E27FC236}">
                <a16:creationId xmlns:a16="http://schemas.microsoft.com/office/drawing/2014/main" id="{F85B5210-A903-F78E-619B-3123239F0ABB}"/>
              </a:ext>
            </a:extLst>
          </p:cNvPr>
          <p:cNvSpPr txBox="1"/>
          <p:nvPr/>
        </p:nvSpPr>
        <p:spPr>
          <a:xfrm>
            <a:off x="8521001" y="5489853"/>
            <a:ext cx="3794478" cy="714375"/>
          </a:xfrm>
          <a:prstGeom prst="rect">
            <a:avLst/>
          </a:prstGeom>
        </p:spPr>
        <p:txBody>
          <a:bodyPr lIns="0" tIns="0" rIns="0" bIns="0" rtlCol="0" anchor="t">
            <a:spAutoFit/>
          </a:bodyPr>
          <a:lstStyle/>
          <a:p>
            <a:pPr marL="0" lvl="0" indent="0" algn="l">
              <a:lnSpc>
                <a:spcPts val="5759"/>
              </a:lnSpc>
              <a:spcBef>
                <a:spcPct val="0"/>
              </a:spcBef>
            </a:pPr>
            <a:r>
              <a:rPr lang="en-GB" sz="4800" b="1" dirty="0">
                <a:solidFill>
                  <a:srgbClr val="29629B"/>
                </a:solidFill>
                <a:latin typeface="Proxima Nova Heavy"/>
                <a:ea typeface="Proxima Nova Heavy"/>
                <a:cs typeface="Proxima Nova Heavy"/>
                <a:sym typeface="Proxima Nova Heavy"/>
              </a:rPr>
              <a:t>Findings </a:t>
            </a:r>
            <a:endParaRPr lang="en-US" sz="4800" b="1" u="none" strike="noStrike" dirty="0">
              <a:solidFill>
                <a:srgbClr val="29629B"/>
              </a:solidFill>
              <a:latin typeface="Proxima Nova Heavy"/>
              <a:ea typeface="Proxima Nova Heavy"/>
              <a:cs typeface="Proxima Nova Heavy"/>
              <a:sym typeface="Proxima Nova Heavy"/>
            </a:endParaRPr>
          </a:p>
        </p:txBody>
      </p:sp>
      <p:sp>
        <p:nvSpPr>
          <p:cNvPr id="24" name="TextBox 24"/>
          <p:cNvSpPr txBox="1"/>
          <p:nvPr/>
        </p:nvSpPr>
        <p:spPr>
          <a:xfrm>
            <a:off x="13094334" y="5589778"/>
            <a:ext cx="3306074" cy="719428"/>
          </a:xfrm>
          <a:prstGeom prst="rect">
            <a:avLst/>
          </a:prstGeom>
        </p:spPr>
        <p:txBody>
          <a:bodyPr lIns="0" tIns="0" rIns="0" bIns="0" rtlCol="0" anchor="t">
            <a:spAutoFit/>
          </a:bodyPr>
          <a:lstStyle/>
          <a:p>
            <a:pPr marL="0" lvl="0" indent="0" algn="l">
              <a:lnSpc>
                <a:spcPts val="2879"/>
              </a:lnSpc>
            </a:pPr>
            <a:r>
              <a:rPr lang="en-GB" sz="2400" dirty="0">
                <a:solidFill>
                  <a:srgbClr val="29629B"/>
                </a:solidFill>
                <a:latin typeface="Proxima Nova"/>
                <a:ea typeface="Proxima Nova"/>
                <a:cs typeface="Proxima Nova"/>
                <a:sym typeface="Proxima Nova"/>
              </a:rPr>
              <a:t>Key findings from initial analysis </a:t>
            </a:r>
            <a:endParaRPr lang="en-US" sz="2400" dirty="0">
              <a:solidFill>
                <a:srgbClr val="29629B"/>
              </a:solidFill>
              <a:latin typeface="Proxima Nova"/>
              <a:ea typeface="Proxima Nova"/>
              <a:cs typeface="Proxima Nova"/>
              <a:sym typeface="Proxima Nova"/>
            </a:endParaRPr>
          </a:p>
        </p:txBody>
      </p:sp>
      <p:grpSp>
        <p:nvGrpSpPr>
          <p:cNvPr id="39" name="Group 18" descr="number 4">
            <a:extLst>
              <a:ext uri="{FF2B5EF4-FFF2-40B4-BE49-F238E27FC236}">
                <a16:creationId xmlns:a16="http://schemas.microsoft.com/office/drawing/2014/main" id="{AA8E4468-1951-F6E1-7A40-147CE2A0DE9B}"/>
              </a:ext>
              <a:ext uri="{C183D7F6-B498-43B3-948B-1728B52AA6E4}">
                <adec:decorative xmlns:adec="http://schemas.microsoft.com/office/drawing/2017/decorative" val="0"/>
              </a:ext>
            </a:extLst>
          </p:cNvPr>
          <p:cNvGrpSpPr/>
          <p:nvPr/>
        </p:nvGrpSpPr>
        <p:grpSpPr>
          <a:xfrm>
            <a:off x="6786023" y="6939580"/>
            <a:ext cx="1544574" cy="1544574"/>
            <a:chOff x="0" y="0"/>
            <a:chExt cx="812800" cy="812800"/>
          </a:xfrm>
        </p:grpSpPr>
        <p:sp>
          <p:nvSpPr>
            <p:cNvPr id="37" name="Freeform 19">
              <a:extLst>
                <a:ext uri="{FF2B5EF4-FFF2-40B4-BE49-F238E27FC236}">
                  <a16:creationId xmlns:a16="http://schemas.microsoft.com/office/drawing/2014/main" id="{EF8A8641-BDFD-6447-6AB3-47E105E2CC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2E3"/>
            </a:solidFill>
            <a:ln cap="sq">
              <a:noFill/>
              <a:prstDash val="solid"/>
              <a:miter/>
            </a:ln>
          </p:spPr>
          <p:txBody>
            <a:bodyPr/>
            <a:lstStyle/>
            <a:p>
              <a:endParaRPr lang="en-IE"/>
            </a:p>
          </p:txBody>
        </p:sp>
        <p:sp>
          <p:nvSpPr>
            <p:cNvPr id="38" name="TextBox 20">
              <a:extLst>
                <a:ext uri="{FF2B5EF4-FFF2-40B4-BE49-F238E27FC236}">
                  <a16:creationId xmlns:a16="http://schemas.microsoft.com/office/drawing/2014/main" id="{8E4D0DAC-E845-C611-D822-B1DE9484C8FA}"/>
                </a:ext>
              </a:extLst>
            </p:cNvPr>
            <p:cNvSpPr txBox="1"/>
            <p:nvPr/>
          </p:nvSpPr>
          <p:spPr>
            <a:xfrm>
              <a:off x="76200" y="76200"/>
              <a:ext cx="660400" cy="660400"/>
            </a:xfrm>
            <a:prstGeom prst="rect">
              <a:avLst/>
            </a:prstGeom>
          </p:spPr>
          <p:txBody>
            <a:bodyPr lIns="50800" tIns="50800" rIns="50800" bIns="50800" rtlCol="0" anchor="ctr"/>
            <a:lstStyle/>
            <a:p>
              <a:pPr marL="0" lvl="0" indent="0" algn="ctr">
                <a:lnSpc>
                  <a:spcPts val="3840"/>
                </a:lnSpc>
                <a:spcBef>
                  <a:spcPct val="0"/>
                </a:spcBef>
              </a:pPr>
              <a:r>
                <a:rPr lang="en-US" sz="3200" b="1" u="none" strike="noStrike" dirty="0">
                  <a:solidFill>
                    <a:srgbClr val="FFFFFF"/>
                  </a:solidFill>
                  <a:latin typeface="Proxima Nova Heavy"/>
                  <a:ea typeface="Proxima Nova Heavy"/>
                  <a:cs typeface="Proxima Nova Heavy"/>
                  <a:sym typeface="Proxima Nova Heavy"/>
                </a:rPr>
                <a:t>0</a:t>
              </a:r>
              <a:r>
                <a:rPr lang="en-GB" sz="3200" b="1" u="none" strike="noStrike" dirty="0">
                  <a:solidFill>
                    <a:srgbClr val="FFFFFF"/>
                  </a:solidFill>
                  <a:latin typeface="Proxima Nova Heavy"/>
                  <a:ea typeface="Proxima Nova Heavy"/>
                  <a:cs typeface="Proxima Nova Heavy"/>
                  <a:sym typeface="Proxima Nova Heavy"/>
                </a:rPr>
                <a:t>4</a:t>
              </a:r>
              <a:r>
                <a:rPr lang="en-US" sz="3200" b="1" u="none" strike="noStrike" dirty="0">
                  <a:solidFill>
                    <a:srgbClr val="FFFFFF"/>
                  </a:solidFill>
                  <a:latin typeface="Proxima Nova Heavy"/>
                  <a:ea typeface="Proxima Nova Heavy"/>
                  <a:cs typeface="Proxima Nova Heavy"/>
                  <a:sym typeface="Proxima Nova Heavy"/>
                </a:rPr>
                <a:t>.</a:t>
              </a:r>
            </a:p>
          </p:txBody>
        </p:sp>
      </p:grpSp>
      <p:sp>
        <p:nvSpPr>
          <p:cNvPr id="26" name="TextBox 26"/>
          <p:cNvSpPr txBox="1"/>
          <p:nvPr/>
        </p:nvSpPr>
        <p:spPr>
          <a:xfrm>
            <a:off x="8479862" y="7277586"/>
            <a:ext cx="3794478" cy="714375"/>
          </a:xfrm>
          <a:prstGeom prst="rect">
            <a:avLst/>
          </a:prstGeom>
        </p:spPr>
        <p:txBody>
          <a:bodyPr lIns="0" tIns="0" rIns="0" bIns="0" rtlCol="0" anchor="t">
            <a:spAutoFit/>
          </a:bodyPr>
          <a:lstStyle/>
          <a:p>
            <a:pPr marL="0" lvl="0" indent="0" algn="l">
              <a:lnSpc>
                <a:spcPts val="5759"/>
              </a:lnSpc>
              <a:spcBef>
                <a:spcPct val="0"/>
              </a:spcBef>
            </a:pPr>
            <a:r>
              <a:rPr lang="en-GB" sz="4800" b="1" dirty="0">
                <a:solidFill>
                  <a:srgbClr val="29629B"/>
                </a:solidFill>
                <a:latin typeface="Proxima Nova Heavy"/>
                <a:ea typeface="Proxima Nova Heavy"/>
                <a:cs typeface="Proxima Nova Heavy"/>
                <a:sym typeface="Proxima Nova Heavy"/>
              </a:rPr>
              <a:t>Next steps </a:t>
            </a:r>
            <a:endParaRPr lang="en-US" sz="4800" b="1" u="none" strike="noStrike" dirty="0">
              <a:solidFill>
                <a:srgbClr val="29629B"/>
              </a:solidFill>
              <a:latin typeface="Proxima Nova Heavy"/>
              <a:ea typeface="Proxima Nova Heavy"/>
              <a:cs typeface="Proxima Nova Heavy"/>
              <a:sym typeface="Proxima Nova Heavy"/>
            </a:endParaRPr>
          </a:p>
        </p:txBody>
      </p:sp>
      <p:sp>
        <p:nvSpPr>
          <p:cNvPr id="43" name="TextBox 24">
            <a:extLst>
              <a:ext uri="{FF2B5EF4-FFF2-40B4-BE49-F238E27FC236}">
                <a16:creationId xmlns:a16="http://schemas.microsoft.com/office/drawing/2014/main" id="{5933D4A2-7A88-6F8A-9C43-F16CF84B5428}"/>
              </a:ext>
            </a:extLst>
          </p:cNvPr>
          <p:cNvSpPr txBox="1"/>
          <p:nvPr/>
        </p:nvSpPr>
        <p:spPr>
          <a:xfrm>
            <a:off x="13094334" y="7538101"/>
            <a:ext cx="3306074" cy="347531"/>
          </a:xfrm>
          <a:prstGeom prst="rect">
            <a:avLst/>
          </a:prstGeom>
        </p:spPr>
        <p:txBody>
          <a:bodyPr lIns="0" tIns="0" rIns="0" bIns="0" rtlCol="0" anchor="t">
            <a:spAutoFit/>
          </a:bodyPr>
          <a:lstStyle/>
          <a:p>
            <a:pPr marL="0" lvl="0" indent="0" algn="l">
              <a:lnSpc>
                <a:spcPts val="2879"/>
              </a:lnSpc>
            </a:pPr>
            <a:r>
              <a:rPr lang="en-GB" sz="2400" dirty="0">
                <a:solidFill>
                  <a:srgbClr val="29629B"/>
                </a:solidFill>
                <a:latin typeface="Proxima Nova"/>
                <a:ea typeface="Proxima Nova"/>
                <a:cs typeface="Proxima Nova"/>
                <a:sym typeface="Proxima Nova"/>
              </a:rPr>
              <a:t>Where to from here?</a:t>
            </a:r>
            <a:endParaRPr lang="en-US" sz="2400" dirty="0">
              <a:solidFill>
                <a:srgbClr val="29629B"/>
              </a:solidFill>
              <a:latin typeface="Proxima Nova"/>
              <a:ea typeface="Proxima Nova"/>
              <a:cs typeface="Proxima Nova"/>
              <a:sym typeface="Proxima Nova"/>
            </a:endParaRPr>
          </a:p>
        </p:txBody>
      </p:sp>
      <p:grpSp>
        <p:nvGrpSpPr>
          <p:cNvPr id="31" name="Group 31">
            <a:extLst>
              <a:ext uri="{C183D7F6-B498-43B3-948B-1728B52AA6E4}">
                <adec:decorative xmlns:adec="http://schemas.microsoft.com/office/drawing/2017/decorative" val="1"/>
              </a:ext>
            </a:extLst>
          </p:cNvPr>
          <p:cNvGrpSpPr/>
          <p:nvPr/>
        </p:nvGrpSpPr>
        <p:grpSpPr>
          <a:xfrm>
            <a:off x="-660564" y="1074720"/>
            <a:ext cx="1512050" cy="1028700"/>
            <a:chOff x="0" y="0"/>
            <a:chExt cx="716824" cy="487680"/>
          </a:xfrm>
        </p:grpSpPr>
        <p:sp>
          <p:nvSpPr>
            <p:cNvPr id="32" name="Freeform 32"/>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33" name="TextBox 33"/>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pic>
        <p:nvPicPr>
          <p:cNvPr id="10" name="Picture 9">
            <a:extLst>
              <a:ext uri="{FF2B5EF4-FFF2-40B4-BE49-F238E27FC236}">
                <a16:creationId xmlns:a16="http://schemas.microsoft.com/office/drawing/2014/main" id="{6C3498BB-4D4D-F788-AC03-D3A718C9C03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786638"/>
            <a:ext cx="4320034" cy="10905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447D-8485-BE43-DC85-51A757A48B4D}"/>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0A50520-4CC5-174A-FC33-237FF1726C38}"/>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D6CFD0C2-BAF0-9C10-1546-90A81F10F806}"/>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B7D0EE58-C6F1-22A3-2851-BDE70D37F16C}"/>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994095DC-03F8-A1BA-6957-7B1DA867583C}"/>
              </a:ext>
            </a:extLst>
          </p:cNvPr>
          <p:cNvSpPr txBox="1">
            <a:spLocks noGrp="1"/>
          </p:cNvSpPr>
          <p:nvPr>
            <p:ph type="title" idx="4294967295"/>
          </p:nvPr>
        </p:nvSpPr>
        <p:spPr>
          <a:xfrm>
            <a:off x="1028699" y="1152525"/>
            <a:ext cx="16040101"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UDL framework overwhelming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 name="TextBox 27">
            <a:extLst>
              <a:ext uri="{FF2B5EF4-FFF2-40B4-BE49-F238E27FC236}">
                <a16:creationId xmlns:a16="http://schemas.microsoft.com/office/drawing/2014/main" id="{2C1FFC33-DB3B-DD36-5980-02FB54FBAE8D}"/>
              </a:ext>
            </a:extLst>
          </p:cNvPr>
          <p:cNvSpPr txBox="1"/>
          <p:nvPr/>
        </p:nvSpPr>
        <p:spPr>
          <a:xfrm>
            <a:off x="1065798" y="2024695"/>
            <a:ext cx="16548781" cy="6422143"/>
          </a:xfrm>
          <a:prstGeom prst="rect">
            <a:avLst/>
          </a:prstGeom>
        </p:spPr>
        <p:txBody>
          <a:bodyPr wrap="square" lIns="0" tIns="0" rIns="0" bIns="0" rtlCol="0" anchor="t">
            <a:spAutoFit/>
          </a:bodyPr>
          <a:lstStyle/>
          <a:p>
            <a:pPr lvl="0" algn="l">
              <a:lnSpc>
                <a:spcPct val="150000"/>
              </a:lnSpc>
              <a:spcBef>
                <a:spcPct val="0"/>
              </a:spcBef>
              <a:spcAft>
                <a:spcPts val="600"/>
              </a:spcAft>
            </a:pPr>
            <a:r>
              <a:rPr lang="en-IE" sz="3000" dirty="0">
                <a:solidFill>
                  <a:schemeClr val="accent1">
                    <a:lumMod val="75000"/>
                  </a:schemeClr>
                </a:solidFill>
                <a:latin typeface="Proxima Nova" panose="020B0604020202020204" charset="0"/>
              </a:rPr>
              <a:t>“</a:t>
            </a:r>
            <a:r>
              <a:rPr lang="en-IE" sz="3000" dirty="0">
                <a:solidFill>
                  <a:schemeClr val="accent1">
                    <a:lumMod val="75000"/>
                  </a:schemeClr>
                </a:solidFill>
              </a:rPr>
              <a:t>It’s (UDL framework) overwhelming and it can be off putting, I'd imagine, for anybody who's considering doing the badge. Before </a:t>
            </a:r>
            <a:r>
              <a:rPr lang="en-IE" sz="3000" dirty="0">
                <a:solidFill>
                  <a:schemeClr val="accent1">
                    <a:lumMod val="75000"/>
                  </a:schemeClr>
                </a:solidFill>
                <a:latin typeface="Proxima Nova" panose="020B0604020202020204" charset="0"/>
              </a:rPr>
              <a:t>signing up, they probably will google UDL and they'll come across the cast website and just go eh! You know, whereas your redesign project, you only have to take one very, very micro aspect of that and explore it in depth in your own teaching.” </a:t>
            </a:r>
            <a:endParaRPr lang="en-GB" sz="3000" b="1" dirty="0">
              <a:solidFill>
                <a:schemeClr val="accent1">
                  <a:lumMod val="75000"/>
                </a:schemeClr>
              </a:solidFill>
              <a:latin typeface="Proxima Nova" panose="020B0604020202020204" charset="0"/>
              <a:ea typeface="Proxima Nova"/>
              <a:cs typeface="Proxima Nova"/>
              <a:sym typeface="Proxima Nova"/>
            </a:endParaRPr>
          </a:p>
          <a:p>
            <a:pPr>
              <a:lnSpc>
                <a:spcPct val="150000"/>
              </a:lnSpc>
              <a:spcBef>
                <a:spcPts val="1200"/>
              </a:spcBef>
            </a:pPr>
            <a:r>
              <a:rPr lang="en-GB" sz="3000" b="1" dirty="0">
                <a:solidFill>
                  <a:schemeClr val="accent1">
                    <a:lumMod val="75000"/>
                  </a:schemeClr>
                </a:solidFill>
                <a:latin typeface="Proxima Nova" panose="020B0604020202020204" charset="0"/>
                <a:ea typeface="Proxima Nova"/>
                <a:cs typeface="Proxima Nova"/>
                <a:sym typeface="Proxima Nova"/>
              </a:rPr>
              <a:t>Optimise Enablers: </a:t>
            </a:r>
          </a:p>
          <a:p>
            <a:pPr marL="457200" lvl="0" indent="-457200">
              <a:lnSpc>
                <a:spcPct val="150000"/>
              </a:lnSpc>
              <a:spcBef>
                <a:spcPct val="0"/>
              </a:spcBef>
              <a:buFont typeface="Arial" panose="020B0604020202020204" pitchFamily="34" charset="0"/>
              <a:buChar char="•"/>
            </a:pPr>
            <a:r>
              <a:rPr lang="en-IE" sz="3000" dirty="0">
                <a:solidFill>
                  <a:schemeClr val="accent1">
                    <a:lumMod val="75000"/>
                  </a:schemeClr>
                </a:solidFill>
                <a:latin typeface="Proxima Nova" panose="020B0604020202020204" charset="0"/>
              </a:rPr>
              <a:t>Better communication regarding the badge and framework, additional information sessions. </a:t>
            </a:r>
          </a:p>
          <a:p>
            <a:pPr marL="457200" lvl="0" indent="-457200">
              <a:lnSpc>
                <a:spcPct val="150000"/>
              </a:lnSpc>
              <a:spcBef>
                <a:spcPct val="0"/>
              </a:spcBef>
              <a:buFont typeface="Arial" panose="020B0604020202020204" pitchFamily="34" charset="0"/>
              <a:buChar char="•"/>
            </a:pPr>
            <a:r>
              <a:rPr lang="en-IE" sz="3000" dirty="0">
                <a:solidFill>
                  <a:schemeClr val="accent1">
                    <a:lumMod val="75000"/>
                  </a:schemeClr>
                </a:solidFill>
                <a:latin typeface="Proxima Nova" panose="020B0604020202020204" charset="0"/>
              </a:rPr>
              <a:t>Emphasise UDL as an approach and framework as a tool.</a:t>
            </a:r>
          </a:p>
          <a:p>
            <a:pPr marL="457200" lvl="0" indent="-457200">
              <a:lnSpc>
                <a:spcPct val="150000"/>
              </a:lnSpc>
              <a:spcBef>
                <a:spcPct val="0"/>
              </a:spcBef>
              <a:buFont typeface="Arial" panose="020B0604020202020204" pitchFamily="34" charset="0"/>
              <a:buChar char="•"/>
            </a:pPr>
            <a:r>
              <a:rPr lang="en-IE" sz="3000" dirty="0">
                <a:solidFill>
                  <a:schemeClr val="accent1">
                    <a:lumMod val="75000"/>
                  </a:schemeClr>
                </a:solidFill>
                <a:latin typeface="Proxima Nova" panose="020B0604020202020204" charset="0"/>
              </a:rPr>
              <a:t>Faculty colleagues communicating experience of badge participation</a:t>
            </a:r>
            <a:r>
              <a:rPr lang="en-IE" sz="3200" dirty="0">
                <a:solidFill>
                  <a:schemeClr val="accent1">
                    <a:lumMod val="75000"/>
                  </a:schemeClr>
                </a:solidFill>
                <a:latin typeface="Proxima Nova" panose="020B0604020202020204" charset="0"/>
              </a:rPr>
              <a:t>. </a:t>
            </a:r>
            <a:endParaRPr lang="en-IE" sz="3200" dirty="0">
              <a:solidFill>
                <a:schemeClr val="accent1">
                  <a:lumMod val="75000"/>
                </a:schemeClr>
              </a:solidFill>
            </a:endParaRPr>
          </a:p>
          <a:p>
            <a:pPr lvl="0" algn="l">
              <a:lnSpc>
                <a:spcPct val="150000"/>
              </a:lnSpc>
              <a:spcBef>
                <a:spcPct val="0"/>
              </a:spcBef>
              <a:spcAft>
                <a:spcPts val="600"/>
              </a:spcAft>
            </a:pPr>
            <a:endParaRPr lang="en-IE" sz="3000" dirty="0">
              <a:solidFill>
                <a:schemeClr val="accent1">
                  <a:lumMod val="75000"/>
                </a:schemeClr>
              </a:solidFill>
              <a:latin typeface="Proxima Nova" panose="020B0604020202020204" charset="0"/>
            </a:endParaRPr>
          </a:p>
        </p:txBody>
      </p:sp>
    </p:spTree>
    <p:extLst>
      <p:ext uri="{BB962C8B-B14F-4D97-AF65-F5344CB8AC3E}">
        <p14:creationId xmlns:p14="http://schemas.microsoft.com/office/powerpoint/2010/main" val="257615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2A3C4C2E-97F2-629F-FDA3-2C349B7DE9B6}"/>
              </a:ext>
            </a:extLst>
          </p:cNvPr>
          <p:cNvSpPr txBox="1">
            <a:spLocks noGrp="1"/>
          </p:cNvSpPr>
          <p:nvPr>
            <p:ph type="title" idx="4294967295"/>
          </p:nvPr>
        </p:nvSpPr>
        <p:spPr>
          <a:xfrm>
            <a:off x="1028699" y="1152525"/>
            <a:ext cx="16585880"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UDL framework overwhelming </a:t>
            </a:r>
            <a:r>
              <a:rPr kumimoji="0" lang="en-GB" sz="5500" b="1" i="0" u="none" strike="noStrike" kern="1200" cap="none" spc="0" normalizeH="0" baseline="0" noProof="0" dirty="0" err="1">
                <a:ln>
                  <a:noFill/>
                </a:ln>
                <a:solidFill>
                  <a:srgbClr val="29629B"/>
                </a:solidFill>
                <a:effectLst/>
                <a:uLnTx/>
                <a:uFillTx/>
                <a:latin typeface="Proxima Nova Bold" panose="020B0604020202020204" charset="0"/>
                <a:ea typeface="Proxima Nova Heavy"/>
                <a:cs typeface="Proxima Nova Heavy"/>
                <a:sym typeface="Proxima Nova Heavy"/>
              </a:rPr>
              <a:t>ctd</a:t>
            </a: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 name="TextBox 27">
            <a:extLst>
              <a:ext uri="{FF2B5EF4-FFF2-40B4-BE49-F238E27FC236}">
                <a16:creationId xmlns:a16="http://schemas.microsoft.com/office/drawing/2014/main" id="{94893349-D034-6253-3FD2-9E741942FF36}"/>
              </a:ext>
            </a:extLst>
          </p:cNvPr>
          <p:cNvSpPr txBox="1"/>
          <p:nvPr/>
        </p:nvSpPr>
        <p:spPr>
          <a:xfrm>
            <a:off x="1065798" y="2024695"/>
            <a:ext cx="16548781" cy="4375429"/>
          </a:xfrm>
          <a:prstGeom prst="rect">
            <a:avLst/>
          </a:prstGeom>
        </p:spPr>
        <p:txBody>
          <a:bodyPr wrap="square" lIns="0" tIns="0" rIns="0" bIns="0" rtlCol="0" anchor="t">
            <a:spAutoFit/>
          </a:bodyPr>
          <a:lstStyle/>
          <a:p>
            <a:pPr>
              <a:lnSpc>
                <a:spcPct val="150000"/>
              </a:lnSpc>
              <a:spcBef>
                <a:spcPts val="600"/>
              </a:spcBef>
            </a:pPr>
            <a:r>
              <a:rPr lang="en-IE" sz="3000" dirty="0">
                <a:solidFill>
                  <a:schemeClr val="accent1">
                    <a:lumMod val="75000"/>
                  </a:schemeClr>
                </a:solidFill>
              </a:rPr>
              <a:t>“You see all of these options and, and that's the initial thing. And then you realize, OK, no, you only.</a:t>
            </a:r>
            <a:br>
              <a:rPr lang="en-IE" sz="3000" dirty="0">
                <a:solidFill>
                  <a:schemeClr val="accent1">
                    <a:lumMod val="75000"/>
                  </a:schemeClr>
                </a:solidFill>
              </a:rPr>
            </a:br>
            <a:r>
              <a:rPr lang="en-IE" sz="3000" dirty="0">
                <a:solidFill>
                  <a:schemeClr val="accent1">
                    <a:lumMod val="75000"/>
                  </a:schemeClr>
                </a:solidFill>
              </a:rPr>
              <a:t>Have to tweak one…..and realising that you know taking that Plus One (approach)”</a:t>
            </a:r>
          </a:p>
          <a:p>
            <a:pPr>
              <a:lnSpc>
                <a:spcPct val="150000"/>
              </a:lnSpc>
              <a:spcBef>
                <a:spcPts val="1200"/>
              </a:spcBef>
            </a:pPr>
            <a:r>
              <a:rPr lang="en-GB" sz="3000" b="1" dirty="0">
                <a:solidFill>
                  <a:schemeClr val="accent1">
                    <a:lumMod val="75000"/>
                  </a:schemeClr>
                </a:solidFill>
                <a:latin typeface="Proxima Nova" panose="020B0604020202020204" charset="0"/>
                <a:ea typeface="Proxima Nova"/>
                <a:cs typeface="Proxima Nova"/>
                <a:sym typeface="Proxima Nova"/>
              </a:rPr>
              <a:t>Optimise Enablers: </a:t>
            </a:r>
            <a:r>
              <a:rPr lang="en-IE" sz="3000" dirty="0">
                <a:solidFill>
                  <a:schemeClr val="accent1">
                    <a:lumMod val="75000"/>
                  </a:schemeClr>
                </a:solidFill>
                <a:latin typeface="Proxima Nova" panose="020B0604020202020204" charset="0"/>
              </a:rPr>
              <a:t>Emphasising Plus One Approach from the outset, even in promoting the badge. </a:t>
            </a:r>
          </a:p>
          <a:p>
            <a:pPr>
              <a:lnSpc>
                <a:spcPct val="150000"/>
              </a:lnSpc>
              <a:spcBef>
                <a:spcPts val="600"/>
              </a:spcBef>
            </a:pPr>
            <a:endParaRPr lang="en-IE" sz="3000" dirty="0"/>
          </a:p>
          <a:p>
            <a:pPr>
              <a:lnSpc>
                <a:spcPct val="150000"/>
              </a:lnSpc>
              <a:spcBef>
                <a:spcPts val="600"/>
              </a:spcBef>
            </a:pPr>
            <a:endParaRPr lang="en-GB" sz="3000" b="1" dirty="0">
              <a:solidFill>
                <a:schemeClr val="accent1">
                  <a:lumMod val="75000"/>
                </a:schemeClr>
              </a:solidFill>
              <a:latin typeface="Proxima Nova" panose="020B0604020202020204" charset="0"/>
              <a:ea typeface="Proxima Nova"/>
              <a:cs typeface="Proxima Nova"/>
              <a:sym typeface="Proxima Nova"/>
            </a:endParaRPr>
          </a:p>
        </p:txBody>
      </p:sp>
      <p:grpSp>
        <p:nvGrpSpPr>
          <p:cNvPr id="4" name="Group 4">
            <a:extLs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Tree>
    <p:extLst>
      <p:ext uri="{BB962C8B-B14F-4D97-AF65-F5344CB8AC3E}">
        <p14:creationId xmlns:p14="http://schemas.microsoft.com/office/powerpoint/2010/main" val="302819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2535-858E-126C-A9D3-26F1E09E3455}"/>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9571F72B-7F80-395B-BB6A-3C139C10783E}"/>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D4E5534E-F5D6-0C9A-A791-E6151155C682}"/>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610F4994-8D1A-21CF-5886-AFA375B65605}"/>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BED3835F-70FA-E582-1BFD-82C28984C88E}"/>
              </a:ext>
            </a:extLst>
          </p:cNvPr>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Language, labels and terminology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 name="TextBox 27">
            <a:extLst>
              <a:ext uri="{FF2B5EF4-FFF2-40B4-BE49-F238E27FC236}">
                <a16:creationId xmlns:a16="http://schemas.microsoft.com/office/drawing/2014/main" id="{D6C0FEFD-18B7-07CE-5412-CB64828F8AEC}"/>
              </a:ext>
            </a:extLst>
          </p:cNvPr>
          <p:cNvSpPr txBox="1"/>
          <p:nvPr/>
        </p:nvSpPr>
        <p:spPr>
          <a:xfrm>
            <a:off x="1028699" y="2333521"/>
            <a:ext cx="16548781" cy="4298484"/>
          </a:xfrm>
          <a:prstGeom prst="rect">
            <a:avLst/>
          </a:prstGeom>
        </p:spPr>
        <p:txBody>
          <a:bodyPr wrap="square" lIns="0" tIns="0" rIns="0" bIns="0" rtlCol="0" anchor="t">
            <a:spAutoFit/>
          </a:bodyPr>
          <a:lstStyle/>
          <a:p>
            <a:pPr>
              <a:lnSpc>
                <a:spcPct val="150000"/>
              </a:lnSpc>
              <a:spcAft>
                <a:spcPts val="600"/>
              </a:spcAft>
            </a:pPr>
            <a:r>
              <a:rPr lang="en-IE" sz="3000" dirty="0">
                <a:solidFill>
                  <a:schemeClr val="accent1">
                    <a:lumMod val="75000"/>
                  </a:schemeClr>
                </a:solidFill>
                <a:latin typeface="Proxima Nova" panose="020B0604020202020204" charset="0"/>
              </a:rPr>
              <a:t>“I know there's overlap between accessibility and UDL, and just when you said barriers that can cause some confusion as well. Where does accessibility stop and UDL start? Maybe it's not that clear.”</a:t>
            </a:r>
            <a:endParaRPr lang="en-IE" sz="3000" dirty="0">
              <a:latin typeface="Proxima Nova" panose="020B0604020202020204" charset="0"/>
            </a:endParaRPr>
          </a:p>
          <a:p>
            <a:pPr lvl="0" algn="l">
              <a:lnSpc>
                <a:spcPct val="150000"/>
              </a:lnSpc>
              <a:spcBef>
                <a:spcPts val="1200"/>
              </a:spcBef>
            </a:pPr>
            <a:r>
              <a:rPr lang="en-GB" sz="3000" b="1" dirty="0">
                <a:solidFill>
                  <a:schemeClr val="accent1">
                    <a:lumMod val="75000"/>
                  </a:schemeClr>
                </a:solidFill>
                <a:latin typeface="Proxima Nova" panose="020B0604020202020204" charset="0"/>
                <a:ea typeface="Proxima Nova"/>
                <a:cs typeface="Proxima Nova"/>
                <a:sym typeface="Proxima Nova"/>
              </a:rPr>
              <a:t>Optimise Enablers</a:t>
            </a:r>
            <a:r>
              <a:rPr lang="en-GB" sz="3000" dirty="0">
                <a:solidFill>
                  <a:schemeClr val="accent1">
                    <a:lumMod val="75000"/>
                  </a:schemeClr>
                </a:solidFill>
                <a:latin typeface="Proxima Nova" panose="020B0604020202020204" charset="0"/>
                <a:ea typeface="Proxima Nova"/>
                <a:cs typeface="Proxima Nova"/>
                <a:sym typeface="Proxima Nova"/>
              </a:rPr>
              <a:t>: </a:t>
            </a:r>
          </a:p>
          <a:p>
            <a:pPr marL="457200" lvl="0" indent="-457200" algn="l">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panose="020B0604020202020204" charset="0"/>
                <a:ea typeface="Proxima Nova"/>
                <a:cs typeface="Proxima Nova"/>
                <a:sym typeface="Proxima Nova"/>
              </a:rPr>
              <a:t>Use the Universal Design and Inclusive Practice Committee work to create a shared understanding of terminology. </a:t>
            </a:r>
          </a:p>
        </p:txBody>
      </p:sp>
    </p:spTree>
    <p:extLst>
      <p:ext uri="{BB962C8B-B14F-4D97-AF65-F5344CB8AC3E}">
        <p14:creationId xmlns:p14="http://schemas.microsoft.com/office/powerpoint/2010/main" val="309536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554C9-3AA8-6E32-4382-E4B80DC08A43}"/>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371C3605-3B0A-653B-98DF-822CAF544ED1}"/>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F3752E7B-E7EC-93FA-AC68-0811C819E74A}"/>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807C66BA-2C3A-B1C3-C051-065139FC56DA}"/>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2410CC53-079F-A533-2A24-64063A87C549}"/>
              </a:ext>
            </a:extLst>
          </p:cNvPr>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Language, labels and terminology </a:t>
            </a:r>
            <a:r>
              <a:rPr kumimoji="0" lang="en-GB" sz="5500" b="1" i="0" u="none" strike="noStrike" kern="1200" cap="none" spc="0" normalizeH="0" baseline="0" noProof="0" dirty="0" err="1">
                <a:ln>
                  <a:noFill/>
                </a:ln>
                <a:solidFill>
                  <a:srgbClr val="29629B"/>
                </a:solidFill>
                <a:effectLst/>
                <a:uLnTx/>
                <a:uFillTx/>
                <a:latin typeface="Proxima Nova Bold" panose="020B0604020202020204" charset="0"/>
                <a:ea typeface="Proxima Nova Heavy"/>
                <a:cs typeface="Proxima Nova Heavy"/>
                <a:sym typeface="Proxima Nova Heavy"/>
              </a:rPr>
              <a:t>ctd</a:t>
            </a: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 name="TextBox 27">
            <a:extLst>
              <a:ext uri="{FF2B5EF4-FFF2-40B4-BE49-F238E27FC236}">
                <a16:creationId xmlns:a16="http://schemas.microsoft.com/office/drawing/2014/main" id="{B236369E-F532-6CD9-60CC-D354255B11D5}"/>
              </a:ext>
            </a:extLst>
          </p:cNvPr>
          <p:cNvSpPr txBox="1"/>
          <p:nvPr/>
        </p:nvSpPr>
        <p:spPr>
          <a:xfrm>
            <a:off x="1028699" y="2333521"/>
            <a:ext cx="16548781" cy="4990982"/>
          </a:xfrm>
          <a:prstGeom prst="rect">
            <a:avLst/>
          </a:prstGeom>
        </p:spPr>
        <p:txBody>
          <a:bodyPr wrap="square" lIns="0" tIns="0" rIns="0" bIns="0" rtlCol="0" anchor="t">
            <a:spAutoFit/>
          </a:bodyPr>
          <a:lstStyle/>
          <a:p>
            <a:pPr>
              <a:lnSpc>
                <a:spcPct val="150000"/>
              </a:lnSpc>
              <a:spcAft>
                <a:spcPts val="600"/>
              </a:spcAft>
            </a:pPr>
            <a:r>
              <a:rPr lang="en-IE" sz="3000" dirty="0">
                <a:solidFill>
                  <a:schemeClr val="accent1">
                    <a:lumMod val="75000"/>
                  </a:schemeClr>
                </a:solidFill>
                <a:latin typeface="Proxima Nova" panose="020B0604020202020204" charset="0"/>
              </a:rPr>
              <a:t>“So they (UDL label) just to an outsider, seem like just jumble of words.. it's like you just open dictionary…. let's take 4 words together, whereas ‘student centred learning’, that was something people could grab onto and say, ‘Oh yeah, I can make the students the centre of this’…. That's doable..”</a:t>
            </a:r>
            <a:endParaRPr lang="en-GB" sz="3000" dirty="0">
              <a:solidFill>
                <a:srgbClr val="29629B"/>
              </a:solidFill>
              <a:latin typeface="Proxima Nova" panose="020B0604020202020204" charset="0"/>
              <a:ea typeface="Proxima Nova"/>
              <a:cs typeface="Proxima Nova"/>
              <a:sym typeface="Proxima Nova"/>
            </a:endParaRPr>
          </a:p>
          <a:p>
            <a:pPr lvl="0" algn="l">
              <a:lnSpc>
                <a:spcPct val="150000"/>
              </a:lnSpc>
              <a:spcBef>
                <a:spcPts val="1200"/>
              </a:spcBef>
            </a:pPr>
            <a:r>
              <a:rPr lang="en-GB" sz="3000" b="1" dirty="0">
                <a:solidFill>
                  <a:schemeClr val="accent1">
                    <a:lumMod val="75000"/>
                  </a:schemeClr>
                </a:solidFill>
                <a:latin typeface="Proxima Nova" panose="020B0604020202020204" charset="0"/>
                <a:ea typeface="Proxima Nova"/>
                <a:cs typeface="Proxima Nova"/>
                <a:sym typeface="Proxima Nova"/>
              </a:rPr>
              <a:t>Optimise Enablers: </a:t>
            </a:r>
          </a:p>
          <a:p>
            <a:pPr marL="457200" lvl="0" indent="-457200" algn="l">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panose="020B0604020202020204" charset="0"/>
                <a:ea typeface="Proxima Nova"/>
                <a:cs typeface="Proxima Nova"/>
                <a:sym typeface="Proxima Nova"/>
              </a:rPr>
              <a:t>Demystify terminology by engaging staff in brief professional learning e.g. UD Café (45 minutes) or intro to UD/UDL (60 minutes)</a:t>
            </a:r>
            <a:endParaRPr lang="en-GB" sz="4000" dirty="0">
              <a:solidFill>
                <a:schemeClr val="accent1">
                  <a:lumMod val="75000"/>
                </a:schemeClr>
              </a:solidFill>
              <a:latin typeface="Proxima Nova"/>
              <a:ea typeface="Proxima Nova"/>
              <a:cs typeface="Proxima Nova"/>
              <a:sym typeface="Proxima Nova"/>
            </a:endParaRPr>
          </a:p>
        </p:txBody>
      </p:sp>
    </p:spTree>
    <p:extLst>
      <p:ext uri="{BB962C8B-B14F-4D97-AF65-F5344CB8AC3E}">
        <p14:creationId xmlns:p14="http://schemas.microsoft.com/office/powerpoint/2010/main" val="3764703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2C518-C62D-A7EA-8264-2D1DA61E0EBC}"/>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3166869F-7471-4D43-FFFD-11656BC3D29D}"/>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3C7CD4E1-FA8F-E09A-4820-518F07525260}"/>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A9EF0B0A-4753-6FD5-1645-87E5AF2275CE}"/>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057DDB79-6B66-9F7F-70B5-924A6561766B}"/>
              </a:ext>
            </a:extLst>
          </p:cNvPr>
          <p:cNvSpPr txBox="1">
            <a:spLocks noGrp="1"/>
          </p:cNvSpPr>
          <p:nvPr>
            <p:ph type="title" idx="4294967295"/>
          </p:nvPr>
        </p:nvSpPr>
        <p:spPr>
          <a:xfrm>
            <a:off x="1028699" y="1152525"/>
            <a:ext cx="16548781"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Lack of clarity at institution level on value of UDL?</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 name="TextBox 27">
            <a:extLst>
              <a:ext uri="{FF2B5EF4-FFF2-40B4-BE49-F238E27FC236}">
                <a16:creationId xmlns:a16="http://schemas.microsoft.com/office/drawing/2014/main" id="{21EBA1FE-325D-5D81-EC85-89B0613D506A}"/>
              </a:ext>
            </a:extLst>
          </p:cNvPr>
          <p:cNvSpPr txBox="1"/>
          <p:nvPr/>
        </p:nvSpPr>
        <p:spPr>
          <a:xfrm>
            <a:off x="1028699" y="2333521"/>
            <a:ext cx="16548781" cy="7424084"/>
          </a:xfrm>
          <a:prstGeom prst="rect">
            <a:avLst/>
          </a:prstGeom>
        </p:spPr>
        <p:txBody>
          <a:bodyPr wrap="square" lIns="0" tIns="0" rIns="0" bIns="0" rtlCol="0" anchor="t">
            <a:spAutoFit/>
          </a:bodyPr>
          <a:lstStyle/>
          <a:p>
            <a:pPr>
              <a:lnSpc>
                <a:spcPct val="150000"/>
              </a:lnSpc>
            </a:pPr>
            <a:r>
              <a:rPr lang="en-IE" sz="3000" dirty="0">
                <a:solidFill>
                  <a:schemeClr val="accent1">
                    <a:lumMod val="75000"/>
                  </a:schemeClr>
                </a:solidFill>
                <a:latin typeface="Proxima Nova" panose="020B0604020202020204" charset="0"/>
              </a:rPr>
              <a:t>“Is there an understanding of UDL in terms of it being a requirement or not? So accessibility, obviously there is a requirement there's a legislative requirement for us. But UDL? Is there a perception that because it's not required, it's not important? Potentially….”</a:t>
            </a:r>
            <a:endParaRPr lang="en-IE" sz="3000" dirty="0"/>
          </a:p>
          <a:p>
            <a:pPr lvl="0" algn="l">
              <a:lnSpc>
                <a:spcPct val="150000"/>
              </a:lnSpc>
              <a:spcBef>
                <a:spcPts val="1200"/>
              </a:spcBef>
            </a:pPr>
            <a:r>
              <a:rPr lang="en-GB" sz="3000" b="1" dirty="0">
                <a:solidFill>
                  <a:schemeClr val="accent1">
                    <a:lumMod val="75000"/>
                  </a:schemeClr>
                </a:solidFill>
                <a:latin typeface="Proxima Nova"/>
                <a:ea typeface="Proxima Nova"/>
                <a:cs typeface="Proxima Nova"/>
                <a:sym typeface="Proxima Nova"/>
              </a:rPr>
              <a:t>Optimise Enablers:</a:t>
            </a:r>
          </a:p>
          <a:p>
            <a:pPr marL="457200" lvl="0" indent="-457200" algn="l">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Use the Universal Design and Inclusive Practice Committee work to emphasise importance of UD at institutional level. </a:t>
            </a:r>
          </a:p>
          <a:p>
            <a:pPr marL="457200" lvl="0" indent="-457200" algn="l">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Continue to engage with senior management ‘sponsorship’ e.g. Associate Deans for Academic Affairs communicating value at faculty meetings. </a:t>
            </a:r>
          </a:p>
          <a:p>
            <a:pPr lvl="0" algn="l">
              <a:lnSpc>
                <a:spcPct val="150000"/>
              </a:lnSpc>
              <a:spcBef>
                <a:spcPct val="0"/>
              </a:spcBef>
            </a:pPr>
            <a:r>
              <a:rPr lang="en-GB" sz="4000" dirty="0">
                <a:solidFill>
                  <a:srgbClr val="29629B"/>
                </a:solidFill>
                <a:latin typeface="Proxima Nova"/>
                <a:ea typeface="Proxima Nova"/>
                <a:cs typeface="Proxima Nova"/>
                <a:sym typeface="Proxima Nova"/>
              </a:rPr>
              <a:t>  </a:t>
            </a:r>
          </a:p>
          <a:p>
            <a:pPr marL="0" lvl="0" indent="0" algn="l">
              <a:lnSpc>
                <a:spcPct val="150000"/>
              </a:lnSpc>
              <a:spcBef>
                <a:spcPct val="0"/>
              </a:spcBef>
            </a:pPr>
            <a:r>
              <a:rPr lang="en-GB" sz="4000" dirty="0">
                <a:solidFill>
                  <a:srgbClr val="29629B"/>
                </a:solidFill>
                <a:latin typeface="Proxima Nova"/>
                <a:ea typeface="Proxima Nova"/>
                <a:cs typeface="Proxima Nova"/>
                <a:sym typeface="Proxima Nova"/>
              </a:rPr>
              <a:t> </a:t>
            </a:r>
          </a:p>
        </p:txBody>
      </p:sp>
    </p:spTree>
    <p:extLst>
      <p:ext uri="{BB962C8B-B14F-4D97-AF65-F5344CB8AC3E}">
        <p14:creationId xmlns:p14="http://schemas.microsoft.com/office/powerpoint/2010/main" val="275423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355BB-C0B8-62EB-C5A1-A1870EE630EC}"/>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80DE688F-DD14-8597-BF67-932031017A7D}"/>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E4E28EA9-F23D-8526-81B5-792A46D324C2}"/>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706260C9-4170-2E56-2F2D-BB5EAE193F9F}"/>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C05C8F22-27C7-076E-8E53-8A91FF14F1A2}"/>
              </a:ext>
            </a:extLst>
          </p:cNvPr>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Perceived lack of evidence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 name="TextBox 27">
            <a:extLst>
              <a:ext uri="{FF2B5EF4-FFF2-40B4-BE49-F238E27FC236}">
                <a16:creationId xmlns:a16="http://schemas.microsoft.com/office/drawing/2014/main" id="{E58B7768-DDBB-A4EE-EA8B-726CCC36D3FB}"/>
              </a:ext>
            </a:extLst>
          </p:cNvPr>
          <p:cNvSpPr txBox="1"/>
          <p:nvPr/>
        </p:nvSpPr>
        <p:spPr>
          <a:xfrm>
            <a:off x="1028699" y="2333521"/>
            <a:ext cx="16548781" cy="6500754"/>
          </a:xfrm>
          <a:prstGeom prst="rect">
            <a:avLst/>
          </a:prstGeom>
        </p:spPr>
        <p:txBody>
          <a:bodyPr wrap="square" lIns="0" tIns="0" rIns="0" bIns="0" rtlCol="0" anchor="t">
            <a:spAutoFit/>
          </a:bodyPr>
          <a:lstStyle/>
          <a:p>
            <a:pPr>
              <a:lnSpc>
                <a:spcPct val="150000"/>
              </a:lnSpc>
            </a:pPr>
            <a:r>
              <a:rPr lang="en-IE" sz="3000" dirty="0">
                <a:solidFill>
                  <a:schemeClr val="accent1">
                    <a:lumMod val="75000"/>
                  </a:schemeClr>
                </a:solidFill>
                <a:latin typeface="Proxima Nova" panose="020B0604020202020204" charset="0"/>
              </a:rPr>
              <a:t>“Just in terms of more engagement, I know there's been some conversation, not necessarily in UL (University of Limerick), but around UDL and lack of evidence for universal design for learning.”</a:t>
            </a:r>
            <a:endParaRPr lang="en-IE" sz="3000" dirty="0"/>
          </a:p>
          <a:p>
            <a:pPr lvl="0">
              <a:lnSpc>
                <a:spcPct val="150000"/>
              </a:lnSpc>
              <a:spcBef>
                <a:spcPts val="1200"/>
              </a:spcBef>
            </a:pPr>
            <a:r>
              <a:rPr lang="en-GB" sz="3000" b="1" dirty="0">
                <a:solidFill>
                  <a:schemeClr val="accent1">
                    <a:lumMod val="75000"/>
                  </a:schemeClr>
                </a:solidFill>
                <a:latin typeface="Proxima Nova"/>
                <a:ea typeface="Proxima Nova"/>
                <a:cs typeface="Proxima Nova"/>
                <a:sym typeface="Proxima Nova"/>
              </a:rPr>
              <a:t>Optimising enablers:</a:t>
            </a:r>
          </a:p>
          <a:p>
            <a:pPr marL="457200" lvl="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Further embedding research studies into professional learning. </a:t>
            </a:r>
          </a:p>
          <a:p>
            <a:pPr marL="457200" lvl="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Creating space to discuss the discourse on lack of evidence.</a:t>
            </a:r>
          </a:p>
          <a:p>
            <a:pPr marL="457200" lvl="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Supporting staff to engage with small scale research building on badge work and disseminate findings. </a:t>
            </a:r>
          </a:p>
          <a:p>
            <a:pPr marL="457200" lvl="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a:ea typeface="Proxima Nova"/>
                <a:cs typeface="Proxima Nova"/>
                <a:sym typeface="Proxima Nova"/>
              </a:rPr>
              <a:t>Creating opportunities to share practice. </a:t>
            </a:r>
          </a:p>
          <a:p>
            <a:pPr marL="0" lvl="0" indent="0" algn="l">
              <a:lnSpc>
                <a:spcPct val="150000"/>
              </a:lnSpc>
              <a:spcBef>
                <a:spcPct val="0"/>
              </a:spcBef>
            </a:pPr>
            <a:r>
              <a:rPr lang="en-GB" sz="4000" dirty="0">
                <a:solidFill>
                  <a:srgbClr val="29629B"/>
                </a:solidFill>
                <a:latin typeface="Proxima Nova"/>
                <a:ea typeface="Proxima Nova"/>
                <a:cs typeface="Proxima Nova"/>
                <a:sym typeface="Proxima Nova"/>
              </a:rPr>
              <a:t> </a:t>
            </a:r>
          </a:p>
        </p:txBody>
      </p:sp>
    </p:spTree>
    <p:extLst>
      <p:ext uri="{BB962C8B-B14F-4D97-AF65-F5344CB8AC3E}">
        <p14:creationId xmlns:p14="http://schemas.microsoft.com/office/powerpoint/2010/main" val="4079680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5AA78-95FC-475D-1E21-7E2301C9CFFF}"/>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181B2499-2C6D-2F91-B6A7-02C6DA92A71F}"/>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40B5F419-BDFA-616D-0EF4-F20A6B6738C5}"/>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1562DDDE-04A2-F8C5-B1E7-125816BCD80F}"/>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E25BE8CD-7291-1A4D-8C18-E088BDB75FCE}"/>
              </a:ext>
            </a:extLst>
          </p:cNvPr>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Career break return</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10" name="TextBox 27">
            <a:extLst>
              <a:ext uri="{FF2B5EF4-FFF2-40B4-BE49-F238E27FC236}">
                <a16:creationId xmlns:a16="http://schemas.microsoft.com/office/drawing/2014/main" id="{C9B98905-76E7-418B-225D-03D7BCB783C1}"/>
              </a:ext>
            </a:extLst>
          </p:cNvPr>
          <p:cNvSpPr txBox="1"/>
          <p:nvPr/>
        </p:nvSpPr>
        <p:spPr>
          <a:xfrm>
            <a:off x="851486" y="2256502"/>
            <a:ext cx="16548781" cy="7108806"/>
          </a:xfrm>
          <a:prstGeom prst="rect">
            <a:avLst/>
          </a:prstGeom>
        </p:spPr>
        <p:txBody>
          <a:bodyPr wrap="square" lIns="0" tIns="0" rIns="0" bIns="0" rtlCol="0" anchor="t">
            <a:spAutoFit/>
          </a:bodyPr>
          <a:lstStyle/>
          <a:p>
            <a:pPr lvl="1">
              <a:lnSpc>
                <a:spcPct val="150000"/>
              </a:lnSpc>
              <a:spcBef>
                <a:spcPct val="0"/>
              </a:spcBef>
              <a:spcAft>
                <a:spcPts val="600"/>
              </a:spcAft>
            </a:pPr>
            <a:r>
              <a:rPr lang="en-GB" sz="3000" dirty="0">
                <a:solidFill>
                  <a:srgbClr val="29629B"/>
                </a:solidFill>
                <a:latin typeface="Proxima Nova" panose="020B0604020202020204" charset="0"/>
                <a:ea typeface="Proxima Nova"/>
                <a:cs typeface="Proxima Nova"/>
                <a:sym typeface="Proxima Nova"/>
              </a:rPr>
              <a:t>Career break (e.g. maternity leave) means returning to new areas of focus in sector, new and unfamiliar terminology. </a:t>
            </a:r>
          </a:p>
          <a:p>
            <a:pPr lvl="1">
              <a:lnSpc>
                <a:spcPct val="150000"/>
              </a:lnSpc>
              <a:spcBef>
                <a:spcPct val="0"/>
              </a:spcBef>
            </a:pPr>
            <a:r>
              <a:rPr lang="en-IE" sz="3000" dirty="0">
                <a:solidFill>
                  <a:schemeClr val="accent1">
                    <a:lumMod val="75000"/>
                  </a:schemeClr>
                </a:solidFill>
                <a:latin typeface="Proxima Nova" panose="020B0604020202020204" charset="0"/>
              </a:rPr>
              <a:t>“I felt like because like was away and I came back, there was this massive shift. In everything in, in everything to do with teaching……you know, you're talking about like accessibility and everything like that. I mean, that wasn't even a thing. It's a different world, and when you're when you're out of it for four years, you actually see the massive difference that happened</a:t>
            </a:r>
            <a:r>
              <a:rPr lang="en-IE" sz="3000" dirty="0">
                <a:latin typeface="Proxima Nova" panose="020B0604020202020204" charset="0"/>
              </a:rPr>
              <a:t>….”</a:t>
            </a:r>
            <a:endParaRPr lang="en-GB" sz="3000" b="1" dirty="0">
              <a:solidFill>
                <a:schemeClr val="accent6">
                  <a:lumMod val="75000"/>
                </a:schemeClr>
              </a:solidFill>
              <a:latin typeface="Proxima Nova" panose="020B0604020202020204" charset="0"/>
              <a:ea typeface="Proxima Nova"/>
              <a:cs typeface="Proxima Nova"/>
              <a:sym typeface="Proxima Nova"/>
            </a:endParaRPr>
          </a:p>
          <a:p>
            <a:pPr>
              <a:lnSpc>
                <a:spcPct val="150000"/>
              </a:lnSpc>
              <a:spcBef>
                <a:spcPts val="1200"/>
              </a:spcBef>
            </a:pPr>
            <a:r>
              <a:rPr lang="en-GB" sz="3000" b="1" dirty="0">
                <a:solidFill>
                  <a:schemeClr val="accent1">
                    <a:lumMod val="75000"/>
                  </a:schemeClr>
                </a:solidFill>
                <a:latin typeface="Proxima Nova" panose="020B0604020202020204" charset="0"/>
                <a:ea typeface="Proxima Nova"/>
                <a:cs typeface="Proxima Nova"/>
                <a:sym typeface="Proxima Nova"/>
              </a:rPr>
              <a:t>Optimise Enablers: </a:t>
            </a:r>
          </a:p>
          <a:p>
            <a:pPr marL="45720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panose="020B0604020202020204" charset="0"/>
                <a:ea typeface="Proxima Nova"/>
                <a:cs typeface="Proxima Nova"/>
                <a:sym typeface="Proxima Nova"/>
              </a:rPr>
              <a:t>Glossary not considered a solution.</a:t>
            </a:r>
          </a:p>
          <a:p>
            <a:pPr marL="45720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panose="020B0604020202020204" charset="0"/>
                <a:ea typeface="Proxima Nova"/>
                <a:cs typeface="Proxima Nova"/>
                <a:sym typeface="Proxima Nova"/>
              </a:rPr>
              <a:t> Introductory professional learning, quick guides for beginners. </a:t>
            </a:r>
          </a:p>
          <a:p>
            <a:pPr marL="457200" indent="-457200">
              <a:lnSpc>
                <a:spcPct val="150000"/>
              </a:lnSpc>
              <a:spcBef>
                <a:spcPct val="0"/>
              </a:spcBef>
              <a:buFont typeface="Arial" panose="020B0604020202020204" pitchFamily="34" charset="0"/>
              <a:buChar char="•"/>
            </a:pPr>
            <a:r>
              <a:rPr lang="en-GB" sz="3000" dirty="0">
                <a:solidFill>
                  <a:schemeClr val="accent1">
                    <a:lumMod val="75000"/>
                  </a:schemeClr>
                </a:solidFill>
                <a:latin typeface="Proxima Nova" panose="020B0604020202020204" charset="0"/>
                <a:ea typeface="Proxima Nova"/>
                <a:cs typeface="Proxima Nova"/>
                <a:sym typeface="Proxima Nova"/>
              </a:rPr>
              <a:t>Provide specific ‘returning to work’ sessions</a:t>
            </a:r>
            <a:r>
              <a:rPr lang="en-GB" sz="3200" dirty="0">
                <a:solidFill>
                  <a:schemeClr val="accent1">
                    <a:lumMod val="75000"/>
                  </a:schemeClr>
                </a:solidFill>
                <a:latin typeface="Proxima Nova"/>
                <a:ea typeface="Proxima Nova"/>
                <a:cs typeface="Proxima Nova"/>
                <a:sym typeface="Proxima Nova"/>
              </a:rPr>
              <a:t>.  </a:t>
            </a:r>
          </a:p>
        </p:txBody>
      </p:sp>
    </p:spTree>
    <p:extLst>
      <p:ext uri="{BB962C8B-B14F-4D97-AF65-F5344CB8AC3E}">
        <p14:creationId xmlns:p14="http://schemas.microsoft.com/office/powerpoint/2010/main" val="166029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E9F7"/>
        </a:solidFill>
        <a:effectLst/>
      </p:bgPr>
    </p:bg>
    <p:spTree>
      <p:nvGrpSpPr>
        <p:cNvPr id="1" name="">
          <a:extLst>
            <a:ext uri="{FF2B5EF4-FFF2-40B4-BE49-F238E27FC236}">
              <a16:creationId xmlns:a16="http://schemas.microsoft.com/office/drawing/2014/main" id="{6AA1BE41-084F-35F9-E707-5B3D18514F3D}"/>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BB559EEF-29E2-D8E2-5DEA-7916C4618A29}"/>
              </a:ext>
              <a:ext uri="{C183D7F6-B498-43B3-948B-1728B52AA6E4}">
                <adec:decorative xmlns:adec="http://schemas.microsoft.com/office/drawing/2017/decorative" val="1"/>
              </a:ext>
            </a:extLst>
          </p:cNvPr>
          <p:cNvGrpSpPr/>
          <p:nvPr/>
        </p:nvGrpSpPr>
        <p:grpSpPr>
          <a:xfrm>
            <a:off x="8805347" y="0"/>
            <a:ext cx="1856100" cy="10287000"/>
            <a:chOff x="0" y="0"/>
            <a:chExt cx="488849" cy="2709333"/>
          </a:xfrm>
        </p:grpSpPr>
        <p:sp>
          <p:nvSpPr>
            <p:cNvPr id="9" name="Freeform 9">
              <a:extLst>
                <a:ext uri="{FF2B5EF4-FFF2-40B4-BE49-F238E27FC236}">
                  <a16:creationId xmlns:a16="http://schemas.microsoft.com/office/drawing/2014/main" id="{70A3B558-255F-E1CA-6D49-69316C3EC2D5}"/>
                </a:ext>
              </a:extLst>
            </p:cNvPr>
            <p:cNvSpPr/>
            <p:nvPr/>
          </p:nvSpPr>
          <p:spPr>
            <a:xfrm>
              <a:off x="0" y="0"/>
              <a:ext cx="488849" cy="2709333"/>
            </a:xfrm>
            <a:custGeom>
              <a:avLst/>
              <a:gdLst/>
              <a:ahLst/>
              <a:cxnLst/>
              <a:rect l="l" t="t" r="r" b="b"/>
              <a:pathLst>
                <a:path w="488849" h="2709333">
                  <a:moveTo>
                    <a:pt x="0" y="0"/>
                  </a:moveTo>
                  <a:lnTo>
                    <a:pt x="488849" y="0"/>
                  </a:lnTo>
                  <a:lnTo>
                    <a:pt x="488849" y="2709333"/>
                  </a:lnTo>
                  <a:lnTo>
                    <a:pt x="0" y="2709333"/>
                  </a:lnTo>
                  <a:close/>
                </a:path>
              </a:pathLst>
            </a:custGeom>
            <a:solidFill>
              <a:srgbClr val="FFFFFF"/>
            </a:solidFill>
          </p:spPr>
          <p:txBody>
            <a:bodyPr/>
            <a:lstStyle/>
            <a:p>
              <a:endParaRPr lang="en-IE"/>
            </a:p>
          </p:txBody>
        </p:sp>
        <p:sp>
          <p:nvSpPr>
            <p:cNvPr id="10" name="TextBox 10">
              <a:extLst>
                <a:ext uri="{FF2B5EF4-FFF2-40B4-BE49-F238E27FC236}">
                  <a16:creationId xmlns:a16="http://schemas.microsoft.com/office/drawing/2014/main" id="{1F70D3F2-F33D-1CEB-9A77-913EDD3E3068}"/>
                </a:ext>
              </a:extLst>
            </p:cNvPr>
            <p:cNvSpPr txBox="1"/>
            <p:nvPr/>
          </p:nvSpPr>
          <p:spPr>
            <a:xfrm>
              <a:off x="0" y="-38100"/>
              <a:ext cx="488849" cy="2747433"/>
            </a:xfrm>
            <a:prstGeom prst="rect">
              <a:avLst/>
            </a:prstGeom>
          </p:spPr>
          <p:txBody>
            <a:bodyPr lIns="50800" tIns="50800" rIns="50800" bIns="50800" rtlCol="0" anchor="ctr"/>
            <a:lstStyle/>
            <a:p>
              <a:pPr algn="ctr">
                <a:lnSpc>
                  <a:spcPts val="3359"/>
                </a:lnSpc>
              </a:pPr>
              <a:endParaRPr/>
            </a:p>
          </p:txBody>
        </p:sp>
      </p:grpSp>
      <p:sp>
        <p:nvSpPr>
          <p:cNvPr id="26" name="TextBox 26">
            <a:extLst>
              <a:ext uri="{FF2B5EF4-FFF2-40B4-BE49-F238E27FC236}">
                <a16:creationId xmlns:a16="http://schemas.microsoft.com/office/drawing/2014/main" id="{EE278431-65A2-9163-6202-B90304C78FE9}"/>
              </a:ext>
            </a:extLst>
          </p:cNvPr>
          <p:cNvSpPr txBox="1">
            <a:spLocks noGrp="1"/>
          </p:cNvSpPr>
          <p:nvPr>
            <p:ph type="title" idx="4294967295"/>
          </p:nvPr>
        </p:nvSpPr>
        <p:spPr>
          <a:xfrm>
            <a:off x="9889160" y="3914775"/>
            <a:ext cx="5972520"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GB" sz="8000" b="1" i="0" u="none" strike="noStrike" kern="1200" cap="none" spc="0" normalizeH="0" baseline="0" noProof="0" dirty="0">
                <a:ln>
                  <a:noFill/>
                </a:ln>
                <a:solidFill>
                  <a:srgbClr val="29629B"/>
                </a:solidFill>
                <a:effectLst/>
                <a:uLnTx/>
                <a:uFillTx/>
                <a:latin typeface="Proxima Nova Heavy"/>
                <a:ea typeface="Proxima Nova Heavy"/>
                <a:cs typeface="Proxima Nova Heavy"/>
                <a:sym typeface="Proxima Nova Heavy"/>
              </a:rPr>
              <a:t>Next Steps</a:t>
            </a:r>
            <a:endParaRPr kumimoji="0" lang="en-US" sz="8000" b="1" i="0" u="none" strike="noStrike" kern="1200" cap="none" spc="0" normalizeH="0" baseline="0" noProof="0" dirty="0">
              <a:ln>
                <a:noFill/>
              </a:ln>
              <a:solidFill>
                <a:srgbClr val="0B284F"/>
              </a:solidFill>
              <a:effectLst/>
              <a:uLnTx/>
              <a:uFillTx/>
              <a:latin typeface="Proxima Nova Heavy"/>
              <a:ea typeface="Proxima Nova Heavy"/>
              <a:cs typeface="Proxima Nova Heavy"/>
              <a:sym typeface="Proxima Nova Heavy"/>
            </a:endParaRPr>
          </a:p>
        </p:txBody>
      </p:sp>
      <p:grpSp>
        <p:nvGrpSpPr>
          <p:cNvPr id="2" name="Group 2">
            <a:extLst>
              <a:ext uri="{FF2B5EF4-FFF2-40B4-BE49-F238E27FC236}">
                <a16:creationId xmlns:a16="http://schemas.microsoft.com/office/drawing/2014/main" id="{09800EB5-BCF7-8FD1-336B-C1AAF332094C}"/>
              </a:ext>
              <a:ext uri="{C183D7F6-B498-43B3-948B-1728B52AA6E4}">
                <adec:decorative xmlns:adec="http://schemas.microsoft.com/office/drawing/2017/decorative" val="1"/>
              </a:ext>
            </a:extLst>
          </p:cNvPr>
          <p:cNvGrpSpPr/>
          <p:nvPr/>
        </p:nvGrpSpPr>
        <p:grpSpPr>
          <a:xfrm>
            <a:off x="0" y="0"/>
            <a:ext cx="8805347" cy="10287000"/>
            <a:chOff x="0" y="0"/>
            <a:chExt cx="2319104" cy="2709333"/>
          </a:xfrm>
        </p:grpSpPr>
        <p:sp>
          <p:nvSpPr>
            <p:cNvPr id="3" name="Freeform 3">
              <a:extLst>
                <a:ext uri="{FF2B5EF4-FFF2-40B4-BE49-F238E27FC236}">
                  <a16:creationId xmlns:a16="http://schemas.microsoft.com/office/drawing/2014/main" id="{99B0713F-E013-3780-7A6D-E021D7423B9E}"/>
                </a:ext>
              </a:extLst>
            </p:cNvPr>
            <p:cNvSpPr/>
            <p:nvPr/>
          </p:nvSpPr>
          <p:spPr>
            <a:xfrm>
              <a:off x="0" y="0"/>
              <a:ext cx="2319104" cy="2709333"/>
            </a:xfrm>
            <a:custGeom>
              <a:avLst/>
              <a:gdLst/>
              <a:ahLst/>
              <a:cxnLst/>
              <a:rect l="l" t="t" r="r" b="b"/>
              <a:pathLst>
                <a:path w="2319104" h="2709333">
                  <a:moveTo>
                    <a:pt x="0" y="0"/>
                  </a:moveTo>
                  <a:lnTo>
                    <a:pt x="2319104" y="0"/>
                  </a:lnTo>
                  <a:lnTo>
                    <a:pt x="2319104" y="2709333"/>
                  </a:lnTo>
                  <a:lnTo>
                    <a:pt x="0" y="2709333"/>
                  </a:lnTo>
                  <a:close/>
                </a:path>
              </a:pathLst>
            </a:custGeom>
            <a:solidFill>
              <a:srgbClr val="0B284F"/>
            </a:solidFill>
          </p:spPr>
          <p:txBody>
            <a:bodyPr/>
            <a:lstStyle/>
            <a:p>
              <a:endParaRPr lang="en-IE"/>
            </a:p>
          </p:txBody>
        </p:sp>
        <p:sp>
          <p:nvSpPr>
            <p:cNvPr id="4" name="TextBox 4">
              <a:extLst>
                <a:ext uri="{FF2B5EF4-FFF2-40B4-BE49-F238E27FC236}">
                  <a16:creationId xmlns:a16="http://schemas.microsoft.com/office/drawing/2014/main" id="{2DB0261E-B40C-32CE-23C6-84B04940BF8D}"/>
                </a:ext>
              </a:extLst>
            </p:cNvPr>
            <p:cNvSpPr txBox="1"/>
            <p:nvPr/>
          </p:nvSpPr>
          <p:spPr>
            <a:xfrm>
              <a:off x="0" y="-38100"/>
              <a:ext cx="2319104" cy="2747433"/>
            </a:xfrm>
            <a:prstGeom prst="rect">
              <a:avLst/>
            </a:prstGeom>
          </p:spPr>
          <p:txBody>
            <a:bodyPr lIns="50800" tIns="50800" rIns="50800" bIns="50800" rtlCol="0" anchor="ctr"/>
            <a:lstStyle/>
            <a:p>
              <a:pPr algn="ctr">
                <a:lnSpc>
                  <a:spcPts val="3359"/>
                </a:lnSpc>
              </a:pPr>
              <a:endParaRPr/>
            </a:p>
          </p:txBody>
        </p:sp>
      </p:grpSp>
      <p:grpSp>
        <p:nvGrpSpPr>
          <p:cNvPr id="11" name="Group 11" descr="number four">
            <a:extLst>
              <a:ext uri="{FF2B5EF4-FFF2-40B4-BE49-F238E27FC236}">
                <a16:creationId xmlns:a16="http://schemas.microsoft.com/office/drawing/2014/main" id="{B40EB407-938D-AD37-821F-5B133F1644B3}"/>
              </a:ext>
              <a:ext uri="{C183D7F6-B498-43B3-948B-1728B52AA6E4}">
                <adec:decorative xmlns:adec="http://schemas.microsoft.com/office/drawing/2017/decorative" val="0"/>
              </a:ext>
            </a:extLst>
          </p:cNvPr>
          <p:cNvGrpSpPr/>
          <p:nvPr/>
        </p:nvGrpSpPr>
        <p:grpSpPr>
          <a:xfrm>
            <a:off x="9889160" y="1727785"/>
            <a:ext cx="1544574" cy="1544574"/>
            <a:chOff x="0" y="0"/>
            <a:chExt cx="812800" cy="812800"/>
          </a:xfrm>
        </p:grpSpPr>
        <p:sp>
          <p:nvSpPr>
            <p:cNvPr id="12" name="Freeform 12">
              <a:extLst>
                <a:ext uri="{FF2B5EF4-FFF2-40B4-BE49-F238E27FC236}">
                  <a16:creationId xmlns:a16="http://schemas.microsoft.com/office/drawing/2014/main" id="{8CCDBE9D-291D-8B05-7D0E-A3299EB6A6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2E3"/>
            </a:solidFill>
            <a:ln cap="sq">
              <a:noFill/>
              <a:prstDash val="solid"/>
              <a:miter/>
            </a:ln>
          </p:spPr>
          <p:txBody>
            <a:bodyPr/>
            <a:lstStyle/>
            <a:p>
              <a:endParaRPr lang="en-IE"/>
            </a:p>
          </p:txBody>
        </p:sp>
        <p:sp>
          <p:nvSpPr>
            <p:cNvPr id="13" name="TextBox 13">
              <a:extLst>
                <a:ext uri="{FF2B5EF4-FFF2-40B4-BE49-F238E27FC236}">
                  <a16:creationId xmlns:a16="http://schemas.microsoft.com/office/drawing/2014/main" id="{4EA0249E-59E6-A281-01B7-E92715361384}"/>
                </a:ext>
              </a:extLst>
            </p:cNvPr>
            <p:cNvSpPr txBox="1"/>
            <p:nvPr/>
          </p:nvSpPr>
          <p:spPr>
            <a:xfrm>
              <a:off x="76200" y="76200"/>
              <a:ext cx="660400" cy="660400"/>
            </a:xfrm>
            <a:prstGeom prst="rect">
              <a:avLst/>
            </a:prstGeom>
          </p:spPr>
          <p:txBody>
            <a:bodyPr lIns="50800" tIns="50800" rIns="50800" bIns="50800" rtlCol="0" anchor="ctr"/>
            <a:lstStyle/>
            <a:p>
              <a:pPr marL="0" lvl="0" indent="0" algn="ctr">
                <a:lnSpc>
                  <a:spcPts val="3840"/>
                </a:lnSpc>
                <a:spcBef>
                  <a:spcPct val="0"/>
                </a:spcBef>
              </a:pPr>
              <a:r>
                <a:rPr lang="en-US" sz="3200" b="1" u="none" dirty="0">
                  <a:solidFill>
                    <a:srgbClr val="FFFFFF"/>
                  </a:solidFill>
                  <a:latin typeface="Proxima Nova Heavy"/>
                  <a:ea typeface="Proxima Nova Heavy"/>
                  <a:cs typeface="Proxima Nova Heavy"/>
                  <a:sym typeface="Proxima Nova Heavy"/>
                </a:rPr>
                <a:t>04.</a:t>
              </a:r>
            </a:p>
          </p:txBody>
        </p:sp>
      </p:grpSp>
      <p:grpSp>
        <p:nvGrpSpPr>
          <p:cNvPr id="14" name="Group 14">
            <a:extLst>
              <a:ext uri="{FF2B5EF4-FFF2-40B4-BE49-F238E27FC236}">
                <a16:creationId xmlns:a16="http://schemas.microsoft.com/office/drawing/2014/main" id="{A31774EB-6A7C-5194-1C9C-7DDD71B3AD18}"/>
              </a:ext>
              <a:ext uri="{C183D7F6-B498-43B3-948B-1728B52AA6E4}">
                <adec:decorative xmlns:adec="http://schemas.microsoft.com/office/drawing/2017/decorative" val="1"/>
              </a:ext>
            </a:extLst>
          </p:cNvPr>
          <p:cNvGrpSpPr/>
          <p:nvPr/>
        </p:nvGrpSpPr>
        <p:grpSpPr>
          <a:xfrm>
            <a:off x="11433734" y="5455298"/>
            <a:ext cx="978540" cy="195708"/>
            <a:chOff x="0" y="0"/>
            <a:chExt cx="1304719" cy="260944"/>
          </a:xfrm>
        </p:grpSpPr>
        <p:grpSp>
          <p:nvGrpSpPr>
            <p:cNvPr id="15" name="Group 15">
              <a:extLst>
                <a:ext uri="{FF2B5EF4-FFF2-40B4-BE49-F238E27FC236}">
                  <a16:creationId xmlns:a16="http://schemas.microsoft.com/office/drawing/2014/main" id="{1CFAB638-8292-413B-0E7A-2F9BE5CAE75D}"/>
                </a:ext>
              </a:extLst>
            </p:cNvPr>
            <p:cNvGrpSpPr/>
            <p:nvPr/>
          </p:nvGrpSpPr>
          <p:grpSpPr>
            <a:xfrm>
              <a:off x="0" y="0"/>
              <a:ext cx="260944" cy="260944"/>
              <a:chOff x="0" y="0"/>
              <a:chExt cx="812800" cy="812800"/>
            </a:xfrm>
          </p:grpSpPr>
          <p:sp>
            <p:nvSpPr>
              <p:cNvPr id="16" name="Freeform 16">
                <a:extLst>
                  <a:ext uri="{FF2B5EF4-FFF2-40B4-BE49-F238E27FC236}">
                    <a16:creationId xmlns:a16="http://schemas.microsoft.com/office/drawing/2014/main" id="{5A7F6817-5E6F-B98F-62DE-258AABA237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17" name="TextBox 17">
                <a:extLst>
                  <a:ext uri="{FF2B5EF4-FFF2-40B4-BE49-F238E27FC236}">
                    <a16:creationId xmlns:a16="http://schemas.microsoft.com/office/drawing/2014/main" id="{81D3BDF1-76F0-31F1-DFBD-C0165358B52D}"/>
                  </a:ext>
                </a:extLst>
              </p:cNvPr>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8" name="Group 18">
              <a:extLst>
                <a:ext uri="{FF2B5EF4-FFF2-40B4-BE49-F238E27FC236}">
                  <a16:creationId xmlns:a16="http://schemas.microsoft.com/office/drawing/2014/main" id="{B8EE1D68-A2AE-F905-DBBF-2ACD7B7B2758}"/>
                </a:ext>
              </a:extLst>
            </p:cNvPr>
            <p:cNvGrpSpPr/>
            <p:nvPr/>
          </p:nvGrpSpPr>
          <p:grpSpPr>
            <a:xfrm>
              <a:off x="521888" y="0"/>
              <a:ext cx="260944" cy="260944"/>
              <a:chOff x="0" y="0"/>
              <a:chExt cx="812800" cy="812800"/>
            </a:xfrm>
          </p:grpSpPr>
          <p:sp>
            <p:nvSpPr>
              <p:cNvPr id="19" name="Freeform 19">
                <a:extLst>
                  <a:ext uri="{FF2B5EF4-FFF2-40B4-BE49-F238E27FC236}">
                    <a16:creationId xmlns:a16="http://schemas.microsoft.com/office/drawing/2014/main" id="{6B313407-1796-00E9-4B3A-0FD9A82A23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20" name="TextBox 20">
                <a:extLst>
                  <a:ext uri="{FF2B5EF4-FFF2-40B4-BE49-F238E27FC236}">
                    <a16:creationId xmlns:a16="http://schemas.microsoft.com/office/drawing/2014/main" id="{BC8BB0C9-4D1D-439B-5861-E28DD6D1DE7F}"/>
                  </a:ext>
                </a:extLst>
              </p:cNvPr>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1" name="Group 21">
              <a:extLst>
                <a:ext uri="{FF2B5EF4-FFF2-40B4-BE49-F238E27FC236}">
                  <a16:creationId xmlns:a16="http://schemas.microsoft.com/office/drawing/2014/main" id="{F4136C40-6F38-5BF3-BCB7-4BDEACDF46BC}"/>
                </a:ext>
              </a:extLst>
            </p:cNvPr>
            <p:cNvGrpSpPr/>
            <p:nvPr/>
          </p:nvGrpSpPr>
          <p:grpSpPr>
            <a:xfrm>
              <a:off x="1043776" y="0"/>
              <a:ext cx="260944" cy="260944"/>
              <a:chOff x="0" y="0"/>
              <a:chExt cx="812800" cy="812800"/>
            </a:xfrm>
          </p:grpSpPr>
          <p:sp>
            <p:nvSpPr>
              <p:cNvPr id="22" name="Freeform 22">
                <a:extLst>
                  <a:ext uri="{FF2B5EF4-FFF2-40B4-BE49-F238E27FC236}">
                    <a16:creationId xmlns:a16="http://schemas.microsoft.com/office/drawing/2014/main" id="{685C7CA7-8565-F533-B704-71AB9E8823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23" name="TextBox 23">
                <a:extLst>
                  <a:ext uri="{FF2B5EF4-FFF2-40B4-BE49-F238E27FC236}">
                    <a16:creationId xmlns:a16="http://schemas.microsoft.com/office/drawing/2014/main" id="{8977F941-40D2-30A1-FFED-E407418E5FA3}"/>
                  </a:ext>
                </a:extLst>
              </p:cNvPr>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pic>
        <p:nvPicPr>
          <p:cNvPr id="28" name="Picture 27">
            <a:extLst>
              <a:ext uri="{FF2B5EF4-FFF2-40B4-BE49-F238E27FC236}">
                <a16:creationId xmlns:a16="http://schemas.microsoft.com/office/drawing/2014/main" id="{1F1CC00D-6249-F647-F2DA-3ABD9EC8A97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786638"/>
            <a:ext cx="4320034" cy="1090512"/>
          </a:xfrm>
          <a:prstGeom prst="rect">
            <a:avLst/>
          </a:prstGeom>
        </p:spPr>
      </p:pic>
    </p:spTree>
    <p:extLst>
      <p:ext uri="{BB962C8B-B14F-4D97-AF65-F5344CB8AC3E}">
        <p14:creationId xmlns:p14="http://schemas.microsoft.com/office/powerpoint/2010/main" val="2911825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8FE7B-14F8-38D1-444E-01B9AE8CF85C}"/>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C067D640-DDB1-B4F5-51F9-675B6A336F6F}"/>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A11D35A5-677F-AA52-AA8A-D89E71B91E6C}"/>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2DAA2E74-F661-E6A5-8BBE-5F6C560EEBF7}"/>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C62E76DF-6641-4ACB-1620-FE55D388154F}"/>
              </a:ext>
            </a:extLst>
          </p:cNvPr>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Next steps for Study</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 name="TextBox 27">
            <a:extLst>
              <a:ext uri="{FF2B5EF4-FFF2-40B4-BE49-F238E27FC236}">
                <a16:creationId xmlns:a16="http://schemas.microsoft.com/office/drawing/2014/main" id="{2066571C-C27D-6B1B-F987-307E4E204B0F}"/>
              </a:ext>
            </a:extLst>
          </p:cNvPr>
          <p:cNvSpPr txBox="1"/>
          <p:nvPr/>
        </p:nvSpPr>
        <p:spPr>
          <a:xfrm>
            <a:off x="1028699" y="2333521"/>
            <a:ext cx="16548781" cy="4961871"/>
          </a:xfrm>
          <a:prstGeom prst="rect">
            <a:avLst/>
          </a:prstGeom>
        </p:spPr>
        <p:txBody>
          <a:bodyPr wrap="square" lIns="0" tIns="0" rIns="0" bIns="0" rtlCol="0" anchor="t">
            <a:spAutoFit/>
          </a:bodyPr>
          <a:lstStyle/>
          <a:p>
            <a:pPr marL="514350" indent="-514350">
              <a:lnSpc>
                <a:spcPct val="150000"/>
              </a:lnSpc>
              <a:spcBef>
                <a:spcPct val="0"/>
              </a:spcBef>
              <a:buFontTx/>
              <a:buAutoNum type="arabicPeriod"/>
            </a:pPr>
            <a:r>
              <a:rPr lang="en-GB" sz="3000" dirty="0">
                <a:solidFill>
                  <a:srgbClr val="29629B"/>
                </a:solidFill>
                <a:latin typeface="Proxima Nova"/>
                <a:ea typeface="Proxima Nova"/>
                <a:cs typeface="Proxima Nova"/>
                <a:sym typeface="Proxima Nova"/>
              </a:rPr>
              <a:t>Deeper analysis of current data. </a:t>
            </a:r>
          </a:p>
          <a:p>
            <a:pPr marL="514350" indent="-514350">
              <a:lnSpc>
                <a:spcPct val="150000"/>
              </a:lnSpc>
              <a:spcBef>
                <a:spcPct val="0"/>
              </a:spcBef>
              <a:buFontTx/>
              <a:buAutoNum type="arabicPeriod"/>
            </a:pPr>
            <a:r>
              <a:rPr lang="en-GB" sz="3000" dirty="0">
                <a:solidFill>
                  <a:srgbClr val="29629B"/>
                </a:solidFill>
                <a:latin typeface="Proxima Nova"/>
                <a:ea typeface="Proxima Nova"/>
                <a:cs typeface="Proxima Nova"/>
                <a:sym typeface="Proxima Nova"/>
              </a:rPr>
              <a:t>Apply recommendations emerging from findings – currently underway. </a:t>
            </a:r>
          </a:p>
          <a:p>
            <a:pPr marL="514350" indent="-514350">
              <a:lnSpc>
                <a:spcPct val="150000"/>
              </a:lnSpc>
              <a:spcBef>
                <a:spcPct val="0"/>
              </a:spcBef>
              <a:buAutoNum type="arabicPeriod"/>
            </a:pPr>
            <a:r>
              <a:rPr lang="en-GB" sz="3000" dirty="0">
                <a:solidFill>
                  <a:srgbClr val="29629B"/>
                </a:solidFill>
                <a:latin typeface="Proxima Nova"/>
                <a:ea typeface="Proxima Nova"/>
                <a:cs typeface="Proxima Nova"/>
                <a:sym typeface="Proxima Nova"/>
              </a:rPr>
              <a:t>Continue to investigate barriers </a:t>
            </a:r>
          </a:p>
          <a:p>
            <a:pPr marL="571500" lvl="0" indent="-571500">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Survey to be disseminated April/May 2026 - to capture views of wider staff community. </a:t>
            </a:r>
          </a:p>
          <a:p>
            <a:pPr marL="571500" lvl="0" indent="-571500">
              <a:lnSpc>
                <a:spcPct val="150000"/>
              </a:lnSpc>
              <a:spcBef>
                <a:spcPct val="0"/>
              </a:spcBef>
              <a:buFont typeface="Arial" panose="020B0604020202020204" pitchFamily="34" charset="0"/>
              <a:buChar char="•"/>
            </a:pPr>
            <a:r>
              <a:rPr lang="en-GB" sz="3000" dirty="0" err="1">
                <a:solidFill>
                  <a:srgbClr val="29629B"/>
                </a:solidFill>
                <a:latin typeface="Proxima Nova"/>
                <a:ea typeface="Proxima Nova"/>
                <a:cs typeface="Proxima Nova"/>
                <a:sym typeface="Proxima Nova"/>
              </a:rPr>
              <a:t>Ctd</a:t>
            </a:r>
            <a:r>
              <a:rPr lang="en-GB" sz="3000" dirty="0">
                <a:solidFill>
                  <a:srgbClr val="29629B"/>
                </a:solidFill>
                <a:latin typeface="Proxima Nova"/>
                <a:ea typeface="Proxima Nova"/>
                <a:cs typeface="Proxima Nova"/>
                <a:sym typeface="Proxima Nova"/>
              </a:rPr>
              <a:t> focus groups each year</a:t>
            </a:r>
          </a:p>
          <a:p>
            <a:pPr lvl="0">
              <a:lnSpc>
                <a:spcPct val="150000"/>
              </a:lnSpc>
              <a:spcBef>
                <a:spcPct val="0"/>
              </a:spcBef>
            </a:pPr>
            <a:endParaRPr lang="en-GB" sz="3000" dirty="0">
              <a:solidFill>
                <a:srgbClr val="29629B"/>
              </a:solidFill>
              <a:latin typeface="Proxima Nova"/>
              <a:ea typeface="Proxima Nova"/>
              <a:cs typeface="Proxima Nova"/>
              <a:sym typeface="Proxima Nova"/>
            </a:endParaRPr>
          </a:p>
          <a:p>
            <a:pPr lvl="0" algn="l">
              <a:lnSpc>
                <a:spcPct val="150000"/>
              </a:lnSpc>
              <a:spcBef>
                <a:spcPct val="0"/>
              </a:spcBef>
            </a:pPr>
            <a:r>
              <a:rPr lang="en-GB" sz="4000" dirty="0">
                <a:solidFill>
                  <a:srgbClr val="29629B"/>
                </a:solidFill>
                <a:latin typeface="Proxima Nova"/>
                <a:ea typeface="Proxima Nova"/>
                <a:cs typeface="Proxima Nova"/>
                <a:sym typeface="Proxima Nova"/>
              </a:rPr>
              <a:t> </a:t>
            </a:r>
          </a:p>
        </p:txBody>
      </p:sp>
    </p:spTree>
    <p:extLst>
      <p:ext uri="{BB962C8B-B14F-4D97-AF65-F5344CB8AC3E}">
        <p14:creationId xmlns:p14="http://schemas.microsoft.com/office/powerpoint/2010/main" val="275244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9E7E-760F-ECC9-EB6A-31BDDDBE1DED}"/>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3885493D-8810-922E-0D4D-98553C5B403C}"/>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1A6920B8-8000-1D7F-3F46-721C964A13E5}"/>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E1C03127-334B-2F93-1329-4017EA4D3CA5}"/>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2813E4F1-AEFC-165A-7ED3-F0DC058B9F63}"/>
              </a:ext>
            </a:extLst>
          </p:cNvPr>
          <p:cNvSpPr txBox="1">
            <a:spLocks noGrp="1"/>
          </p:cNvSpPr>
          <p:nvPr>
            <p:ph type="title" idx="4294967295"/>
          </p:nvPr>
        </p:nvSpPr>
        <p:spPr>
          <a:xfrm>
            <a:off x="1028699" y="1152525"/>
            <a:ext cx="14893925"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References</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27" name="TextBox 27">
            <a:extLst>
              <a:ext uri="{FF2B5EF4-FFF2-40B4-BE49-F238E27FC236}">
                <a16:creationId xmlns:a16="http://schemas.microsoft.com/office/drawing/2014/main" id="{F7AFD873-B2E3-DB0D-33B9-9BB71E212117}"/>
              </a:ext>
            </a:extLst>
          </p:cNvPr>
          <p:cNvSpPr txBox="1"/>
          <p:nvPr/>
        </p:nvSpPr>
        <p:spPr>
          <a:xfrm>
            <a:off x="1028699" y="2333521"/>
            <a:ext cx="16548781" cy="4916089"/>
          </a:xfrm>
          <a:prstGeom prst="rect">
            <a:avLst/>
          </a:prstGeom>
        </p:spPr>
        <p:txBody>
          <a:bodyPr wrap="square" lIns="0" tIns="0" rIns="0" bIns="0" rtlCol="0" anchor="t">
            <a:spAutoFit/>
          </a:bodyPr>
          <a:lstStyle/>
          <a:p>
            <a:pPr marL="342900" lvl="0" indent="-342900">
              <a:lnSpc>
                <a:spcPct val="150000"/>
              </a:lnSpc>
              <a:spcBef>
                <a:spcPct val="0"/>
              </a:spcBef>
              <a:buFont typeface="Arial" panose="020B0604020202020204" pitchFamily="34" charset="0"/>
              <a:buChar char="•"/>
            </a:pPr>
            <a:r>
              <a:rPr lang="en-IE" sz="2400" dirty="0">
                <a:solidFill>
                  <a:schemeClr val="accent1">
                    <a:lumMod val="75000"/>
                  </a:schemeClr>
                </a:solidFill>
                <a:latin typeface="Librefrank"/>
                <a:ea typeface="Open Sans" panose="020B0606030504020204" pitchFamily="34" charset="0"/>
                <a:cs typeface="Open Sans" panose="020B0606030504020204" pitchFamily="34" charset="0"/>
              </a:rPr>
              <a:t>ALTITUDE Project (2024) - The National Charter for Universal Design in Tertiary Education. AHEAD Educational Press. Retrieved at </a:t>
            </a:r>
            <a:r>
              <a:rPr lang="en-IE" sz="2400" dirty="0">
                <a:solidFill>
                  <a:schemeClr val="accent1">
                    <a:lumMod val="75000"/>
                  </a:schemeClr>
                </a:solidFill>
                <a:latin typeface="Librefrank"/>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https://www.itsligo.ie/wp-content/uploads/2024/03/ALTITUDE-Charter-supplied-digital-2</a:t>
            </a:r>
            <a:r>
              <a:rPr lang="en-IE" sz="2400" dirty="0">
                <a:solidFill>
                  <a:schemeClr val="accent1">
                    <a:lumMod val="75000"/>
                  </a:schemeClr>
                </a:solidFill>
                <a:latin typeface="Librefrank"/>
                <a:ea typeface="Open Sans" panose="020B0606030504020204" pitchFamily="34" charset="0"/>
                <a:cs typeface="Open Sans" panose="020B0606030504020204" pitchFamily="34" charset="0"/>
              </a:rPr>
              <a:t> Accessed on: February 16</a:t>
            </a:r>
            <a:r>
              <a:rPr lang="en-IE" sz="2400" baseline="30000" dirty="0">
                <a:solidFill>
                  <a:schemeClr val="accent1">
                    <a:lumMod val="75000"/>
                  </a:schemeClr>
                </a:solidFill>
                <a:latin typeface="Librefrank"/>
                <a:ea typeface="Open Sans" panose="020B0606030504020204" pitchFamily="34" charset="0"/>
                <a:cs typeface="Open Sans" panose="020B0606030504020204" pitchFamily="34" charset="0"/>
              </a:rPr>
              <a:t>th</a:t>
            </a:r>
            <a:r>
              <a:rPr lang="en-IE" sz="2400" dirty="0">
                <a:solidFill>
                  <a:schemeClr val="accent1">
                    <a:lumMod val="75000"/>
                  </a:schemeClr>
                </a:solidFill>
                <a:latin typeface="Librefrank"/>
                <a:ea typeface="Open Sans" panose="020B0606030504020204" pitchFamily="34" charset="0"/>
                <a:cs typeface="Open Sans" panose="020B0606030504020204" pitchFamily="34" charset="0"/>
              </a:rPr>
              <a:t> 2026.</a:t>
            </a:r>
          </a:p>
          <a:p>
            <a:pPr marL="342900" lvl="0" indent="-342900">
              <a:lnSpc>
                <a:spcPct val="150000"/>
              </a:lnSpc>
              <a:spcBef>
                <a:spcPct val="0"/>
              </a:spcBef>
              <a:buFont typeface="Arial" panose="020B0604020202020204" pitchFamily="34" charset="0"/>
              <a:buChar char="•"/>
            </a:pPr>
            <a:r>
              <a:rPr lang="en-IE" sz="2400" dirty="0">
                <a:solidFill>
                  <a:schemeClr val="accent1">
                    <a:lumMod val="75000"/>
                  </a:schemeClr>
                </a:solidFill>
                <a:latin typeface="Proxima Nova" panose="020B0604020202020204" charset="0"/>
              </a:rPr>
              <a:t>Braun, V., &amp; Clarke, V. (2006). Using thematic analysis in psychology. </a:t>
            </a:r>
            <a:r>
              <a:rPr lang="en-IE" sz="2400" i="1" dirty="0">
                <a:solidFill>
                  <a:schemeClr val="accent1">
                    <a:lumMod val="75000"/>
                  </a:schemeClr>
                </a:solidFill>
                <a:latin typeface="Proxima Nova" panose="020B0604020202020204" charset="0"/>
              </a:rPr>
              <a:t>Qualitative Research in Psychology</a:t>
            </a:r>
            <a:r>
              <a:rPr lang="en-IE" sz="2400" dirty="0">
                <a:solidFill>
                  <a:schemeClr val="accent1">
                    <a:lumMod val="75000"/>
                  </a:schemeClr>
                </a:solidFill>
                <a:latin typeface="Proxima Nova" panose="020B0604020202020204" charset="0"/>
              </a:rPr>
              <a:t>, </a:t>
            </a:r>
            <a:r>
              <a:rPr lang="en-IE" sz="2400" i="1" dirty="0">
                <a:solidFill>
                  <a:schemeClr val="accent1">
                    <a:lumMod val="75000"/>
                  </a:schemeClr>
                </a:solidFill>
                <a:latin typeface="Proxima Nova" panose="020B0604020202020204" charset="0"/>
              </a:rPr>
              <a:t>3</a:t>
            </a:r>
            <a:r>
              <a:rPr lang="en-IE" sz="2400" dirty="0">
                <a:solidFill>
                  <a:schemeClr val="accent1">
                    <a:lumMod val="75000"/>
                  </a:schemeClr>
                </a:solidFill>
                <a:latin typeface="Proxima Nova" panose="020B0604020202020204" charset="0"/>
              </a:rPr>
              <a:t>(2), 77–101. </a:t>
            </a:r>
            <a:r>
              <a:rPr lang="en-IE" sz="2400" dirty="0">
                <a:solidFill>
                  <a:schemeClr val="accent1">
                    <a:lumMod val="75000"/>
                  </a:schemeClr>
                </a:solidFill>
                <a:latin typeface="Proxima Nova" panose="020B0604020202020204" charset="0"/>
                <a:hlinkClick r:id="rId3">
                  <a:extLst>
                    <a:ext uri="{A12FA001-AC4F-418D-AE19-62706E023703}">
                      <ahyp:hlinkClr xmlns:ahyp="http://schemas.microsoft.com/office/drawing/2018/hyperlinkcolor" val="tx"/>
                    </a:ext>
                  </a:extLst>
                </a:hlinkClick>
              </a:rPr>
              <a:t>https://doi.org/10.1191/1478088706qp063oa</a:t>
            </a:r>
            <a:endParaRPr lang="en-IE" sz="2400" dirty="0">
              <a:solidFill>
                <a:schemeClr val="accent1">
                  <a:lumMod val="75000"/>
                </a:schemeClr>
              </a:solidFill>
              <a:latin typeface="Proxima Nova" panose="020B0604020202020204" charset="0"/>
            </a:endParaRPr>
          </a:p>
          <a:p>
            <a:pPr marL="342900" lvl="0" indent="-342900">
              <a:lnSpc>
                <a:spcPct val="150000"/>
              </a:lnSpc>
              <a:spcBef>
                <a:spcPct val="0"/>
              </a:spcBef>
              <a:buFont typeface="Arial" panose="020B0604020202020204" pitchFamily="34" charset="0"/>
              <a:buChar char="•"/>
            </a:pPr>
            <a:r>
              <a:rPr lang="en-IE" sz="2400" dirty="0">
                <a:solidFill>
                  <a:schemeClr val="accent1">
                    <a:lumMod val="75000"/>
                  </a:schemeClr>
                </a:solidFill>
                <a:latin typeface="Proxima Nova" panose="020B0604020202020204" charset="0"/>
              </a:rPr>
              <a:t>Braun, V. &amp; Clarke, V. (2021) Thematic Analysis: A Practical Guide. Sage: London</a:t>
            </a:r>
          </a:p>
          <a:p>
            <a:pPr marL="342900" lvl="0" indent="-342900">
              <a:lnSpc>
                <a:spcPct val="150000"/>
              </a:lnSpc>
              <a:spcBef>
                <a:spcPct val="0"/>
              </a:spcBef>
              <a:buFont typeface="Arial" panose="020B0604020202020204" pitchFamily="34" charset="0"/>
              <a:buChar char="•"/>
            </a:pPr>
            <a:r>
              <a:rPr lang="en-GB" sz="2400" dirty="0">
                <a:solidFill>
                  <a:schemeClr val="accent1">
                    <a:lumMod val="75000"/>
                  </a:schemeClr>
                </a:solidFill>
                <a:latin typeface="Proxima Nova" panose="020B0604020202020204" charset="0"/>
                <a:ea typeface="Proxima Nova"/>
                <a:cs typeface="Proxima Nova"/>
                <a:sym typeface="Proxima Nova"/>
              </a:rPr>
              <a:t>University of Limerick (2023) Action for Wisdom: Learning, teaching and assessment strategy 2022-2027 Retrieved at </a:t>
            </a:r>
            <a:r>
              <a:rPr lang="en-GB" sz="2400" dirty="0">
                <a:solidFill>
                  <a:schemeClr val="accent1">
                    <a:lumMod val="75000"/>
                  </a:schemeClr>
                </a:solidFill>
                <a:latin typeface="Proxima Nova" panose="020B0604020202020204" charset="0"/>
                <a:ea typeface="Proxima Nova"/>
                <a:cs typeface="Proxima Nova"/>
                <a:sym typeface="Proxima Nova"/>
                <a:hlinkClick r:id="rId4">
                  <a:extLst>
                    <a:ext uri="{A12FA001-AC4F-418D-AE19-62706E023703}">
                      <ahyp:hlinkClr xmlns:ahyp="http://schemas.microsoft.com/office/drawing/2018/hyperlinkcolor" val="tx"/>
                    </a:ext>
                  </a:extLst>
                </a:hlinkClick>
              </a:rPr>
              <a:t>https://www.ul.ie/media/29887/download?inline</a:t>
            </a:r>
            <a:r>
              <a:rPr lang="en-GB" sz="2400" dirty="0">
                <a:solidFill>
                  <a:schemeClr val="accent1">
                    <a:lumMod val="75000"/>
                  </a:schemeClr>
                </a:solidFill>
                <a:latin typeface="Proxima Nova" panose="020B0604020202020204" charset="0"/>
                <a:ea typeface="Proxima Nova"/>
                <a:cs typeface="Proxima Nova"/>
                <a:sym typeface="Proxima Nova"/>
              </a:rPr>
              <a:t> Accessed on: February 16</a:t>
            </a:r>
            <a:r>
              <a:rPr lang="en-GB" sz="2400" baseline="30000" dirty="0">
                <a:solidFill>
                  <a:schemeClr val="accent1">
                    <a:lumMod val="75000"/>
                  </a:schemeClr>
                </a:solidFill>
                <a:latin typeface="Proxima Nova" panose="020B0604020202020204" charset="0"/>
                <a:ea typeface="Proxima Nova"/>
                <a:cs typeface="Proxima Nova"/>
                <a:sym typeface="Proxima Nova"/>
              </a:rPr>
              <a:t>th</a:t>
            </a:r>
            <a:r>
              <a:rPr lang="en-GB" sz="2400" dirty="0">
                <a:solidFill>
                  <a:schemeClr val="accent1">
                    <a:lumMod val="75000"/>
                  </a:schemeClr>
                </a:solidFill>
                <a:latin typeface="Proxima Nova" panose="020B0604020202020204" charset="0"/>
                <a:ea typeface="Proxima Nova"/>
                <a:cs typeface="Proxima Nova"/>
                <a:sym typeface="Proxima Nova"/>
              </a:rPr>
              <a:t> 2026.</a:t>
            </a:r>
          </a:p>
          <a:p>
            <a:pPr marL="342900" lvl="0" indent="-342900">
              <a:lnSpc>
                <a:spcPct val="150000"/>
              </a:lnSpc>
              <a:spcBef>
                <a:spcPct val="0"/>
              </a:spcBef>
              <a:buFont typeface="Arial" panose="020B0604020202020204" pitchFamily="34" charset="0"/>
              <a:buChar char="•"/>
            </a:pPr>
            <a:r>
              <a:rPr lang="en-GB" sz="2400" dirty="0">
                <a:solidFill>
                  <a:schemeClr val="accent1">
                    <a:lumMod val="75000"/>
                  </a:schemeClr>
                </a:solidFill>
                <a:latin typeface="Proxima Nova" panose="020B0604020202020204" charset="0"/>
                <a:ea typeface="Proxima Nova"/>
                <a:cs typeface="Proxima Nova"/>
                <a:sym typeface="Proxima Nova"/>
              </a:rPr>
              <a:t>University of Limerick (2025) Universal Design &amp; Inclusive Practice Committee UL Retrieved at: https://www.ul.ie/equality-diversity-inclusion/universal-design-inclusive-practice Accessed on: February 16</a:t>
            </a:r>
            <a:r>
              <a:rPr lang="en-GB" sz="2400" baseline="30000" dirty="0">
                <a:solidFill>
                  <a:schemeClr val="accent1">
                    <a:lumMod val="75000"/>
                  </a:schemeClr>
                </a:solidFill>
                <a:latin typeface="Proxima Nova" panose="020B0604020202020204" charset="0"/>
                <a:ea typeface="Proxima Nova"/>
                <a:cs typeface="Proxima Nova"/>
                <a:sym typeface="Proxima Nova"/>
              </a:rPr>
              <a:t>th</a:t>
            </a:r>
            <a:r>
              <a:rPr lang="en-GB" sz="2400" dirty="0">
                <a:solidFill>
                  <a:schemeClr val="accent1">
                    <a:lumMod val="75000"/>
                  </a:schemeClr>
                </a:solidFill>
                <a:latin typeface="Proxima Nova" panose="020B0604020202020204" charset="0"/>
                <a:ea typeface="Proxima Nova"/>
                <a:cs typeface="Proxima Nova"/>
                <a:sym typeface="Proxima Nova"/>
              </a:rPr>
              <a:t>, 2026</a:t>
            </a:r>
            <a:endParaRPr lang="en-GB" sz="2400" dirty="0">
              <a:solidFill>
                <a:schemeClr val="accent1">
                  <a:lumMod val="75000"/>
                </a:schemeClr>
              </a:solidFill>
              <a:latin typeface="Proxima Nova"/>
              <a:ea typeface="Proxima Nova"/>
              <a:cs typeface="Proxima Nova"/>
              <a:sym typeface="Proxima Nova"/>
            </a:endParaRPr>
          </a:p>
        </p:txBody>
      </p:sp>
    </p:spTree>
    <p:extLst>
      <p:ext uri="{BB962C8B-B14F-4D97-AF65-F5344CB8AC3E}">
        <p14:creationId xmlns:p14="http://schemas.microsoft.com/office/powerpoint/2010/main" val="284052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E9F7"/>
        </a:solidFill>
        <a:effectLst/>
      </p:bgPr>
    </p:bg>
    <p:spTree>
      <p:nvGrpSpPr>
        <p:cNvPr id="1" name=""/>
        <p:cNvGrpSpPr/>
        <p:nvPr/>
      </p:nvGrpSpPr>
      <p:grpSpPr>
        <a:xfrm>
          <a:off x="0" y="0"/>
          <a:ext cx="0" cy="0"/>
          <a:chOff x="0" y="0"/>
          <a:chExt cx="0" cy="0"/>
        </a:xfrm>
      </p:grpSpPr>
      <p:grpSp>
        <p:nvGrpSpPr>
          <p:cNvPr id="9" name="Group 9">
            <a:extLst>
              <a:ext uri="{C183D7F6-B498-43B3-948B-1728B52AA6E4}">
                <adec:decorative xmlns:adec="http://schemas.microsoft.com/office/drawing/2017/decorative" val="1"/>
              </a:ext>
            </a:extLst>
          </p:cNvPr>
          <p:cNvGrpSpPr/>
          <p:nvPr/>
        </p:nvGrpSpPr>
        <p:grpSpPr>
          <a:xfrm>
            <a:off x="8805347" y="0"/>
            <a:ext cx="1856100" cy="10287000"/>
            <a:chOff x="0" y="0"/>
            <a:chExt cx="488849" cy="2709333"/>
          </a:xfrm>
        </p:grpSpPr>
        <p:sp>
          <p:nvSpPr>
            <p:cNvPr id="10" name="Freeform 10"/>
            <p:cNvSpPr/>
            <p:nvPr/>
          </p:nvSpPr>
          <p:spPr>
            <a:xfrm>
              <a:off x="0" y="0"/>
              <a:ext cx="488849" cy="2709333"/>
            </a:xfrm>
            <a:custGeom>
              <a:avLst/>
              <a:gdLst/>
              <a:ahLst/>
              <a:cxnLst/>
              <a:rect l="l" t="t" r="r" b="b"/>
              <a:pathLst>
                <a:path w="488849" h="2709333">
                  <a:moveTo>
                    <a:pt x="0" y="0"/>
                  </a:moveTo>
                  <a:lnTo>
                    <a:pt x="488849" y="0"/>
                  </a:lnTo>
                  <a:lnTo>
                    <a:pt x="488849" y="2709333"/>
                  </a:lnTo>
                  <a:lnTo>
                    <a:pt x="0" y="2709333"/>
                  </a:lnTo>
                  <a:close/>
                </a:path>
              </a:pathLst>
            </a:custGeom>
            <a:solidFill>
              <a:srgbClr val="FFFFFF"/>
            </a:solidFill>
          </p:spPr>
          <p:txBody>
            <a:bodyPr/>
            <a:lstStyle/>
            <a:p>
              <a:endParaRPr lang="en-IE"/>
            </a:p>
          </p:txBody>
        </p:sp>
        <p:sp>
          <p:nvSpPr>
            <p:cNvPr id="11" name="TextBox 11"/>
            <p:cNvSpPr txBox="1"/>
            <p:nvPr/>
          </p:nvSpPr>
          <p:spPr>
            <a:xfrm>
              <a:off x="0" y="-38100"/>
              <a:ext cx="488849" cy="2747433"/>
            </a:xfrm>
            <a:prstGeom prst="rect">
              <a:avLst/>
            </a:prstGeom>
          </p:spPr>
          <p:txBody>
            <a:bodyPr lIns="50800" tIns="50800" rIns="50800" bIns="50800" rtlCol="0" anchor="ctr"/>
            <a:lstStyle/>
            <a:p>
              <a:pPr algn="ctr">
                <a:lnSpc>
                  <a:spcPts val="3359"/>
                </a:lnSpc>
              </a:pPr>
              <a:endParaRPr/>
            </a:p>
          </p:txBody>
        </p:sp>
      </p:grpSp>
      <p:sp>
        <p:nvSpPr>
          <p:cNvPr id="26" name="TextBox 26"/>
          <p:cNvSpPr txBox="1">
            <a:spLocks noGrp="1"/>
          </p:cNvSpPr>
          <p:nvPr>
            <p:ph type="title" idx="4294967295"/>
          </p:nvPr>
        </p:nvSpPr>
        <p:spPr>
          <a:xfrm>
            <a:off x="9889160" y="3914775"/>
            <a:ext cx="5972520" cy="1228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29629B"/>
                </a:solidFill>
                <a:effectLst/>
                <a:uLnTx/>
                <a:uFillTx/>
                <a:latin typeface="Proxima Nova Heavy"/>
                <a:ea typeface="Proxima Nova Heavy"/>
                <a:cs typeface="Proxima Nova Heavy"/>
                <a:sym typeface="Proxima Nova Heavy"/>
              </a:rPr>
              <a:t>Introduction</a:t>
            </a:r>
          </a:p>
        </p:txBody>
      </p:sp>
      <p:grpSp>
        <p:nvGrpSpPr>
          <p:cNvPr id="2" name="Group 2">
            <a:extLst>
              <a:ext uri="{C183D7F6-B498-43B3-948B-1728B52AA6E4}">
                <adec:decorative xmlns:adec="http://schemas.microsoft.com/office/drawing/2017/decorative" val="1"/>
              </a:ext>
            </a:extLst>
          </p:cNvPr>
          <p:cNvGrpSpPr/>
          <p:nvPr/>
        </p:nvGrpSpPr>
        <p:grpSpPr>
          <a:xfrm>
            <a:off x="0" y="0"/>
            <a:ext cx="8805347" cy="10287000"/>
            <a:chOff x="0" y="0"/>
            <a:chExt cx="2319104" cy="2709333"/>
          </a:xfrm>
        </p:grpSpPr>
        <p:sp>
          <p:nvSpPr>
            <p:cNvPr id="3" name="Freeform 3"/>
            <p:cNvSpPr/>
            <p:nvPr/>
          </p:nvSpPr>
          <p:spPr>
            <a:xfrm>
              <a:off x="0" y="0"/>
              <a:ext cx="2319104" cy="2709333"/>
            </a:xfrm>
            <a:custGeom>
              <a:avLst/>
              <a:gdLst/>
              <a:ahLst/>
              <a:cxnLst/>
              <a:rect l="l" t="t" r="r" b="b"/>
              <a:pathLst>
                <a:path w="2319104" h="2709333">
                  <a:moveTo>
                    <a:pt x="0" y="0"/>
                  </a:moveTo>
                  <a:lnTo>
                    <a:pt x="2319104" y="0"/>
                  </a:lnTo>
                  <a:lnTo>
                    <a:pt x="2319104" y="2709333"/>
                  </a:lnTo>
                  <a:lnTo>
                    <a:pt x="0" y="2709333"/>
                  </a:lnTo>
                  <a:close/>
                </a:path>
              </a:pathLst>
            </a:custGeom>
            <a:solidFill>
              <a:srgbClr val="0B284F"/>
            </a:solidFill>
          </p:spPr>
          <p:txBody>
            <a:bodyPr/>
            <a:lstStyle/>
            <a:p>
              <a:endParaRPr lang="en-IE"/>
            </a:p>
          </p:txBody>
        </p:sp>
        <p:sp>
          <p:nvSpPr>
            <p:cNvPr id="4" name="TextBox 4"/>
            <p:cNvSpPr txBox="1"/>
            <p:nvPr/>
          </p:nvSpPr>
          <p:spPr>
            <a:xfrm>
              <a:off x="0" y="-38100"/>
              <a:ext cx="2319104" cy="2747433"/>
            </a:xfrm>
            <a:prstGeom prst="rect">
              <a:avLst/>
            </a:prstGeom>
          </p:spPr>
          <p:txBody>
            <a:bodyPr lIns="50800" tIns="50800" rIns="50800" bIns="50800" rtlCol="0" anchor="ctr"/>
            <a:lstStyle/>
            <a:p>
              <a:pPr algn="ctr">
                <a:lnSpc>
                  <a:spcPts val="3359"/>
                </a:lnSpc>
              </a:pPr>
              <a:endParaRPr/>
            </a:p>
          </p:txBody>
        </p:sp>
      </p:grpSp>
      <p:grpSp>
        <p:nvGrpSpPr>
          <p:cNvPr id="12" name="Group 12" descr="number one">
            <a:extLst>
              <a:ext uri="{C183D7F6-B498-43B3-948B-1728B52AA6E4}">
                <adec:decorative xmlns:adec="http://schemas.microsoft.com/office/drawing/2017/decorative" val="0"/>
              </a:ext>
            </a:extLst>
          </p:cNvPr>
          <p:cNvGrpSpPr/>
          <p:nvPr/>
        </p:nvGrpSpPr>
        <p:grpSpPr>
          <a:xfrm>
            <a:off x="9889160" y="1727785"/>
            <a:ext cx="1544574" cy="154457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2E3"/>
            </a:solidFill>
            <a:ln cap="sq">
              <a:noFill/>
              <a:prstDash val="solid"/>
              <a:miter/>
            </a:ln>
          </p:spPr>
          <p:txBody>
            <a:bodyPr/>
            <a:lstStyle/>
            <a:p>
              <a:endParaRPr lang="en-IE"/>
            </a:p>
          </p:txBody>
        </p:sp>
        <p:sp>
          <p:nvSpPr>
            <p:cNvPr id="14" name="TextBox 14"/>
            <p:cNvSpPr txBox="1"/>
            <p:nvPr/>
          </p:nvSpPr>
          <p:spPr>
            <a:xfrm>
              <a:off x="76200" y="76200"/>
              <a:ext cx="660400" cy="660400"/>
            </a:xfrm>
            <a:prstGeom prst="rect">
              <a:avLst/>
            </a:prstGeom>
          </p:spPr>
          <p:txBody>
            <a:bodyPr lIns="50800" tIns="50800" rIns="50800" bIns="50800" rtlCol="0" anchor="ctr"/>
            <a:lstStyle/>
            <a:p>
              <a:pPr marL="0" lvl="0" indent="0" algn="ctr">
                <a:lnSpc>
                  <a:spcPts val="3840"/>
                </a:lnSpc>
                <a:spcBef>
                  <a:spcPct val="0"/>
                </a:spcBef>
              </a:pPr>
              <a:r>
                <a:rPr lang="en-US" sz="3200" b="1" u="none">
                  <a:solidFill>
                    <a:srgbClr val="FFFFFF"/>
                  </a:solidFill>
                  <a:latin typeface="Proxima Nova Heavy"/>
                  <a:ea typeface="Proxima Nova Heavy"/>
                  <a:cs typeface="Proxima Nova Heavy"/>
                  <a:sym typeface="Proxima Nova Heavy"/>
                </a:rPr>
                <a:t>01.</a:t>
              </a:r>
            </a:p>
          </p:txBody>
        </p:sp>
      </p:grpSp>
      <p:grpSp>
        <p:nvGrpSpPr>
          <p:cNvPr id="15" name="Group 15">
            <a:extLst>
              <a:ext uri="{C183D7F6-B498-43B3-948B-1728B52AA6E4}">
                <adec:decorative xmlns:adec="http://schemas.microsoft.com/office/drawing/2017/decorative" val="1"/>
              </a:ext>
            </a:extLst>
          </p:cNvPr>
          <p:cNvGrpSpPr/>
          <p:nvPr/>
        </p:nvGrpSpPr>
        <p:grpSpPr>
          <a:xfrm>
            <a:off x="11433734" y="5455298"/>
            <a:ext cx="978540" cy="195708"/>
            <a:chOff x="0" y="0"/>
            <a:chExt cx="1304719" cy="260944"/>
          </a:xfrm>
        </p:grpSpPr>
        <p:grpSp>
          <p:nvGrpSpPr>
            <p:cNvPr id="16" name="Group 16"/>
            <p:cNvGrpSpPr/>
            <p:nvPr/>
          </p:nvGrpSpPr>
          <p:grpSpPr>
            <a:xfrm>
              <a:off x="0" y="0"/>
              <a:ext cx="260944" cy="26094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9" name="Group 19"/>
            <p:cNvGrpSpPr/>
            <p:nvPr/>
          </p:nvGrpSpPr>
          <p:grpSpPr>
            <a:xfrm>
              <a:off x="521888" y="0"/>
              <a:ext cx="260944" cy="26094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2" name="Group 22"/>
            <p:cNvGrpSpPr/>
            <p:nvPr/>
          </p:nvGrpSpPr>
          <p:grpSpPr>
            <a:xfrm>
              <a:off x="1043776" y="0"/>
              <a:ext cx="260944" cy="26094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pic>
        <p:nvPicPr>
          <p:cNvPr id="28" name="Picture 27">
            <a:extLst>
              <a:ext uri="{FF2B5EF4-FFF2-40B4-BE49-F238E27FC236}">
                <a16:creationId xmlns:a16="http://schemas.microsoft.com/office/drawing/2014/main" id="{9208E023-7A4E-226B-7BD3-8E7F885E6D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786638"/>
            <a:ext cx="4320034" cy="10905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149885" y="0"/>
            <a:ext cx="10138115" cy="10287000"/>
            <a:chOff x="0" y="0"/>
            <a:chExt cx="2670121" cy="2709333"/>
          </a:xfrm>
        </p:grpSpPr>
        <p:sp>
          <p:nvSpPr>
            <p:cNvPr id="3" name="Freeform 3"/>
            <p:cNvSpPr/>
            <p:nvPr/>
          </p:nvSpPr>
          <p:spPr>
            <a:xfrm>
              <a:off x="0" y="0"/>
              <a:ext cx="2670121" cy="2709333"/>
            </a:xfrm>
            <a:custGeom>
              <a:avLst/>
              <a:gdLst/>
              <a:ahLst/>
              <a:cxnLst/>
              <a:rect l="l" t="t" r="r" b="b"/>
              <a:pathLst>
                <a:path w="2670121" h="2709333">
                  <a:moveTo>
                    <a:pt x="0" y="0"/>
                  </a:moveTo>
                  <a:lnTo>
                    <a:pt x="2670121" y="0"/>
                  </a:lnTo>
                  <a:lnTo>
                    <a:pt x="2670121" y="2709333"/>
                  </a:lnTo>
                  <a:lnTo>
                    <a:pt x="0" y="2709333"/>
                  </a:lnTo>
                  <a:close/>
                </a:path>
              </a:pathLst>
            </a:custGeom>
            <a:solidFill>
              <a:srgbClr val="0B284F"/>
            </a:solidFill>
          </p:spPr>
          <p:txBody>
            <a:bodyPr/>
            <a:lstStyle/>
            <a:p>
              <a:endParaRPr lang="en-IE"/>
            </a:p>
          </p:txBody>
        </p:sp>
        <p:sp>
          <p:nvSpPr>
            <p:cNvPr id="4" name="TextBox 4"/>
            <p:cNvSpPr txBox="1"/>
            <p:nvPr/>
          </p:nvSpPr>
          <p:spPr>
            <a:xfrm>
              <a:off x="0" y="-38100"/>
              <a:ext cx="2670121" cy="2747433"/>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8577280" y="2071084"/>
            <a:ext cx="9283325" cy="8095565"/>
            <a:chOff x="0" y="0"/>
            <a:chExt cx="2444991" cy="2132165"/>
          </a:xfrm>
        </p:grpSpPr>
        <p:sp>
          <p:nvSpPr>
            <p:cNvPr id="6" name="Freeform 6"/>
            <p:cNvSpPr/>
            <p:nvPr/>
          </p:nvSpPr>
          <p:spPr>
            <a:xfrm>
              <a:off x="0" y="0"/>
              <a:ext cx="2444991" cy="2132165"/>
            </a:xfrm>
            <a:custGeom>
              <a:avLst/>
              <a:gdLst/>
              <a:ahLst/>
              <a:cxnLst/>
              <a:rect l="l" t="t" r="r" b="b"/>
              <a:pathLst>
                <a:path w="2444991" h="2132165">
                  <a:moveTo>
                    <a:pt x="50038" y="0"/>
                  </a:moveTo>
                  <a:lnTo>
                    <a:pt x="2394953" y="0"/>
                  </a:lnTo>
                  <a:cubicBezTo>
                    <a:pt x="2422589" y="0"/>
                    <a:pt x="2444991" y="22403"/>
                    <a:pt x="2444991" y="50038"/>
                  </a:cubicBezTo>
                  <a:lnTo>
                    <a:pt x="2444991" y="2082128"/>
                  </a:lnTo>
                  <a:cubicBezTo>
                    <a:pt x="2444991" y="2095398"/>
                    <a:pt x="2439719" y="2108126"/>
                    <a:pt x="2430335" y="2117510"/>
                  </a:cubicBezTo>
                  <a:cubicBezTo>
                    <a:pt x="2420951" y="2126893"/>
                    <a:pt x="2408224" y="2132165"/>
                    <a:pt x="2394953" y="2132165"/>
                  </a:cubicBezTo>
                  <a:lnTo>
                    <a:pt x="50038" y="2132165"/>
                  </a:lnTo>
                  <a:cubicBezTo>
                    <a:pt x="36767" y="2132165"/>
                    <a:pt x="24040" y="2126893"/>
                    <a:pt x="14656" y="2117510"/>
                  </a:cubicBezTo>
                  <a:cubicBezTo>
                    <a:pt x="5272" y="2108126"/>
                    <a:pt x="0" y="2095398"/>
                    <a:pt x="0" y="2082128"/>
                  </a:cubicBezTo>
                  <a:lnTo>
                    <a:pt x="0" y="50038"/>
                  </a:lnTo>
                  <a:cubicBezTo>
                    <a:pt x="0" y="36767"/>
                    <a:pt x="5272" y="24040"/>
                    <a:pt x="14656" y="14656"/>
                  </a:cubicBezTo>
                  <a:cubicBezTo>
                    <a:pt x="24040" y="5272"/>
                    <a:pt x="36767" y="0"/>
                    <a:pt x="50038" y="0"/>
                  </a:cubicBezTo>
                  <a:close/>
                </a:path>
              </a:pathLst>
            </a:custGeom>
            <a:solidFill>
              <a:srgbClr val="1E4577"/>
            </a:solidFill>
          </p:spPr>
          <p:txBody>
            <a:bodyPr/>
            <a:lstStyle/>
            <a:p>
              <a:endParaRPr lang="en-IE" dirty="0"/>
            </a:p>
          </p:txBody>
        </p:sp>
        <p:sp>
          <p:nvSpPr>
            <p:cNvPr id="7" name="TextBox 7"/>
            <p:cNvSpPr txBox="1"/>
            <p:nvPr/>
          </p:nvSpPr>
          <p:spPr>
            <a:xfrm>
              <a:off x="0" y="-38100"/>
              <a:ext cx="2444991" cy="2170265"/>
            </a:xfrm>
            <a:prstGeom prst="rect">
              <a:avLst/>
            </a:prstGeom>
          </p:spPr>
          <p:txBody>
            <a:bodyPr lIns="50800" tIns="50800" rIns="50800" bIns="50800" rtlCol="0" anchor="ctr"/>
            <a:lstStyle/>
            <a:p>
              <a:pPr algn="ctr">
                <a:lnSpc>
                  <a:spcPts val="3359"/>
                </a:lnSpc>
              </a:pPr>
              <a:endParaRPr/>
            </a:p>
          </p:txBody>
        </p:sp>
      </p:grpSp>
      <p:sp>
        <p:nvSpPr>
          <p:cNvPr id="20" name="TextBox 20"/>
          <p:cNvSpPr txBox="1">
            <a:spLocks noGrp="1"/>
          </p:cNvSpPr>
          <p:nvPr>
            <p:ph type="title" idx="4294967295"/>
          </p:nvPr>
        </p:nvSpPr>
        <p:spPr>
          <a:xfrm>
            <a:off x="10421202" y="3248277"/>
            <a:ext cx="6557187" cy="723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75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7C135"/>
                </a:solidFill>
                <a:effectLst/>
                <a:uLnTx/>
                <a:uFillTx/>
                <a:latin typeface="Tex Gyre Bonum"/>
                <a:ea typeface="Tex Gyre Bonum"/>
                <a:cs typeface="Tex Gyre Bonum"/>
                <a:sym typeface="Tex Gyre Bonum"/>
              </a:rPr>
              <a:t>Contact</a:t>
            </a:r>
          </a:p>
        </p:txBody>
      </p:sp>
      <p:sp>
        <p:nvSpPr>
          <p:cNvPr id="42" name="TextBox 21">
            <a:extLst>
              <a:ext uri="{FF2B5EF4-FFF2-40B4-BE49-F238E27FC236}">
                <a16:creationId xmlns:a16="http://schemas.microsoft.com/office/drawing/2014/main" id="{DFAD71C5-49B5-E62A-5E37-812A35B9E557}"/>
              </a:ext>
            </a:extLst>
          </p:cNvPr>
          <p:cNvSpPr txBox="1"/>
          <p:nvPr/>
        </p:nvSpPr>
        <p:spPr>
          <a:xfrm>
            <a:off x="10423700" y="4303588"/>
            <a:ext cx="5124874" cy="352425"/>
          </a:xfrm>
          <a:prstGeom prst="rect">
            <a:avLst/>
          </a:prstGeom>
        </p:spPr>
        <p:txBody>
          <a:bodyPr lIns="0" tIns="0" rIns="0" bIns="0" rtlCol="0" anchor="t">
            <a:spAutoFit/>
          </a:bodyPr>
          <a:lstStyle/>
          <a:p>
            <a:pPr marL="0" lvl="0" indent="0" algn="l">
              <a:lnSpc>
                <a:spcPts val="2879"/>
              </a:lnSpc>
              <a:spcBef>
                <a:spcPct val="0"/>
              </a:spcBef>
            </a:pPr>
            <a:r>
              <a:rPr lang="en-US" sz="2400" dirty="0">
                <a:solidFill>
                  <a:srgbClr val="FFFFFF"/>
                </a:solidFill>
                <a:latin typeface="Proxima Nova" panose="020B0604020202020204" charset="0"/>
                <a:ea typeface="Proxima Nova"/>
                <a:cs typeface="Proxima Nova"/>
                <a:sym typeface="Proxima Nova"/>
              </a:rPr>
              <a:t>Dr Suzanne Stone</a:t>
            </a:r>
            <a:r>
              <a:rPr lang="en-US" sz="2400" u="none" strike="noStrike" dirty="0">
                <a:solidFill>
                  <a:srgbClr val="FFFFFF"/>
                </a:solidFill>
                <a:latin typeface="Proxima Nova" panose="020B0604020202020204" charset="0"/>
                <a:ea typeface="Proxima Nova"/>
                <a:cs typeface="Proxima Nova"/>
                <a:sym typeface="Proxima Nova"/>
              </a:rPr>
              <a:t> </a:t>
            </a:r>
          </a:p>
        </p:txBody>
      </p:sp>
      <p:pic>
        <p:nvPicPr>
          <p:cNvPr id="48" name="Picture 47" descr="Dr Suzanne Stone headshot">
            <a:extLst>
              <a:ext uri="{FF2B5EF4-FFF2-40B4-BE49-F238E27FC236}">
                <a16:creationId xmlns:a16="http://schemas.microsoft.com/office/drawing/2014/main" id="{6E40C077-DC1B-CB03-21FD-C87266747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155" y="5172922"/>
            <a:ext cx="2950550" cy="4085378"/>
          </a:xfrm>
          <a:prstGeom prst="rect">
            <a:avLst/>
          </a:prstGeom>
        </p:spPr>
      </p:pic>
      <p:sp>
        <p:nvSpPr>
          <p:cNvPr id="21" name="TextBox 21"/>
          <p:cNvSpPr txBox="1"/>
          <p:nvPr/>
        </p:nvSpPr>
        <p:spPr>
          <a:xfrm>
            <a:off x="10421202" y="4806466"/>
            <a:ext cx="5124874" cy="719428"/>
          </a:xfrm>
          <a:prstGeom prst="rect">
            <a:avLst/>
          </a:prstGeom>
        </p:spPr>
        <p:txBody>
          <a:bodyPr lIns="0" tIns="0" rIns="0" bIns="0" rtlCol="0" anchor="t">
            <a:spAutoFit/>
          </a:bodyPr>
          <a:lstStyle/>
          <a:p>
            <a:pPr marL="0" lvl="0" indent="0" algn="l">
              <a:lnSpc>
                <a:spcPts val="2879"/>
              </a:lnSpc>
              <a:spcBef>
                <a:spcPct val="0"/>
              </a:spcBef>
            </a:pPr>
            <a:r>
              <a:rPr lang="en-US" sz="2400" u="none" strike="noStrike" dirty="0">
                <a:solidFill>
                  <a:srgbClr val="FFFFFF"/>
                </a:solidFill>
                <a:latin typeface="Proxima Nova"/>
                <a:ea typeface="Proxima Nova"/>
                <a:cs typeface="Proxima Nova"/>
                <a:sym typeface="Proxima Nova"/>
              </a:rPr>
              <a:t>Centre for Transformative Learning, University of Limerick </a:t>
            </a:r>
          </a:p>
        </p:txBody>
      </p:sp>
      <p:sp>
        <p:nvSpPr>
          <p:cNvPr id="23" name="TextBox 23"/>
          <p:cNvSpPr txBox="1"/>
          <p:nvPr/>
        </p:nvSpPr>
        <p:spPr>
          <a:xfrm>
            <a:off x="10421202" y="5705703"/>
            <a:ext cx="5124874" cy="352425"/>
          </a:xfrm>
          <a:prstGeom prst="rect">
            <a:avLst/>
          </a:prstGeom>
        </p:spPr>
        <p:txBody>
          <a:bodyPr lIns="0" tIns="0" rIns="0" bIns="0" rtlCol="0" anchor="t">
            <a:spAutoFit/>
          </a:bodyPr>
          <a:lstStyle/>
          <a:p>
            <a:pPr marL="0" lvl="0" indent="0" algn="l">
              <a:lnSpc>
                <a:spcPts val="2879"/>
              </a:lnSpc>
              <a:spcBef>
                <a:spcPct val="0"/>
              </a:spcBef>
            </a:pPr>
            <a:r>
              <a:rPr lang="en-US" sz="2400" u="none" strike="noStrike" dirty="0">
                <a:solidFill>
                  <a:srgbClr val="FFFFFF"/>
                </a:solidFill>
                <a:latin typeface="Proxima Nova"/>
                <a:ea typeface="Proxima Nova"/>
                <a:cs typeface="Proxima Nova"/>
                <a:sym typeface="Proxima Nova"/>
              </a:rPr>
              <a:t>Suzanne.stone@ul.ie</a:t>
            </a:r>
          </a:p>
        </p:txBody>
      </p:sp>
      <p:sp>
        <p:nvSpPr>
          <p:cNvPr id="25" name="TextBox 25"/>
          <p:cNvSpPr txBox="1"/>
          <p:nvPr/>
        </p:nvSpPr>
        <p:spPr>
          <a:xfrm>
            <a:off x="10421202" y="6228185"/>
            <a:ext cx="5124874" cy="347531"/>
          </a:xfrm>
          <a:prstGeom prst="rect">
            <a:avLst/>
          </a:prstGeom>
        </p:spPr>
        <p:txBody>
          <a:bodyPr lIns="0" tIns="0" rIns="0" bIns="0" rtlCol="0" anchor="t">
            <a:spAutoFit/>
          </a:bodyPr>
          <a:lstStyle/>
          <a:p>
            <a:pPr lvl="0">
              <a:lnSpc>
                <a:spcPts val="2879"/>
              </a:lnSpc>
              <a:spcBef>
                <a:spcPct val="0"/>
              </a:spcBef>
            </a:pPr>
            <a:r>
              <a:rPr lang="en-US" sz="2400" u="none" strike="noStrike" dirty="0">
                <a:solidFill>
                  <a:schemeClr val="bg1"/>
                </a:solidFill>
                <a:latin typeface="Proxima Nova" panose="020B0604020202020204" charset="0"/>
                <a:ea typeface="Proxima Nova"/>
                <a:cs typeface="Proxima Nova"/>
                <a:sym typeface="Proxima Nova"/>
              </a:rPr>
              <a:t>@</a:t>
            </a:r>
            <a:r>
              <a:rPr lang="en-IE" sz="2400" b="1" dirty="0">
                <a:solidFill>
                  <a:schemeClr val="bg1"/>
                </a:solidFill>
                <a:latin typeface="Proxima Nova" panose="020B0604020202020204" charset="0"/>
                <a:hlinkClick r:id="rId3">
                  <a:extLst>
                    <a:ext uri="{A12FA001-AC4F-418D-AE19-62706E023703}">
                      <ahyp:hlinkClr xmlns:ahyp="http://schemas.microsoft.com/office/drawing/2018/hyperlinkcolor" val="tx"/>
                    </a:ext>
                  </a:extLst>
                </a:hlinkClick>
              </a:rPr>
              <a:t>linkedin.com/in/</a:t>
            </a:r>
            <a:r>
              <a:rPr lang="en-IE" sz="2400" b="1" dirty="0" err="1">
                <a:solidFill>
                  <a:schemeClr val="bg1"/>
                </a:solidFill>
                <a:latin typeface="Proxima Nova" panose="020B0604020202020204" charset="0"/>
                <a:hlinkClick r:id="rId3">
                  <a:extLst>
                    <a:ext uri="{A12FA001-AC4F-418D-AE19-62706E023703}">
                      <ahyp:hlinkClr xmlns:ahyp="http://schemas.microsoft.com/office/drawing/2018/hyperlinkcolor" val="tx"/>
                    </a:ext>
                  </a:extLst>
                </a:hlinkClick>
              </a:rPr>
              <a:t>suzielearning</a:t>
            </a:r>
            <a:endParaRPr lang="en-IE" sz="2400" b="1" u="none" strike="noStrike" dirty="0">
              <a:solidFill>
                <a:schemeClr val="bg1"/>
              </a:solidFill>
              <a:latin typeface="Proxima Nova" panose="020B0604020202020204" charset="0"/>
              <a:ea typeface="Proxima Nova"/>
              <a:cs typeface="Proxima Nova"/>
              <a:sym typeface="Proxima Nova"/>
            </a:endParaRPr>
          </a:p>
        </p:txBody>
      </p:sp>
      <p:sp>
        <p:nvSpPr>
          <p:cNvPr id="50" name="TextBox 49">
            <a:extLst>
              <a:ext uri="{FF2B5EF4-FFF2-40B4-BE49-F238E27FC236}">
                <a16:creationId xmlns:a16="http://schemas.microsoft.com/office/drawing/2014/main" id="{3D4A7DEC-129B-8444-6CE3-6C0910B7A617}"/>
              </a:ext>
            </a:extLst>
          </p:cNvPr>
          <p:cNvSpPr txBox="1"/>
          <p:nvPr/>
        </p:nvSpPr>
        <p:spPr>
          <a:xfrm>
            <a:off x="10363200" y="6720844"/>
            <a:ext cx="9788576" cy="439864"/>
          </a:xfrm>
          <a:prstGeom prst="rect">
            <a:avLst/>
          </a:prstGeom>
          <a:noFill/>
        </p:spPr>
        <p:txBody>
          <a:bodyPr wrap="square">
            <a:spAutoFit/>
          </a:bodyPr>
          <a:lstStyle/>
          <a:p>
            <a:pPr lvl="0">
              <a:lnSpc>
                <a:spcPts val="2879"/>
              </a:lnSpc>
              <a:spcBef>
                <a:spcPct val="0"/>
              </a:spcBef>
            </a:pPr>
            <a:r>
              <a:rPr lang="en-IE" sz="2400" dirty="0">
                <a:solidFill>
                  <a:schemeClr val="bg1"/>
                </a:solidFill>
                <a:latin typeface="Proxima Nova" panose="020B0604020202020204" charset="0"/>
              </a:rPr>
              <a:t>@suzielearning.bsky.social</a:t>
            </a:r>
            <a:endParaRPr lang="en-US" sz="2400" u="none" strike="noStrike" dirty="0">
              <a:solidFill>
                <a:schemeClr val="bg1"/>
              </a:solidFill>
              <a:latin typeface="Proxima Nova" panose="020B0604020202020204" charset="0"/>
              <a:ea typeface="Proxima Nova"/>
              <a:cs typeface="Proxima Nova"/>
              <a:sym typeface="Proxima Nova"/>
            </a:endParaRPr>
          </a:p>
        </p:txBody>
      </p:sp>
      <p:sp>
        <p:nvSpPr>
          <p:cNvPr id="44" name="TextBox 43">
            <a:extLst>
              <a:ext uri="{FF2B5EF4-FFF2-40B4-BE49-F238E27FC236}">
                <a16:creationId xmlns:a16="http://schemas.microsoft.com/office/drawing/2014/main" id="{9371DDDD-F406-BC72-2A70-D66DF77E7FBF}"/>
              </a:ext>
            </a:extLst>
          </p:cNvPr>
          <p:cNvSpPr txBox="1"/>
          <p:nvPr/>
        </p:nvSpPr>
        <p:spPr>
          <a:xfrm>
            <a:off x="10363200" y="7180310"/>
            <a:ext cx="9144000" cy="461665"/>
          </a:xfrm>
          <a:prstGeom prst="rect">
            <a:avLst/>
          </a:prstGeom>
          <a:noFill/>
        </p:spPr>
        <p:txBody>
          <a:bodyPr wrap="square">
            <a:spAutoFit/>
          </a:bodyPr>
          <a:lstStyle/>
          <a:p>
            <a:r>
              <a:rPr lang="en-IE" sz="2400" dirty="0">
                <a:solidFill>
                  <a:schemeClr val="bg1"/>
                </a:solidFill>
                <a:latin typeface="Proxima Nova" panose="020B0604020202020204" charset="0"/>
              </a:rPr>
              <a:t>https://www.ul.ie/ctl/staff/universal-design-learning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a:extLs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16" name="Freeform 16"/>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17" name="TextBox 17"/>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1028700" y="1148077"/>
            <a:ext cx="9693503"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Research context</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pic>
        <p:nvPicPr>
          <p:cNvPr id="30" name="Picture 29">
            <a:extLst>
              <a:ext uri="{FF2B5EF4-FFF2-40B4-BE49-F238E27FC236}">
                <a16:creationId xmlns:a16="http://schemas.microsoft.com/office/drawing/2014/main" id="{A1103B84-DA9D-46A1-9999-E7EFB12B2DD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091" y="-6847"/>
            <a:ext cx="9413215" cy="6275476"/>
          </a:xfrm>
          <a:prstGeom prst="rect">
            <a:avLst/>
          </a:prstGeom>
        </p:spPr>
      </p:pic>
      <p:sp>
        <p:nvSpPr>
          <p:cNvPr id="13" name="TextBox 13">
            <a:extLst>
              <a:ext uri="{C183D7F6-B498-43B3-948B-1728B52AA6E4}">
                <adec:decorative xmlns:adec="http://schemas.microsoft.com/office/drawing/2017/decorative" val="0"/>
              </a:ext>
            </a:extLst>
          </p:cNvPr>
          <p:cNvSpPr txBox="1"/>
          <p:nvPr/>
        </p:nvSpPr>
        <p:spPr>
          <a:xfrm>
            <a:off x="1028700" y="2895004"/>
            <a:ext cx="7991752" cy="3447098"/>
          </a:xfrm>
          <a:prstGeom prst="rect">
            <a:avLst/>
          </a:prstGeom>
        </p:spPr>
        <p:txBody>
          <a:bodyPr wrap="square" lIns="0" tIns="0" rIns="0" bIns="0" rtlCol="0" anchor="t">
            <a:spAutoFit/>
          </a:bodyPr>
          <a:lstStyle/>
          <a:p>
            <a:pPr marL="571500" lvl="0" indent="-571500" algn="l">
              <a:buFont typeface="Arial" panose="020B0604020202020204" pitchFamily="34" charset="0"/>
              <a:buChar char="•"/>
            </a:pPr>
            <a:r>
              <a:rPr lang="en-GB" sz="3200" dirty="0">
                <a:solidFill>
                  <a:srgbClr val="29629B"/>
                </a:solidFill>
                <a:latin typeface="Proxima Nova"/>
                <a:ea typeface="Proxima Nova"/>
                <a:cs typeface="Proxima Nova"/>
                <a:sym typeface="Proxima Nova"/>
              </a:rPr>
              <a:t>South-west Ireland</a:t>
            </a:r>
          </a:p>
          <a:p>
            <a:pPr marL="571500" lvl="0" indent="-571500" algn="l">
              <a:buFont typeface="Arial" panose="020B0604020202020204" pitchFamily="34" charset="0"/>
              <a:buChar char="•"/>
            </a:pPr>
            <a:r>
              <a:rPr lang="en-GB" sz="3200" dirty="0">
                <a:solidFill>
                  <a:srgbClr val="29629B"/>
                </a:solidFill>
                <a:latin typeface="Proxima Nova"/>
                <a:ea typeface="Proxima Nova"/>
                <a:cs typeface="Proxima Nova"/>
                <a:sym typeface="Proxima Nova"/>
              </a:rPr>
              <a:t>19,740 students </a:t>
            </a:r>
          </a:p>
          <a:p>
            <a:pPr marL="571500" lvl="0" indent="-571500" algn="l">
              <a:buFont typeface="Arial" panose="020B0604020202020204" pitchFamily="34" charset="0"/>
              <a:buChar char="•"/>
            </a:pPr>
            <a:r>
              <a:rPr lang="en-GB" sz="3200" u="none" dirty="0">
                <a:solidFill>
                  <a:srgbClr val="29629B"/>
                </a:solidFill>
                <a:latin typeface="Proxima Nova"/>
                <a:ea typeface="Proxima Nova"/>
                <a:cs typeface="Proxima Nova"/>
                <a:sym typeface="Proxima Nova"/>
              </a:rPr>
              <a:t>2,121 staff </a:t>
            </a:r>
          </a:p>
          <a:p>
            <a:pPr marL="571500" lvl="0" indent="-571500">
              <a:buFont typeface="Arial" panose="020B0604020202020204" pitchFamily="34" charset="0"/>
              <a:buChar char="•"/>
            </a:pPr>
            <a:r>
              <a:rPr lang="en-GB" sz="3200" dirty="0">
                <a:solidFill>
                  <a:srgbClr val="29629B"/>
                </a:solidFill>
                <a:latin typeface="Proxima Nova"/>
                <a:ea typeface="Proxima Nova"/>
                <a:cs typeface="Proxima Nova"/>
                <a:sym typeface="Proxima Nova"/>
              </a:rPr>
              <a:t>UDL embedded in Learning, Teaching &amp; Assessment strategy Inclusive (UL, 2023) </a:t>
            </a:r>
          </a:p>
          <a:p>
            <a:pPr marL="571500" lvl="0" indent="-571500" algn="l">
              <a:buFont typeface="Arial" panose="020B0604020202020204" pitchFamily="34" charset="0"/>
              <a:buChar char="•"/>
            </a:pPr>
            <a:r>
              <a:rPr lang="en-GB" sz="3200" dirty="0">
                <a:solidFill>
                  <a:srgbClr val="29629B"/>
                </a:solidFill>
                <a:latin typeface="Proxima Nova"/>
                <a:ea typeface="Proxima Nova"/>
                <a:cs typeface="Proxima Nova"/>
                <a:sym typeface="Proxima Nova"/>
              </a:rPr>
              <a:t>Universal Design &amp; Practice Committee (UL, 2025)</a:t>
            </a:r>
            <a:endParaRPr lang="en-US" sz="3200" u="none" dirty="0">
              <a:solidFill>
                <a:srgbClr val="29629B"/>
              </a:solidFill>
              <a:latin typeface="Proxima Nova"/>
              <a:ea typeface="Proxima Nova"/>
              <a:cs typeface="Proxima Nova"/>
              <a:sym typeface="Proxima Nova"/>
            </a:endParaRPr>
          </a:p>
        </p:txBody>
      </p:sp>
      <p:pic>
        <p:nvPicPr>
          <p:cNvPr id="84" name="Picture 83">
            <a:extLst>
              <a:ext uri="{FF2B5EF4-FFF2-40B4-BE49-F238E27FC236}">
                <a16:creationId xmlns:a16="http://schemas.microsoft.com/office/drawing/2014/main" id="{E531D097-952C-7399-0A4C-9CA108D97F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091" y="5524500"/>
            <a:ext cx="9525000" cy="4762500"/>
          </a:xfrm>
          <a:prstGeom prst="rect">
            <a:avLst/>
          </a:prstGeom>
        </p:spPr>
      </p:pic>
      <p:pic>
        <p:nvPicPr>
          <p:cNvPr id="32" name="Picture 31">
            <a:extLst>
              <a:ext uri="{FF2B5EF4-FFF2-40B4-BE49-F238E27FC236}">
                <a16:creationId xmlns:a16="http://schemas.microsoft.com/office/drawing/2014/main" id="{8944C84E-1D98-1928-8764-45B9F662546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7318" t="32850" r="12210" b="39911"/>
          <a:stretch>
            <a:fillRect/>
          </a:stretch>
        </p:blipFill>
        <p:spPr>
          <a:xfrm>
            <a:off x="1095287" y="8877300"/>
            <a:ext cx="3829264" cy="10460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4787138" y="0"/>
            <a:ext cx="1856100" cy="10287000"/>
            <a:chOff x="0" y="0"/>
            <a:chExt cx="488849" cy="2709333"/>
          </a:xfrm>
        </p:grpSpPr>
        <p:sp>
          <p:nvSpPr>
            <p:cNvPr id="6" name="Freeform 6"/>
            <p:cNvSpPr/>
            <p:nvPr/>
          </p:nvSpPr>
          <p:spPr>
            <a:xfrm>
              <a:off x="0" y="0"/>
              <a:ext cx="488849" cy="2709333"/>
            </a:xfrm>
            <a:custGeom>
              <a:avLst/>
              <a:gdLst/>
              <a:ahLst/>
              <a:cxnLst/>
              <a:rect l="l" t="t" r="r" b="b"/>
              <a:pathLst>
                <a:path w="488849" h="2709333">
                  <a:moveTo>
                    <a:pt x="0" y="0"/>
                  </a:moveTo>
                  <a:lnTo>
                    <a:pt x="488849" y="0"/>
                  </a:lnTo>
                  <a:lnTo>
                    <a:pt x="488849" y="2709333"/>
                  </a:lnTo>
                  <a:lnTo>
                    <a:pt x="0" y="2709333"/>
                  </a:lnTo>
                  <a:close/>
                </a:path>
              </a:pathLst>
            </a:custGeom>
            <a:solidFill>
              <a:srgbClr val="DEE9F7"/>
            </a:solidFill>
          </p:spPr>
          <p:txBody>
            <a:bodyPr/>
            <a:lstStyle/>
            <a:p>
              <a:endParaRPr lang="en-IE"/>
            </a:p>
          </p:txBody>
        </p:sp>
        <p:sp>
          <p:nvSpPr>
            <p:cNvPr id="7" name="TextBox 7"/>
            <p:cNvSpPr txBox="1"/>
            <p:nvPr/>
          </p:nvSpPr>
          <p:spPr>
            <a:xfrm>
              <a:off x="0" y="-38100"/>
              <a:ext cx="488849" cy="2747433"/>
            </a:xfrm>
            <a:prstGeom prst="rect">
              <a:avLst/>
            </a:prstGeom>
          </p:spPr>
          <p:txBody>
            <a:bodyPr lIns="50800" tIns="50800" rIns="50800" bIns="50800" rtlCol="0" anchor="ctr"/>
            <a:lstStyle/>
            <a:p>
              <a:pPr algn="ctr">
                <a:lnSpc>
                  <a:spcPts val="3359"/>
                </a:lnSpc>
              </a:pPr>
              <a:endParaRPr/>
            </a:p>
          </p:txBody>
        </p:sp>
      </p:grpSp>
      <p:grpSp>
        <p:nvGrpSpPr>
          <p:cNvPr id="2" name="Group 2">
            <a:extLst>
              <a:ext uri="{C183D7F6-B498-43B3-948B-1728B52AA6E4}">
                <adec:decorative xmlns:adec="http://schemas.microsoft.com/office/drawing/2017/decorative" val="1"/>
              </a:ext>
            </a:extLst>
          </p:cNvPr>
          <p:cNvGrpSpPr/>
          <p:nvPr/>
        </p:nvGrpSpPr>
        <p:grpSpPr>
          <a:xfrm>
            <a:off x="0" y="0"/>
            <a:ext cx="4787138" cy="10287000"/>
            <a:chOff x="0" y="0"/>
            <a:chExt cx="1260810" cy="2709333"/>
          </a:xfrm>
        </p:grpSpPr>
        <p:sp>
          <p:nvSpPr>
            <p:cNvPr id="3" name="Freeform 3"/>
            <p:cNvSpPr/>
            <p:nvPr/>
          </p:nvSpPr>
          <p:spPr>
            <a:xfrm>
              <a:off x="0" y="0"/>
              <a:ext cx="1260810" cy="2709333"/>
            </a:xfrm>
            <a:custGeom>
              <a:avLst/>
              <a:gdLst/>
              <a:ahLst/>
              <a:cxnLst/>
              <a:rect l="l" t="t" r="r" b="b"/>
              <a:pathLst>
                <a:path w="1260810" h="2709333">
                  <a:moveTo>
                    <a:pt x="0" y="0"/>
                  </a:moveTo>
                  <a:lnTo>
                    <a:pt x="1260810" y="0"/>
                  </a:lnTo>
                  <a:lnTo>
                    <a:pt x="1260810" y="2709333"/>
                  </a:lnTo>
                  <a:lnTo>
                    <a:pt x="0" y="2709333"/>
                  </a:lnTo>
                  <a:close/>
                </a:path>
              </a:pathLst>
            </a:custGeom>
            <a:solidFill>
              <a:srgbClr val="0B284F"/>
            </a:solidFill>
          </p:spPr>
          <p:txBody>
            <a:bodyPr/>
            <a:lstStyle/>
            <a:p>
              <a:endParaRPr lang="en-IE"/>
            </a:p>
          </p:txBody>
        </p:sp>
        <p:sp>
          <p:nvSpPr>
            <p:cNvPr id="4" name="TextBox 4"/>
            <p:cNvSpPr txBox="1"/>
            <p:nvPr/>
          </p:nvSpPr>
          <p:spPr>
            <a:xfrm>
              <a:off x="0" y="-38100"/>
              <a:ext cx="1260810" cy="2747433"/>
            </a:xfrm>
            <a:prstGeom prst="rect">
              <a:avLst/>
            </a:prstGeom>
          </p:spPr>
          <p:txBody>
            <a:bodyPr lIns="50800" tIns="50800" rIns="50800" bIns="50800" rtlCol="0" anchor="ctr"/>
            <a:lstStyle/>
            <a:p>
              <a:pPr algn="ctr">
                <a:lnSpc>
                  <a:spcPts val="3359"/>
                </a:lnSpc>
              </a:pPr>
              <a:endParaRPr/>
            </a:p>
          </p:txBody>
        </p:sp>
      </p:grpSp>
      <p:sp>
        <p:nvSpPr>
          <p:cNvPr id="21" name="TextBox 21"/>
          <p:cNvSpPr txBox="1">
            <a:spLocks noGrp="1"/>
          </p:cNvSpPr>
          <p:nvPr>
            <p:ph type="title" idx="4294967295"/>
          </p:nvPr>
        </p:nvSpPr>
        <p:spPr>
          <a:xfrm>
            <a:off x="8338459" y="2291560"/>
            <a:ext cx="8584204" cy="10372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Researcher</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22" name="TextBox 22"/>
          <p:cNvSpPr txBox="1"/>
          <p:nvPr/>
        </p:nvSpPr>
        <p:spPr>
          <a:xfrm>
            <a:off x="8338459" y="3783069"/>
            <a:ext cx="8584204" cy="4081951"/>
          </a:xfrm>
          <a:prstGeom prst="rect">
            <a:avLst/>
          </a:prstGeom>
        </p:spPr>
        <p:txBody>
          <a:bodyPr lIns="0" tIns="0" rIns="0" bIns="0" rtlCol="0" anchor="t">
            <a:spAutoFit/>
          </a:bodyPr>
          <a:lstStyle/>
          <a:p>
            <a:pPr algn="l">
              <a:lnSpc>
                <a:spcPts val="4550"/>
              </a:lnSpc>
            </a:pPr>
            <a:r>
              <a:rPr lang="en-GB" sz="3000" dirty="0">
                <a:solidFill>
                  <a:srgbClr val="29629B"/>
                </a:solidFill>
                <a:latin typeface="Proxima Nova"/>
                <a:ea typeface="Proxima Nova"/>
                <a:cs typeface="Proxima Nova"/>
                <a:sym typeface="Proxima Nova"/>
              </a:rPr>
              <a:t>Dr Suzanne Stone</a:t>
            </a:r>
          </a:p>
          <a:p>
            <a:pPr algn="l">
              <a:lnSpc>
                <a:spcPts val="4550"/>
              </a:lnSpc>
            </a:pPr>
            <a:r>
              <a:rPr lang="en-GB" sz="3000" dirty="0">
                <a:solidFill>
                  <a:srgbClr val="29629B"/>
                </a:solidFill>
                <a:latin typeface="Proxima Nova"/>
                <a:ea typeface="Proxima Nova"/>
                <a:cs typeface="Proxima Nova"/>
                <a:sym typeface="Proxima Nova"/>
              </a:rPr>
              <a:t>Educational Developer (UDL Lead) </a:t>
            </a:r>
          </a:p>
          <a:p>
            <a:pPr algn="l">
              <a:lnSpc>
                <a:spcPts val="4550"/>
              </a:lnSpc>
            </a:pPr>
            <a:r>
              <a:rPr lang="en-GB" sz="3000" dirty="0">
                <a:solidFill>
                  <a:srgbClr val="29629B"/>
                </a:solidFill>
                <a:latin typeface="Proxima Nova"/>
                <a:ea typeface="Proxima Nova"/>
                <a:cs typeface="Proxima Nova"/>
                <a:sym typeface="Proxima Nova"/>
              </a:rPr>
              <a:t>University of Limerick.</a:t>
            </a:r>
          </a:p>
          <a:p>
            <a:pPr algn="l">
              <a:lnSpc>
                <a:spcPts val="4550"/>
              </a:lnSpc>
            </a:pPr>
            <a:r>
              <a:rPr lang="en-GB" sz="3000" dirty="0">
                <a:solidFill>
                  <a:srgbClr val="29629B"/>
                </a:solidFill>
                <a:latin typeface="Proxima Nova"/>
                <a:ea typeface="Proxima Nova"/>
                <a:cs typeface="Proxima Nova"/>
                <a:sym typeface="Proxima Nova"/>
              </a:rPr>
              <a:t>SATLE funded role </a:t>
            </a:r>
          </a:p>
          <a:p>
            <a:pPr algn="l">
              <a:lnSpc>
                <a:spcPts val="4550"/>
              </a:lnSpc>
            </a:pPr>
            <a:r>
              <a:rPr lang="en-GB" sz="3000" dirty="0">
                <a:solidFill>
                  <a:srgbClr val="29629B"/>
                </a:solidFill>
                <a:latin typeface="Proxima Nova"/>
                <a:ea typeface="Proxima Nova"/>
                <a:cs typeface="Proxima Nova"/>
                <a:sym typeface="Proxima Nova"/>
              </a:rPr>
              <a:t>July 2023 start date </a:t>
            </a:r>
          </a:p>
          <a:p>
            <a:pPr algn="l">
              <a:lnSpc>
                <a:spcPts val="4550"/>
              </a:lnSpc>
            </a:pPr>
            <a:endParaRPr lang="en-GB" sz="3000" dirty="0">
              <a:solidFill>
                <a:srgbClr val="29629B"/>
              </a:solidFill>
              <a:latin typeface="Proxima Nova"/>
              <a:ea typeface="Proxima Nova"/>
              <a:cs typeface="Proxima Nova"/>
              <a:sym typeface="Proxima Nova"/>
            </a:endParaRPr>
          </a:p>
          <a:p>
            <a:pPr algn="l">
              <a:lnSpc>
                <a:spcPts val="4550"/>
              </a:lnSpc>
            </a:pPr>
            <a:r>
              <a:rPr lang="en-GB" sz="3000" dirty="0">
                <a:solidFill>
                  <a:srgbClr val="29629B"/>
                </a:solidFill>
                <a:latin typeface="Proxima Nova"/>
                <a:ea typeface="Proxima Nova"/>
                <a:cs typeface="Proxima Nova"/>
                <a:sym typeface="Proxima Nova"/>
              </a:rPr>
              <a:t>Role: to embed UDL (and UD) across UL. </a:t>
            </a:r>
          </a:p>
        </p:txBody>
      </p:sp>
      <p:pic>
        <p:nvPicPr>
          <p:cNvPr id="8" name="Picture 7">
            <a:extLst>
              <a:ext uri="{FF2B5EF4-FFF2-40B4-BE49-F238E27FC236}">
                <a16:creationId xmlns:a16="http://schemas.microsoft.com/office/drawing/2014/main" id="{04B01475-B9DD-6FD5-097A-EEB6875C7B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786638"/>
            <a:ext cx="4320034" cy="1090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F14E7-7E74-8C3D-E042-E172735D548A}"/>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5FE55BE5-8152-E27D-D1F6-A9239C5BD8D1}"/>
              </a:ex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a:extLst>
                <a:ext uri="{FF2B5EF4-FFF2-40B4-BE49-F238E27FC236}">
                  <a16:creationId xmlns:a16="http://schemas.microsoft.com/office/drawing/2014/main" id="{C9545FEC-BE2B-F72B-1D28-B8C82979415A}"/>
                </a:ext>
              </a:extLst>
            </p:cNvPr>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a:extLst>
                <a:ext uri="{FF2B5EF4-FFF2-40B4-BE49-F238E27FC236}">
                  <a16:creationId xmlns:a16="http://schemas.microsoft.com/office/drawing/2014/main" id="{31878F9B-1938-C98C-DA15-FE0B4A2D90DC}"/>
                </a:ext>
              </a:extLst>
            </p:cNvPr>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a:extLst>
              <a:ext uri="{FF2B5EF4-FFF2-40B4-BE49-F238E27FC236}">
                <a16:creationId xmlns:a16="http://schemas.microsoft.com/office/drawing/2014/main" id="{B23476F1-1EB8-7A65-7F47-2FC10BA5581E}"/>
              </a:ext>
            </a:extLst>
          </p:cNvPr>
          <p:cNvSpPr txBox="1">
            <a:spLocks noGrp="1"/>
          </p:cNvSpPr>
          <p:nvPr>
            <p:ph type="title" idx="4294967295"/>
          </p:nvPr>
        </p:nvSpPr>
        <p:spPr>
          <a:xfrm>
            <a:off x="1028700" y="1152525"/>
            <a:ext cx="14780610"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Aim of research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27" name="TextBox 27">
            <a:extLst>
              <a:ext uri="{FF2B5EF4-FFF2-40B4-BE49-F238E27FC236}">
                <a16:creationId xmlns:a16="http://schemas.microsoft.com/office/drawing/2014/main" id="{B64CBF97-C05C-4736-5627-F458CF8CBF4B}"/>
              </a:ext>
            </a:extLst>
          </p:cNvPr>
          <p:cNvSpPr txBox="1"/>
          <p:nvPr/>
        </p:nvSpPr>
        <p:spPr>
          <a:xfrm>
            <a:off x="1028700" y="2024695"/>
            <a:ext cx="16663081" cy="7201139"/>
          </a:xfrm>
          <a:prstGeom prst="rect">
            <a:avLst/>
          </a:prstGeom>
        </p:spPr>
        <p:txBody>
          <a:bodyPr wrap="square" lIns="0" tIns="0" rIns="0" bIns="0" rtlCol="0" anchor="t">
            <a:spAutoFit/>
          </a:bodyPr>
          <a:lstStyle/>
          <a:p>
            <a:pPr lvl="0" algn="l">
              <a:lnSpc>
                <a:spcPct val="150000"/>
              </a:lnSpc>
              <a:spcBef>
                <a:spcPct val="0"/>
              </a:spcBef>
              <a:spcAft>
                <a:spcPts val="600"/>
              </a:spcAft>
            </a:pPr>
            <a:r>
              <a:rPr lang="en-IE" sz="3200" u="none" dirty="0">
                <a:solidFill>
                  <a:srgbClr val="29629B"/>
                </a:solidFill>
                <a:latin typeface="Proxima Nova"/>
                <a:ea typeface="Proxima Nova"/>
                <a:cs typeface="Proxima Nova"/>
                <a:sym typeface="Proxima Nova"/>
              </a:rPr>
              <a:t>To investigate the impact of strategic Enablers* </a:t>
            </a:r>
            <a:r>
              <a:rPr lang="en-IE" sz="3200" dirty="0">
                <a:solidFill>
                  <a:srgbClr val="29629B"/>
                </a:solidFill>
                <a:latin typeface="Proxima Nova"/>
                <a:ea typeface="Proxima Nova"/>
                <a:cs typeface="Proxima Nova"/>
                <a:sym typeface="Proxima Nova"/>
              </a:rPr>
              <a:t>provided by SATLE funding on:</a:t>
            </a:r>
          </a:p>
          <a:p>
            <a:pPr marL="342900" indent="-342900">
              <a:lnSpc>
                <a:spcPct val="150000"/>
              </a:lnSpc>
              <a:spcBef>
                <a:spcPct val="0"/>
              </a:spcBef>
              <a:spcAft>
                <a:spcPts val="600"/>
              </a:spcAft>
              <a:buFont typeface="Arial" panose="020B0604020202020204" pitchFamily="34" charset="0"/>
              <a:buChar char="•"/>
            </a:pPr>
            <a:r>
              <a:rPr lang="en-IE" sz="3200" u="none" dirty="0">
                <a:solidFill>
                  <a:srgbClr val="29629B"/>
                </a:solidFill>
                <a:latin typeface="Proxima Nova"/>
                <a:ea typeface="Proxima Nova"/>
                <a:cs typeface="Proxima Nova"/>
                <a:sym typeface="Proxima Nova"/>
              </a:rPr>
              <a:t>staff practices </a:t>
            </a:r>
          </a:p>
          <a:p>
            <a:pPr marL="342900" indent="-342900">
              <a:lnSpc>
                <a:spcPct val="150000"/>
              </a:lnSpc>
              <a:spcBef>
                <a:spcPct val="0"/>
              </a:spcBef>
              <a:spcAft>
                <a:spcPts val="600"/>
              </a:spcAft>
              <a:buFont typeface="Arial" panose="020B0604020202020204" pitchFamily="34" charset="0"/>
              <a:buChar char="•"/>
            </a:pPr>
            <a:r>
              <a:rPr lang="en-IE" sz="3200" dirty="0">
                <a:solidFill>
                  <a:srgbClr val="29629B"/>
                </a:solidFill>
                <a:latin typeface="Proxima Nova"/>
                <a:ea typeface="Proxima Nova"/>
                <a:cs typeface="Proxima Nova"/>
                <a:sym typeface="Proxima Nova"/>
              </a:rPr>
              <a:t>student experience </a:t>
            </a:r>
          </a:p>
          <a:p>
            <a:pPr>
              <a:lnSpc>
                <a:spcPct val="150000"/>
              </a:lnSpc>
              <a:spcBef>
                <a:spcPct val="0"/>
              </a:spcBef>
              <a:spcAft>
                <a:spcPts val="600"/>
              </a:spcAft>
            </a:pPr>
            <a:r>
              <a:rPr lang="en-IE" sz="3200" dirty="0">
                <a:solidFill>
                  <a:srgbClr val="29629B"/>
                </a:solidFill>
                <a:latin typeface="Proxima Nova"/>
                <a:ea typeface="Proxima Nova"/>
                <a:cs typeface="Proxima Nova"/>
                <a:sym typeface="Proxima Nova"/>
              </a:rPr>
              <a:t>Focus group data collection explored barriers to:</a:t>
            </a:r>
          </a:p>
          <a:p>
            <a:pPr marL="457200" indent="-457200">
              <a:lnSpc>
                <a:spcPct val="150000"/>
              </a:lnSpc>
              <a:spcBef>
                <a:spcPct val="0"/>
              </a:spcBef>
              <a:spcAft>
                <a:spcPts val="600"/>
              </a:spcAft>
              <a:buFont typeface="Arial" panose="020B0604020202020204" pitchFamily="34" charset="0"/>
              <a:buChar char="•"/>
            </a:pPr>
            <a:r>
              <a:rPr lang="en-IE" sz="3200" dirty="0">
                <a:solidFill>
                  <a:srgbClr val="29629B"/>
                </a:solidFill>
                <a:latin typeface="Proxima Nova"/>
                <a:ea typeface="Proxima Nova"/>
                <a:cs typeface="Proxima Nova"/>
                <a:sym typeface="Proxima Nova"/>
              </a:rPr>
              <a:t>e</a:t>
            </a:r>
            <a:r>
              <a:rPr lang="en-IE" sz="3200" u="none" dirty="0">
                <a:solidFill>
                  <a:srgbClr val="29629B"/>
                </a:solidFill>
                <a:latin typeface="Proxima Nova"/>
                <a:ea typeface="Proxima Nova"/>
                <a:cs typeface="Proxima Nova"/>
                <a:sym typeface="Proxima Nova"/>
              </a:rPr>
              <a:t>ngaging with </a:t>
            </a:r>
            <a:r>
              <a:rPr lang="en-IE" sz="3200" dirty="0">
                <a:solidFill>
                  <a:srgbClr val="29629B"/>
                </a:solidFill>
                <a:latin typeface="Proxima Nova"/>
                <a:ea typeface="Proxima Nova"/>
                <a:cs typeface="Proxima Nova"/>
                <a:sym typeface="Proxima Nova"/>
              </a:rPr>
              <a:t>strategic Enablers </a:t>
            </a:r>
          </a:p>
          <a:p>
            <a:pPr marL="457200" indent="-457200">
              <a:lnSpc>
                <a:spcPct val="150000"/>
              </a:lnSpc>
              <a:spcBef>
                <a:spcPct val="0"/>
              </a:spcBef>
              <a:spcAft>
                <a:spcPts val="600"/>
              </a:spcAft>
              <a:buFont typeface="Arial" panose="020B0604020202020204" pitchFamily="34" charset="0"/>
              <a:buChar char="•"/>
            </a:pPr>
            <a:r>
              <a:rPr lang="en-IE" sz="3200" u="none" dirty="0">
                <a:solidFill>
                  <a:srgbClr val="29629B"/>
                </a:solidFill>
                <a:latin typeface="Proxima Nova"/>
                <a:ea typeface="Proxima Nova"/>
                <a:cs typeface="Proxima Nova"/>
                <a:sym typeface="Proxima Nova"/>
              </a:rPr>
              <a:t>embedding UDL in practice</a:t>
            </a:r>
            <a:endParaRPr lang="en-IE" sz="4000" dirty="0">
              <a:solidFill>
                <a:srgbClr val="29629B"/>
              </a:solidFill>
              <a:latin typeface="Proxima Nova"/>
              <a:ea typeface="Proxima Nova"/>
              <a:cs typeface="Proxima Nova"/>
              <a:sym typeface="Proxima Nova"/>
            </a:endParaRPr>
          </a:p>
          <a:p>
            <a:pPr lvl="0" algn="l">
              <a:lnSpc>
                <a:spcPct val="150000"/>
              </a:lnSpc>
              <a:spcBef>
                <a:spcPct val="0"/>
              </a:spcBef>
            </a:pPr>
            <a:r>
              <a:rPr lang="en-IE" sz="4000" dirty="0">
                <a:solidFill>
                  <a:srgbClr val="29629B"/>
                </a:solidFill>
                <a:latin typeface="Proxima Nova"/>
                <a:ea typeface="Proxima Nova"/>
                <a:cs typeface="Proxima Nova"/>
                <a:sym typeface="Proxima Nova"/>
              </a:rPr>
              <a:t> </a:t>
            </a:r>
            <a:r>
              <a:rPr lang="en-IE" sz="3200" dirty="0">
                <a:solidFill>
                  <a:srgbClr val="29629B"/>
                </a:solidFill>
                <a:latin typeface="Proxima Nova"/>
                <a:ea typeface="Proxima Nova"/>
                <a:cs typeface="Proxima Nova"/>
                <a:sym typeface="Proxima Nova"/>
              </a:rPr>
              <a:t>*UDL initiative at UL focused initially on UDL and teaching staff, i.e. Pillar 1 of Altitude Charter (2024) but has diversified to include non-teaching staff based on feedback from staff and therefore provides support to staff connected to all four pillars. </a:t>
            </a:r>
            <a:endParaRPr lang="en-GB" sz="4000" dirty="0">
              <a:solidFill>
                <a:srgbClr val="29629B"/>
              </a:solidFill>
              <a:latin typeface="Proxima Nova"/>
              <a:ea typeface="Proxima Nova"/>
              <a:cs typeface="Proxima Nova"/>
              <a:sym typeface="Proxima Nova"/>
            </a:endParaRPr>
          </a:p>
        </p:txBody>
      </p:sp>
    </p:spTree>
    <p:extLst>
      <p:ext uri="{BB962C8B-B14F-4D97-AF65-F5344CB8AC3E}">
        <p14:creationId xmlns:p14="http://schemas.microsoft.com/office/powerpoint/2010/main" val="191111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4" name="Freeform 4"/>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5" name="TextBox 5"/>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36" name="TextBox 36"/>
          <p:cNvSpPr txBox="1">
            <a:spLocks noGrp="1"/>
          </p:cNvSpPr>
          <p:nvPr>
            <p:ph type="title" idx="4294967295"/>
          </p:nvPr>
        </p:nvSpPr>
        <p:spPr>
          <a:xfrm>
            <a:off x="1028700" y="1152525"/>
            <a:ext cx="16230600" cy="8483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29629B"/>
                </a:solidFill>
                <a:effectLst/>
                <a:uLnTx/>
                <a:uFillTx/>
                <a:latin typeface="Proxima Nova Bold" panose="020B0604020202020204" charset="0"/>
                <a:ea typeface="Proxima Nova Heavy"/>
                <a:cs typeface="Proxima Nova Heavy"/>
                <a:sym typeface="Proxima Nova Heavy"/>
              </a:rPr>
              <a:t>Strategic Enablers – SATLE funded UDL initiative </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37" name="TextBox 37"/>
          <p:cNvSpPr txBox="1"/>
          <p:nvPr/>
        </p:nvSpPr>
        <p:spPr>
          <a:xfrm>
            <a:off x="1588075" y="2271608"/>
            <a:ext cx="3364925" cy="347531"/>
          </a:xfrm>
          <a:prstGeom prst="rect">
            <a:avLst/>
          </a:prstGeom>
        </p:spPr>
        <p:txBody>
          <a:bodyPr lIns="0" tIns="0" rIns="0" bIns="0" rtlCol="0" anchor="t">
            <a:spAutoFit/>
          </a:bodyPr>
          <a:lstStyle/>
          <a:p>
            <a:pPr marL="0" lvl="0" indent="0">
              <a:lnSpc>
                <a:spcPts val="2879"/>
              </a:lnSpc>
              <a:spcBef>
                <a:spcPct val="0"/>
              </a:spcBef>
            </a:pPr>
            <a:r>
              <a:rPr lang="en-US" sz="2400" b="1" u="none" strike="noStrike" dirty="0">
                <a:solidFill>
                  <a:srgbClr val="0B284F"/>
                </a:solidFill>
                <a:latin typeface="Proxima Nova Bold"/>
                <a:ea typeface="Proxima Nova Bold"/>
                <a:cs typeface="Proxima Nova Bold"/>
                <a:sym typeface="Proxima Nova Bold"/>
              </a:rPr>
              <a:t>Professional learning</a:t>
            </a:r>
          </a:p>
        </p:txBody>
      </p:sp>
      <p:sp>
        <p:nvSpPr>
          <p:cNvPr id="41" name="TextBox 41"/>
          <p:cNvSpPr txBox="1"/>
          <p:nvPr/>
        </p:nvSpPr>
        <p:spPr>
          <a:xfrm>
            <a:off x="1157108" y="2866015"/>
            <a:ext cx="4022506" cy="5554085"/>
          </a:xfrm>
          <a:prstGeom prst="rect">
            <a:avLst/>
          </a:prstGeom>
        </p:spPr>
        <p:txBody>
          <a:bodyPr wrap="square" lIns="0" tIns="0" rIns="0" bIns="0" rtlCol="0" anchor="t">
            <a:spAutoFit/>
          </a:bodyPr>
          <a:lstStyle/>
          <a:p>
            <a:pPr marL="342900" lvl="0" indent="-342900">
              <a:lnSpc>
                <a:spcPts val="2879"/>
              </a:lnSpc>
              <a:spcBef>
                <a:spcPct val="0"/>
              </a:spcBef>
              <a:buFont typeface="Arial" panose="020B0604020202020204" pitchFamily="34" charset="0"/>
              <a:buChar char="•"/>
            </a:pPr>
            <a:r>
              <a:rPr lang="en-IE" sz="2400" dirty="0">
                <a:solidFill>
                  <a:srgbClr val="29629B"/>
                </a:solidFill>
                <a:latin typeface="Proxima Nova"/>
                <a:ea typeface="Proxima Nova"/>
                <a:cs typeface="Proxima Nova"/>
                <a:sym typeface="Proxima Nova"/>
              </a:rPr>
              <a:t>Badges - Support national badge, local rollouts. </a:t>
            </a:r>
          </a:p>
          <a:p>
            <a:pPr marL="342900" lvl="0" indent="-342900">
              <a:lnSpc>
                <a:spcPts val="2879"/>
              </a:lnSpc>
              <a:spcBef>
                <a:spcPct val="0"/>
              </a:spcBef>
              <a:buFont typeface="Arial" panose="020B0604020202020204" pitchFamily="34" charset="0"/>
              <a:buChar char="•"/>
            </a:pPr>
            <a:r>
              <a:rPr lang="en-IE" sz="2400" u="none" strike="noStrike" dirty="0">
                <a:solidFill>
                  <a:srgbClr val="29629B"/>
                </a:solidFill>
                <a:latin typeface="Proxima Nova"/>
                <a:ea typeface="Proxima Nova"/>
                <a:cs typeface="Proxima Nova"/>
                <a:sym typeface="Proxima Nova"/>
              </a:rPr>
              <a:t>Stand-alone workshops – introductory, advanced. </a:t>
            </a:r>
          </a:p>
          <a:p>
            <a:pPr marL="342900" lvl="0" indent="-342900">
              <a:lnSpc>
                <a:spcPts val="2879"/>
              </a:lnSpc>
              <a:spcBef>
                <a:spcPct val="0"/>
              </a:spcBef>
              <a:buFont typeface="Arial" panose="020B0604020202020204" pitchFamily="34" charset="0"/>
              <a:buChar char="•"/>
            </a:pPr>
            <a:r>
              <a:rPr lang="en-IE" sz="2400" dirty="0">
                <a:solidFill>
                  <a:srgbClr val="29629B"/>
                </a:solidFill>
                <a:latin typeface="Proxima Nova"/>
                <a:ea typeface="Proxima Nova"/>
                <a:cs typeface="Proxima Nova"/>
                <a:sym typeface="Proxima Nova"/>
              </a:rPr>
              <a:t>Integration in PgCert &amp;  Diploma in learning, teaching and assessment.</a:t>
            </a:r>
          </a:p>
          <a:p>
            <a:pPr marL="342900" lvl="0" indent="-342900">
              <a:lnSpc>
                <a:spcPts val="2879"/>
              </a:lnSpc>
              <a:spcBef>
                <a:spcPct val="0"/>
              </a:spcBef>
              <a:buFont typeface="Arial" panose="020B0604020202020204" pitchFamily="34" charset="0"/>
              <a:buChar char="•"/>
            </a:pPr>
            <a:r>
              <a:rPr lang="en-IE" sz="2400" dirty="0">
                <a:solidFill>
                  <a:srgbClr val="29629B"/>
                </a:solidFill>
                <a:latin typeface="Proxima Nova"/>
                <a:ea typeface="Proxima Nova"/>
                <a:cs typeface="Proxima Nova"/>
                <a:sym typeface="Proxima Nova"/>
              </a:rPr>
              <a:t>Input for programmes on request e.g. Digital Communications, Clinical Psychology.</a:t>
            </a:r>
          </a:p>
          <a:p>
            <a:pPr marL="342900" lvl="0" indent="-342900">
              <a:lnSpc>
                <a:spcPts val="2879"/>
              </a:lnSpc>
              <a:spcBef>
                <a:spcPct val="0"/>
              </a:spcBef>
              <a:buFont typeface="Arial" panose="020B0604020202020204" pitchFamily="34" charset="0"/>
              <a:buChar char="•"/>
            </a:pPr>
            <a:r>
              <a:rPr lang="en-IE" sz="2400" dirty="0">
                <a:solidFill>
                  <a:srgbClr val="29629B"/>
                </a:solidFill>
                <a:latin typeface="Proxima Nova"/>
                <a:ea typeface="Proxima Nova"/>
                <a:cs typeface="Proxima Nova"/>
                <a:sym typeface="Proxima Nova"/>
              </a:rPr>
              <a:t>Integration of UDL prompts into curriculum design processes.</a:t>
            </a:r>
          </a:p>
          <a:p>
            <a:pPr marL="342900" lvl="0" indent="-342900">
              <a:lnSpc>
                <a:spcPts val="2879"/>
              </a:lnSpc>
              <a:spcBef>
                <a:spcPct val="0"/>
              </a:spcBef>
              <a:buFont typeface="Arial" panose="020B0604020202020204" pitchFamily="34" charset="0"/>
              <a:buChar char="•"/>
            </a:pPr>
            <a:endParaRPr lang="en-IE" sz="2400" u="none" strike="noStrike" dirty="0">
              <a:solidFill>
                <a:srgbClr val="29629B"/>
              </a:solidFill>
              <a:latin typeface="Proxima Nova"/>
              <a:ea typeface="Proxima Nova"/>
              <a:cs typeface="Proxima Nova"/>
              <a:sym typeface="Proxima Nova"/>
            </a:endParaRPr>
          </a:p>
        </p:txBody>
      </p:sp>
      <p:sp>
        <p:nvSpPr>
          <p:cNvPr id="38" name="TextBox 38"/>
          <p:cNvSpPr txBox="1"/>
          <p:nvPr/>
        </p:nvSpPr>
        <p:spPr>
          <a:xfrm>
            <a:off x="5779075" y="2269160"/>
            <a:ext cx="3364925" cy="352425"/>
          </a:xfrm>
          <a:prstGeom prst="rect">
            <a:avLst/>
          </a:prstGeom>
        </p:spPr>
        <p:txBody>
          <a:bodyPr lIns="0" tIns="0" rIns="0" bIns="0" rtlCol="0" anchor="t">
            <a:spAutoFit/>
          </a:bodyPr>
          <a:lstStyle/>
          <a:p>
            <a:pPr marL="0" lvl="0" indent="0">
              <a:lnSpc>
                <a:spcPts val="2879"/>
              </a:lnSpc>
              <a:spcBef>
                <a:spcPct val="0"/>
              </a:spcBef>
            </a:pPr>
            <a:r>
              <a:rPr lang="en-GB" sz="2400" b="1" u="none" strike="noStrike" dirty="0">
                <a:solidFill>
                  <a:srgbClr val="0B284F"/>
                </a:solidFill>
                <a:latin typeface="Proxima Nova Bold"/>
                <a:ea typeface="Proxima Nova Bold"/>
                <a:cs typeface="Proxima Nova Bold"/>
                <a:sym typeface="Proxima Nova Bold"/>
              </a:rPr>
              <a:t>Community of Practice</a:t>
            </a:r>
            <a:endParaRPr lang="en-US" sz="2400" b="1" u="none" strike="noStrike" dirty="0">
              <a:solidFill>
                <a:srgbClr val="0B284F"/>
              </a:solidFill>
              <a:latin typeface="Proxima Nova Bold"/>
              <a:ea typeface="Proxima Nova Bold"/>
              <a:cs typeface="Proxima Nova Bold"/>
              <a:sym typeface="Proxima Nova Bold"/>
            </a:endParaRPr>
          </a:p>
        </p:txBody>
      </p:sp>
      <p:sp>
        <p:nvSpPr>
          <p:cNvPr id="42" name="TextBox 42"/>
          <p:cNvSpPr txBox="1"/>
          <p:nvPr/>
        </p:nvSpPr>
        <p:spPr>
          <a:xfrm>
            <a:off x="5500508" y="3012686"/>
            <a:ext cx="3962400" cy="2207014"/>
          </a:xfrm>
          <a:prstGeom prst="rect">
            <a:avLst/>
          </a:prstGeom>
        </p:spPr>
        <p:txBody>
          <a:bodyPr wrap="square" lIns="0" tIns="0" rIns="0" bIns="0" rtlCol="0" anchor="t">
            <a:spAutoFit/>
          </a:bodyPr>
          <a:lstStyle/>
          <a:p>
            <a:pPr marL="342900" lvl="0" indent="-342900">
              <a:lnSpc>
                <a:spcPts val="2879"/>
              </a:lnSpc>
              <a:spcBef>
                <a:spcPct val="0"/>
              </a:spcBef>
              <a:buFont typeface="Arial" panose="020B0604020202020204" pitchFamily="34" charset="0"/>
              <a:buChar char="•"/>
            </a:pPr>
            <a:r>
              <a:rPr lang="en-US" sz="2400" dirty="0">
                <a:solidFill>
                  <a:srgbClr val="29629B"/>
                </a:solidFill>
                <a:latin typeface="Proxima Nova"/>
                <a:ea typeface="Proxima Nova"/>
                <a:cs typeface="Proxima Nova"/>
                <a:sym typeface="Proxima Nova"/>
              </a:rPr>
              <a:t>UD Café – informal monthly, themed. </a:t>
            </a:r>
          </a:p>
          <a:p>
            <a:pPr marL="342900" lvl="0" indent="-342900">
              <a:lnSpc>
                <a:spcPts val="2879"/>
              </a:lnSpc>
              <a:spcBef>
                <a:spcPct val="0"/>
              </a:spcBef>
              <a:buFont typeface="Arial" panose="020B0604020202020204" pitchFamily="34" charset="0"/>
              <a:buChar char="•"/>
            </a:pPr>
            <a:r>
              <a:rPr lang="en-US" sz="2400" dirty="0">
                <a:solidFill>
                  <a:srgbClr val="29629B"/>
                </a:solidFill>
                <a:latin typeface="Proxima Nova"/>
                <a:ea typeface="Proxima Nova"/>
                <a:cs typeface="Proxima Nova"/>
                <a:sym typeface="Proxima Nova"/>
              </a:rPr>
              <a:t>Formal sharing events badge completion focus. </a:t>
            </a:r>
          </a:p>
          <a:p>
            <a:pPr marL="342900" lvl="0" indent="-342900">
              <a:lnSpc>
                <a:spcPts val="2879"/>
              </a:lnSpc>
              <a:spcBef>
                <a:spcPct val="0"/>
              </a:spcBef>
              <a:buFont typeface="Arial" panose="020B0604020202020204" pitchFamily="34" charset="0"/>
              <a:buChar char="•"/>
            </a:pPr>
            <a:r>
              <a:rPr lang="en-US" sz="2400" u="none" strike="noStrike" dirty="0">
                <a:solidFill>
                  <a:srgbClr val="29629B"/>
                </a:solidFill>
                <a:latin typeface="Proxima Nova"/>
                <a:ea typeface="Proxima Nova"/>
                <a:cs typeface="Proxima Nova"/>
                <a:sym typeface="Proxima Nova"/>
              </a:rPr>
              <a:t>Collaboration with</a:t>
            </a:r>
            <a:r>
              <a:rPr lang="en-US" sz="2400" dirty="0">
                <a:solidFill>
                  <a:srgbClr val="29629B"/>
                </a:solidFill>
                <a:latin typeface="Proxima Nova"/>
                <a:ea typeface="Proxima Nova"/>
                <a:cs typeface="Proxima Nova"/>
                <a:sym typeface="Proxima Nova"/>
              </a:rPr>
              <a:t> SETU, DCU &amp; MICE. </a:t>
            </a:r>
            <a:endParaRPr lang="en-US" sz="2400" u="none" strike="noStrike" dirty="0">
              <a:solidFill>
                <a:srgbClr val="29629B"/>
              </a:solidFill>
              <a:latin typeface="Proxima Nova"/>
              <a:ea typeface="Proxima Nova"/>
              <a:cs typeface="Proxima Nova"/>
              <a:sym typeface="Proxima Nova"/>
            </a:endParaRPr>
          </a:p>
        </p:txBody>
      </p:sp>
      <p:sp>
        <p:nvSpPr>
          <p:cNvPr id="39" name="TextBox 39"/>
          <p:cNvSpPr txBox="1"/>
          <p:nvPr/>
        </p:nvSpPr>
        <p:spPr>
          <a:xfrm>
            <a:off x="9601200" y="2274056"/>
            <a:ext cx="4127143" cy="347531"/>
          </a:xfrm>
          <a:prstGeom prst="rect">
            <a:avLst/>
          </a:prstGeom>
        </p:spPr>
        <p:txBody>
          <a:bodyPr wrap="square" lIns="0" tIns="0" rIns="0" bIns="0" rtlCol="0" anchor="t">
            <a:spAutoFit/>
          </a:bodyPr>
          <a:lstStyle/>
          <a:p>
            <a:pPr marL="0" lvl="0" indent="0">
              <a:lnSpc>
                <a:spcPts val="2879"/>
              </a:lnSpc>
              <a:spcBef>
                <a:spcPct val="0"/>
              </a:spcBef>
            </a:pPr>
            <a:r>
              <a:rPr lang="en-GB" sz="2400" b="1" dirty="0">
                <a:solidFill>
                  <a:srgbClr val="0B284F"/>
                </a:solidFill>
                <a:latin typeface="Proxima Nova Bold"/>
                <a:ea typeface="Proxima Nova Bold"/>
                <a:cs typeface="Proxima Nova Bold"/>
                <a:sym typeface="Proxima Nova Bold"/>
              </a:rPr>
              <a:t>Open Educational Resources  </a:t>
            </a:r>
            <a:endParaRPr lang="en-US" sz="2400" b="1" u="none" strike="noStrike" dirty="0">
              <a:solidFill>
                <a:srgbClr val="0B284F"/>
              </a:solidFill>
              <a:latin typeface="Proxima Nova Bold"/>
              <a:ea typeface="Proxima Nova Bold"/>
              <a:cs typeface="Proxima Nova Bold"/>
              <a:sym typeface="Proxima Nova Bold"/>
            </a:endParaRPr>
          </a:p>
        </p:txBody>
      </p:sp>
      <p:sp>
        <p:nvSpPr>
          <p:cNvPr id="43" name="TextBox 43"/>
          <p:cNvSpPr txBox="1"/>
          <p:nvPr/>
        </p:nvSpPr>
        <p:spPr>
          <a:xfrm>
            <a:off x="9601200" y="3004362"/>
            <a:ext cx="3886200" cy="2207014"/>
          </a:xfrm>
          <a:prstGeom prst="rect">
            <a:avLst/>
          </a:prstGeom>
        </p:spPr>
        <p:txBody>
          <a:bodyPr wrap="square" lIns="0" tIns="0" rIns="0" bIns="0" rtlCol="0" anchor="t">
            <a:spAutoFit/>
          </a:bodyPr>
          <a:lstStyle/>
          <a:p>
            <a:pPr marL="342900" lvl="0" indent="-342900">
              <a:lnSpc>
                <a:spcPts val="2879"/>
              </a:lnSpc>
              <a:spcBef>
                <a:spcPct val="0"/>
              </a:spcBef>
              <a:buFont typeface="Arial" panose="020B0604020202020204" pitchFamily="34" charset="0"/>
              <a:buChar char="•"/>
            </a:pPr>
            <a:r>
              <a:rPr lang="en-US" sz="2400" u="none" strike="noStrike" dirty="0">
                <a:solidFill>
                  <a:srgbClr val="29629B"/>
                </a:solidFill>
                <a:latin typeface="Proxima Nova"/>
                <a:ea typeface="Proxima Nova"/>
                <a:cs typeface="Proxima Nova"/>
                <a:sym typeface="Proxima Nova"/>
              </a:rPr>
              <a:t>Case stud</a:t>
            </a:r>
            <a:r>
              <a:rPr lang="en-US" sz="2400" dirty="0">
                <a:solidFill>
                  <a:srgbClr val="29629B"/>
                </a:solidFill>
                <a:latin typeface="Proxima Nova"/>
                <a:ea typeface="Proxima Nova"/>
                <a:cs typeface="Proxima Nova"/>
                <a:sym typeface="Proxima Nova"/>
              </a:rPr>
              <a:t>ies – video, text-based, multimedia. </a:t>
            </a:r>
          </a:p>
          <a:p>
            <a:pPr marL="342900" lvl="0" indent="-342900">
              <a:lnSpc>
                <a:spcPts val="2879"/>
              </a:lnSpc>
              <a:spcBef>
                <a:spcPct val="0"/>
              </a:spcBef>
              <a:buFont typeface="Arial" panose="020B0604020202020204" pitchFamily="34" charset="0"/>
              <a:buChar char="•"/>
            </a:pPr>
            <a:r>
              <a:rPr lang="en-US" sz="2400" dirty="0">
                <a:solidFill>
                  <a:srgbClr val="29629B"/>
                </a:solidFill>
                <a:latin typeface="Proxima Nova"/>
                <a:ea typeface="Proxima Nova"/>
                <a:cs typeface="Proxima Nova"/>
                <a:sym typeface="Proxima Nova"/>
              </a:rPr>
              <a:t>Accessibility tools. </a:t>
            </a:r>
          </a:p>
          <a:p>
            <a:pPr marL="342900" lvl="0" indent="-342900">
              <a:lnSpc>
                <a:spcPts val="2879"/>
              </a:lnSpc>
              <a:spcBef>
                <a:spcPct val="0"/>
              </a:spcBef>
              <a:buFont typeface="Arial" panose="020B0604020202020204" pitchFamily="34" charset="0"/>
              <a:buChar char="•"/>
            </a:pPr>
            <a:r>
              <a:rPr lang="en-US" sz="2400" dirty="0">
                <a:solidFill>
                  <a:srgbClr val="29629B"/>
                </a:solidFill>
                <a:latin typeface="Proxima Nova"/>
                <a:ea typeface="Proxima Nova"/>
                <a:cs typeface="Proxima Nova"/>
                <a:sym typeface="Proxima Nova"/>
              </a:rPr>
              <a:t>Toolkit for Brightspace.</a:t>
            </a:r>
          </a:p>
          <a:p>
            <a:pPr marL="342900" lvl="0" indent="-342900">
              <a:lnSpc>
                <a:spcPts val="2879"/>
              </a:lnSpc>
              <a:spcBef>
                <a:spcPct val="0"/>
              </a:spcBef>
              <a:buFont typeface="Arial" panose="020B0604020202020204" pitchFamily="34" charset="0"/>
              <a:buChar char="•"/>
            </a:pPr>
            <a:r>
              <a:rPr lang="en-US" sz="2400" dirty="0">
                <a:solidFill>
                  <a:srgbClr val="29629B"/>
                </a:solidFill>
                <a:latin typeface="Proxima Nova"/>
                <a:ea typeface="Proxima Nova"/>
                <a:cs typeface="Proxima Nova"/>
                <a:sym typeface="Proxima Nova"/>
              </a:rPr>
              <a:t>Podcast series. </a:t>
            </a:r>
          </a:p>
          <a:p>
            <a:pPr marL="0" lvl="0" indent="0">
              <a:lnSpc>
                <a:spcPts val="2879"/>
              </a:lnSpc>
              <a:spcBef>
                <a:spcPct val="0"/>
              </a:spcBef>
            </a:pPr>
            <a:endParaRPr lang="en-US" sz="2400" dirty="0">
              <a:solidFill>
                <a:srgbClr val="29629B"/>
              </a:solidFill>
              <a:latin typeface="Proxima Nova"/>
              <a:ea typeface="Proxima Nova"/>
              <a:cs typeface="Proxima Nova"/>
              <a:sym typeface="Proxima Nova"/>
            </a:endParaRPr>
          </a:p>
        </p:txBody>
      </p:sp>
      <p:sp>
        <p:nvSpPr>
          <p:cNvPr id="40" name="TextBox 40"/>
          <p:cNvSpPr txBox="1"/>
          <p:nvPr/>
        </p:nvSpPr>
        <p:spPr>
          <a:xfrm>
            <a:off x="14313475" y="2278510"/>
            <a:ext cx="3364925" cy="352425"/>
          </a:xfrm>
          <a:prstGeom prst="rect">
            <a:avLst/>
          </a:prstGeom>
        </p:spPr>
        <p:txBody>
          <a:bodyPr lIns="0" tIns="0" rIns="0" bIns="0" rtlCol="0" anchor="t">
            <a:spAutoFit/>
          </a:bodyPr>
          <a:lstStyle/>
          <a:p>
            <a:pPr marL="0" lvl="0" indent="0">
              <a:lnSpc>
                <a:spcPts val="2879"/>
              </a:lnSpc>
              <a:spcBef>
                <a:spcPct val="0"/>
              </a:spcBef>
            </a:pPr>
            <a:r>
              <a:rPr lang="en-US" sz="2400" b="1" u="none" strike="noStrike" dirty="0">
                <a:solidFill>
                  <a:srgbClr val="0B284F"/>
                </a:solidFill>
                <a:latin typeface="Proxima Nova Bold"/>
                <a:ea typeface="Proxima Nova Bold"/>
                <a:cs typeface="Proxima Nova Bold"/>
                <a:sym typeface="Proxima Nova Bold"/>
              </a:rPr>
              <a:t> </a:t>
            </a:r>
            <a:r>
              <a:rPr lang="en-GB" sz="2400" b="1" dirty="0">
                <a:solidFill>
                  <a:srgbClr val="0B284F"/>
                </a:solidFill>
                <a:latin typeface="Proxima Nova Bold"/>
                <a:ea typeface="Proxima Nova Bold"/>
                <a:cs typeface="Proxima Nova Bold"/>
                <a:sym typeface="Proxima Nova Bold"/>
              </a:rPr>
              <a:t>Student awareness</a:t>
            </a:r>
            <a:endParaRPr lang="en-US" sz="2400" b="1" u="none" strike="noStrike" dirty="0">
              <a:solidFill>
                <a:srgbClr val="0B284F"/>
              </a:solidFill>
              <a:latin typeface="Proxima Nova Bold"/>
              <a:ea typeface="Proxima Nova Bold"/>
              <a:cs typeface="Proxima Nova Bold"/>
              <a:sym typeface="Proxima Nova Bold"/>
            </a:endParaRPr>
          </a:p>
        </p:txBody>
      </p:sp>
      <p:sp>
        <p:nvSpPr>
          <p:cNvPr id="44" name="TextBox 44"/>
          <p:cNvSpPr txBox="1"/>
          <p:nvPr/>
        </p:nvSpPr>
        <p:spPr>
          <a:xfrm>
            <a:off x="13994567" y="3006005"/>
            <a:ext cx="3836233" cy="4438395"/>
          </a:xfrm>
          <a:prstGeom prst="rect">
            <a:avLst/>
          </a:prstGeom>
        </p:spPr>
        <p:txBody>
          <a:bodyPr wrap="square" lIns="0" tIns="0" rIns="0" bIns="0" rtlCol="0" anchor="t">
            <a:spAutoFit/>
          </a:bodyPr>
          <a:lstStyle/>
          <a:p>
            <a:pPr marL="342900" lvl="0" indent="-342900">
              <a:lnSpc>
                <a:spcPts val="2879"/>
              </a:lnSpc>
              <a:spcBef>
                <a:spcPct val="0"/>
              </a:spcBef>
              <a:buFont typeface="Arial" panose="020B0604020202020204" pitchFamily="34" charset="0"/>
              <a:buChar char="•"/>
            </a:pPr>
            <a:r>
              <a:rPr lang="en-GB" sz="2400" dirty="0">
                <a:solidFill>
                  <a:srgbClr val="29629B"/>
                </a:solidFill>
                <a:latin typeface="Proxima Nova"/>
                <a:ea typeface="Proxima Nova"/>
                <a:cs typeface="Proxima Nova"/>
                <a:sym typeface="Proxima Nova"/>
              </a:rPr>
              <a:t>Student co-design –inclusive GenAI and academic integrity resources. </a:t>
            </a:r>
          </a:p>
          <a:p>
            <a:pPr marL="342900" lvl="0" indent="-342900">
              <a:lnSpc>
                <a:spcPts val="2879"/>
              </a:lnSpc>
              <a:spcBef>
                <a:spcPct val="0"/>
              </a:spcBef>
              <a:buFont typeface="Arial" panose="020B0604020202020204" pitchFamily="34" charset="0"/>
              <a:buChar char="•"/>
            </a:pPr>
            <a:r>
              <a:rPr lang="en-GB" sz="2400" u="none" strike="noStrike" dirty="0">
                <a:solidFill>
                  <a:srgbClr val="29629B"/>
                </a:solidFill>
                <a:latin typeface="Proxima Nova"/>
                <a:ea typeface="Proxima Nova"/>
                <a:cs typeface="Proxima Nova"/>
                <a:sym typeface="Proxima Nova"/>
              </a:rPr>
              <a:t>Accessibility awareness events.</a:t>
            </a:r>
          </a:p>
          <a:p>
            <a:pPr marL="342900" lvl="0" indent="-342900">
              <a:lnSpc>
                <a:spcPts val="2879"/>
              </a:lnSpc>
              <a:spcBef>
                <a:spcPct val="0"/>
              </a:spcBef>
              <a:buFont typeface="Arial" panose="020B0604020202020204" pitchFamily="34" charset="0"/>
              <a:buChar char="•"/>
            </a:pPr>
            <a:r>
              <a:rPr lang="en-GB" sz="2400" dirty="0">
                <a:solidFill>
                  <a:srgbClr val="29629B"/>
                </a:solidFill>
                <a:latin typeface="Proxima Nova"/>
                <a:ea typeface="Proxima Nova"/>
                <a:cs typeface="Proxima Nova"/>
                <a:sym typeface="Proxima Nova"/>
              </a:rPr>
              <a:t>Universal Design badge for students – co-design.</a:t>
            </a:r>
          </a:p>
          <a:p>
            <a:pPr marL="342900" lvl="0" indent="-342900">
              <a:lnSpc>
                <a:spcPts val="2879"/>
              </a:lnSpc>
              <a:spcBef>
                <a:spcPct val="0"/>
              </a:spcBef>
              <a:buFont typeface="Arial" panose="020B0604020202020204" pitchFamily="34" charset="0"/>
              <a:buChar char="•"/>
            </a:pPr>
            <a:r>
              <a:rPr lang="en-GB" sz="2400" u="none" strike="noStrike" dirty="0">
                <a:solidFill>
                  <a:srgbClr val="29629B"/>
                </a:solidFill>
                <a:latin typeface="Proxima Nova"/>
                <a:ea typeface="Proxima Nova"/>
                <a:cs typeface="Proxima Nova"/>
                <a:sym typeface="Proxima Nova"/>
              </a:rPr>
              <a:t>Student internships.</a:t>
            </a:r>
          </a:p>
          <a:p>
            <a:pPr marL="342900" lvl="0" indent="-342900">
              <a:lnSpc>
                <a:spcPts val="2879"/>
              </a:lnSpc>
              <a:spcBef>
                <a:spcPct val="0"/>
              </a:spcBef>
              <a:buFont typeface="Arial" panose="020B0604020202020204" pitchFamily="34" charset="0"/>
              <a:buChar char="•"/>
            </a:pPr>
            <a:r>
              <a:rPr lang="en-GB" sz="2400" dirty="0">
                <a:solidFill>
                  <a:srgbClr val="29629B"/>
                </a:solidFill>
                <a:latin typeface="Proxima Nova"/>
                <a:ea typeface="Proxima Nova"/>
                <a:cs typeface="Proxima Nova"/>
                <a:sym typeface="Proxima Nova"/>
              </a:rPr>
              <a:t>Digital accessibility workshop.</a:t>
            </a:r>
            <a:endParaRPr lang="en-GB" sz="2400" u="none" strike="noStrike" dirty="0">
              <a:solidFill>
                <a:srgbClr val="29629B"/>
              </a:solidFill>
              <a:latin typeface="Proxima Nova"/>
              <a:ea typeface="Proxima Nova"/>
              <a:cs typeface="Proxima Nova"/>
              <a:sym typeface="Proxima Nova"/>
            </a:endParaRPr>
          </a:p>
          <a:p>
            <a:pPr marL="342900" lvl="0" indent="-342900">
              <a:lnSpc>
                <a:spcPts val="2879"/>
              </a:lnSpc>
              <a:spcBef>
                <a:spcPct val="0"/>
              </a:spcBef>
              <a:buFont typeface="Arial" panose="020B0604020202020204" pitchFamily="34" charset="0"/>
              <a:buChar char="•"/>
            </a:pPr>
            <a:endParaRPr lang="en-US" sz="2400" u="none" strike="noStrike" dirty="0">
              <a:solidFill>
                <a:srgbClr val="29629B"/>
              </a:solidFill>
              <a:latin typeface="Proxima Nova"/>
              <a:ea typeface="Proxima Nova"/>
              <a:cs typeface="Proxima Nova"/>
              <a:sym typeface="Proxima Nova"/>
            </a:endParaRPr>
          </a:p>
        </p:txBody>
      </p:sp>
      <p:grpSp>
        <p:nvGrpSpPr>
          <p:cNvPr id="54" name="Group 24">
            <a:extLst>
              <a:ext uri="{FF2B5EF4-FFF2-40B4-BE49-F238E27FC236}">
                <a16:creationId xmlns:a16="http://schemas.microsoft.com/office/drawing/2014/main" id="{43BC80E0-27E5-0298-3212-779394EC7106}"/>
              </a:ext>
              <a:ext uri="{C183D7F6-B498-43B3-948B-1728B52AA6E4}">
                <adec:decorative xmlns:adec="http://schemas.microsoft.com/office/drawing/2017/decorative" val="1"/>
              </a:ext>
            </a:extLst>
          </p:cNvPr>
          <p:cNvGrpSpPr/>
          <p:nvPr/>
        </p:nvGrpSpPr>
        <p:grpSpPr>
          <a:xfrm>
            <a:off x="1080908" y="2781300"/>
            <a:ext cx="4151732" cy="5925981"/>
            <a:chOff x="0" y="0"/>
            <a:chExt cx="960070" cy="480776"/>
          </a:xfrm>
        </p:grpSpPr>
        <p:sp>
          <p:nvSpPr>
            <p:cNvPr id="55" name="Freeform 25">
              <a:extLst>
                <a:ext uri="{FF2B5EF4-FFF2-40B4-BE49-F238E27FC236}">
                  <a16:creationId xmlns:a16="http://schemas.microsoft.com/office/drawing/2014/main" id="{14D1A0FC-7804-BFD5-50C5-032DA24110D1}"/>
                </a:ext>
              </a:extLst>
            </p:cNvPr>
            <p:cNvSpPr/>
            <p:nvPr/>
          </p:nvSpPr>
          <p:spPr>
            <a:xfrm>
              <a:off x="0" y="0"/>
              <a:ext cx="960070" cy="480776"/>
            </a:xfrm>
            <a:custGeom>
              <a:avLst/>
              <a:gdLst/>
              <a:ahLst/>
              <a:cxnLst/>
              <a:rect l="l" t="t" r="r" b="b"/>
              <a:pathLst>
                <a:path w="960070" h="480776">
                  <a:moveTo>
                    <a:pt x="42477" y="0"/>
                  </a:moveTo>
                  <a:lnTo>
                    <a:pt x="917593" y="0"/>
                  </a:lnTo>
                  <a:cubicBezTo>
                    <a:pt x="941052" y="0"/>
                    <a:pt x="960070" y="19017"/>
                    <a:pt x="960070" y="42477"/>
                  </a:cubicBezTo>
                  <a:lnTo>
                    <a:pt x="960070" y="438299"/>
                  </a:lnTo>
                  <a:cubicBezTo>
                    <a:pt x="960070" y="461758"/>
                    <a:pt x="941052" y="480776"/>
                    <a:pt x="917593" y="480776"/>
                  </a:cubicBezTo>
                  <a:lnTo>
                    <a:pt x="42477" y="480776"/>
                  </a:lnTo>
                  <a:cubicBezTo>
                    <a:pt x="19017" y="480776"/>
                    <a:pt x="0" y="461758"/>
                    <a:pt x="0" y="438299"/>
                  </a:cubicBezTo>
                  <a:lnTo>
                    <a:pt x="0" y="42477"/>
                  </a:lnTo>
                  <a:cubicBezTo>
                    <a:pt x="0" y="19017"/>
                    <a:pt x="19017" y="0"/>
                    <a:pt x="42477" y="0"/>
                  </a:cubicBezTo>
                  <a:close/>
                </a:path>
              </a:pathLst>
            </a:custGeom>
            <a:ln w="19050" cap="sq">
              <a:solidFill>
                <a:srgbClr val="F7C135"/>
              </a:solidFill>
              <a:prstDash val="solid"/>
              <a:miter/>
            </a:ln>
          </p:spPr>
          <p:txBody>
            <a:bodyPr/>
            <a:lstStyle/>
            <a:p>
              <a:endParaRPr lang="en-IE"/>
            </a:p>
          </p:txBody>
        </p:sp>
        <p:sp>
          <p:nvSpPr>
            <p:cNvPr id="56" name="TextBox 26">
              <a:extLst>
                <a:ext uri="{FF2B5EF4-FFF2-40B4-BE49-F238E27FC236}">
                  <a16:creationId xmlns:a16="http://schemas.microsoft.com/office/drawing/2014/main" id="{2A4C94ED-487C-E795-0F35-A499793B4BD7}"/>
                </a:ext>
              </a:extLst>
            </p:cNvPr>
            <p:cNvSpPr txBox="1"/>
            <p:nvPr/>
          </p:nvSpPr>
          <p:spPr>
            <a:xfrm>
              <a:off x="0" y="-38100"/>
              <a:ext cx="960070" cy="518876"/>
            </a:xfrm>
            <a:prstGeom prst="rect">
              <a:avLst/>
            </a:prstGeom>
          </p:spPr>
          <p:txBody>
            <a:bodyPr lIns="50800" tIns="50800" rIns="50800" bIns="50800" rtlCol="0" anchor="ctr"/>
            <a:lstStyle/>
            <a:p>
              <a:pPr algn="ctr">
                <a:lnSpc>
                  <a:spcPts val="3359"/>
                </a:lnSpc>
              </a:pPr>
              <a:endParaRPr/>
            </a:p>
          </p:txBody>
        </p:sp>
      </p:grpSp>
      <p:grpSp>
        <p:nvGrpSpPr>
          <p:cNvPr id="72" name="Group 24">
            <a:extLst>
              <a:ext uri="{FF2B5EF4-FFF2-40B4-BE49-F238E27FC236}">
                <a16:creationId xmlns:a16="http://schemas.microsoft.com/office/drawing/2014/main" id="{0565DFAD-C3A7-1937-46C8-A61A1DA230B9}"/>
              </a:ext>
              <a:ext uri="{C183D7F6-B498-43B3-948B-1728B52AA6E4}">
                <adec:decorative xmlns:adec="http://schemas.microsoft.com/office/drawing/2017/decorative" val="1"/>
              </a:ext>
            </a:extLst>
          </p:cNvPr>
          <p:cNvGrpSpPr/>
          <p:nvPr/>
        </p:nvGrpSpPr>
        <p:grpSpPr>
          <a:xfrm>
            <a:off x="5297068" y="2781300"/>
            <a:ext cx="4151732" cy="5916052"/>
            <a:chOff x="0" y="0"/>
            <a:chExt cx="960070" cy="480776"/>
          </a:xfrm>
        </p:grpSpPr>
        <p:sp>
          <p:nvSpPr>
            <p:cNvPr id="73" name="Freeform 25">
              <a:extLst>
                <a:ext uri="{FF2B5EF4-FFF2-40B4-BE49-F238E27FC236}">
                  <a16:creationId xmlns:a16="http://schemas.microsoft.com/office/drawing/2014/main" id="{7CEADC55-7F1F-030E-6C92-9B703DE367ED}"/>
                </a:ext>
              </a:extLst>
            </p:cNvPr>
            <p:cNvSpPr/>
            <p:nvPr/>
          </p:nvSpPr>
          <p:spPr>
            <a:xfrm>
              <a:off x="0" y="0"/>
              <a:ext cx="960070" cy="480776"/>
            </a:xfrm>
            <a:custGeom>
              <a:avLst/>
              <a:gdLst/>
              <a:ahLst/>
              <a:cxnLst/>
              <a:rect l="l" t="t" r="r" b="b"/>
              <a:pathLst>
                <a:path w="960070" h="480776">
                  <a:moveTo>
                    <a:pt x="42477" y="0"/>
                  </a:moveTo>
                  <a:lnTo>
                    <a:pt x="917593" y="0"/>
                  </a:lnTo>
                  <a:cubicBezTo>
                    <a:pt x="941052" y="0"/>
                    <a:pt x="960070" y="19017"/>
                    <a:pt x="960070" y="42477"/>
                  </a:cubicBezTo>
                  <a:lnTo>
                    <a:pt x="960070" y="438299"/>
                  </a:lnTo>
                  <a:cubicBezTo>
                    <a:pt x="960070" y="461758"/>
                    <a:pt x="941052" y="480776"/>
                    <a:pt x="917593" y="480776"/>
                  </a:cubicBezTo>
                  <a:lnTo>
                    <a:pt x="42477" y="480776"/>
                  </a:lnTo>
                  <a:cubicBezTo>
                    <a:pt x="19017" y="480776"/>
                    <a:pt x="0" y="461758"/>
                    <a:pt x="0" y="438299"/>
                  </a:cubicBezTo>
                  <a:lnTo>
                    <a:pt x="0" y="42477"/>
                  </a:lnTo>
                  <a:cubicBezTo>
                    <a:pt x="0" y="19017"/>
                    <a:pt x="19017" y="0"/>
                    <a:pt x="42477" y="0"/>
                  </a:cubicBezTo>
                  <a:close/>
                </a:path>
              </a:pathLst>
            </a:custGeom>
            <a:ln w="19050" cap="sq">
              <a:solidFill>
                <a:srgbClr val="F7C135"/>
              </a:solidFill>
              <a:prstDash val="solid"/>
              <a:miter/>
            </a:ln>
          </p:spPr>
          <p:txBody>
            <a:bodyPr/>
            <a:lstStyle/>
            <a:p>
              <a:endParaRPr lang="en-IE"/>
            </a:p>
          </p:txBody>
        </p:sp>
        <p:sp>
          <p:nvSpPr>
            <p:cNvPr id="74" name="TextBox 26">
              <a:extLst>
                <a:ext uri="{FF2B5EF4-FFF2-40B4-BE49-F238E27FC236}">
                  <a16:creationId xmlns:a16="http://schemas.microsoft.com/office/drawing/2014/main" id="{778B6F33-026F-F08F-8F4F-8B228041C41C}"/>
                </a:ext>
              </a:extLst>
            </p:cNvPr>
            <p:cNvSpPr txBox="1"/>
            <p:nvPr/>
          </p:nvSpPr>
          <p:spPr>
            <a:xfrm>
              <a:off x="0" y="-38100"/>
              <a:ext cx="960070" cy="518876"/>
            </a:xfrm>
            <a:prstGeom prst="rect">
              <a:avLst/>
            </a:prstGeom>
          </p:spPr>
          <p:txBody>
            <a:bodyPr lIns="50800" tIns="50800" rIns="50800" bIns="50800" rtlCol="0" anchor="ctr"/>
            <a:lstStyle/>
            <a:p>
              <a:pPr algn="ctr">
                <a:lnSpc>
                  <a:spcPts val="3359"/>
                </a:lnSpc>
              </a:pPr>
              <a:endParaRPr/>
            </a:p>
          </p:txBody>
        </p:sp>
      </p:grpSp>
      <p:grpSp>
        <p:nvGrpSpPr>
          <p:cNvPr id="75" name="Group 24">
            <a:extLst>
              <a:ext uri="{FF2B5EF4-FFF2-40B4-BE49-F238E27FC236}">
                <a16:creationId xmlns:a16="http://schemas.microsoft.com/office/drawing/2014/main" id="{476687FE-65A7-CC42-6170-7704E5F5BEC3}"/>
              </a:ext>
              <a:ext uri="{C183D7F6-B498-43B3-948B-1728B52AA6E4}">
                <adec:decorative xmlns:adec="http://schemas.microsoft.com/office/drawing/2017/decorative" val="1"/>
              </a:ext>
            </a:extLst>
          </p:cNvPr>
          <p:cNvGrpSpPr/>
          <p:nvPr/>
        </p:nvGrpSpPr>
        <p:grpSpPr>
          <a:xfrm>
            <a:off x="9525000" y="2829164"/>
            <a:ext cx="4151732" cy="5916052"/>
            <a:chOff x="0" y="0"/>
            <a:chExt cx="960070" cy="480776"/>
          </a:xfrm>
        </p:grpSpPr>
        <p:sp>
          <p:nvSpPr>
            <p:cNvPr id="76" name="Freeform 25">
              <a:extLst>
                <a:ext uri="{FF2B5EF4-FFF2-40B4-BE49-F238E27FC236}">
                  <a16:creationId xmlns:a16="http://schemas.microsoft.com/office/drawing/2014/main" id="{719874A8-57FA-057C-B282-DC2B49F01B26}"/>
                </a:ext>
              </a:extLst>
            </p:cNvPr>
            <p:cNvSpPr/>
            <p:nvPr/>
          </p:nvSpPr>
          <p:spPr>
            <a:xfrm>
              <a:off x="0" y="0"/>
              <a:ext cx="960070" cy="480776"/>
            </a:xfrm>
            <a:custGeom>
              <a:avLst/>
              <a:gdLst/>
              <a:ahLst/>
              <a:cxnLst/>
              <a:rect l="l" t="t" r="r" b="b"/>
              <a:pathLst>
                <a:path w="960070" h="480776">
                  <a:moveTo>
                    <a:pt x="42477" y="0"/>
                  </a:moveTo>
                  <a:lnTo>
                    <a:pt x="917593" y="0"/>
                  </a:lnTo>
                  <a:cubicBezTo>
                    <a:pt x="941052" y="0"/>
                    <a:pt x="960070" y="19017"/>
                    <a:pt x="960070" y="42477"/>
                  </a:cubicBezTo>
                  <a:lnTo>
                    <a:pt x="960070" y="438299"/>
                  </a:lnTo>
                  <a:cubicBezTo>
                    <a:pt x="960070" y="461758"/>
                    <a:pt x="941052" y="480776"/>
                    <a:pt x="917593" y="480776"/>
                  </a:cubicBezTo>
                  <a:lnTo>
                    <a:pt x="42477" y="480776"/>
                  </a:lnTo>
                  <a:cubicBezTo>
                    <a:pt x="19017" y="480776"/>
                    <a:pt x="0" y="461758"/>
                    <a:pt x="0" y="438299"/>
                  </a:cubicBezTo>
                  <a:lnTo>
                    <a:pt x="0" y="42477"/>
                  </a:lnTo>
                  <a:cubicBezTo>
                    <a:pt x="0" y="19017"/>
                    <a:pt x="19017" y="0"/>
                    <a:pt x="42477" y="0"/>
                  </a:cubicBezTo>
                  <a:close/>
                </a:path>
              </a:pathLst>
            </a:custGeom>
            <a:ln w="19050" cap="sq">
              <a:solidFill>
                <a:srgbClr val="F7C135"/>
              </a:solidFill>
              <a:prstDash val="solid"/>
              <a:miter/>
            </a:ln>
          </p:spPr>
          <p:txBody>
            <a:bodyPr/>
            <a:lstStyle/>
            <a:p>
              <a:endParaRPr lang="en-IE"/>
            </a:p>
          </p:txBody>
        </p:sp>
        <p:sp>
          <p:nvSpPr>
            <p:cNvPr id="77" name="TextBox 26">
              <a:extLst>
                <a:ext uri="{FF2B5EF4-FFF2-40B4-BE49-F238E27FC236}">
                  <a16:creationId xmlns:a16="http://schemas.microsoft.com/office/drawing/2014/main" id="{08C80E27-FE77-995D-DA90-91085429935C}"/>
                </a:ext>
              </a:extLst>
            </p:cNvPr>
            <p:cNvSpPr txBox="1"/>
            <p:nvPr/>
          </p:nvSpPr>
          <p:spPr>
            <a:xfrm>
              <a:off x="0" y="-38100"/>
              <a:ext cx="960070" cy="518876"/>
            </a:xfrm>
            <a:prstGeom prst="rect">
              <a:avLst/>
            </a:prstGeom>
          </p:spPr>
          <p:txBody>
            <a:bodyPr lIns="50800" tIns="50800" rIns="50800" bIns="50800" rtlCol="0" anchor="ctr"/>
            <a:lstStyle/>
            <a:p>
              <a:pPr algn="ctr">
                <a:lnSpc>
                  <a:spcPts val="3359"/>
                </a:lnSpc>
              </a:pPr>
              <a:endParaRPr/>
            </a:p>
          </p:txBody>
        </p:sp>
      </p:grpSp>
      <p:grpSp>
        <p:nvGrpSpPr>
          <p:cNvPr id="78" name="Group 24">
            <a:extLst>
              <a:ext uri="{FF2B5EF4-FFF2-40B4-BE49-F238E27FC236}">
                <a16:creationId xmlns:a16="http://schemas.microsoft.com/office/drawing/2014/main" id="{5EA95D2E-4B66-5F34-CD69-511579A73DE1}"/>
              </a:ext>
              <a:ext uri="{C183D7F6-B498-43B3-948B-1728B52AA6E4}">
                <adec:decorative xmlns:adec="http://schemas.microsoft.com/office/drawing/2017/decorative" val="1"/>
              </a:ext>
            </a:extLst>
          </p:cNvPr>
          <p:cNvGrpSpPr/>
          <p:nvPr/>
        </p:nvGrpSpPr>
        <p:grpSpPr>
          <a:xfrm>
            <a:off x="13755268" y="2829164"/>
            <a:ext cx="4151732" cy="5984499"/>
            <a:chOff x="0" y="0"/>
            <a:chExt cx="960070" cy="480776"/>
          </a:xfrm>
        </p:grpSpPr>
        <p:sp>
          <p:nvSpPr>
            <p:cNvPr id="79" name="Freeform 25">
              <a:extLst>
                <a:ext uri="{FF2B5EF4-FFF2-40B4-BE49-F238E27FC236}">
                  <a16:creationId xmlns:a16="http://schemas.microsoft.com/office/drawing/2014/main" id="{911CBF7F-4B1B-C69B-A233-FEFB74B05A68}"/>
                </a:ext>
              </a:extLst>
            </p:cNvPr>
            <p:cNvSpPr/>
            <p:nvPr/>
          </p:nvSpPr>
          <p:spPr>
            <a:xfrm>
              <a:off x="0" y="0"/>
              <a:ext cx="960070" cy="480776"/>
            </a:xfrm>
            <a:custGeom>
              <a:avLst/>
              <a:gdLst/>
              <a:ahLst/>
              <a:cxnLst/>
              <a:rect l="l" t="t" r="r" b="b"/>
              <a:pathLst>
                <a:path w="960070" h="480776">
                  <a:moveTo>
                    <a:pt x="42477" y="0"/>
                  </a:moveTo>
                  <a:lnTo>
                    <a:pt x="917593" y="0"/>
                  </a:lnTo>
                  <a:cubicBezTo>
                    <a:pt x="941052" y="0"/>
                    <a:pt x="960070" y="19017"/>
                    <a:pt x="960070" y="42477"/>
                  </a:cubicBezTo>
                  <a:lnTo>
                    <a:pt x="960070" y="438299"/>
                  </a:lnTo>
                  <a:cubicBezTo>
                    <a:pt x="960070" y="461758"/>
                    <a:pt x="941052" y="480776"/>
                    <a:pt x="917593" y="480776"/>
                  </a:cubicBezTo>
                  <a:lnTo>
                    <a:pt x="42477" y="480776"/>
                  </a:lnTo>
                  <a:cubicBezTo>
                    <a:pt x="19017" y="480776"/>
                    <a:pt x="0" y="461758"/>
                    <a:pt x="0" y="438299"/>
                  </a:cubicBezTo>
                  <a:lnTo>
                    <a:pt x="0" y="42477"/>
                  </a:lnTo>
                  <a:cubicBezTo>
                    <a:pt x="0" y="19017"/>
                    <a:pt x="19017" y="0"/>
                    <a:pt x="42477" y="0"/>
                  </a:cubicBezTo>
                  <a:close/>
                </a:path>
              </a:pathLst>
            </a:custGeom>
            <a:ln w="19050" cap="sq">
              <a:solidFill>
                <a:srgbClr val="F7C135"/>
              </a:solidFill>
              <a:prstDash val="solid"/>
              <a:miter/>
            </a:ln>
          </p:spPr>
          <p:txBody>
            <a:bodyPr/>
            <a:lstStyle/>
            <a:p>
              <a:endParaRPr lang="en-IE"/>
            </a:p>
          </p:txBody>
        </p:sp>
        <p:sp>
          <p:nvSpPr>
            <p:cNvPr id="80" name="TextBox 26">
              <a:extLst>
                <a:ext uri="{FF2B5EF4-FFF2-40B4-BE49-F238E27FC236}">
                  <a16:creationId xmlns:a16="http://schemas.microsoft.com/office/drawing/2014/main" id="{31212AAE-99FF-93DB-8295-6B38AA0141CA}"/>
                </a:ext>
              </a:extLst>
            </p:cNvPr>
            <p:cNvSpPr txBox="1"/>
            <p:nvPr/>
          </p:nvSpPr>
          <p:spPr>
            <a:xfrm>
              <a:off x="0" y="-38100"/>
              <a:ext cx="960070" cy="518876"/>
            </a:xfrm>
            <a:prstGeom prst="rect">
              <a:avLst/>
            </a:prstGeom>
          </p:spPr>
          <p:txBody>
            <a:bodyPr lIns="50800" tIns="50800" rIns="50800" bIns="50800" rtlCol="0" anchor="ctr"/>
            <a:lstStyle/>
            <a:p>
              <a:pPr algn="ctr">
                <a:lnSpc>
                  <a:spcPts val="3359"/>
                </a:lnSpc>
              </a:pPr>
              <a:endParaRPr/>
            </a:p>
          </p:txBody>
        </p:sp>
      </p:grpSp>
      <p:sp>
        <p:nvSpPr>
          <p:cNvPr id="86" name="TextBox 85">
            <a:extLst>
              <a:ext uri="{FF2B5EF4-FFF2-40B4-BE49-F238E27FC236}">
                <a16:creationId xmlns:a16="http://schemas.microsoft.com/office/drawing/2014/main" id="{E7ED4745-BD3F-4575-73E7-7434E6830681}"/>
              </a:ext>
            </a:extLst>
          </p:cNvPr>
          <p:cNvSpPr txBox="1"/>
          <p:nvPr/>
        </p:nvSpPr>
        <p:spPr>
          <a:xfrm>
            <a:off x="851486" y="9182100"/>
            <a:ext cx="9206914" cy="369332"/>
          </a:xfrm>
          <a:prstGeom prst="rect">
            <a:avLst/>
          </a:prstGeom>
          <a:noFill/>
        </p:spPr>
        <p:txBody>
          <a:bodyPr wrap="square" rtlCol="0">
            <a:spAutoFit/>
          </a:bodyPr>
          <a:lstStyle/>
          <a:p>
            <a:r>
              <a:rPr lang="en-IE" dirty="0"/>
              <a:t>*</a:t>
            </a:r>
            <a:r>
              <a:rPr lang="en-IE" dirty="0">
                <a:hlinkClick r:id="rId3"/>
              </a:rPr>
              <a:t>Strategic Alignment of Teaching and Learning Enhancement, </a:t>
            </a:r>
            <a:r>
              <a:rPr lang="en-IE" dirty="0"/>
              <a:t>Higher Education Authority.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E9F7"/>
        </a:solidFill>
        <a:effectLst/>
      </p:bgPr>
    </p:bg>
    <p:spTree>
      <p:nvGrpSpPr>
        <p:cNvPr id="1" name=""/>
        <p:cNvGrpSpPr/>
        <p:nvPr/>
      </p:nvGrpSpPr>
      <p:grpSpPr>
        <a:xfrm>
          <a:off x="0" y="0"/>
          <a:ext cx="0" cy="0"/>
          <a:chOff x="0" y="0"/>
          <a:chExt cx="0" cy="0"/>
        </a:xfrm>
      </p:grpSpPr>
      <p:grpSp>
        <p:nvGrpSpPr>
          <p:cNvPr id="8" name="Group 8">
            <a:extLst>
              <a:ext uri="{C183D7F6-B498-43B3-948B-1728B52AA6E4}">
                <adec:decorative xmlns:adec="http://schemas.microsoft.com/office/drawing/2017/decorative" val="1"/>
              </a:ext>
            </a:extLst>
          </p:cNvPr>
          <p:cNvGrpSpPr/>
          <p:nvPr/>
        </p:nvGrpSpPr>
        <p:grpSpPr>
          <a:xfrm>
            <a:off x="8805347" y="0"/>
            <a:ext cx="1856100" cy="10287000"/>
            <a:chOff x="0" y="0"/>
            <a:chExt cx="488849" cy="2709333"/>
          </a:xfrm>
        </p:grpSpPr>
        <p:sp>
          <p:nvSpPr>
            <p:cNvPr id="9" name="Freeform 9"/>
            <p:cNvSpPr/>
            <p:nvPr/>
          </p:nvSpPr>
          <p:spPr>
            <a:xfrm>
              <a:off x="0" y="0"/>
              <a:ext cx="488849" cy="2709333"/>
            </a:xfrm>
            <a:custGeom>
              <a:avLst/>
              <a:gdLst/>
              <a:ahLst/>
              <a:cxnLst/>
              <a:rect l="l" t="t" r="r" b="b"/>
              <a:pathLst>
                <a:path w="488849" h="2709333">
                  <a:moveTo>
                    <a:pt x="0" y="0"/>
                  </a:moveTo>
                  <a:lnTo>
                    <a:pt x="488849" y="0"/>
                  </a:lnTo>
                  <a:lnTo>
                    <a:pt x="488849" y="2709333"/>
                  </a:lnTo>
                  <a:lnTo>
                    <a:pt x="0" y="2709333"/>
                  </a:lnTo>
                  <a:close/>
                </a:path>
              </a:pathLst>
            </a:custGeom>
            <a:solidFill>
              <a:srgbClr val="FFFFFF"/>
            </a:solidFill>
          </p:spPr>
          <p:txBody>
            <a:bodyPr/>
            <a:lstStyle/>
            <a:p>
              <a:endParaRPr lang="en-IE"/>
            </a:p>
          </p:txBody>
        </p:sp>
        <p:sp>
          <p:nvSpPr>
            <p:cNvPr id="10" name="TextBox 10"/>
            <p:cNvSpPr txBox="1"/>
            <p:nvPr/>
          </p:nvSpPr>
          <p:spPr>
            <a:xfrm>
              <a:off x="0" y="-38100"/>
              <a:ext cx="488849" cy="2747433"/>
            </a:xfrm>
            <a:prstGeom prst="rect">
              <a:avLst/>
            </a:prstGeom>
          </p:spPr>
          <p:txBody>
            <a:bodyPr lIns="50800" tIns="50800" rIns="50800" bIns="50800" rtlCol="0" anchor="ctr"/>
            <a:lstStyle/>
            <a:p>
              <a:pPr algn="ctr">
                <a:lnSpc>
                  <a:spcPts val="3359"/>
                </a:lnSpc>
              </a:pPr>
              <a:endParaRPr/>
            </a:p>
          </p:txBody>
        </p:sp>
      </p:grpSp>
      <p:sp>
        <p:nvSpPr>
          <p:cNvPr id="27" name="TextBox 27"/>
          <p:cNvSpPr txBox="1">
            <a:spLocks noGrp="1"/>
          </p:cNvSpPr>
          <p:nvPr>
            <p:ph type="title" idx="4294967295"/>
          </p:nvPr>
        </p:nvSpPr>
        <p:spPr>
          <a:xfrm>
            <a:off x="9889160" y="4067175"/>
            <a:ext cx="7370140" cy="10259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29629B"/>
                </a:solidFill>
                <a:effectLst/>
                <a:uLnTx/>
                <a:uFillTx/>
                <a:latin typeface="Proxima Nova Heavy"/>
                <a:ea typeface="Proxima Nova Heavy"/>
                <a:cs typeface="Proxima Nova Heavy"/>
                <a:sym typeface="Proxima Nova Heavy"/>
              </a:rPr>
              <a:t>Methodology</a:t>
            </a:r>
            <a:endParaRPr kumimoji="0" lang="en-US" sz="8000" b="1" i="0" u="none" strike="noStrike" kern="1200" cap="none" spc="0" normalizeH="0" baseline="0" noProof="0" dirty="0">
              <a:ln>
                <a:noFill/>
              </a:ln>
              <a:solidFill>
                <a:srgbClr val="0B284F"/>
              </a:solidFill>
              <a:effectLst/>
              <a:uLnTx/>
              <a:uFillTx/>
              <a:latin typeface="Proxima Nova Heavy"/>
              <a:ea typeface="Proxima Nova Heavy"/>
              <a:cs typeface="Proxima Nova Heavy"/>
              <a:sym typeface="Proxima Nova Heavy"/>
            </a:endParaRPr>
          </a:p>
        </p:txBody>
      </p:sp>
      <p:grpSp>
        <p:nvGrpSpPr>
          <p:cNvPr id="2" name="Group 2">
            <a:extLst>
              <a:ext uri="{C183D7F6-B498-43B3-948B-1728B52AA6E4}">
                <adec:decorative xmlns:adec="http://schemas.microsoft.com/office/drawing/2017/decorative" val="1"/>
              </a:ext>
            </a:extLst>
          </p:cNvPr>
          <p:cNvGrpSpPr/>
          <p:nvPr/>
        </p:nvGrpSpPr>
        <p:grpSpPr>
          <a:xfrm>
            <a:off x="0" y="0"/>
            <a:ext cx="8805347" cy="10287000"/>
            <a:chOff x="0" y="0"/>
            <a:chExt cx="2319104" cy="2709333"/>
          </a:xfrm>
        </p:grpSpPr>
        <p:sp>
          <p:nvSpPr>
            <p:cNvPr id="3" name="Freeform 3"/>
            <p:cNvSpPr/>
            <p:nvPr/>
          </p:nvSpPr>
          <p:spPr>
            <a:xfrm>
              <a:off x="0" y="0"/>
              <a:ext cx="2319104" cy="2709333"/>
            </a:xfrm>
            <a:custGeom>
              <a:avLst/>
              <a:gdLst/>
              <a:ahLst/>
              <a:cxnLst/>
              <a:rect l="l" t="t" r="r" b="b"/>
              <a:pathLst>
                <a:path w="2319104" h="2709333">
                  <a:moveTo>
                    <a:pt x="0" y="0"/>
                  </a:moveTo>
                  <a:lnTo>
                    <a:pt x="2319104" y="0"/>
                  </a:lnTo>
                  <a:lnTo>
                    <a:pt x="2319104" y="2709333"/>
                  </a:lnTo>
                  <a:lnTo>
                    <a:pt x="0" y="2709333"/>
                  </a:lnTo>
                  <a:close/>
                </a:path>
              </a:pathLst>
            </a:custGeom>
            <a:solidFill>
              <a:srgbClr val="0B284F"/>
            </a:solidFill>
          </p:spPr>
          <p:txBody>
            <a:bodyPr/>
            <a:lstStyle/>
            <a:p>
              <a:endParaRPr lang="en-IE"/>
            </a:p>
          </p:txBody>
        </p:sp>
        <p:sp>
          <p:nvSpPr>
            <p:cNvPr id="4" name="TextBox 4"/>
            <p:cNvSpPr txBox="1"/>
            <p:nvPr/>
          </p:nvSpPr>
          <p:spPr>
            <a:xfrm>
              <a:off x="0" y="-38100"/>
              <a:ext cx="2319104" cy="2747433"/>
            </a:xfrm>
            <a:prstGeom prst="rect">
              <a:avLst/>
            </a:prstGeom>
          </p:spPr>
          <p:txBody>
            <a:bodyPr lIns="50800" tIns="50800" rIns="50800" bIns="50800" rtlCol="0" anchor="ctr"/>
            <a:lstStyle/>
            <a:p>
              <a:pPr algn="ctr">
                <a:lnSpc>
                  <a:spcPts val="3359"/>
                </a:lnSpc>
              </a:pPr>
              <a:endParaRPr/>
            </a:p>
          </p:txBody>
        </p:sp>
      </p:grpSp>
      <p:grpSp>
        <p:nvGrpSpPr>
          <p:cNvPr id="11" name="Group 11" descr="number two">
            <a:extLst>
              <a:ext uri="{C183D7F6-B498-43B3-948B-1728B52AA6E4}">
                <adec:decorative xmlns:adec="http://schemas.microsoft.com/office/drawing/2017/decorative" val="0"/>
              </a:ext>
            </a:extLst>
          </p:cNvPr>
          <p:cNvGrpSpPr/>
          <p:nvPr/>
        </p:nvGrpSpPr>
        <p:grpSpPr>
          <a:xfrm>
            <a:off x="9889160" y="1727785"/>
            <a:ext cx="1544574" cy="154457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2E3"/>
            </a:solidFill>
            <a:ln cap="sq">
              <a:noFill/>
              <a:prstDash val="solid"/>
              <a:miter/>
            </a:ln>
          </p:spPr>
          <p:txBody>
            <a:bodyPr/>
            <a:lstStyle/>
            <a:p>
              <a:endParaRPr lang="en-IE"/>
            </a:p>
          </p:txBody>
        </p:sp>
        <p:sp>
          <p:nvSpPr>
            <p:cNvPr id="13" name="TextBox 13"/>
            <p:cNvSpPr txBox="1"/>
            <p:nvPr/>
          </p:nvSpPr>
          <p:spPr>
            <a:xfrm>
              <a:off x="76200" y="76200"/>
              <a:ext cx="660400" cy="660400"/>
            </a:xfrm>
            <a:prstGeom prst="rect">
              <a:avLst/>
            </a:prstGeom>
          </p:spPr>
          <p:txBody>
            <a:bodyPr lIns="50800" tIns="50800" rIns="50800" bIns="50800" rtlCol="0" anchor="ctr"/>
            <a:lstStyle/>
            <a:p>
              <a:pPr marL="0" lvl="0" indent="0" algn="ctr">
                <a:lnSpc>
                  <a:spcPts val="3840"/>
                </a:lnSpc>
                <a:spcBef>
                  <a:spcPct val="0"/>
                </a:spcBef>
              </a:pPr>
              <a:r>
                <a:rPr lang="en-US" sz="3200" b="1" u="none">
                  <a:solidFill>
                    <a:srgbClr val="FFFFFF"/>
                  </a:solidFill>
                  <a:latin typeface="Proxima Nova Heavy"/>
                  <a:ea typeface="Proxima Nova Heavy"/>
                  <a:cs typeface="Proxima Nova Heavy"/>
                  <a:sym typeface="Proxima Nova Heavy"/>
                </a:rPr>
                <a:t>02.</a:t>
              </a:r>
            </a:p>
          </p:txBody>
        </p:sp>
      </p:grpSp>
      <p:grpSp>
        <p:nvGrpSpPr>
          <p:cNvPr id="14" name="Group 14">
            <a:extLst>
              <a:ext uri="{C183D7F6-B498-43B3-948B-1728B52AA6E4}">
                <adec:decorative xmlns:adec="http://schemas.microsoft.com/office/drawing/2017/decorative" val="1"/>
              </a:ext>
            </a:extLst>
          </p:cNvPr>
          <p:cNvGrpSpPr/>
          <p:nvPr/>
        </p:nvGrpSpPr>
        <p:grpSpPr>
          <a:xfrm>
            <a:off x="11433734" y="6457569"/>
            <a:ext cx="978540" cy="195708"/>
            <a:chOff x="0" y="0"/>
            <a:chExt cx="1304719" cy="260944"/>
          </a:xfrm>
        </p:grpSpPr>
        <p:grpSp>
          <p:nvGrpSpPr>
            <p:cNvPr id="15" name="Group 15"/>
            <p:cNvGrpSpPr/>
            <p:nvPr/>
          </p:nvGrpSpPr>
          <p:grpSpPr>
            <a:xfrm>
              <a:off x="0" y="0"/>
              <a:ext cx="260944" cy="2609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8" name="Group 18"/>
            <p:cNvGrpSpPr/>
            <p:nvPr/>
          </p:nvGrpSpPr>
          <p:grpSpPr>
            <a:xfrm>
              <a:off x="521888" y="0"/>
              <a:ext cx="260944" cy="2609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043776" y="0"/>
              <a:ext cx="260944" cy="2609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135"/>
              </a:solidFill>
            </p:spPr>
            <p:txBody>
              <a:bodyPr/>
              <a:lstStyle/>
              <a:p>
                <a:endParaRPr lang="en-IE"/>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pic>
        <p:nvPicPr>
          <p:cNvPr id="28" name="Picture 27">
            <a:extLst>
              <a:ext uri="{FF2B5EF4-FFF2-40B4-BE49-F238E27FC236}">
                <a16:creationId xmlns:a16="http://schemas.microsoft.com/office/drawing/2014/main" id="{44CB02CE-FBEF-428D-A272-FA6CA35CFCD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786638"/>
            <a:ext cx="4320034" cy="10905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C183D7F6-B498-43B3-948B-1728B52AA6E4}">
                <adec:decorative xmlns:adec="http://schemas.microsoft.com/office/drawing/2017/decorative" val="1"/>
              </a:ext>
            </a:extLst>
          </p:cNvPr>
          <p:cNvGrpSpPr/>
          <p:nvPr/>
        </p:nvGrpSpPr>
        <p:grpSpPr>
          <a:xfrm>
            <a:off x="-660564" y="995995"/>
            <a:ext cx="1512050" cy="1028700"/>
            <a:chOff x="0" y="0"/>
            <a:chExt cx="716824" cy="487680"/>
          </a:xfrm>
        </p:grpSpPr>
        <p:sp>
          <p:nvSpPr>
            <p:cNvPr id="5" name="Freeform 5"/>
            <p:cNvSpPr/>
            <p:nvPr/>
          </p:nvSpPr>
          <p:spPr>
            <a:xfrm>
              <a:off x="0" y="0"/>
              <a:ext cx="716824" cy="487680"/>
            </a:xfrm>
            <a:custGeom>
              <a:avLst/>
              <a:gdLst/>
              <a:ahLst/>
              <a:cxnLst/>
              <a:rect l="l" t="t" r="r" b="b"/>
              <a:pathLst>
                <a:path w="716824" h="487680">
                  <a:moveTo>
                    <a:pt x="203200" y="0"/>
                  </a:moveTo>
                  <a:lnTo>
                    <a:pt x="716824" y="0"/>
                  </a:lnTo>
                  <a:lnTo>
                    <a:pt x="513624" y="487680"/>
                  </a:lnTo>
                  <a:lnTo>
                    <a:pt x="0" y="487680"/>
                  </a:lnTo>
                  <a:lnTo>
                    <a:pt x="203200" y="0"/>
                  </a:lnTo>
                  <a:close/>
                </a:path>
              </a:pathLst>
            </a:custGeom>
            <a:solidFill>
              <a:srgbClr val="F7C135"/>
            </a:solidFill>
          </p:spPr>
          <p:txBody>
            <a:bodyPr/>
            <a:lstStyle/>
            <a:p>
              <a:endParaRPr lang="en-IE"/>
            </a:p>
          </p:txBody>
        </p:sp>
        <p:sp>
          <p:nvSpPr>
            <p:cNvPr id="6" name="TextBox 6"/>
            <p:cNvSpPr txBox="1"/>
            <p:nvPr/>
          </p:nvSpPr>
          <p:spPr>
            <a:xfrm>
              <a:off x="101600" y="-38100"/>
              <a:ext cx="513624" cy="525780"/>
            </a:xfrm>
            <a:prstGeom prst="rect">
              <a:avLst/>
            </a:prstGeom>
          </p:spPr>
          <p:txBody>
            <a:bodyPr lIns="50800" tIns="50800" rIns="50800" bIns="50800" rtlCol="0" anchor="ctr"/>
            <a:lstStyle/>
            <a:p>
              <a:pPr algn="ctr">
                <a:lnSpc>
                  <a:spcPts val="3359"/>
                </a:lnSpc>
              </a:pPr>
              <a:endParaRPr/>
            </a:p>
          </p:txBody>
        </p:sp>
      </p:grpSp>
      <p:sp>
        <p:nvSpPr>
          <p:cNvPr id="28" name="TextBox 28"/>
          <p:cNvSpPr txBox="1">
            <a:spLocks noGrp="1"/>
          </p:cNvSpPr>
          <p:nvPr>
            <p:ph type="title" idx="4294967295"/>
          </p:nvPr>
        </p:nvSpPr>
        <p:spPr>
          <a:xfrm>
            <a:off x="1028700" y="1152525"/>
            <a:ext cx="12839700"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399"/>
              </a:lnSpc>
              <a:spcBef>
                <a:spcPct val="0"/>
              </a:spcBef>
              <a:spcAft>
                <a:spcPts val="0"/>
              </a:spcAft>
              <a:buClrTx/>
              <a:buSzTx/>
              <a:buFontTx/>
              <a:buNone/>
              <a:tabLst/>
              <a:defRPr/>
            </a:pPr>
            <a:r>
              <a:rPr lang="en-GB" sz="5500" b="1" dirty="0">
                <a:solidFill>
                  <a:srgbClr val="29629B"/>
                </a:solidFill>
                <a:latin typeface="Proxima Nova Bold" panose="020B0604020202020204" charset="0"/>
                <a:ea typeface="Proxima Nova Heavy"/>
                <a:cs typeface="Proxima Nova Heavy"/>
                <a:sym typeface="Proxima Nova Heavy"/>
              </a:rPr>
              <a:t>Research Methodology</a:t>
            </a:r>
            <a:endParaRPr kumimoji="0" lang="en-US" sz="5500" b="1" i="0" u="none" strike="noStrike" kern="1200" cap="none" spc="0" normalizeH="0" baseline="0" noProof="0" dirty="0">
              <a:ln>
                <a:noFill/>
              </a:ln>
              <a:solidFill>
                <a:srgbClr val="0B284F"/>
              </a:solidFill>
              <a:effectLst/>
              <a:uLnTx/>
              <a:uFillTx/>
              <a:latin typeface="Proxima Nova Bold" panose="020B0604020202020204" charset="0"/>
              <a:ea typeface="Proxima Nova Heavy"/>
              <a:cs typeface="Proxima Nova Heavy"/>
              <a:sym typeface="Proxima Nova Heavy"/>
            </a:endParaRPr>
          </a:p>
        </p:txBody>
      </p:sp>
      <p:sp>
        <p:nvSpPr>
          <p:cNvPr id="27" name="TextBox 27"/>
          <p:cNvSpPr txBox="1"/>
          <p:nvPr/>
        </p:nvSpPr>
        <p:spPr>
          <a:xfrm>
            <a:off x="881966" y="2032315"/>
            <a:ext cx="15098791" cy="4067652"/>
          </a:xfrm>
          <a:prstGeom prst="rect">
            <a:avLst/>
          </a:prstGeom>
        </p:spPr>
        <p:txBody>
          <a:bodyPr wrap="square" lIns="0" tIns="0" rIns="0" bIns="0" rtlCol="0" anchor="t">
            <a:spAutoFit/>
          </a:bodyPr>
          <a:lstStyle/>
          <a:p>
            <a:pPr marL="457200" lvl="0" indent="-4572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Case study of specific university context. Focus on strategic Enablers for embedding Universal Design for Learning in practice. Impact on staff practice, impact on student experience. </a:t>
            </a:r>
          </a:p>
          <a:p>
            <a:pPr marL="457200" lvl="0" indent="-4572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Original focus – teaching, learning and assessment. Expanded to include staff in non-teaching roles and students based on stakeholder feedback.   </a:t>
            </a:r>
          </a:p>
          <a:p>
            <a:pPr marL="457200" lvl="0" indent="-457200" algn="l">
              <a:lnSpc>
                <a:spcPct val="150000"/>
              </a:lnSpc>
              <a:spcBef>
                <a:spcPct val="0"/>
              </a:spcBef>
              <a:buFont typeface="Arial" panose="020B0604020202020204" pitchFamily="34" charset="0"/>
              <a:buChar char="•"/>
            </a:pPr>
            <a:r>
              <a:rPr lang="en-GB" sz="3000" dirty="0">
                <a:solidFill>
                  <a:srgbClr val="29629B"/>
                </a:solidFill>
                <a:latin typeface="Proxima Nova"/>
                <a:ea typeface="Proxima Nova"/>
                <a:cs typeface="Proxima Nova"/>
                <a:sym typeface="Proxima Nova"/>
              </a:rPr>
              <a:t>Data collection: Focus groups with staff and students survey.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9" ma:contentTypeDescription="Create a new document." ma:contentTypeScope="" ma:versionID="c0a8b1796a8dd6b38852de74ff080729">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88a703fd55f415ae93a6b4d1954400f5"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0B5DD0-9B94-4DE9-8CA5-5A2D1D638EC9}">
  <ds:schemaRefs>
    <ds:schemaRef ds:uri="http://purl.org/dc/dcmitype/"/>
    <ds:schemaRef ds:uri="http://schemas.openxmlformats.org/package/2006/metadata/core-properties"/>
    <ds:schemaRef ds:uri="http://www.w3.org/XML/1998/namespace"/>
    <ds:schemaRef ds:uri="f04adec5-321f-46c9-8d8f-d278d5019d73"/>
    <ds:schemaRef ds:uri="http://schemas.microsoft.com/office/2006/documentManagement/types"/>
    <ds:schemaRef ds:uri="http://schemas.microsoft.com/office/infopath/2007/PartnerControls"/>
    <ds:schemaRef ds:uri="98a9eb8c-6a01-428e-9f5d-17b5596ff277"/>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1F04C1AC-4820-49F7-8124-68A8A4331D70}">
  <ds:schemaRefs>
    <ds:schemaRef ds:uri="http://schemas.microsoft.com/sharepoint/v3/contenttype/forms"/>
  </ds:schemaRefs>
</ds:datastoreItem>
</file>

<file path=customXml/itemProps3.xml><?xml version="1.0" encoding="utf-8"?>
<ds:datastoreItem xmlns:ds="http://schemas.openxmlformats.org/officeDocument/2006/customXml" ds:itemID="{987CAB81-EFA4-4132-8B45-D6FD21E6F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084b924-3ab4-4116-9251-9939f695e54c}" enabled="0" method="" siteId="{0084b924-3ab4-4116-9251-9939f695e54c}" removed="1"/>
</clbl:labelList>
</file>

<file path=docProps/app.xml><?xml version="1.0" encoding="utf-8"?>
<Properties xmlns="http://schemas.openxmlformats.org/officeDocument/2006/extended-properties" xmlns:vt="http://schemas.openxmlformats.org/officeDocument/2006/docPropsVTypes">
  <TotalTime>2</TotalTime>
  <Words>2079</Words>
  <Application>Microsoft Office PowerPoint</Application>
  <PresentationFormat>Custom</PresentationFormat>
  <Paragraphs>195</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Tex Gyre Bonum</vt:lpstr>
      <vt:lpstr>Calibri</vt:lpstr>
      <vt:lpstr>Librefrank</vt:lpstr>
      <vt:lpstr>Arial</vt:lpstr>
      <vt:lpstr>Proxima Nova Heavy</vt:lpstr>
      <vt:lpstr>Proxima Nova Bold</vt:lpstr>
      <vt:lpstr>Aptos</vt:lpstr>
      <vt:lpstr>Proxima Nova</vt:lpstr>
      <vt:lpstr>Office Theme</vt:lpstr>
      <vt:lpstr>Open Doors, Barriers and Potential Brick Walls:  Exploring Stakeholder Insights to Optimise Strategic Enablers </vt:lpstr>
      <vt:lpstr>Overview</vt:lpstr>
      <vt:lpstr>Introduction</vt:lpstr>
      <vt:lpstr>Research context</vt:lpstr>
      <vt:lpstr>Researcher</vt:lpstr>
      <vt:lpstr>Aim of research </vt:lpstr>
      <vt:lpstr>Strategic Enablers – SATLE funded UDL initiative </vt:lpstr>
      <vt:lpstr>Methodology</vt:lpstr>
      <vt:lpstr>Research Methodology</vt:lpstr>
      <vt:lpstr>Focus group data collection </vt:lpstr>
      <vt:lpstr>Findings </vt:lpstr>
      <vt:lpstr>Benefits/impact of Enablers</vt:lpstr>
      <vt:lpstr>Benefits/impact of Enablers ctd</vt:lpstr>
      <vt:lpstr>Barriers: the usual ‘suspects’  </vt:lpstr>
      <vt:lpstr>Imposter syndrome in Community of Practice</vt:lpstr>
      <vt:lpstr>Lack of connection with Community of Practice </vt:lpstr>
      <vt:lpstr>Limiting practice sharing to badge participants</vt:lpstr>
      <vt:lpstr>Not informed of Community of Practice events</vt:lpstr>
      <vt:lpstr>Marketing of events/resources </vt:lpstr>
      <vt:lpstr>UDL framework overwhelming </vt:lpstr>
      <vt:lpstr>UDL framework overwhelming ctd </vt:lpstr>
      <vt:lpstr>Language, labels and terminology </vt:lpstr>
      <vt:lpstr>Language, labels and terminology ctd </vt:lpstr>
      <vt:lpstr>Lack of clarity at institution level on value of UDL?</vt:lpstr>
      <vt:lpstr>Perceived lack of evidence  </vt:lpstr>
      <vt:lpstr>Career break return</vt:lpstr>
      <vt:lpstr>Next Steps</vt:lpstr>
      <vt:lpstr>Next steps for Study</vt:lpstr>
      <vt:lpstr>References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University of California Davis Thesis Dissertation</dc:title>
  <cp:lastModifiedBy>Danielle Duignan</cp:lastModifiedBy>
  <cp:revision>5</cp:revision>
  <dcterms:created xsi:type="dcterms:W3CDTF">2006-08-16T00:00:00Z</dcterms:created>
  <dcterms:modified xsi:type="dcterms:W3CDTF">2026-03-10T11:24:58Z</dcterms:modified>
  <dc:identifier>DAHB2N8to5M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