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44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Duignan" userId="f36a576b-c06f-4e27-b341-dcf4bf9c1f2f" providerId="ADAL" clId="{07D29F31-AF74-419B-AFEC-C1B7E62EF368}"/>
    <pc:docChg chg="modSld">
      <pc:chgData name="Danielle Duignan" userId="f36a576b-c06f-4e27-b341-dcf4bf9c1f2f" providerId="ADAL" clId="{07D29F31-AF74-419B-AFEC-C1B7E62EF368}" dt="2026-03-12T14:48:20.165" v="2" actId="962"/>
      <pc:docMkLst>
        <pc:docMk/>
      </pc:docMkLst>
      <pc:sldChg chg="modSp mod">
        <pc:chgData name="Danielle Duignan" userId="f36a576b-c06f-4e27-b341-dcf4bf9c1f2f" providerId="ADAL" clId="{07D29F31-AF74-419B-AFEC-C1B7E62EF368}" dt="2026-03-12T14:48:20.165" v="2" actId="962"/>
        <pc:sldMkLst>
          <pc:docMk/>
          <pc:sldMk cId="0" sldId="258"/>
        </pc:sldMkLst>
        <pc:picChg chg="mod">
          <ac:chgData name="Danielle Duignan" userId="f36a576b-c06f-4e27-b341-dcf4bf9c1f2f" providerId="ADAL" clId="{07D29F31-AF74-419B-AFEC-C1B7E62EF368}" dt="2026-03-12T14:48:20.165" v="2" actId="962"/>
          <ac:picMkLst>
            <pc:docMk/>
            <pc:sldMk cId="0" sldId="258"/>
            <ac:picMk id="69" creationId="{00000000-0000-0000-0000-000000000000}"/>
          </ac:picMkLst>
        </pc:picChg>
      </pc:sldChg>
      <pc:sldChg chg="modSp mod">
        <pc:chgData name="Danielle Duignan" userId="f36a576b-c06f-4e27-b341-dcf4bf9c1f2f" providerId="ADAL" clId="{07D29F31-AF74-419B-AFEC-C1B7E62EF368}" dt="2026-03-12T14:48:16.365" v="1" actId="962"/>
        <pc:sldMkLst>
          <pc:docMk/>
          <pc:sldMk cId="0" sldId="259"/>
        </pc:sldMkLst>
        <pc:picChg chg="mod">
          <ac:chgData name="Danielle Duignan" userId="f36a576b-c06f-4e27-b341-dcf4bf9c1f2f" providerId="ADAL" clId="{07D29F31-AF74-419B-AFEC-C1B7E62EF368}" dt="2026-03-12T14:48:16.365" v="1" actId="962"/>
          <ac:picMkLst>
            <pc:docMk/>
            <pc:sldMk cId="0" sldId="259"/>
            <ac:picMk id="76" creationId="{00000000-0000-0000-0000-000000000000}"/>
          </ac:picMkLst>
        </pc:picChg>
      </pc:sldChg>
      <pc:sldChg chg="modSp mod">
        <pc:chgData name="Danielle Duignan" userId="f36a576b-c06f-4e27-b341-dcf4bf9c1f2f" providerId="ADAL" clId="{07D29F31-AF74-419B-AFEC-C1B7E62EF368}" dt="2026-03-12T14:48:11.207" v="0" actId="962"/>
        <pc:sldMkLst>
          <pc:docMk/>
          <pc:sldMk cId="0" sldId="261"/>
        </pc:sldMkLst>
        <pc:picChg chg="mod">
          <ac:chgData name="Danielle Duignan" userId="f36a576b-c06f-4e27-b341-dcf4bf9c1f2f" providerId="ADAL" clId="{07D29F31-AF74-419B-AFEC-C1B7E62EF368}" dt="2026-03-12T14:48:11.207" v="0" actId="962"/>
          <ac:picMkLst>
            <pc:docMk/>
            <pc:sldMk cId="0" sldId="261"/>
            <ac:picMk id="89" creationId="{00000000-0000-0000-0000-000000000000}"/>
          </ac:picMkLst>
        </pc:picChg>
      </pc:sldChg>
    </pc:docChg>
  </pc:docChgLst>
  <pc:docChgLst>
    <pc:chgData name="Caoimhe Cronin" userId="42d27a19-5207-410d-bf14-5fd40dbdf909" providerId="ADAL" clId="{97C6C804-A8CB-4A34-9857-85301B60FFEF}"/>
    <pc:docChg chg="modSld">
      <pc:chgData name="Caoimhe Cronin" userId="42d27a19-5207-410d-bf14-5fd40dbdf909" providerId="ADAL" clId="{97C6C804-A8CB-4A34-9857-85301B60FFEF}" dt="2026-02-19T15:11:00.687" v="6"/>
      <pc:docMkLst>
        <pc:docMk/>
      </pc:docMkLst>
      <pc:sldChg chg="modSp mod">
        <pc:chgData name="Caoimhe Cronin" userId="42d27a19-5207-410d-bf14-5fd40dbdf909" providerId="ADAL" clId="{97C6C804-A8CB-4A34-9857-85301B60FFEF}" dt="2026-02-19T15:10:52.448" v="2"/>
        <pc:sldMkLst>
          <pc:docMk/>
          <pc:sldMk cId="0" sldId="257"/>
        </pc:sldMkLst>
        <pc:spChg chg="ord">
          <ac:chgData name="Caoimhe Cronin" userId="42d27a19-5207-410d-bf14-5fd40dbdf909" providerId="ADAL" clId="{97C6C804-A8CB-4A34-9857-85301B60FFEF}" dt="2026-02-19T15:10:52.448" v="2"/>
          <ac:spMkLst>
            <pc:docMk/>
            <pc:sldMk cId="0" sldId="257"/>
            <ac:spMk id="60" creationId="{00000000-0000-0000-0000-000000000000}"/>
          </ac:spMkLst>
        </pc:spChg>
        <pc:spChg chg="ord">
          <ac:chgData name="Caoimhe Cronin" userId="42d27a19-5207-410d-bf14-5fd40dbdf909" providerId="ADAL" clId="{97C6C804-A8CB-4A34-9857-85301B60FFEF}" dt="2026-02-19T15:10:52.448" v="2"/>
          <ac:spMkLst>
            <pc:docMk/>
            <pc:sldMk cId="0" sldId="257"/>
            <ac:spMk id="61" creationId="{00000000-0000-0000-0000-000000000000}"/>
          </ac:spMkLst>
        </pc:spChg>
        <pc:picChg chg="ord">
          <ac:chgData name="Caoimhe Cronin" userId="42d27a19-5207-410d-bf14-5fd40dbdf909" providerId="ADAL" clId="{97C6C804-A8CB-4A34-9857-85301B60FFEF}" dt="2026-02-19T15:10:52.448" v="2"/>
          <ac:picMkLst>
            <pc:docMk/>
            <pc:sldMk cId="0" sldId="257"/>
            <ac:picMk id="62" creationId="{00000000-0000-0000-0000-000000000000}"/>
          </ac:picMkLst>
        </pc:picChg>
      </pc:sldChg>
      <pc:sldChg chg="modSp mod">
        <pc:chgData name="Caoimhe Cronin" userId="42d27a19-5207-410d-bf14-5fd40dbdf909" providerId="ADAL" clId="{97C6C804-A8CB-4A34-9857-85301B60FFEF}" dt="2026-02-19T15:10:58.280" v="3"/>
        <pc:sldMkLst>
          <pc:docMk/>
          <pc:sldMk cId="0" sldId="258"/>
        </pc:sldMkLst>
        <pc:spChg chg="ord">
          <ac:chgData name="Caoimhe Cronin" userId="42d27a19-5207-410d-bf14-5fd40dbdf909" providerId="ADAL" clId="{97C6C804-A8CB-4A34-9857-85301B60FFEF}" dt="2026-02-19T15:10:58.280" v="3"/>
          <ac:spMkLst>
            <pc:docMk/>
            <pc:sldMk cId="0" sldId="258"/>
            <ac:spMk id="67" creationId="{00000000-0000-0000-0000-000000000000}"/>
          </ac:spMkLst>
        </pc:spChg>
        <pc:spChg chg="ord">
          <ac:chgData name="Caoimhe Cronin" userId="42d27a19-5207-410d-bf14-5fd40dbdf909" providerId="ADAL" clId="{97C6C804-A8CB-4A34-9857-85301B60FFEF}" dt="2026-02-19T15:10:58.280" v="3"/>
          <ac:spMkLst>
            <pc:docMk/>
            <pc:sldMk cId="0" sldId="258"/>
            <ac:spMk id="68" creationId="{00000000-0000-0000-0000-000000000000}"/>
          </ac:spMkLst>
        </pc:spChg>
        <pc:picChg chg="ord">
          <ac:chgData name="Caoimhe Cronin" userId="42d27a19-5207-410d-bf14-5fd40dbdf909" providerId="ADAL" clId="{97C6C804-A8CB-4A34-9857-85301B60FFEF}" dt="2026-02-19T15:10:58.280" v="3"/>
          <ac:picMkLst>
            <pc:docMk/>
            <pc:sldMk cId="0" sldId="258"/>
            <ac:picMk id="69" creationId="{00000000-0000-0000-0000-000000000000}"/>
          </ac:picMkLst>
        </pc:picChg>
      </pc:sldChg>
      <pc:sldChg chg="modSp mod">
        <pc:chgData name="Caoimhe Cronin" userId="42d27a19-5207-410d-bf14-5fd40dbdf909" providerId="ADAL" clId="{97C6C804-A8CB-4A34-9857-85301B60FFEF}" dt="2026-02-19T15:10:59.688" v="4"/>
        <pc:sldMkLst>
          <pc:docMk/>
          <pc:sldMk cId="0" sldId="259"/>
        </pc:sldMkLst>
        <pc:spChg chg="ord">
          <ac:chgData name="Caoimhe Cronin" userId="42d27a19-5207-410d-bf14-5fd40dbdf909" providerId="ADAL" clId="{97C6C804-A8CB-4A34-9857-85301B60FFEF}" dt="2026-02-19T15:10:59.688" v="4"/>
          <ac:spMkLst>
            <pc:docMk/>
            <pc:sldMk cId="0" sldId="259"/>
            <ac:spMk id="74" creationId="{00000000-0000-0000-0000-000000000000}"/>
          </ac:spMkLst>
        </pc:spChg>
        <pc:spChg chg="ord">
          <ac:chgData name="Caoimhe Cronin" userId="42d27a19-5207-410d-bf14-5fd40dbdf909" providerId="ADAL" clId="{97C6C804-A8CB-4A34-9857-85301B60FFEF}" dt="2026-02-19T15:10:59.688" v="4"/>
          <ac:spMkLst>
            <pc:docMk/>
            <pc:sldMk cId="0" sldId="259"/>
            <ac:spMk id="75" creationId="{00000000-0000-0000-0000-000000000000}"/>
          </ac:spMkLst>
        </pc:spChg>
        <pc:picChg chg="ord">
          <ac:chgData name="Caoimhe Cronin" userId="42d27a19-5207-410d-bf14-5fd40dbdf909" providerId="ADAL" clId="{97C6C804-A8CB-4A34-9857-85301B60FFEF}" dt="2026-02-19T15:10:59.688" v="4"/>
          <ac:picMkLst>
            <pc:docMk/>
            <pc:sldMk cId="0" sldId="259"/>
            <ac:picMk id="76" creationId="{00000000-0000-0000-0000-000000000000}"/>
          </ac:picMkLst>
        </pc:picChg>
      </pc:sldChg>
      <pc:sldChg chg="modSp mod">
        <pc:chgData name="Caoimhe Cronin" userId="42d27a19-5207-410d-bf14-5fd40dbdf909" providerId="ADAL" clId="{97C6C804-A8CB-4A34-9857-85301B60FFEF}" dt="2026-02-19T15:11:00.687" v="6"/>
        <pc:sldMkLst>
          <pc:docMk/>
          <pc:sldMk cId="0" sldId="261"/>
        </pc:sldMkLst>
        <pc:spChg chg="ord">
          <ac:chgData name="Caoimhe Cronin" userId="42d27a19-5207-410d-bf14-5fd40dbdf909" providerId="ADAL" clId="{97C6C804-A8CB-4A34-9857-85301B60FFEF}" dt="2026-02-19T15:11:00.687" v="6"/>
          <ac:spMkLst>
            <pc:docMk/>
            <pc:sldMk cId="0" sldId="261"/>
            <ac:spMk id="87" creationId="{00000000-0000-0000-0000-000000000000}"/>
          </ac:spMkLst>
        </pc:spChg>
        <pc:spChg chg="ord">
          <ac:chgData name="Caoimhe Cronin" userId="42d27a19-5207-410d-bf14-5fd40dbdf909" providerId="ADAL" clId="{97C6C804-A8CB-4A34-9857-85301B60FFEF}" dt="2026-02-19T15:11:00.687" v="6"/>
          <ac:spMkLst>
            <pc:docMk/>
            <pc:sldMk cId="0" sldId="261"/>
            <ac:spMk id="88" creationId="{00000000-0000-0000-0000-000000000000}"/>
          </ac:spMkLst>
        </pc:spChg>
        <pc:picChg chg="ord">
          <ac:chgData name="Caoimhe Cronin" userId="42d27a19-5207-410d-bf14-5fd40dbdf909" providerId="ADAL" clId="{97C6C804-A8CB-4A34-9857-85301B60FFEF}" dt="2026-02-19T15:11:00.687" v="6"/>
          <ac:picMkLst>
            <pc:docMk/>
            <pc:sldMk cId="0" sldId="261"/>
            <ac:picMk id="89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76e0bf51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76e0bf51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c76e0bf51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c76e0bf514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c76e0bf514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c76e0bf514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c76e0bf514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c76e0bf514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c76e0bf51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c76e0bf51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"/>
              <a:buNone/>
              <a:defRPr sz="36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navely@appstate.edu" TargetMode="External"/><Relationship Id="rId5" Type="http://schemas.openxmlformats.org/officeDocument/2006/relationships/hyperlink" Target="mailto:eanorell@olemiss.edu" TargetMode="External"/><Relationship Id="rId4" Type="http://schemas.openxmlformats.org/officeDocument/2006/relationships/hyperlink" Target="https://bit.ly/facultysurveyAHEAD2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b="1">
                <a:latin typeface="Open Sans"/>
                <a:ea typeface="Open Sans"/>
                <a:cs typeface="Open Sans"/>
                <a:sym typeface="Open Sans"/>
              </a:rPr>
              <a:t>A Faculty Wish List for Disability Services Offices</a:t>
            </a:r>
            <a:endParaRPr sz="4400"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52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Lillian Nave &amp; Liz Norell</a:t>
            </a:r>
            <a:endParaRPr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AHEAD Ireland 2026</a:t>
            </a:r>
            <a:endParaRPr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40" b="1"/>
              <a:t>Context</a:t>
            </a:r>
            <a:r>
              <a:rPr lang="en" sz="3640"/>
              <a:t>: faculty &amp; disability services</a:t>
            </a:r>
            <a:endParaRPr sz="3640"/>
          </a:p>
        </p:txBody>
      </p:sp>
      <p:pic>
        <p:nvPicPr>
          <p:cNvPr id="62" name="Google Shape;62;p14" descr="Two chess pieces are shown in close-up, with one laying down to represent a loss at the game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96" y="1338950"/>
            <a:ext cx="2205899" cy="3307203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674975" y="1338950"/>
            <a:ext cx="6157200" cy="322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Relationships often feel </a:t>
            </a:r>
            <a:r>
              <a:rPr lang="en" sz="2400" b="1"/>
              <a:t>adversarial</a:t>
            </a:r>
            <a:r>
              <a:rPr lang="en" sz="2400"/>
              <a:t>, with miscommunication and distrust.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/>
              <a:t>Instructors may not know how to create </a:t>
            </a:r>
            <a:r>
              <a:rPr lang="en" sz="2400" b="1"/>
              <a:t>accessible </a:t>
            </a:r>
            <a:r>
              <a:rPr lang="en" sz="2400"/>
              <a:t>environments or materials.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/>
              <a:t>Disability services want to ensure legal </a:t>
            </a:r>
            <a:r>
              <a:rPr lang="en" sz="2400" b="1"/>
              <a:t>compliance.</a:t>
            </a:r>
            <a:endParaRPr sz="24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40" b="1"/>
              <a:t>Study</a:t>
            </a:r>
            <a:r>
              <a:rPr lang="en" sz="3640"/>
              <a:t>: faculty perspectives</a:t>
            </a:r>
            <a:endParaRPr sz="3640"/>
          </a:p>
        </p:txBody>
      </p:sp>
      <p:pic>
        <p:nvPicPr>
          <p:cNvPr id="69" name="Google Shape;69;p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8514" r="6674"/>
          <a:stretch/>
        </p:blipFill>
        <p:spPr>
          <a:xfrm>
            <a:off x="311700" y="1491225"/>
            <a:ext cx="2281748" cy="2690324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2785450" y="1338950"/>
            <a:ext cx="6238800" cy="322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Multiple studies exist to capture faculty </a:t>
            </a:r>
            <a:r>
              <a:rPr lang="en" sz="2400" b="1"/>
              <a:t>attitudes </a:t>
            </a:r>
            <a:r>
              <a:rPr lang="en" sz="2400"/>
              <a:t>on accommodations.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/>
              <a:t>Few exist to discern what information would </a:t>
            </a:r>
            <a:r>
              <a:rPr lang="en" sz="2400" b="1"/>
              <a:t>help </a:t>
            </a:r>
            <a:r>
              <a:rPr lang="en" sz="2400"/>
              <a:t>them </a:t>
            </a:r>
            <a:r>
              <a:rPr lang="en" sz="2400" b="1"/>
              <a:t>provide </a:t>
            </a:r>
            <a:r>
              <a:rPr lang="en" sz="2400"/>
              <a:t>accommodations.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/>
              <a:t>Our work aims to do so.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40" b="1"/>
              <a:t>Methods</a:t>
            </a:r>
            <a:r>
              <a:rPr lang="en" sz="3640"/>
              <a:t>: survey for instructors</a:t>
            </a:r>
            <a:endParaRPr sz="3640"/>
          </a:p>
        </p:txBody>
      </p:sp>
      <p:pic>
        <p:nvPicPr>
          <p:cNvPr id="76" name="Google Shape;76;p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26792" t="10120" r="28405"/>
          <a:stretch/>
        </p:blipFill>
        <p:spPr>
          <a:xfrm>
            <a:off x="232550" y="1267562"/>
            <a:ext cx="2533673" cy="337257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2985475" y="1338950"/>
            <a:ext cx="6038700" cy="322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Our survey instrument is designed to capture what would </a:t>
            </a:r>
            <a:r>
              <a:rPr lang="en" sz="2400" b="1"/>
              <a:t>help faculty provide accommodations</a:t>
            </a:r>
            <a:r>
              <a:rPr lang="en" sz="2400"/>
              <a:t> and improve communications.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/>
              <a:t>It asks faculty </a:t>
            </a:r>
            <a:r>
              <a:rPr lang="en" sz="2400" b="1"/>
              <a:t>what they need </a:t>
            </a:r>
            <a:r>
              <a:rPr lang="en" sz="2400"/>
              <a:t>to provide required accommodations.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 rot="-5400000">
            <a:off x="-1755775" y="2154750"/>
            <a:ext cx="4823100" cy="8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40" b="1"/>
              <a:t>Sample </a:t>
            </a:r>
            <a:r>
              <a:rPr lang="en" sz="3640"/>
              <a:t>question</a:t>
            </a:r>
            <a:endParaRPr sz="3640"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1457400" y="136600"/>
            <a:ext cx="7566600" cy="49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What kinds of information would be useful …</a:t>
            </a:r>
            <a:endParaRPr sz="2400"/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 rationale for why this type of accommodation might be helpful to students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 person or office to contact if you needed support in providing accommodations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an invitation to discuss the accommodation request further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specific guidance on HOW to provide the accommodations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language about the legal requirement to provide accommodations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3640" b="1"/>
              <a:t>Goal</a:t>
            </a:r>
            <a:r>
              <a:rPr lang="en" sz="3640"/>
              <a:t>: better communication</a:t>
            </a:r>
            <a:endParaRPr sz="3640"/>
          </a:p>
        </p:txBody>
      </p:sp>
      <p:pic>
        <p:nvPicPr>
          <p:cNvPr id="89" name="Google Shape;89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13621" r="8441"/>
          <a:stretch/>
        </p:blipFill>
        <p:spPr>
          <a:xfrm>
            <a:off x="447750" y="1282425"/>
            <a:ext cx="2197899" cy="312022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2981100" y="1282425"/>
            <a:ext cx="5851200" cy="33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We invite you to </a:t>
            </a:r>
            <a:r>
              <a:rPr lang="en" sz="2400" b="1"/>
              <a:t>take our survey</a:t>
            </a:r>
            <a:r>
              <a:rPr lang="en" sz="2400"/>
              <a:t> and/or modify the instrument for </a:t>
            </a:r>
            <a:r>
              <a:rPr lang="en" sz="2400" b="1"/>
              <a:t>your own research</a:t>
            </a:r>
            <a:r>
              <a:rPr lang="en" sz="2400"/>
              <a:t>.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 u="sng">
                <a:solidFill>
                  <a:schemeClr val="hlink"/>
                </a:solidFill>
                <a:hlinkClick r:id="rId4"/>
              </a:rPr>
              <a:t>https://bit.ly/facultysurveyAHEAD26</a:t>
            </a:r>
            <a:r>
              <a:rPr lang="en" sz="2400"/>
              <a:t> 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/>
              <a:t>Liz Norell: </a:t>
            </a:r>
            <a:r>
              <a:rPr lang="en" sz="2400" u="sng">
                <a:solidFill>
                  <a:schemeClr val="hlink"/>
                </a:solidFill>
                <a:hlinkClick r:id="rId5"/>
              </a:rPr>
              <a:t>eanorell@olemiss.edu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/>
              <a:t>Lillian Nave: </a:t>
            </a:r>
            <a:r>
              <a:rPr lang="en" sz="2400" u="sng">
                <a:solidFill>
                  <a:schemeClr val="hlink"/>
                </a:solidFill>
                <a:hlinkClick r:id="rId6"/>
              </a:rPr>
              <a:t>navely@appstate.edu</a:t>
            </a:r>
            <a:r>
              <a:rPr lang="en" sz="2400"/>
              <a:t> 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9" ma:contentTypeDescription="Create a new document." ma:contentTypeScope="" ma:versionID="c0a8b1796a8dd6b38852de74ff080729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88a703fd55f415ae93a6b4d1954400f5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</documentManagement>
</p:properties>
</file>

<file path=customXml/itemProps1.xml><?xml version="1.0" encoding="utf-8"?>
<ds:datastoreItem xmlns:ds="http://schemas.openxmlformats.org/officeDocument/2006/customXml" ds:itemID="{31DFCE5C-A354-4587-AE97-C40D79F9CE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B84C61-55C8-48C9-876C-9EF15D492D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1F39B1-4958-46E6-8F20-EB747138ABD4}">
  <ds:schemaRefs>
    <ds:schemaRef ds:uri="http://purl.org/dc/elements/1.1/"/>
    <ds:schemaRef ds:uri="http://purl.org/dc/terms/"/>
    <ds:schemaRef ds:uri="http://www.w3.org/XML/1998/namespace"/>
    <ds:schemaRef ds:uri="98a9eb8c-6a01-428e-9f5d-17b5596ff277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f04adec5-321f-46c9-8d8f-d278d5019d73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On-screen Show (16:9)</PresentationFormat>
  <Paragraphs>26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Open Sans</vt:lpstr>
      <vt:lpstr>Simple Light</vt:lpstr>
      <vt:lpstr>A Faculty Wish List for Disability Services Offices</vt:lpstr>
      <vt:lpstr>Context: faculty &amp; disability services</vt:lpstr>
      <vt:lpstr>Study: faculty perspectives</vt:lpstr>
      <vt:lpstr>Methods: survey for instructors</vt:lpstr>
      <vt:lpstr>Sample question</vt:lpstr>
      <vt:lpstr>Goal: better communication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Danielle Duignan</cp:lastModifiedBy>
  <cp:revision>1</cp:revision>
  <dcterms:modified xsi:type="dcterms:W3CDTF">2026-03-12T14:48:20Z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0x01010069946560433F2B4BAC6115A870028350</vt:lpwstr>
  </property>
  <property fmtid="{D5CDD505-2E9C-101B-9397-08002B2CF9AE}" pid="3" name="MediaServiceImageTags">
    <vt:lpwstr/>
  </property>
</Properties>
</file>