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56" r:id="rId5"/>
    <p:sldId id="1509" r:id="rId6"/>
    <p:sldId id="1515" r:id="rId7"/>
    <p:sldId id="257" r:id="rId8"/>
    <p:sldId id="1519" r:id="rId9"/>
    <p:sldId id="260" r:id="rId10"/>
    <p:sldId id="1520" r:id="rId11"/>
    <p:sldId id="1521" r:id="rId12"/>
    <p:sldId id="1516" r:id="rId13"/>
    <p:sldId id="1510" r:id="rId14"/>
    <p:sldId id="1518" r:id="rId15"/>
    <p:sldId id="1522" r:id="rId16"/>
    <p:sldId id="1513" r:id="rId17"/>
    <p:sldId id="1512" r:id="rId18"/>
    <p:sldId id="1528" r:id="rId19"/>
    <p:sldId id="1526" r:id="rId20"/>
    <p:sldId id="1529" r:id="rId21"/>
    <p:sldId id="1524" r:id="rId22"/>
    <p:sldId id="1530" r:id="rId23"/>
    <p:sldId id="1525" r:id="rId24"/>
    <p:sldId id="1531" r:id="rId25"/>
    <p:sldId id="1527" r:id="rId26"/>
    <p:sldId id="15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28B6E-C0F0-4FDE-A920-D3DE8FD7DA93}" v="41" dt="2026-03-10T11:05:23.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467" autoAdjust="0"/>
  </p:normalViewPr>
  <p:slideViewPr>
    <p:cSldViewPr snapToGrid="0">
      <p:cViewPr varScale="1">
        <p:scale>
          <a:sx n="78" d="100"/>
          <a:sy n="78" d="100"/>
        </p:scale>
        <p:origin x="120"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ignan" userId="f36a576b-c06f-4e27-b341-dcf4bf9c1f2f" providerId="ADAL" clId="{07D29F31-AF74-419B-AFEC-C1B7E62EF368}"/>
    <pc:docChg chg="undo custSel modSld">
      <pc:chgData name="Danielle Duignan" userId="f36a576b-c06f-4e27-b341-dcf4bf9c1f2f" providerId="ADAL" clId="{07D29F31-AF74-419B-AFEC-C1B7E62EF368}" dt="2026-03-10T11:05:23.063" v="52" actId="12100"/>
      <pc:docMkLst>
        <pc:docMk/>
      </pc:docMkLst>
      <pc:sldChg chg="modSp">
        <pc:chgData name="Danielle Duignan" userId="f36a576b-c06f-4e27-b341-dcf4bf9c1f2f" providerId="ADAL" clId="{07D29F31-AF74-419B-AFEC-C1B7E62EF368}" dt="2026-03-10T11:05:23.063" v="52" actId="12100"/>
        <pc:sldMkLst>
          <pc:docMk/>
          <pc:sldMk cId="3313450045" sldId="1509"/>
        </pc:sldMkLst>
        <pc:graphicFrameChg chg="mod">
          <ac:chgData name="Danielle Duignan" userId="f36a576b-c06f-4e27-b341-dcf4bf9c1f2f" providerId="ADAL" clId="{07D29F31-AF74-419B-AFEC-C1B7E62EF368}" dt="2026-03-10T11:05:23.063" v="52" actId="12100"/>
          <ac:graphicFrameMkLst>
            <pc:docMk/>
            <pc:sldMk cId="3313450045" sldId="1509"/>
            <ac:graphicFrameMk id="16" creationId="{819454B6-12A3-1559-EBC8-06FB34B17555}"/>
          </ac:graphicFrameMkLst>
        </pc:graphicFrameChg>
      </pc:sldChg>
      <pc:sldChg chg="addSp modSp mod">
        <pc:chgData name="Danielle Duignan" userId="f36a576b-c06f-4e27-b341-dcf4bf9c1f2f" providerId="ADAL" clId="{07D29F31-AF74-419B-AFEC-C1B7E62EF368}" dt="2026-03-10T11:04:18.505" v="48"/>
        <pc:sldMkLst>
          <pc:docMk/>
          <pc:sldMk cId="1384372434" sldId="1512"/>
        </pc:sldMkLst>
        <pc:spChg chg="add mod">
          <ac:chgData name="Danielle Duignan" userId="f36a576b-c06f-4e27-b341-dcf4bf9c1f2f" providerId="ADAL" clId="{07D29F31-AF74-419B-AFEC-C1B7E62EF368}" dt="2026-03-10T11:04:18.505" v="48"/>
          <ac:spMkLst>
            <pc:docMk/>
            <pc:sldMk cId="1384372434" sldId="1512"/>
            <ac:spMk id="2" creationId="{E1DA8191-69F1-D599-34F8-947C988280C0}"/>
          </ac:spMkLst>
        </pc:spChg>
        <pc:spChg chg="mod">
          <ac:chgData name="Danielle Duignan" userId="f36a576b-c06f-4e27-b341-dcf4bf9c1f2f" providerId="ADAL" clId="{07D29F31-AF74-419B-AFEC-C1B7E62EF368}" dt="2026-03-10T11:03:26.021" v="33" actId="33553"/>
          <ac:spMkLst>
            <pc:docMk/>
            <pc:sldMk cId="1384372434" sldId="1512"/>
            <ac:spMk id="4" creationId="{02AB2D86-C53A-83C7-F22D-40E09E1B3F62}"/>
          </ac:spMkLst>
        </pc:spChg>
      </pc:sldChg>
      <pc:sldChg chg="modSp">
        <pc:chgData name="Danielle Duignan" userId="f36a576b-c06f-4e27-b341-dcf4bf9c1f2f" providerId="ADAL" clId="{07D29F31-AF74-419B-AFEC-C1B7E62EF368}" dt="2026-03-10T11:05:15.012" v="51" actId="12100"/>
        <pc:sldMkLst>
          <pc:docMk/>
          <pc:sldMk cId="1505752555" sldId="1515"/>
        </pc:sldMkLst>
        <pc:graphicFrameChg chg="mod">
          <ac:chgData name="Danielle Duignan" userId="f36a576b-c06f-4e27-b341-dcf4bf9c1f2f" providerId="ADAL" clId="{07D29F31-AF74-419B-AFEC-C1B7E62EF368}" dt="2026-03-10T11:05:15.012" v="51" actId="12100"/>
          <ac:graphicFrameMkLst>
            <pc:docMk/>
            <pc:sldMk cId="1505752555" sldId="1515"/>
            <ac:graphicFrameMk id="7" creationId="{624709E5-97AE-7593-8C4F-A941D4727FE9}"/>
          </ac:graphicFrameMkLst>
        </pc:graphicFrameChg>
      </pc:sldChg>
      <pc:sldChg chg="modSp">
        <pc:chgData name="Danielle Duignan" userId="f36a576b-c06f-4e27-b341-dcf4bf9c1f2f" providerId="ADAL" clId="{07D29F31-AF74-419B-AFEC-C1B7E62EF368}" dt="2026-03-10T11:05:00.928" v="50" actId="12100"/>
        <pc:sldMkLst>
          <pc:docMk/>
          <pc:sldMk cId="1102851965" sldId="1520"/>
        </pc:sldMkLst>
        <pc:graphicFrameChg chg="mod">
          <ac:chgData name="Danielle Duignan" userId="f36a576b-c06f-4e27-b341-dcf4bf9c1f2f" providerId="ADAL" clId="{07D29F31-AF74-419B-AFEC-C1B7E62EF368}" dt="2026-03-10T11:05:00.928" v="50" actId="12100"/>
          <ac:graphicFrameMkLst>
            <pc:docMk/>
            <pc:sldMk cId="1102851965" sldId="1520"/>
            <ac:graphicFrameMk id="5" creationId="{02C70A47-D19E-96D2-B7D6-2EE9B6D7F45D}"/>
          </ac:graphicFrameMkLst>
        </pc:graphicFrameChg>
      </pc:sldChg>
      <pc:sldChg chg="modSp">
        <pc:chgData name="Danielle Duignan" userId="f36a576b-c06f-4e27-b341-dcf4bf9c1f2f" providerId="ADAL" clId="{07D29F31-AF74-419B-AFEC-C1B7E62EF368}" dt="2026-03-10T11:03:00.955" v="15" actId="962"/>
        <pc:sldMkLst>
          <pc:docMk/>
          <pc:sldMk cId="3853021632" sldId="1521"/>
        </pc:sldMkLst>
        <pc:graphicFrameChg chg="mod">
          <ac:chgData name="Danielle Duignan" userId="f36a576b-c06f-4e27-b341-dcf4bf9c1f2f" providerId="ADAL" clId="{07D29F31-AF74-419B-AFEC-C1B7E62EF368}" dt="2026-03-10T11:03:00.955" v="15" actId="962"/>
          <ac:graphicFrameMkLst>
            <pc:docMk/>
            <pc:sldMk cId="3853021632" sldId="1521"/>
            <ac:graphicFrameMk id="5" creationId="{A63DF568-2ED9-A5FC-9A3E-36773A3C5707}"/>
          </ac:graphicFrameMkLst>
        </pc:graphicFrameChg>
      </pc:sldChg>
      <pc:sldChg chg="addSp modSp mod">
        <pc:chgData name="Danielle Duignan" userId="f36a576b-c06f-4e27-b341-dcf4bf9c1f2f" providerId="ADAL" clId="{07D29F31-AF74-419B-AFEC-C1B7E62EF368}" dt="2026-03-10T11:04:16.238" v="47"/>
        <pc:sldMkLst>
          <pc:docMk/>
          <pc:sldMk cId="546605506" sldId="1522"/>
        </pc:sldMkLst>
        <pc:spChg chg="add mod">
          <ac:chgData name="Danielle Duignan" userId="f36a576b-c06f-4e27-b341-dcf4bf9c1f2f" providerId="ADAL" clId="{07D29F31-AF74-419B-AFEC-C1B7E62EF368}" dt="2026-03-10T11:04:16.238" v="47"/>
          <ac:spMkLst>
            <pc:docMk/>
            <pc:sldMk cId="546605506" sldId="1522"/>
            <ac:spMk id="2" creationId="{2DFE4B18-DCDC-54F5-C508-41EC762DAF1D}"/>
          </ac:spMkLst>
        </pc:spChg>
      </pc:sldChg>
      <pc:sldChg chg="modSp mod">
        <pc:chgData name="Danielle Duignan" userId="f36a576b-c06f-4e27-b341-dcf4bf9c1f2f" providerId="ADAL" clId="{07D29F31-AF74-419B-AFEC-C1B7E62EF368}" dt="2026-03-10T11:04:04.887" v="42" actId="33553"/>
        <pc:sldMkLst>
          <pc:docMk/>
          <pc:sldMk cId="1725883559" sldId="1524"/>
        </pc:sldMkLst>
        <pc:spChg chg="mod">
          <ac:chgData name="Danielle Duignan" userId="f36a576b-c06f-4e27-b341-dcf4bf9c1f2f" providerId="ADAL" clId="{07D29F31-AF74-419B-AFEC-C1B7E62EF368}" dt="2026-03-10T11:04:04.887" v="42" actId="33553"/>
          <ac:spMkLst>
            <pc:docMk/>
            <pc:sldMk cId="1725883559" sldId="1524"/>
            <ac:spMk id="3" creationId="{9A446FFD-8925-8BED-7776-4902F97B75DA}"/>
          </ac:spMkLst>
        </pc:spChg>
      </pc:sldChg>
      <pc:sldChg chg="modSp mod">
        <pc:chgData name="Danielle Duignan" userId="f36a576b-c06f-4e27-b341-dcf4bf9c1f2f" providerId="ADAL" clId="{07D29F31-AF74-419B-AFEC-C1B7E62EF368}" dt="2026-03-10T11:04:07.841" v="44" actId="33553"/>
        <pc:sldMkLst>
          <pc:docMk/>
          <pc:sldMk cId="1643409312" sldId="1525"/>
        </pc:sldMkLst>
        <pc:spChg chg="mod">
          <ac:chgData name="Danielle Duignan" userId="f36a576b-c06f-4e27-b341-dcf4bf9c1f2f" providerId="ADAL" clId="{07D29F31-AF74-419B-AFEC-C1B7E62EF368}" dt="2026-03-10T11:04:07.841" v="44" actId="33553"/>
          <ac:spMkLst>
            <pc:docMk/>
            <pc:sldMk cId="1643409312" sldId="1525"/>
            <ac:spMk id="3" creationId="{EC87855C-247B-74E1-2969-3CC79D2D93B1}"/>
          </ac:spMkLst>
        </pc:spChg>
      </pc:sldChg>
      <pc:sldChg chg="addSp modSp mod">
        <pc:chgData name="Danielle Duignan" userId="f36a576b-c06f-4e27-b341-dcf4bf9c1f2f" providerId="ADAL" clId="{07D29F31-AF74-419B-AFEC-C1B7E62EF368}" dt="2026-03-10T11:03:56.393" v="40"/>
        <pc:sldMkLst>
          <pc:docMk/>
          <pc:sldMk cId="3364330380" sldId="1526"/>
        </pc:sldMkLst>
        <pc:spChg chg="add mod">
          <ac:chgData name="Danielle Duignan" userId="f36a576b-c06f-4e27-b341-dcf4bf9c1f2f" providerId="ADAL" clId="{07D29F31-AF74-419B-AFEC-C1B7E62EF368}" dt="2026-03-10T11:03:56.393" v="40"/>
          <ac:spMkLst>
            <pc:docMk/>
            <pc:sldMk cId="3364330380" sldId="1526"/>
            <ac:spMk id="2" creationId="{147A75DC-8880-E09C-0D8A-2939B0BF40E6}"/>
          </ac:spMkLst>
        </pc:spChg>
      </pc:sldChg>
      <pc:sldChg chg="modSp mod">
        <pc:chgData name="Danielle Duignan" userId="f36a576b-c06f-4e27-b341-dcf4bf9c1f2f" providerId="ADAL" clId="{07D29F31-AF74-419B-AFEC-C1B7E62EF368}" dt="2026-03-10T11:04:10.366" v="46" actId="33553"/>
        <pc:sldMkLst>
          <pc:docMk/>
          <pc:sldMk cId="3681969904" sldId="1527"/>
        </pc:sldMkLst>
        <pc:spChg chg="mod">
          <ac:chgData name="Danielle Duignan" userId="f36a576b-c06f-4e27-b341-dcf4bf9c1f2f" providerId="ADAL" clId="{07D29F31-AF74-419B-AFEC-C1B7E62EF368}" dt="2026-03-10T11:04:10.366" v="46" actId="33553"/>
          <ac:spMkLst>
            <pc:docMk/>
            <pc:sldMk cId="3681969904" sldId="1527"/>
            <ac:spMk id="3" creationId="{1D62A265-16AF-7852-C4F3-4E1C02EE1C70}"/>
          </ac:spMkLst>
        </pc:spChg>
      </pc:sldChg>
      <pc:sldChg chg="addSp modSp mod">
        <pc:chgData name="Danielle Duignan" userId="f36a576b-c06f-4e27-b341-dcf4bf9c1f2f" providerId="ADAL" clId="{07D29F31-AF74-419B-AFEC-C1B7E62EF368}" dt="2026-03-10T11:04:20.247" v="49"/>
        <pc:sldMkLst>
          <pc:docMk/>
          <pc:sldMk cId="867302239" sldId="1528"/>
        </pc:sldMkLst>
        <pc:spChg chg="add mod">
          <ac:chgData name="Danielle Duignan" userId="f36a576b-c06f-4e27-b341-dcf4bf9c1f2f" providerId="ADAL" clId="{07D29F31-AF74-419B-AFEC-C1B7E62EF368}" dt="2026-03-10T11:04:20.247" v="49"/>
          <ac:spMkLst>
            <pc:docMk/>
            <pc:sldMk cId="867302239" sldId="1528"/>
            <ac:spMk id="2" creationId="{29017AB3-403A-741E-05EB-EC2F5554677F}"/>
          </ac:spMkLst>
        </pc:spChg>
      </pc:sldChg>
      <pc:sldChg chg="modSp mod">
        <pc:chgData name="Danielle Duignan" userId="f36a576b-c06f-4e27-b341-dcf4bf9c1f2f" providerId="ADAL" clId="{07D29F31-AF74-419B-AFEC-C1B7E62EF368}" dt="2026-03-10T11:04:03.367" v="41" actId="33553"/>
        <pc:sldMkLst>
          <pc:docMk/>
          <pc:sldMk cId="100039519" sldId="1529"/>
        </pc:sldMkLst>
        <pc:spChg chg="mod">
          <ac:chgData name="Danielle Duignan" userId="f36a576b-c06f-4e27-b341-dcf4bf9c1f2f" providerId="ADAL" clId="{07D29F31-AF74-419B-AFEC-C1B7E62EF368}" dt="2026-03-10T11:04:03.367" v="41" actId="33553"/>
          <ac:spMkLst>
            <pc:docMk/>
            <pc:sldMk cId="100039519" sldId="1529"/>
            <ac:spMk id="3" creationId="{F8C82F50-C041-FEA2-8170-C009D38282D1}"/>
          </ac:spMkLst>
        </pc:spChg>
      </pc:sldChg>
      <pc:sldChg chg="modSp mod">
        <pc:chgData name="Danielle Duignan" userId="f36a576b-c06f-4e27-b341-dcf4bf9c1f2f" providerId="ADAL" clId="{07D29F31-AF74-419B-AFEC-C1B7E62EF368}" dt="2026-03-10T11:04:06.215" v="43" actId="33553"/>
        <pc:sldMkLst>
          <pc:docMk/>
          <pc:sldMk cId="3351399221" sldId="1530"/>
        </pc:sldMkLst>
        <pc:spChg chg="mod">
          <ac:chgData name="Danielle Duignan" userId="f36a576b-c06f-4e27-b341-dcf4bf9c1f2f" providerId="ADAL" clId="{07D29F31-AF74-419B-AFEC-C1B7E62EF368}" dt="2026-03-10T11:04:06.215" v="43" actId="33553"/>
          <ac:spMkLst>
            <pc:docMk/>
            <pc:sldMk cId="3351399221" sldId="1530"/>
            <ac:spMk id="3" creationId="{9A446FFD-8925-8BED-7776-4902F97B75DA}"/>
          </ac:spMkLst>
        </pc:spChg>
      </pc:sldChg>
      <pc:sldChg chg="modSp mod">
        <pc:chgData name="Danielle Duignan" userId="f36a576b-c06f-4e27-b341-dcf4bf9c1f2f" providerId="ADAL" clId="{07D29F31-AF74-419B-AFEC-C1B7E62EF368}" dt="2026-03-10T11:04:09.325" v="45" actId="33553"/>
        <pc:sldMkLst>
          <pc:docMk/>
          <pc:sldMk cId="2330490958" sldId="1531"/>
        </pc:sldMkLst>
        <pc:spChg chg="mod">
          <ac:chgData name="Danielle Duignan" userId="f36a576b-c06f-4e27-b341-dcf4bf9c1f2f" providerId="ADAL" clId="{07D29F31-AF74-419B-AFEC-C1B7E62EF368}" dt="2026-03-10T11:04:09.325" v="45" actId="33553"/>
          <ac:spMkLst>
            <pc:docMk/>
            <pc:sldMk cId="2330490958" sldId="1531"/>
            <ac:spMk id="3" creationId="{EC87855C-247B-74E1-2969-3CC79D2D93B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23444-49C2-4BA0-8F35-2F570277A6FD}"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4F37EC4A-CAC1-4CCE-82F4-85E9E8FD8254}">
      <dgm:prSet custT="1"/>
      <dgm:spPr/>
      <dgm:t>
        <a:bodyPr/>
        <a:lstStyle/>
        <a:p>
          <a:pPr>
            <a:lnSpc>
              <a:spcPct val="100000"/>
            </a:lnSpc>
          </a:pPr>
          <a:r>
            <a:rPr lang="en-IE" sz="2800" dirty="0"/>
            <a:t>Much training is based on systems developed by practitioners which have become recognised strategies for actor training </a:t>
          </a:r>
          <a:endParaRPr lang="en-US" sz="2800" dirty="0"/>
        </a:p>
      </dgm:t>
      <dgm:extLst>
        <a:ext uri="{E40237B7-FDA0-4F09-8148-C483321AD2D9}">
          <dgm14:cNvPr xmlns:dgm14="http://schemas.microsoft.com/office/drawing/2010/diagram" id="0" name="" descr="Much training is based on systems developed by practitioners which have become recognised strategies for actor training &#10;These widely used systems provide a common language and shared toolkit for practitioners who work and collaborate in professional settings. &#10;"/>
        </a:ext>
      </dgm:extLst>
    </dgm:pt>
    <dgm:pt modelId="{932DAD78-888A-4E01-833C-3A9B4A202793}" type="parTrans" cxnId="{0CA730D9-1DE9-4462-8C86-FA194E1F8E76}">
      <dgm:prSet/>
      <dgm:spPr/>
      <dgm:t>
        <a:bodyPr/>
        <a:lstStyle/>
        <a:p>
          <a:endParaRPr lang="en-US"/>
        </a:p>
      </dgm:t>
    </dgm:pt>
    <dgm:pt modelId="{DAE00809-3BEF-4A7D-8E32-FA5BCBE6CC00}" type="sibTrans" cxnId="{0CA730D9-1DE9-4462-8C86-FA194E1F8E76}">
      <dgm:prSet/>
      <dgm:spPr/>
      <dgm:t>
        <a:bodyPr/>
        <a:lstStyle/>
        <a:p>
          <a:endParaRPr lang="en-US"/>
        </a:p>
      </dgm:t>
    </dgm:pt>
    <dgm:pt modelId="{DC442707-38BF-49FD-AA91-5F3E518B70FD}">
      <dgm:prSet/>
      <dgm:spPr/>
      <dgm:t>
        <a:bodyPr/>
        <a:lstStyle/>
        <a:p>
          <a:pPr>
            <a:lnSpc>
              <a:spcPct val="100000"/>
            </a:lnSpc>
          </a:pPr>
          <a:r>
            <a:rPr lang="en-IE" sz="2800" dirty="0"/>
            <a:t>These widely used systems provide a common language and shared toolkit for practitioners who work and collaborate in professional settings. </a:t>
          </a:r>
          <a:endParaRPr lang="en-US" sz="2800" dirty="0"/>
        </a:p>
      </dgm:t>
      <dgm:extLst>
        <a:ext uri="{E40237B7-FDA0-4F09-8148-C483321AD2D9}">
          <dgm14:cNvPr xmlns:dgm14="http://schemas.microsoft.com/office/drawing/2010/diagram" id="0" name="" descr="Much training is based on systems developed by practitioners which have become recognised strategies for actor training &#10;These widely used systems provide a common language and shared toolkit for practitioners who work and collaborate in professional settings. &#10;"/>
        </a:ext>
      </dgm:extLst>
    </dgm:pt>
    <dgm:pt modelId="{D0BE1EAB-28C8-4D86-B384-349F8C543355}" type="parTrans" cxnId="{EBB91A55-32D8-496C-983D-21D2008CCCA7}">
      <dgm:prSet/>
      <dgm:spPr/>
      <dgm:t>
        <a:bodyPr/>
        <a:lstStyle/>
        <a:p>
          <a:endParaRPr lang="en-US"/>
        </a:p>
      </dgm:t>
    </dgm:pt>
    <dgm:pt modelId="{52658E51-289C-4311-9D52-BA0BB6288950}" type="sibTrans" cxnId="{EBB91A55-32D8-496C-983D-21D2008CCCA7}">
      <dgm:prSet/>
      <dgm:spPr/>
      <dgm:t>
        <a:bodyPr/>
        <a:lstStyle/>
        <a:p>
          <a:endParaRPr lang="en-US"/>
        </a:p>
      </dgm:t>
    </dgm:pt>
    <dgm:pt modelId="{F6AE9980-59CC-4384-B55E-CC01C8811B99}" type="pres">
      <dgm:prSet presAssocID="{4FD23444-49C2-4BA0-8F35-2F570277A6FD}" presName="root" presStyleCnt="0">
        <dgm:presLayoutVars>
          <dgm:dir/>
          <dgm:resizeHandles val="exact"/>
        </dgm:presLayoutVars>
      </dgm:prSet>
      <dgm:spPr/>
    </dgm:pt>
    <dgm:pt modelId="{C4423187-FE94-4B81-A8F5-B0006AF70B90}" type="pres">
      <dgm:prSet presAssocID="{4F37EC4A-CAC1-4CCE-82F4-85E9E8FD8254}" presName="compNode" presStyleCnt="0"/>
      <dgm:spPr/>
    </dgm:pt>
    <dgm:pt modelId="{8CFA6919-9631-4BA9-88EE-B7D1B36201A9}" type="pres">
      <dgm:prSet presAssocID="{4F37EC4A-CAC1-4CCE-82F4-85E9E8FD8254}" presName="bgRect" presStyleLbl="bgShp" presStyleIdx="0" presStyleCnt="2"/>
      <dgm:spPr/>
    </dgm:pt>
    <dgm:pt modelId="{D082ED9F-3A84-4A9B-B74E-F589D5D58015}" type="pres">
      <dgm:prSet presAssocID="{4F37EC4A-CAC1-4CCE-82F4-85E9E8FD82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8A3780FE-F2CA-4FAB-B06D-F9DA55354197}" type="pres">
      <dgm:prSet presAssocID="{4F37EC4A-CAC1-4CCE-82F4-85E9E8FD8254}" presName="spaceRect" presStyleCnt="0"/>
      <dgm:spPr/>
    </dgm:pt>
    <dgm:pt modelId="{644B9FA0-95D8-4052-B08F-DC2666C37E0C}" type="pres">
      <dgm:prSet presAssocID="{4F37EC4A-CAC1-4CCE-82F4-85E9E8FD8254}" presName="parTx" presStyleLbl="revTx" presStyleIdx="0" presStyleCnt="2">
        <dgm:presLayoutVars>
          <dgm:chMax val="0"/>
          <dgm:chPref val="0"/>
        </dgm:presLayoutVars>
      </dgm:prSet>
      <dgm:spPr/>
    </dgm:pt>
    <dgm:pt modelId="{70F1CAC7-1D58-418C-B9EF-4D7DCDE41820}" type="pres">
      <dgm:prSet presAssocID="{DAE00809-3BEF-4A7D-8E32-FA5BCBE6CC00}" presName="sibTrans" presStyleCnt="0"/>
      <dgm:spPr/>
    </dgm:pt>
    <dgm:pt modelId="{1EC77DF5-97C0-4B4E-9BCE-C9F6B55AFB48}" type="pres">
      <dgm:prSet presAssocID="{DC442707-38BF-49FD-AA91-5F3E518B70FD}" presName="compNode" presStyleCnt="0"/>
      <dgm:spPr/>
    </dgm:pt>
    <dgm:pt modelId="{F95BFE43-C32B-4536-912C-FD33C9052594}" type="pres">
      <dgm:prSet presAssocID="{DC442707-38BF-49FD-AA91-5F3E518B70FD}" presName="bgRect" presStyleLbl="bgShp" presStyleIdx="1" presStyleCnt="2"/>
      <dgm:spPr/>
    </dgm:pt>
    <dgm:pt modelId="{84C89185-7BC0-4D50-BCFD-E325B1C4E6B8}" type="pres">
      <dgm:prSet presAssocID="{DC442707-38BF-49FD-AA91-5F3E518B70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9A042829-CDD1-4079-B991-C5AA74E5492C}" type="pres">
      <dgm:prSet presAssocID="{DC442707-38BF-49FD-AA91-5F3E518B70FD}" presName="spaceRect" presStyleCnt="0"/>
      <dgm:spPr/>
    </dgm:pt>
    <dgm:pt modelId="{96AAD6EC-8809-4A5E-802C-1D1A86E51E58}" type="pres">
      <dgm:prSet presAssocID="{DC442707-38BF-49FD-AA91-5F3E518B70FD}" presName="parTx" presStyleLbl="revTx" presStyleIdx="1" presStyleCnt="2">
        <dgm:presLayoutVars>
          <dgm:chMax val="0"/>
          <dgm:chPref val="0"/>
        </dgm:presLayoutVars>
      </dgm:prSet>
      <dgm:spPr/>
    </dgm:pt>
  </dgm:ptLst>
  <dgm:cxnLst>
    <dgm:cxn modelId="{E3A36A21-5E82-4AEC-B1C9-77C95C3D8DE9}" type="presOf" srcId="{4F37EC4A-CAC1-4CCE-82F4-85E9E8FD8254}" destId="{644B9FA0-95D8-4052-B08F-DC2666C37E0C}" srcOrd="0" destOrd="0" presId="urn:microsoft.com/office/officeart/2018/2/layout/IconVerticalSolidList"/>
    <dgm:cxn modelId="{EBB91A55-32D8-496C-983D-21D2008CCCA7}" srcId="{4FD23444-49C2-4BA0-8F35-2F570277A6FD}" destId="{DC442707-38BF-49FD-AA91-5F3E518B70FD}" srcOrd="1" destOrd="0" parTransId="{D0BE1EAB-28C8-4D86-B384-349F8C543355}" sibTransId="{52658E51-289C-4311-9D52-BA0BB6288950}"/>
    <dgm:cxn modelId="{1633B4A0-307F-4844-A7A2-ACD943CEEBD8}" type="presOf" srcId="{DC442707-38BF-49FD-AA91-5F3E518B70FD}" destId="{96AAD6EC-8809-4A5E-802C-1D1A86E51E58}" srcOrd="0" destOrd="0" presId="urn:microsoft.com/office/officeart/2018/2/layout/IconVerticalSolidList"/>
    <dgm:cxn modelId="{3546B1D1-2DDD-4268-A607-9200D4A98251}" type="presOf" srcId="{4FD23444-49C2-4BA0-8F35-2F570277A6FD}" destId="{F6AE9980-59CC-4384-B55E-CC01C8811B99}" srcOrd="0" destOrd="0" presId="urn:microsoft.com/office/officeart/2018/2/layout/IconVerticalSolidList"/>
    <dgm:cxn modelId="{0CA730D9-1DE9-4462-8C86-FA194E1F8E76}" srcId="{4FD23444-49C2-4BA0-8F35-2F570277A6FD}" destId="{4F37EC4A-CAC1-4CCE-82F4-85E9E8FD8254}" srcOrd="0" destOrd="0" parTransId="{932DAD78-888A-4E01-833C-3A9B4A202793}" sibTransId="{DAE00809-3BEF-4A7D-8E32-FA5BCBE6CC00}"/>
    <dgm:cxn modelId="{ED99F822-FB3B-415A-BC2C-CD516D0FA43B}" type="presParOf" srcId="{F6AE9980-59CC-4384-B55E-CC01C8811B99}" destId="{C4423187-FE94-4B81-A8F5-B0006AF70B90}" srcOrd="0" destOrd="0" presId="urn:microsoft.com/office/officeart/2018/2/layout/IconVerticalSolidList"/>
    <dgm:cxn modelId="{E047AA8D-F6F3-46FD-BB4C-24362717E664}" type="presParOf" srcId="{C4423187-FE94-4B81-A8F5-B0006AF70B90}" destId="{8CFA6919-9631-4BA9-88EE-B7D1B36201A9}" srcOrd="0" destOrd="0" presId="urn:microsoft.com/office/officeart/2018/2/layout/IconVerticalSolidList"/>
    <dgm:cxn modelId="{0B6D05DB-2735-43C8-B501-64A1C21B4B50}" type="presParOf" srcId="{C4423187-FE94-4B81-A8F5-B0006AF70B90}" destId="{D082ED9F-3A84-4A9B-B74E-F589D5D58015}" srcOrd="1" destOrd="0" presId="urn:microsoft.com/office/officeart/2018/2/layout/IconVerticalSolidList"/>
    <dgm:cxn modelId="{6B8588B1-5745-47CB-80C5-B895DFFF0243}" type="presParOf" srcId="{C4423187-FE94-4B81-A8F5-B0006AF70B90}" destId="{8A3780FE-F2CA-4FAB-B06D-F9DA55354197}" srcOrd="2" destOrd="0" presId="urn:microsoft.com/office/officeart/2018/2/layout/IconVerticalSolidList"/>
    <dgm:cxn modelId="{1C6D7AED-C61F-49E6-8AC3-F203B96704E4}" type="presParOf" srcId="{C4423187-FE94-4B81-A8F5-B0006AF70B90}" destId="{644B9FA0-95D8-4052-B08F-DC2666C37E0C}" srcOrd="3" destOrd="0" presId="urn:microsoft.com/office/officeart/2018/2/layout/IconVerticalSolidList"/>
    <dgm:cxn modelId="{B8264EB1-7F55-4B09-9CF3-4FEC501FD84B}" type="presParOf" srcId="{F6AE9980-59CC-4384-B55E-CC01C8811B99}" destId="{70F1CAC7-1D58-418C-B9EF-4D7DCDE41820}" srcOrd="1" destOrd="0" presId="urn:microsoft.com/office/officeart/2018/2/layout/IconVerticalSolidList"/>
    <dgm:cxn modelId="{3B393F37-4F43-4AC4-8275-2D10BA360561}" type="presParOf" srcId="{F6AE9980-59CC-4384-B55E-CC01C8811B99}" destId="{1EC77DF5-97C0-4B4E-9BCE-C9F6B55AFB48}" srcOrd="2" destOrd="0" presId="urn:microsoft.com/office/officeart/2018/2/layout/IconVerticalSolidList"/>
    <dgm:cxn modelId="{B33E8226-86C8-4D57-B0D0-46A45189D502}" type="presParOf" srcId="{1EC77DF5-97C0-4B4E-9BCE-C9F6B55AFB48}" destId="{F95BFE43-C32B-4536-912C-FD33C9052594}" srcOrd="0" destOrd="0" presId="urn:microsoft.com/office/officeart/2018/2/layout/IconVerticalSolidList"/>
    <dgm:cxn modelId="{114B4AC2-3AE0-474C-BA01-B98528430FF7}" type="presParOf" srcId="{1EC77DF5-97C0-4B4E-9BCE-C9F6B55AFB48}" destId="{84C89185-7BC0-4D50-BCFD-E325B1C4E6B8}" srcOrd="1" destOrd="0" presId="urn:microsoft.com/office/officeart/2018/2/layout/IconVerticalSolidList"/>
    <dgm:cxn modelId="{26E26C9A-EDFD-4EB3-85AD-024B21F7FF55}" type="presParOf" srcId="{1EC77DF5-97C0-4B4E-9BCE-C9F6B55AFB48}" destId="{9A042829-CDD1-4079-B991-C5AA74E5492C}" srcOrd="2" destOrd="0" presId="urn:microsoft.com/office/officeart/2018/2/layout/IconVerticalSolidList"/>
    <dgm:cxn modelId="{062C4B7D-E94F-48F7-826C-E2047C1DC7B7}" type="presParOf" srcId="{1EC77DF5-97C0-4B4E-9BCE-C9F6B55AFB48}" destId="{96AAD6EC-8809-4A5E-802C-1D1A86E51E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DDAE9-F141-4307-98B3-5D08B194F864}"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F9C027F5-B80C-4A46-B597-E924DAEC0682}">
      <dgm:prSet custT="1"/>
      <dgm:spPr/>
      <dgm:t>
        <a:bodyPr/>
        <a:lstStyle/>
        <a:p>
          <a:pPr>
            <a:lnSpc>
              <a:spcPct val="100000"/>
            </a:lnSpc>
          </a:pPr>
          <a:r>
            <a:rPr lang="en-IE" sz="2800" dirty="0"/>
            <a:t>Because they bring with them a level of credibility, it is important that students be able to partake in system-based actor training. </a:t>
          </a:r>
          <a:endParaRPr lang="en-US" sz="2800" dirty="0"/>
        </a:p>
      </dgm:t>
      <dgm:extLst>
        <a:ext uri="{E40237B7-FDA0-4F09-8148-C483321AD2D9}">
          <dgm14:cNvPr xmlns:dgm14="http://schemas.microsoft.com/office/drawing/2010/diagram" id="0" name="" descr="Because they bring with them a level of credibility, it is important that students be able to partake in system-based actor training. &#10;It is also important that accommodations offered do not change the recognisable skills of the system so that the student is not seen as having an incomplete training in a system. &#10;"/>
        </a:ext>
      </dgm:extLst>
    </dgm:pt>
    <dgm:pt modelId="{E88BCA1D-417F-499F-BD33-735EAA0FED0F}" type="parTrans" cxnId="{7184964B-8919-4CB4-B54A-3D83ECB23A27}">
      <dgm:prSet/>
      <dgm:spPr/>
      <dgm:t>
        <a:bodyPr/>
        <a:lstStyle/>
        <a:p>
          <a:endParaRPr lang="en-US"/>
        </a:p>
      </dgm:t>
    </dgm:pt>
    <dgm:pt modelId="{E883F98C-B976-4402-8228-2C4BCAB692C0}" type="sibTrans" cxnId="{7184964B-8919-4CB4-B54A-3D83ECB23A27}">
      <dgm:prSet/>
      <dgm:spPr/>
      <dgm:t>
        <a:bodyPr/>
        <a:lstStyle/>
        <a:p>
          <a:endParaRPr lang="en-US"/>
        </a:p>
      </dgm:t>
    </dgm:pt>
    <dgm:pt modelId="{528F8C63-77F1-4BE3-B618-FE64919F78BD}">
      <dgm:prSet/>
      <dgm:spPr/>
      <dgm:t>
        <a:bodyPr/>
        <a:lstStyle/>
        <a:p>
          <a:pPr>
            <a:lnSpc>
              <a:spcPct val="100000"/>
            </a:lnSpc>
          </a:pPr>
          <a:r>
            <a:rPr lang="en-IE" sz="2800" dirty="0"/>
            <a:t>It is also important that accommodations offered do not change the recognisable skills of the system so that the student is not seen as having an incomplete training in a system.</a:t>
          </a:r>
          <a:r>
            <a:rPr lang="en-IE" dirty="0"/>
            <a:t> </a:t>
          </a:r>
          <a:endParaRPr lang="en-US" dirty="0"/>
        </a:p>
      </dgm:t>
      <dgm:extLst>
        <a:ext uri="{E40237B7-FDA0-4F09-8148-C483321AD2D9}">
          <dgm14:cNvPr xmlns:dgm14="http://schemas.microsoft.com/office/drawing/2010/diagram" id="0" name="" descr="Because they bring with them a level of credibility, it is important that students be able to partake in system-based actor training. &#10;It is also important that accommodations offered do not change the recognisable skills of the system so that the student is not seen as having an incomplete training in a system. &#10;"/>
        </a:ext>
      </dgm:extLst>
    </dgm:pt>
    <dgm:pt modelId="{09A5B1E6-261C-4579-A573-95B47083FB8A}" type="parTrans" cxnId="{2A048D91-F67B-4C1E-8C20-02B77FA08BD6}">
      <dgm:prSet/>
      <dgm:spPr/>
      <dgm:t>
        <a:bodyPr/>
        <a:lstStyle/>
        <a:p>
          <a:endParaRPr lang="en-US"/>
        </a:p>
      </dgm:t>
    </dgm:pt>
    <dgm:pt modelId="{5B7EA319-28B3-4650-9A6A-E7BBD4C74F5C}" type="sibTrans" cxnId="{2A048D91-F67B-4C1E-8C20-02B77FA08BD6}">
      <dgm:prSet/>
      <dgm:spPr/>
      <dgm:t>
        <a:bodyPr/>
        <a:lstStyle/>
        <a:p>
          <a:endParaRPr lang="en-US"/>
        </a:p>
      </dgm:t>
    </dgm:pt>
    <dgm:pt modelId="{102171C1-DB0C-4BD5-A2BD-546FBFDF6890}" type="pres">
      <dgm:prSet presAssocID="{A63DDAE9-F141-4307-98B3-5D08B194F864}" presName="root" presStyleCnt="0">
        <dgm:presLayoutVars>
          <dgm:dir/>
          <dgm:resizeHandles val="exact"/>
        </dgm:presLayoutVars>
      </dgm:prSet>
      <dgm:spPr/>
    </dgm:pt>
    <dgm:pt modelId="{78B19D28-6831-43F4-8D08-3051E485C8CD}" type="pres">
      <dgm:prSet presAssocID="{F9C027F5-B80C-4A46-B597-E924DAEC0682}" presName="compNode" presStyleCnt="0"/>
      <dgm:spPr/>
    </dgm:pt>
    <dgm:pt modelId="{7819EC64-FCA2-492B-BEC3-E1F81D158F02}" type="pres">
      <dgm:prSet presAssocID="{F9C027F5-B80C-4A46-B597-E924DAEC0682}" presName="bgRect" presStyleLbl="bgShp" presStyleIdx="0" presStyleCnt="2"/>
      <dgm:spPr/>
    </dgm:pt>
    <dgm:pt modelId="{84CD4796-36B5-4C78-98F2-25A5D14B1475}" type="pres">
      <dgm:prSet presAssocID="{F9C027F5-B80C-4A46-B597-E924DAEC06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D97629EC-7C9D-4660-B7EF-86931EE63D3D}" type="pres">
      <dgm:prSet presAssocID="{F9C027F5-B80C-4A46-B597-E924DAEC0682}" presName="spaceRect" presStyleCnt="0"/>
      <dgm:spPr/>
    </dgm:pt>
    <dgm:pt modelId="{25CF0F71-D9D0-413F-AE7E-828041AD1042}" type="pres">
      <dgm:prSet presAssocID="{F9C027F5-B80C-4A46-B597-E924DAEC0682}" presName="parTx" presStyleLbl="revTx" presStyleIdx="0" presStyleCnt="2">
        <dgm:presLayoutVars>
          <dgm:chMax val="0"/>
          <dgm:chPref val="0"/>
        </dgm:presLayoutVars>
      </dgm:prSet>
      <dgm:spPr/>
    </dgm:pt>
    <dgm:pt modelId="{6A2876F5-6632-4FB4-AA40-05DECCF71A11}" type="pres">
      <dgm:prSet presAssocID="{E883F98C-B976-4402-8228-2C4BCAB692C0}" presName="sibTrans" presStyleCnt="0"/>
      <dgm:spPr/>
    </dgm:pt>
    <dgm:pt modelId="{FB9A2016-0F02-48A2-99E5-70AD73B1C107}" type="pres">
      <dgm:prSet presAssocID="{528F8C63-77F1-4BE3-B618-FE64919F78BD}" presName="compNode" presStyleCnt="0"/>
      <dgm:spPr/>
    </dgm:pt>
    <dgm:pt modelId="{2FDC525E-6309-4F0D-A2BF-A77372652A2A}" type="pres">
      <dgm:prSet presAssocID="{528F8C63-77F1-4BE3-B618-FE64919F78BD}" presName="bgRect" presStyleLbl="bgShp" presStyleIdx="1" presStyleCnt="2"/>
      <dgm:spPr/>
    </dgm:pt>
    <dgm:pt modelId="{5EB30D2C-F170-49F4-A4D8-A4EDC373BC9A}" type="pres">
      <dgm:prSet presAssocID="{528F8C63-77F1-4BE3-B618-FE64919F78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1848396-0B1C-4D59-A3E4-36EF967A471B}" type="pres">
      <dgm:prSet presAssocID="{528F8C63-77F1-4BE3-B618-FE64919F78BD}" presName="spaceRect" presStyleCnt="0"/>
      <dgm:spPr/>
    </dgm:pt>
    <dgm:pt modelId="{2E95877B-482E-4E3E-B17C-692B0C0DB0C9}" type="pres">
      <dgm:prSet presAssocID="{528F8C63-77F1-4BE3-B618-FE64919F78BD}" presName="parTx" presStyleLbl="revTx" presStyleIdx="1" presStyleCnt="2">
        <dgm:presLayoutVars>
          <dgm:chMax val="0"/>
          <dgm:chPref val="0"/>
        </dgm:presLayoutVars>
      </dgm:prSet>
      <dgm:spPr/>
    </dgm:pt>
  </dgm:ptLst>
  <dgm:cxnLst>
    <dgm:cxn modelId="{7184964B-8919-4CB4-B54A-3D83ECB23A27}" srcId="{A63DDAE9-F141-4307-98B3-5D08B194F864}" destId="{F9C027F5-B80C-4A46-B597-E924DAEC0682}" srcOrd="0" destOrd="0" parTransId="{E88BCA1D-417F-499F-BD33-735EAA0FED0F}" sibTransId="{E883F98C-B976-4402-8228-2C4BCAB692C0}"/>
    <dgm:cxn modelId="{E2908F5A-DA5E-4AD2-8E1F-CFE2ABF41573}" type="presOf" srcId="{F9C027F5-B80C-4A46-B597-E924DAEC0682}" destId="{25CF0F71-D9D0-413F-AE7E-828041AD1042}" srcOrd="0" destOrd="0" presId="urn:microsoft.com/office/officeart/2018/2/layout/IconVerticalSolidList"/>
    <dgm:cxn modelId="{2A048D91-F67B-4C1E-8C20-02B77FA08BD6}" srcId="{A63DDAE9-F141-4307-98B3-5D08B194F864}" destId="{528F8C63-77F1-4BE3-B618-FE64919F78BD}" srcOrd="1" destOrd="0" parTransId="{09A5B1E6-261C-4579-A573-95B47083FB8A}" sibTransId="{5B7EA319-28B3-4650-9A6A-E7BBD4C74F5C}"/>
    <dgm:cxn modelId="{A1085EB1-10C7-45F7-9E47-FFC6A344C363}" type="presOf" srcId="{528F8C63-77F1-4BE3-B618-FE64919F78BD}" destId="{2E95877B-482E-4E3E-B17C-692B0C0DB0C9}" srcOrd="0" destOrd="0" presId="urn:microsoft.com/office/officeart/2018/2/layout/IconVerticalSolidList"/>
    <dgm:cxn modelId="{B99E1BD9-1CD5-4C6F-B1F9-281A86A422CF}" type="presOf" srcId="{A63DDAE9-F141-4307-98B3-5D08B194F864}" destId="{102171C1-DB0C-4BD5-A2BD-546FBFDF6890}" srcOrd="0" destOrd="0" presId="urn:microsoft.com/office/officeart/2018/2/layout/IconVerticalSolidList"/>
    <dgm:cxn modelId="{43DBCB44-EB48-46D0-8C0A-902E4711ADED}" type="presParOf" srcId="{102171C1-DB0C-4BD5-A2BD-546FBFDF6890}" destId="{78B19D28-6831-43F4-8D08-3051E485C8CD}" srcOrd="0" destOrd="0" presId="urn:microsoft.com/office/officeart/2018/2/layout/IconVerticalSolidList"/>
    <dgm:cxn modelId="{FAB1B42D-A751-49A7-94E3-7FD3E2582FAD}" type="presParOf" srcId="{78B19D28-6831-43F4-8D08-3051E485C8CD}" destId="{7819EC64-FCA2-492B-BEC3-E1F81D158F02}" srcOrd="0" destOrd="0" presId="urn:microsoft.com/office/officeart/2018/2/layout/IconVerticalSolidList"/>
    <dgm:cxn modelId="{6855A7A3-EC48-43DA-BB2F-2478053258E9}" type="presParOf" srcId="{78B19D28-6831-43F4-8D08-3051E485C8CD}" destId="{84CD4796-36B5-4C78-98F2-25A5D14B1475}" srcOrd="1" destOrd="0" presId="urn:microsoft.com/office/officeart/2018/2/layout/IconVerticalSolidList"/>
    <dgm:cxn modelId="{406AC0F7-396A-4192-8449-BA111264B39D}" type="presParOf" srcId="{78B19D28-6831-43F4-8D08-3051E485C8CD}" destId="{D97629EC-7C9D-4660-B7EF-86931EE63D3D}" srcOrd="2" destOrd="0" presId="urn:microsoft.com/office/officeart/2018/2/layout/IconVerticalSolidList"/>
    <dgm:cxn modelId="{EA554A76-0D9D-4162-ADB4-5B77950B9E36}" type="presParOf" srcId="{78B19D28-6831-43F4-8D08-3051E485C8CD}" destId="{25CF0F71-D9D0-413F-AE7E-828041AD1042}" srcOrd="3" destOrd="0" presId="urn:microsoft.com/office/officeart/2018/2/layout/IconVerticalSolidList"/>
    <dgm:cxn modelId="{354C97A5-2ECC-4D2C-9C4E-3E73C8C3DCD4}" type="presParOf" srcId="{102171C1-DB0C-4BD5-A2BD-546FBFDF6890}" destId="{6A2876F5-6632-4FB4-AA40-05DECCF71A11}" srcOrd="1" destOrd="0" presId="urn:microsoft.com/office/officeart/2018/2/layout/IconVerticalSolidList"/>
    <dgm:cxn modelId="{4EB493D1-D180-441E-A2BF-271CECC8CF67}" type="presParOf" srcId="{102171C1-DB0C-4BD5-A2BD-546FBFDF6890}" destId="{FB9A2016-0F02-48A2-99E5-70AD73B1C107}" srcOrd="2" destOrd="0" presId="urn:microsoft.com/office/officeart/2018/2/layout/IconVerticalSolidList"/>
    <dgm:cxn modelId="{D1881B3E-F479-4A8F-BA48-72E83C991ED6}" type="presParOf" srcId="{FB9A2016-0F02-48A2-99E5-70AD73B1C107}" destId="{2FDC525E-6309-4F0D-A2BF-A77372652A2A}" srcOrd="0" destOrd="0" presId="urn:microsoft.com/office/officeart/2018/2/layout/IconVerticalSolidList"/>
    <dgm:cxn modelId="{535D986F-2414-4B95-870D-ABD83A300D96}" type="presParOf" srcId="{FB9A2016-0F02-48A2-99E5-70AD73B1C107}" destId="{5EB30D2C-F170-49F4-A4D8-A4EDC373BC9A}" srcOrd="1" destOrd="0" presId="urn:microsoft.com/office/officeart/2018/2/layout/IconVerticalSolidList"/>
    <dgm:cxn modelId="{E8DE93F4-4807-4E22-9344-88A83A145473}" type="presParOf" srcId="{FB9A2016-0F02-48A2-99E5-70AD73B1C107}" destId="{D1848396-0B1C-4D59-A3E4-36EF967A471B}" srcOrd="2" destOrd="0" presId="urn:microsoft.com/office/officeart/2018/2/layout/IconVerticalSolidList"/>
    <dgm:cxn modelId="{04AE72F7-0A24-4EE1-85AB-6D985ECC9826}" type="presParOf" srcId="{FB9A2016-0F02-48A2-99E5-70AD73B1C107}" destId="{2E95877B-482E-4E3E-B17C-692B0C0DB0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52936-DCDA-48FF-9188-5ECE6ABE23D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83BD840-05F7-4ED9-85FE-AB5232857CB9}">
      <dgm:prSet custT="1"/>
      <dgm:spPr/>
      <dgm:t>
        <a:bodyPr/>
        <a:lstStyle/>
        <a:p>
          <a:pPr algn="l">
            <a:lnSpc>
              <a:spcPct val="90000"/>
            </a:lnSpc>
          </a:pPr>
          <a:r>
            <a:rPr lang="en-IE" sz="2800" dirty="0">
              <a:ea typeface="+mn-ea"/>
              <a:cs typeface="+mn-cs"/>
            </a:rPr>
            <a:t>Look at how adopting UD guidelines as an attitude can transform how we apply a seemingly unyielding system and how we measure the successes of our students within them</a:t>
          </a:r>
          <a:endParaRPr lang="en-US" sz="2800" dirty="0">
            <a:ea typeface="+mn-ea"/>
            <a:cs typeface="+mn-cs"/>
          </a:endParaRPr>
        </a:p>
      </dgm:t>
      <dgm:extLst>
        <a:ext uri="{E40237B7-FDA0-4F09-8148-C483321AD2D9}">
          <dgm14:cNvPr xmlns:dgm14="http://schemas.microsoft.com/office/drawing/2010/diagram" id="0" name="" descr="Look at how adopting UD guidelines as an attitude can transform how we apply a seemingly unyielding system and how we measure the successes of our students within them&#10;Suggest that these guidelines can help us reframe what the success we are aiming for is and that this can ultimately make the process more accessible &#10;"/>
        </a:ext>
      </dgm:extLst>
    </dgm:pt>
    <dgm:pt modelId="{A58C06A0-EE53-4245-8FA5-4FAC98967980}" type="parTrans" cxnId="{606F9E0F-BBCF-4236-B8B5-C3A3B663D9C5}">
      <dgm:prSet/>
      <dgm:spPr/>
      <dgm:t>
        <a:bodyPr/>
        <a:lstStyle/>
        <a:p>
          <a:endParaRPr lang="en-US"/>
        </a:p>
      </dgm:t>
    </dgm:pt>
    <dgm:pt modelId="{21108561-AA3C-4166-9231-86B590AD68E4}" type="sibTrans" cxnId="{606F9E0F-BBCF-4236-B8B5-C3A3B663D9C5}">
      <dgm:prSet/>
      <dgm:spPr/>
      <dgm:t>
        <a:bodyPr/>
        <a:lstStyle/>
        <a:p>
          <a:endParaRPr lang="en-US"/>
        </a:p>
      </dgm:t>
    </dgm:pt>
    <dgm:pt modelId="{65246C29-3223-45E8-BBB4-01117A0CDBEE}">
      <dgm:prSet custT="1"/>
      <dgm:spPr/>
      <dgm:t>
        <a:bodyPr/>
        <a:lstStyle/>
        <a:p>
          <a:pPr algn="l">
            <a:lnSpc>
              <a:spcPct val="90000"/>
            </a:lnSpc>
          </a:pPr>
          <a:r>
            <a:rPr lang="en-IE" sz="2800">
              <a:ea typeface="+mn-ea"/>
              <a:cs typeface="+mn-cs"/>
            </a:rPr>
            <a:t>Suggest that these guidelines can help us reframe what the success we are aiming for is and that this can ultimately make the process more accessible </a:t>
          </a:r>
          <a:endParaRPr lang="en-US" sz="2800" dirty="0">
            <a:ea typeface="+mn-ea"/>
            <a:cs typeface="+mn-cs"/>
          </a:endParaRPr>
        </a:p>
      </dgm:t>
      <dgm:extLst>
        <a:ext uri="{E40237B7-FDA0-4F09-8148-C483321AD2D9}">
          <dgm14:cNvPr xmlns:dgm14="http://schemas.microsoft.com/office/drawing/2010/diagram" id="0" name="" descr="Look at how adopting UD guidelines as an attitude can transform how we apply a seemingly unyielding system and how we measure the successes of our students within them&#10;Suggest that these guidelines can help us reframe what the success we are aiming for is and that this can ultimately make the process more accessible &#10;"/>
        </a:ext>
      </dgm:extLst>
    </dgm:pt>
    <dgm:pt modelId="{B97537FB-C45B-4C1D-9045-A0F981FD7C14}" type="parTrans" cxnId="{A10822AC-CB82-4F49-A56C-268D29ABBA85}">
      <dgm:prSet/>
      <dgm:spPr/>
      <dgm:t>
        <a:bodyPr/>
        <a:lstStyle/>
        <a:p>
          <a:endParaRPr lang="en-US"/>
        </a:p>
      </dgm:t>
    </dgm:pt>
    <dgm:pt modelId="{D66277BB-2804-4C6B-AC0B-9361BCF20D75}" type="sibTrans" cxnId="{A10822AC-CB82-4F49-A56C-268D29ABBA85}">
      <dgm:prSet/>
      <dgm:spPr/>
      <dgm:t>
        <a:bodyPr/>
        <a:lstStyle/>
        <a:p>
          <a:endParaRPr lang="en-US"/>
        </a:p>
      </dgm:t>
    </dgm:pt>
    <dgm:pt modelId="{F703F038-537F-4577-95CC-4C4389EC9BA3}" type="pres">
      <dgm:prSet presAssocID="{55B52936-DCDA-48FF-9188-5ECE6ABE23D1}" presName="linear" presStyleCnt="0">
        <dgm:presLayoutVars>
          <dgm:animLvl val="lvl"/>
          <dgm:resizeHandles val="exact"/>
        </dgm:presLayoutVars>
      </dgm:prSet>
      <dgm:spPr/>
    </dgm:pt>
    <dgm:pt modelId="{A4DFC383-458D-4458-B95B-6E96710174CE}" type="pres">
      <dgm:prSet presAssocID="{583BD840-05F7-4ED9-85FE-AB5232857CB9}" presName="parentText" presStyleLbl="node1" presStyleIdx="0" presStyleCnt="2">
        <dgm:presLayoutVars>
          <dgm:chMax val="0"/>
          <dgm:bulletEnabled val="1"/>
        </dgm:presLayoutVars>
      </dgm:prSet>
      <dgm:spPr/>
    </dgm:pt>
    <dgm:pt modelId="{228DD6A5-D42B-4E09-A2DD-3216B9B68E3C}" type="pres">
      <dgm:prSet presAssocID="{21108561-AA3C-4166-9231-86B590AD68E4}" presName="spacer" presStyleCnt="0"/>
      <dgm:spPr/>
    </dgm:pt>
    <dgm:pt modelId="{B4BAA2A4-52AB-4BBE-9CD0-768ECBFA641C}" type="pres">
      <dgm:prSet presAssocID="{65246C29-3223-45E8-BBB4-01117A0CDBEE}" presName="parentText" presStyleLbl="node1" presStyleIdx="1" presStyleCnt="2">
        <dgm:presLayoutVars>
          <dgm:chMax val="0"/>
          <dgm:bulletEnabled val="1"/>
        </dgm:presLayoutVars>
      </dgm:prSet>
      <dgm:spPr/>
    </dgm:pt>
  </dgm:ptLst>
  <dgm:cxnLst>
    <dgm:cxn modelId="{606F9E0F-BBCF-4236-B8B5-C3A3B663D9C5}" srcId="{55B52936-DCDA-48FF-9188-5ECE6ABE23D1}" destId="{583BD840-05F7-4ED9-85FE-AB5232857CB9}" srcOrd="0" destOrd="0" parTransId="{A58C06A0-EE53-4245-8FA5-4FAC98967980}" sibTransId="{21108561-AA3C-4166-9231-86B590AD68E4}"/>
    <dgm:cxn modelId="{97C2842B-F8BC-4670-B507-99FDEC3D9A7E}" type="presOf" srcId="{583BD840-05F7-4ED9-85FE-AB5232857CB9}" destId="{A4DFC383-458D-4458-B95B-6E96710174CE}" srcOrd="0" destOrd="0" presId="urn:microsoft.com/office/officeart/2005/8/layout/vList2"/>
    <dgm:cxn modelId="{4BA36767-DE0B-4060-83BF-A80DDEC4F0B4}" type="presOf" srcId="{55B52936-DCDA-48FF-9188-5ECE6ABE23D1}" destId="{F703F038-537F-4577-95CC-4C4389EC9BA3}" srcOrd="0" destOrd="0" presId="urn:microsoft.com/office/officeart/2005/8/layout/vList2"/>
    <dgm:cxn modelId="{A36A118D-C6E6-409B-8D43-5EA876DA365B}" type="presOf" srcId="{65246C29-3223-45E8-BBB4-01117A0CDBEE}" destId="{B4BAA2A4-52AB-4BBE-9CD0-768ECBFA641C}" srcOrd="0" destOrd="0" presId="urn:microsoft.com/office/officeart/2005/8/layout/vList2"/>
    <dgm:cxn modelId="{A10822AC-CB82-4F49-A56C-268D29ABBA85}" srcId="{55B52936-DCDA-48FF-9188-5ECE6ABE23D1}" destId="{65246C29-3223-45E8-BBB4-01117A0CDBEE}" srcOrd="1" destOrd="0" parTransId="{B97537FB-C45B-4C1D-9045-A0F981FD7C14}" sibTransId="{D66277BB-2804-4C6B-AC0B-9361BCF20D75}"/>
    <dgm:cxn modelId="{552AAF0A-AF69-4169-A49A-DE8D59603022}" type="presParOf" srcId="{F703F038-537F-4577-95CC-4C4389EC9BA3}" destId="{A4DFC383-458D-4458-B95B-6E96710174CE}" srcOrd="0" destOrd="0" presId="urn:microsoft.com/office/officeart/2005/8/layout/vList2"/>
    <dgm:cxn modelId="{CCF54D3D-1C3D-4382-98D4-2F7E96A3F4D8}" type="presParOf" srcId="{F703F038-537F-4577-95CC-4C4389EC9BA3}" destId="{228DD6A5-D42B-4E09-A2DD-3216B9B68E3C}" srcOrd="1" destOrd="0" presId="urn:microsoft.com/office/officeart/2005/8/layout/vList2"/>
    <dgm:cxn modelId="{613B97A0-10F7-44E5-BABD-D13FAF9BD5A4}" type="presParOf" srcId="{F703F038-537F-4577-95CC-4C4389EC9BA3}" destId="{B4BAA2A4-52AB-4BBE-9CD0-768ECBFA64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64F9D-BDDE-4240-A9E0-8BD3638B89F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16FFDF-6488-4B23-8898-5BA0EAB2D358}">
      <dgm:prSet custT="1"/>
      <dgm:spPr/>
      <dgm:t>
        <a:bodyPr/>
        <a:lstStyle/>
        <a:p>
          <a:pPr>
            <a:lnSpc>
              <a:spcPct val="100000"/>
            </a:lnSpc>
          </a:pPr>
          <a:r>
            <a:rPr lang="en-IE" sz="2800" dirty="0"/>
            <a:t>The Stanislavsky system is based on a series of exercises the aim of which is to provide actors with a toolkit that will help them produced a ‘truthful’ performance of a role.  </a:t>
          </a:r>
          <a:endParaRPr lang="en-US" sz="2800" dirty="0"/>
        </a:p>
      </dgm:t>
      <dgm:extLst>
        <a:ext uri="{E40237B7-FDA0-4F09-8148-C483321AD2D9}">
          <dgm14:cNvPr xmlns:dgm14="http://schemas.microsoft.com/office/drawing/2010/diagram" id="0" name="" descr="The Stanislavsky system is based on a series of exercises the aim of which is to provide actors with a toolkit that will help them produced a ‘truthful’ performance of a role.  &#10;The system was created towards the end of the 19th century. The style of theatre was moving towards realism and naturalism, which was adopted throughout Europe and North America where it remains the dominant style of acting today. &#10;"/>
        </a:ext>
      </dgm:extLst>
    </dgm:pt>
    <dgm:pt modelId="{F6B96A68-650F-4960-BD72-544573602321}" type="parTrans" cxnId="{7D3D98E4-208F-430B-88CA-341CBD56EEC7}">
      <dgm:prSet/>
      <dgm:spPr/>
      <dgm:t>
        <a:bodyPr/>
        <a:lstStyle/>
        <a:p>
          <a:endParaRPr lang="en-US"/>
        </a:p>
      </dgm:t>
    </dgm:pt>
    <dgm:pt modelId="{89FA67CC-B415-42E0-B0A6-A46B23531487}" type="sibTrans" cxnId="{7D3D98E4-208F-430B-88CA-341CBD56EEC7}">
      <dgm:prSet/>
      <dgm:spPr/>
      <dgm:t>
        <a:bodyPr/>
        <a:lstStyle/>
        <a:p>
          <a:endParaRPr lang="en-US"/>
        </a:p>
      </dgm:t>
    </dgm:pt>
    <dgm:pt modelId="{D0C390EA-61DF-409C-AA62-078EC767A31B}">
      <dgm:prSet/>
      <dgm:spPr/>
      <dgm:t>
        <a:bodyPr/>
        <a:lstStyle/>
        <a:p>
          <a:pPr>
            <a:lnSpc>
              <a:spcPct val="100000"/>
            </a:lnSpc>
          </a:pPr>
          <a:r>
            <a:rPr lang="en-IE" sz="2800" dirty="0"/>
            <a:t>The system was created towards the end of the 19</a:t>
          </a:r>
          <a:r>
            <a:rPr lang="en-IE" sz="2800" baseline="30000" dirty="0"/>
            <a:t>th</a:t>
          </a:r>
          <a:r>
            <a:rPr lang="en-IE" sz="2800" dirty="0"/>
            <a:t> century. The style of theatre was moving towards realism and naturalism, which was adopted throughout Europe and North America where it remains the dominant style of acting today. </a:t>
          </a:r>
          <a:endParaRPr lang="en-US" sz="2800" dirty="0"/>
        </a:p>
      </dgm:t>
      <dgm:extLst>
        <a:ext uri="{E40237B7-FDA0-4F09-8148-C483321AD2D9}">
          <dgm14:cNvPr xmlns:dgm14="http://schemas.microsoft.com/office/drawing/2010/diagram" id="0" name="" descr="The Stanislavsky system is based on a series of exercises the aim of which is to provide actors with a toolkit that will help them produced a ‘truthful’ performance of a role.  &#10;The system was created towards the end of the 19th century. The style of theatre was moving towards realism and naturalism, which was adopted throughout Europe and North America where it remains the dominant style of acting today. &#10;"/>
        </a:ext>
      </dgm:extLst>
    </dgm:pt>
    <dgm:pt modelId="{8E3A5901-CE20-4AFE-8C4D-704DF75EB0F0}" type="parTrans" cxnId="{68D0E374-EC19-40D2-9778-0AB423ED8970}">
      <dgm:prSet/>
      <dgm:spPr/>
      <dgm:t>
        <a:bodyPr/>
        <a:lstStyle/>
        <a:p>
          <a:endParaRPr lang="en-US"/>
        </a:p>
      </dgm:t>
    </dgm:pt>
    <dgm:pt modelId="{F253E90E-CA45-4CF8-A003-74FD38D85E72}" type="sibTrans" cxnId="{68D0E374-EC19-40D2-9778-0AB423ED8970}">
      <dgm:prSet/>
      <dgm:spPr/>
      <dgm:t>
        <a:bodyPr/>
        <a:lstStyle/>
        <a:p>
          <a:endParaRPr lang="en-US"/>
        </a:p>
      </dgm:t>
    </dgm:pt>
    <dgm:pt modelId="{2AE8CFD2-81C7-49A7-B7D3-E70A5171816C}" type="pres">
      <dgm:prSet presAssocID="{02764F9D-BDDE-4240-A9E0-8BD3638B89F3}" presName="root" presStyleCnt="0">
        <dgm:presLayoutVars>
          <dgm:dir/>
          <dgm:resizeHandles val="exact"/>
        </dgm:presLayoutVars>
      </dgm:prSet>
      <dgm:spPr/>
    </dgm:pt>
    <dgm:pt modelId="{D3BDBC99-9764-4A13-97F3-7F1516CF33A5}" type="pres">
      <dgm:prSet presAssocID="{8916FFDF-6488-4B23-8898-5BA0EAB2D358}" presName="compNode" presStyleCnt="0"/>
      <dgm:spPr/>
    </dgm:pt>
    <dgm:pt modelId="{CD2BFEA4-DF50-453A-8DBB-616A886FEE98}" type="pres">
      <dgm:prSet presAssocID="{8916FFDF-6488-4B23-8898-5BA0EAB2D358}" presName="bgRect" presStyleLbl="bgShp" presStyleIdx="0" presStyleCnt="2"/>
      <dgm:spPr/>
    </dgm:pt>
    <dgm:pt modelId="{4EBFA718-34DA-4A61-8605-6BC78AC0AB66}" type="pres">
      <dgm:prSet presAssocID="{8916FFDF-6488-4B23-8898-5BA0EAB2D35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337B3BED-322B-4847-8FE3-3FB4AB7CD90A}" type="pres">
      <dgm:prSet presAssocID="{8916FFDF-6488-4B23-8898-5BA0EAB2D358}" presName="spaceRect" presStyleCnt="0"/>
      <dgm:spPr/>
    </dgm:pt>
    <dgm:pt modelId="{F37DF14E-39A5-4A83-AC0D-16E3C2BFC430}" type="pres">
      <dgm:prSet presAssocID="{8916FFDF-6488-4B23-8898-5BA0EAB2D358}" presName="parTx" presStyleLbl="revTx" presStyleIdx="0" presStyleCnt="2">
        <dgm:presLayoutVars>
          <dgm:chMax val="0"/>
          <dgm:chPref val="0"/>
        </dgm:presLayoutVars>
      </dgm:prSet>
      <dgm:spPr/>
    </dgm:pt>
    <dgm:pt modelId="{BD44FF6B-75E6-4CBA-9C7B-3211ABB744F8}" type="pres">
      <dgm:prSet presAssocID="{89FA67CC-B415-42E0-B0A6-A46B23531487}" presName="sibTrans" presStyleCnt="0"/>
      <dgm:spPr/>
    </dgm:pt>
    <dgm:pt modelId="{2B8A4E5E-9E02-4067-B75F-77DB25EC79F3}" type="pres">
      <dgm:prSet presAssocID="{D0C390EA-61DF-409C-AA62-078EC767A31B}" presName="compNode" presStyleCnt="0"/>
      <dgm:spPr/>
    </dgm:pt>
    <dgm:pt modelId="{0DD0C658-6C47-4C30-AD31-B8EFD60A24D9}" type="pres">
      <dgm:prSet presAssocID="{D0C390EA-61DF-409C-AA62-078EC767A31B}" presName="bgRect" presStyleLbl="bgShp" presStyleIdx="1" presStyleCnt="2"/>
      <dgm:spPr/>
    </dgm:pt>
    <dgm:pt modelId="{F7D7EF17-4D2C-4D46-9A01-357AFED2DB61}" type="pres">
      <dgm:prSet presAssocID="{D0C390EA-61DF-409C-AA62-078EC767A3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E8ABC6A3-FD19-4CBA-9FD5-1CD28F9A56A7}" type="pres">
      <dgm:prSet presAssocID="{D0C390EA-61DF-409C-AA62-078EC767A31B}" presName="spaceRect" presStyleCnt="0"/>
      <dgm:spPr/>
    </dgm:pt>
    <dgm:pt modelId="{7D5FB1EE-EA68-4908-8B3B-438F0492B08A}" type="pres">
      <dgm:prSet presAssocID="{D0C390EA-61DF-409C-AA62-078EC767A31B}" presName="parTx" presStyleLbl="revTx" presStyleIdx="1" presStyleCnt="2">
        <dgm:presLayoutVars>
          <dgm:chMax val="0"/>
          <dgm:chPref val="0"/>
        </dgm:presLayoutVars>
      </dgm:prSet>
      <dgm:spPr/>
    </dgm:pt>
  </dgm:ptLst>
  <dgm:cxnLst>
    <dgm:cxn modelId="{5BF5FB10-BAF9-4BD5-A7D8-5FB1C6A38459}" type="presOf" srcId="{02764F9D-BDDE-4240-A9E0-8BD3638B89F3}" destId="{2AE8CFD2-81C7-49A7-B7D3-E70A5171816C}" srcOrd="0" destOrd="0" presId="urn:microsoft.com/office/officeart/2018/2/layout/IconVerticalSolidList"/>
    <dgm:cxn modelId="{58687511-CAFA-4BCD-A351-7B7354625D1E}" type="presOf" srcId="{D0C390EA-61DF-409C-AA62-078EC767A31B}" destId="{7D5FB1EE-EA68-4908-8B3B-438F0492B08A}" srcOrd="0" destOrd="0" presId="urn:microsoft.com/office/officeart/2018/2/layout/IconVerticalSolidList"/>
    <dgm:cxn modelId="{68D0E374-EC19-40D2-9778-0AB423ED8970}" srcId="{02764F9D-BDDE-4240-A9E0-8BD3638B89F3}" destId="{D0C390EA-61DF-409C-AA62-078EC767A31B}" srcOrd="1" destOrd="0" parTransId="{8E3A5901-CE20-4AFE-8C4D-704DF75EB0F0}" sibTransId="{F253E90E-CA45-4CF8-A003-74FD38D85E72}"/>
    <dgm:cxn modelId="{632939D8-F658-4900-B4F7-21E17EE19659}" type="presOf" srcId="{8916FFDF-6488-4B23-8898-5BA0EAB2D358}" destId="{F37DF14E-39A5-4A83-AC0D-16E3C2BFC430}" srcOrd="0" destOrd="0" presId="urn:microsoft.com/office/officeart/2018/2/layout/IconVerticalSolidList"/>
    <dgm:cxn modelId="{7D3D98E4-208F-430B-88CA-341CBD56EEC7}" srcId="{02764F9D-BDDE-4240-A9E0-8BD3638B89F3}" destId="{8916FFDF-6488-4B23-8898-5BA0EAB2D358}" srcOrd="0" destOrd="0" parTransId="{F6B96A68-650F-4960-BD72-544573602321}" sibTransId="{89FA67CC-B415-42E0-B0A6-A46B23531487}"/>
    <dgm:cxn modelId="{BE4DFB90-9EC3-4826-8C03-892EA87EDAC2}" type="presParOf" srcId="{2AE8CFD2-81C7-49A7-B7D3-E70A5171816C}" destId="{D3BDBC99-9764-4A13-97F3-7F1516CF33A5}" srcOrd="0" destOrd="0" presId="urn:microsoft.com/office/officeart/2018/2/layout/IconVerticalSolidList"/>
    <dgm:cxn modelId="{DAFAB75B-04B5-4A64-B0FA-1B4B47425C2E}" type="presParOf" srcId="{D3BDBC99-9764-4A13-97F3-7F1516CF33A5}" destId="{CD2BFEA4-DF50-453A-8DBB-616A886FEE98}" srcOrd="0" destOrd="0" presId="urn:microsoft.com/office/officeart/2018/2/layout/IconVerticalSolidList"/>
    <dgm:cxn modelId="{89D20B0A-788D-4215-B1D1-592C81424D47}" type="presParOf" srcId="{D3BDBC99-9764-4A13-97F3-7F1516CF33A5}" destId="{4EBFA718-34DA-4A61-8605-6BC78AC0AB66}" srcOrd="1" destOrd="0" presId="urn:microsoft.com/office/officeart/2018/2/layout/IconVerticalSolidList"/>
    <dgm:cxn modelId="{D20D8AD2-DE83-44E1-99DE-302DA4CC8A83}" type="presParOf" srcId="{D3BDBC99-9764-4A13-97F3-7F1516CF33A5}" destId="{337B3BED-322B-4847-8FE3-3FB4AB7CD90A}" srcOrd="2" destOrd="0" presId="urn:microsoft.com/office/officeart/2018/2/layout/IconVerticalSolidList"/>
    <dgm:cxn modelId="{A5A3280B-9F38-4909-A0B1-AE94A1CF84D2}" type="presParOf" srcId="{D3BDBC99-9764-4A13-97F3-7F1516CF33A5}" destId="{F37DF14E-39A5-4A83-AC0D-16E3C2BFC430}" srcOrd="3" destOrd="0" presId="urn:microsoft.com/office/officeart/2018/2/layout/IconVerticalSolidList"/>
    <dgm:cxn modelId="{512EE7BE-56D7-49AE-8D87-9C72E4C4989A}" type="presParOf" srcId="{2AE8CFD2-81C7-49A7-B7D3-E70A5171816C}" destId="{BD44FF6B-75E6-4CBA-9C7B-3211ABB744F8}" srcOrd="1" destOrd="0" presId="urn:microsoft.com/office/officeart/2018/2/layout/IconVerticalSolidList"/>
    <dgm:cxn modelId="{7F9EBA3E-267E-44B8-8645-E0B322F8F6F3}" type="presParOf" srcId="{2AE8CFD2-81C7-49A7-B7D3-E70A5171816C}" destId="{2B8A4E5E-9E02-4067-B75F-77DB25EC79F3}" srcOrd="2" destOrd="0" presId="urn:microsoft.com/office/officeart/2018/2/layout/IconVerticalSolidList"/>
    <dgm:cxn modelId="{3C85F62D-786B-4D5D-88A4-44300E6385CC}" type="presParOf" srcId="{2B8A4E5E-9E02-4067-B75F-77DB25EC79F3}" destId="{0DD0C658-6C47-4C30-AD31-B8EFD60A24D9}" srcOrd="0" destOrd="0" presId="urn:microsoft.com/office/officeart/2018/2/layout/IconVerticalSolidList"/>
    <dgm:cxn modelId="{317CB04A-8EAF-4BFB-A1EB-B33888F7EF18}" type="presParOf" srcId="{2B8A4E5E-9E02-4067-B75F-77DB25EC79F3}" destId="{F7D7EF17-4D2C-4D46-9A01-357AFED2DB61}" srcOrd="1" destOrd="0" presId="urn:microsoft.com/office/officeart/2018/2/layout/IconVerticalSolidList"/>
    <dgm:cxn modelId="{8B692BD6-1CD4-4F85-9097-5F2CF537B19B}" type="presParOf" srcId="{2B8A4E5E-9E02-4067-B75F-77DB25EC79F3}" destId="{E8ABC6A3-FD19-4CBA-9FD5-1CD28F9A56A7}" srcOrd="2" destOrd="0" presId="urn:microsoft.com/office/officeart/2018/2/layout/IconVerticalSolidList"/>
    <dgm:cxn modelId="{D2BFB8B1-1AFE-4D6E-9C2D-A7029B94EEC7}" type="presParOf" srcId="{2B8A4E5E-9E02-4067-B75F-77DB25EC79F3}" destId="{7D5FB1EE-EA68-4908-8B3B-438F0492B0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6919-9631-4BA9-88EE-B7D1B36201A9}">
      <dsp:nvSpPr>
        <dsp:cNvPr id="0" name=""/>
        <dsp:cNvSpPr/>
      </dsp:nvSpPr>
      <dsp:spPr>
        <a:xfrm>
          <a:off x="0" y="445027"/>
          <a:ext cx="10653579" cy="167961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2ED9F-3A84-4A9B-B74E-F589D5D58015}">
      <dsp:nvSpPr>
        <dsp:cNvPr id="0" name=""/>
        <dsp:cNvSpPr/>
      </dsp:nvSpPr>
      <dsp:spPr>
        <a:xfrm>
          <a:off x="508084" y="822941"/>
          <a:ext cx="923790" cy="9237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B9FA0-95D8-4052-B08F-DC2666C37E0C}">
      <dsp:nvSpPr>
        <dsp:cNvPr id="0" name=""/>
        <dsp:cNvSpPr/>
      </dsp:nvSpPr>
      <dsp:spPr>
        <a:xfrm>
          <a:off x="1939959" y="445027"/>
          <a:ext cx="8713619" cy="16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60" tIns="177760" rIns="177760" bIns="177760" numCol="1" spcCol="1270" anchor="ctr" anchorCtr="0">
          <a:noAutofit/>
        </a:bodyPr>
        <a:lstStyle/>
        <a:p>
          <a:pPr marL="0" lvl="0" indent="0" algn="l" defTabSz="1244600">
            <a:lnSpc>
              <a:spcPct val="100000"/>
            </a:lnSpc>
            <a:spcBef>
              <a:spcPct val="0"/>
            </a:spcBef>
            <a:spcAft>
              <a:spcPct val="35000"/>
            </a:spcAft>
            <a:buNone/>
          </a:pPr>
          <a:r>
            <a:rPr lang="en-IE" sz="2800" kern="1200" dirty="0"/>
            <a:t>Much training is based on systems developed by practitioners which have become recognised strategies for actor training </a:t>
          </a:r>
          <a:endParaRPr lang="en-US" sz="2800" kern="1200" dirty="0"/>
        </a:p>
      </dsp:txBody>
      <dsp:txXfrm>
        <a:off x="1939959" y="445027"/>
        <a:ext cx="8713619" cy="1679618"/>
      </dsp:txXfrm>
    </dsp:sp>
    <dsp:sp modelId="{F95BFE43-C32B-4536-912C-FD33C9052594}">
      <dsp:nvSpPr>
        <dsp:cNvPr id="0" name=""/>
        <dsp:cNvSpPr/>
      </dsp:nvSpPr>
      <dsp:spPr>
        <a:xfrm>
          <a:off x="0" y="2469182"/>
          <a:ext cx="10653579" cy="167961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89185-7BC0-4D50-BCFD-E325B1C4E6B8}">
      <dsp:nvSpPr>
        <dsp:cNvPr id="0" name=""/>
        <dsp:cNvSpPr/>
      </dsp:nvSpPr>
      <dsp:spPr>
        <a:xfrm>
          <a:off x="508084" y="2847096"/>
          <a:ext cx="923790" cy="923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AD6EC-8809-4A5E-802C-1D1A86E51E58}">
      <dsp:nvSpPr>
        <dsp:cNvPr id="0" name=""/>
        <dsp:cNvSpPr/>
      </dsp:nvSpPr>
      <dsp:spPr>
        <a:xfrm>
          <a:off x="1939959" y="2469182"/>
          <a:ext cx="8713619" cy="16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60" tIns="177760" rIns="177760" bIns="177760" numCol="1" spcCol="1270" anchor="ctr" anchorCtr="0">
          <a:noAutofit/>
        </a:bodyPr>
        <a:lstStyle/>
        <a:p>
          <a:pPr marL="0" lvl="0" indent="0" algn="l" defTabSz="1111250">
            <a:lnSpc>
              <a:spcPct val="100000"/>
            </a:lnSpc>
            <a:spcBef>
              <a:spcPct val="0"/>
            </a:spcBef>
            <a:spcAft>
              <a:spcPct val="35000"/>
            </a:spcAft>
            <a:buNone/>
          </a:pPr>
          <a:r>
            <a:rPr lang="en-IE" sz="2500" kern="1200" dirty="0"/>
            <a:t>These widely used systems provide a common language and shared toolkit for practitioners who work and collaborate in professional settings. </a:t>
          </a:r>
          <a:endParaRPr lang="en-US" sz="2500" kern="1200" dirty="0"/>
        </a:p>
      </dsp:txBody>
      <dsp:txXfrm>
        <a:off x="1939959" y="2469182"/>
        <a:ext cx="8713619" cy="167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EC64-FCA2-492B-BEC3-E1F81D158F02}">
      <dsp:nvSpPr>
        <dsp:cNvPr id="0" name=""/>
        <dsp:cNvSpPr/>
      </dsp:nvSpPr>
      <dsp:spPr>
        <a:xfrm>
          <a:off x="0" y="922506"/>
          <a:ext cx="11924208" cy="170308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D4796-36B5-4C78-98F2-25A5D14B1475}">
      <dsp:nvSpPr>
        <dsp:cNvPr id="0" name=""/>
        <dsp:cNvSpPr/>
      </dsp:nvSpPr>
      <dsp:spPr>
        <a:xfrm>
          <a:off x="515184" y="1305701"/>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F0F71-D9D0-413F-AE7E-828041AD1042}">
      <dsp:nvSpPr>
        <dsp:cNvPr id="0" name=""/>
        <dsp:cNvSpPr/>
      </dsp:nvSpPr>
      <dsp:spPr>
        <a:xfrm>
          <a:off x="1967068" y="922506"/>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244600">
            <a:lnSpc>
              <a:spcPct val="100000"/>
            </a:lnSpc>
            <a:spcBef>
              <a:spcPct val="0"/>
            </a:spcBef>
            <a:spcAft>
              <a:spcPct val="35000"/>
            </a:spcAft>
            <a:buNone/>
          </a:pPr>
          <a:r>
            <a:rPr lang="en-IE" sz="2800" kern="1200" dirty="0"/>
            <a:t>Because they bring with them a level of credibility, it is important that students be able to partake in system-based actor training. </a:t>
          </a:r>
          <a:endParaRPr lang="en-US" sz="2800" kern="1200" dirty="0"/>
        </a:p>
      </dsp:txBody>
      <dsp:txXfrm>
        <a:off x="1967068" y="922506"/>
        <a:ext cx="9957140" cy="1703089"/>
      </dsp:txXfrm>
    </dsp:sp>
    <dsp:sp modelId="{2FDC525E-6309-4F0D-A2BF-A77372652A2A}">
      <dsp:nvSpPr>
        <dsp:cNvPr id="0" name=""/>
        <dsp:cNvSpPr/>
      </dsp:nvSpPr>
      <dsp:spPr>
        <a:xfrm>
          <a:off x="0" y="3051368"/>
          <a:ext cx="11924208" cy="170308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30D2C-F170-49F4-A4D8-A4EDC373BC9A}">
      <dsp:nvSpPr>
        <dsp:cNvPr id="0" name=""/>
        <dsp:cNvSpPr/>
      </dsp:nvSpPr>
      <dsp:spPr>
        <a:xfrm>
          <a:off x="515184" y="3434563"/>
          <a:ext cx="936699" cy="936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5877B-482E-4E3E-B17C-692B0C0DB0C9}">
      <dsp:nvSpPr>
        <dsp:cNvPr id="0" name=""/>
        <dsp:cNvSpPr/>
      </dsp:nvSpPr>
      <dsp:spPr>
        <a:xfrm>
          <a:off x="1967068" y="3051368"/>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IE" sz="2500" kern="1200" dirty="0"/>
            <a:t>It is also important that accommodations offered do not change the recognisable skills of the system so that the student is not seen as having an incomplete training in a system. </a:t>
          </a:r>
          <a:endParaRPr lang="en-US" sz="2500" kern="1200" dirty="0"/>
        </a:p>
      </dsp:txBody>
      <dsp:txXfrm>
        <a:off x="1967068" y="3051368"/>
        <a:ext cx="9957140" cy="170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FC383-458D-4458-B95B-6E96710174CE}">
      <dsp:nvSpPr>
        <dsp:cNvPr id="0" name=""/>
        <dsp:cNvSpPr/>
      </dsp:nvSpPr>
      <dsp:spPr>
        <a:xfrm>
          <a:off x="0" y="644288"/>
          <a:ext cx="10653579" cy="15590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ea typeface="+mn-ea"/>
              <a:cs typeface="+mn-cs"/>
            </a:rPr>
            <a:t>Look at how adopting UD guidelines as an attitude can transform how we apply a seemingly unyielding system and how we measure the successes of our students within them</a:t>
          </a:r>
          <a:endParaRPr lang="en-US" sz="2800" kern="1200" dirty="0">
            <a:ea typeface="+mn-ea"/>
            <a:cs typeface="+mn-cs"/>
          </a:endParaRPr>
        </a:p>
      </dsp:txBody>
      <dsp:txXfrm>
        <a:off x="76105" y="720393"/>
        <a:ext cx="10501369" cy="1406815"/>
      </dsp:txXfrm>
    </dsp:sp>
    <dsp:sp modelId="{B4BAA2A4-52AB-4BBE-9CD0-768ECBFA641C}">
      <dsp:nvSpPr>
        <dsp:cNvPr id="0" name=""/>
        <dsp:cNvSpPr/>
      </dsp:nvSpPr>
      <dsp:spPr>
        <a:xfrm>
          <a:off x="0" y="2390514"/>
          <a:ext cx="10653579" cy="15590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ea typeface="+mn-ea"/>
              <a:cs typeface="+mn-cs"/>
            </a:rPr>
            <a:t>Suggest that these guidelines can help us reframe what the success we are aiming for is and that this can ultimately make the process more accessible </a:t>
          </a:r>
          <a:endParaRPr lang="en-US" sz="2800" kern="1200" dirty="0">
            <a:ea typeface="+mn-ea"/>
            <a:cs typeface="+mn-cs"/>
          </a:endParaRPr>
        </a:p>
      </dsp:txBody>
      <dsp:txXfrm>
        <a:off x="76105" y="2466619"/>
        <a:ext cx="10501369"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BFEA4-DF50-453A-8DBB-616A886FEE98}">
      <dsp:nvSpPr>
        <dsp:cNvPr id="0" name=""/>
        <dsp:cNvSpPr/>
      </dsp:nvSpPr>
      <dsp:spPr>
        <a:xfrm>
          <a:off x="0" y="15182"/>
          <a:ext cx="11193329" cy="2231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A718-34DA-4A61-8605-6BC78AC0AB66}">
      <dsp:nvSpPr>
        <dsp:cNvPr id="0" name=""/>
        <dsp:cNvSpPr/>
      </dsp:nvSpPr>
      <dsp:spPr>
        <a:xfrm>
          <a:off x="675129" y="517344"/>
          <a:ext cx="1227507" cy="1227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DF14E-39A5-4A83-AC0D-16E3C2BFC430}">
      <dsp:nvSpPr>
        <dsp:cNvPr id="0" name=""/>
        <dsp:cNvSpPr/>
      </dsp:nvSpPr>
      <dsp:spPr>
        <a:xfrm>
          <a:off x="2577766" y="15182"/>
          <a:ext cx="8615562" cy="223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02" tIns="236202" rIns="236202" bIns="236202" numCol="1" spcCol="1270" anchor="ctr" anchorCtr="0">
          <a:noAutofit/>
        </a:bodyPr>
        <a:lstStyle/>
        <a:p>
          <a:pPr marL="0" lvl="0" indent="0" algn="l" defTabSz="1244600">
            <a:lnSpc>
              <a:spcPct val="100000"/>
            </a:lnSpc>
            <a:spcBef>
              <a:spcPct val="0"/>
            </a:spcBef>
            <a:spcAft>
              <a:spcPct val="35000"/>
            </a:spcAft>
            <a:buNone/>
          </a:pPr>
          <a:r>
            <a:rPr lang="en-IE" sz="2800" kern="1200" dirty="0"/>
            <a:t>The Stanislavsky system is based on a series of exercises the aim of which is to provide actors with a toolkit that will help them produced a ‘truthful’ performance of a role.  </a:t>
          </a:r>
          <a:endParaRPr lang="en-US" sz="2800" kern="1200" dirty="0"/>
        </a:p>
      </dsp:txBody>
      <dsp:txXfrm>
        <a:off x="2577766" y="15182"/>
        <a:ext cx="8615562" cy="2231832"/>
      </dsp:txXfrm>
    </dsp:sp>
    <dsp:sp modelId="{0DD0C658-6C47-4C30-AD31-B8EFD60A24D9}">
      <dsp:nvSpPr>
        <dsp:cNvPr id="0" name=""/>
        <dsp:cNvSpPr/>
      </dsp:nvSpPr>
      <dsp:spPr>
        <a:xfrm>
          <a:off x="0" y="2611395"/>
          <a:ext cx="11193329" cy="2231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7EF17-4D2C-4D46-9A01-357AFED2DB61}">
      <dsp:nvSpPr>
        <dsp:cNvPr id="0" name=""/>
        <dsp:cNvSpPr/>
      </dsp:nvSpPr>
      <dsp:spPr>
        <a:xfrm>
          <a:off x="675129" y="3113558"/>
          <a:ext cx="1227507" cy="1227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5FB1EE-EA68-4908-8B3B-438F0492B08A}">
      <dsp:nvSpPr>
        <dsp:cNvPr id="0" name=""/>
        <dsp:cNvSpPr/>
      </dsp:nvSpPr>
      <dsp:spPr>
        <a:xfrm>
          <a:off x="2577766" y="2611395"/>
          <a:ext cx="8615562" cy="223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02" tIns="236202" rIns="236202" bIns="236202" numCol="1" spcCol="1270" anchor="ctr" anchorCtr="0">
          <a:noAutofit/>
        </a:bodyPr>
        <a:lstStyle/>
        <a:p>
          <a:pPr marL="0" lvl="0" indent="0" algn="l" defTabSz="977900">
            <a:lnSpc>
              <a:spcPct val="100000"/>
            </a:lnSpc>
            <a:spcBef>
              <a:spcPct val="0"/>
            </a:spcBef>
            <a:spcAft>
              <a:spcPct val="35000"/>
            </a:spcAft>
            <a:buNone/>
          </a:pPr>
          <a:r>
            <a:rPr lang="en-IE" sz="2200" kern="1200" dirty="0"/>
            <a:t>The system was created towards the end of the 19</a:t>
          </a:r>
          <a:r>
            <a:rPr lang="en-IE" sz="2200" kern="1200" baseline="30000" dirty="0"/>
            <a:t>th</a:t>
          </a:r>
          <a:r>
            <a:rPr lang="en-IE" sz="2200" kern="1200" dirty="0"/>
            <a:t> century. The style of theatre was moving towards realism and naturalism, which was adopted throughout Europe and North America where it remains the dominant style of acting today. </a:t>
          </a:r>
          <a:endParaRPr lang="en-US" sz="2200" kern="1200" dirty="0"/>
        </a:p>
      </dsp:txBody>
      <dsp:txXfrm>
        <a:off x="2577766" y="2611395"/>
        <a:ext cx="8615562" cy="22318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3/10/2026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21687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3/10/2026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3/10/2026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3/10/2026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3/10/2026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3/10/2026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3/10/2026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3/10/2026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3/10/2026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3/10/2026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3/10/2026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3/10/2026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3/10/2026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3/10/2026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3/10/2026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3/10/2026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3/10/2026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3/10/2026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3/10/2026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3/10/2026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3/10/2026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3/10/2026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3/10/2026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3/10/2026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3/10/2026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3/10/2026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F59CEBB-C7B6-F432-0A2A-4BD7B9804CBD}"/>
              </a:ext>
            </a:extLst>
          </p:cNvPr>
          <p:cNvSpPr>
            <a:spLocks noGrp="1" noChangeArrowheads="1"/>
          </p:cNvSpPr>
          <p:nvPr>
            <p:ph type="ctrTitle"/>
          </p:nvPr>
        </p:nvSpPr>
        <p:spPr bwMode="auto">
          <a:xfrm>
            <a:off x="618008" y="854239"/>
            <a:ext cx="7876287" cy="359262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fontScale="90000"/>
          </a:bodyPr>
          <a:lstStyle/>
          <a:p>
            <a:pPr eaLnBrk="0" fontAlgn="base" hangingPunct="0">
              <a:spcAft>
                <a:spcPct val="0"/>
              </a:spcAft>
            </a:pPr>
            <a:r>
              <a:rPr lang="en-US" altLang="en-US" sz="6100" b="0" dirty="0"/>
              <a:t>Universal Design </a:t>
            </a:r>
            <a:r>
              <a:rPr kumimoji="0" lang="en-US" altLang="en-US" sz="6100" b="0" i="0" u="none" strike="noStrike" cap="none" normalizeH="0" baseline="0" dirty="0">
                <a:ln>
                  <a:noFill/>
                </a:ln>
                <a:effectLst/>
              </a:rPr>
              <a:t> in Actor Training: Maintaining System Integrity While Expanding Access</a:t>
            </a:r>
            <a:endParaRPr lang="en-US" altLang="en-US" sz="6100" b="0" i="0" u="none" strike="noStrike" cap="none" normalizeH="0" baseline="0" dirty="0">
              <a:ln>
                <a:noFill/>
              </a:ln>
              <a:effectLst/>
            </a:endParaRPr>
          </a:p>
        </p:txBody>
      </p:sp>
      <p:sp>
        <p:nvSpPr>
          <p:cNvPr id="5" name="Subtitle 4">
            <a:extLst>
              <a:ext uri="{FF2B5EF4-FFF2-40B4-BE49-F238E27FC236}">
                <a16:creationId xmlns:a16="http://schemas.microsoft.com/office/drawing/2014/main" id="{02FA3257-663D-61CE-A5D5-22B53DB71488}"/>
              </a:ext>
            </a:extLst>
          </p:cNvPr>
          <p:cNvSpPr>
            <a:spLocks noGrp="1"/>
          </p:cNvSpPr>
          <p:nvPr>
            <p:ph type="subTitle" idx="1"/>
          </p:nvPr>
        </p:nvSpPr>
        <p:spPr>
          <a:xfrm>
            <a:off x="658368" y="4617138"/>
            <a:ext cx="7375466" cy="1014984"/>
          </a:xfrm>
        </p:spPr>
        <p:txBody>
          <a:bodyPr anchor="t">
            <a:normAutofit/>
          </a:bodyPr>
          <a:lstStyle/>
          <a:p>
            <a:r>
              <a:rPr lang="en-US"/>
              <a:t>Presented by Laura Bowler </a:t>
            </a:r>
          </a:p>
        </p:txBody>
      </p:sp>
    </p:spTree>
    <p:extLst>
      <p:ext uri="{BB962C8B-B14F-4D97-AF65-F5344CB8AC3E}">
        <p14:creationId xmlns:p14="http://schemas.microsoft.com/office/powerpoint/2010/main" val="30699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ctrTitle"/>
          </p:nvPr>
        </p:nvSpPr>
        <p:spPr>
          <a:xfrm>
            <a:off x="1499616" y="1344168"/>
            <a:ext cx="9198864" cy="3291840"/>
          </a:xfrm>
        </p:spPr>
        <p:txBody>
          <a:bodyPr>
            <a:normAutofit fontScale="90000"/>
          </a:bodyPr>
          <a:lstStyle/>
          <a:p>
            <a:pPr marL="0" indent="0"/>
            <a:r>
              <a:rPr lang="en-IE" dirty="0"/>
              <a:t>‘There is no such thing as a ‘typical’ or ‘average’ student … all students learn differently and… to successfully teach for all students, we have to introduce greater flexibility in to teaching and learning practice’ </a:t>
            </a:r>
          </a:p>
        </p:txBody>
      </p:sp>
      <p:sp>
        <p:nvSpPr>
          <p:cNvPr id="3" name="Subtitle 2">
            <a:extLst>
              <a:ext uri="{FF2B5EF4-FFF2-40B4-BE49-F238E27FC236}">
                <a16:creationId xmlns:a16="http://schemas.microsoft.com/office/drawing/2014/main" id="{8DC6822A-D1D9-EA6C-D8F4-6F6AB9565D17}"/>
              </a:ext>
            </a:extLst>
          </p:cNvPr>
          <p:cNvSpPr>
            <a:spLocks noGrp="1"/>
          </p:cNvSpPr>
          <p:nvPr>
            <p:ph type="subTitle" idx="1"/>
          </p:nvPr>
        </p:nvSpPr>
        <p:spPr>
          <a:xfrm>
            <a:off x="1655064" y="5349240"/>
            <a:ext cx="9043416" cy="466344"/>
          </a:xfrm>
        </p:spPr>
        <p:txBody>
          <a:bodyPr>
            <a:normAutofit/>
          </a:bodyPr>
          <a:lstStyle/>
          <a:p>
            <a:r>
              <a:rPr lang="en-US" dirty="0"/>
              <a:t>– </a:t>
            </a:r>
            <a:r>
              <a:rPr lang="en-IE" dirty="0"/>
              <a:t>AHEAD</a:t>
            </a:r>
            <a:endParaRPr lang="en-IE" u="sng" dirty="0"/>
          </a:p>
        </p:txBody>
      </p:sp>
    </p:spTree>
    <p:extLst>
      <p:ext uri="{BB962C8B-B14F-4D97-AF65-F5344CB8AC3E}">
        <p14:creationId xmlns:p14="http://schemas.microsoft.com/office/powerpoint/2010/main" val="147103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9321-D493-DE46-656B-B409E1D2C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96788-34EF-DFD9-D3A6-D1C3B23D4FC9}"/>
              </a:ext>
            </a:extLst>
          </p:cNvPr>
          <p:cNvSpPr>
            <a:spLocks noGrp="1"/>
          </p:cNvSpPr>
          <p:nvPr>
            <p:ph type="ctrTitle"/>
          </p:nvPr>
        </p:nvSpPr>
        <p:spPr>
          <a:xfrm>
            <a:off x="1499616" y="1344168"/>
            <a:ext cx="9198864" cy="3291840"/>
          </a:xfrm>
        </p:spPr>
        <p:txBody>
          <a:bodyPr/>
          <a:lstStyle/>
          <a:p>
            <a:r>
              <a:rPr lang="en-IE" sz="3600" dirty="0"/>
              <a:t>‘Create your own method [...] Don’t depend slavishly on mine.</a:t>
            </a:r>
            <a:br>
              <a:rPr lang="en-IE" sz="3600" dirty="0"/>
            </a:br>
            <a:r>
              <a:rPr lang="en-IE" sz="3600" dirty="0"/>
              <a:t>Make up something that will work for you! But keep breaking</a:t>
            </a:r>
            <a:br>
              <a:rPr lang="en-IE" sz="3600" dirty="0"/>
            </a:br>
            <a:r>
              <a:rPr lang="en-IE" sz="3600" dirty="0"/>
              <a:t>traditions, I beg you.’ </a:t>
            </a:r>
          </a:p>
        </p:txBody>
      </p:sp>
      <p:sp>
        <p:nvSpPr>
          <p:cNvPr id="3" name="Subtitle 2">
            <a:extLst>
              <a:ext uri="{FF2B5EF4-FFF2-40B4-BE49-F238E27FC236}">
                <a16:creationId xmlns:a16="http://schemas.microsoft.com/office/drawing/2014/main" id="{445F7F3B-35D7-E28E-3B1B-17D6AA923691}"/>
              </a:ext>
            </a:extLst>
          </p:cNvPr>
          <p:cNvSpPr>
            <a:spLocks noGrp="1"/>
          </p:cNvSpPr>
          <p:nvPr>
            <p:ph type="subTitle" idx="1"/>
          </p:nvPr>
        </p:nvSpPr>
        <p:spPr>
          <a:xfrm>
            <a:off x="1655064" y="5349240"/>
            <a:ext cx="9043416" cy="466344"/>
          </a:xfrm>
        </p:spPr>
        <p:txBody>
          <a:bodyPr>
            <a:normAutofit lnSpcReduction="10000"/>
          </a:bodyPr>
          <a:lstStyle/>
          <a:p>
            <a:r>
              <a:rPr lang="en-US" dirty="0"/>
              <a:t>– </a:t>
            </a:r>
            <a:r>
              <a:rPr lang="en-IE" dirty="0"/>
              <a:t>Konstantin Stanislavsky</a:t>
            </a:r>
          </a:p>
          <a:p>
            <a:endParaRPr lang="en-US" dirty="0"/>
          </a:p>
        </p:txBody>
      </p:sp>
    </p:spTree>
    <p:extLst>
      <p:ext uri="{BB962C8B-B14F-4D97-AF65-F5344CB8AC3E}">
        <p14:creationId xmlns:p14="http://schemas.microsoft.com/office/powerpoint/2010/main" val="151647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4B18-DCDC-54F5-C508-41EC762DAF1D}"/>
              </a:ext>
            </a:extLst>
          </p:cNvPr>
          <p:cNvSpPr>
            <a:spLocks noGrp="1"/>
          </p:cNvSpPr>
          <p:nvPr>
            <p:ph type="title"/>
          </p:nvPr>
        </p:nvSpPr>
        <p:spPr>
          <a:xfrm>
            <a:off x="612648" y="-1132258"/>
            <a:ext cx="10653578" cy="1132258"/>
          </a:xfrm>
        </p:spPr>
        <p:txBody>
          <a:bodyPr vert="horz" lIns="91440" tIns="45720" rIns="91440" bIns="45720" rtlCol="0" anchor="b">
            <a:normAutofit/>
          </a:bodyPr>
          <a:lstStyle/>
          <a:p>
            <a:r>
              <a:rPr lang="en-GB" dirty="0"/>
              <a:t>Aim of training</a:t>
            </a:r>
            <a:endParaRPr lang="en-IE" dirty="0"/>
          </a:p>
        </p:txBody>
      </p:sp>
      <p:sp>
        <p:nvSpPr>
          <p:cNvPr id="3" name="Subtitle 2">
            <a:extLst>
              <a:ext uri="{FF2B5EF4-FFF2-40B4-BE49-F238E27FC236}">
                <a16:creationId xmlns:a16="http://schemas.microsoft.com/office/drawing/2014/main" id="{90C181D2-F925-50B9-7FE9-386E34FD7157}"/>
              </a:ext>
            </a:extLst>
          </p:cNvPr>
          <p:cNvSpPr>
            <a:spLocks noGrp="1"/>
          </p:cNvSpPr>
          <p:nvPr>
            <p:ph idx="1"/>
          </p:nvPr>
        </p:nvSpPr>
        <p:spPr>
          <a:xfrm>
            <a:off x="644397" y="763032"/>
            <a:ext cx="10653579" cy="4593828"/>
          </a:xfrm>
          <a:solidFill>
            <a:schemeClr val="accent4">
              <a:lumMod val="20000"/>
              <a:lumOff val="80000"/>
            </a:schemeClr>
          </a:solidFill>
        </p:spPr>
        <p:txBody>
          <a:bodyPr vert="horz" lIns="91440" tIns="45720" rIns="91440" bIns="45720" rtlCol="0" anchor="t">
            <a:no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If the aim of the training is to create a truthful performance then can students be penalised when what they create doesn’t ‘look’ like a legible naturalistic performance?</a:t>
            </a:r>
          </a:p>
          <a:p>
            <a:pPr marL="457200" indent="-457200">
              <a:buFont typeface="Arial,Sans-Serif" panose="020B0604020202020204" pitchFamily="34" charset="0"/>
              <a:buChar char="•"/>
            </a:pPr>
            <a:r>
              <a:rPr lang="en-GB" sz="2800" dirty="0"/>
              <a:t>Is it user error or a system which defaults to naturalism through neuronormative lens as the ideal?</a:t>
            </a:r>
          </a:p>
          <a:p>
            <a:pPr marL="457200" indent="-457200">
              <a:buFont typeface="Arial,Sans-Serif" panose="020B0604020202020204" pitchFamily="34" charset="0"/>
              <a:buChar char="•"/>
            </a:pPr>
            <a:r>
              <a:rPr lang="en-GB" sz="2800" dirty="0"/>
              <a:t> The system asks for what the actors brings to the practice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54660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32A3-41ED-5C79-EEE4-FB0C4C5039E3}"/>
              </a:ext>
            </a:extLst>
          </p:cNvPr>
          <p:cNvSpPr>
            <a:spLocks noGrp="1"/>
          </p:cNvSpPr>
          <p:nvPr>
            <p:ph type="ctrTitle"/>
          </p:nvPr>
        </p:nvSpPr>
        <p:spPr>
          <a:xfrm>
            <a:off x="558800" y="276547"/>
            <a:ext cx="9611360" cy="1098127"/>
          </a:xfrm>
        </p:spPr>
        <p:txBody>
          <a:bodyPr>
            <a:normAutofit/>
          </a:bodyPr>
          <a:lstStyle/>
          <a:p>
            <a:r>
              <a:rPr lang="en-US" sz="3600" dirty="0"/>
              <a:t>What is success?</a:t>
            </a:r>
          </a:p>
        </p:txBody>
      </p:sp>
      <p:sp>
        <p:nvSpPr>
          <p:cNvPr id="7" name="TextBox 6">
            <a:extLst>
              <a:ext uri="{FF2B5EF4-FFF2-40B4-BE49-F238E27FC236}">
                <a16:creationId xmlns:a16="http://schemas.microsoft.com/office/drawing/2014/main" id="{4287A905-E153-1974-A422-85E31C390931}"/>
              </a:ext>
            </a:extLst>
          </p:cNvPr>
          <p:cNvSpPr txBox="1"/>
          <p:nvPr/>
        </p:nvSpPr>
        <p:spPr>
          <a:xfrm>
            <a:off x="822114" y="1836420"/>
            <a:ext cx="10353886" cy="2677656"/>
          </a:xfrm>
          <a:prstGeom prst="rect">
            <a:avLst/>
          </a:prstGeom>
          <a:noFill/>
        </p:spPr>
        <p:txBody>
          <a:bodyPr wrap="square" lIns="91440" tIns="45720" rIns="91440" bIns="45720" anchor="t">
            <a:spAutoFit/>
          </a:bodyPr>
          <a:lstStyle/>
          <a:p>
            <a:pPr marL="457200" indent="-457200">
              <a:buFont typeface="Arial"/>
              <a:buChar char="•"/>
            </a:pPr>
            <a:r>
              <a:rPr lang="en-IE" sz="2800" dirty="0"/>
              <a:t>I can’t abandon the method but I can adopt a different mindset in the creation of my metrics and a different attitude towards what I deem successful </a:t>
            </a:r>
            <a:endParaRPr lang="en-US"/>
          </a:p>
          <a:p>
            <a:pPr marL="457200" indent="-457200">
              <a:buFont typeface="Arial"/>
              <a:buChar char="•"/>
            </a:pPr>
            <a:endParaRPr lang="en-IE" sz="2800" dirty="0">
              <a:solidFill>
                <a:srgbClr val="FFFFFF"/>
              </a:solidFill>
            </a:endParaRPr>
          </a:p>
          <a:p>
            <a:pPr marL="457200" indent="-457200">
              <a:buFont typeface="Arial"/>
              <a:buChar char="•"/>
            </a:pPr>
            <a:r>
              <a:rPr lang="en-US" sz="2800" dirty="0"/>
              <a:t>So, lets apply the UD guidelines to reshape our attitude </a:t>
            </a:r>
            <a:endParaRPr lang="en-IE" sz="2800"/>
          </a:p>
          <a:p>
            <a:pPr marL="457200" indent="-457200">
              <a:buFont typeface="Arial"/>
              <a:buChar char="•"/>
            </a:pPr>
            <a:endParaRPr lang="en-IE" sz="2800" dirty="0"/>
          </a:p>
        </p:txBody>
      </p:sp>
    </p:spTree>
    <p:extLst>
      <p:ext uri="{BB962C8B-B14F-4D97-AF65-F5344CB8AC3E}">
        <p14:creationId xmlns:p14="http://schemas.microsoft.com/office/powerpoint/2010/main" val="5300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41BD2400-94AD-31F6-37F1-0D9392194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A8191-69F1-D599-34F8-947C988280C0}"/>
              </a:ext>
            </a:extLst>
          </p:cNvPr>
          <p:cNvSpPr>
            <a:spLocks noGrp="1"/>
          </p:cNvSpPr>
          <p:nvPr>
            <p:ph type="title"/>
          </p:nvPr>
        </p:nvSpPr>
        <p:spPr>
          <a:xfrm>
            <a:off x="612648" y="-1132258"/>
            <a:ext cx="10653578" cy="1132258"/>
          </a:xfrm>
        </p:spPr>
        <p:txBody>
          <a:bodyPr vert="horz" lIns="91440" tIns="45720" rIns="91440" bIns="45720" rtlCol="0" anchor="b">
            <a:normAutofit/>
          </a:bodyPr>
          <a:lstStyle/>
          <a:p>
            <a:pPr lvl="0">
              <a:lnSpc>
                <a:spcPct val="120000"/>
              </a:lnSpc>
              <a:spcBef>
                <a:spcPts val="1000"/>
              </a:spcBef>
              <a:defRPr/>
            </a:pPr>
            <a:r>
              <a:rPr lang="en-IE" dirty="0"/>
              <a:t>Guideline 1: Design options for perception</a:t>
            </a:r>
            <a:endParaRPr lang="en-IE" b="0" dirty="0"/>
          </a:p>
        </p:txBody>
      </p:sp>
      <p:sp>
        <p:nvSpPr>
          <p:cNvPr id="4" name="Content Placeholder 3">
            <a:extLst>
              <a:ext uri="{FF2B5EF4-FFF2-40B4-BE49-F238E27FC236}">
                <a16:creationId xmlns:a16="http://schemas.microsoft.com/office/drawing/2014/main" id="{02AB2D86-C53A-83C7-F22D-40E09E1B3F62}"/>
              </a:ext>
            </a:extLst>
          </p:cNvPr>
          <p:cNvSpPr>
            <a:spLocks noGrp="1"/>
          </p:cNvSpPr>
          <p:nvPr>
            <p:ph idx="1"/>
          </p:nvPr>
        </p:nvSpPr>
        <p:spPr>
          <a:xfrm>
            <a:off x="490727" y="526812"/>
            <a:ext cx="11320328" cy="5998448"/>
          </a:xfrm>
        </p:spPr>
        <p:txBody>
          <a:bodyPr vert="horz" lIns="91440" tIns="45720" rIns="91440" bIns="45720" rtlCol="0" anchor="t">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1: Design options for perception</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 Represent a diversity of perspectives and identities in authentic ways (1.3)</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Challenge the idea that every role defaults to neurotypical, straight, non-disabled etc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 </a:t>
            </a:r>
            <a:endParaRPr kumimoji="0" lang="en-IE" sz="2800" b="1"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437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2400-94AD-31F6-37F1-0D9392194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17AB3-403A-741E-05EB-EC2F5554677F}"/>
              </a:ext>
            </a:extLst>
          </p:cNvPr>
          <p:cNvSpPr>
            <a:spLocks noGrp="1"/>
          </p:cNvSpPr>
          <p:nvPr>
            <p:ph type="title"/>
          </p:nvPr>
        </p:nvSpPr>
        <p:spPr>
          <a:xfrm>
            <a:off x="612648" y="-1132258"/>
            <a:ext cx="10653578" cy="1132258"/>
          </a:xfrm>
        </p:spPr>
        <p:txBody>
          <a:bodyPr vert="horz" lIns="91440" tIns="45720" rIns="91440" bIns="45720" rtlCol="0" anchor="b">
            <a:normAutofit/>
          </a:bodyPr>
          <a:lstStyle/>
          <a:p>
            <a:pPr marL="0" indent="0"/>
            <a:r>
              <a:rPr lang="en-IE" dirty="0"/>
              <a:t>Guideline 2: Design options for language &amp; symbols</a:t>
            </a:r>
          </a:p>
        </p:txBody>
      </p:sp>
      <p:sp>
        <p:nvSpPr>
          <p:cNvPr id="4" name="Content Placeholder 3">
            <a:extLst>
              <a:ext uri="{FF2B5EF4-FFF2-40B4-BE49-F238E27FC236}">
                <a16:creationId xmlns:a16="http://schemas.microsoft.com/office/drawing/2014/main" id="{02AB2D86-C53A-83C7-F22D-40E09E1B3F62}"/>
              </a:ext>
            </a:extLst>
          </p:cNvPr>
          <p:cNvSpPr>
            <a:spLocks noGrp="1"/>
          </p:cNvSpPr>
          <p:nvPr>
            <p:ph idx="1"/>
          </p:nvPr>
        </p:nvSpPr>
        <p:spPr>
          <a:xfrm>
            <a:off x="490727" y="526812"/>
            <a:ext cx="11320328" cy="5998448"/>
          </a:xfrm>
        </p:spPr>
        <p:txBody>
          <a:bodyPr vert="horz" lIns="91440" tIns="45720" rIns="91440" bIns="45720" rtlCol="0" anchor="t">
            <a:noAutofit/>
          </a:bodyPr>
          <a:lstStyle/>
          <a:p>
            <a:pPr marL="0" indent="0">
              <a:buNone/>
            </a:pPr>
            <a:r>
              <a:rPr lang="en-IE" sz="2800" dirty="0"/>
              <a:t> </a:t>
            </a:r>
            <a:r>
              <a:rPr lang="en-IE" sz="2800" b="1" dirty="0"/>
              <a:t>Guideline 2: Design options for language &amp; symbols</a:t>
            </a:r>
            <a:endParaRPr lang="en-IE" sz="2800" dirty="0"/>
          </a:p>
          <a:p>
            <a:pPr marL="0" indent="0">
              <a:buNone/>
            </a:pPr>
            <a:r>
              <a:rPr lang="en-IE" sz="2800" dirty="0"/>
              <a:t>Address biases in the use of language and symbols (2.4)</a:t>
            </a:r>
          </a:p>
          <a:p>
            <a:pPr marL="0" indent="0">
              <a:buNone/>
            </a:pPr>
            <a:r>
              <a:rPr lang="en-IE" sz="2800" dirty="0"/>
              <a:t>How it applies: Challenge the type of language we use in our marking and assessments (truthful, realistic, natural etc) </a:t>
            </a:r>
          </a:p>
          <a:p>
            <a:pPr marL="0" indent="0">
              <a:buNone/>
            </a:pPr>
            <a:endParaRPr lang="en-IE" sz="2800" b="1" dirty="0"/>
          </a:p>
          <a:p>
            <a:endParaRPr lang="en-IE" dirty="0"/>
          </a:p>
          <a:p>
            <a:endParaRPr lang="en-IE" dirty="0"/>
          </a:p>
        </p:txBody>
      </p:sp>
    </p:spTree>
    <p:extLst>
      <p:ext uri="{BB962C8B-B14F-4D97-AF65-F5344CB8AC3E}">
        <p14:creationId xmlns:p14="http://schemas.microsoft.com/office/powerpoint/2010/main" val="86730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75DC-8880-E09C-0D8A-2939B0BF40E6}"/>
              </a:ext>
            </a:extLst>
          </p:cNvPr>
          <p:cNvSpPr>
            <a:spLocks noGrp="1"/>
          </p:cNvSpPr>
          <p:nvPr>
            <p:ph type="title"/>
          </p:nvPr>
        </p:nvSpPr>
        <p:spPr>
          <a:xfrm>
            <a:off x="612648" y="-1132258"/>
            <a:ext cx="10653578" cy="1132258"/>
          </a:xfrm>
        </p:spPr>
        <p:txBody>
          <a:bodyPr vert="horz" lIns="91440" tIns="45720" rIns="91440" bIns="45720" rtlCol="0" anchor="b">
            <a:normAutofit/>
          </a:bodyPr>
          <a:lstStyle/>
          <a:p>
            <a:r>
              <a:rPr lang="en-IE" dirty="0"/>
              <a:t>Guideline 3: Design options for building knowledge</a:t>
            </a:r>
          </a:p>
        </p:txBody>
      </p:sp>
      <p:sp>
        <p:nvSpPr>
          <p:cNvPr id="3" name="Content Placeholder 2">
            <a:extLst>
              <a:ext uri="{FF2B5EF4-FFF2-40B4-BE49-F238E27FC236}">
                <a16:creationId xmlns:a16="http://schemas.microsoft.com/office/drawing/2014/main" id="{F8C82F50-C041-FEA2-8170-C009D38282D1}"/>
              </a:ext>
            </a:extLst>
          </p:cNvPr>
          <p:cNvSpPr>
            <a:spLocks noGrp="1"/>
          </p:cNvSpPr>
          <p:nvPr>
            <p:ph idx="1"/>
          </p:nvPr>
        </p:nvSpPr>
        <p:spPr>
          <a:xfrm>
            <a:off x="612647" y="466699"/>
            <a:ext cx="11256829" cy="5842661"/>
          </a:xfrm>
        </p:spPr>
        <p:txBody>
          <a:bodyPr vert="horz" lIns="91440" tIns="45720" rIns="91440" bIns="45720" rtlCol="0" anchor="t">
            <a:normAutofit/>
          </a:bodyPr>
          <a:lstStyle/>
          <a:p>
            <a:r>
              <a:rPr lang="en-IE" sz="2800" b="1" dirty="0"/>
              <a:t>Guideline 3: Design options for building knowledge</a:t>
            </a:r>
            <a:endParaRPr lang="en-IE" sz="2800" dirty="0"/>
          </a:p>
          <a:p>
            <a:pPr marL="0" indent="0">
              <a:buNone/>
            </a:pPr>
            <a:r>
              <a:rPr lang="en-IE" sz="2800" dirty="0"/>
              <a:t>Cultivate multiple ways of knowing and making meaning(3.3)</a:t>
            </a:r>
            <a:endParaRPr lang="en-US" sz="2800" dirty="0"/>
          </a:p>
          <a:p>
            <a:r>
              <a:rPr lang="en-IE" sz="2800" dirty="0"/>
              <a:t>How it applies: Acknowledge there is more than one way for students to understand a method/exercise and make contributions to the work</a:t>
            </a:r>
          </a:p>
        </p:txBody>
      </p:sp>
    </p:spTree>
    <p:extLst>
      <p:ext uri="{BB962C8B-B14F-4D97-AF65-F5344CB8AC3E}">
        <p14:creationId xmlns:p14="http://schemas.microsoft.com/office/powerpoint/2010/main" val="336433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82F50-C041-FEA2-8170-C009D38282D1}"/>
              </a:ext>
            </a:extLst>
          </p:cNvPr>
          <p:cNvSpPr>
            <a:spLocks noGrp="1"/>
          </p:cNvSpPr>
          <p:nvPr>
            <p:ph type="title" idx="4294967295"/>
          </p:nvPr>
        </p:nvSpPr>
        <p:spPr>
          <a:xfrm>
            <a:off x="612775" y="466725"/>
            <a:ext cx="11256963" cy="584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4: Design options for interaction</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Vary and honour the methods for response, navigation, and movement (4.1)</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Allow students to deviate from the expected, see if you can follow instead of lead. </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03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46FFD-8925-8BED-7776-4902F97B75DA}"/>
              </a:ext>
            </a:extLst>
          </p:cNvPr>
          <p:cNvSpPr>
            <a:spLocks noGrp="1"/>
          </p:cNvSpPr>
          <p:nvPr>
            <p:ph type="title" idx="4294967295"/>
          </p:nvPr>
        </p:nvSpPr>
        <p:spPr>
          <a:xfrm>
            <a:off x="457200" y="436563"/>
            <a:ext cx="11476038" cy="58721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5: Design options for expression and communication</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 Address biases related to modes of expression and communication (5.4)</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its applies: Ask yourself is how they are expressing or communicating not realistic/legible/truthful or is it simply not what you expected?</a:t>
            </a:r>
          </a:p>
        </p:txBody>
      </p:sp>
    </p:spTree>
    <p:extLst>
      <p:ext uri="{BB962C8B-B14F-4D97-AF65-F5344CB8AC3E}">
        <p14:creationId xmlns:p14="http://schemas.microsoft.com/office/powerpoint/2010/main" val="172588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46FFD-8925-8BED-7776-4902F97B75DA}"/>
              </a:ext>
            </a:extLst>
          </p:cNvPr>
          <p:cNvSpPr>
            <a:spLocks noGrp="1"/>
          </p:cNvSpPr>
          <p:nvPr>
            <p:ph type="title" idx="4294967295"/>
          </p:nvPr>
        </p:nvSpPr>
        <p:spPr>
          <a:xfrm>
            <a:off x="457200" y="436563"/>
            <a:ext cx="11476038" cy="58721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6: Design options for strategy development</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 Challenge exclusionary practices (6.5)</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Ask yourself is stillness required to find focus? Is quiet required to be peaceful etc </a:t>
            </a:r>
          </a:p>
        </p:txBody>
      </p:sp>
    </p:spTree>
    <p:extLst>
      <p:ext uri="{BB962C8B-B14F-4D97-AF65-F5344CB8AC3E}">
        <p14:creationId xmlns:p14="http://schemas.microsoft.com/office/powerpoint/2010/main" val="335139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612648" y="548640"/>
            <a:ext cx="10653578" cy="1132258"/>
          </a:xfrm>
        </p:spPr>
        <p:txBody>
          <a:bodyPr anchor="t">
            <a:normAutofit/>
          </a:bodyPr>
          <a:lstStyle/>
          <a:p>
            <a:r>
              <a:rPr lang="en-US" dirty="0"/>
              <a:t>The Challenges </a:t>
            </a:r>
          </a:p>
        </p:txBody>
      </p:sp>
      <p:graphicFrame>
        <p:nvGraphicFramePr>
          <p:cNvPr id="16" name="Content Placeholder 2" descr="Much training is based on systems developed by practitioners which have become recognised strategies for actor training &#10;These widely used systems provide a common language and shared toolkit for practitioners who work and collaborate in professional settings. &#10;">
            <a:extLst>
              <a:ext uri="{FF2B5EF4-FFF2-40B4-BE49-F238E27FC236}">
                <a16:creationId xmlns:a16="http://schemas.microsoft.com/office/drawing/2014/main" id="{819454B6-12A3-1559-EBC8-06FB34B17555}"/>
              </a:ext>
            </a:extLst>
          </p:cNvPr>
          <p:cNvGraphicFramePr>
            <a:graphicFrameLocks noGrp="1"/>
          </p:cNvGraphicFramePr>
          <p:nvPr>
            <p:ph idx="1"/>
            <p:extLst>
              <p:ext uri="{D42A27DB-BD31-4B8C-83A1-F6EECF244321}">
                <p14:modId xmlns:p14="http://schemas.microsoft.com/office/powerpoint/2010/main" val="1136623401"/>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45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8E2FC212-2AA1-A080-05DA-8021DAF90C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7855C-247B-74E1-2969-3CC79D2D93B1}"/>
              </a:ext>
            </a:extLst>
          </p:cNvPr>
          <p:cNvSpPr>
            <a:spLocks noGrp="1"/>
          </p:cNvSpPr>
          <p:nvPr>
            <p:ph type="title" idx="4294967295"/>
          </p:nvPr>
        </p:nvSpPr>
        <p:spPr>
          <a:xfrm>
            <a:off x="304800" y="314325"/>
            <a:ext cx="11552238" cy="621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7: Design options for welcoming interests &amp; identities</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Nurture joy and play (7.3)</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keep these at the centre of the work. There is an old attitude that the work must be unpleasant but what if it was joyful?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IE"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4340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E2FC212-2AA1-A080-05DA-8021DAF90C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7855C-247B-74E1-2969-3CC79D2D93B1}"/>
              </a:ext>
            </a:extLst>
          </p:cNvPr>
          <p:cNvSpPr>
            <a:spLocks noGrp="1"/>
          </p:cNvSpPr>
          <p:nvPr>
            <p:ph type="title" idx="4294967295"/>
          </p:nvPr>
        </p:nvSpPr>
        <p:spPr>
          <a:xfrm>
            <a:off x="304800" y="314325"/>
            <a:ext cx="11552238" cy="621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8: Design options for sustaining effort &amp; persistence</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Clarify the meaning and purpose of goals (8.1)</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Don’t assume what is sensical to you is sensical to others. Make the time to explain.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IE"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3049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2A265-16AF-7852-C4F3-4E1C02EE1C70}"/>
              </a:ext>
            </a:extLst>
          </p:cNvPr>
          <p:cNvSpPr>
            <a:spLocks noGrp="1"/>
          </p:cNvSpPr>
          <p:nvPr>
            <p:ph type="title" idx="4294967295"/>
          </p:nvPr>
        </p:nvSpPr>
        <p:spPr>
          <a:xfrm>
            <a:off x="612775" y="2011363"/>
            <a:ext cx="11277600" cy="42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1" i="0" u="none" strike="noStrike" kern="1200" cap="none" spc="0" normalizeH="0" baseline="0" noProof="0" dirty="0">
                <a:ln>
                  <a:noFill/>
                </a:ln>
                <a:solidFill>
                  <a:schemeClr val="tx1"/>
                </a:solidFill>
                <a:effectLst/>
                <a:uLnTx/>
                <a:uFillTx/>
                <a:latin typeface="+mn-lt"/>
                <a:ea typeface="+mn-ea"/>
                <a:cs typeface="+mn-cs"/>
              </a:rPr>
              <a:t>Guideline 9: Design options for emotional capacity</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Cultivate empathy and restorative practices (9.4)</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rPr>
              <a:t>How it applies: Assume good faith and allow for rest. </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196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FC3188A-E2A2-E7F1-604C-C74D2287179D}"/>
              </a:ext>
            </a:extLst>
          </p:cNvPr>
          <p:cNvSpPr>
            <a:spLocks noGrp="1"/>
          </p:cNvSpPr>
          <p:nvPr>
            <p:ph type="title"/>
          </p:nvPr>
        </p:nvSpPr>
        <p:spPr>
          <a:xfrm>
            <a:off x="612647" y="664108"/>
            <a:ext cx="8467558" cy="1554480"/>
          </a:xfrm>
        </p:spPr>
        <p:txBody>
          <a:bodyPr/>
          <a:lstStyle/>
          <a:p>
            <a:r>
              <a:rPr lang="en-US" dirty="0"/>
              <a:t>Final thoughts </a:t>
            </a:r>
          </a:p>
        </p:txBody>
      </p:sp>
      <p:sp>
        <p:nvSpPr>
          <p:cNvPr id="3" name="Subtitle 2">
            <a:extLst>
              <a:ext uri="{FF2B5EF4-FFF2-40B4-BE49-F238E27FC236}">
                <a16:creationId xmlns:a16="http://schemas.microsoft.com/office/drawing/2014/main" id="{58443BCF-B6AE-B157-B5A8-60575A5F5EBF}"/>
              </a:ext>
            </a:extLst>
          </p:cNvPr>
          <p:cNvSpPr>
            <a:spLocks noGrp="1"/>
          </p:cNvSpPr>
          <p:nvPr>
            <p:ph sz="quarter" idx="13"/>
          </p:nvPr>
        </p:nvSpPr>
        <p:spPr>
          <a:xfrm>
            <a:off x="612647" y="2333860"/>
            <a:ext cx="8467558" cy="3689909"/>
          </a:xfrm>
        </p:spPr>
        <p:txBody>
          <a:bodyPr>
            <a:normAutofit/>
          </a:bodyPr>
          <a:lstStyle/>
          <a:p>
            <a:pPr marL="571500" indent="-571500">
              <a:buFont typeface="Arial" panose="020B0604020202020204" pitchFamily="34" charset="0"/>
              <a:buChar char="•"/>
            </a:pPr>
            <a:r>
              <a:rPr lang="en-US"/>
              <a:t>The suggestion here is not to change a system but to change the attitude with which it is delivered. </a:t>
            </a:r>
          </a:p>
          <a:p>
            <a:pPr marL="571500" indent="-571500">
              <a:buFont typeface="Arial" panose="020B0604020202020204" pitchFamily="34" charset="0"/>
              <a:buChar char="•"/>
            </a:pPr>
            <a:r>
              <a:rPr lang="en-US"/>
              <a:t>By adopting the guidelines of UD as attitudes you can open what feels like a closed system without altering the Learning Outcomes </a:t>
            </a:r>
          </a:p>
          <a:p>
            <a:pPr marL="571500" indent="-571500">
              <a:buFont typeface="Arial" panose="020B0604020202020204" pitchFamily="34" charset="0"/>
              <a:buChar char="•"/>
            </a:pPr>
            <a:r>
              <a:rPr lang="en-US"/>
              <a:t>You can ask yourself  how am I measuring success and by who’s ruler and why?</a:t>
            </a:r>
          </a:p>
        </p:txBody>
      </p:sp>
    </p:spTree>
    <p:extLst>
      <p:ext uri="{BB962C8B-B14F-4D97-AF65-F5344CB8AC3E}">
        <p14:creationId xmlns:p14="http://schemas.microsoft.com/office/powerpoint/2010/main" val="376273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B99CA99A-3D0C-31A6-E95D-8549A3063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768F4-68AC-1D01-C03E-C64CEED85BDD}"/>
              </a:ext>
            </a:extLst>
          </p:cNvPr>
          <p:cNvSpPr>
            <a:spLocks noGrp="1"/>
          </p:cNvSpPr>
          <p:nvPr>
            <p:ph type="title"/>
          </p:nvPr>
        </p:nvSpPr>
        <p:spPr>
          <a:xfrm>
            <a:off x="137159" y="151598"/>
            <a:ext cx="11924209" cy="1184352"/>
          </a:xfrm>
        </p:spPr>
        <p:txBody>
          <a:bodyPr anchor="ctr">
            <a:noAutofit/>
          </a:bodyPr>
          <a:lstStyle/>
          <a:p>
            <a:r>
              <a:rPr lang="en-US" sz="3600" dirty="0"/>
              <a:t>The Challenges continued</a:t>
            </a:r>
          </a:p>
        </p:txBody>
      </p:sp>
      <p:graphicFrame>
        <p:nvGraphicFramePr>
          <p:cNvPr id="7" name="Content Placeholder 2" descr="Because they bring with them a level of credibility, it is important that students be able to partake in system-based actor training. &#10;It is also important that accommodations offered do not change the recognisable skills of the system so that the student is not seen as having an incomplete training in a system. &#10;">
            <a:extLst>
              <a:ext uri="{FF2B5EF4-FFF2-40B4-BE49-F238E27FC236}">
                <a16:creationId xmlns:a16="http://schemas.microsoft.com/office/drawing/2014/main" id="{624709E5-97AE-7593-8C4F-A941D4727FE9}"/>
              </a:ext>
            </a:extLst>
          </p:cNvPr>
          <p:cNvGraphicFramePr>
            <a:graphicFrameLocks noGrp="1"/>
          </p:cNvGraphicFramePr>
          <p:nvPr>
            <p:ph idx="1"/>
            <p:extLst>
              <p:ext uri="{D42A27DB-BD31-4B8C-83A1-F6EECF244321}">
                <p14:modId xmlns:p14="http://schemas.microsoft.com/office/powerpoint/2010/main" val="4024272066"/>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7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612647" y="664108"/>
            <a:ext cx="8467558" cy="1554480"/>
          </a:xfrm>
        </p:spPr>
        <p:txBody>
          <a:bodyPr>
            <a:normAutofit/>
          </a:bodyPr>
          <a:lstStyle/>
          <a:p>
            <a:r>
              <a:rPr lang="en-US" sz="3600" dirty="0"/>
              <a:t>This seems very niche </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612647" y="2333860"/>
            <a:ext cx="8467558" cy="3689909"/>
          </a:xfrm>
        </p:spPr>
        <p:txBody>
          <a:bodyPr vert="horz" lIns="91440" tIns="45720" rIns="91440" bIns="45720" rtlCol="0" anchor="t">
            <a:normAutofit/>
          </a:bodyPr>
          <a:lstStyle/>
          <a:p>
            <a:pPr marL="0" indent="0">
              <a:buNone/>
            </a:pPr>
            <a:r>
              <a:rPr lang="en-US" sz="2800" dirty="0"/>
              <a:t>It is… however </a:t>
            </a:r>
            <a:r>
              <a:rPr lang="en-IE" sz="2800" dirty="0"/>
              <a:t>actor training is not the only area that has these challenges and by looking at it as an example it can  encourage others to innovate in their field and look at previously ‘unchangeable’ systems or methods.</a:t>
            </a:r>
            <a:endParaRPr lang="en-US" sz="2800" dirty="0"/>
          </a:p>
        </p:txBody>
      </p:sp>
    </p:spTree>
    <p:extLst>
      <p:ext uri="{BB962C8B-B14F-4D97-AF65-F5344CB8AC3E}">
        <p14:creationId xmlns:p14="http://schemas.microsoft.com/office/powerpoint/2010/main" val="421652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CAEB-8E59-593D-9C30-DE2AC8EE57DA}"/>
              </a:ext>
            </a:extLst>
          </p:cNvPr>
          <p:cNvSpPr>
            <a:spLocks noGrp="1"/>
          </p:cNvSpPr>
          <p:nvPr>
            <p:ph type="title"/>
          </p:nvPr>
        </p:nvSpPr>
        <p:spPr/>
        <p:txBody>
          <a:bodyPr>
            <a:normAutofit/>
          </a:bodyPr>
          <a:lstStyle/>
          <a:p>
            <a:r>
              <a:rPr lang="en-IE" sz="3600" dirty="0"/>
              <a:t>My Challenge </a:t>
            </a:r>
          </a:p>
        </p:txBody>
      </p:sp>
      <p:sp>
        <p:nvSpPr>
          <p:cNvPr id="3" name="Content Placeholder 2">
            <a:extLst>
              <a:ext uri="{FF2B5EF4-FFF2-40B4-BE49-F238E27FC236}">
                <a16:creationId xmlns:a16="http://schemas.microsoft.com/office/drawing/2014/main" id="{D96420EA-F538-5395-F1C3-03B9BB33B04A}"/>
              </a:ext>
            </a:extLst>
          </p:cNvPr>
          <p:cNvSpPr>
            <a:spLocks noGrp="1"/>
          </p:cNvSpPr>
          <p:nvPr>
            <p:ph sz="quarter" idx="13"/>
          </p:nvPr>
        </p:nvSpPr>
        <p:spPr/>
        <p:txBody>
          <a:bodyPr vert="horz" lIns="91440" tIns="45720" rIns="91440" bIns="45720" rtlCol="0" anchor="t">
            <a:normAutofit/>
          </a:bodyPr>
          <a:lstStyle/>
          <a:p>
            <a:pPr marL="0" indent="0">
              <a:buNone/>
            </a:pPr>
            <a:r>
              <a:rPr lang="en-IE" sz="2800" dirty="0"/>
              <a:t>To apply UD Guidelines and principals across all the commonly used actor training systems used in actor training institutes… Can I do that in 15 minutes?</a:t>
            </a:r>
            <a:endParaRPr lang="en-US"/>
          </a:p>
          <a:p>
            <a:pPr marL="0" indent="0">
              <a:buNone/>
            </a:pPr>
            <a:endParaRPr lang="en-IE" dirty="0"/>
          </a:p>
        </p:txBody>
      </p:sp>
    </p:spTree>
    <p:extLst>
      <p:ext uri="{BB962C8B-B14F-4D97-AF65-F5344CB8AC3E}">
        <p14:creationId xmlns:p14="http://schemas.microsoft.com/office/powerpoint/2010/main" val="44821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F81C-2BD8-A4FA-1C47-752CDA28131D}"/>
              </a:ext>
            </a:extLst>
          </p:cNvPr>
          <p:cNvSpPr>
            <a:spLocks noGrp="1"/>
          </p:cNvSpPr>
          <p:nvPr>
            <p:ph type="ctrTitle"/>
          </p:nvPr>
        </p:nvSpPr>
        <p:spPr>
          <a:xfrm>
            <a:off x="539496" y="566928"/>
            <a:ext cx="10826496" cy="4334256"/>
          </a:xfrm>
        </p:spPr>
        <p:txBody>
          <a:bodyPr anchor="b">
            <a:normAutofit/>
          </a:bodyPr>
          <a:lstStyle/>
          <a:p>
            <a:r>
              <a:rPr lang="en-US" dirty="0"/>
              <a:t>NO.</a:t>
            </a:r>
          </a:p>
        </p:txBody>
      </p:sp>
    </p:spTree>
    <p:extLst>
      <p:ext uri="{BB962C8B-B14F-4D97-AF65-F5344CB8AC3E}">
        <p14:creationId xmlns:p14="http://schemas.microsoft.com/office/powerpoint/2010/main" val="419869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F479-A83C-E65C-E9B8-F439ED649BB4}"/>
              </a:ext>
            </a:extLst>
          </p:cNvPr>
          <p:cNvSpPr>
            <a:spLocks noGrp="1"/>
          </p:cNvSpPr>
          <p:nvPr>
            <p:ph type="title"/>
          </p:nvPr>
        </p:nvSpPr>
        <p:spPr>
          <a:xfrm>
            <a:off x="612648" y="548640"/>
            <a:ext cx="10653578" cy="1132258"/>
          </a:xfrm>
        </p:spPr>
        <p:txBody>
          <a:bodyPr anchor="t">
            <a:normAutofit/>
          </a:bodyPr>
          <a:lstStyle/>
          <a:p>
            <a:r>
              <a:rPr lang="en-IE" dirty="0"/>
              <a:t>What can I do</a:t>
            </a:r>
          </a:p>
        </p:txBody>
      </p:sp>
      <p:graphicFrame>
        <p:nvGraphicFramePr>
          <p:cNvPr id="5" name="Content Placeholder 2" descr="Look at how adopting UD guidelines as an attitude can transform how we apply a seemingly unyielding system and how we measure the successes of our students within them&#10;Suggest that these guidelines can help us reframe what the success we are aiming for is and that this can ultimately make the process more accessible &#10;">
            <a:extLst>
              <a:ext uri="{FF2B5EF4-FFF2-40B4-BE49-F238E27FC236}">
                <a16:creationId xmlns:a16="http://schemas.microsoft.com/office/drawing/2014/main" id="{02C70A47-D19E-96D2-B7D6-2EE9B6D7F45D}"/>
              </a:ext>
            </a:extLst>
          </p:cNvPr>
          <p:cNvGraphicFramePr>
            <a:graphicFrameLocks noGrp="1"/>
          </p:cNvGraphicFramePr>
          <p:nvPr>
            <p:ph idx="1"/>
            <p:extLst>
              <p:ext uri="{D42A27DB-BD31-4B8C-83A1-F6EECF244321}">
                <p14:modId xmlns:p14="http://schemas.microsoft.com/office/powerpoint/2010/main" val="1437131592"/>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85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074E-3BF5-8D09-9B09-60AF62015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2A56E-C7B0-12E5-3C0A-76C84EC2FCCF}"/>
              </a:ext>
            </a:extLst>
          </p:cNvPr>
          <p:cNvSpPr>
            <a:spLocks noGrp="1"/>
          </p:cNvSpPr>
          <p:nvPr>
            <p:ph type="title"/>
          </p:nvPr>
        </p:nvSpPr>
        <p:spPr>
          <a:xfrm>
            <a:off x="612648" y="548640"/>
            <a:ext cx="10653578" cy="1132258"/>
          </a:xfrm>
        </p:spPr>
        <p:txBody>
          <a:bodyPr anchor="t">
            <a:normAutofit/>
          </a:bodyPr>
          <a:lstStyle/>
          <a:p>
            <a:r>
              <a:rPr lang="en-IE" dirty="0"/>
              <a:t>For simplicity and time, we are going to stick with one system </a:t>
            </a:r>
          </a:p>
        </p:txBody>
      </p:sp>
      <p:graphicFrame>
        <p:nvGraphicFramePr>
          <p:cNvPr id="5" name="Content Placeholder 2" descr="The Stanislavsky system is based on a series of exercises the aim of which is to provide actors with a toolkit that will help them produced a ‘truthful’ performance of a role.  &#10;The system was created towards the end of the 19th century. The style of theatre was moving towards realism and naturalism, which was adopted throughout Europe and North America where it remains the dominant style of acting today. &#10;">
            <a:extLst>
              <a:ext uri="{FF2B5EF4-FFF2-40B4-BE49-F238E27FC236}">
                <a16:creationId xmlns:a16="http://schemas.microsoft.com/office/drawing/2014/main" id="{A63DF568-2ED9-A5FC-9A3E-36773A3C5707}"/>
              </a:ext>
            </a:extLst>
          </p:cNvPr>
          <p:cNvGraphicFramePr>
            <a:graphicFrameLocks noGrp="1"/>
          </p:cNvGraphicFramePr>
          <p:nvPr>
            <p:ph idx="1"/>
            <p:extLst>
              <p:ext uri="{D42A27DB-BD31-4B8C-83A1-F6EECF244321}">
                <p14:modId xmlns:p14="http://schemas.microsoft.com/office/powerpoint/2010/main" val="2533343495"/>
              </p:ext>
            </p:extLst>
          </p:nvPr>
        </p:nvGraphicFramePr>
        <p:xfrm>
          <a:off x="612647" y="1683782"/>
          <a:ext cx="11193329" cy="485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02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1DE9-928A-0B91-92F2-68982619E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ED773-F3C8-EBC5-F2E2-89AC631B67E2}"/>
              </a:ext>
            </a:extLst>
          </p:cNvPr>
          <p:cNvSpPr>
            <a:spLocks noGrp="1"/>
          </p:cNvSpPr>
          <p:nvPr>
            <p:ph type="ctrTitle"/>
          </p:nvPr>
        </p:nvSpPr>
        <p:spPr>
          <a:xfrm>
            <a:off x="822960" y="1238504"/>
            <a:ext cx="10543032" cy="4206240"/>
          </a:xfrm>
        </p:spPr>
        <p:txBody>
          <a:bodyPr anchor="b">
            <a:normAutofit/>
          </a:bodyPr>
          <a:lstStyle/>
          <a:p>
            <a:r>
              <a:rPr lang="en-US" sz="7500" b="0" dirty="0"/>
              <a:t>The good news is that UD and Stanislavsky have some things in common</a:t>
            </a:r>
          </a:p>
        </p:txBody>
      </p:sp>
    </p:spTree>
    <p:extLst>
      <p:ext uri="{BB962C8B-B14F-4D97-AF65-F5344CB8AC3E}">
        <p14:creationId xmlns:p14="http://schemas.microsoft.com/office/powerpoint/2010/main" val="1955729074"/>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8a9eb8c-6a01-428e-9f5d-17b5596ff277" xsi:nil="true"/>
    <MediaServiceKeyPoints xmlns="f04adec5-321f-46c9-8d8f-d278d5019d73" xsi:nil="true"/>
    <lcf76f155ced4ddcb4097134ff3c332f xmlns="f04adec5-321f-46c9-8d8f-d278d5019d7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15C017-F059-461C-B5CA-F74FA8291930}">
  <ds:schemaRefs>
    <ds:schemaRef ds:uri="http://schemas.microsoft.com/sharepoint/v3/contenttype/forms"/>
  </ds:schemaRefs>
</ds:datastoreItem>
</file>

<file path=customXml/itemProps2.xml><?xml version="1.0" encoding="utf-8"?>
<ds:datastoreItem xmlns:ds="http://schemas.openxmlformats.org/officeDocument/2006/customXml" ds:itemID="{3EA2E174-8201-44C8-8E86-D532E6482AAF}">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f04adec5-321f-46c9-8d8f-d278d5019d73"/>
    <ds:schemaRef ds:uri="http://schemas.microsoft.com/office/infopath/2007/PartnerControls"/>
    <ds:schemaRef ds:uri="98a9eb8c-6a01-428e-9f5d-17b5596ff277"/>
    <ds:schemaRef ds:uri="http://schemas.microsoft.com/office/2006/metadata/properties"/>
  </ds:schemaRefs>
</ds:datastoreItem>
</file>

<file path=customXml/itemProps3.xml><?xml version="1.0" encoding="utf-8"?>
<ds:datastoreItem xmlns:ds="http://schemas.openxmlformats.org/officeDocument/2006/customXml" ds:itemID="{E99CEFA9-4783-4141-8524-2EF81F63A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{1B46B32F-FC87-41DC-855E-827DCA2F63C8}9db5ba7a-f6a8-423e-8130-f3099013613b-TF6f351658-02aa-4255-a406-604a46294ca9_win32</Template>
  <TotalTime>316</TotalTime>
  <Words>1002</Words>
  <Application>Microsoft Office PowerPoint</Application>
  <PresentationFormat>Widescreen</PresentationFormat>
  <Paragraphs>74</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Arial,Sans-Serif</vt:lpstr>
      <vt:lpstr>Neue Haas Grotesk Text Pro</vt:lpstr>
      <vt:lpstr>Helena</vt:lpstr>
      <vt:lpstr>Universal Design  in Actor Training: Maintaining System Integrity While Expanding Access</vt:lpstr>
      <vt:lpstr>The Challenges </vt:lpstr>
      <vt:lpstr>The Challenges continued</vt:lpstr>
      <vt:lpstr>This seems very niche </vt:lpstr>
      <vt:lpstr>My Challenge </vt:lpstr>
      <vt:lpstr>NO.</vt:lpstr>
      <vt:lpstr>What can I do</vt:lpstr>
      <vt:lpstr>For simplicity and time, we are going to stick with one system </vt:lpstr>
      <vt:lpstr>The good news is that UD and Stanislavsky have some things in common</vt:lpstr>
      <vt:lpstr>‘There is no such thing as a ‘typical’ or ‘average’ student … all students learn differently and… to successfully teach for all students, we have to introduce greater flexibility in to teaching and learning practice’ </vt:lpstr>
      <vt:lpstr>‘Create your own method [...] Don’t depend slavishly on mine. Make up something that will work for you! But keep breaking traditions, I beg you.’ </vt:lpstr>
      <vt:lpstr>Aim of training</vt:lpstr>
      <vt:lpstr>What is success?</vt:lpstr>
      <vt:lpstr>Guideline 1: Design options for perception</vt:lpstr>
      <vt:lpstr>Guideline 2: Design options for language &amp; symbols</vt:lpstr>
      <vt:lpstr>Guideline 3: Design options for building knowledge</vt:lpstr>
      <vt:lpstr>Guideline 4: Design options for interaction Vary and honour the methods for response, navigation, and movement (4.1) How it applies: Allow students to deviate from the expected, see if you can follow instead of lead. </vt:lpstr>
      <vt:lpstr>Guideline 5: Design options for expression and communication  Address biases related to modes of expression and communication (5.4) How its applies: Ask yourself is how they are expressing or communicating not realistic/legible/truthful or is it simply not what you expected?</vt:lpstr>
      <vt:lpstr>Guideline 6: Design options for strategy development  Challenge exclusionary practices (6.5) How it applies: Ask yourself is stillness required to find focus? Is quiet required to be peaceful etc </vt:lpstr>
      <vt:lpstr>Guideline 7: Design options for welcoming interests &amp; identities Nurture joy and play (7.3) How it applies: keep these at the centre of the work. There is an old attitude that the work must be unpleasant but what if it was joyful?    </vt:lpstr>
      <vt:lpstr> Guideline 8: Design options for sustaining effort &amp; persistence Clarify the meaning and purpose of goals (8.1) How it applies: Don’t assume what is sensical to you is sensical to others. Make the time to explain.    </vt:lpstr>
      <vt:lpstr>Guideline 9: Design options for emotional capacity Cultivate empathy and restorative practices (9.4) How it applies: Assume good faith and allow for rest. </vt:lpstr>
      <vt:lpstr>Final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in Actor Training: Maintaining System Integrity While Expanding Access</dc:title>
  <dc:creator>Laura Bowler</dc:creator>
  <cp:lastModifiedBy>Danielle Duignan</cp:lastModifiedBy>
  <cp:revision>155</cp:revision>
  <dcterms:created xsi:type="dcterms:W3CDTF">2026-02-08T16:14:00Z</dcterms:created>
  <dcterms:modified xsi:type="dcterms:W3CDTF">2026-03-10T11:05:25Z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