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 id="2147483674" r:id="rId6"/>
    <p:sldMasterId id="2147483688" r:id="rId7"/>
  </p:sldMasterIdLst>
  <p:notesMasterIdLst>
    <p:notesMasterId r:id="rId31"/>
  </p:notesMasterIdLst>
  <p:sldIdLst>
    <p:sldId id="256" r:id="rId8"/>
    <p:sldId id="258" r:id="rId9"/>
    <p:sldId id="457" r:id="rId10"/>
    <p:sldId id="262" r:id="rId11"/>
    <p:sldId id="259" r:id="rId12"/>
    <p:sldId id="263" r:id="rId13"/>
    <p:sldId id="304" r:id="rId14"/>
    <p:sldId id="273" r:id="rId15"/>
    <p:sldId id="454" r:id="rId16"/>
    <p:sldId id="280" r:id="rId17"/>
    <p:sldId id="471" r:id="rId18"/>
    <p:sldId id="472" r:id="rId19"/>
    <p:sldId id="473" r:id="rId20"/>
    <p:sldId id="286" r:id="rId21"/>
    <p:sldId id="474" r:id="rId22"/>
    <p:sldId id="475" r:id="rId23"/>
    <p:sldId id="476" r:id="rId24"/>
    <p:sldId id="461" r:id="rId25"/>
    <p:sldId id="469" r:id="rId26"/>
    <p:sldId id="292" r:id="rId27"/>
    <p:sldId id="458" r:id="rId28"/>
    <p:sldId id="477" r:id="rId29"/>
    <p:sldId id="459"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66"/>
    <a:srgbClr val="07D39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218" autoAdjust="0"/>
    <p:restoredTop sz="86364" autoAdjust="0"/>
  </p:normalViewPr>
  <p:slideViewPr>
    <p:cSldViewPr snapToGrid="0">
      <p:cViewPr varScale="1">
        <p:scale>
          <a:sx n="72" d="100"/>
          <a:sy n="72" d="100"/>
        </p:scale>
        <p:origin x="96" y="58"/>
      </p:cViewPr>
      <p:guideLst/>
    </p:cSldViewPr>
  </p:slideViewPr>
  <p:outlineViewPr>
    <p:cViewPr>
      <p:scale>
        <a:sx n="33" d="100"/>
        <a:sy n="33" d="100"/>
      </p:scale>
      <p:origin x="0" y="-2518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 Type="http://schemas.openxmlformats.org/officeDocument/2006/relationships/customXml" Target="../customXml/item3.xml"/><Relationship Id="rId21" Type="http://schemas.openxmlformats.org/officeDocument/2006/relationships/slide" Target="slides/slide14.xml"/><Relationship Id="rId34" Type="http://schemas.openxmlformats.org/officeDocument/2006/relationships/theme" Target="theme/theme1.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tableStyles" Target="tableStyles.xml"/><Relationship Id="rId8"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DAB4BF-A181-41E2-BCE4-521ECEE9B1CF}" type="datetimeFigureOut">
              <a:rPr lang="en-AU" smtClean="0"/>
              <a:t>18/02/2026</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3A5FE6-9974-475E-B111-385CBCF8D408}" type="slidenum">
              <a:rPr lang="en-AU" smtClean="0"/>
              <a:t>‹#›</a:t>
            </a:fld>
            <a:endParaRPr lang="en-AU"/>
          </a:p>
        </p:txBody>
      </p:sp>
    </p:spTree>
    <p:extLst>
      <p:ext uri="{BB962C8B-B14F-4D97-AF65-F5344CB8AC3E}">
        <p14:creationId xmlns:p14="http://schemas.microsoft.com/office/powerpoint/2010/main" val="14023072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2" Type="http://schemas.openxmlformats.org/officeDocument/2006/relationships/hyperlink" Target="https://twitter.com/hashtag/UDLlens" TargetMode="External"/><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2" Type="http://schemas.openxmlformats.org/officeDocument/2006/relationships/hyperlink" Target="https://twitter.com/hashtag/UDLlens" TargetMode="External"/><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hyperlink" Target="https://twitter.com/hashtag/UDLlens" TargetMode="External"/><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2" Type="http://schemas.openxmlformats.org/officeDocument/2006/relationships/hyperlink" Target="https://twitter.com/hashtag/UDLlens" TargetMode="External"/><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2" Type="http://schemas.openxmlformats.org/officeDocument/2006/relationships/hyperlink" Target="https://twitter.com/hashtag/UDLlens" TargetMode="External"/><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2" Type="http://schemas.openxmlformats.org/officeDocument/2006/relationships/hyperlink" Target="https://twitter.com/hashtag/UDLlens" TargetMode="External"/><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2" Type="http://schemas.openxmlformats.org/officeDocument/2006/relationships/hyperlink" Target="https://twitter.com/hashtag/UDLlens" TargetMode="External"/><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hyperlink" Target="https://twitter.com/hashtag/UDLlens" TargetMode="External"/><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2" Type="http://schemas.openxmlformats.org/officeDocument/2006/relationships/hyperlink" Target="https://twitter.com/hashtag/UDLlens" TargetMode="External"/><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2" Type="http://schemas.openxmlformats.org/officeDocument/2006/relationships/hyperlink" Target="https://twitter.com/hashtag/UDLlens" TargetMode="External"/><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2" Type="http://schemas.openxmlformats.org/officeDocument/2006/relationships/hyperlink" Target="https://twitter.com/hashtag/UDLlens" TargetMode="External"/><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245DB5-A761-99FB-FCD0-98B1E44BE08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2B8AA640-8228-EF15-B557-95F0A2F3E39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E3FCD0BC-821C-873F-BFE4-5842FF4A8C76}"/>
              </a:ext>
            </a:extLst>
          </p:cNvPr>
          <p:cNvSpPr>
            <a:spLocks noGrp="1"/>
          </p:cNvSpPr>
          <p:nvPr>
            <p:ph type="dt" sz="half" idx="10"/>
          </p:nvPr>
        </p:nvSpPr>
        <p:spPr/>
        <p:txBody>
          <a:bodyPr/>
          <a:lstStyle/>
          <a:p>
            <a:fld id="{643A5291-1F19-4BAD-9A63-E3ADF8856BF9}" type="datetimeFigureOut">
              <a:rPr lang="en-AU" smtClean="0"/>
              <a:t>18/02/2026</a:t>
            </a:fld>
            <a:endParaRPr lang="en-AU"/>
          </a:p>
        </p:txBody>
      </p:sp>
      <p:sp>
        <p:nvSpPr>
          <p:cNvPr id="5" name="Footer Placeholder 4">
            <a:extLst>
              <a:ext uri="{FF2B5EF4-FFF2-40B4-BE49-F238E27FC236}">
                <a16:creationId xmlns:a16="http://schemas.microsoft.com/office/drawing/2014/main" id="{CC9C5930-BFA6-8C67-88B9-88DE4C36942B}"/>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E40525FB-F0C2-1D1B-0E1F-05DD7E810320}"/>
              </a:ext>
            </a:extLst>
          </p:cNvPr>
          <p:cNvSpPr>
            <a:spLocks noGrp="1"/>
          </p:cNvSpPr>
          <p:nvPr>
            <p:ph type="sldNum" sz="quarter" idx="12"/>
          </p:nvPr>
        </p:nvSpPr>
        <p:spPr/>
        <p:txBody>
          <a:bodyPr/>
          <a:lstStyle/>
          <a:p>
            <a:fld id="{F429D1D2-B4B9-4E7B-A6AC-9C0EA7EF46CE}" type="slidenum">
              <a:rPr lang="en-AU" smtClean="0"/>
              <a:t>‹#›</a:t>
            </a:fld>
            <a:endParaRPr lang="en-AU"/>
          </a:p>
        </p:txBody>
      </p:sp>
    </p:spTree>
    <p:extLst>
      <p:ext uri="{BB962C8B-B14F-4D97-AF65-F5344CB8AC3E}">
        <p14:creationId xmlns:p14="http://schemas.microsoft.com/office/powerpoint/2010/main" val="22153792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3C74A5-F180-52D1-DD64-8C44E70ABB41}"/>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44C97FA5-D415-6BBD-94CF-E94849D35F0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1BD7C687-8B14-4C21-3BB0-2A8C29732CCA}"/>
              </a:ext>
            </a:extLst>
          </p:cNvPr>
          <p:cNvSpPr>
            <a:spLocks noGrp="1"/>
          </p:cNvSpPr>
          <p:nvPr>
            <p:ph type="dt" sz="half" idx="10"/>
          </p:nvPr>
        </p:nvSpPr>
        <p:spPr/>
        <p:txBody>
          <a:bodyPr/>
          <a:lstStyle/>
          <a:p>
            <a:fld id="{643A5291-1F19-4BAD-9A63-E3ADF8856BF9}" type="datetimeFigureOut">
              <a:rPr lang="en-AU" smtClean="0"/>
              <a:t>18/02/2026</a:t>
            </a:fld>
            <a:endParaRPr lang="en-AU"/>
          </a:p>
        </p:txBody>
      </p:sp>
      <p:sp>
        <p:nvSpPr>
          <p:cNvPr id="5" name="Footer Placeholder 4">
            <a:extLst>
              <a:ext uri="{FF2B5EF4-FFF2-40B4-BE49-F238E27FC236}">
                <a16:creationId xmlns:a16="http://schemas.microsoft.com/office/drawing/2014/main" id="{A1F3803E-D58B-A2C0-784F-DE7078EAD5FF}"/>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213999CF-483E-0802-0971-57CC4BDC37BF}"/>
              </a:ext>
            </a:extLst>
          </p:cNvPr>
          <p:cNvSpPr>
            <a:spLocks noGrp="1"/>
          </p:cNvSpPr>
          <p:nvPr>
            <p:ph type="sldNum" sz="quarter" idx="12"/>
          </p:nvPr>
        </p:nvSpPr>
        <p:spPr/>
        <p:txBody>
          <a:bodyPr/>
          <a:lstStyle/>
          <a:p>
            <a:fld id="{F429D1D2-B4B9-4E7B-A6AC-9C0EA7EF46CE}" type="slidenum">
              <a:rPr lang="en-AU" smtClean="0"/>
              <a:t>‹#›</a:t>
            </a:fld>
            <a:endParaRPr lang="en-AU"/>
          </a:p>
        </p:txBody>
      </p:sp>
    </p:spTree>
    <p:extLst>
      <p:ext uri="{BB962C8B-B14F-4D97-AF65-F5344CB8AC3E}">
        <p14:creationId xmlns:p14="http://schemas.microsoft.com/office/powerpoint/2010/main" val="2961097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C00A7CD-AC7B-B10B-DDBD-E6DF53F9711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8AA7739A-02A4-E226-09F3-7F49F0B1F12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04757EFC-13E2-7A10-E652-1B2855A20733}"/>
              </a:ext>
            </a:extLst>
          </p:cNvPr>
          <p:cNvSpPr>
            <a:spLocks noGrp="1"/>
          </p:cNvSpPr>
          <p:nvPr>
            <p:ph type="dt" sz="half" idx="10"/>
          </p:nvPr>
        </p:nvSpPr>
        <p:spPr/>
        <p:txBody>
          <a:bodyPr/>
          <a:lstStyle/>
          <a:p>
            <a:fld id="{643A5291-1F19-4BAD-9A63-E3ADF8856BF9}" type="datetimeFigureOut">
              <a:rPr lang="en-AU" smtClean="0"/>
              <a:t>18/02/2026</a:t>
            </a:fld>
            <a:endParaRPr lang="en-AU"/>
          </a:p>
        </p:txBody>
      </p:sp>
      <p:sp>
        <p:nvSpPr>
          <p:cNvPr id="5" name="Footer Placeholder 4">
            <a:extLst>
              <a:ext uri="{FF2B5EF4-FFF2-40B4-BE49-F238E27FC236}">
                <a16:creationId xmlns:a16="http://schemas.microsoft.com/office/drawing/2014/main" id="{3DCAA117-EAD1-8FAC-C7EE-A3A8AD7BC706}"/>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AFA8B00F-5924-D381-217C-CCD87C337BF2}"/>
              </a:ext>
            </a:extLst>
          </p:cNvPr>
          <p:cNvSpPr>
            <a:spLocks noGrp="1"/>
          </p:cNvSpPr>
          <p:nvPr>
            <p:ph type="sldNum" sz="quarter" idx="12"/>
          </p:nvPr>
        </p:nvSpPr>
        <p:spPr/>
        <p:txBody>
          <a:bodyPr/>
          <a:lstStyle/>
          <a:p>
            <a:fld id="{F429D1D2-B4B9-4E7B-A6AC-9C0EA7EF46CE}" type="slidenum">
              <a:rPr lang="en-AU" smtClean="0"/>
              <a:t>‹#›</a:t>
            </a:fld>
            <a:endParaRPr lang="en-AU"/>
          </a:p>
        </p:txBody>
      </p:sp>
    </p:spTree>
    <p:extLst>
      <p:ext uri="{BB962C8B-B14F-4D97-AF65-F5344CB8AC3E}">
        <p14:creationId xmlns:p14="http://schemas.microsoft.com/office/powerpoint/2010/main" val="40103629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hree Pullouts">
    <p:spTree>
      <p:nvGrpSpPr>
        <p:cNvPr id="1" name=""/>
        <p:cNvGrpSpPr/>
        <p:nvPr/>
      </p:nvGrpSpPr>
      <p:grpSpPr>
        <a:xfrm>
          <a:off x="0" y="0"/>
          <a:ext cx="0" cy="0"/>
          <a:chOff x="0" y="0"/>
          <a:chExt cx="0" cy="0"/>
        </a:xfrm>
      </p:grpSpPr>
      <p:sp>
        <p:nvSpPr>
          <p:cNvPr id="13" name="Text Placeholder 6">
            <a:extLst>
              <a:ext uri="{FF2B5EF4-FFF2-40B4-BE49-F238E27FC236}">
                <a16:creationId xmlns:a16="http://schemas.microsoft.com/office/drawing/2014/main" id="{EA75515C-08B2-490C-B8D9-273E0B4B793E}"/>
              </a:ext>
            </a:extLst>
          </p:cNvPr>
          <p:cNvSpPr>
            <a:spLocks noGrp="1"/>
          </p:cNvSpPr>
          <p:nvPr>
            <p:ph type="body" sz="quarter" idx="21" hasCustomPrompt="1"/>
          </p:nvPr>
        </p:nvSpPr>
        <p:spPr>
          <a:xfrm>
            <a:off x="8112126" y="2040365"/>
            <a:ext cx="3384548" cy="3671777"/>
          </a:xfrm>
          <a:prstGeom prst="rect">
            <a:avLst/>
          </a:prstGeom>
          <a:solidFill>
            <a:schemeClr val="accent1"/>
          </a:solidFill>
        </p:spPr>
        <p:txBody>
          <a:bodyPr lIns="180000" tIns="108000" rIns="180000" bIns="180000" anchor="t">
            <a:normAutofit/>
          </a:bodyPr>
          <a:lstStyle>
            <a:lvl1pPr marL="285750" indent="-285750" algn="l">
              <a:buClr>
                <a:schemeClr val="bg1"/>
              </a:buClr>
              <a:buFont typeface="Arial" panose="020B0604020202020204" pitchFamily="34" charset="0"/>
              <a:buChar char="•"/>
              <a:defRPr sz="1400">
                <a:solidFill>
                  <a:schemeClr val="bg1"/>
                </a:solidFill>
              </a:defRPr>
            </a:lvl1pPr>
          </a:lstStyle>
          <a:p>
            <a:pPr lvl="0"/>
            <a:r>
              <a:rPr lang="en-AU" dirty="0"/>
              <a:t>[Enter text – You can change the colour of this placeholder under the ‘Shape fill’ menu]</a:t>
            </a:r>
          </a:p>
        </p:txBody>
      </p:sp>
      <p:sp>
        <p:nvSpPr>
          <p:cNvPr id="6" name="Title 5">
            <a:extLst>
              <a:ext uri="{FF2B5EF4-FFF2-40B4-BE49-F238E27FC236}">
                <a16:creationId xmlns:a16="http://schemas.microsoft.com/office/drawing/2014/main" id="{7DA12390-A044-4D48-96A4-00A2D51D906B}"/>
              </a:ext>
            </a:extLst>
          </p:cNvPr>
          <p:cNvSpPr>
            <a:spLocks noGrp="1"/>
          </p:cNvSpPr>
          <p:nvPr>
            <p:ph type="title"/>
          </p:nvPr>
        </p:nvSpPr>
        <p:spPr/>
        <p:txBody>
          <a:bodyPr/>
          <a:lstStyle/>
          <a:p>
            <a:r>
              <a:rPr lang="en-US"/>
              <a:t>Click to edit Master title style</a:t>
            </a:r>
            <a:endParaRPr lang="en-AU" dirty="0"/>
          </a:p>
        </p:txBody>
      </p:sp>
      <p:sp>
        <p:nvSpPr>
          <p:cNvPr id="10" name="Text Placeholder 6">
            <a:extLst>
              <a:ext uri="{FF2B5EF4-FFF2-40B4-BE49-F238E27FC236}">
                <a16:creationId xmlns:a16="http://schemas.microsoft.com/office/drawing/2014/main" id="{5A8D97C9-2BD4-40D2-8A9C-5D0FDC041E5C}"/>
              </a:ext>
            </a:extLst>
          </p:cNvPr>
          <p:cNvSpPr>
            <a:spLocks noGrp="1"/>
          </p:cNvSpPr>
          <p:nvPr>
            <p:ph type="body" sz="quarter" idx="19" hasCustomPrompt="1"/>
          </p:nvPr>
        </p:nvSpPr>
        <p:spPr>
          <a:xfrm>
            <a:off x="695328" y="2030400"/>
            <a:ext cx="3384548" cy="3671777"/>
          </a:xfrm>
          <a:prstGeom prst="rect">
            <a:avLst/>
          </a:prstGeom>
          <a:solidFill>
            <a:srgbClr val="962A8B"/>
          </a:solidFill>
        </p:spPr>
        <p:txBody>
          <a:bodyPr lIns="180000" tIns="108000" rIns="180000" bIns="180000" anchor="t">
            <a:normAutofit/>
          </a:bodyPr>
          <a:lstStyle>
            <a:lvl1pPr marL="285750" indent="-285750" algn="l">
              <a:buClr>
                <a:schemeClr val="bg1"/>
              </a:buClr>
              <a:buFont typeface="Arial" panose="020B0604020202020204" pitchFamily="34" charset="0"/>
              <a:buChar char="•"/>
              <a:defRPr sz="1400">
                <a:solidFill>
                  <a:schemeClr val="bg1"/>
                </a:solidFill>
              </a:defRPr>
            </a:lvl1pPr>
          </a:lstStyle>
          <a:p>
            <a:pPr lvl="0"/>
            <a:r>
              <a:rPr lang="en-AU" dirty="0"/>
              <a:t>[Enter text – You can change the colour of this placeholder under the ‘Shape fill’ menu]</a:t>
            </a:r>
          </a:p>
        </p:txBody>
      </p:sp>
      <p:sp>
        <p:nvSpPr>
          <p:cNvPr id="12" name="Text Placeholder 6">
            <a:extLst>
              <a:ext uri="{FF2B5EF4-FFF2-40B4-BE49-F238E27FC236}">
                <a16:creationId xmlns:a16="http://schemas.microsoft.com/office/drawing/2014/main" id="{2409A6CC-1C55-4870-8E22-205BA52568D4}"/>
              </a:ext>
            </a:extLst>
          </p:cNvPr>
          <p:cNvSpPr>
            <a:spLocks noGrp="1"/>
          </p:cNvSpPr>
          <p:nvPr>
            <p:ph type="body" sz="quarter" idx="20" hasCustomPrompt="1"/>
          </p:nvPr>
        </p:nvSpPr>
        <p:spPr>
          <a:xfrm>
            <a:off x="4387254" y="2033057"/>
            <a:ext cx="3384548" cy="3671777"/>
          </a:xfrm>
          <a:prstGeom prst="rect">
            <a:avLst/>
          </a:prstGeom>
          <a:solidFill>
            <a:srgbClr val="999490"/>
          </a:solidFill>
        </p:spPr>
        <p:txBody>
          <a:bodyPr lIns="180000" tIns="108000" rIns="180000" bIns="180000" anchor="t">
            <a:normAutofit/>
          </a:bodyPr>
          <a:lstStyle>
            <a:lvl1pPr marL="285750" indent="-285750" algn="l">
              <a:buClr>
                <a:schemeClr val="bg1"/>
              </a:buClr>
              <a:buFont typeface="Arial" panose="020B0604020202020204" pitchFamily="34" charset="0"/>
              <a:buChar char="•"/>
              <a:defRPr sz="1400">
                <a:solidFill>
                  <a:schemeClr val="bg1"/>
                </a:solidFill>
              </a:defRPr>
            </a:lvl1pPr>
          </a:lstStyle>
          <a:p>
            <a:pPr lvl="0"/>
            <a:r>
              <a:rPr lang="en-AU" dirty="0"/>
              <a:t>[Enter text – You can change the colour of this placeholder under the ‘Shape fill’ menu]</a:t>
            </a:r>
          </a:p>
        </p:txBody>
      </p:sp>
      <p:sp>
        <p:nvSpPr>
          <p:cNvPr id="7" name="Footer Placeholder 6">
            <a:extLst>
              <a:ext uri="{FF2B5EF4-FFF2-40B4-BE49-F238E27FC236}">
                <a16:creationId xmlns:a16="http://schemas.microsoft.com/office/drawing/2014/main" id="{CB490FF1-595C-4C0F-8493-0452D9413FEC}"/>
              </a:ext>
            </a:extLst>
          </p:cNvPr>
          <p:cNvSpPr>
            <a:spLocks noGrp="1"/>
          </p:cNvSpPr>
          <p:nvPr>
            <p:ph type="ftr" sz="quarter" idx="23"/>
          </p:nvPr>
        </p:nvSpPr>
        <p:spPr/>
        <p:txBody>
          <a:bodyPr/>
          <a:lstStyle/>
          <a:p>
            <a:endParaRPr lang="en-AU" dirty="0"/>
          </a:p>
        </p:txBody>
      </p:sp>
      <p:sp>
        <p:nvSpPr>
          <p:cNvPr id="8" name="Slide Number Placeholder 7">
            <a:extLst>
              <a:ext uri="{FF2B5EF4-FFF2-40B4-BE49-F238E27FC236}">
                <a16:creationId xmlns:a16="http://schemas.microsoft.com/office/drawing/2014/main" id="{991171E7-B6F7-4135-91FD-8404DE6A1A00}"/>
              </a:ext>
            </a:extLst>
          </p:cNvPr>
          <p:cNvSpPr>
            <a:spLocks noGrp="1"/>
          </p:cNvSpPr>
          <p:nvPr>
            <p:ph type="sldNum" sz="quarter" idx="24"/>
          </p:nvPr>
        </p:nvSpPr>
        <p:spPr/>
        <p:txBody>
          <a:bodyPr/>
          <a:lstStyle/>
          <a:p>
            <a:fld id="{E917DE0E-AFB1-41FD-BC35-27DB61CA125F}" type="slidenum">
              <a:rPr lang="en-AU" smtClean="0"/>
              <a:pPr/>
              <a:t>‹#›</a:t>
            </a:fld>
            <a:endParaRPr lang="en-AU" dirty="0"/>
          </a:p>
        </p:txBody>
      </p:sp>
      <p:sp>
        <p:nvSpPr>
          <p:cNvPr id="17" name="Text Placeholder 5">
            <a:extLst>
              <a:ext uri="{FF2B5EF4-FFF2-40B4-BE49-F238E27FC236}">
                <a16:creationId xmlns:a16="http://schemas.microsoft.com/office/drawing/2014/main" id="{B4749D6D-DBC4-4697-B59F-A3C7324B6856}"/>
              </a:ext>
            </a:extLst>
          </p:cNvPr>
          <p:cNvSpPr>
            <a:spLocks noGrp="1"/>
          </p:cNvSpPr>
          <p:nvPr>
            <p:ph type="body" sz="quarter" idx="31" hasCustomPrompt="1"/>
          </p:nvPr>
        </p:nvSpPr>
        <p:spPr>
          <a:xfrm>
            <a:off x="695326" y="1364400"/>
            <a:ext cx="10801349" cy="506132"/>
          </a:xfrm>
          <a:prstGeom prst="rect">
            <a:avLst/>
          </a:prstGeom>
        </p:spPr>
        <p:txBody>
          <a:bodyPr>
            <a:noAutofit/>
          </a:bodyPr>
          <a:lstStyle>
            <a:lvl1pPr>
              <a:lnSpc>
                <a:spcPct val="100000"/>
              </a:lnSpc>
              <a:defRPr sz="1600" b="0">
                <a:solidFill>
                  <a:schemeClr val="tx2"/>
                </a:solidFill>
              </a:defRPr>
            </a:lvl1pPr>
            <a:lvl2pPr marL="612" indent="0">
              <a:buNone/>
              <a:defRPr/>
            </a:lvl2pPr>
          </a:lstStyle>
          <a:p>
            <a:pPr lvl="0"/>
            <a:r>
              <a:rPr lang="en-US" dirty="0"/>
              <a:t>[Subtitle]</a:t>
            </a:r>
          </a:p>
        </p:txBody>
      </p:sp>
    </p:spTree>
    <p:extLst>
      <p:ext uri="{BB962C8B-B14F-4D97-AF65-F5344CB8AC3E}">
        <p14:creationId xmlns:p14="http://schemas.microsoft.com/office/powerpoint/2010/main" val="33395239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60BBC9-AAAB-EFB8-E881-204C6E213C6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2CA0C782-E9CD-DC86-0864-F8D26BA58DF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6" name="Slide Number Placeholder 5">
            <a:extLst>
              <a:ext uri="{FF2B5EF4-FFF2-40B4-BE49-F238E27FC236}">
                <a16:creationId xmlns:a16="http://schemas.microsoft.com/office/drawing/2014/main" id="{36BC6BBD-4BC6-A2DC-D1FF-92285AD6566B}"/>
              </a:ext>
            </a:extLst>
          </p:cNvPr>
          <p:cNvSpPr>
            <a:spLocks noGrp="1"/>
          </p:cNvSpPr>
          <p:nvPr>
            <p:ph type="sldNum" sz="quarter" idx="12"/>
          </p:nvPr>
        </p:nvSpPr>
        <p:spPr/>
        <p:txBody>
          <a:bodyPr/>
          <a:lstStyle/>
          <a:p>
            <a:fld id="{7A8379CD-2076-4248-A29D-9F01398BE050}" type="slidenum">
              <a:rPr lang="en-AU" smtClean="0"/>
              <a:t>‹#›</a:t>
            </a:fld>
            <a:endParaRPr lang="en-AU" dirty="0"/>
          </a:p>
        </p:txBody>
      </p:sp>
    </p:spTree>
    <p:extLst>
      <p:ext uri="{BB962C8B-B14F-4D97-AF65-F5344CB8AC3E}">
        <p14:creationId xmlns:p14="http://schemas.microsoft.com/office/powerpoint/2010/main" val="28707830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D1B04-A566-B229-6BDE-40F7DBF8920C}"/>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8A9D437-8882-EC6D-F513-B246B7F78D9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Slide Number Placeholder 5">
            <a:extLst>
              <a:ext uri="{FF2B5EF4-FFF2-40B4-BE49-F238E27FC236}">
                <a16:creationId xmlns:a16="http://schemas.microsoft.com/office/drawing/2014/main" id="{F19FC58B-9291-4D26-DDB3-AED1060ABF79}"/>
              </a:ext>
            </a:extLst>
          </p:cNvPr>
          <p:cNvSpPr>
            <a:spLocks noGrp="1"/>
          </p:cNvSpPr>
          <p:nvPr>
            <p:ph type="sldNum" sz="quarter" idx="12"/>
          </p:nvPr>
        </p:nvSpPr>
        <p:spPr/>
        <p:txBody>
          <a:bodyPr/>
          <a:lstStyle/>
          <a:p>
            <a:fld id="{7A8379CD-2076-4248-A29D-9F01398BE050}" type="slidenum">
              <a:rPr lang="en-AU" smtClean="0"/>
              <a:t>‹#›</a:t>
            </a:fld>
            <a:endParaRPr lang="en-AU" dirty="0"/>
          </a:p>
        </p:txBody>
      </p:sp>
    </p:spTree>
    <p:extLst>
      <p:ext uri="{BB962C8B-B14F-4D97-AF65-F5344CB8AC3E}">
        <p14:creationId xmlns:p14="http://schemas.microsoft.com/office/powerpoint/2010/main" val="36900357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93925-701E-1326-2C5F-91C1BD0D282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27BD4B13-FCCD-14A5-3B05-9055B70588F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6" name="Slide Number Placeholder 5">
            <a:extLst>
              <a:ext uri="{FF2B5EF4-FFF2-40B4-BE49-F238E27FC236}">
                <a16:creationId xmlns:a16="http://schemas.microsoft.com/office/drawing/2014/main" id="{F8CA7DA6-C628-C014-E3D7-D2ACE657F47C}"/>
              </a:ext>
            </a:extLst>
          </p:cNvPr>
          <p:cNvSpPr>
            <a:spLocks noGrp="1"/>
          </p:cNvSpPr>
          <p:nvPr>
            <p:ph type="sldNum" sz="quarter" idx="12"/>
          </p:nvPr>
        </p:nvSpPr>
        <p:spPr/>
        <p:txBody>
          <a:bodyPr/>
          <a:lstStyle/>
          <a:p>
            <a:fld id="{7A8379CD-2076-4248-A29D-9F01398BE050}" type="slidenum">
              <a:rPr lang="en-AU" smtClean="0"/>
              <a:t>‹#›</a:t>
            </a:fld>
            <a:endParaRPr lang="en-AU" dirty="0"/>
          </a:p>
        </p:txBody>
      </p:sp>
    </p:spTree>
    <p:extLst>
      <p:ext uri="{BB962C8B-B14F-4D97-AF65-F5344CB8AC3E}">
        <p14:creationId xmlns:p14="http://schemas.microsoft.com/office/powerpoint/2010/main" val="42496573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F2EFED-80C2-BA78-17E4-CF658F1DEA01}"/>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B2D0045-43BC-D817-C45D-85E9A49633C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34D9E584-7C67-0346-4182-C430EACB27D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Slide Number Placeholder 6">
            <a:extLst>
              <a:ext uri="{FF2B5EF4-FFF2-40B4-BE49-F238E27FC236}">
                <a16:creationId xmlns:a16="http://schemas.microsoft.com/office/drawing/2014/main" id="{077EE0AC-07FB-C4C2-450C-C8B0A89A3951}"/>
              </a:ext>
            </a:extLst>
          </p:cNvPr>
          <p:cNvSpPr>
            <a:spLocks noGrp="1"/>
          </p:cNvSpPr>
          <p:nvPr>
            <p:ph type="sldNum" sz="quarter" idx="12"/>
          </p:nvPr>
        </p:nvSpPr>
        <p:spPr/>
        <p:txBody>
          <a:bodyPr/>
          <a:lstStyle/>
          <a:p>
            <a:fld id="{7A8379CD-2076-4248-A29D-9F01398BE050}" type="slidenum">
              <a:rPr lang="en-AU" smtClean="0"/>
              <a:t>‹#›</a:t>
            </a:fld>
            <a:endParaRPr lang="en-AU" dirty="0"/>
          </a:p>
        </p:txBody>
      </p:sp>
    </p:spTree>
    <p:extLst>
      <p:ext uri="{BB962C8B-B14F-4D97-AF65-F5344CB8AC3E}">
        <p14:creationId xmlns:p14="http://schemas.microsoft.com/office/powerpoint/2010/main" val="1064968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74DBBC-7BD4-5850-2AFD-55E3C070C3FA}"/>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BB6F183F-F079-482D-6E8A-F7571323B98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A150515-1AAD-AA1B-6618-4591C03D84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7F6F6AD9-8297-E367-CE4B-6B7B7D22CD1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E413DD6-CFE1-FE71-8203-EB9943B1456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9" name="Slide Number Placeholder 8">
            <a:extLst>
              <a:ext uri="{FF2B5EF4-FFF2-40B4-BE49-F238E27FC236}">
                <a16:creationId xmlns:a16="http://schemas.microsoft.com/office/drawing/2014/main" id="{622D22FF-CD7C-B0A1-F155-E7C4AE31BB25}"/>
              </a:ext>
            </a:extLst>
          </p:cNvPr>
          <p:cNvSpPr>
            <a:spLocks noGrp="1"/>
          </p:cNvSpPr>
          <p:nvPr>
            <p:ph type="sldNum" sz="quarter" idx="12"/>
          </p:nvPr>
        </p:nvSpPr>
        <p:spPr/>
        <p:txBody>
          <a:bodyPr/>
          <a:lstStyle/>
          <a:p>
            <a:fld id="{7A8379CD-2076-4248-A29D-9F01398BE050}" type="slidenum">
              <a:rPr lang="en-AU" smtClean="0"/>
              <a:t>‹#›</a:t>
            </a:fld>
            <a:endParaRPr lang="en-AU" dirty="0"/>
          </a:p>
        </p:txBody>
      </p:sp>
    </p:spTree>
    <p:extLst>
      <p:ext uri="{BB962C8B-B14F-4D97-AF65-F5344CB8AC3E}">
        <p14:creationId xmlns:p14="http://schemas.microsoft.com/office/powerpoint/2010/main" val="13565753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916CC-0AA0-7B3C-0717-32B06844F0C9}"/>
              </a:ext>
            </a:extLst>
          </p:cNvPr>
          <p:cNvSpPr>
            <a:spLocks noGrp="1"/>
          </p:cNvSpPr>
          <p:nvPr>
            <p:ph type="title"/>
          </p:nvPr>
        </p:nvSpPr>
        <p:spPr/>
        <p:txBody>
          <a:bodyPr/>
          <a:lstStyle/>
          <a:p>
            <a:r>
              <a:rPr lang="en-US"/>
              <a:t>Click to edit Master title style</a:t>
            </a:r>
            <a:endParaRPr lang="en-AU"/>
          </a:p>
        </p:txBody>
      </p:sp>
      <p:sp>
        <p:nvSpPr>
          <p:cNvPr id="5" name="Slide Number Placeholder 4">
            <a:extLst>
              <a:ext uri="{FF2B5EF4-FFF2-40B4-BE49-F238E27FC236}">
                <a16:creationId xmlns:a16="http://schemas.microsoft.com/office/drawing/2014/main" id="{87423FCE-0B19-4E28-024E-D32306D9DF30}"/>
              </a:ext>
            </a:extLst>
          </p:cNvPr>
          <p:cNvSpPr>
            <a:spLocks noGrp="1"/>
          </p:cNvSpPr>
          <p:nvPr>
            <p:ph type="sldNum" sz="quarter" idx="12"/>
          </p:nvPr>
        </p:nvSpPr>
        <p:spPr/>
        <p:txBody>
          <a:bodyPr/>
          <a:lstStyle/>
          <a:p>
            <a:fld id="{7A8379CD-2076-4248-A29D-9F01398BE050}" type="slidenum">
              <a:rPr lang="en-AU" smtClean="0"/>
              <a:t>‹#›</a:t>
            </a:fld>
            <a:endParaRPr lang="en-AU" dirty="0"/>
          </a:p>
        </p:txBody>
      </p:sp>
    </p:spTree>
    <p:extLst>
      <p:ext uri="{BB962C8B-B14F-4D97-AF65-F5344CB8AC3E}">
        <p14:creationId xmlns:p14="http://schemas.microsoft.com/office/powerpoint/2010/main" val="38023508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F190B82-E876-FEC5-63B5-764B9C25A4BD}"/>
              </a:ext>
            </a:extLst>
          </p:cNvPr>
          <p:cNvSpPr>
            <a:spLocks noGrp="1"/>
          </p:cNvSpPr>
          <p:nvPr>
            <p:ph type="sldNum" sz="quarter" idx="12"/>
          </p:nvPr>
        </p:nvSpPr>
        <p:spPr/>
        <p:txBody>
          <a:bodyPr/>
          <a:lstStyle/>
          <a:p>
            <a:fld id="{7A8379CD-2076-4248-A29D-9F01398BE050}" type="slidenum">
              <a:rPr lang="en-AU" smtClean="0"/>
              <a:t>‹#›</a:t>
            </a:fld>
            <a:endParaRPr lang="en-AU" dirty="0"/>
          </a:p>
        </p:txBody>
      </p:sp>
    </p:spTree>
    <p:extLst>
      <p:ext uri="{BB962C8B-B14F-4D97-AF65-F5344CB8AC3E}">
        <p14:creationId xmlns:p14="http://schemas.microsoft.com/office/powerpoint/2010/main" val="22445471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B8C66-5E60-CE4A-96AF-DE41ECB16AC8}"/>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BB5F1281-FF9D-CB97-052C-74871EC5BA1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80473BA0-3AE0-5AED-6154-57E805DE232C}"/>
              </a:ext>
            </a:extLst>
          </p:cNvPr>
          <p:cNvSpPr>
            <a:spLocks noGrp="1"/>
          </p:cNvSpPr>
          <p:nvPr>
            <p:ph type="dt" sz="half" idx="10"/>
          </p:nvPr>
        </p:nvSpPr>
        <p:spPr/>
        <p:txBody>
          <a:bodyPr/>
          <a:lstStyle/>
          <a:p>
            <a:fld id="{643A5291-1F19-4BAD-9A63-E3ADF8856BF9}" type="datetimeFigureOut">
              <a:rPr lang="en-AU" smtClean="0"/>
              <a:t>18/02/2026</a:t>
            </a:fld>
            <a:endParaRPr lang="en-AU"/>
          </a:p>
        </p:txBody>
      </p:sp>
      <p:sp>
        <p:nvSpPr>
          <p:cNvPr id="5" name="Footer Placeholder 4">
            <a:extLst>
              <a:ext uri="{FF2B5EF4-FFF2-40B4-BE49-F238E27FC236}">
                <a16:creationId xmlns:a16="http://schemas.microsoft.com/office/drawing/2014/main" id="{15F801C7-2E64-61AB-A91A-378CD2E63E5D}"/>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AADCBE06-8E88-3825-E7D5-8985FCE958BF}"/>
              </a:ext>
            </a:extLst>
          </p:cNvPr>
          <p:cNvSpPr>
            <a:spLocks noGrp="1"/>
          </p:cNvSpPr>
          <p:nvPr>
            <p:ph type="sldNum" sz="quarter" idx="12"/>
          </p:nvPr>
        </p:nvSpPr>
        <p:spPr/>
        <p:txBody>
          <a:bodyPr/>
          <a:lstStyle/>
          <a:p>
            <a:fld id="{F429D1D2-B4B9-4E7B-A6AC-9C0EA7EF46CE}" type="slidenum">
              <a:rPr lang="en-AU" smtClean="0"/>
              <a:t>‹#›</a:t>
            </a:fld>
            <a:endParaRPr lang="en-AU"/>
          </a:p>
        </p:txBody>
      </p:sp>
    </p:spTree>
    <p:extLst>
      <p:ext uri="{BB962C8B-B14F-4D97-AF65-F5344CB8AC3E}">
        <p14:creationId xmlns:p14="http://schemas.microsoft.com/office/powerpoint/2010/main" val="335152510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7EA04-63F6-B764-D70C-671199A0AA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5D974450-3684-DB0B-9008-476BF974CE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F88926F0-CC3B-D00F-5700-B5CABF8445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DF3D377B-4292-BCFD-CAA2-CD3D3BB06C77}"/>
              </a:ext>
            </a:extLst>
          </p:cNvPr>
          <p:cNvSpPr>
            <a:spLocks noGrp="1"/>
          </p:cNvSpPr>
          <p:nvPr>
            <p:ph type="sldNum" sz="quarter" idx="12"/>
          </p:nvPr>
        </p:nvSpPr>
        <p:spPr/>
        <p:txBody>
          <a:bodyPr/>
          <a:lstStyle/>
          <a:p>
            <a:fld id="{7A8379CD-2076-4248-A29D-9F01398BE050}" type="slidenum">
              <a:rPr lang="en-AU" smtClean="0"/>
              <a:t>‹#›</a:t>
            </a:fld>
            <a:endParaRPr lang="en-AU" dirty="0"/>
          </a:p>
        </p:txBody>
      </p:sp>
    </p:spTree>
    <p:extLst>
      <p:ext uri="{BB962C8B-B14F-4D97-AF65-F5344CB8AC3E}">
        <p14:creationId xmlns:p14="http://schemas.microsoft.com/office/powerpoint/2010/main" val="427758208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B76AAE-C495-79E3-0EFA-7FD1FBB2063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C952585C-DF80-3FA8-0CA2-35D93D644D2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dirty="0"/>
          </a:p>
        </p:txBody>
      </p:sp>
      <p:sp>
        <p:nvSpPr>
          <p:cNvPr id="4" name="Text Placeholder 3">
            <a:extLst>
              <a:ext uri="{FF2B5EF4-FFF2-40B4-BE49-F238E27FC236}">
                <a16:creationId xmlns:a16="http://schemas.microsoft.com/office/drawing/2014/main" id="{D70A97C8-90F7-ECF4-51DE-B2DA62E0A5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357286C7-2AE5-A11D-DBC3-2E19AD88AE9C}"/>
              </a:ext>
            </a:extLst>
          </p:cNvPr>
          <p:cNvSpPr>
            <a:spLocks noGrp="1"/>
          </p:cNvSpPr>
          <p:nvPr>
            <p:ph type="sldNum" sz="quarter" idx="12"/>
          </p:nvPr>
        </p:nvSpPr>
        <p:spPr/>
        <p:txBody>
          <a:bodyPr/>
          <a:lstStyle/>
          <a:p>
            <a:fld id="{7A8379CD-2076-4248-A29D-9F01398BE050}" type="slidenum">
              <a:rPr lang="en-AU" smtClean="0"/>
              <a:t>‹#›</a:t>
            </a:fld>
            <a:endParaRPr lang="en-AU" dirty="0"/>
          </a:p>
        </p:txBody>
      </p:sp>
    </p:spTree>
    <p:extLst>
      <p:ext uri="{BB962C8B-B14F-4D97-AF65-F5344CB8AC3E}">
        <p14:creationId xmlns:p14="http://schemas.microsoft.com/office/powerpoint/2010/main" val="342722460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136D72-BDBC-3E7E-796D-00E497BD9D13}"/>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53B64B3D-A817-C7C5-FE42-E0ED020DB77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Slide Number Placeholder 5">
            <a:extLst>
              <a:ext uri="{FF2B5EF4-FFF2-40B4-BE49-F238E27FC236}">
                <a16:creationId xmlns:a16="http://schemas.microsoft.com/office/drawing/2014/main" id="{DD959441-BD29-B729-B43C-1FAB9345D2F4}"/>
              </a:ext>
            </a:extLst>
          </p:cNvPr>
          <p:cNvSpPr>
            <a:spLocks noGrp="1"/>
          </p:cNvSpPr>
          <p:nvPr>
            <p:ph type="sldNum" sz="quarter" idx="12"/>
          </p:nvPr>
        </p:nvSpPr>
        <p:spPr/>
        <p:txBody>
          <a:bodyPr/>
          <a:lstStyle/>
          <a:p>
            <a:fld id="{7A8379CD-2076-4248-A29D-9F01398BE050}" type="slidenum">
              <a:rPr lang="en-AU" smtClean="0"/>
              <a:t>‹#›</a:t>
            </a:fld>
            <a:endParaRPr lang="en-AU" dirty="0"/>
          </a:p>
        </p:txBody>
      </p:sp>
    </p:spTree>
    <p:extLst>
      <p:ext uri="{BB962C8B-B14F-4D97-AF65-F5344CB8AC3E}">
        <p14:creationId xmlns:p14="http://schemas.microsoft.com/office/powerpoint/2010/main" val="108675393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76ED760-B8ED-2D2C-E213-F28B4607BE8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90E13A71-B2F1-0481-03B7-7E4B5C76E8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Slide Number Placeholder 5">
            <a:extLst>
              <a:ext uri="{FF2B5EF4-FFF2-40B4-BE49-F238E27FC236}">
                <a16:creationId xmlns:a16="http://schemas.microsoft.com/office/drawing/2014/main" id="{CB630943-C9BC-F20A-EA2A-7550CCAD98C6}"/>
              </a:ext>
            </a:extLst>
          </p:cNvPr>
          <p:cNvSpPr>
            <a:spLocks noGrp="1"/>
          </p:cNvSpPr>
          <p:nvPr>
            <p:ph type="sldNum" sz="quarter" idx="12"/>
          </p:nvPr>
        </p:nvSpPr>
        <p:spPr/>
        <p:txBody>
          <a:bodyPr/>
          <a:lstStyle/>
          <a:p>
            <a:fld id="{7A8379CD-2076-4248-A29D-9F01398BE050}" type="slidenum">
              <a:rPr lang="en-AU" smtClean="0"/>
              <a:t>‹#›</a:t>
            </a:fld>
            <a:endParaRPr lang="en-AU" dirty="0"/>
          </a:p>
        </p:txBody>
      </p:sp>
    </p:spTree>
    <p:extLst>
      <p:ext uri="{BB962C8B-B14F-4D97-AF65-F5344CB8AC3E}">
        <p14:creationId xmlns:p14="http://schemas.microsoft.com/office/powerpoint/2010/main" val="260408739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Three Pullouts">
    <p:spTree>
      <p:nvGrpSpPr>
        <p:cNvPr id="1" name=""/>
        <p:cNvGrpSpPr/>
        <p:nvPr/>
      </p:nvGrpSpPr>
      <p:grpSpPr>
        <a:xfrm>
          <a:off x="0" y="0"/>
          <a:ext cx="0" cy="0"/>
          <a:chOff x="0" y="0"/>
          <a:chExt cx="0" cy="0"/>
        </a:xfrm>
      </p:grpSpPr>
      <p:sp>
        <p:nvSpPr>
          <p:cNvPr id="13" name="Text Placeholder 6">
            <a:extLst>
              <a:ext uri="{FF2B5EF4-FFF2-40B4-BE49-F238E27FC236}">
                <a16:creationId xmlns:a16="http://schemas.microsoft.com/office/drawing/2014/main" id="{EA75515C-08B2-490C-B8D9-273E0B4B793E}"/>
              </a:ext>
            </a:extLst>
          </p:cNvPr>
          <p:cNvSpPr>
            <a:spLocks noGrp="1"/>
          </p:cNvSpPr>
          <p:nvPr>
            <p:ph type="body" sz="quarter" idx="21" hasCustomPrompt="1"/>
          </p:nvPr>
        </p:nvSpPr>
        <p:spPr>
          <a:xfrm>
            <a:off x="8112126" y="2040365"/>
            <a:ext cx="3384548" cy="3671777"/>
          </a:xfrm>
          <a:prstGeom prst="rect">
            <a:avLst/>
          </a:prstGeom>
          <a:solidFill>
            <a:schemeClr val="accent1"/>
          </a:solidFill>
        </p:spPr>
        <p:txBody>
          <a:bodyPr lIns="180000" tIns="108000" rIns="180000" bIns="180000" anchor="t">
            <a:normAutofit/>
          </a:bodyPr>
          <a:lstStyle>
            <a:lvl1pPr marL="285750" indent="-285750" algn="l">
              <a:buClr>
                <a:schemeClr val="bg1"/>
              </a:buClr>
              <a:buFont typeface="Arial" panose="020B0604020202020204" pitchFamily="34" charset="0"/>
              <a:buChar char="•"/>
              <a:defRPr sz="1400">
                <a:solidFill>
                  <a:schemeClr val="bg1"/>
                </a:solidFill>
              </a:defRPr>
            </a:lvl1pPr>
          </a:lstStyle>
          <a:p>
            <a:pPr lvl="0"/>
            <a:r>
              <a:rPr lang="en-AU" dirty="0"/>
              <a:t>[Enter text – You can change the colour of this placeholder under the ‘Shape fill’ menu]</a:t>
            </a:r>
          </a:p>
        </p:txBody>
      </p:sp>
      <p:sp>
        <p:nvSpPr>
          <p:cNvPr id="6" name="Title 5">
            <a:extLst>
              <a:ext uri="{FF2B5EF4-FFF2-40B4-BE49-F238E27FC236}">
                <a16:creationId xmlns:a16="http://schemas.microsoft.com/office/drawing/2014/main" id="{7DA12390-A044-4D48-96A4-00A2D51D906B}"/>
              </a:ext>
            </a:extLst>
          </p:cNvPr>
          <p:cNvSpPr>
            <a:spLocks noGrp="1"/>
          </p:cNvSpPr>
          <p:nvPr>
            <p:ph type="title"/>
          </p:nvPr>
        </p:nvSpPr>
        <p:spPr/>
        <p:txBody>
          <a:bodyPr/>
          <a:lstStyle/>
          <a:p>
            <a:r>
              <a:rPr lang="en-US"/>
              <a:t>Click to edit Master title style</a:t>
            </a:r>
            <a:endParaRPr lang="en-AU" dirty="0"/>
          </a:p>
        </p:txBody>
      </p:sp>
      <p:sp>
        <p:nvSpPr>
          <p:cNvPr id="10" name="Text Placeholder 6">
            <a:extLst>
              <a:ext uri="{FF2B5EF4-FFF2-40B4-BE49-F238E27FC236}">
                <a16:creationId xmlns:a16="http://schemas.microsoft.com/office/drawing/2014/main" id="{5A8D97C9-2BD4-40D2-8A9C-5D0FDC041E5C}"/>
              </a:ext>
            </a:extLst>
          </p:cNvPr>
          <p:cNvSpPr>
            <a:spLocks noGrp="1"/>
          </p:cNvSpPr>
          <p:nvPr>
            <p:ph type="body" sz="quarter" idx="19" hasCustomPrompt="1"/>
          </p:nvPr>
        </p:nvSpPr>
        <p:spPr>
          <a:xfrm>
            <a:off x="695328" y="2030400"/>
            <a:ext cx="3384548" cy="3671777"/>
          </a:xfrm>
          <a:prstGeom prst="rect">
            <a:avLst/>
          </a:prstGeom>
          <a:solidFill>
            <a:srgbClr val="962A8B"/>
          </a:solidFill>
        </p:spPr>
        <p:txBody>
          <a:bodyPr lIns="180000" tIns="108000" rIns="180000" bIns="180000" anchor="t">
            <a:normAutofit/>
          </a:bodyPr>
          <a:lstStyle>
            <a:lvl1pPr marL="285750" indent="-285750" algn="l">
              <a:buClr>
                <a:schemeClr val="bg1"/>
              </a:buClr>
              <a:buFont typeface="Arial" panose="020B0604020202020204" pitchFamily="34" charset="0"/>
              <a:buChar char="•"/>
              <a:defRPr sz="1400">
                <a:solidFill>
                  <a:schemeClr val="bg1"/>
                </a:solidFill>
              </a:defRPr>
            </a:lvl1pPr>
          </a:lstStyle>
          <a:p>
            <a:pPr lvl="0"/>
            <a:r>
              <a:rPr lang="en-AU" dirty="0"/>
              <a:t>[Enter text – You can change the colour of this placeholder under the ‘Shape fill’ menu]</a:t>
            </a:r>
          </a:p>
        </p:txBody>
      </p:sp>
      <p:sp>
        <p:nvSpPr>
          <p:cNvPr id="12" name="Text Placeholder 6">
            <a:extLst>
              <a:ext uri="{FF2B5EF4-FFF2-40B4-BE49-F238E27FC236}">
                <a16:creationId xmlns:a16="http://schemas.microsoft.com/office/drawing/2014/main" id="{2409A6CC-1C55-4870-8E22-205BA52568D4}"/>
              </a:ext>
            </a:extLst>
          </p:cNvPr>
          <p:cNvSpPr>
            <a:spLocks noGrp="1"/>
          </p:cNvSpPr>
          <p:nvPr>
            <p:ph type="body" sz="quarter" idx="20" hasCustomPrompt="1"/>
          </p:nvPr>
        </p:nvSpPr>
        <p:spPr>
          <a:xfrm>
            <a:off x="4387254" y="2033057"/>
            <a:ext cx="3384548" cy="3671777"/>
          </a:xfrm>
          <a:prstGeom prst="rect">
            <a:avLst/>
          </a:prstGeom>
          <a:solidFill>
            <a:srgbClr val="999490"/>
          </a:solidFill>
        </p:spPr>
        <p:txBody>
          <a:bodyPr lIns="180000" tIns="108000" rIns="180000" bIns="180000" anchor="t">
            <a:normAutofit/>
          </a:bodyPr>
          <a:lstStyle>
            <a:lvl1pPr marL="285750" indent="-285750" algn="l">
              <a:buClr>
                <a:schemeClr val="bg1"/>
              </a:buClr>
              <a:buFont typeface="Arial" panose="020B0604020202020204" pitchFamily="34" charset="0"/>
              <a:buChar char="•"/>
              <a:defRPr sz="1400">
                <a:solidFill>
                  <a:schemeClr val="bg1"/>
                </a:solidFill>
              </a:defRPr>
            </a:lvl1pPr>
          </a:lstStyle>
          <a:p>
            <a:pPr lvl="0"/>
            <a:r>
              <a:rPr lang="en-AU" dirty="0"/>
              <a:t>[Enter text – You can change the colour of this placeholder under the ‘Shape fill’ menu]</a:t>
            </a:r>
          </a:p>
        </p:txBody>
      </p:sp>
      <p:sp>
        <p:nvSpPr>
          <p:cNvPr id="7" name="Footer Placeholder 6">
            <a:extLst>
              <a:ext uri="{FF2B5EF4-FFF2-40B4-BE49-F238E27FC236}">
                <a16:creationId xmlns:a16="http://schemas.microsoft.com/office/drawing/2014/main" id="{CB490FF1-595C-4C0F-8493-0452D9413FEC}"/>
              </a:ext>
            </a:extLst>
          </p:cNvPr>
          <p:cNvSpPr>
            <a:spLocks noGrp="1"/>
          </p:cNvSpPr>
          <p:nvPr>
            <p:ph type="ftr" sz="quarter" idx="23"/>
          </p:nvPr>
        </p:nvSpPr>
        <p:spPr/>
        <p:txBody>
          <a:bodyPr/>
          <a:lstStyle/>
          <a:p>
            <a:endParaRPr lang="en-AU" dirty="0"/>
          </a:p>
        </p:txBody>
      </p:sp>
      <p:sp>
        <p:nvSpPr>
          <p:cNvPr id="8" name="Slide Number Placeholder 7">
            <a:extLst>
              <a:ext uri="{FF2B5EF4-FFF2-40B4-BE49-F238E27FC236}">
                <a16:creationId xmlns:a16="http://schemas.microsoft.com/office/drawing/2014/main" id="{991171E7-B6F7-4135-91FD-8404DE6A1A00}"/>
              </a:ext>
            </a:extLst>
          </p:cNvPr>
          <p:cNvSpPr>
            <a:spLocks noGrp="1"/>
          </p:cNvSpPr>
          <p:nvPr>
            <p:ph type="sldNum" sz="quarter" idx="24"/>
          </p:nvPr>
        </p:nvSpPr>
        <p:spPr/>
        <p:txBody>
          <a:bodyPr/>
          <a:lstStyle/>
          <a:p>
            <a:fld id="{E917DE0E-AFB1-41FD-BC35-27DB61CA125F}" type="slidenum">
              <a:rPr lang="en-AU" smtClean="0"/>
              <a:pPr/>
              <a:t>‹#›</a:t>
            </a:fld>
            <a:endParaRPr lang="en-AU" dirty="0"/>
          </a:p>
        </p:txBody>
      </p:sp>
      <p:sp>
        <p:nvSpPr>
          <p:cNvPr id="17" name="Text Placeholder 5">
            <a:extLst>
              <a:ext uri="{FF2B5EF4-FFF2-40B4-BE49-F238E27FC236}">
                <a16:creationId xmlns:a16="http://schemas.microsoft.com/office/drawing/2014/main" id="{B4749D6D-DBC4-4697-B59F-A3C7324B6856}"/>
              </a:ext>
            </a:extLst>
          </p:cNvPr>
          <p:cNvSpPr>
            <a:spLocks noGrp="1"/>
          </p:cNvSpPr>
          <p:nvPr>
            <p:ph type="body" sz="quarter" idx="31" hasCustomPrompt="1"/>
          </p:nvPr>
        </p:nvSpPr>
        <p:spPr>
          <a:xfrm>
            <a:off x="695326" y="1364400"/>
            <a:ext cx="10801349" cy="506132"/>
          </a:xfrm>
          <a:prstGeom prst="rect">
            <a:avLst/>
          </a:prstGeom>
        </p:spPr>
        <p:txBody>
          <a:bodyPr>
            <a:noAutofit/>
          </a:bodyPr>
          <a:lstStyle>
            <a:lvl1pPr>
              <a:lnSpc>
                <a:spcPct val="100000"/>
              </a:lnSpc>
              <a:defRPr sz="1600" b="0">
                <a:solidFill>
                  <a:schemeClr val="tx2"/>
                </a:solidFill>
              </a:defRPr>
            </a:lvl1pPr>
            <a:lvl2pPr marL="612" indent="0">
              <a:buNone/>
              <a:defRPr/>
            </a:lvl2pPr>
          </a:lstStyle>
          <a:p>
            <a:pPr lvl="0"/>
            <a:r>
              <a:rPr lang="en-US" dirty="0"/>
              <a:t>[Subtitle]</a:t>
            </a:r>
          </a:p>
        </p:txBody>
      </p:sp>
    </p:spTree>
    <p:extLst>
      <p:ext uri="{BB962C8B-B14F-4D97-AF65-F5344CB8AC3E}">
        <p14:creationId xmlns:p14="http://schemas.microsoft.com/office/powerpoint/2010/main" val="31795826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7AD566-2C74-8108-EDE0-3838B8BB142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918021DD-8F04-AE9C-0F0F-CAB62258A7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0083984E-ADF8-C8D2-698E-504E8B787A83}"/>
              </a:ext>
            </a:extLst>
          </p:cNvPr>
          <p:cNvSpPr>
            <a:spLocks noGrp="1"/>
          </p:cNvSpPr>
          <p:nvPr>
            <p:ph type="dt" sz="half" idx="10"/>
          </p:nvPr>
        </p:nvSpPr>
        <p:spPr/>
        <p:txBody>
          <a:bodyPr/>
          <a:lstStyle/>
          <a:p>
            <a:fld id="{B5B9FC42-E9E6-45C1-B396-A26233A7066A}" type="datetimeFigureOut">
              <a:rPr lang="en-AU" smtClean="0"/>
              <a:t>18/02/2026</a:t>
            </a:fld>
            <a:endParaRPr lang="en-AU"/>
          </a:p>
        </p:txBody>
      </p:sp>
      <p:sp>
        <p:nvSpPr>
          <p:cNvPr id="5" name="Footer Placeholder 4">
            <a:extLst>
              <a:ext uri="{FF2B5EF4-FFF2-40B4-BE49-F238E27FC236}">
                <a16:creationId xmlns:a16="http://schemas.microsoft.com/office/drawing/2014/main" id="{F6879157-31F2-E7E6-A59C-208467ADC945}"/>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D6247F22-9F5E-4D89-8838-9F041CB9B23D}"/>
              </a:ext>
            </a:extLst>
          </p:cNvPr>
          <p:cNvSpPr>
            <a:spLocks noGrp="1"/>
          </p:cNvSpPr>
          <p:nvPr>
            <p:ph type="sldNum" sz="quarter" idx="12"/>
          </p:nvPr>
        </p:nvSpPr>
        <p:spPr/>
        <p:txBody>
          <a:bodyPr/>
          <a:lstStyle/>
          <a:p>
            <a:fld id="{BE72A00A-D555-4655-A35E-C296AD711096}" type="slidenum">
              <a:rPr lang="en-AU" smtClean="0"/>
              <a:t>‹#›</a:t>
            </a:fld>
            <a:endParaRPr lang="en-AU"/>
          </a:p>
        </p:txBody>
      </p:sp>
    </p:spTree>
    <p:extLst>
      <p:ext uri="{BB962C8B-B14F-4D97-AF65-F5344CB8AC3E}">
        <p14:creationId xmlns:p14="http://schemas.microsoft.com/office/powerpoint/2010/main" val="67667510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42A7B2-6131-0AB4-DB1D-9D216D01C92E}"/>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10849D26-9E23-D6D3-15A2-BE17E6DF9B9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EAE80287-9ECE-5F6B-E5CD-F29AF649B9EA}"/>
              </a:ext>
            </a:extLst>
          </p:cNvPr>
          <p:cNvSpPr>
            <a:spLocks noGrp="1"/>
          </p:cNvSpPr>
          <p:nvPr>
            <p:ph type="dt" sz="half" idx="10"/>
          </p:nvPr>
        </p:nvSpPr>
        <p:spPr/>
        <p:txBody>
          <a:bodyPr/>
          <a:lstStyle/>
          <a:p>
            <a:fld id="{B5B9FC42-E9E6-45C1-B396-A26233A7066A}" type="datetimeFigureOut">
              <a:rPr lang="en-AU" smtClean="0"/>
              <a:t>18/02/2026</a:t>
            </a:fld>
            <a:endParaRPr lang="en-AU"/>
          </a:p>
        </p:txBody>
      </p:sp>
      <p:sp>
        <p:nvSpPr>
          <p:cNvPr id="5" name="Footer Placeholder 4">
            <a:extLst>
              <a:ext uri="{FF2B5EF4-FFF2-40B4-BE49-F238E27FC236}">
                <a16:creationId xmlns:a16="http://schemas.microsoft.com/office/drawing/2014/main" id="{C9A37ACD-1642-E129-B318-7D2052A2D27D}"/>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FD324865-CCFA-98B4-5314-1E67DBA48DE3}"/>
              </a:ext>
            </a:extLst>
          </p:cNvPr>
          <p:cNvSpPr>
            <a:spLocks noGrp="1"/>
          </p:cNvSpPr>
          <p:nvPr>
            <p:ph type="sldNum" sz="quarter" idx="12"/>
          </p:nvPr>
        </p:nvSpPr>
        <p:spPr/>
        <p:txBody>
          <a:bodyPr/>
          <a:lstStyle/>
          <a:p>
            <a:fld id="{BE72A00A-D555-4655-A35E-C296AD711096}" type="slidenum">
              <a:rPr lang="en-AU" smtClean="0"/>
              <a:t>‹#›</a:t>
            </a:fld>
            <a:endParaRPr lang="en-AU"/>
          </a:p>
        </p:txBody>
      </p:sp>
    </p:spTree>
    <p:extLst>
      <p:ext uri="{BB962C8B-B14F-4D97-AF65-F5344CB8AC3E}">
        <p14:creationId xmlns:p14="http://schemas.microsoft.com/office/powerpoint/2010/main" val="265440843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1BA4F2-D66B-A6CC-5D35-3EFC950E7A7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A5D497DF-1A20-71B2-3FF3-57CBA211971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9B1E86F-A7F6-0180-BDA5-15C614D50D33}"/>
              </a:ext>
            </a:extLst>
          </p:cNvPr>
          <p:cNvSpPr>
            <a:spLocks noGrp="1"/>
          </p:cNvSpPr>
          <p:nvPr>
            <p:ph type="dt" sz="half" idx="10"/>
          </p:nvPr>
        </p:nvSpPr>
        <p:spPr/>
        <p:txBody>
          <a:bodyPr/>
          <a:lstStyle/>
          <a:p>
            <a:fld id="{B5B9FC42-E9E6-45C1-B396-A26233A7066A}" type="datetimeFigureOut">
              <a:rPr lang="en-AU" smtClean="0"/>
              <a:t>18/02/2026</a:t>
            </a:fld>
            <a:endParaRPr lang="en-AU"/>
          </a:p>
        </p:txBody>
      </p:sp>
      <p:sp>
        <p:nvSpPr>
          <p:cNvPr id="5" name="Footer Placeholder 4">
            <a:extLst>
              <a:ext uri="{FF2B5EF4-FFF2-40B4-BE49-F238E27FC236}">
                <a16:creationId xmlns:a16="http://schemas.microsoft.com/office/drawing/2014/main" id="{3BBE198F-7243-63A0-61EB-0C590A11FA06}"/>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B1E82EFA-DF80-C24C-27BB-0B142F13E1C4}"/>
              </a:ext>
            </a:extLst>
          </p:cNvPr>
          <p:cNvSpPr>
            <a:spLocks noGrp="1"/>
          </p:cNvSpPr>
          <p:nvPr>
            <p:ph type="sldNum" sz="quarter" idx="12"/>
          </p:nvPr>
        </p:nvSpPr>
        <p:spPr/>
        <p:txBody>
          <a:bodyPr/>
          <a:lstStyle/>
          <a:p>
            <a:fld id="{BE72A00A-D555-4655-A35E-C296AD711096}" type="slidenum">
              <a:rPr lang="en-AU" smtClean="0"/>
              <a:t>‹#›</a:t>
            </a:fld>
            <a:endParaRPr lang="en-AU"/>
          </a:p>
        </p:txBody>
      </p:sp>
    </p:spTree>
    <p:extLst>
      <p:ext uri="{BB962C8B-B14F-4D97-AF65-F5344CB8AC3E}">
        <p14:creationId xmlns:p14="http://schemas.microsoft.com/office/powerpoint/2010/main" val="725703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523046-6595-4CED-04EA-200A3F7D1603}"/>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2667E4D5-F998-25A1-B96D-CF83D2A81ED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6448AF1A-8C18-298F-B0DD-9A609A3D411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1F8EF185-D5DE-D3F6-3FAF-56BCF8A843A6}"/>
              </a:ext>
            </a:extLst>
          </p:cNvPr>
          <p:cNvSpPr>
            <a:spLocks noGrp="1"/>
          </p:cNvSpPr>
          <p:nvPr>
            <p:ph type="dt" sz="half" idx="10"/>
          </p:nvPr>
        </p:nvSpPr>
        <p:spPr/>
        <p:txBody>
          <a:bodyPr/>
          <a:lstStyle/>
          <a:p>
            <a:fld id="{B5B9FC42-E9E6-45C1-B396-A26233A7066A}" type="datetimeFigureOut">
              <a:rPr lang="en-AU" smtClean="0"/>
              <a:t>18/02/2026</a:t>
            </a:fld>
            <a:endParaRPr lang="en-AU"/>
          </a:p>
        </p:txBody>
      </p:sp>
      <p:sp>
        <p:nvSpPr>
          <p:cNvPr id="6" name="Footer Placeholder 5">
            <a:extLst>
              <a:ext uri="{FF2B5EF4-FFF2-40B4-BE49-F238E27FC236}">
                <a16:creationId xmlns:a16="http://schemas.microsoft.com/office/drawing/2014/main" id="{26E9AEE1-5616-3EA9-DA81-C6A8A409355B}"/>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6131C5CE-9511-E040-0137-7C1E230E2C92}"/>
              </a:ext>
            </a:extLst>
          </p:cNvPr>
          <p:cNvSpPr>
            <a:spLocks noGrp="1"/>
          </p:cNvSpPr>
          <p:nvPr>
            <p:ph type="sldNum" sz="quarter" idx="12"/>
          </p:nvPr>
        </p:nvSpPr>
        <p:spPr/>
        <p:txBody>
          <a:bodyPr/>
          <a:lstStyle/>
          <a:p>
            <a:fld id="{BE72A00A-D555-4655-A35E-C296AD711096}" type="slidenum">
              <a:rPr lang="en-AU" smtClean="0"/>
              <a:t>‹#›</a:t>
            </a:fld>
            <a:endParaRPr lang="en-AU"/>
          </a:p>
        </p:txBody>
      </p:sp>
    </p:spTree>
    <p:extLst>
      <p:ext uri="{BB962C8B-B14F-4D97-AF65-F5344CB8AC3E}">
        <p14:creationId xmlns:p14="http://schemas.microsoft.com/office/powerpoint/2010/main" val="198061190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4FF4FB-3996-00D4-A5B8-195226406DE4}"/>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5A9C0463-758F-1EB5-DDEC-6F5B8082B9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0D9EBD1-2CFD-9889-67F4-A355EE5E5D7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2CA6A8EF-C3DD-FC3B-98C7-0A967A7958A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8BB4C27-2DAE-F230-4821-00CD8F64235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2513309B-0B4C-E80B-AD5F-F6C27D376DCE}"/>
              </a:ext>
            </a:extLst>
          </p:cNvPr>
          <p:cNvSpPr>
            <a:spLocks noGrp="1"/>
          </p:cNvSpPr>
          <p:nvPr>
            <p:ph type="dt" sz="half" idx="10"/>
          </p:nvPr>
        </p:nvSpPr>
        <p:spPr/>
        <p:txBody>
          <a:bodyPr/>
          <a:lstStyle/>
          <a:p>
            <a:fld id="{B5B9FC42-E9E6-45C1-B396-A26233A7066A}" type="datetimeFigureOut">
              <a:rPr lang="en-AU" smtClean="0"/>
              <a:t>18/02/2026</a:t>
            </a:fld>
            <a:endParaRPr lang="en-AU"/>
          </a:p>
        </p:txBody>
      </p:sp>
      <p:sp>
        <p:nvSpPr>
          <p:cNvPr id="8" name="Footer Placeholder 7">
            <a:extLst>
              <a:ext uri="{FF2B5EF4-FFF2-40B4-BE49-F238E27FC236}">
                <a16:creationId xmlns:a16="http://schemas.microsoft.com/office/drawing/2014/main" id="{95BAEEE2-8FF1-D8A5-CA56-D0476EC4FE76}"/>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A946194B-B769-1D5B-022F-C1B8FAB0FBDE}"/>
              </a:ext>
            </a:extLst>
          </p:cNvPr>
          <p:cNvSpPr>
            <a:spLocks noGrp="1"/>
          </p:cNvSpPr>
          <p:nvPr>
            <p:ph type="sldNum" sz="quarter" idx="12"/>
          </p:nvPr>
        </p:nvSpPr>
        <p:spPr/>
        <p:txBody>
          <a:bodyPr/>
          <a:lstStyle/>
          <a:p>
            <a:fld id="{BE72A00A-D555-4655-A35E-C296AD711096}" type="slidenum">
              <a:rPr lang="en-AU" smtClean="0"/>
              <a:t>‹#›</a:t>
            </a:fld>
            <a:endParaRPr lang="en-AU"/>
          </a:p>
        </p:txBody>
      </p:sp>
    </p:spTree>
    <p:extLst>
      <p:ext uri="{BB962C8B-B14F-4D97-AF65-F5344CB8AC3E}">
        <p14:creationId xmlns:p14="http://schemas.microsoft.com/office/powerpoint/2010/main" val="19552504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4C0BA-9415-FF55-5255-5324FF04FC3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3AF3F96F-FFEE-F4D5-FBD8-E454830269C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7D2574E-FFBC-96EC-9738-2810AEF2BA45}"/>
              </a:ext>
            </a:extLst>
          </p:cNvPr>
          <p:cNvSpPr>
            <a:spLocks noGrp="1"/>
          </p:cNvSpPr>
          <p:nvPr>
            <p:ph type="dt" sz="half" idx="10"/>
          </p:nvPr>
        </p:nvSpPr>
        <p:spPr/>
        <p:txBody>
          <a:bodyPr/>
          <a:lstStyle/>
          <a:p>
            <a:fld id="{643A5291-1F19-4BAD-9A63-E3ADF8856BF9}" type="datetimeFigureOut">
              <a:rPr lang="en-AU" smtClean="0"/>
              <a:t>18/02/2026</a:t>
            </a:fld>
            <a:endParaRPr lang="en-AU"/>
          </a:p>
        </p:txBody>
      </p:sp>
      <p:sp>
        <p:nvSpPr>
          <p:cNvPr id="5" name="Footer Placeholder 4">
            <a:extLst>
              <a:ext uri="{FF2B5EF4-FFF2-40B4-BE49-F238E27FC236}">
                <a16:creationId xmlns:a16="http://schemas.microsoft.com/office/drawing/2014/main" id="{9C39723F-37B8-1511-8676-4CEB32440522}"/>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1EE4817C-C8C7-E68B-1BED-24BDA457B25B}"/>
              </a:ext>
            </a:extLst>
          </p:cNvPr>
          <p:cNvSpPr>
            <a:spLocks noGrp="1"/>
          </p:cNvSpPr>
          <p:nvPr>
            <p:ph type="sldNum" sz="quarter" idx="12"/>
          </p:nvPr>
        </p:nvSpPr>
        <p:spPr/>
        <p:txBody>
          <a:bodyPr/>
          <a:lstStyle/>
          <a:p>
            <a:fld id="{F429D1D2-B4B9-4E7B-A6AC-9C0EA7EF46CE}" type="slidenum">
              <a:rPr lang="en-AU" smtClean="0"/>
              <a:t>‹#›</a:t>
            </a:fld>
            <a:endParaRPr lang="en-AU"/>
          </a:p>
        </p:txBody>
      </p:sp>
    </p:spTree>
    <p:extLst>
      <p:ext uri="{BB962C8B-B14F-4D97-AF65-F5344CB8AC3E}">
        <p14:creationId xmlns:p14="http://schemas.microsoft.com/office/powerpoint/2010/main" val="427867500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DAA462-A858-7EFB-F877-D66216AA5948}"/>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EB0D53D0-1505-A1A8-F9D6-032DE4C00FDB}"/>
              </a:ext>
            </a:extLst>
          </p:cNvPr>
          <p:cNvSpPr>
            <a:spLocks noGrp="1"/>
          </p:cNvSpPr>
          <p:nvPr>
            <p:ph type="dt" sz="half" idx="10"/>
          </p:nvPr>
        </p:nvSpPr>
        <p:spPr/>
        <p:txBody>
          <a:bodyPr/>
          <a:lstStyle/>
          <a:p>
            <a:fld id="{B5B9FC42-E9E6-45C1-B396-A26233A7066A}" type="datetimeFigureOut">
              <a:rPr lang="en-AU" smtClean="0"/>
              <a:t>18/02/2026</a:t>
            </a:fld>
            <a:endParaRPr lang="en-AU"/>
          </a:p>
        </p:txBody>
      </p:sp>
      <p:sp>
        <p:nvSpPr>
          <p:cNvPr id="4" name="Footer Placeholder 3">
            <a:extLst>
              <a:ext uri="{FF2B5EF4-FFF2-40B4-BE49-F238E27FC236}">
                <a16:creationId xmlns:a16="http://schemas.microsoft.com/office/drawing/2014/main" id="{C8C11BE2-CCA2-C2DB-6B10-AB67A6D8AC38}"/>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5DD7D654-B533-47A3-3777-FC7337EFF40F}"/>
              </a:ext>
            </a:extLst>
          </p:cNvPr>
          <p:cNvSpPr>
            <a:spLocks noGrp="1"/>
          </p:cNvSpPr>
          <p:nvPr>
            <p:ph type="sldNum" sz="quarter" idx="12"/>
          </p:nvPr>
        </p:nvSpPr>
        <p:spPr/>
        <p:txBody>
          <a:bodyPr/>
          <a:lstStyle/>
          <a:p>
            <a:fld id="{BE72A00A-D555-4655-A35E-C296AD711096}" type="slidenum">
              <a:rPr lang="en-AU" smtClean="0"/>
              <a:t>‹#›</a:t>
            </a:fld>
            <a:endParaRPr lang="en-AU"/>
          </a:p>
        </p:txBody>
      </p:sp>
    </p:spTree>
    <p:extLst>
      <p:ext uri="{BB962C8B-B14F-4D97-AF65-F5344CB8AC3E}">
        <p14:creationId xmlns:p14="http://schemas.microsoft.com/office/powerpoint/2010/main" val="149085018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3627715-434C-F125-8628-4BACFB95319F}"/>
              </a:ext>
            </a:extLst>
          </p:cNvPr>
          <p:cNvSpPr>
            <a:spLocks noGrp="1"/>
          </p:cNvSpPr>
          <p:nvPr>
            <p:ph type="dt" sz="half" idx="10"/>
          </p:nvPr>
        </p:nvSpPr>
        <p:spPr/>
        <p:txBody>
          <a:bodyPr/>
          <a:lstStyle/>
          <a:p>
            <a:fld id="{B5B9FC42-E9E6-45C1-B396-A26233A7066A}" type="datetimeFigureOut">
              <a:rPr lang="en-AU" smtClean="0"/>
              <a:t>18/02/2026</a:t>
            </a:fld>
            <a:endParaRPr lang="en-AU"/>
          </a:p>
        </p:txBody>
      </p:sp>
      <p:sp>
        <p:nvSpPr>
          <p:cNvPr id="3" name="Footer Placeholder 2">
            <a:extLst>
              <a:ext uri="{FF2B5EF4-FFF2-40B4-BE49-F238E27FC236}">
                <a16:creationId xmlns:a16="http://schemas.microsoft.com/office/drawing/2014/main" id="{CFF2999D-4088-2B81-18A1-1CEBB2CE8819}"/>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701DAC81-6225-7DCE-A69B-111CEDFA3866}"/>
              </a:ext>
            </a:extLst>
          </p:cNvPr>
          <p:cNvSpPr>
            <a:spLocks noGrp="1"/>
          </p:cNvSpPr>
          <p:nvPr>
            <p:ph type="sldNum" sz="quarter" idx="12"/>
          </p:nvPr>
        </p:nvSpPr>
        <p:spPr/>
        <p:txBody>
          <a:bodyPr/>
          <a:lstStyle/>
          <a:p>
            <a:fld id="{BE72A00A-D555-4655-A35E-C296AD711096}" type="slidenum">
              <a:rPr lang="en-AU" smtClean="0"/>
              <a:t>‹#›</a:t>
            </a:fld>
            <a:endParaRPr lang="en-AU"/>
          </a:p>
        </p:txBody>
      </p:sp>
    </p:spTree>
    <p:extLst>
      <p:ext uri="{BB962C8B-B14F-4D97-AF65-F5344CB8AC3E}">
        <p14:creationId xmlns:p14="http://schemas.microsoft.com/office/powerpoint/2010/main" val="319229674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23CA7-4701-DEC4-2C82-6C41B664E85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2D704E50-A6B5-48BF-15DF-DA52027A2F2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A1797826-05C7-B806-7030-A734A5C4A7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A6BCAEA-1142-0311-5BC1-3351F95BAE0F}"/>
              </a:ext>
            </a:extLst>
          </p:cNvPr>
          <p:cNvSpPr>
            <a:spLocks noGrp="1"/>
          </p:cNvSpPr>
          <p:nvPr>
            <p:ph type="dt" sz="half" idx="10"/>
          </p:nvPr>
        </p:nvSpPr>
        <p:spPr/>
        <p:txBody>
          <a:bodyPr/>
          <a:lstStyle/>
          <a:p>
            <a:fld id="{B5B9FC42-E9E6-45C1-B396-A26233A7066A}" type="datetimeFigureOut">
              <a:rPr lang="en-AU" smtClean="0"/>
              <a:t>18/02/2026</a:t>
            </a:fld>
            <a:endParaRPr lang="en-AU"/>
          </a:p>
        </p:txBody>
      </p:sp>
      <p:sp>
        <p:nvSpPr>
          <p:cNvPr id="6" name="Footer Placeholder 5">
            <a:extLst>
              <a:ext uri="{FF2B5EF4-FFF2-40B4-BE49-F238E27FC236}">
                <a16:creationId xmlns:a16="http://schemas.microsoft.com/office/drawing/2014/main" id="{40B3A970-A25F-059E-4FD1-5F9684E0A511}"/>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DBC48C88-BFB7-4C8E-E1D5-D06C6AF69241}"/>
              </a:ext>
            </a:extLst>
          </p:cNvPr>
          <p:cNvSpPr>
            <a:spLocks noGrp="1"/>
          </p:cNvSpPr>
          <p:nvPr>
            <p:ph type="sldNum" sz="quarter" idx="12"/>
          </p:nvPr>
        </p:nvSpPr>
        <p:spPr/>
        <p:txBody>
          <a:bodyPr/>
          <a:lstStyle/>
          <a:p>
            <a:fld id="{BE72A00A-D555-4655-A35E-C296AD711096}" type="slidenum">
              <a:rPr lang="en-AU" smtClean="0"/>
              <a:t>‹#›</a:t>
            </a:fld>
            <a:endParaRPr lang="en-AU"/>
          </a:p>
        </p:txBody>
      </p:sp>
    </p:spTree>
    <p:extLst>
      <p:ext uri="{BB962C8B-B14F-4D97-AF65-F5344CB8AC3E}">
        <p14:creationId xmlns:p14="http://schemas.microsoft.com/office/powerpoint/2010/main" val="80058248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321E2-A1BA-C7E6-91D3-FA38880A54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F785BCB1-F75A-5DDF-95B8-1C938A6B4B0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C72485FA-5DA6-EAFE-77DE-2AF5ADAD69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2687A6-A203-9A31-C293-135478563D15}"/>
              </a:ext>
            </a:extLst>
          </p:cNvPr>
          <p:cNvSpPr>
            <a:spLocks noGrp="1"/>
          </p:cNvSpPr>
          <p:nvPr>
            <p:ph type="dt" sz="half" idx="10"/>
          </p:nvPr>
        </p:nvSpPr>
        <p:spPr/>
        <p:txBody>
          <a:bodyPr/>
          <a:lstStyle/>
          <a:p>
            <a:fld id="{B5B9FC42-E9E6-45C1-B396-A26233A7066A}" type="datetimeFigureOut">
              <a:rPr lang="en-AU" smtClean="0"/>
              <a:t>18/02/2026</a:t>
            </a:fld>
            <a:endParaRPr lang="en-AU"/>
          </a:p>
        </p:txBody>
      </p:sp>
      <p:sp>
        <p:nvSpPr>
          <p:cNvPr id="6" name="Footer Placeholder 5">
            <a:extLst>
              <a:ext uri="{FF2B5EF4-FFF2-40B4-BE49-F238E27FC236}">
                <a16:creationId xmlns:a16="http://schemas.microsoft.com/office/drawing/2014/main" id="{BC102600-DD0E-1122-E670-471703D7D2FC}"/>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C9A25E0E-6C0B-33C1-6D32-CA09824FAD1F}"/>
              </a:ext>
            </a:extLst>
          </p:cNvPr>
          <p:cNvSpPr>
            <a:spLocks noGrp="1"/>
          </p:cNvSpPr>
          <p:nvPr>
            <p:ph type="sldNum" sz="quarter" idx="12"/>
          </p:nvPr>
        </p:nvSpPr>
        <p:spPr/>
        <p:txBody>
          <a:bodyPr/>
          <a:lstStyle/>
          <a:p>
            <a:fld id="{BE72A00A-D555-4655-A35E-C296AD711096}" type="slidenum">
              <a:rPr lang="en-AU" smtClean="0"/>
              <a:t>‹#›</a:t>
            </a:fld>
            <a:endParaRPr lang="en-AU"/>
          </a:p>
        </p:txBody>
      </p:sp>
    </p:spTree>
    <p:extLst>
      <p:ext uri="{BB962C8B-B14F-4D97-AF65-F5344CB8AC3E}">
        <p14:creationId xmlns:p14="http://schemas.microsoft.com/office/powerpoint/2010/main" val="327345560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332411-BD54-8CE3-3DCC-F43D90BEA676}"/>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A41CFEC8-E2E1-E465-3971-D4E3FAF65A3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AB098C00-31A5-BC8B-F09A-EFF2E906507F}"/>
              </a:ext>
            </a:extLst>
          </p:cNvPr>
          <p:cNvSpPr>
            <a:spLocks noGrp="1"/>
          </p:cNvSpPr>
          <p:nvPr>
            <p:ph type="dt" sz="half" idx="10"/>
          </p:nvPr>
        </p:nvSpPr>
        <p:spPr/>
        <p:txBody>
          <a:bodyPr/>
          <a:lstStyle/>
          <a:p>
            <a:fld id="{B5B9FC42-E9E6-45C1-B396-A26233A7066A}" type="datetimeFigureOut">
              <a:rPr lang="en-AU" smtClean="0"/>
              <a:t>18/02/2026</a:t>
            </a:fld>
            <a:endParaRPr lang="en-AU"/>
          </a:p>
        </p:txBody>
      </p:sp>
      <p:sp>
        <p:nvSpPr>
          <p:cNvPr id="5" name="Footer Placeholder 4">
            <a:extLst>
              <a:ext uri="{FF2B5EF4-FFF2-40B4-BE49-F238E27FC236}">
                <a16:creationId xmlns:a16="http://schemas.microsoft.com/office/drawing/2014/main" id="{47EBF0D7-2714-3902-EA27-1F901C4EC7A2}"/>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701557BE-B59C-5CE3-646D-CB2EC03EE5A1}"/>
              </a:ext>
            </a:extLst>
          </p:cNvPr>
          <p:cNvSpPr>
            <a:spLocks noGrp="1"/>
          </p:cNvSpPr>
          <p:nvPr>
            <p:ph type="sldNum" sz="quarter" idx="12"/>
          </p:nvPr>
        </p:nvSpPr>
        <p:spPr/>
        <p:txBody>
          <a:bodyPr/>
          <a:lstStyle/>
          <a:p>
            <a:fld id="{BE72A00A-D555-4655-A35E-C296AD711096}" type="slidenum">
              <a:rPr lang="en-AU" smtClean="0"/>
              <a:t>‹#›</a:t>
            </a:fld>
            <a:endParaRPr lang="en-AU"/>
          </a:p>
        </p:txBody>
      </p:sp>
    </p:spTree>
    <p:extLst>
      <p:ext uri="{BB962C8B-B14F-4D97-AF65-F5344CB8AC3E}">
        <p14:creationId xmlns:p14="http://schemas.microsoft.com/office/powerpoint/2010/main" val="146552816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34A972B-988A-7E0A-91BD-D0AF8C1373F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B46858E7-E1AF-C049-2BA2-871B73B5966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0D61EE62-561B-D94D-4658-29742880A05E}"/>
              </a:ext>
            </a:extLst>
          </p:cNvPr>
          <p:cNvSpPr>
            <a:spLocks noGrp="1"/>
          </p:cNvSpPr>
          <p:nvPr>
            <p:ph type="dt" sz="half" idx="10"/>
          </p:nvPr>
        </p:nvSpPr>
        <p:spPr/>
        <p:txBody>
          <a:bodyPr/>
          <a:lstStyle/>
          <a:p>
            <a:fld id="{B5B9FC42-E9E6-45C1-B396-A26233A7066A}" type="datetimeFigureOut">
              <a:rPr lang="en-AU" smtClean="0"/>
              <a:t>18/02/2026</a:t>
            </a:fld>
            <a:endParaRPr lang="en-AU"/>
          </a:p>
        </p:txBody>
      </p:sp>
      <p:sp>
        <p:nvSpPr>
          <p:cNvPr id="5" name="Footer Placeholder 4">
            <a:extLst>
              <a:ext uri="{FF2B5EF4-FFF2-40B4-BE49-F238E27FC236}">
                <a16:creationId xmlns:a16="http://schemas.microsoft.com/office/drawing/2014/main" id="{1E0C0C5F-7761-D123-EFA3-00D82A86E333}"/>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F59425DC-B614-B085-AD63-A991F8DD6C2E}"/>
              </a:ext>
            </a:extLst>
          </p:cNvPr>
          <p:cNvSpPr>
            <a:spLocks noGrp="1"/>
          </p:cNvSpPr>
          <p:nvPr>
            <p:ph type="sldNum" sz="quarter" idx="12"/>
          </p:nvPr>
        </p:nvSpPr>
        <p:spPr/>
        <p:txBody>
          <a:bodyPr/>
          <a:lstStyle/>
          <a:p>
            <a:fld id="{BE72A00A-D555-4655-A35E-C296AD711096}" type="slidenum">
              <a:rPr lang="en-AU" smtClean="0"/>
              <a:t>‹#›</a:t>
            </a:fld>
            <a:endParaRPr lang="en-AU"/>
          </a:p>
        </p:txBody>
      </p:sp>
    </p:spTree>
    <p:extLst>
      <p:ext uri="{BB962C8B-B14F-4D97-AF65-F5344CB8AC3E}">
        <p14:creationId xmlns:p14="http://schemas.microsoft.com/office/powerpoint/2010/main" val="133775519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2DB2C94B-2557-442B-9A14-97C40CD6AB85}"/>
              </a:ext>
            </a:extLst>
          </p:cNvPr>
          <p:cNvSpPr>
            <a:spLocks noGrp="1"/>
          </p:cNvSpPr>
          <p:nvPr>
            <p:ph sz="quarter" idx="10"/>
          </p:nvPr>
        </p:nvSpPr>
        <p:spPr>
          <a:xfrm>
            <a:off x="695326" y="2030400"/>
            <a:ext cx="10801350" cy="4063640"/>
          </a:xfrm>
          <a:prstGeom prst="rect">
            <a:avLst/>
          </a:prstGeom>
        </p:spPr>
        <p:txBody>
          <a:bodyPr vert="horz" lIns="0" tIns="0" rIns="0" bIns="0" rtlCol="0">
            <a:noAutofit/>
          </a:bodyPr>
          <a:lstStyle>
            <a:lvl1pPr>
              <a:lnSpc>
                <a:spcPct val="100000"/>
              </a:lnSpc>
              <a:spcAft>
                <a:spcPts val="1200"/>
              </a:spcAft>
              <a:defRPr lang="en-US" sz="1400" dirty="0"/>
            </a:lvl1pPr>
            <a:lvl2pPr>
              <a:lnSpc>
                <a:spcPct val="100000"/>
              </a:lnSpc>
              <a:spcAft>
                <a:spcPts val="1200"/>
              </a:spcAft>
              <a:defRPr lang="en-US" sz="1400" dirty="0"/>
            </a:lvl2pPr>
            <a:lvl3pPr>
              <a:lnSpc>
                <a:spcPct val="100000"/>
              </a:lnSpc>
              <a:spcAft>
                <a:spcPts val="1200"/>
              </a:spcAft>
              <a:defRPr lang="en-US" sz="1400" dirty="0"/>
            </a:lvl3pPr>
            <a:lvl4pPr>
              <a:lnSpc>
                <a:spcPct val="100000"/>
              </a:lnSpc>
              <a:spcAft>
                <a:spcPts val="1200"/>
              </a:spcAft>
              <a:defRPr lang="en-US" sz="1400" dirty="0"/>
            </a:lvl4pPr>
            <a:lvl5pPr>
              <a:lnSpc>
                <a:spcPct val="100000"/>
              </a:lnSpc>
              <a:spcAft>
                <a:spcPts val="1200"/>
              </a:spcAft>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itle 3">
            <a:extLst>
              <a:ext uri="{FF2B5EF4-FFF2-40B4-BE49-F238E27FC236}">
                <a16:creationId xmlns:a16="http://schemas.microsoft.com/office/drawing/2014/main" id="{5184708F-CDEB-4FFB-9113-878D6AE04045}"/>
              </a:ext>
            </a:extLst>
          </p:cNvPr>
          <p:cNvSpPr>
            <a:spLocks noGrp="1"/>
          </p:cNvSpPr>
          <p:nvPr>
            <p:ph type="title"/>
          </p:nvPr>
        </p:nvSpPr>
        <p:spPr/>
        <p:txBody>
          <a:bodyPr/>
          <a:lstStyle/>
          <a:p>
            <a:r>
              <a:rPr lang="en-US" dirty="0"/>
              <a:t>Click to edit Master title style</a:t>
            </a:r>
            <a:endParaRPr lang="en-AU" dirty="0"/>
          </a:p>
        </p:txBody>
      </p:sp>
      <p:sp>
        <p:nvSpPr>
          <p:cNvPr id="5" name="Footer Placeholder 4">
            <a:extLst>
              <a:ext uri="{FF2B5EF4-FFF2-40B4-BE49-F238E27FC236}">
                <a16:creationId xmlns:a16="http://schemas.microsoft.com/office/drawing/2014/main" id="{246DB8A7-6976-473B-BF64-0813975EEBBB}"/>
              </a:ext>
            </a:extLst>
          </p:cNvPr>
          <p:cNvSpPr>
            <a:spLocks noGrp="1"/>
          </p:cNvSpPr>
          <p:nvPr>
            <p:ph type="ftr" sz="quarter" idx="17"/>
          </p:nvPr>
        </p:nvSpPr>
        <p:spPr/>
        <p:txBody>
          <a:bodyPr/>
          <a:lstStyle/>
          <a:p>
            <a:endParaRPr lang="en-AU" dirty="0"/>
          </a:p>
        </p:txBody>
      </p:sp>
      <p:sp>
        <p:nvSpPr>
          <p:cNvPr id="7" name="Slide Number Placeholder 6">
            <a:extLst>
              <a:ext uri="{FF2B5EF4-FFF2-40B4-BE49-F238E27FC236}">
                <a16:creationId xmlns:a16="http://schemas.microsoft.com/office/drawing/2014/main" id="{C50E6DF7-2887-45E5-8CD1-2FCDFD70911D}"/>
              </a:ext>
            </a:extLst>
          </p:cNvPr>
          <p:cNvSpPr>
            <a:spLocks noGrp="1"/>
          </p:cNvSpPr>
          <p:nvPr>
            <p:ph type="sldNum" sz="quarter" idx="18"/>
          </p:nvPr>
        </p:nvSpPr>
        <p:spPr/>
        <p:txBody>
          <a:bodyPr/>
          <a:lstStyle/>
          <a:p>
            <a:fld id="{E917DE0E-AFB1-41FD-BC35-27DB61CA125F}" type="slidenum">
              <a:rPr lang="en-AU" smtClean="0"/>
              <a:pPr/>
              <a:t>‹#›</a:t>
            </a:fld>
            <a:endParaRPr lang="en-AU" dirty="0"/>
          </a:p>
        </p:txBody>
      </p:sp>
      <p:sp>
        <p:nvSpPr>
          <p:cNvPr id="15" name="Text Placeholder 5">
            <a:extLst>
              <a:ext uri="{FF2B5EF4-FFF2-40B4-BE49-F238E27FC236}">
                <a16:creationId xmlns:a16="http://schemas.microsoft.com/office/drawing/2014/main" id="{243CB3D8-2629-4424-B4A4-6246A0F1B642}"/>
              </a:ext>
            </a:extLst>
          </p:cNvPr>
          <p:cNvSpPr>
            <a:spLocks noGrp="1"/>
          </p:cNvSpPr>
          <p:nvPr>
            <p:ph type="body" sz="quarter" idx="31" hasCustomPrompt="1"/>
          </p:nvPr>
        </p:nvSpPr>
        <p:spPr>
          <a:xfrm>
            <a:off x="695325" y="1364400"/>
            <a:ext cx="10801350" cy="506132"/>
          </a:xfrm>
          <a:prstGeom prst="rect">
            <a:avLst/>
          </a:prstGeom>
        </p:spPr>
        <p:txBody>
          <a:bodyPr>
            <a:noAutofit/>
          </a:bodyPr>
          <a:lstStyle>
            <a:lvl1pPr>
              <a:lnSpc>
                <a:spcPct val="100000"/>
              </a:lnSpc>
              <a:defRPr sz="1600" b="0">
                <a:solidFill>
                  <a:schemeClr val="tx2"/>
                </a:solidFill>
              </a:defRPr>
            </a:lvl1pPr>
            <a:lvl2pPr marL="612" indent="0">
              <a:buNone/>
              <a:defRPr/>
            </a:lvl2pPr>
          </a:lstStyle>
          <a:p>
            <a:pPr lvl="0"/>
            <a:r>
              <a:rPr lang="en-US" dirty="0"/>
              <a:t>[Subtitle]</a:t>
            </a:r>
          </a:p>
        </p:txBody>
      </p:sp>
    </p:spTree>
    <p:extLst>
      <p:ext uri="{BB962C8B-B14F-4D97-AF65-F5344CB8AC3E}">
        <p14:creationId xmlns:p14="http://schemas.microsoft.com/office/powerpoint/2010/main" val="9322508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2DB2C94B-2557-442B-9A14-97C40CD6AB85}"/>
              </a:ext>
            </a:extLst>
          </p:cNvPr>
          <p:cNvSpPr>
            <a:spLocks noGrp="1"/>
          </p:cNvSpPr>
          <p:nvPr>
            <p:ph sz="quarter" idx="10"/>
          </p:nvPr>
        </p:nvSpPr>
        <p:spPr>
          <a:xfrm>
            <a:off x="695326" y="2030400"/>
            <a:ext cx="10801350" cy="4063640"/>
          </a:xfrm>
          <a:prstGeom prst="rect">
            <a:avLst/>
          </a:prstGeom>
        </p:spPr>
        <p:txBody>
          <a:bodyPr vert="horz" lIns="0" tIns="0" rIns="0" bIns="0" rtlCol="0">
            <a:noAutofit/>
          </a:bodyPr>
          <a:lstStyle>
            <a:lvl1pPr>
              <a:lnSpc>
                <a:spcPct val="100000"/>
              </a:lnSpc>
              <a:spcAft>
                <a:spcPts val="1200"/>
              </a:spcAft>
              <a:defRPr lang="en-US" sz="1400" dirty="0"/>
            </a:lvl1pPr>
            <a:lvl2pPr>
              <a:lnSpc>
                <a:spcPct val="100000"/>
              </a:lnSpc>
              <a:spcAft>
                <a:spcPts val="1200"/>
              </a:spcAft>
              <a:defRPr lang="en-US" sz="1400" dirty="0"/>
            </a:lvl2pPr>
            <a:lvl3pPr>
              <a:lnSpc>
                <a:spcPct val="100000"/>
              </a:lnSpc>
              <a:spcAft>
                <a:spcPts val="1200"/>
              </a:spcAft>
              <a:defRPr lang="en-US" sz="1400" dirty="0"/>
            </a:lvl3pPr>
            <a:lvl4pPr>
              <a:lnSpc>
                <a:spcPct val="100000"/>
              </a:lnSpc>
              <a:spcAft>
                <a:spcPts val="1200"/>
              </a:spcAft>
              <a:defRPr lang="en-US" sz="1400" dirty="0"/>
            </a:lvl4pPr>
            <a:lvl5pPr>
              <a:lnSpc>
                <a:spcPct val="100000"/>
              </a:lnSpc>
              <a:spcAft>
                <a:spcPts val="1200"/>
              </a:spcAft>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itle 3">
            <a:extLst>
              <a:ext uri="{FF2B5EF4-FFF2-40B4-BE49-F238E27FC236}">
                <a16:creationId xmlns:a16="http://schemas.microsoft.com/office/drawing/2014/main" id="{5184708F-CDEB-4FFB-9113-878D6AE04045}"/>
              </a:ext>
            </a:extLst>
          </p:cNvPr>
          <p:cNvSpPr>
            <a:spLocks noGrp="1"/>
          </p:cNvSpPr>
          <p:nvPr>
            <p:ph type="title"/>
          </p:nvPr>
        </p:nvSpPr>
        <p:spPr/>
        <p:txBody>
          <a:bodyPr/>
          <a:lstStyle/>
          <a:p>
            <a:r>
              <a:rPr lang="en-US" dirty="0"/>
              <a:t>Click to edit Master title style</a:t>
            </a:r>
            <a:endParaRPr lang="en-AU" dirty="0"/>
          </a:p>
        </p:txBody>
      </p:sp>
      <p:sp>
        <p:nvSpPr>
          <p:cNvPr id="5" name="Footer Placeholder 4">
            <a:extLst>
              <a:ext uri="{FF2B5EF4-FFF2-40B4-BE49-F238E27FC236}">
                <a16:creationId xmlns:a16="http://schemas.microsoft.com/office/drawing/2014/main" id="{246DB8A7-6976-473B-BF64-0813975EEBBB}"/>
              </a:ext>
            </a:extLst>
          </p:cNvPr>
          <p:cNvSpPr>
            <a:spLocks noGrp="1"/>
          </p:cNvSpPr>
          <p:nvPr>
            <p:ph type="ftr" sz="quarter" idx="17"/>
          </p:nvPr>
        </p:nvSpPr>
        <p:spPr/>
        <p:txBody>
          <a:bodyPr/>
          <a:lstStyle/>
          <a:p>
            <a:endParaRPr lang="en-AU" dirty="0"/>
          </a:p>
        </p:txBody>
      </p:sp>
      <p:sp>
        <p:nvSpPr>
          <p:cNvPr id="7" name="Slide Number Placeholder 6">
            <a:extLst>
              <a:ext uri="{FF2B5EF4-FFF2-40B4-BE49-F238E27FC236}">
                <a16:creationId xmlns:a16="http://schemas.microsoft.com/office/drawing/2014/main" id="{C50E6DF7-2887-45E5-8CD1-2FCDFD70911D}"/>
              </a:ext>
            </a:extLst>
          </p:cNvPr>
          <p:cNvSpPr>
            <a:spLocks noGrp="1"/>
          </p:cNvSpPr>
          <p:nvPr>
            <p:ph type="sldNum" sz="quarter" idx="18"/>
          </p:nvPr>
        </p:nvSpPr>
        <p:spPr/>
        <p:txBody>
          <a:bodyPr/>
          <a:lstStyle/>
          <a:p>
            <a:fld id="{E917DE0E-AFB1-41FD-BC35-27DB61CA125F}" type="slidenum">
              <a:rPr lang="en-AU" smtClean="0"/>
              <a:pPr/>
              <a:t>‹#›</a:t>
            </a:fld>
            <a:endParaRPr lang="en-AU" dirty="0"/>
          </a:p>
        </p:txBody>
      </p:sp>
      <p:sp>
        <p:nvSpPr>
          <p:cNvPr id="15" name="Text Placeholder 5">
            <a:extLst>
              <a:ext uri="{FF2B5EF4-FFF2-40B4-BE49-F238E27FC236}">
                <a16:creationId xmlns:a16="http://schemas.microsoft.com/office/drawing/2014/main" id="{243CB3D8-2629-4424-B4A4-6246A0F1B642}"/>
              </a:ext>
            </a:extLst>
          </p:cNvPr>
          <p:cNvSpPr>
            <a:spLocks noGrp="1"/>
          </p:cNvSpPr>
          <p:nvPr>
            <p:ph type="body" sz="quarter" idx="31" hasCustomPrompt="1"/>
          </p:nvPr>
        </p:nvSpPr>
        <p:spPr>
          <a:xfrm>
            <a:off x="695325" y="1364400"/>
            <a:ext cx="10801350" cy="506132"/>
          </a:xfrm>
          <a:prstGeom prst="rect">
            <a:avLst/>
          </a:prstGeom>
        </p:spPr>
        <p:txBody>
          <a:bodyPr>
            <a:noAutofit/>
          </a:bodyPr>
          <a:lstStyle>
            <a:lvl1pPr>
              <a:lnSpc>
                <a:spcPct val="100000"/>
              </a:lnSpc>
              <a:defRPr sz="1600" b="0">
                <a:solidFill>
                  <a:schemeClr val="tx2"/>
                </a:solidFill>
              </a:defRPr>
            </a:lvl1pPr>
            <a:lvl2pPr marL="612" indent="0">
              <a:buNone/>
              <a:defRPr/>
            </a:lvl2pPr>
          </a:lstStyle>
          <a:p>
            <a:pPr lvl="0"/>
            <a:r>
              <a:rPr lang="en-US" dirty="0"/>
              <a:t>[Subtitle]</a:t>
            </a:r>
          </a:p>
        </p:txBody>
      </p:sp>
    </p:spTree>
    <p:extLst>
      <p:ext uri="{BB962C8B-B14F-4D97-AF65-F5344CB8AC3E}">
        <p14:creationId xmlns:p14="http://schemas.microsoft.com/office/powerpoint/2010/main" val="30254165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7AD566-2C74-8108-EDE0-3838B8BB142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918021DD-8F04-AE9C-0F0F-CAB62258A7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0083984E-ADF8-C8D2-698E-504E8B787A83}"/>
              </a:ext>
            </a:extLst>
          </p:cNvPr>
          <p:cNvSpPr>
            <a:spLocks noGrp="1"/>
          </p:cNvSpPr>
          <p:nvPr>
            <p:ph type="dt" sz="half" idx="10"/>
          </p:nvPr>
        </p:nvSpPr>
        <p:spPr/>
        <p:txBody>
          <a:bodyPr/>
          <a:lstStyle/>
          <a:p>
            <a:r>
              <a:rPr lang="en-AU" sz="1800" b="0" i="0" u="sng" strike="noStrike" dirty="0">
                <a:solidFill>
                  <a:srgbClr val="1155CC"/>
                </a:solidFill>
                <a:effectLst/>
                <a:latin typeface="Lato" panose="020F0502020204030203" pitchFamily="34" charset="0"/>
                <a:hlinkClick r:id="rId2"/>
              </a:rPr>
              <a:t>#UDLlens</a:t>
            </a:r>
            <a:endParaRPr lang="en-AU" dirty="0"/>
          </a:p>
        </p:txBody>
      </p:sp>
      <p:sp>
        <p:nvSpPr>
          <p:cNvPr id="5" name="Footer Placeholder 4">
            <a:extLst>
              <a:ext uri="{FF2B5EF4-FFF2-40B4-BE49-F238E27FC236}">
                <a16:creationId xmlns:a16="http://schemas.microsoft.com/office/drawing/2014/main" id="{F6879157-31F2-E7E6-A59C-208467ADC945}"/>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D6247F22-9F5E-4D89-8838-9F041CB9B23D}"/>
              </a:ext>
            </a:extLst>
          </p:cNvPr>
          <p:cNvSpPr>
            <a:spLocks noGrp="1"/>
          </p:cNvSpPr>
          <p:nvPr>
            <p:ph type="sldNum" sz="quarter" idx="12"/>
          </p:nvPr>
        </p:nvSpPr>
        <p:spPr/>
        <p:txBody>
          <a:bodyPr/>
          <a:lstStyle/>
          <a:p>
            <a:fld id="{BE72A00A-D555-4655-A35E-C296AD711096}" type="slidenum">
              <a:rPr lang="en-AU" smtClean="0"/>
              <a:t>‹#›</a:t>
            </a:fld>
            <a:endParaRPr lang="en-AU"/>
          </a:p>
        </p:txBody>
      </p:sp>
    </p:spTree>
    <p:extLst>
      <p:ext uri="{BB962C8B-B14F-4D97-AF65-F5344CB8AC3E}">
        <p14:creationId xmlns:p14="http://schemas.microsoft.com/office/powerpoint/2010/main" val="416512384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42A7B2-6131-0AB4-DB1D-9D216D01C92E}"/>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10849D26-9E23-D6D3-15A2-BE17E6DF9B9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EAE80287-9ECE-5F6B-E5CD-F29AF649B9EA}"/>
              </a:ext>
            </a:extLst>
          </p:cNvPr>
          <p:cNvSpPr>
            <a:spLocks noGrp="1"/>
          </p:cNvSpPr>
          <p:nvPr>
            <p:ph type="dt" sz="half" idx="10"/>
          </p:nvPr>
        </p:nvSpPr>
        <p:spPr/>
        <p:txBody>
          <a:bodyPr/>
          <a:lstStyle/>
          <a:p>
            <a:r>
              <a:rPr lang="en-AU" sz="1800" b="0" i="0" u="sng" strike="noStrike" dirty="0">
                <a:solidFill>
                  <a:srgbClr val="1155CC"/>
                </a:solidFill>
                <a:effectLst/>
                <a:latin typeface="Lato" panose="020F0502020204030203" pitchFamily="34" charset="0"/>
                <a:hlinkClick r:id="rId2"/>
              </a:rPr>
              <a:t>#UDLlens</a:t>
            </a:r>
            <a:endParaRPr lang="en-AU" dirty="0"/>
          </a:p>
        </p:txBody>
      </p:sp>
      <p:sp>
        <p:nvSpPr>
          <p:cNvPr id="5" name="Footer Placeholder 4">
            <a:extLst>
              <a:ext uri="{FF2B5EF4-FFF2-40B4-BE49-F238E27FC236}">
                <a16:creationId xmlns:a16="http://schemas.microsoft.com/office/drawing/2014/main" id="{C9A37ACD-1642-E129-B318-7D2052A2D27D}"/>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FD324865-CCFA-98B4-5314-1E67DBA48DE3}"/>
              </a:ext>
            </a:extLst>
          </p:cNvPr>
          <p:cNvSpPr>
            <a:spLocks noGrp="1"/>
          </p:cNvSpPr>
          <p:nvPr>
            <p:ph type="sldNum" sz="quarter" idx="12"/>
          </p:nvPr>
        </p:nvSpPr>
        <p:spPr/>
        <p:txBody>
          <a:bodyPr/>
          <a:lstStyle/>
          <a:p>
            <a:fld id="{BE72A00A-D555-4655-A35E-C296AD711096}" type="slidenum">
              <a:rPr lang="en-AU" smtClean="0"/>
              <a:t>‹#›</a:t>
            </a:fld>
            <a:endParaRPr lang="en-AU"/>
          </a:p>
        </p:txBody>
      </p:sp>
    </p:spTree>
    <p:extLst>
      <p:ext uri="{BB962C8B-B14F-4D97-AF65-F5344CB8AC3E}">
        <p14:creationId xmlns:p14="http://schemas.microsoft.com/office/powerpoint/2010/main" val="25539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04E876-0069-66FE-196A-8A767F7E2254}"/>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64C77A93-175E-A598-6399-EDEA861DEC0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89712824-7DD3-7132-3E46-A560D1597F7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A7F413CC-D43A-F696-76C9-59853D5B93C3}"/>
              </a:ext>
            </a:extLst>
          </p:cNvPr>
          <p:cNvSpPr>
            <a:spLocks noGrp="1"/>
          </p:cNvSpPr>
          <p:nvPr>
            <p:ph type="dt" sz="half" idx="10"/>
          </p:nvPr>
        </p:nvSpPr>
        <p:spPr/>
        <p:txBody>
          <a:bodyPr/>
          <a:lstStyle/>
          <a:p>
            <a:fld id="{643A5291-1F19-4BAD-9A63-E3ADF8856BF9}" type="datetimeFigureOut">
              <a:rPr lang="en-AU" smtClean="0"/>
              <a:t>18/02/2026</a:t>
            </a:fld>
            <a:endParaRPr lang="en-AU"/>
          </a:p>
        </p:txBody>
      </p:sp>
      <p:sp>
        <p:nvSpPr>
          <p:cNvPr id="6" name="Footer Placeholder 5">
            <a:extLst>
              <a:ext uri="{FF2B5EF4-FFF2-40B4-BE49-F238E27FC236}">
                <a16:creationId xmlns:a16="http://schemas.microsoft.com/office/drawing/2014/main" id="{E74C55BB-5F70-769C-FD06-A5A5EDF32FF7}"/>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79D684B4-DE90-0FA8-96D2-A8BCC912666B}"/>
              </a:ext>
            </a:extLst>
          </p:cNvPr>
          <p:cNvSpPr>
            <a:spLocks noGrp="1"/>
          </p:cNvSpPr>
          <p:nvPr>
            <p:ph type="sldNum" sz="quarter" idx="12"/>
          </p:nvPr>
        </p:nvSpPr>
        <p:spPr/>
        <p:txBody>
          <a:bodyPr/>
          <a:lstStyle/>
          <a:p>
            <a:fld id="{F429D1D2-B4B9-4E7B-A6AC-9C0EA7EF46CE}" type="slidenum">
              <a:rPr lang="en-AU" smtClean="0"/>
              <a:t>‹#›</a:t>
            </a:fld>
            <a:endParaRPr lang="en-AU"/>
          </a:p>
        </p:txBody>
      </p:sp>
    </p:spTree>
    <p:extLst>
      <p:ext uri="{BB962C8B-B14F-4D97-AF65-F5344CB8AC3E}">
        <p14:creationId xmlns:p14="http://schemas.microsoft.com/office/powerpoint/2010/main" val="123639036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1BA4F2-D66B-A6CC-5D35-3EFC950E7A7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A5D497DF-1A20-71B2-3FF3-57CBA211971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9B1E86F-A7F6-0180-BDA5-15C614D50D33}"/>
              </a:ext>
            </a:extLst>
          </p:cNvPr>
          <p:cNvSpPr>
            <a:spLocks noGrp="1"/>
          </p:cNvSpPr>
          <p:nvPr>
            <p:ph type="dt" sz="half" idx="10"/>
          </p:nvPr>
        </p:nvSpPr>
        <p:spPr/>
        <p:txBody>
          <a:bodyPr/>
          <a:lstStyle/>
          <a:p>
            <a:r>
              <a:rPr lang="en-AU" sz="1800" b="0" i="0" u="sng" strike="noStrike" dirty="0">
                <a:solidFill>
                  <a:srgbClr val="1155CC"/>
                </a:solidFill>
                <a:effectLst/>
                <a:latin typeface="Lato" panose="020F0502020204030203" pitchFamily="34" charset="0"/>
                <a:hlinkClick r:id="rId2"/>
              </a:rPr>
              <a:t>#UDLlens</a:t>
            </a:r>
            <a:endParaRPr lang="en-AU" dirty="0"/>
          </a:p>
        </p:txBody>
      </p:sp>
      <p:sp>
        <p:nvSpPr>
          <p:cNvPr id="5" name="Footer Placeholder 4">
            <a:extLst>
              <a:ext uri="{FF2B5EF4-FFF2-40B4-BE49-F238E27FC236}">
                <a16:creationId xmlns:a16="http://schemas.microsoft.com/office/drawing/2014/main" id="{3BBE198F-7243-63A0-61EB-0C590A11FA06}"/>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B1E82EFA-DF80-C24C-27BB-0B142F13E1C4}"/>
              </a:ext>
            </a:extLst>
          </p:cNvPr>
          <p:cNvSpPr>
            <a:spLocks noGrp="1"/>
          </p:cNvSpPr>
          <p:nvPr>
            <p:ph type="sldNum" sz="quarter" idx="12"/>
          </p:nvPr>
        </p:nvSpPr>
        <p:spPr/>
        <p:txBody>
          <a:bodyPr/>
          <a:lstStyle/>
          <a:p>
            <a:fld id="{BE72A00A-D555-4655-A35E-C296AD711096}" type="slidenum">
              <a:rPr lang="en-AU" smtClean="0"/>
              <a:t>‹#›</a:t>
            </a:fld>
            <a:endParaRPr lang="en-AU"/>
          </a:p>
        </p:txBody>
      </p:sp>
    </p:spTree>
    <p:extLst>
      <p:ext uri="{BB962C8B-B14F-4D97-AF65-F5344CB8AC3E}">
        <p14:creationId xmlns:p14="http://schemas.microsoft.com/office/powerpoint/2010/main" val="178093414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523046-6595-4CED-04EA-200A3F7D1603}"/>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2667E4D5-F998-25A1-B96D-CF83D2A81ED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6448AF1A-8C18-298F-B0DD-9A609A3D411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1F8EF185-D5DE-D3F6-3FAF-56BCF8A843A6}"/>
              </a:ext>
            </a:extLst>
          </p:cNvPr>
          <p:cNvSpPr>
            <a:spLocks noGrp="1"/>
          </p:cNvSpPr>
          <p:nvPr>
            <p:ph type="dt" sz="half" idx="10"/>
          </p:nvPr>
        </p:nvSpPr>
        <p:spPr/>
        <p:txBody>
          <a:bodyPr/>
          <a:lstStyle/>
          <a:p>
            <a:r>
              <a:rPr lang="en-AU" sz="1800" b="0" i="0" u="sng" strike="noStrike" dirty="0">
                <a:solidFill>
                  <a:srgbClr val="1155CC"/>
                </a:solidFill>
                <a:effectLst/>
                <a:latin typeface="Lato" panose="020F0502020204030203" pitchFamily="34" charset="0"/>
                <a:hlinkClick r:id="rId2"/>
              </a:rPr>
              <a:t>#UDLlens</a:t>
            </a:r>
            <a:endParaRPr lang="en-AU" dirty="0"/>
          </a:p>
        </p:txBody>
      </p:sp>
      <p:sp>
        <p:nvSpPr>
          <p:cNvPr id="6" name="Footer Placeholder 5">
            <a:extLst>
              <a:ext uri="{FF2B5EF4-FFF2-40B4-BE49-F238E27FC236}">
                <a16:creationId xmlns:a16="http://schemas.microsoft.com/office/drawing/2014/main" id="{26E9AEE1-5616-3EA9-DA81-C6A8A409355B}"/>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6131C5CE-9511-E040-0137-7C1E230E2C92}"/>
              </a:ext>
            </a:extLst>
          </p:cNvPr>
          <p:cNvSpPr>
            <a:spLocks noGrp="1"/>
          </p:cNvSpPr>
          <p:nvPr>
            <p:ph type="sldNum" sz="quarter" idx="12"/>
          </p:nvPr>
        </p:nvSpPr>
        <p:spPr/>
        <p:txBody>
          <a:bodyPr/>
          <a:lstStyle/>
          <a:p>
            <a:fld id="{BE72A00A-D555-4655-A35E-C296AD711096}" type="slidenum">
              <a:rPr lang="en-AU" smtClean="0"/>
              <a:t>‹#›</a:t>
            </a:fld>
            <a:endParaRPr lang="en-AU"/>
          </a:p>
        </p:txBody>
      </p:sp>
    </p:spTree>
    <p:extLst>
      <p:ext uri="{BB962C8B-B14F-4D97-AF65-F5344CB8AC3E}">
        <p14:creationId xmlns:p14="http://schemas.microsoft.com/office/powerpoint/2010/main" val="253543026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4FF4FB-3996-00D4-A5B8-195226406DE4}"/>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5A9C0463-758F-1EB5-DDEC-6F5B8082B9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0D9EBD1-2CFD-9889-67F4-A355EE5E5D7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2CA6A8EF-C3DD-FC3B-98C7-0A967A7958A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8BB4C27-2DAE-F230-4821-00CD8F64235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2513309B-0B4C-E80B-AD5F-F6C27D376DCE}"/>
              </a:ext>
            </a:extLst>
          </p:cNvPr>
          <p:cNvSpPr>
            <a:spLocks noGrp="1"/>
          </p:cNvSpPr>
          <p:nvPr>
            <p:ph type="dt" sz="half" idx="10"/>
          </p:nvPr>
        </p:nvSpPr>
        <p:spPr/>
        <p:txBody>
          <a:bodyPr/>
          <a:lstStyle/>
          <a:p>
            <a:r>
              <a:rPr lang="en-AU" sz="1800" b="0" i="0" u="sng" strike="noStrike" dirty="0">
                <a:solidFill>
                  <a:srgbClr val="1155CC"/>
                </a:solidFill>
                <a:effectLst/>
                <a:latin typeface="Lato" panose="020F0502020204030203" pitchFamily="34" charset="0"/>
                <a:hlinkClick r:id="rId2"/>
              </a:rPr>
              <a:t>#UDLlens</a:t>
            </a:r>
            <a:endParaRPr lang="en-AU" dirty="0"/>
          </a:p>
        </p:txBody>
      </p:sp>
      <p:sp>
        <p:nvSpPr>
          <p:cNvPr id="8" name="Footer Placeholder 7">
            <a:extLst>
              <a:ext uri="{FF2B5EF4-FFF2-40B4-BE49-F238E27FC236}">
                <a16:creationId xmlns:a16="http://schemas.microsoft.com/office/drawing/2014/main" id="{95BAEEE2-8FF1-D8A5-CA56-D0476EC4FE76}"/>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A946194B-B769-1D5B-022F-C1B8FAB0FBDE}"/>
              </a:ext>
            </a:extLst>
          </p:cNvPr>
          <p:cNvSpPr>
            <a:spLocks noGrp="1"/>
          </p:cNvSpPr>
          <p:nvPr>
            <p:ph type="sldNum" sz="quarter" idx="12"/>
          </p:nvPr>
        </p:nvSpPr>
        <p:spPr/>
        <p:txBody>
          <a:bodyPr/>
          <a:lstStyle/>
          <a:p>
            <a:fld id="{BE72A00A-D555-4655-A35E-C296AD711096}" type="slidenum">
              <a:rPr lang="en-AU" smtClean="0"/>
              <a:t>‹#›</a:t>
            </a:fld>
            <a:endParaRPr lang="en-AU"/>
          </a:p>
        </p:txBody>
      </p:sp>
    </p:spTree>
    <p:extLst>
      <p:ext uri="{BB962C8B-B14F-4D97-AF65-F5344CB8AC3E}">
        <p14:creationId xmlns:p14="http://schemas.microsoft.com/office/powerpoint/2010/main" val="177367660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DAA462-A858-7EFB-F877-D66216AA5948}"/>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EB0D53D0-1505-A1A8-F9D6-032DE4C00FDB}"/>
              </a:ext>
            </a:extLst>
          </p:cNvPr>
          <p:cNvSpPr>
            <a:spLocks noGrp="1"/>
          </p:cNvSpPr>
          <p:nvPr>
            <p:ph type="dt" sz="half" idx="10"/>
          </p:nvPr>
        </p:nvSpPr>
        <p:spPr/>
        <p:txBody>
          <a:bodyPr/>
          <a:lstStyle/>
          <a:p>
            <a:r>
              <a:rPr lang="en-AU" sz="1800" b="0" i="0" u="sng" strike="noStrike" dirty="0">
                <a:solidFill>
                  <a:srgbClr val="1155CC"/>
                </a:solidFill>
                <a:effectLst/>
                <a:latin typeface="Lato" panose="020F0502020204030203" pitchFamily="34" charset="0"/>
                <a:hlinkClick r:id="rId2"/>
              </a:rPr>
              <a:t>#UDLlens</a:t>
            </a:r>
            <a:endParaRPr lang="en-AU" dirty="0"/>
          </a:p>
        </p:txBody>
      </p:sp>
      <p:sp>
        <p:nvSpPr>
          <p:cNvPr id="4" name="Footer Placeholder 3">
            <a:extLst>
              <a:ext uri="{FF2B5EF4-FFF2-40B4-BE49-F238E27FC236}">
                <a16:creationId xmlns:a16="http://schemas.microsoft.com/office/drawing/2014/main" id="{C8C11BE2-CCA2-C2DB-6B10-AB67A6D8AC38}"/>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5DD7D654-B533-47A3-3777-FC7337EFF40F}"/>
              </a:ext>
            </a:extLst>
          </p:cNvPr>
          <p:cNvSpPr>
            <a:spLocks noGrp="1"/>
          </p:cNvSpPr>
          <p:nvPr>
            <p:ph type="sldNum" sz="quarter" idx="12"/>
          </p:nvPr>
        </p:nvSpPr>
        <p:spPr/>
        <p:txBody>
          <a:bodyPr/>
          <a:lstStyle/>
          <a:p>
            <a:fld id="{BE72A00A-D555-4655-A35E-C296AD711096}" type="slidenum">
              <a:rPr lang="en-AU" smtClean="0"/>
              <a:t>‹#›</a:t>
            </a:fld>
            <a:endParaRPr lang="en-AU"/>
          </a:p>
        </p:txBody>
      </p:sp>
    </p:spTree>
    <p:extLst>
      <p:ext uri="{BB962C8B-B14F-4D97-AF65-F5344CB8AC3E}">
        <p14:creationId xmlns:p14="http://schemas.microsoft.com/office/powerpoint/2010/main" val="154054649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3627715-434C-F125-8628-4BACFB95319F}"/>
              </a:ext>
            </a:extLst>
          </p:cNvPr>
          <p:cNvSpPr>
            <a:spLocks noGrp="1"/>
          </p:cNvSpPr>
          <p:nvPr>
            <p:ph type="dt" sz="half" idx="10"/>
          </p:nvPr>
        </p:nvSpPr>
        <p:spPr/>
        <p:txBody>
          <a:bodyPr/>
          <a:lstStyle/>
          <a:p>
            <a:r>
              <a:rPr lang="en-AU" sz="1800" b="0" i="0" u="sng" strike="noStrike" dirty="0">
                <a:solidFill>
                  <a:srgbClr val="1155CC"/>
                </a:solidFill>
                <a:effectLst/>
                <a:latin typeface="Lato" panose="020F0502020204030203" pitchFamily="34" charset="0"/>
                <a:hlinkClick r:id="rId2"/>
              </a:rPr>
              <a:t>#UDLlens</a:t>
            </a:r>
            <a:endParaRPr lang="en-AU" dirty="0"/>
          </a:p>
        </p:txBody>
      </p:sp>
      <p:sp>
        <p:nvSpPr>
          <p:cNvPr id="3" name="Footer Placeholder 2">
            <a:extLst>
              <a:ext uri="{FF2B5EF4-FFF2-40B4-BE49-F238E27FC236}">
                <a16:creationId xmlns:a16="http://schemas.microsoft.com/office/drawing/2014/main" id="{CFF2999D-4088-2B81-18A1-1CEBB2CE8819}"/>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701DAC81-6225-7DCE-A69B-111CEDFA3866}"/>
              </a:ext>
            </a:extLst>
          </p:cNvPr>
          <p:cNvSpPr>
            <a:spLocks noGrp="1"/>
          </p:cNvSpPr>
          <p:nvPr>
            <p:ph type="sldNum" sz="quarter" idx="12"/>
          </p:nvPr>
        </p:nvSpPr>
        <p:spPr/>
        <p:txBody>
          <a:bodyPr/>
          <a:lstStyle/>
          <a:p>
            <a:fld id="{BE72A00A-D555-4655-A35E-C296AD711096}" type="slidenum">
              <a:rPr lang="en-AU" smtClean="0"/>
              <a:t>‹#›</a:t>
            </a:fld>
            <a:endParaRPr lang="en-AU"/>
          </a:p>
        </p:txBody>
      </p:sp>
    </p:spTree>
    <p:extLst>
      <p:ext uri="{BB962C8B-B14F-4D97-AF65-F5344CB8AC3E}">
        <p14:creationId xmlns:p14="http://schemas.microsoft.com/office/powerpoint/2010/main" val="99052165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23CA7-4701-DEC4-2C82-6C41B664E85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2D704E50-A6B5-48BF-15DF-DA52027A2F2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A1797826-05C7-B806-7030-A734A5C4A7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A6BCAEA-1142-0311-5BC1-3351F95BAE0F}"/>
              </a:ext>
            </a:extLst>
          </p:cNvPr>
          <p:cNvSpPr>
            <a:spLocks noGrp="1"/>
          </p:cNvSpPr>
          <p:nvPr>
            <p:ph type="dt" sz="half" idx="10"/>
          </p:nvPr>
        </p:nvSpPr>
        <p:spPr/>
        <p:txBody>
          <a:bodyPr/>
          <a:lstStyle/>
          <a:p>
            <a:r>
              <a:rPr lang="en-AU" sz="1800" b="0" i="0" u="sng" strike="noStrike" dirty="0">
                <a:solidFill>
                  <a:srgbClr val="1155CC"/>
                </a:solidFill>
                <a:effectLst/>
                <a:latin typeface="Lato" panose="020F0502020204030203" pitchFamily="34" charset="0"/>
                <a:hlinkClick r:id="rId2"/>
              </a:rPr>
              <a:t>#UDLlens</a:t>
            </a:r>
            <a:endParaRPr lang="en-AU" dirty="0"/>
          </a:p>
        </p:txBody>
      </p:sp>
      <p:sp>
        <p:nvSpPr>
          <p:cNvPr id="6" name="Footer Placeholder 5">
            <a:extLst>
              <a:ext uri="{FF2B5EF4-FFF2-40B4-BE49-F238E27FC236}">
                <a16:creationId xmlns:a16="http://schemas.microsoft.com/office/drawing/2014/main" id="{40B3A970-A25F-059E-4FD1-5F9684E0A511}"/>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DBC48C88-BFB7-4C8E-E1D5-D06C6AF69241}"/>
              </a:ext>
            </a:extLst>
          </p:cNvPr>
          <p:cNvSpPr>
            <a:spLocks noGrp="1"/>
          </p:cNvSpPr>
          <p:nvPr>
            <p:ph type="sldNum" sz="quarter" idx="12"/>
          </p:nvPr>
        </p:nvSpPr>
        <p:spPr/>
        <p:txBody>
          <a:bodyPr/>
          <a:lstStyle/>
          <a:p>
            <a:fld id="{BE72A00A-D555-4655-A35E-C296AD711096}" type="slidenum">
              <a:rPr lang="en-AU" smtClean="0"/>
              <a:t>‹#›</a:t>
            </a:fld>
            <a:endParaRPr lang="en-AU"/>
          </a:p>
        </p:txBody>
      </p:sp>
    </p:spTree>
    <p:extLst>
      <p:ext uri="{BB962C8B-B14F-4D97-AF65-F5344CB8AC3E}">
        <p14:creationId xmlns:p14="http://schemas.microsoft.com/office/powerpoint/2010/main" val="5073736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321E2-A1BA-C7E6-91D3-FA38880A54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F785BCB1-F75A-5DDF-95B8-1C938A6B4B0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C72485FA-5DA6-EAFE-77DE-2AF5ADAD69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2687A6-A203-9A31-C293-135478563D15}"/>
              </a:ext>
            </a:extLst>
          </p:cNvPr>
          <p:cNvSpPr>
            <a:spLocks noGrp="1"/>
          </p:cNvSpPr>
          <p:nvPr>
            <p:ph type="dt" sz="half" idx="10"/>
          </p:nvPr>
        </p:nvSpPr>
        <p:spPr/>
        <p:txBody>
          <a:bodyPr/>
          <a:lstStyle/>
          <a:p>
            <a:r>
              <a:rPr lang="en-AU" sz="1800" b="0" i="0" u="sng" strike="noStrike" dirty="0">
                <a:solidFill>
                  <a:srgbClr val="1155CC"/>
                </a:solidFill>
                <a:effectLst/>
                <a:latin typeface="Lato" panose="020F0502020204030203" pitchFamily="34" charset="0"/>
                <a:hlinkClick r:id="rId2"/>
              </a:rPr>
              <a:t>#UDLlens</a:t>
            </a:r>
            <a:endParaRPr lang="en-AU" dirty="0"/>
          </a:p>
        </p:txBody>
      </p:sp>
      <p:sp>
        <p:nvSpPr>
          <p:cNvPr id="6" name="Footer Placeholder 5">
            <a:extLst>
              <a:ext uri="{FF2B5EF4-FFF2-40B4-BE49-F238E27FC236}">
                <a16:creationId xmlns:a16="http://schemas.microsoft.com/office/drawing/2014/main" id="{BC102600-DD0E-1122-E670-471703D7D2FC}"/>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C9A25E0E-6C0B-33C1-6D32-CA09824FAD1F}"/>
              </a:ext>
            </a:extLst>
          </p:cNvPr>
          <p:cNvSpPr>
            <a:spLocks noGrp="1"/>
          </p:cNvSpPr>
          <p:nvPr>
            <p:ph type="sldNum" sz="quarter" idx="12"/>
          </p:nvPr>
        </p:nvSpPr>
        <p:spPr/>
        <p:txBody>
          <a:bodyPr/>
          <a:lstStyle/>
          <a:p>
            <a:fld id="{BE72A00A-D555-4655-A35E-C296AD711096}" type="slidenum">
              <a:rPr lang="en-AU" smtClean="0"/>
              <a:t>‹#›</a:t>
            </a:fld>
            <a:endParaRPr lang="en-AU"/>
          </a:p>
        </p:txBody>
      </p:sp>
    </p:spTree>
    <p:extLst>
      <p:ext uri="{BB962C8B-B14F-4D97-AF65-F5344CB8AC3E}">
        <p14:creationId xmlns:p14="http://schemas.microsoft.com/office/powerpoint/2010/main" val="261617917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332411-BD54-8CE3-3DCC-F43D90BEA676}"/>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A41CFEC8-E2E1-E465-3971-D4E3FAF65A3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AB098C00-31A5-BC8B-F09A-EFF2E906507F}"/>
              </a:ext>
            </a:extLst>
          </p:cNvPr>
          <p:cNvSpPr>
            <a:spLocks noGrp="1"/>
          </p:cNvSpPr>
          <p:nvPr>
            <p:ph type="dt" sz="half" idx="10"/>
          </p:nvPr>
        </p:nvSpPr>
        <p:spPr/>
        <p:txBody>
          <a:bodyPr/>
          <a:lstStyle/>
          <a:p>
            <a:r>
              <a:rPr lang="en-AU" sz="1800" b="0" i="0" u="sng" strike="noStrike" dirty="0">
                <a:solidFill>
                  <a:srgbClr val="1155CC"/>
                </a:solidFill>
                <a:effectLst/>
                <a:latin typeface="Lato" panose="020F0502020204030203" pitchFamily="34" charset="0"/>
                <a:hlinkClick r:id="rId2"/>
              </a:rPr>
              <a:t>#UDLlens</a:t>
            </a:r>
            <a:endParaRPr lang="en-AU" dirty="0"/>
          </a:p>
        </p:txBody>
      </p:sp>
      <p:sp>
        <p:nvSpPr>
          <p:cNvPr id="5" name="Footer Placeholder 4">
            <a:extLst>
              <a:ext uri="{FF2B5EF4-FFF2-40B4-BE49-F238E27FC236}">
                <a16:creationId xmlns:a16="http://schemas.microsoft.com/office/drawing/2014/main" id="{47EBF0D7-2714-3902-EA27-1F901C4EC7A2}"/>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701557BE-B59C-5CE3-646D-CB2EC03EE5A1}"/>
              </a:ext>
            </a:extLst>
          </p:cNvPr>
          <p:cNvSpPr>
            <a:spLocks noGrp="1"/>
          </p:cNvSpPr>
          <p:nvPr>
            <p:ph type="sldNum" sz="quarter" idx="12"/>
          </p:nvPr>
        </p:nvSpPr>
        <p:spPr/>
        <p:txBody>
          <a:bodyPr/>
          <a:lstStyle/>
          <a:p>
            <a:fld id="{BE72A00A-D555-4655-A35E-C296AD711096}" type="slidenum">
              <a:rPr lang="en-AU" smtClean="0"/>
              <a:t>‹#›</a:t>
            </a:fld>
            <a:endParaRPr lang="en-AU"/>
          </a:p>
        </p:txBody>
      </p:sp>
    </p:spTree>
    <p:extLst>
      <p:ext uri="{BB962C8B-B14F-4D97-AF65-F5344CB8AC3E}">
        <p14:creationId xmlns:p14="http://schemas.microsoft.com/office/powerpoint/2010/main" val="279637574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34A972B-988A-7E0A-91BD-D0AF8C1373F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B46858E7-E1AF-C049-2BA2-871B73B5966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0D61EE62-561B-D94D-4658-29742880A05E}"/>
              </a:ext>
            </a:extLst>
          </p:cNvPr>
          <p:cNvSpPr>
            <a:spLocks noGrp="1"/>
          </p:cNvSpPr>
          <p:nvPr>
            <p:ph type="dt" sz="half" idx="10"/>
          </p:nvPr>
        </p:nvSpPr>
        <p:spPr/>
        <p:txBody>
          <a:bodyPr/>
          <a:lstStyle/>
          <a:p>
            <a:r>
              <a:rPr lang="en-AU" sz="1800" b="0" i="0" u="sng" strike="noStrike" dirty="0">
                <a:solidFill>
                  <a:srgbClr val="1155CC"/>
                </a:solidFill>
                <a:effectLst/>
                <a:latin typeface="Lato" panose="020F0502020204030203" pitchFamily="34" charset="0"/>
                <a:hlinkClick r:id="rId2"/>
              </a:rPr>
              <a:t>#UDLlens</a:t>
            </a:r>
            <a:endParaRPr lang="en-AU" dirty="0"/>
          </a:p>
        </p:txBody>
      </p:sp>
      <p:sp>
        <p:nvSpPr>
          <p:cNvPr id="5" name="Footer Placeholder 4">
            <a:extLst>
              <a:ext uri="{FF2B5EF4-FFF2-40B4-BE49-F238E27FC236}">
                <a16:creationId xmlns:a16="http://schemas.microsoft.com/office/drawing/2014/main" id="{1E0C0C5F-7761-D123-EFA3-00D82A86E333}"/>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F59425DC-B614-B085-AD63-A991F8DD6C2E}"/>
              </a:ext>
            </a:extLst>
          </p:cNvPr>
          <p:cNvSpPr>
            <a:spLocks noGrp="1"/>
          </p:cNvSpPr>
          <p:nvPr>
            <p:ph type="sldNum" sz="quarter" idx="12"/>
          </p:nvPr>
        </p:nvSpPr>
        <p:spPr/>
        <p:txBody>
          <a:bodyPr/>
          <a:lstStyle/>
          <a:p>
            <a:fld id="{BE72A00A-D555-4655-A35E-C296AD711096}" type="slidenum">
              <a:rPr lang="en-AU" smtClean="0"/>
              <a:t>‹#›</a:t>
            </a:fld>
            <a:endParaRPr lang="en-AU"/>
          </a:p>
        </p:txBody>
      </p:sp>
    </p:spTree>
    <p:extLst>
      <p:ext uri="{BB962C8B-B14F-4D97-AF65-F5344CB8AC3E}">
        <p14:creationId xmlns:p14="http://schemas.microsoft.com/office/powerpoint/2010/main" val="652546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4BE19-C08C-674D-8585-5A8BA556C421}"/>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E03FE133-F48C-AEC5-721F-BDEAEF07855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3C953BD-3DE8-B303-551B-5C38BA14E00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6A4CAF7B-BB02-065A-B084-F647B362B79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7C4A8DF-F237-D1C3-1E11-06AA268DA77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B256910F-D61E-F5BE-BE91-3BDC8590C6F1}"/>
              </a:ext>
            </a:extLst>
          </p:cNvPr>
          <p:cNvSpPr>
            <a:spLocks noGrp="1"/>
          </p:cNvSpPr>
          <p:nvPr>
            <p:ph type="dt" sz="half" idx="10"/>
          </p:nvPr>
        </p:nvSpPr>
        <p:spPr/>
        <p:txBody>
          <a:bodyPr/>
          <a:lstStyle/>
          <a:p>
            <a:fld id="{643A5291-1F19-4BAD-9A63-E3ADF8856BF9}" type="datetimeFigureOut">
              <a:rPr lang="en-AU" smtClean="0"/>
              <a:t>18/02/2026</a:t>
            </a:fld>
            <a:endParaRPr lang="en-AU"/>
          </a:p>
        </p:txBody>
      </p:sp>
      <p:sp>
        <p:nvSpPr>
          <p:cNvPr id="8" name="Footer Placeholder 7">
            <a:extLst>
              <a:ext uri="{FF2B5EF4-FFF2-40B4-BE49-F238E27FC236}">
                <a16:creationId xmlns:a16="http://schemas.microsoft.com/office/drawing/2014/main" id="{41C4E7B3-068E-0934-E7CD-3A29A9A117D5}"/>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AAAD7681-8480-982A-0184-4BC3909D078C}"/>
              </a:ext>
            </a:extLst>
          </p:cNvPr>
          <p:cNvSpPr>
            <a:spLocks noGrp="1"/>
          </p:cNvSpPr>
          <p:nvPr>
            <p:ph type="sldNum" sz="quarter" idx="12"/>
          </p:nvPr>
        </p:nvSpPr>
        <p:spPr/>
        <p:txBody>
          <a:bodyPr/>
          <a:lstStyle/>
          <a:p>
            <a:fld id="{F429D1D2-B4B9-4E7B-A6AC-9C0EA7EF46CE}" type="slidenum">
              <a:rPr lang="en-AU" smtClean="0"/>
              <a:t>‹#›</a:t>
            </a:fld>
            <a:endParaRPr lang="en-AU"/>
          </a:p>
        </p:txBody>
      </p:sp>
    </p:spTree>
    <p:extLst>
      <p:ext uri="{BB962C8B-B14F-4D97-AF65-F5344CB8AC3E}">
        <p14:creationId xmlns:p14="http://schemas.microsoft.com/office/powerpoint/2010/main" val="22515660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A3B60-DFCF-AC29-8DB6-3F36DE36DA7E}"/>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2320072D-5B24-D867-1F17-82E3A684B1AE}"/>
              </a:ext>
            </a:extLst>
          </p:cNvPr>
          <p:cNvSpPr>
            <a:spLocks noGrp="1"/>
          </p:cNvSpPr>
          <p:nvPr>
            <p:ph type="dt" sz="half" idx="10"/>
          </p:nvPr>
        </p:nvSpPr>
        <p:spPr/>
        <p:txBody>
          <a:bodyPr/>
          <a:lstStyle/>
          <a:p>
            <a:fld id="{643A5291-1F19-4BAD-9A63-E3ADF8856BF9}" type="datetimeFigureOut">
              <a:rPr lang="en-AU" smtClean="0"/>
              <a:t>18/02/2026</a:t>
            </a:fld>
            <a:endParaRPr lang="en-AU"/>
          </a:p>
        </p:txBody>
      </p:sp>
      <p:sp>
        <p:nvSpPr>
          <p:cNvPr id="4" name="Footer Placeholder 3">
            <a:extLst>
              <a:ext uri="{FF2B5EF4-FFF2-40B4-BE49-F238E27FC236}">
                <a16:creationId xmlns:a16="http://schemas.microsoft.com/office/drawing/2014/main" id="{F67A068F-5477-5606-2A6B-342C74BFB8E7}"/>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8D8A24DA-8681-A179-AFCF-B244278896C6}"/>
              </a:ext>
            </a:extLst>
          </p:cNvPr>
          <p:cNvSpPr>
            <a:spLocks noGrp="1"/>
          </p:cNvSpPr>
          <p:nvPr>
            <p:ph type="sldNum" sz="quarter" idx="12"/>
          </p:nvPr>
        </p:nvSpPr>
        <p:spPr/>
        <p:txBody>
          <a:bodyPr/>
          <a:lstStyle/>
          <a:p>
            <a:fld id="{F429D1D2-B4B9-4E7B-A6AC-9C0EA7EF46CE}" type="slidenum">
              <a:rPr lang="en-AU" smtClean="0"/>
              <a:t>‹#›</a:t>
            </a:fld>
            <a:endParaRPr lang="en-AU"/>
          </a:p>
        </p:txBody>
      </p:sp>
    </p:spTree>
    <p:extLst>
      <p:ext uri="{BB962C8B-B14F-4D97-AF65-F5344CB8AC3E}">
        <p14:creationId xmlns:p14="http://schemas.microsoft.com/office/powerpoint/2010/main" val="3526347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93D0C95-3BDD-2A50-736F-FA0B883491DA}"/>
              </a:ext>
            </a:extLst>
          </p:cNvPr>
          <p:cNvSpPr>
            <a:spLocks noGrp="1"/>
          </p:cNvSpPr>
          <p:nvPr>
            <p:ph type="dt" sz="half" idx="10"/>
          </p:nvPr>
        </p:nvSpPr>
        <p:spPr/>
        <p:txBody>
          <a:bodyPr/>
          <a:lstStyle/>
          <a:p>
            <a:fld id="{643A5291-1F19-4BAD-9A63-E3ADF8856BF9}" type="datetimeFigureOut">
              <a:rPr lang="en-AU" smtClean="0"/>
              <a:t>18/02/2026</a:t>
            </a:fld>
            <a:endParaRPr lang="en-AU"/>
          </a:p>
        </p:txBody>
      </p:sp>
      <p:sp>
        <p:nvSpPr>
          <p:cNvPr id="3" name="Footer Placeholder 2">
            <a:extLst>
              <a:ext uri="{FF2B5EF4-FFF2-40B4-BE49-F238E27FC236}">
                <a16:creationId xmlns:a16="http://schemas.microsoft.com/office/drawing/2014/main" id="{FB4DD0A9-10E9-BB97-778B-D12D21E7D18A}"/>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EFF4C947-B710-0A78-10EF-6952914D6A4A}"/>
              </a:ext>
            </a:extLst>
          </p:cNvPr>
          <p:cNvSpPr>
            <a:spLocks noGrp="1"/>
          </p:cNvSpPr>
          <p:nvPr>
            <p:ph type="sldNum" sz="quarter" idx="12"/>
          </p:nvPr>
        </p:nvSpPr>
        <p:spPr/>
        <p:txBody>
          <a:bodyPr/>
          <a:lstStyle/>
          <a:p>
            <a:fld id="{F429D1D2-B4B9-4E7B-A6AC-9C0EA7EF46CE}" type="slidenum">
              <a:rPr lang="en-AU" smtClean="0"/>
              <a:t>‹#›</a:t>
            </a:fld>
            <a:endParaRPr lang="en-AU"/>
          </a:p>
        </p:txBody>
      </p:sp>
    </p:spTree>
    <p:extLst>
      <p:ext uri="{BB962C8B-B14F-4D97-AF65-F5344CB8AC3E}">
        <p14:creationId xmlns:p14="http://schemas.microsoft.com/office/powerpoint/2010/main" val="34047946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7D46E-EACD-2391-D668-67E0C046C39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9614CF8C-DAFD-D7B7-066A-3273FE050AF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34836887-A604-04CD-9AA4-E8EE4221E0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C3C705-403D-C99E-C308-D5A1D80F5D1D}"/>
              </a:ext>
            </a:extLst>
          </p:cNvPr>
          <p:cNvSpPr>
            <a:spLocks noGrp="1"/>
          </p:cNvSpPr>
          <p:nvPr>
            <p:ph type="dt" sz="half" idx="10"/>
          </p:nvPr>
        </p:nvSpPr>
        <p:spPr/>
        <p:txBody>
          <a:bodyPr/>
          <a:lstStyle/>
          <a:p>
            <a:fld id="{643A5291-1F19-4BAD-9A63-E3ADF8856BF9}" type="datetimeFigureOut">
              <a:rPr lang="en-AU" smtClean="0"/>
              <a:t>18/02/2026</a:t>
            </a:fld>
            <a:endParaRPr lang="en-AU"/>
          </a:p>
        </p:txBody>
      </p:sp>
      <p:sp>
        <p:nvSpPr>
          <p:cNvPr id="6" name="Footer Placeholder 5">
            <a:extLst>
              <a:ext uri="{FF2B5EF4-FFF2-40B4-BE49-F238E27FC236}">
                <a16:creationId xmlns:a16="http://schemas.microsoft.com/office/drawing/2014/main" id="{9A0A01EE-48D9-28E4-14DD-3B96A33F8DB3}"/>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6521A425-8B49-EB34-6252-805F40DBF0ED}"/>
              </a:ext>
            </a:extLst>
          </p:cNvPr>
          <p:cNvSpPr>
            <a:spLocks noGrp="1"/>
          </p:cNvSpPr>
          <p:nvPr>
            <p:ph type="sldNum" sz="quarter" idx="12"/>
          </p:nvPr>
        </p:nvSpPr>
        <p:spPr/>
        <p:txBody>
          <a:bodyPr/>
          <a:lstStyle/>
          <a:p>
            <a:fld id="{F429D1D2-B4B9-4E7B-A6AC-9C0EA7EF46CE}" type="slidenum">
              <a:rPr lang="en-AU" smtClean="0"/>
              <a:t>‹#›</a:t>
            </a:fld>
            <a:endParaRPr lang="en-AU"/>
          </a:p>
        </p:txBody>
      </p:sp>
    </p:spTree>
    <p:extLst>
      <p:ext uri="{BB962C8B-B14F-4D97-AF65-F5344CB8AC3E}">
        <p14:creationId xmlns:p14="http://schemas.microsoft.com/office/powerpoint/2010/main" val="5798053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A0FEFD-57BA-22E4-8AF1-FC80CB097C4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2A1B2453-4C40-92DA-4B01-C9D787EFBEC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2BA0D661-028E-1B71-14ED-132CCAF09E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F476F55-A05E-8134-EFB8-B785F4A8E6F8}"/>
              </a:ext>
            </a:extLst>
          </p:cNvPr>
          <p:cNvSpPr>
            <a:spLocks noGrp="1"/>
          </p:cNvSpPr>
          <p:nvPr>
            <p:ph type="dt" sz="half" idx="10"/>
          </p:nvPr>
        </p:nvSpPr>
        <p:spPr/>
        <p:txBody>
          <a:bodyPr/>
          <a:lstStyle/>
          <a:p>
            <a:fld id="{643A5291-1F19-4BAD-9A63-E3ADF8856BF9}" type="datetimeFigureOut">
              <a:rPr lang="en-AU" smtClean="0"/>
              <a:t>18/02/2026</a:t>
            </a:fld>
            <a:endParaRPr lang="en-AU"/>
          </a:p>
        </p:txBody>
      </p:sp>
      <p:sp>
        <p:nvSpPr>
          <p:cNvPr id="6" name="Footer Placeholder 5">
            <a:extLst>
              <a:ext uri="{FF2B5EF4-FFF2-40B4-BE49-F238E27FC236}">
                <a16:creationId xmlns:a16="http://schemas.microsoft.com/office/drawing/2014/main" id="{D7522DDC-F935-7759-40D3-29A9EDA16D10}"/>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D873CE07-D2F1-80E1-9B4B-222E0B1F3AE9}"/>
              </a:ext>
            </a:extLst>
          </p:cNvPr>
          <p:cNvSpPr>
            <a:spLocks noGrp="1"/>
          </p:cNvSpPr>
          <p:nvPr>
            <p:ph type="sldNum" sz="quarter" idx="12"/>
          </p:nvPr>
        </p:nvSpPr>
        <p:spPr/>
        <p:txBody>
          <a:bodyPr/>
          <a:lstStyle/>
          <a:p>
            <a:fld id="{F429D1D2-B4B9-4E7B-A6AC-9C0EA7EF46CE}" type="slidenum">
              <a:rPr lang="en-AU" smtClean="0"/>
              <a:t>‹#›</a:t>
            </a:fld>
            <a:endParaRPr lang="en-AU"/>
          </a:p>
        </p:txBody>
      </p:sp>
    </p:spTree>
    <p:extLst>
      <p:ext uri="{BB962C8B-B14F-4D97-AF65-F5344CB8AC3E}">
        <p14:creationId xmlns:p14="http://schemas.microsoft.com/office/powerpoint/2010/main" val="2051816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slideLayout" Target="../slideLayouts/slideLayout37.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5.xml"/><Relationship Id="rId3" Type="http://schemas.openxmlformats.org/officeDocument/2006/relationships/slideLayout" Target="../slideLayouts/slideLayout40.xml"/><Relationship Id="rId7" Type="http://schemas.openxmlformats.org/officeDocument/2006/relationships/slideLayout" Target="../slideLayouts/slideLayout44.xml"/><Relationship Id="rId12" Type="http://schemas.openxmlformats.org/officeDocument/2006/relationships/theme" Target="../theme/theme4.xml"/><Relationship Id="rId2" Type="http://schemas.openxmlformats.org/officeDocument/2006/relationships/slideLayout" Target="../slideLayouts/slideLayout39.xml"/><Relationship Id="rId1" Type="http://schemas.openxmlformats.org/officeDocument/2006/relationships/slideLayout" Target="../slideLayouts/slideLayout38.xml"/><Relationship Id="rId6" Type="http://schemas.openxmlformats.org/officeDocument/2006/relationships/slideLayout" Target="../slideLayouts/slideLayout43.xml"/><Relationship Id="rId11" Type="http://schemas.openxmlformats.org/officeDocument/2006/relationships/slideLayout" Target="../slideLayouts/slideLayout48.xml"/><Relationship Id="rId5" Type="http://schemas.openxmlformats.org/officeDocument/2006/relationships/slideLayout" Target="../slideLayouts/slideLayout42.xml"/><Relationship Id="rId10" Type="http://schemas.openxmlformats.org/officeDocument/2006/relationships/slideLayout" Target="../slideLayouts/slideLayout47.xml"/><Relationship Id="rId4" Type="http://schemas.openxmlformats.org/officeDocument/2006/relationships/slideLayout" Target="../slideLayouts/slideLayout41.xml"/><Relationship Id="rId9" Type="http://schemas.openxmlformats.org/officeDocument/2006/relationships/slideLayout" Target="../slideLayouts/slideLayout4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0FC7BBF-D774-ABCA-AC13-F7A7EF75216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34D6A318-5334-5F27-FB12-6EED02D5AF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ABF8C228-3EF7-3EB3-CE61-FAE94B5E226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43A5291-1F19-4BAD-9A63-E3ADF8856BF9}" type="datetimeFigureOut">
              <a:rPr lang="en-AU" smtClean="0"/>
              <a:t>18/02/2026</a:t>
            </a:fld>
            <a:endParaRPr lang="en-AU"/>
          </a:p>
        </p:txBody>
      </p:sp>
      <p:sp>
        <p:nvSpPr>
          <p:cNvPr id="5" name="Footer Placeholder 4">
            <a:extLst>
              <a:ext uri="{FF2B5EF4-FFF2-40B4-BE49-F238E27FC236}">
                <a16:creationId xmlns:a16="http://schemas.microsoft.com/office/drawing/2014/main" id="{8C67BF09-C1FD-0DAA-E926-6C38174563A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AU"/>
          </a:p>
        </p:txBody>
      </p:sp>
      <p:sp>
        <p:nvSpPr>
          <p:cNvPr id="6" name="Slide Number Placeholder 5">
            <a:extLst>
              <a:ext uri="{FF2B5EF4-FFF2-40B4-BE49-F238E27FC236}">
                <a16:creationId xmlns:a16="http://schemas.microsoft.com/office/drawing/2014/main" id="{8B4FE855-9134-B327-27EF-5A44081780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429D1D2-B4B9-4E7B-A6AC-9C0EA7EF46CE}" type="slidenum">
              <a:rPr lang="en-AU" smtClean="0"/>
              <a:t>‹#›</a:t>
            </a:fld>
            <a:endParaRPr lang="en-AU"/>
          </a:p>
        </p:txBody>
      </p:sp>
    </p:spTree>
    <p:extLst>
      <p:ext uri="{BB962C8B-B14F-4D97-AF65-F5344CB8AC3E}">
        <p14:creationId xmlns:p14="http://schemas.microsoft.com/office/powerpoint/2010/main" val="778615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E67EC01-735A-49F6-9DE6-B7E4F7CA517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D7487551-FADE-B439-C656-B287CB4571B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0CD00D4B-2B79-0A03-1E2E-9C571302336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000A48-5D81-4110-8D50-794C091EDDAC}" type="datetime1">
              <a:rPr lang="en-AU" smtClean="0"/>
              <a:t>18/02/2026</a:t>
            </a:fld>
            <a:endParaRPr lang="en-AU" dirty="0"/>
          </a:p>
        </p:txBody>
      </p:sp>
      <p:sp>
        <p:nvSpPr>
          <p:cNvPr id="5" name="Footer Placeholder 4">
            <a:extLst>
              <a:ext uri="{FF2B5EF4-FFF2-40B4-BE49-F238E27FC236}">
                <a16:creationId xmlns:a16="http://schemas.microsoft.com/office/drawing/2014/main" id="{B8ED6FAB-6384-5762-CE6D-FC4051DCFCA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California Community Colleges Universal Design for Learning Taskforce – Academic Stress. Presenter: Elizabeth Hitches (November 2023)</a:t>
            </a:r>
            <a:endParaRPr lang="en-AU" dirty="0"/>
          </a:p>
        </p:txBody>
      </p:sp>
      <p:sp>
        <p:nvSpPr>
          <p:cNvPr id="6" name="Slide Number Placeholder 5">
            <a:extLst>
              <a:ext uri="{FF2B5EF4-FFF2-40B4-BE49-F238E27FC236}">
                <a16:creationId xmlns:a16="http://schemas.microsoft.com/office/drawing/2014/main" id="{4F42BD39-4116-D3ED-4EA6-4C7C8335FE0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8379CD-2076-4248-A29D-9F01398BE050}" type="slidenum">
              <a:rPr lang="en-AU" smtClean="0"/>
              <a:t>‹#›</a:t>
            </a:fld>
            <a:endParaRPr lang="en-AU" dirty="0"/>
          </a:p>
        </p:txBody>
      </p:sp>
    </p:spTree>
    <p:extLst>
      <p:ext uri="{BB962C8B-B14F-4D97-AF65-F5344CB8AC3E}">
        <p14:creationId xmlns:p14="http://schemas.microsoft.com/office/powerpoint/2010/main" val="353285663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CC7517B-9AF3-E5A2-6DF3-0B50C0F53A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22B46ED7-483D-361D-9264-E3D996FB159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D9054F06-9BB1-2160-CDD6-AADC59C829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B9FC42-E9E6-45C1-B396-A26233A7066A}" type="datetimeFigureOut">
              <a:rPr lang="en-AU" smtClean="0"/>
              <a:t>18/02/2026</a:t>
            </a:fld>
            <a:endParaRPr lang="en-AU"/>
          </a:p>
        </p:txBody>
      </p:sp>
      <p:sp>
        <p:nvSpPr>
          <p:cNvPr id="5" name="Footer Placeholder 4">
            <a:extLst>
              <a:ext uri="{FF2B5EF4-FFF2-40B4-BE49-F238E27FC236}">
                <a16:creationId xmlns:a16="http://schemas.microsoft.com/office/drawing/2014/main" id="{A1B6FF29-20A5-0096-7BA0-CE5E215E317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E3162EDB-1DE9-94D4-BB22-8748F066AA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72A00A-D555-4655-A35E-C296AD711096}" type="slidenum">
              <a:rPr lang="en-AU" smtClean="0"/>
              <a:t>‹#›</a:t>
            </a:fld>
            <a:endParaRPr lang="en-AU"/>
          </a:p>
        </p:txBody>
      </p:sp>
    </p:spTree>
    <p:extLst>
      <p:ext uri="{BB962C8B-B14F-4D97-AF65-F5344CB8AC3E}">
        <p14:creationId xmlns:p14="http://schemas.microsoft.com/office/powerpoint/2010/main" val="2914401413"/>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 id="2147483687"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CC7517B-9AF3-E5A2-6DF3-0B50C0F53A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22B46ED7-483D-361D-9264-E3D996FB159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D9054F06-9BB1-2160-CDD6-AADC59C829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B9FC42-E9E6-45C1-B396-A26233A7066A}" type="datetimeFigureOut">
              <a:rPr lang="en-AU" smtClean="0"/>
              <a:t>18/02/2026</a:t>
            </a:fld>
            <a:endParaRPr lang="en-AU"/>
          </a:p>
        </p:txBody>
      </p:sp>
      <p:sp>
        <p:nvSpPr>
          <p:cNvPr id="5" name="Footer Placeholder 4">
            <a:extLst>
              <a:ext uri="{FF2B5EF4-FFF2-40B4-BE49-F238E27FC236}">
                <a16:creationId xmlns:a16="http://schemas.microsoft.com/office/drawing/2014/main" id="{A1B6FF29-20A5-0096-7BA0-CE5E215E317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E3162EDB-1DE9-94D4-BB22-8748F066AA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72A00A-D555-4655-A35E-C296AD711096}" type="slidenum">
              <a:rPr lang="en-AU" smtClean="0"/>
              <a:t>‹#›</a:t>
            </a:fld>
            <a:endParaRPr lang="en-AU"/>
          </a:p>
        </p:txBody>
      </p:sp>
    </p:spTree>
    <p:extLst>
      <p:ext uri="{BB962C8B-B14F-4D97-AF65-F5344CB8AC3E}">
        <p14:creationId xmlns:p14="http://schemas.microsoft.com/office/powerpoint/2010/main" val="4285701914"/>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2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hyperlink" Target="mailto:e.hitches@uq.edu.au" TargetMode="External"/><Relationship Id="rId2" Type="http://schemas.openxmlformats.org/officeDocument/2006/relationships/image" Target="../media/image8.png"/><Relationship Id="rId1" Type="http://schemas.openxmlformats.org/officeDocument/2006/relationships/slideLayout" Target="../slideLayouts/slideLayout26.xml"/><Relationship Id="rId4" Type="http://schemas.openxmlformats.org/officeDocument/2006/relationships/hyperlink" Target="http://www.linkedin.com/in/elizabeth-hitches"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5A59F003-E00A-43F9-91DC-CC54E3B874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9" name="Picture 8">
            <a:extLst>
              <a:ext uri="{FF2B5EF4-FFF2-40B4-BE49-F238E27FC236}">
                <a16:creationId xmlns:a16="http://schemas.microsoft.com/office/drawing/2014/main" id="{0A7FFDA8-D5CC-020D-1352-76CD29D7D107}"/>
              </a:ext>
              <a:ext uri="{C183D7F6-B498-43B3-948B-1728B52AA6E4}">
                <adec:decorative xmlns:adec="http://schemas.microsoft.com/office/drawing/2017/decorative" val="1"/>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20" y="10"/>
            <a:ext cx="12191981" cy="6857990"/>
          </a:xfrm>
          <a:prstGeom prst="rect">
            <a:avLst/>
          </a:prstGeom>
        </p:spPr>
      </p:pic>
      <p:sp>
        <p:nvSpPr>
          <p:cNvPr id="23" name="Rectangle 22">
            <a:extLst>
              <a:ext uri="{FF2B5EF4-FFF2-40B4-BE49-F238E27FC236}">
                <a16:creationId xmlns:a16="http://schemas.microsoft.com/office/drawing/2014/main" id="{D74A4382-E3AD-430A-9A1F-DFA3E0E77A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3799865" y="-1524511"/>
            <a:ext cx="4592270" cy="12192001"/>
          </a:xfrm>
          <a:prstGeom prst="rect">
            <a:avLst/>
          </a:prstGeom>
          <a:gradFill>
            <a:gsLst>
              <a:gs pos="35000">
                <a:schemeClr val="tx1">
                  <a:alpha val="46000"/>
                </a:schemeClr>
              </a:gs>
              <a:gs pos="21000">
                <a:schemeClr val="tx1">
                  <a:alpha val="30000"/>
                </a:schemeClr>
              </a:gs>
              <a:gs pos="0">
                <a:schemeClr val="tx1">
                  <a:alpha val="0"/>
                </a:schemeClr>
              </a:gs>
              <a:gs pos="100000">
                <a:schemeClr val="tx1">
                  <a:alpha val="90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4E40ED0-67A4-FEA9-4505-C06CFDC8D019}"/>
              </a:ext>
            </a:extLst>
          </p:cNvPr>
          <p:cNvSpPr>
            <a:spLocks noGrp="1"/>
          </p:cNvSpPr>
          <p:nvPr>
            <p:ph type="ctrTitle"/>
          </p:nvPr>
        </p:nvSpPr>
        <p:spPr>
          <a:xfrm>
            <a:off x="404552" y="3727938"/>
            <a:ext cx="10975571" cy="1751589"/>
          </a:xfrm>
        </p:spPr>
        <p:txBody>
          <a:bodyPr>
            <a:normAutofit/>
          </a:bodyPr>
          <a:lstStyle/>
          <a:p>
            <a:pPr algn="l"/>
            <a:r>
              <a:rPr lang="en-US" sz="4000" dirty="0">
                <a:solidFill>
                  <a:schemeClr val="bg1"/>
                </a:solidFill>
                <a:latin typeface="+mn-lt"/>
              </a:rPr>
              <a:t>UDL 3.0 in Action: Reducing Stress and Enhancing Inclusion for Students in Higher Education</a:t>
            </a:r>
            <a:endParaRPr lang="en-AU" sz="4000" dirty="0">
              <a:solidFill>
                <a:schemeClr val="bg1"/>
              </a:solidFill>
              <a:latin typeface="+mn-lt"/>
            </a:endParaRPr>
          </a:p>
        </p:txBody>
      </p:sp>
      <p:sp>
        <p:nvSpPr>
          <p:cNvPr id="25" name="Rectangle: Rounded Corners 24">
            <a:extLst>
              <a:ext uri="{FF2B5EF4-FFF2-40B4-BE49-F238E27FC236}">
                <a16:creationId xmlns:a16="http://schemas.microsoft.com/office/drawing/2014/main" id="{79F40191-0F44-4FD1-82CC-ACB507C14B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575039"/>
            <a:ext cx="9785897" cy="685800"/>
          </a:xfrm>
          <a:prstGeom prst="roundRect">
            <a:avLst>
              <a:gd name="adj" fmla="val 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 name="Subtitle 2">
            <a:extLst>
              <a:ext uri="{FF2B5EF4-FFF2-40B4-BE49-F238E27FC236}">
                <a16:creationId xmlns:a16="http://schemas.microsoft.com/office/drawing/2014/main" id="{6B64E3A4-299E-2D36-3B4E-A0DFAD81FD4E}"/>
              </a:ext>
            </a:extLst>
          </p:cNvPr>
          <p:cNvSpPr>
            <a:spLocks noGrp="1"/>
          </p:cNvSpPr>
          <p:nvPr>
            <p:ph type="subTitle" idx="1"/>
          </p:nvPr>
        </p:nvSpPr>
        <p:spPr>
          <a:xfrm>
            <a:off x="404553" y="5624945"/>
            <a:ext cx="9078562" cy="592975"/>
          </a:xfrm>
        </p:spPr>
        <p:txBody>
          <a:bodyPr anchor="ctr">
            <a:normAutofit fontScale="92500"/>
          </a:bodyPr>
          <a:lstStyle/>
          <a:p>
            <a:pPr algn="l"/>
            <a:r>
              <a:rPr lang="en-US" b="1" dirty="0"/>
              <a:t>Elizabeth Hitches, Stuart Woodcock, Melissa Johnstone &amp; Dean Dudley</a:t>
            </a:r>
            <a:endParaRPr lang="en-AU" b="1" dirty="0"/>
          </a:p>
        </p:txBody>
      </p:sp>
    </p:spTree>
    <p:extLst>
      <p:ext uri="{BB962C8B-B14F-4D97-AF65-F5344CB8AC3E}">
        <p14:creationId xmlns:p14="http://schemas.microsoft.com/office/powerpoint/2010/main" val="27112449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FA248-11AD-FBC1-6F35-FE543ECD2A67}"/>
              </a:ext>
            </a:extLst>
          </p:cNvPr>
          <p:cNvSpPr>
            <a:spLocks noGrp="1"/>
          </p:cNvSpPr>
          <p:nvPr>
            <p:ph type="title"/>
          </p:nvPr>
        </p:nvSpPr>
        <p:spPr>
          <a:xfrm>
            <a:off x="1432648" y="927871"/>
            <a:ext cx="9849751" cy="674836"/>
          </a:xfrm>
        </p:spPr>
        <p:txBody>
          <a:bodyPr anchor="b">
            <a:noAutofit/>
          </a:bodyPr>
          <a:lstStyle/>
          <a:p>
            <a:r>
              <a:rPr lang="en-AU" dirty="0"/>
              <a:t>Students’ voices through the lens of UDL</a:t>
            </a:r>
          </a:p>
        </p:txBody>
      </p:sp>
      <p:pic>
        <p:nvPicPr>
          <p:cNvPr id="6" name="Picture 5" descr="An arrow shows that themes resulting from the question &quot;what is contributing to academic stress?&quot; is fed through the UDL framework of multiple means of engagement, representation, and action and expression.">
            <a:extLst>
              <a:ext uri="{FF2B5EF4-FFF2-40B4-BE49-F238E27FC236}">
                <a16:creationId xmlns:a16="http://schemas.microsoft.com/office/drawing/2014/main" id="{DA2AB37F-6B1D-C10D-06E9-E490611604EE}"/>
              </a:ext>
            </a:extLst>
          </p:cNvPr>
          <p:cNvPicPr>
            <a:picLocks noChangeAspect="1"/>
          </p:cNvPicPr>
          <p:nvPr/>
        </p:nvPicPr>
        <p:blipFill>
          <a:blip r:embed="rId2"/>
          <a:stretch>
            <a:fillRect/>
          </a:stretch>
        </p:blipFill>
        <p:spPr>
          <a:xfrm>
            <a:off x="752691" y="1753019"/>
            <a:ext cx="10529708" cy="4458093"/>
          </a:xfrm>
          <a:prstGeom prst="rect">
            <a:avLst/>
          </a:prstGeom>
        </p:spPr>
      </p:pic>
    </p:spTree>
    <p:extLst>
      <p:ext uri="{BB962C8B-B14F-4D97-AF65-F5344CB8AC3E}">
        <p14:creationId xmlns:p14="http://schemas.microsoft.com/office/powerpoint/2010/main" val="16238474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59906F4-EEAF-8AC3-5595-93B6B1C7F098}"/>
              </a:ext>
              <a:ext uri="{C183D7F6-B498-43B3-948B-1728B52AA6E4}">
                <adec:decorative xmlns:adec="http://schemas.microsoft.com/office/drawing/2017/decorative" val="1"/>
              </a:ext>
            </a:extLst>
          </p:cNvPr>
          <p:cNvSpPr/>
          <p:nvPr/>
        </p:nvSpPr>
        <p:spPr>
          <a:xfrm>
            <a:off x="0" y="1357175"/>
            <a:ext cx="12192000" cy="465362"/>
          </a:xfrm>
          <a:prstGeom prst="rect">
            <a:avLst/>
          </a:prstGeom>
          <a:solidFill>
            <a:srgbClr val="07D39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a:extLst>
              <a:ext uri="{FF2B5EF4-FFF2-40B4-BE49-F238E27FC236}">
                <a16:creationId xmlns:a16="http://schemas.microsoft.com/office/drawing/2014/main" id="{648BCAEA-C602-9DEE-4D54-C698A3CA4746}"/>
              </a:ext>
            </a:extLst>
          </p:cNvPr>
          <p:cNvSpPr>
            <a:spLocks noGrp="1"/>
          </p:cNvSpPr>
          <p:nvPr>
            <p:ph type="title"/>
          </p:nvPr>
        </p:nvSpPr>
        <p:spPr/>
        <p:txBody>
          <a:bodyPr/>
          <a:lstStyle/>
          <a:p>
            <a:r>
              <a:rPr lang="en-AU" b="1" dirty="0"/>
              <a:t>Assessment </a:t>
            </a:r>
            <a:r>
              <a:rPr lang="en-AU" dirty="0"/>
              <a:t>with barriers to </a:t>
            </a:r>
            <a:r>
              <a:rPr lang="en-AU" b="1" dirty="0"/>
              <a:t>engagement</a:t>
            </a:r>
            <a:endParaRPr lang="en-AU" dirty="0"/>
          </a:p>
        </p:txBody>
      </p:sp>
      <p:sp>
        <p:nvSpPr>
          <p:cNvPr id="3" name="Content Placeholder 2">
            <a:extLst>
              <a:ext uri="{FF2B5EF4-FFF2-40B4-BE49-F238E27FC236}">
                <a16:creationId xmlns:a16="http://schemas.microsoft.com/office/drawing/2014/main" id="{B77EC66A-9BD3-4C38-9B43-832622D2E6FF}"/>
              </a:ext>
            </a:extLst>
          </p:cNvPr>
          <p:cNvSpPr>
            <a:spLocks noGrp="1"/>
          </p:cNvSpPr>
          <p:nvPr>
            <p:ph sz="half" idx="1"/>
          </p:nvPr>
        </p:nvSpPr>
        <p:spPr>
          <a:xfrm>
            <a:off x="838199" y="2034501"/>
            <a:ext cx="10610589" cy="2788997"/>
          </a:xfrm>
          <a:ln w="3175">
            <a:solidFill>
              <a:schemeClr val="bg1"/>
            </a:solidFill>
          </a:ln>
        </p:spPr>
        <p:style>
          <a:lnRef idx="2">
            <a:schemeClr val="accent6"/>
          </a:lnRef>
          <a:fillRef idx="1">
            <a:schemeClr val="lt1"/>
          </a:fillRef>
          <a:effectRef idx="0">
            <a:schemeClr val="accent6"/>
          </a:effectRef>
          <a:fontRef idx="minor">
            <a:schemeClr val="dk1"/>
          </a:fontRef>
        </p:style>
        <p:txBody>
          <a:bodyPr anchor="ctr">
            <a:normAutofit/>
          </a:bodyPr>
          <a:lstStyle/>
          <a:p>
            <a:pPr marL="87313" lvl="0" indent="0">
              <a:lnSpc>
                <a:spcPct val="100000"/>
              </a:lnSpc>
              <a:spcBef>
                <a:spcPts val="0"/>
              </a:spcBef>
              <a:spcAft>
                <a:spcPts val="1200"/>
              </a:spcAft>
              <a:buNone/>
              <a:defRPr/>
            </a:pPr>
            <a:r>
              <a:rPr lang="en-AU" sz="2400" dirty="0"/>
              <a:t>“there was not any feedback on my assessment, just a mark. I emailed the subject coordinator and the response I got was that if I wanted a remark (which I didn’t, I just wanted to know how I could improve for part 2) then this could reduce my mark. These things may seem small, but when combined they feel huge” </a:t>
            </a:r>
          </a:p>
          <a:p>
            <a:pPr marL="87313" lvl="0" indent="0">
              <a:lnSpc>
                <a:spcPct val="100000"/>
              </a:lnSpc>
              <a:spcBef>
                <a:spcPts val="0"/>
              </a:spcBef>
              <a:spcAft>
                <a:spcPts val="1200"/>
              </a:spcAft>
              <a:buNone/>
              <a:defRPr/>
            </a:pPr>
            <a:r>
              <a:rPr lang="en-AU" sz="2400" b="1" dirty="0"/>
              <a:t>(Engagement: </a:t>
            </a:r>
            <a:r>
              <a:rPr lang="en-US" sz="2400" b="1" dirty="0"/>
              <a:t>Action-oriented feedback is absent or inconsistent</a:t>
            </a:r>
            <a:r>
              <a:rPr lang="en-AU" sz="2400" b="1" dirty="0"/>
              <a:t>)</a:t>
            </a:r>
            <a:endParaRPr lang="en-US" sz="2400" dirty="0"/>
          </a:p>
        </p:txBody>
      </p:sp>
      <p:sp>
        <p:nvSpPr>
          <p:cNvPr id="4" name="Content Placeholder 3">
            <a:extLst>
              <a:ext uri="{FF2B5EF4-FFF2-40B4-BE49-F238E27FC236}">
                <a16:creationId xmlns:a16="http://schemas.microsoft.com/office/drawing/2014/main" id="{F0F5AD87-154B-1CAF-A290-0E4003885215}"/>
              </a:ext>
            </a:extLst>
          </p:cNvPr>
          <p:cNvSpPr>
            <a:spLocks noGrp="1"/>
          </p:cNvSpPr>
          <p:nvPr>
            <p:ph sz="half" idx="2"/>
          </p:nvPr>
        </p:nvSpPr>
        <p:spPr>
          <a:xfrm>
            <a:off x="838199" y="5035463"/>
            <a:ext cx="10610589" cy="1325563"/>
          </a:xfrm>
          <a:ln w="6350">
            <a:solidFill>
              <a:schemeClr val="bg1"/>
            </a:solidFill>
          </a:ln>
        </p:spPr>
        <p:style>
          <a:lnRef idx="2">
            <a:schemeClr val="accent6"/>
          </a:lnRef>
          <a:fillRef idx="1">
            <a:schemeClr val="lt1"/>
          </a:fillRef>
          <a:effectRef idx="0">
            <a:schemeClr val="accent6"/>
          </a:effectRef>
          <a:fontRef idx="minor">
            <a:schemeClr val="dk1"/>
          </a:fontRef>
        </p:style>
        <p:txBody>
          <a:bodyPr anchor="ctr">
            <a:normAutofit/>
          </a:bodyPr>
          <a:lstStyle/>
          <a:p>
            <a:pPr marL="0" lvl="0" indent="0">
              <a:lnSpc>
                <a:spcPct val="100000"/>
              </a:lnSpc>
              <a:spcBef>
                <a:spcPts val="0"/>
              </a:spcBef>
              <a:buNone/>
              <a:defRPr/>
            </a:pPr>
            <a:r>
              <a:rPr lang="en-AU" sz="2400" dirty="0"/>
              <a:t>“Wasted our time on the meaningless/ repetitive assessments”</a:t>
            </a:r>
            <a:r>
              <a:rPr lang="en-AU" sz="2400" b="1" dirty="0"/>
              <a:t> </a:t>
            </a:r>
          </a:p>
          <a:p>
            <a:pPr marL="0" lvl="0" indent="0">
              <a:lnSpc>
                <a:spcPct val="100000"/>
              </a:lnSpc>
              <a:spcBef>
                <a:spcPts val="0"/>
              </a:spcBef>
              <a:buNone/>
              <a:defRPr/>
            </a:pPr>
            <a:r>
              <a:rPr lang="en-AU" sz="2400" b="1" dirty="0"/>
              <a:t>(Engagement: Relevance, value, and authenticity of assessment is not optimised)</a:t>
            </a:r>
            <a:endParaRPr lang="en-AU" dirty="0"/>
          </a:p>
        </p:txBody>
      </p:sp>
    </p:spTree>
    <p:extLst>
      <p:ext uri="{BB962C8B-B14F-4D97-AF65-F5344CB8AC3E}">
        <p14:creationId xmlns:p14="http://schemas.microsoft.com/office/powerpoint/2010/main" val="32578910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184EF9-8036-FE3E-3046-310F58381D76}"/>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436DF052-1A0B-4D1C-000F-450D57EDFD1A}"/>
              </a:ext>
              <a:ext uri="{C183D7F6-B498-43B3-948B-1728B52AA6E4}">
                <adec:decorative xmlns:adec="http://schemas.microsoft.com/office/drawing/2017/decorative" val="1"/>
              </a:ext>
            </a:extLst>
          </p:cNvPr>
          <p:cNvSpPr/>
          <p:nvPr/>
        </p:nvSpPr>
        <p:spPr>
          <a:xfrm>
            <a:off x="0" y="1357175"/>
            <a:ext cx="12192000" cy="465362"/>
          </a:xfrm>
          <a:prstGeom prst="rect">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a:extLst>
              <a:ext uri="{FF2B5EF4-FFF2-40B4-BE49-F238E27FC236}">
                <a16:creationId xmlns:a16="http://schemas.microsoft.com/office/drawing/2014/main" id="{3F62934A-F05C-35C7-4841-8058082A6467}"/>
              </a:ext>
            </a:extLst>
          </p:cNvPr>
          <p:cNvSpPr>
            <a:spLocks noGrp="1"/>
          </p:cNvSpPr>
          <p:nvPr>
            <p:ph type="title"/>
          </p:nvPr>
        </p:nvSpPr>
        <p:spPr/>
        <p:txBody>
          <a:bodyPr/>
          <a:lstStyle/>
          <a:p>
            <a:r>
              <a:rPr lang="en-AU" b="1" dirty="0"/>
              <a:t>Assessment </a:t>
            </a:r>
            <a:r>
              <a:rPr lang="en-AU" dirty="0"/>
              <a:t>with barriers to </a:t>
            </a:r>
            <a:r>
              <a:rPr lang="en-AU" b="1" dirty="0"/>
              <a:t>representation</a:t>
            </a:r>
            <a:endParaRPr lang="en-AU" dirty="0"/>
          </a:p>
        </p:txBody>
      </p:sp>
      <p:sp>
        <p:nvSpPr>
          <p:cNvPr id="3" name="Content Placeholder 2">
            <a:extLst>
              <a:ext uri="{FF2B5EF4-FFF2-40B4-BE49-F238E27FC236}">
                <a16:creationId xmlns:a16="http://schemas.microsoft.com/office/drawing/2014/main" id="{E60CA332-FB1F-4D0F-83B3-4C8D4D53587E}"/>
              </a:ext>
            </a:extLst>
          </p:cNvPr>
          <p:cNvSpPr>
            <a:spLocks noGrp="1"/>
          </p:cNvSpPr>
          <p:nvPr>
            <p:ph sz="half" idx="1"/>
          </p:nvPr>
        </p:nvSpPr>
        <p:spPr>
          <a:xfrm>
            <a:off x="838200" y="2814587"/>
            <a:ext cx="10610589" cy="2788997"/>
          </a:xfrm>
          <a:ln w="3175">
            <a:solidFill>
              <a:schemeClr val="bg1"/>
            </a:solidFill>
          </a:ln>
        </p:spPr>
        <p:style>
          <a:lnRef idx="2">
            <a:schemeClr val="accent6"/>
          </a:lnRef>
          <a:fillRef idx="1">
            <a:schemeClr val="lt1"/>
          </a:fillRef>
          <a:effectRef idx="0">
            <a:schemeClr val="accent6"/>
          </a:effectRef>
          <a:fontRef idx="minor">
            <a:schemeClr val="dk1"/>
          </a:fontRef>
        </p:style>
        <p:txBody>
          <a:bodyPr anchor="ctr">
            <a:normAutofit/>
          </a:bodyPr>
          <a:lstStyle/>
          <a:p>
            <a:pPr marL="0" lvl="0" indent="0">
              <a:lnSpc>
                <a:spcPct val="100000"/>
              </a:lnSpc>
              <a:spcBef>
                <a:spcPts val="0"/>
              </a:spcBef>
              <a:spcAft>
                <a:spcPts val="1200"/>
              </a:spcAft>
              <a:buNone/>
              <a:defRPr/>
            </a:pPr>
            <a:r>
              <a:rPr lang="en-AU" sz="2400" dirty="0"/>
              <a:t>“Assessment details are unclear and ambiguous requiring reading between lines or “winging it” and then teachers are surprised when neurodivergent students fail or perform badly repeatedly and as a collective” </a:t>
            </a:r>
          </a:p>
          <a:p>
            <a:pPr marL="0" lvl="0" indent="0">
              <a:lnSpc>
                <a:spcPct val="100000"/>
              </a:lnSpc>
              <a:spcBef>
                <a:spcPts val="0"/>
              </a:spcBef>
              <a:spcAft>
                <a:spcPts val="1200"/>
              </a:spcAft>
              <a:buNone/>
              <a:defRPr/>
            </a:pPr>
            <a:r>
              <a:rPr lang="en-AU" sz="2400" b="1" dirty="0"/>
              <a:t>(Representation: Assessment instructions that are difficult to comprehend)</a:t>
            </a:r>
            <a:endParaRPr lang="en-US" sz="2400" b="1" dirty="0"/>
          </a:p>
        </p:txBody>
      </p:sp>
    </p:spTree>
    <p:extLst>
      <p:ext uri="{BB962C8B-B14F-4D97-AF65-F5344CB8AC3E}">
        <p14:creationId xmlns:p14="http://schemas.microsoft.com/office/powerpoint/2010/main" val="34641237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89394F-BD3A-D79B-2D82-23545AE84BD4}"/>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2113F9CE-2737-5A93-419A-806FAAC783A1}"/>
              </a:ext>
              <a:ext uri="{C183D7F6-B498-43B3-948B-1728B52AA6E4}">
                <adec:decorative xmlns:adec="http://schemas.microsoft.com/office/drawing/2017/decorative" val="1"/>
              </a:ext>
            </a:extLst>
          </p:cNvPr>
          <p:cNvSpPr/>
          <p:nvPr/>
        </p:nvSpPr>
        <p:spPr>
          <a:xfrm>
            <a:off x="0" y="1357175"/>
            <a:ext cx="12192000" cy="465362"/>
          </a:xfrm>
          <a:prstGeom prst="rect">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a:extLst>
              <a:ext uri="{FF2B5EF4-FFF2-40B4-BE49-F238E27FC236}">
                <a16:creationId xmlns:a16="http://schemas.microsoft.com/office/drawing/2014/main" id="{CFDC0986-3272-CA82-38DA-864D76B65000}"/>
              </a:ext>
            </a:extLst>
          </p:cNvPr>
          <p:cNvSpPr>
            <a:spLocks noGrp="1"/>
          </p:cNvSpPr>
          <p:nvPr>
            <p:ph type="title"/>
          </p:nvPr>
        </p:nvSpPr>
        <p:spPr>
          <a:xfrm>
            <a:off x="425885" y="365125"/>
            <a:ext cx="11323529" cy="1325563"/>
          </a:xfrm>
        </p:spPr>
        <p:txBody>
          <a:bodyPr/>
          <a:lstStyle/>
          <a:p>
            <a:r>
              <a:rPr lang="en-AU" b="1" dirty="0"/>
              <a:t>Assessment </a:t>
            </a:r>
            <a:r>
              <a:rPr lang="en-AU" dirty="0"/>
              <a:t>with barriers to </a:t>
            </a:r>
            <a:r>
              <a:rPr lang="en-AU" b="1" dirty="0"/>
              <a:t>action and expression</a:t>
            </a:r>
            <a:endParaRPr lang="en-AU" dirty="0"/>
          </a:p>
        </p:txBody>
      </p:sp>
      <p:sp>
        <p:nvSpPr>
          <p:cNvPr id="3" name="Content Placeholder 2">
            <a:extLst>
              <a:ext uri="{FF2B5EF4-FFF2-40B4-BE49-F238E27FC236}">
                <a16:creationId xmlns:a16="http://schemas.microsoft.com/office/drawing/2014/main" id="{213FECF3-37D6-E2A2-ACA5-0931986AE4B9}"/>
              </a:ext>
            </a:extLst>
          </p:cNvPr>
          <p:cNvSpPr>
            <a:spLocks noGrp="1"/>
          </p:cNvSpPr>
          <p:nvPr>
            <p:ph sz="half" idx="1"/>
          </p:nvPr>
        </p:nvSpPr>
        <p:spPr>
          <a:xfrm>
            <a:off x="838199" y="1984560"/>
            <a:ext cx="10610589" cy="2337083"/>
          </a:xfrm>
          <a:ln w="3175">
            <a:solidFill>
              <a:schemeClr val="bg1"/>
            </a:solidFill>
          </a:ln>
        </p:spPr>
        <p:style>
          <a:lnRef idx="2">
            <a:schemeClr val="accent6"/>
          </a:lnRef>
          <a:fillRef idx="1">
            <a:schemeClr val="lt1"/>
          </a:fillRef>
          <a:effectRef idx="0">
            <a:schemeClr val="accent6"/>
          </a:effectRef>
          <a:fontRef idx="minor">
            <a:schemeClr val="dk1"/>
          </a:fontRef>
        </p:style>
        <p:txBody>
          <a:bodyPr anchor="ctr">
            <a:normAutofit/>
          </a:bodyPr>
          <a:lstStyle/>
          <a:p>
            <a:pPr marL="0" lvl="0" indent="0">
              <a:lnSpc>
                <a:spcPct val="100000"/>
              </a:lnSpc>
              <a:spcBef>
                <a:spcPts val="0"/>
              </a:spcBef>
              <a:spcAft>
                <a:spcPts val="1200"/>
              </a:spcAft>
              <a:buNone/>
              <a:defRPr/>
            </a:pPr>
            <a:r>
              <a:rPr lang="en-AU" sz="2400" dirty="0"/>
              <a:t>“Having exams, being approved for use of computer[s] yet being made to write and hurt self or overwhelm student. No use of expected extra time.” </a:t>
            </a:r>
          </a:p>
          <a:p>
            <a:pPr marL="0" lvl="0" indent="0">
              <a:lnSpc>
                <a:spcPct val="100000"/>
              </a:lnSpc>
              <a:spcBef>
                <a:spcPts val="0"/>
              </a:spcBef>
              <a:spcAft>
                <a:spcPts val="1200"/>
              </a:spcAft>
              <a:buNone/>
              <a:defRPr/>
            </a:pPr>
            <a:r>
              <a:rPr lang="en-AU" sz="2400" b="1" dirty="0"/>
              <a:t>(Action and expression: Lacking access to accessible assessment, including assistive technologies and tools)</a:t>
            </a:r>
            <a:endParaRPr lang="en-US" sz="2400" b="1" dirty="0"/>
          </a:p>
        </p:txBody>
      </p:sp>
      <p:sp>
        <p:nvSpPr>
          <p:cNvPr id="4" name="Content Placeholder 3">
            <a:extLst>
              <a:ext uri="{FF2B5EF4-FFF2-40B4-BE49-F238E27FC236}">
                <a16:creationId xmlns:a16="http://schemas.microsoft.com/office/drawing/2014/main" id="{4E467EB0-5E8B-74E8-09B4-03D4CBC3C1B1}"/>
              </a:ext>
            </a:extLst>
          </p:cNvPr>
          <p:cNvSpPr>
            <a:spLocks noGrp="1"/>
          </p:cNvSpPr>
          <p:nvPr>
            <p:ph sz="half" idx="2"/>
          </p:nvPr>
        </p:nvSpPr>
        <p:spPr>
          <a:xfrm>
            <a:off x="838199" y="4747364"/>
            <a:ext cx="10610589" cy="1325563"/>
          </a:xfrm>
          <a:ln w="6350">
            <a:solidFill>
              <a:schemeClr val="bg1"/>
            </a:solidFill>
          </a:ln>
        </p:spPr>
        <p:style>
          <a:lnRef idx="2">
            <a:schemeClr val="accent6"/>
          </a:lnRef>
          <a:fillRef idx="1">
            <a:schemeClr val="lt1"/>
          </a:fillRef>
          <a:effectRef idx="0">
            <a:schemeClr val="accent6"/>
          </a:effectRef>
          <a:fontRef idx="minor">
            <a:schemeClr val="dk1"/>
          </a:fontRef>
        </p:style>
        <p:txBody>
          <a:bodyPr anchor="ctr">
            <a:noAutofit/>
          </a:bodyPr>
          <a:lstStyle/>
          <a:p>
            <a:pPr marL="0" lvl="0" indent="0">
              <a:lnSpc>
                <a:spcPct val="100000"/>
              </a:lnSpc>
              <a:spcBef>
                <a:spcPts val="0"/>
              </a:spcBef>
              <a:spcAft>
                <a:spcPts val="1200"/>
              </a:spcAft>
              <a:buNone/>
              <a:defRPr/>
            </a:pPr>
            <a:r>
              <a:rPr lang="en-AU" sz="2400" dirty="0"/>
              <a:t>“all the assignments are writing essays which I think is terrible”</a:t>
            </a:r>
            <a:r>
              <a:rPr lang="en-AU" sz="2400" b="1" dirty="0"/>
              <a:t> </a:t>
            </a:r>
          </a:p>
          <a:p>
            <a:pPr marL="0" lvl="0" indent="0">
              <a:lnSpc>
                <a:spcPct val="100000"/>
              </a:lnSpc>
              <a:spcBef>
                <a:spcPts val="0"/>
              </a:spcBef>
              <a:spcAft>
                <a:spcPts val="1200"/>
              </a:spcAft>
              <a:buNone/>
              <a:defRPr/>
            </a:pPr>
            <a:r>
              <a:rPr lang="en-AU" sz="2400" b="1" dirty="0"/>
              <a:t>(Action and expression: Limited modes of assessment or modes that do not account for variability)</a:t>
            </a:r>
            <a:endParaRPr lang="en-US" sz="2400" dirty="0"/>
          </a:p>
        </p:txBody>
      </p:sp>
    </p:spTree>
    <p:extLst>
      <p:ext uri="{BB962C8B-B14F-4D97-AF65-F5344CB8AC3E}">
        <p14:creationId xmlns:p14="http://schemas.microsoft.com/office/powerpoint/2010/main" val="12032103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46E1390-8F9D-FF86-093E-30EC2C826AB0}"/>
              </a:ext>
            </a:extLst>
          </p:cNvPr>
          <p:cNvSpPr>
            <a:spLocks noGrp="1"/>
          </p:cNvSpPr>
          <p:nvPr>
            <p:ph type="title"/>
          </p:nvPr>
        </p:nvSpPr>
        <p:spPr>
          <a:xfrm>
            <a:off x="838200" y="365125"/>
            <a:ext cx="10515600" cy="1325563"/>
          </a:xfrm>
        </p:spPr>
        <p:txBody>
          <a:bodyPr>
            <a:normAutofit/>
          </a:bodyPr>
          <a:lstStyle/>
          <a:p>
            <a:r>
              <a:rPr lang="en-AU" sz="4000" dirty="0"/>
              <a:t>Assessment-related stressors through a UDL lens</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aphicFrame>
        <p:nvGraphicFramePr>
          <p:cNvPr id="4" name="Content Placeholder 3" descr="Table presenting the themes from the previous 3 slides. Engagement includes Action-oriented feedback is absent or inconsistent and The relevance, value, and authenticity of assessment is not optimised. Representation includes Assessment instructions that are difficult to comprehend. Action and expression includes Lacking access to accessible assessment, including materials and assistive technologies and tools Limited modes of assessment or modes that do not account for variability.&#10;&#10;">
            <a:extLst>
              <a:ext uri="{FF2B5EF4-FFF2-40B4-BE49-F238E27FC236}">
                <a16:creationId xmlns:a16="http://schemas.microsoft.com/office/drawing/2014/main" id="{0FFC83B8-A606-81AE-85C7-E51D82A58960}"/>
              </a:ext>
            </a:extLst>
          </p:cNvPr>
          <p:cNvGraphicFramePr>
            <a:graphicFrameLocks noGrp="1"/>
          </p:cNvGraphicFramePr>
          <p:nvPr>
            <p:ph idx="1"/>
            <p:extLst>
              <p:ext uri="{D42A27DB-BD31-4B8C-83A1-F6EECF244321}">
                <p14:modId xmlns:p14="http://schemas.microsoft.com/office/powerpoint/2010/main" val="4194435507"/>
              </p:ext>
            </p:extLst>
          </p:nvPr>
        </p:nvGraphicFramePr>
        <p:xfrm>
          <a:off x="669036" y="1914166"/>
          <a:ext cx="10684764" cy="4479695"/>
        </p:xfrm>
        <a:graphic>
          <a:graphicData uri="http://schemas.openxmlformats.org/drawingml/2006/table">
            <a:tbl>
              <a:tblPr firstRow="1" bandRow="1">
                <a:tableStyleId>{69012ECD-51FC-41F1-AA8D-1B2483CD663E}</a:tableStyleId>
              </a:tblPr>
              <a:tblGrid>
                <a:gridCol w="3912100">
                  <a:extLst>
                    <a:ext uri="{9D8B030D-6E8A-4147-A177-3AD203B41FA5}">
                      <a16:colId xmlns:a16="http://schemas.microsoft.com/office/drawing/2014/main" val="66048747"/>
                    </a:ext>
                  </a:extLst>
                </a:gridCol>
                <a:gridCol w="3378795">
                  <a:extLst>
                    <a:ext uri="{9D8B030D-6E8A-4147-A177-3AD203B41FA5}">
                      <a16:colId xmlns:a16="http://schemas.microsoft.com/office/drawing/2014/main" val="3755860392"/>
                    </a:ext>
                  </a:extLst>
                </a:gridCol>
                <a:gridCol w="3393869">
                  <a:extLst>
                    <a:ext uri="{9D8B030D-6E8A-4147-A177-3AD203B41FA5}">
                      <a16:colId xmlns:a16="http://schemas.microsoft.com/office/drawing/2014/main" val="3763381357"/>
                    </a:ext>
                  </a:extLst>
                </a:gridCol>
              </a:tblGrid>
              <a:tr h="347045">
                <a:tc>
                  <a:txBody>
                    <a:bodyPr/>
                    <a:lstStyle/>
                    <a:p>
                      <a:pPr algn="ctr">
                        <a:lnSpc>
                          <a:spcPct val="107000"/>
                        </a:lnSpc>
                        <a:spcAft>
                          <a:spcPts val="800"/>
                        </a:spcAft>
                        <a:buNone/>
                      </a:pPr>
                      <a:r>
                        <a:rPr lang="en-AU" sz="2400" kern="100" dirty="0">
                          <a:effectLst/>
                        </a:rPr>
                        <a:t>Engagement</a:t>
                      </a:r>
                      <a:endParaRPr lang="en-AU"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solidFill>
                      <a:srgbClr val="339966"/>
                    </a:solidFill>
                  </a:tcPr>
                </a:tc>
                <a:tc>
                  <a:txBody>
                    <a:bodyPr/>
                    <a:lstStyle/>
                    <a:p>
                      <a:pPr algn="ctr">
                        <a:lnSpc>
                          <a:spcPct val="107000"/>
                        </a:lnSpc>
                        <a:spcAft>
                          <a:spcPts val="800"/>
                        </a:spcAft>
                        <a:buNone/>
                      </a:pPr>
                      <a:r>
                        <a:rPr lang="en-AU" sz="2400" kern="100" dirty="0">
                          <a:effectLst/>
                        </a:rPr>
                        <a:t>Representation</a:t>
                      </a:r>
                      <a:endParaRPr lang="en-AU"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solidFill>
                      <a:srgbClr val="7030A0"/>
                    </a:solidFill>
                  </a:tcPr>
                </a:tc>
                <a:tc>
                  <a:txBody>
                    <a:bodyPr/>
                    <a:lstStyle/>
                    <a:p>
                      <a:pPr algn="ctr">
                        <a:lnSpc>
                          <a:spcPct val="107000"/>
                        </a:lnSpc>
                        <a:spcAft>
                          <a:spcPts val="800"/>
                        </a:spcAft>
                        <a:buNone/>
                      </a:pPr>
                      <a:r>
                        <a:rPr lang="en-AU" sz="2400" kern="100" dirty="0">
                          <a:effectLst/>
                        </a:rPr>
                        <a:t>Action and expression</a:t>
                      </a:r>
                      <a:endParaRPr lang="en-AU"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solidFill>
                      <a:srgbClr val="0070C0"/>
                    </a:solidFill>
                  </a:tcPr>
                </a:tc>
                <a:extLst>
                  <a:ext uri="{0D108BD9-81ED-4DB2-BD59-A6C34878D82A}">
                    <a16:rowId xmlns:a16="http://schemas.microsoft.com/office/drawing/2014/main" val="443852425"/>
                  </a:ext>
                </a:extLst>
              </a:tr>
              <a:tr h="4102632">
                <a:tc>
                  <a:txBody>
                    <a:bodyPr/>
                    <a:lstStyle/>
                    <a:p>
                      <a:pPr marL="342900" indent="-342900" algn="l">
                        <a:lnSpc>
                          <a:spcPct val="107000"/>
                        </a:lnSpc>
                        <a:spcAft>
                          <a:spcPts val="800"/>
                        </a:spcAft>
                        <a:buFont typeface="Wingdings" panose="05000000000000000000" pitchFamily="2" charset="2"/>
                        <a:buChar char="q"/>
                      </a:pPr>
                      <a:endParaRPr lang="en-AU" sz="1000" kern="100" dirty="0">
                        <a:effectLst/>
                      </a:endParaRPr>
                    </a:p>
                    <a:p>
                      <a:pPr marL="342900" indent="-342900" algn="l">
                        <a:lnSpc>
                          <a:spcPct val="107000"/>
                        </a:lnSpc>
                        <a:spcAft>
                          <a:spcPts val="800"/>
                        </a:spcAft>
                        <a:buFont typeface="Wingdings" panose="05000000000000000000" pitchFamily="2" charset="2"/>
                        <a:buChar char="q"/>
                      </a:pPr>
                      <a:r>
                        <a:rPr lang="en-AU" sz="2400" kern="100" dirty="0">
                          <a:effectLst/>
                        </a:rPr>
                        <a:t>Action-oriented feedback is absent or inconsistent</a:t>
                      </a:r>
                    </a:p>
                    <a:p>
                      <a:pPr marL="342900" indent="-342900" algn="l">
                        <a:lnSpc>
                          <a:spcPct val="107000"/>
                        </a:lnSpc>
                        <a:spcAft>
                          <a:spcPts val="800"/>
                        </a:spcAft>
                        <a:buFont typeface="Wingdings" panose="05000000000000000000" pitchFamily="2" charset="2"/>
                        <a:buChar char="q"/>
                      </a:pPr>
                      <a:r>
                        <a:rPr lang="en-AU" sz="2400" kern="100" dirty="0">
                          <a:effectLst/>
                        </a:rPr>
                        <a:t>The relevance, value, and authenticity of assessment is not optimised</a:t>
                      </a:r>
                    </a:p>
                    <a:p>
                      <a:pPr marL="0" indent="0" algn="l">
                        <a:lnSpc>
                          <a:spcPct val="107000"/>
                        </a:lnSpc>
                        <a:spcAft>
                          <a:spcPts val="800"/>
                        </a:spcAft>
                        <a:buFont typeface="Wingdings" panose="05000000000000000000" pitchFamily="2" charset="2"/>
                        <a:buNone/>
                      </a:pPr>
                      <a:endParaRPr lang="en-AU" sz="2400" kern="100" dirty="0">
                        <a:effectLst/>
                      </a:endParaRPr>
                    </a:p>
                    <a:p>
                      <a:pPr marL="342900" indent="-342900" algn="l">
                        <a:lnSpc>
                          <a:spcPct val="107000"/>
                        </a:lnSpc>
                        <a:spcAft>
                          <a:spcPts val="800"/>
                        </a:spcAft>
                        <a:buFont typeface="Wingdings" panose="05000000000000000000" pitchFamily="2" charset="2"/>
                        <a:buChar char="q"/>
                      </a:pPr>
                      <a:endParaRPr lang="en-AU"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indent="0" algn="l">
                        <a:lnSpc>
                          <a:spcPct val="107000"/>
                        </a:lnSpc>
                        <a:spcAft>
                          <a:spcPts val="800"/>
                        </a:spcAft>
                        <a:buFont typeface="Wingdings" panose="05000000000000000000" pitchFamily="2" charset="2"/>
                        <a:buNone/>
                      </a:pPr>
                      <a:endParaRPr lang="en-AU" sz="1000" kern="100" dirty="0">
                        <a:effectLst/>
                      </a:endParaRPr>
                    </a:p>
                    <a:p>
                      <a:pPr marL="342900" indent="-342900" algn="l">
                        <a:lnSpc>
                          <a:spcPct val="107000"/>
                        </a:lnSpc>
                        <a:spcAft>
                          <a:spcPts val="800"/>
                        </a:spcAft>
                        <a:buFont typeface="Wingdings" panose="05000000000000000000" pitchFamily="2" charset="2"/>
                        <a:buChar char="q"/>
                      </a:pPr>
                      <a:r>
                        <a:rPr lang="en-AU" sz="2400" kern="100" dirty="0">
                          <a:effectLst/>
                        </a:rPr>
                        <a:t>Assessment instructions that are difficult to comprehend</a:t>
                      </a:r>
                    </a:p>
                  </a:txBody>
                  <a:tcPr marL="68580" marR="68580" marT="0" marB="0"/>
                </a:tc>
                <a:tc>
                  <a:txBody>
                    <a:bodyPr/>
                    <a:lstStyle/>
                    <a:p>
                      <a:pPr marL="342900" indent="-342900" algn="l">
                        <a:lnSpc>
                          <a:spcPct val="107000"/>
                        </a:lnSpc>
                        <a:spcAft>
                          <a:spcPts val="800"/>
                        </a:spcAft>
                        <a:buFont typeface="Wingdings" panose="05000000000000000000" pitchFamily="2" charset="2"/>
                        <a:buChar char="q"/>
                      </a:pPr>
                      <a:endParaRPr lang="en-AU" sz="1000" kern="100" dirty="0">
                        <a:effectLst/>
                      </a:endParaRPr>
                    </a:p>
                    <a:p>
                      <a:pPr marL="342900" indent="-342900" algn="l">
                        <a:lnSpc>
                          <a:spcPct val="107000"/>
                        </a:lnSpc>
                        <a:spcAft>
                          <a:spcPts val="800"/>
                        </a:spcAft>
                        <a:buFont typeface="Wingdings" panose="05000000000000000000" pitchFamily="2" charset="2"/>
                        <a:buChar char="q"/>
                      </a:pPr>
                      <a:r>
                        <a:rPr lang="en-AU" sz="2400" kern="100" dirty="0">
                          <a:effectLst/>
                        </a:rPr>
                        <a:t>Lacking access to accessible assessment, including materials and assistive technologies and tools</a:t>
                      </a:r>
                    </a:p>
                    <a:p>
                      <a:pPr marL="342900" indent="-342900" algn="l">
                        <a:lnSpc>
                          <a:spcPct val="107000"/>
                        </a:lnSpc>
                        <a:spcAft>
                          <a:spcPts val="800"/>
                        </a:spcAft>
                        <a:buFont typeface="Wingdings" panose="05000000000000000000" pitchFamily="2" charset="2"/>
                        <a:buChar char="q"/>
                      </a:pPr>
                      <a:r>
                        <a:rPr lang="en-AU" sz="2400" kern="100" dirty="0">
                          <a:effectLst/>
                        </a:rPr>
                        <a:t>Limited modes of assessment or modes that do not account for variability</a:t>
                      </a:r>
                    </a:p>
                  </a:txBody>
                  <a:tcPr marL="68580" marR="68580" marT="0" marB="0"/>
                </a:tc>
                <a:extLst>
                  <a:ext uri="{0D108BD9-81ED-4DB2-BD59-A6C34878D82A}">
                    <a16:rowId xmlns:a16="http://schemas.microsoft.com/office/drawing/2014/main" val="2312935573"/>
                  </a:ext>
                </a:extLst>
              </a:tr>
            </a:tbl>
          </a:graphicData>
        </a:graphic>
      </p:graphicFrame>
    </p:spTree>
    <p:extLst>
      <p:ext uri="{BB962C8B-B14F-4D97-AF65-F5344CB8AC3E}">
        <p14:creationId xmlns:p14="http://schemas.microsoft.com/office/powerpoint/2010/main" val="36581960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37CB81-EC46-F0EC-CF17-D9E22F405E15}"/>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20CE3C21-A477-F27B-8315-0F7C461807AA}"/>
              </a:ext>
              <a:ext uri="{C183D7F6-B498-43B3-948B-1728B52AA6E4}">
                <adec:decorative xmlns:adec="http://schemas.microsoft.com/office/drawing/2017/decorative" val="1"/>
              </a:ext>
            </a:extLst>
          </p:cNvPr>
          <p:cNvSpPr/>
          <p:nvPr/>
        </p:nvSpPr>
        <p:spPr>
          <a:xfrm>
            <a:off x="0" y="1357175"/>
            <a:ext cx="12192000" cy="465362"/>
          </a:xfrm>
          <a:prstGeom prst="rect">
            <a:avLst/>
          </a:prstGeom>
          <a:solidFill>
            <a:srgbClr val="07D39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a:extLst>
              <a:ext uri="{FF2B5EF4-FFF2-40B4-BE49-F238E27FC236}">
                <a16:creationId xmlns:a16="http://schemas.microsoft.com/office/drawing/2014/main" id="{F0ADD832-A021-1D91-4C60-E5172E871E3C}"/>
              </a:ext>
            </a:extLst>
          </p:cNvPr>
          <p:cNvSpPr>
            <a:spLocks noGrp="1"/>
          </p:cNvSpPr>
          <p:nvPr>
            <p:ph type="title"/>
          </p:nvPr>
        </p:nvSpPr>
        <p:spPr/>
        <p:txBody>
          <a:bodyPr/>
          <a:lstStyle/>
          <a:p>
            <a:r>
              <a:rPr lang="en-AU" b="1" dirty="0"/>
              <a:t>Participation </a:t>
            </a:r>
            <a:r>
              <a:rPr lang="en-AU" dirty="0"/>
              <a:t>and barriers to </a:t>
            </a:r>
            <a:r>
              <a:rPr lang="en-AU" b="1" dirty="0"/>
              <a:t>engagement</a:t>
            </a:r>
            <a:endParaRPr lang="en-AU" dirty="0"/>
          </a:p>
        </p:txBody>
      </p:sp>
      <p:sp>
        <p:nvSpPr>
          <p:cNvPr id="3" name="Content Placeholder 2">
            <a:extLst>
              <a:ext uri="{FF2B5EF4-FFF2-40B4-BE49-F238E27FC236}">
                <a16:creationId xmlns:a16="http://schemas.microsoft.com/office/drawing/2014/main" id="{BA7BF84B-D706-145F-3098-4C54566B704C}"/>
              </a:ext>
            </a:extLst>
          </p:cNvPr>
          <p:cNvSpPr>
            <a:spLocks noGrp="1"/>
          </p:cNvSpPr>
          <p:nvPr>
            <p:ph sz="half" idx="1"/>
          </p:nvPr>
        </p:nvSpPr>
        <p:spPr>
          <a:xfrm>
            <a:off x="838200" y="2682738"/>
            <a:ext cx="10610589" cy="2788997"/>
          </a:xfrm>
          <a:ln w="3175">
            <a:solidFill>
              <a:schemeClr val="bg1"/>
            </a:solidFill>
          </a:ln>
        </p:spPr>
        <p:style>
          <a:lnRef idx="2">
            <a:schemeClr val="accent6"/>
          </a:lnRef>
          <a:fillRef idx="1">
            <a:schemeClr val="lt1"/>
          </a:fillRef>
          <a:effectRef idx="0">
            <a:schemeClr val="accent6"/>
          </a:effectRef>
          <a:fontRef idx="minor">
            <a:schemeClr val="dk1"/>
          </a:fontRef>
        </p:style>
        <p:txBody>
          <a:bodyPr anchor="ctr">
            <a:normAutofit/>
          </a:bodyPr>
          <a:lstStyle/>
          <a:p>
            <a:pPr marL="0" lvl="0" indent="0">
              <a:lnSpc>
                <a:spcPct val="100000"/>
              </a:lnSpc>
              <a:spcBef>
                <a:spcPts val="0"/>
              </a:spcBef>
              <a:spcAft>
                <a:spcPts val="1200"/>
              </a:spcAft>
              <a:buNone/>
              <a:defRPr/>
            </a:pPr>
            <a:r>
              <a:rPr lang="en-AU" sz="2400" dirty="0"/>
              <a:t>“</a:t>
            </a:r>
            <a:r>
              <a:rPr lang="en-US" sz="2400" dirty="0"/>
              <a:t>Being a mature aged student, I feel quite isolated and don't fit in or belong due to my age. When it comes to group assessments, I am very worried about not finding a group to join</a:t>
            </a:r>
            <a:r>
              <a:rPr lang="en-AU" sz="2400" dirty="0"/>
              <a:t>” </a:t>
            </a:r>
          </a:p>
          <a:p>
            <a:pPr marL="0" lvl="0" indent="0">
              <a:lnSpc>
                <a:spcPct val="100000"/>
              </a:lnSpc>
              <a:spcBef>
                <a:spcPts val="0"/>
              </a:spcBef>
              <a:spcAft>
                <a:spcPts val="1200"/>
              </a:spcAft>
              <a:buNone/>
              <a:defRPr/>
            </a:pPr>
            <a:r>
              <a:rPr lang="en-AU" sz="2400" b="1" dirty="0"/>
              <a:t>(Engagement: Lacking belonging and connection)</a:t>
            </a:r>
            <a:endParaRPr lang="en-US" sz="2400" b="1" dirty="0"/>
          </a:p>
        </p:txBody>
      </p:sp>
    </p:spTree>
    <p:extLst>
      <p:ext uri="{BB962C8B-B14F-4D97-AF65-F5344CB8AC3E}">
        <p14:creationId xmlns:p14="http://schemas.microsoft.com/office/powerpoint/2010/main" val="3556605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407B6B-3249-DA9F-A982-31922E5C0711}"/>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54C80A49-303A-BC8E-556B-91E7B79FECFE}"/>
              </a:ext>
              <a:ext uri="{C183D7F6-B498-43B3-948B-1728B52AA6E4}">
                <adec:decorative xmlns:adec="http://schemas.microsoft.com/office/drawing/2017/decorative" val="1"/>
              </a:ext>
            </a:extLst>
          </p:cNvPr>
          <p:cNvSpPr/>
          <p:nvPr/>
        </p:nvSpPr>
        <p:spPr>
          <a:xfrm>
            <a:off x="0" y="1357175"/>
            <a:ext cx="12192000" cy="465362"/>
          </a:xfrm>
          <a:prstGeom prst="rect">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a:extLst>
              <a:ext uri="{FF2B5EF4-FFF2-40B4-BE49-F238E27FC236}">
                <a16:creationId xmlns:a16="http://schemas.microsoft.com/office/drawing/2014/main" id="{143C6C83-5B66-4E6F-46F1-D54C58ED2215}"/>
              </a:ext>
            </a:extLst>
          </p:cNvPr>
          <p:cNvSpPr>
            <a:spLocks noGrp="1"/>
          </p:cNvSpPr>
          <p:nvPr>
            <p:ph type="title"/>
          </p:nvPr>
        </p:nvSpPr>
        <p:spPr/>
        <p:txBody>
          <a:bodyPr/>
          <a:lstStyle/>
          <a:p>
            <a:r>
              <a:rPr lang="en-AU" b="1" dirty="0"/>
              <a:t>Participation </a:t>
            </a:r>
            <a:r>
              <a:rPr lang="en-AU" dirty="0"/>
              <a:t>and barriers to </a:t>
            </a:r>
            <a:r>
              <a:rPr lang="en-AU" b="1" dirty="0"/>
              <a:t>representation</a:t>
            </a:r>
            <a:endParaRPr lang="en-AU" dirty="0"/>
          </a:p>
        </p:txBody>
      </p:sp>
      <p:sp>
        <p:nvSpPr>
          <p:cNvPr id="3" name="Content Placeholder 2">
            <a:extLst>
              <a:ext uri="{FF2B5EF4-FFF2-40B4-BE49-F238E27FC236}">
                <a16:creationId xmlns:a16="http://schemas.microsoft.com/office/drawing/2014/main" id="{29D6ECE8-B3B6-A750-0285-841574D82E71}"/>
              </a:ext>
            </a:extLst>
          </p:cNvPr>
          <p:cNvSpPr>
            <a:spLocks noGrp="1"/>
          </p:cNvSpPr>
          <p:nvPr>
            <p:ph sz="half" idx="1"/>
          </p:nvPr>
        </p:nvSpPr>
        <p:spPr>
          <a:xfrm>
            <a:off x="838199" y="2179529"/>
            <a:ext cx="10610589" cy="2280714"/>
          </a:xfrm>
          <a:ln w="3175">
            <a:solidFill>
              <a:schemeClr val="bg1"/>
            </a:solidFill>
          </a:ln>
        </p:spPr>
        <p:style>
          <a:lnRef idx="2">
            <a:schemeClr val="accent6"/>
          </a:lnRef>
          <a:fillRef idx="1">
            <a:schemeClr val="lt1"/>
          </a:fillRef>
          <a:effectRef idx="0">
            <a:schemeClr val="accent6"/>
          </a:effectRef>
          <a:fontRef idx="minor">
            <a:schemeClr val="dk1"/>
          </a:fontRef>
        </p:style>
        <p:txBody>
          <a:bodyPr anchor="ctr">
            <a:noAutofit/>
          </a:bodyPr>
          <a:lstStyle/>
          <a:p>
            <a:pPr marL="0" lvl="0" indent="0">
              <a:lnSpc>
                <a:spcPct val="100000"/>
              </a:lnSpc>
              <a:spcBef>
                <a:spcPts val="0"/>
              </a:spcBef>
              <a:spcAft>
                <a:spcPts val="1200"/>
              </a:spcAft>
              <a:buNone/>
              <a:defRPr/>
            </a:pPr>
            <a:r>
              <a:rPr lang="en-AU" sz="2400" dirty="0"/>
              <a:t>“I find it hard to focus…reading 30+ pages is frustrating as a lot of them readings do not have a defined point(s)…my attention span is taking a toll. ” </a:t>
            </a:r>
          </a:p>
          <a:p>
            <a:pPr marL="0" lvl="0" indent="0">
              <a:lnSpc>
                <a:spcPct val="100000"/>
              </a:lnSpc>
              <a:spcBef>
                <a:spcPts val="0"/>
              </a:spcBef>
              <a:spcAft>
                <a:spcPts val="1200"/>
              </a:spcAft>
              <a:buNone/>
              <a:defRPr/>
            </a:pPr>
            <a:r>
              <a:rPr lang="en-AU" sz="2400" b="1" dirty="0"/>
              <a:t>(Representation: One mode of media</a:t>
            </a:r>
            <a:r>
              <a:rPr lang="en-AU" sz="2400" b="1" dirty="0">
                <a:latin typeface="Aptos" panose="020B0004020202020204" pitchFamily="34" charset="0"/>
                <a:ea typeface="Aptos" panose="020B0004020202020204" pitchFamily="34" charset="0"/>
                <a:cs typeface="Times New Roman" panose="02020603050405020304" pitchFamily="18" charset="0"/>
              </a:rPr>
              <a:t> not optimised for perception and building knowledge</a:t>
            </a:r>
            <a:r>
              <a:rPr lang="en-AU" sz="2400" b="1" dirty="0"/>
              <a:t>)</a:t>
            </a:r>
            <a:endParaRPr lang="en-US" sz="2400" b="1" dirty="0"/>
          </a:p>
        </p:txBody>
      </p:sp>
      <p:sp>
        <p:nvSpPr>
          <p:cNvPr id="4" name="Content Placeholder 3">
            <a:extLst>
              <a:ext uri="{FF2B5EF4-FFF2-40B4-BE49-F238E27FC236}">
                <a16:creationId xmlns:a16="http://schemas.microsoft.com/office/drawing/2014/main" id="{40DCCE87-7C89-9F56-D691-B71465E34717}"/>
              </a:ext>
            </a:extLst>
          </p:cNvPr>
          <p:cNvSpPr>
            <a:spLocks noGrp="1"/>
          </p:cNvSpPr>
          <p:nvPr>
            <p:ph sz="half" idx="2"/>
          </p:nvPr>
        </p:nvSpPr>
        <p:spPr>
          <a:xfrm>
            <a:off x="838199" y="5035463"/>
            <a:ext cx="10610589" cy="1325563"/>
          </a:xfrm>
          <a:ln w="6350">
            <a:solidFill>
              <a:schemeClr val="bg1"/>
            </a:solidFill>
          </a:ln>
        </p:spPr>
        <p:style>
          <a:lnRef idx="2">
            <a:schemeClr val="accent6"/>
          </a:lnRef>
          <a:fillRef idx="1">
            <a:schemeClr val="lt1"/>
          </a:fillRef>
          <a:effectRef idx="0">
            <a:schemeClr val="accent6"/>
          </a:effectRef>
          <a:fontRef idx="minor">
            <a:schemeClr val="dk1"/>
          </a:fontRef>
        </p:style>
        <p:txBody>
          <a:bodyPr anchor="ctr">
            <a:noAutofit/>
          </a:bodyPr>
          <a:lstStyle/>
          <a:p>
            <a:pPr marL="0" lvl="0" indent="0">
              <a:lnSpc>
                <a:spcPct val="100000"/>
              </a:lnSpc>
              <a:spcBef>
                <a:spcPts val="0"/>
              </a:spcBef>
              <a:spcAft>
                <a:spcPts val="1200"/>
              </a:spcAft>
              <a:buNone/>
            </a:pPr>
            <a:r>
              <a:rPr lang="en-AU" sz="2400" dirty="0"/>
              <a:t>“The lack of accessible course content has been an ongoing issue for me, white backgrounds on everything and no closed captions on lectures with poor sound quality meant I could not access course content”</a:t>
            </a:r>
          </a:p>
          <a:p>
            <a:pPr marL="0" lvl="0" indent="0">
              <a:lnSpc>
                <a:spcPct val="100000"/>
              </a:lnSpc>
              <a:spcBef>
                <a:spcPts val="0"/>
              </a:spcBef>
              <a:spcAft>
                <a:spcPts val="1200"/>
              </a:spcAft>
              <a:buNone/>
            </a:pPr>
            <a:r>
              <a:rPr lang="en-AU" sz="2400" b="1" dirty="0"/>
              <a:t>(Representation: Information presented in inaccessible ways)</a:t>
            </a:r>
            <a:endParaRPr lang="en-US" sz="2400" b="1" dirty="0"/>
          </a:p>
        </p:txBody>
      </p:sp>
    </p:spTree>
    <p:extLst>
      <p:ext uri="{BB962C8B-B14F-4D97-AF65-F5344CB8AC3E}">
        <p14:creationId xmlns:p14="http://schemas.microsoft.com/office/powerpoint/2010/main" val="28207547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D5766C-1FAC-0147-BE7E-9E06B46F142B}"/>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D1CEC760-8A07-A2DC-608D-DFC1C8603AE4}"/>
              </a:ext>
              <a:ext uri="{C183D7F6-B498-43B3-948B-1728B52AA6E4}">
                <adec:decorative xmlns:adec="http://schemas.microsoft.com/office/drawing/2017/decorative" val="1"/>
              </a:ext>
            </a:extLst>
          </p:cNvPr>
          <p:cNvSpPr/>
          <p:nvPr/>
        </p:nvSpPr>
        <p:spPr>
          <a:xfrm>
            <a:off x="0" y="1357175"/>
            <a:ext cx="12192000" cy="465362"/>
          </a:xfrm>
          <a:prstGeom prst="rect">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a:extLst>
              <a:ext uri="{FF2B5EF4-FFF2-40B4-BE49-F238E27FC236}">
                <a16:creationId xmlns:a16="http://schemas.microsoft.com/office/drawing/2014/main" id="{22128BFF-39C3-6DA1-E5AD-54AD7A6878F2}"/>
              </a:ext>
            </a:extLst>
          </p:cNvPr>
          <p:cNvSpPr>
            <a:spLocks noGrp="1"/>
          </p:cNvSpPr>
          <p:nvPr>
            <p:ph type="title"/>
          </p:nvPr>
        </p:nvSpPr>
        <p:spPr>
          <a:xfrm>
            <a:off x="350729" y="365125"/>
            <a:ext cx="11448789" cy="1325563"/>
          </a:xfrm>
        </p:spPr>
        <p:txBody>
          <a:bodyPr/>
          <a:lstStyle/>
          <a:p>
            <a:r>
              <a:rPr lang="en-AU" b="1" dirty="0"/>
              <a:t>Participation </a:t>
            </a:r>
            <a:r>
              <a:rPr lang="en-AU" dirty="0"/>
              <a:t>and barriers to </a:t>
            </a:r>
            <a:r>
              <a:rPr lang="en-AU" b="1" dirty="0"/>
              <a:t>action and expression</a:t>
            </a:r>
            <a:endParaRPr lang="en-AU" dirty="0"/>
          </a:p>
        </p:txBody>
      </p:sp>
      <p:sp>
        <p:nvSpPr>
          <p:cNvPr id="3" name="Content Placeholder 2">
            <a:extLst>
              <a:ext uri="{FF2B5EF4-FFF2-40B4-BE49-F238E27FC236}">
                <a16:creationId xmlns:a16="http://schemas.microsoft.com/office/drawing/2014/main" id="{D7BC32CA-D3F5-207D-118C-993720F02CFE}"/>
              </a:ext>
            </a:extLst>
          </p:cNvPr>
          <p:cNvSpPr>
            <a:spLocks noGrp="1"/>
          </p:cNvSpPr>
          <p:nvPr>
            <p:ph sz="half" idx="1"/>
          </p:nvPr>
        </p:nvSpPr>
        <p:spPr>
          <a:xfrm>
            <a:off x="838199" y="2034501"/>
            <a:ext cx="10610589" cy="2788997"/>
          </a:xfrm>
          <a:ln w="3175">
            <a:solidFill>
              <a:schemeClr val="bg1"/>
            </a:solidFill>
          </a:ln>
        </p:spPr>
        <p:style>
          <a:lnRef idx="2">
            <a:schemeClr val="accent6"/>
          </a:lnRef>
          <a:fillRef idx="1">
            <a:schemeClr val="lt1"/>
          </a:fillRef>
          <a:effectRef idx="0">
            <a:schemeClr val="accent6"/>
          </a:effectRef>
          <a:fontRef idx="minor">
            <a:schemeClr val="dk1"/>
          </a:fontRef>
        </p:style>
        <p:txBody>
          <a:bodyPr anchor="ctr">
            <a:noAutofit/>
          </a:bodyPr>
          <a:lstStyle/>
          <a:p>
            <a:pPr marL="0" lvl="0" indent="0">
              <a:lnSpc>
                <a:spcPct val="100000"/>
              </a:lnSpc>
              <a:spcBef>
                <a:spcPts val="0"/>
              </a:spcBef>
              <a:buNone/>
              <a:defRPr/>
            </a:pPr>
            <a:r>
              <a:rPr lang="en-AU" sz="2400" dirty="0"/>
              <a:t>“Not being offered online tutorials…Online tutorials worked better for me…More time for hospital appointments where I could watch the tutorial whilst getting treatment, whereas on campus, the distance, parking, walking to class, dealing with the social stress…too overwhelming.” </a:t>
            </a:r>
          </a:p>
          <a:p>
            <a:pPr marL="0" lvl="0" indent="0">
              <a:lnSpc>
                <a:spcPct val="100000"/>
              </a:lnSpc>
              <a:spcBef>
                <a:spcPts val="0"/>
              </a:spcBef>
              <a:buNone/>
              <a:defRPr/>
            </a:pPr>
            <a:r>
              <a:rPr lang="en-AU" sz="2400" b="1" dirty="0"/>
              <a:t>(Action and expression: Mode of participating does not align with student needs)</a:t>
            </a:r>
            <a:endParaRPr lang="en-US" sz="2400" b="1" dirty="0"/>
          </a:p>
        </p:txBody>
      </p:sp>
      <p:sp>
        <p:nvSpPr>
          <p:cNvPr id="4" name="Content Placeholder 3">
            <a:extLst>
              <a:ext uri="{FF2B5EF4-FFF2-40B4-BE49-F238E27FC236}">
                <a16:creationId xmlns:a16="http://schemas.microsoft.com/office/drawing/2014/main" id="{00D666CE-A710-25E6-1C8C-2123A2DEFDD9}"/>
              </a:ext>
            </a:extLst>
          </p:cNvPr>
          <p:cNvSpPr>
            <a:spLocks noGrp="1"/>
          </p:cNvSpPr>
          <p:nvPr>
            <p:ph sz="half" idx="2"/>
          </p:nvPr>
        </p:nvSpPr>
        <p:spPr>
          <a:xfrm>
            <a:off x="838199" y="5035463"/>
            <a:ext cx="10610589" cy="1325563"/>
          </a:xfrm>
          <a:ln w="6350">
            <a:solidFill>
              <a:schemeClr val="bg1"/>
            </a:solidFill>
          </a:ln>
        </p:spPr>
        <p:style>
          <a:lnRef idx="2">
            <a:schemeClr val="accent6"/>
          </a:lnRef>
          <a:fillRef idx="1">
            <a:schemeClr val="lt1"/>
          </a:fillRef>
          <a:effectRef idx="0">
            <a:schemeClr val="accent6"/>
          </a:effectRef>
          <a:fontRef idx="minor">
            <a:schemeClr val="dk1"/>
          </a:fontRef>
        </p:style>
        <p:txBody>
          <a:bodyPr anchor="ctr">
            <a:noAutofit/>
          </a:bodyPr>
          <a:lstStyle/>
          <a:p>
            <a:pPr marL="0" lvl="0" indent="0">
              <a:lnSpc>
                <a:spcPct val="100000"/>
              </a:lnSpc>
              <a:spcBef>
                <a:spcPts val="0"/>
              </a:spcBef>
              <a:buNone/>
              <a:defRPr/>
            </a:pPr>
            <a:r>
              <a:rPr lang="en-AU" sz="2400" dirty="0"/>
              <a:t>“Desks/Tables constantly changing/layout change every week = very stressful for an Autistic person!!”</a:t>
            </a:r>
            <a:r>
              <a:rPr lang="en-AU" sz="2400" b="1" dirty="0"/>
              <a:t> </a:t>
            </a:r>
          </a:p>
          <a:p>
            <a:pPr marL="0" lvl="0" indent="0">
              <a:lnSpc>
                <a:spcPct val="100000"/>
              </a:lnSpc>
              <a:spcBef>
                <a:spcPts val="0"/>
              </a:spcBef>
              <a:buNone/>
              <a:defRPr/>
            </a:pPr>
            <a:r>
              <a:rPr lang="en-AU" sz="2400" b="1" dirty="0"/>
              <a:t>(Action and expression: Physical spaces lacking accessibility)</a:t>
            </a:r>
            <a:endParaRPr lang="en-US" sz="2400" b="1" dirty="0"/>
          </a:p>
        </p:txBody>
      </p:sp>
    </p:spTree>
    <p:extLst>
      <p:ext uri="{BB962C8B-B14F-4D97-AF65-F5344CB8AC3E}">
        <p14:creationId xmlns:p14="http://schemas.microsoft.com/office/powerpoint/2010/main" val="36475334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CA9CAF1-A1E9-1EBF-8EA8-151CB623C062}"/>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19B2361-DAB4-F57D-EECE-A2A0CCD82F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4A2A4EA-C92F-6B81-BCF5-05A093C999B3}"/>
              </a:ext>
            </a:extLst>
          </p:cNvPr>
          <p:cNvSpPr>
            <a:spLocks noGrp="1"/>
          </p:cNvSpPr>
          <p:nvPr>
            <p:ph type="title"/>
          </p:nvPr>
        </p:nvSpPr>
        <p:spPr>
          <a:xfrm>
            <a:off x="838200" y="365125"/>
            <a:ext cx="10515600" cy="1325563"/>
          </a:xfrm>
        </p:spPr>
        <p:txBody>
          <a:bodyPr>
            <a:normAutofit/>
          </a:bodyPr>
          <a:lstStyle/>
          <a:p>
            <a:r>
              <a:rPr lang="en-AU" sz="4000" dirty="0"/>
              <a:t>Participation-related stressors through a UDL lens</a:t>
            </a:r>
          </a:p>
        </p:txBody>
      </p:sp>
      <p:sp>
        <p:nvSpPr>
          <p:cNvPr id="10" name="sketch line">
            <a:extLst>
              <a:ext uri="{FF2B5EF4-FFF2-40B4-BE49-F238E27FC236}">
                <a16:creationId xmlns:a16="http://schemas.microsoft.com/office/drawing/2014/main" id="{BE3BD581-315E-5790-C3BB-2184912E91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aphicFrame>
        <p:nvGraphicFramePr>
          <p:cNvPr id="4" name="Content Placeholder 3" descr="Themes from the previous 3 slides in a table. Engagement includes Lacking belonging and connection. Representation includes Difficulties focusing on information dominated by one media (i.e. text) and when it is not optimised for perception and building knowledge Information presented in accessible ways. Action and expression includes Mode of attending/participating does not align with student needs&#10;Physical spaces lacking accessibility.&#10;">
            <a:extLst>
              <a:ext uri="{FF2B5EF4-FFF2-40B4-BE49-F238E27FC236}">
                <a16:creationId xmlns:a16="http://schemas.microsoft.com/office/drawing/2014/main" id="{6E787E2C-1DFF-DE39-0BE4-4DDB7C2DE1D8}"/>
              </a:ext>
            </a:extLst>
          </p:cNvPr>
          <p:cNvGraphicFramePr>
            <a:graphicFrameLocks noGrp="1"/>
          </p:cNvGraphicFramePr>
          <p:nvPr>
            <p:ph idx="1"/>
            <p:extLst>
              <p:ext uri="{D42A27DB-BD31-4B8C-83A1-F6EECF244321}">
                <p14:modId xmlns:p14="http://schemas.microsoft.com/office/powerpoint/2010/main" val="3202907756"/>
              </p:ext>
            </p:extLst>
          </p:nvPr>
        </p:nvGraphicFramePr>
        <p:xfrm>
          <a:off x="752093" y="1897717"/>
          <a:ext cx="10770871" cy="4347309"/>
        </p:xfrm>
        <a:graphic>
          <a:graphicData uri="http://schemas.openxmlformats.org/drawingml/2006/table">
            <a:tbl>
              <a:tblPr firstRow="1" bandRow="1">
                <a:tableStyleId>{69012ECD-51FC-41F1-AA8D-1B2483CD663E}</a:tableStyleId>
              </a:tblPr>
              <a:tblGrid>
                <a:gridCol w="3943628">
                  <a:extLst>
                    <a:ext uri="{9D8B030D-6E8A-4147-A177-3AD203B41FA5}">
                      <a16:colId xmlns:a16="http://schemas.microsoft.com/office/drawing/2014/main" val="66048747"/>
                    </a:ext>
                  </a:extLst>
                </a:gridCol>
                <a:gridCol w="3406024">
                  <a:extLst>
                    <a:ext uri="{9D8B030D-6E8A-4147-A177-3AD203B41FA5}">
                      <a16:colId xmlns:a16="http://schemas.microsoft.com/office/drawing/2014/main" val="3755860392"/>
                    </a:ext>
                  </a:extLst>
                </a:gridCol>
                <a:gridCol w="3421219">
                  <a:extLst>
                    <a:ext uri="{9D8B030D-6E8A-4147-A177-3AD203B41FA5}">
                      <a16:colId xmlns:a16="http://schemas.microsoft.com/office/drawing/2014/main" val="3763381357"/>
                    </a:ext>
                  </a:extLst>
                </a:gridCol>
              </a:tblGrid>
              <a:tr h="533753">
                <a:tc>
                  <a:txBody>
                    <a:bodyPr/>
                    <a:lstStyle/>
                    <a:p>
                      <a:pPr algn="ctr">
                        <a:lnSpc>
                          <a:spcPct val="107000"/>
                        </a:lnSpc>
                        <a:spcAft>
                          <a:spcPts val="800"/>
                        </a:spcAft>
                        <a:buNone/>
                      </a:pPr>
                      <a:r>
                        <a:rPr lang="en-AU" sz="2000" kern="100" dirty="0">
                          <a:effectLst/>
                        </a:rPr>
                        <a:t>Engagement</a:t>
                      </a:r>
                      <a:endParaRPr lang="en-AU"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solidFill>
                      <a:srgbClr val="339966"/>
                    </a:solidFill>
                  </a:tcPr>
                </a:tc>
                <a:tc>
                  <a:txBody>
                    <a:bodyPr/>
                    <a:lstStyle/>
                    <a:p>
                      <a:pPr algn="ctr">
                        <a:lnSpc>
                          <a:spcPct val="107000"/>
                        </a:lnSpc>
                        <a:spcAft>
                          <a:spcPts val="800"/>
                        </a:spcAft>
                        <a:buNone/>
                      </a:pPr>
                      <a:r>
                        <a:rPr lang="en-AU" sz="2000" kern="100">
                          <a:effectLst/>
                        </a:rPr>
                        <a:t>Representation</a:t>
                      </a:r>
                      <a:endParaRPr lang="en-AU"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solidFill>
                      <a:srgbClr val="7030A0"/>
                    </a:solidFill>
                  </a:tcPr>
                </a:tc>
                <a:tc>
                  <a:txBody>
                    <a:bodyPr/>
                    <a:lstStyle/>
                    <a:p>
                      <a:pPr algn="ctr">
                        <a:lnSpc>
                          <a:spcPct val="107000"/>
                        </a:lnSpc>
                        <a:spcAft>
                          <a:spcPts val="800"/>
                        </a:spcAft>
                        <a:buNone/>
                      </a:pPr>
                      <a:r>
                        <a:rPr lang="en-AU" sz="2000" kern="100">
                          <a:effectLst/>
                        </a:rPr>
                        <a:t>Action and expression</a:t>
                      </a:r>
                      <a:endParaRPr lang="en-AU"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solidFill>
                      <a:srgbClr val="0070C0"/>
                    </a:solidFill>
                  </a:tcPr>
                </a:tc>
                <a:extLst>
                  <a:ext uri="{0D108BD9-81ED-4DB2-BD59-A6C34878D82A}">
                    <a16:rowId xmlns:a16="http://schemas.microsoft.com/office/drawing/2014/main" val="443852425"/>
                  </a:ext>
                </a:extLst>
              </a:tr>
              <a:tr h="1915832">
                <a:tc>
                  <a:txBody>
                    <a:bodyPr/>
                    <a:lstStyle/>
                    <a:p>
                      <a:pPr marL="342900" indent="-342900" algn="l">
                        <a:lnSpc>
                          <a:spcPct val="107000"/>
                        </a:lnSpc>
                        <a:spcAft>
                          <a:spcPts val="800"/>
                        </a:spcAft>
                        <a:buFont typeface="Wingdings" panose="05000000000000000000" pitchFamily="2" charset="2"/>
                        <a:buChar char="q"/>
                      </a:pPr>
                      <a:endParaRPr lang="en-AU"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indent="-342900" algn="l">
                        <a:lnSpc>
                          <a:spcPct val="107000"/>
                        </a:lnSpc>
                        <a:spcAft>
                          <a:spcPts val="800"/>
                        </a:spcAft>
                        <a:buFont typeface="Wingdings" panose="05000000000000000000" pitchFamily="2" charset="2"/>
                        <a:buChar char="q"/>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Lacking belonging and connection</a:t>
                      </a:r>
                    </a:p>
                  </a:txBody>
                  <a:tcPr marL="68580" marR="68580" marT="0" marB="0"/>
                </a:tc>
                <a:tc>
                  <a:txBody>
                    <a:bodyPr/>
                    <a:lstStyle/>
                    <a:p>
                      <a:pPr marL="342900" indent="-342900" algn="l">
                        <a:lnSpc>
                          <a:spcPct val="107000"/>
                        </a:lnSpc>
                        <a:spcAft>
                          <a:spcPts val="800"/>
                        </a:spcAft>
                        <a:buFont typeface="Wingdings" panose="05000000000000000000" pitchFamily="2" charset="2"/>
                        <a:buChar char="q"/>
                      </a:pPr>
                      <a:endParaRPr lang="en-AU"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indent="-342900" algn="l">
                        <a:lnSpc>
                          <a:spcPct val="107000"/>
                        </a:lnSpc>
                        <a:spcAft>
                          <a:spcPts val="800"/>
                        </a:spcAft>
                        <a:buFont typeface="Wingdings" panose="05000000000000000000" pitchFamily="2" charset="2"/>
                        <a:buChar char="q"/>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one mode and not optimised for perception and building knowledge</a:t>
                      </a:r>
                    </a:p>
                    <a:p>
                      <a:pPr marL="342900" indent="-342900" algn="l">
                        <a:lnSpc>
                          <a:spcPct val="107000"/>
                        </a:lnSpc>
                        <a:spcAft>
                          <a:spcPts val="800"/>
                        </a:spcAft>
                        <a:buFont typeface="Wingdings" panose="05000000000000000000" pitchFamily="2" charset="2"/>
                        <a:buChar char="q"/>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Information presented in accessible ways</a:t>
                      </a:r>
                    </a:p>
                    <a:p>
                      <a:pPr marL="0" indent="0" algn="l">
                        <a:lnSpc>
                          <a:spcPct val="107000"/>
                        </a:lnSpc>
                        <a:spcAft>
                          <a:spcPts val="800"/>
                        </a:spcAft>
                        <a:buFont typeface="Wingdings" panose="05000000000000000000" pitchFamily="2" charset="2"/>
                        <a:buNone/>
                      </a:pPr>
                      <a:endParaRPr lang="en-AU"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342900" indent="-342900" algn="l">
                        <a:lnSpc>
                          <a:spcPct val="107000"/>
                        </a:lnSpc>
                        <a:spcAft>
                          <a:spcPts val="800"/>
                        </a:spcAft>
                        <a:buFont typeface="Wingdings" panose="05000000000000000000" pitchFamily="2" charset="2"/>
                        <a:buChar char="q"/>
                      </a:pPr>
                      <a:endParaRPr lang="en-AU"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indent="-342900" algn="l">
                        <a:lnSpc>
                          <a:spcPct val="107000"/>
                        </a:lnSpc>
                        <a:spcAft>
                          <a:spcPts val="800"/>
                        </a:spcAft>
                        <a:buFont typeface="Wingdings" panose="05000000000000000000" pitchFamily="2" charset="2"/>
                        <a:buChar char="q"/>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Mode of participating does not align with student needs</a:t>
                      </a:r>
                    </a:p>
                    <a:p>
                      <a:pPr marL="342900" indent="-342900" algn="l">
                        <a:lnSpc>
                          <a:spcPct val="107000"/>
                        </a:lnSpc>
                        <a:spcAft>
                          <a:spcPts val="800"/>
                        </a:spcAft>
                        <a:buFont typeface="Wingdings" panose="05000000000000000000" pitchFamily="2" charset="2"/>
                        <a:buChar char="q"/>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Physical spaces lacking accessibility</a:t>
                      </a:r>
                    </a:p>
                  </a:txBody>
                  <a:tcPr marL="68580" marR="68580" marT="0" marB="0"/>
                </a:tc>
                <a:extLst>
                  <a:ext uri="{0D108BD9-81ED-4DB2-BD59-A6C34878D82A}">
                    <a16:rowId xmlns:a16="http://schemas.microsoft.com/office/drawing/2014/main" val="2312935573"/>
                  </a:ext>
                </a:extLst>
              </a:tr>
            </a:tbl>
          </a:graphicData>
        </a:graphic>
      </p:graphicFrame>
    </p:spTree>
    <p:extLst>
      <p:ext uri="{BB962C8B-B14F-4D97-AF65-F5344CB8AC3E}">
        <p14:creationId xmlns:p14="http://schemas.microsoft.com/office/powerpoint/2010/main" val="30936610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032A09C-9541-F7FD-DB54-7256DC013EFF}"/>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7CBA430-132C-1CF6-AD34-BA5072E429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1B7DF2A-6B11-3A89-C269-170654FF6C94}"/>
              </a:ext>
            </a:extLst>
          </p:cNvPr>
          <p:cNvSpPr>
            <a:spLocks noGrp="1"/>
          </p:cNvSpPr>
          <p:nvPr>
            <p:ph type="title"/>
          </p:nvPr>
        </p:nvSpPr>
        <p:spPr>
          <a:xfrm>
            <a:off x="838200" y="365125"/>
            <a:ext cx="10515600" cy="1325563"/>
          </a:xfrm>
        </p:spPr>
        <p:txBody>
          <a:bodyPr>
            <a:normAutofit/>
          </a:bodyPr>
          <a:lstStyle/>
          <a:p>
            <a:r>
              <a:rPr lang="en-AU" sz="4000" dirty="0"/>
              <a:t>Impacts of academic stress</a:t>
            </a:r>
          </a:p>
        </p:txBody>
      </p:sp>
      <p:sp>
        <p:nvSpPr>
          <p:cNvPr id="10" name="sketch line">
            <a:extLst>
              <a:ext uri="{FF2B5EF4-FFF2-40B4-BE49-F238E27FC236}">
                <a16:creationId xmlns:a16="http://schemas.microsoft.com/office/drawing/2014/main" id="{51F88A2A-604E-D5C8-DE3F-D9E17A8F67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 name="Content Placeholder 5">
            <a:extLst>
              <a:ext uri="{FF2B5EF4-FFF2-40B4-BE49-F238E27FC236}">
                <a16:creationId xmlns:a16="http://schemas.microsoft.com/office/drawing/2014/main" id="{2E9762FE-7F59-8F66-444C-898CB9131F90}"/>
              </a:ext>
            </a:extLst>
          </p:cNvPr>
          <p:cNvSpPr>
            <a:spLocks noGrp="1"/>
          </p:cNvSpPr>
          <p:nvPr>
            <p:ph idx="1"/>
          </p:nvPr>
        </p:nvSpPr>
        <p:spPr>
          <a:xfrm>
            <a:off x="669036" y="1903532"/>
            <a:ext cx="11161720" cy="4503619"/>
          </a:xfrm>
        </p:spPr>
        <p:txBody>
          <a:bodyPr>
            <a:noAutofit/>
          </a:bodyPr>
          <a:lstStyle/>
          <a:p>
            <a:pPr lvl="0">
              <a:lnSpc>
                <a:spcPct val="100000"/>
              </a:lnSpc>
              <a:spcAft>
                <a:spcPts val="1800"/>
              </a:spcAft>
            </a:pPr>
            <a:r>
              <a:rPr lang="en-AU" sz="2400" b="1" dirty="0"/>
              <a:t>Health:</a:t>
            </a:r>
            <a:r>
              <a:rPr lang="en-AU" sz="2400" dirty="0"/>
              <a:t> “Due to academic stress I have had headaches, stomach ulcer/gastritis, poor sleep…small things feel bigger, I am teary and short fused. I isolate myself from my friends and family in order to concentrate more time on my studies. This can cause the academic stress to worsen as you have no other outlets or positive influences.”</a:t>
            </a:r>
            <a:endParaRPr lang="en-US" sz="2400" dirty="0"/>
          </a:p>
          <a:p>
            <a:pPr>
              <a:lnSpc>
                <a:spcPct val="100000"/>
              </a:lnSpc>
              <a:spcAft>
                <a:spcPts val="1800"/>
              </a:spcAft>
            </a:pPr>
            <a:r>
              <a:rPr lang="en-AU" sz="2400" b="1" dirty="0"/>
              <a:t>Motivation:</a:t>
            </a:r>
            <a:r>
              <a:rPr lang="en-AU" sz="2400" dirty="0"/>
              <a:t> “it can go both ways, either [stress] motivates me to do better or </a:t>
            </a:r>
            <a:r>
              <a:rPr lang="en-AU" sz="2400" dirty="0" err="1"/>
              <a:t>i</a:t>
            </a:r>
            <a:r>
              <a:rPr lang="en-AU" sz="2400" dirty="0"/>
              <a:t> sometimes just give up”</a:t>
            </a:r>
            <a:endParaRPr lang="en-US" sz="2400" dirty="0"/>
          </a:p>
          <a:p>
            <a:pPr lvl="0">
              <a:lnSpc>
                <a:spcPct val="100000"/>
              </a:lnSpc>
              <a:spcAft>
                <a:spcPts val="1800"/>
              </a:spcAft>
            </a:pPr>
            <a:r>
              <a:rPr lang="en-AU" sz="2400" b="1" dirty="0"/>
              <a:t>Depth of learning and achievement: “</a:t>
            </a:r>
            <a:r>
              <a:rPr lang="en-AU" sz="2400" dirty="0"/>
              <a:t>[stress] makes me focus on getting assessment tasks done on time instead of really learning and exploring the content”;  “I just shut down if it gets too much. This has resulted in two failing grades.” </a:t>
            </a:r>
            <a:endParaRPr lang="en-US" sz="2400" dirty="0"/>
          </a:p>
        </p:txBody>
      </p:sp>
    </p:spTree>
    <p:extLst>
      <p:ext uri="{BB962C8B-B14F-4D97-AF65-F5344CB8AC3E}">
        <p14:creationId xmlns:p14="http://schemas.microsoft.com/office/powerpoint/2010/main" val="9246064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ight Triangle 10">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4A8BBB1-AC56-02D2-9678-2B5A6D3DC900}"/>
              </a:ext>
            </a:extLst>
          </p:cNvPr>
          <p:cNvSpPr>
            <a:spLocks noGrp="1"/>
          </p:cNvSpPr>
          <p:nvPr>
            <p:ph type="title"/>
          </p:nvPr>
        </p:nvSpPr>
        <p:spPr>
          <a:xfrm>
            <a:off x="1075767" y="1188637"/>
            <a:ext cx="2988234" cy="4480726"/>
          </a:xfrm>
        </p:spPr>
        <p:txBody>
          <a:bodyPr vert="horz" lIns="91440" tIns="45720" rIns="91440" bIns="45720" rtlCol="0" anchor="ctr">
            <a:normAutofit/>
          </a:bodyPr>
          <a:lstStyle/>
          <a:p>
            <a:pPr algn="r"/>
            <a:r>
              <a:rPr lang="en-US" sz="6600" kern="1200" dirty="0">
                <a:solidFill>
                  <a:schemeClr val="tx1"/>
                </a:solidFill>
                <a:latin typeface="+mj-lt"/>
                <a:ea typeface="+mj-ea"/>
                <a:cs typeface="+mj-cs"/>
              </a:rPr>
              <a:t>Outline</a:t>
            </a:r>
          </a:p>
        </p:txBody>
      </p:sp>
      <p:cxnSp>
        <p:nvCxnSpPr>
          <p:cNvPr id="15" name="Straight Connector 14">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Text Placeholder 3">
            <a:extLst>
              <a:ext uri="{FF2B5EF4-FFF2-40B4-BE49-F238E27FC236}">
                <a16:creationId xmlns:a16="http://schemas.microsoft.com/office/drawing/2014/main" id="{19127C31-C209-2A2A-F2D3-CE3579556423}"/>
              </a:ext>
            </a:extLst>
          </p:cNvPr>
          <p:cNvSpPr>
            <a:spLocks noGrp="1"/>
          </p:cNvSpPr>
          <p:nvPr>
            <p:ph type="body" sz="half" idx="2"/>
          </p:nvPr>
        </p:nvSpPr>
        <p:spPr>
          <a:xfrm>
            <a:off x="5255260" y="1648870"/>
            <a:ext cx="4702848" cy="3560260"/>
          </a:xfrm>
        </p:spPr>
        <p:txBody>
          <a:bodyPr vert="horz" lIns="91440" tIns="45720" rIns="91440" bIns="45720" rtlCol="0" anchor="ctr">
            <a:normAutofit/>
          </a:bodyPr>
          <a:lstStyle/>
          <a:p>
            <a:pPr indent="-228600">
              <a:buFont typeface="Arial" panose="020B0604020202020204" pitchFamily="34" charset="0"/>
              <a:buChar char="•"/>
            </a:pPr>
            <a:r>
              <a:rPr lang="en-US" sz="2400" dirty="0"/>
              <a:t>What’s the challenge?</a:t>
            </a:r>
          </a:p>
          <a:p>
            <a:pPr indent="-228600">
              <a:buFont typeface="Arial" panose="020B0604020202020204" pitchFamily="34" charset="0"/>
              <a:buChar char="•"/>
            </a:pPr>
            <a:r>
              <a:rPr lang="en-US" sz="2400" dirty="0"/>
              <a:t>Knowledge seeking</a:t>
            </a:r>
          </a:p>
          <a:p>
            <a:pPr indent="-228600">
              <a:buFont typeface="Arial" panose="020B0604020202020204" pitchFamily="34" charset="0"/>
              <a:buChar char="•"/>
            </a:pPr>
            <a:r>
              <a:rPr lang="en-US" sz="2400" dirty="0"/>
              <a:t>What next?</a:t>
            </a:r>
          </a:p>
        </p:txBody>
      </p:sp>
    </p:spTree>
    <p:extLst>
      <p:ext uri="{BB962C8B-B14F-4D97-AF65-F5344CB8AC3E}">
        <p14:creationId xmlns:p14="http://schemas.microsoft.com/office/powerpoint/2010/main" val="12217450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Slide Background">
            <a:extLst>
              <a:ext uri="{FF2B5EF4-FFF2-40B4-BE49-F238E27FC236}">
                <a16:creationId xmlns:a16="http://schemas.microsoft.com/office/drawing/2014/main" id="{9F7D5CDA-D291-4307-BF55-1381FED296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79D41C9-8F6A-2D74-A4AB-779B1770F43A}"/>
              </a:ext>
            </a:extLst>
          </p:cNvPr>
          <p:cNvSpPr>
            <a:spLocks noGrp="1"/>
          </p:cNvSpPr>
          <p:nvPr>
            <p:ph type="title"/>
          </p:nvPr>
        </p:nvSpPr>
        <p:spPr>
          <a:xfrm>
            <a:off x="761800" y="762001"/>
            <a:ext cx="5334197" cy="1708242"/>
          </a:xfrm>
        </p:spPr>
        <p:txBody>
          <a:bodyPr anchor="ctr">
            <a:normAutofit/>
          </a:bodyPr>
          <a:lstStyle/>
          <a:p>
            <a:r>
              <a:rPr lang="en-AU" sz="4000" dirty="0"/>
              <a:t>What can we each take away?</a:t>
            </a:r>
          </a:p>
        </p:txBody>
      </p:sp>
      <p:sp>
        <p:nvSpPr>
          <p:cNvPr id="3" name="Content Placeholder 2">
            <a:extLst>
              <a:ext uri="{FF2B5EF4-FFF2-40B4-BE49-F238E27FC236}">
                <a16:creationId xmlns:a16="http://schemas.microsoft.com/office/drawing/2014/main" id="{CD0AD1CF-B55F-3180-D2CB-DF85CDAA79FF}"/>
              </a:ext>
            </a:extLst>
          </p:cNvPr>
          <p:cNvSpPr>
            <a:spLocks noGrp="1"/>
          </p:cNvSpPr>
          <p:nvPr>
            <p:ph idx="1"/>
          </p:nvPr>
        </p:nvSpPr>
        <p:spPr>
          <a:xfrm>
            <a:off x="761800" y="2470244"/>
            <a:ext cx="5334197" cy="3769835"/>
          </a:xfrm>
        </p:spPr>
        <p:txBody>
          <a:bodyPr anchor="ctr">
            <a:normAutofit/>
          </a:bodyPr>
          <a:lstStyle/>
          <a:p>
            <a:pPr marL="361950" indent="-361950">
              <a:spcAft>
                <a:spcPts val="1200"/>
              </a:spcAft>
              <a:buFont typeface="Wingdings" panose="05000000000000000000" pitchFamily="2" charset="2"/>
              <a:buChar char="Ø"/>
            </a:pPr>
            <a:r>
              <a:rPr lang="en-AU" sz="2400" dirty="0"/>
              <a:t>There are many stressors which are contributing to students’ stress in higher education, with significant health and learning impacts</a:t>
            </a:r>
          </a:p>
          <a:p>
            <a:pPr marL="361950" indent="-361950">
              <a:spcAft>
                <a:spcPts val="1200"/>
              </a:spcAft>
              <a:buFont typeface="Wingdings" panose="05000000000000000000" pitchFamily="2" charset="2"/>
              <a:buChar char="Ø"/>
            </a:pPr>
            <a:r>
              <a:rPr lang="en-AU" sz="2400" b="1" dirty="0"/>
              <a:t>Some stressors could be reduced by UDL informed actions</a:t>
            </a:r>
            <a:r>
              <a:rPr lang="en-AU" sz="2400" dirty="0"/>
              <a:t>.</a:t>
            </a:r>
          </a:p>
        </p:txBody>
      </p:sp>
      <p:pic>
        <p:nvPicPr>
          <p:cNvPr id="5" name="Picture 4">
            <a:extLst>
              <a:ext uri="{FF2B5EF4-FFF2-40B4-BE49-F238E27FC236}">
                <a16:creationId xmlns:a16="http://schemas.microsoft.com/office/drawing/2014/main" id="{3DCA8E0E-4ED9-1E97-D140-F10B77ED988F}"/>
              </a:ext>
              <a:ext uri="{C183D7F6-B498-43B3-948B-1728B52AA6E4}">
                <adec:decorative xmlns:adec="http://schemas.microsoft.com/office/drawing/2017/decorative" val="1"/>
              </a:ext>
            </a:extLst>
          </p:cNvPr>
          <p:cNvPicPr>
            <a:picLocks noChangeAspect="1"/>
          </p:cNvPicPr>
          <p:nvPr/>
        </p:nvPicPr>
        <p:blipFill>
          <a:blip r:embed="rId2" cstate="email">
            <a:extLst>
              <a:ext uri="{28A0092B-C50C-407E-A947-70E740481C1C}">
                <a14:useLocalDpi xmlns:a14="http://schemas.microsoft.com/office/drawing/2010/main"/>
              </a:ext>
            </a:extLst>
          </a:blip>
          <a:srcRect b="-1"/>
          <a:stretch>
            <a:fillRect/>
          </a:stretch>
        </p:blipFill>
        <p:spPr>
          <a:xfrm>
            <a:off x="6857797" y="-10886"/>
            <a:ext cx="5334204" cy="6868886"/>
          </a:xfrm>
          <a:prstGeom prst="rect">
            <a:avLst/>
          </a:prstGeom>
          <a:effectLst>
            <a:outerShdw blurRad="127000" dist="50800" dir="10800000" sx="99000" sy="99000" algn="r" rotWithShape="0">
              <a:prstClr val="black">
                <a:alpha val="40000"/>
              </a:prstClr>
            </a:outerShdw>
          </a:effectLst>
        </p:spPr>
      </p:pic>
    </p:spTree>
    <p:extLst>
      <p:ext uri="{BB962C8B-B14F-4D97-AF65-F5344CB8AC3E}">
        <p14:creationId xmlns:p14="http://schemas.microsoft.com/office/powerpoint/2010/main" val="11252767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21BFB05-A994-45CD-96C1-C166507FE05A}"/>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0DF40D0-5290-030D-DBBE-63C5436974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ight Triangle 10">
            <a:extLst>
              <a:ext uri="{FF2B5EF4-FFF2-40B4-BE49-F238E27FC236}">
                <a16:creationId xmlns:a16="http://schemas.microsoft.com/office/drawing/2014/main" id="{8294142B-DA46-55FD-7A09-AD5452DFD1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7EE3065A-0DCD-7F81-E5D5-EABA62BC06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95C3DCF-0E4F-5825-B53C-07125AA9A8A6}"/>
              </a:ext>
            </a:extLst>
          </p:cNvPr>
          <p:cNvSpPr>
            <a:spLocks noGrp="1"/>
          </p:cNvSpPr>
          <p:nvPr>
            <p:ph type="title"/>
          </p:nvPr>
        </p:nvSpPr>
        <p:spPr>
          <a:xfrm>
            <a:off x="1075766" y="1188637"/>
            <a:ext cx="3372049" cy="4480726"/>
          </a:xfrm>
        </p:spPr>
        <p:txBody>
          <a:bodyPr vert="horz" lIns="91440" tIns="45720" rIns="91440" bIns="45720" rtlCol="0" anchor="ctr">
            <a:normAutofit/>
          </a:bodyPr>
          <a:lstStyle/>
          <a:p>
            <a:r>
              <a:rPr lang="en-US" sz="5100" spc="-50" dirty="0"/>
              <a:t>What next?</a:t>
            </a:r>
            <a:endParaRPr lang="en-US" sz="5100" kern="1200" spc="-50" baseline="0" dirty="0">
              <a:solidFill>
                <a:schemeClr val="tx1"/>
              </a:solidFill>
              <a:latin typeface="+mj-lt"/>
              <a:ea typeface="+mj-ea"/>
              <a:cs typeface="+mj-cs"/>
            </a:endParaRPr>
          </a:p>
        </p:txBody>
      </p:sp>
      <p:cxnSp>
        <p:nvCxnSpPr>
          <p:cNvPr id="15" name="Straight Connector 14">
            <a:extLst>
              <a:ext uri="{FF2B5EF4-FFF2-40B4-BE49-F238E27FC236}">
                <a16:creationId xmlns:a16="http://schemas.microsoft.com/office/drawing/2014/main" id="{BD0C53F8-3BFF-FF0E-74D4-5CBDEAA6A7E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74441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0A9AF0-82AC-53DB-5416-EB6C97A86DAE}"/>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6066629-871B-596F-8074-BD9CB2CE83C1}"/>
              </a:ext>
            </a:extLst>
          </p:cNvPr>
          <p:cNvSpPr>
            <a:spLocks noGrp="1"/>
          </p:cNvSpPr>
          <p:nvPr>
            <p:ph type="title"/>
          </p:nvPr>
        </p:nvSpPr>
        <p:spPr>
          <a:xfrm>
            <a:off x="695325" y="365125"/>
            <a:ext cx="10658475" cy="1325563"/>
          </a:xfrm>
        </p:spPr>
        <p:txBody>
          <a:bodyPr/>
          <a:lstStyle/>
          <a:p>
            <a:r>
              <a:rPr lang="en-AU" dirty="0"/>
              <a:t>Current stage of doctoral research</a:t>
            </a:r>
          </a:p>
        </p:txBody>
      </p:sp>
      <p:sp>
        <p:nvSpPr>
          <p:cNvPr id="4" name="Text Placeholder 3">
            <a:extLst>
              <a:ext uri="{FF2B5EF4-FFF2-40B4-BE49-F238E27FC236}">
                <a16:creationId xmlns:a16="http://schemas.microsoft.com/office/drawing/2014/main" id="{D0D4187A-7336-B753-2867-345AF5471A2C}"/>
              </a:ext>
            </a:extLst>
          </p:cNvPr>
          <p:cNvSpPr>
            <a:spLocks noGrp="1"/>
          </p:cNvSpPr>
          <p:nvPr>
            <p:ph type="body" sz="quarter" idx="19"/>
          </p:nvPr>
        </p:nvSpPr>
        <p:spPr>
          <a:xfrm>
            <a:off x="695328" y="2569564"/>
            <a:ext cx="3384548" cy="3305141"/>
          </a:xfrm>
        </p:spPr>
        <p:style>
          <a:lnRef idx="2">
            <a:schemeClr val="accent4"/>
          </a:lnRef>
          <a:fillRef idx="1">
            <a:schemeClr val="lt1"/>
          </a:fillRef>
          <a:effectRef idx="0">
            <a:schemeClr val="accent4"/>
          </a:effectRef>
          <a:fontRef idx="minor">
            <a:schemeClr val="dk1"/>
          </a:fontRef>
        </p:style>
        <p:txBody>
          <a:bodyPr>
            <a:normAutofit/>
          </a:bodyPr>
          <a:lstStyle/>
          <a:p>
            <a:pPr marL="0" indent="0">
              <a:buNone/>
            </a:pPr>
            <a:r>
              <a:rPr lang="en-US" sz="2400" b="0" dirty="0">
                <a:solidFill>
                  <a:sysClr val="windowText" lastClr="000000"/>
                </a:solidFill>
                <a:latin typeface="Calibri" panose="020F0502020204030204" pitchFamily="34" charset="0"/>
                <a:ea typeface="Calibri" panose="020F0502020204030204" pitchFamily="34" charset="0"/>
                <a:cs typeface="Calibri" panose="020F0502020204030204" pitchFamily="34" charset="0"/>
              </a:rPr>
              <a:t>A systematic literature review of stress reduction interventions for students with ARD in Higher Education internationally</a:t>
            </a:r>
          </a:p>
          <a:p>
            <a:pPr marL="0" indent="0">
              <a:buNone/>
            </a:pPr>
            <a:r>
              <a:rPr lang="en-US" sz="2400" b="1" dirty="0">
                <a:solidFill>
                  <a:sysClr val="windowText" lastClr="000000"/>
                </a:solidFill>
                <a:latin typeface="Calibri" panose="020F0502020204030204" pitchFamily="34" charset="0"/>
                <a:ea typeface="Calibri" panose="020F0502020204030204" pitchFamily="34" charset="0"/>
                <a:cs typeface="Calibri" panose="020F0502020204030204" pitchFamily="34" charset="0"/>
              </a:rPr>
              <a:t>Findings: a UDL approach is lacking!</a:t>
            </a:r>
            <a:endParaRPr lang="en-AU" sz="2400" b="1" dirty="0">
              <a:solidFill>
                <a:sysClr val="windowText" lastClr="000000"/>
              </a:solidFill>
              <a:latin typeface="Calibri" panose="020F0502020204030204" pitchFamily="34" charset="0"/>
              <a:ea typeface="Calibri" panose="020F0502020204030204" pitchFamily="34" charset="0"/>
              <a:cs typeface="Calibri" panose="020F0502020204030204" pitchFamily="34" charset="0"/>
            </a:endParaRPr>
          </a:p>
        </p:txBody>
      </p:sp>
      <p:sp>
        <p:nvSpPr>
          <p:cNvPr id="5" name="Text Placeholder 4">
            <a:extLst>
              <a:ext uri="{FF2B5EF4-FFF2-40B4-BE49-F238E27FC236}">
                <a16:creationId xmlns:a16="http://schemas.microsoft.com/office/drawing/2014/main" id="{5AF7ECFD-5B90-BE40-C6DA-6FAF4079FB01}"/>
              </a:ext>
            </a:extLst>
          </p:cNvPr>
          <p:cNvSpPr>
            <a:spLocks noGrp="1"/>
          </p:cNvSpPr>
          <p:nvPr>
            <p:ph type="body" sz="quarter" idx="20"/>
          </p:nvPr>
        </p:nvSpPr>
        <p:spPr>
          <a:xfrm>
            <a:off x="4387254" y="2579529"/>
            <a:ext cx="3384548" cy="3295177"/>
          </a:xfrm>
          <a:solidFill>
            <a:schemeClr val="bg1"/>
          </a:solidFill>
        </p:spPr>
        <p:style>
          <a:lnRef idx="2">
            <a:schemeClr val="accent4"/>
          </a:lnRef>
          <a:fillRef idx="1">
            <a:schemeClr val="lt1"/>
          </a:fillRef>
          <a:effectRef idx="0">
            <a:schemeClr val="accent4"/>
          </a:effectRef>
          <a:fontRef idx="minor">
            <a:schemeClr val="dk1"/>
          </a:fontRef>
        </p:style>
        <p:txBody>
          <a:bodyPr>
            <a:noAutofit/>
          </a:bodyPr>
          <a:lstStyle/>
          <a:p>
            <a:pPr marL="0" indent="0">
              <a:buNone/>
            </a:pPr>
            <a:r>
              <a:rPr lang="en-AU" sz="2400" b="1" dirty="0">
                <a:solidFill>
                  <a:sysClr val="windowText" lastClr="000000"/>
                </a:solidFill>
                <a:latin typeface="Calibri" panose="020F0502020204030204" pitchFamily="34" charset="0"/>
                <a:ea typeface="Calibri" panose="020F0502020204030204" pitchFamily="34" charset="0"/>
                <a:cs typeface="Calibri" panose="020F0502020204030204" pitchFamily="34" charset="0"/>
              </a:rPr>
              <a:t>Stage 1</a:t>
            </a:r>
          </a:p>
          <a:p>
            <a:pPr marL="0" indent="0">
              <a:buNone/>
            </a:pPr>
            <a:r>
              <a:rPr lang="en-AU" sz="2400" b="1" dirty="0">
                <a:solidFill>
                  <a:sysClr val="windowText" lastClr="000000"/>
                </a:solidFill>
                <a:latin typeface="Calibri" panose="020F0502020204030204" pitchFamily="34" charset="0"/>
                <a:ea typeface="Calibri" panose="020F0502020204030204" pitchFamily="34" charset="0"/>
                <a:cs typeface="Calibri" panose="020F0502020204030204" pitchFamily="34" charset="0"/>
              </a:rPr>
              <a:t>Information Gathering:</a:t>
            </a:r>
          </a:p>
          <a:p>
            <a:pPr marL="0" indent="0">
              <a:buNone/>
            </a:pPr>
            <a:r>
              <a:rPr lang="en-US" sz="2400" b="0" dirty="0">
                <a:solidFill>
                  <a:sysClr val="windowText" lastClr="000000"/>
                </a:solidFill>
                <a:latin typeface="Calibri" panose="020F0502020204030204" pitchFamily="34" charset="0"/>
                <a:ea typeface="Calibri" panose="020F0502020204030204" pitchFamily="34" charset="0"/>
                <a:cs typeface="Calibri" panose="020F0502020204030204" pitchFamily="34" charset="0"/>
              </a:rPr>
              <a:t>Understanding students’ academic stress </a:t>
            </a:r>
          </a:p>
          <a:p>
            <a:pPr marL="0" indent="0">
              <a:buNone/>
            </a:pPr>
            <a:r>
              <a:rPr lang="en-US" sz="2400" b="1" dirty="0">
                <a:solidFill>
                  <a:sysClr val="windowText" lastClr="000000"/>
                </a:solidFill>
                <a:latin typeface="Calibri" panose="020F0502020204030204" pitchFamily="34" charset="0"/>
                <a:ea typeface="Calibri" panose="020F0502020204030204" pitchFamily="34" charset="0"/>
                <a:cs typeface="Calibri" panose="020F0502020204030204" pitchFamily="34" charset="0"/>
              </a:rPr>
              <a:t>Goal: Viewing stress through a UDL lens</a:t>
            </a:r>
            <a:endParaRPr lang="en-AU" sz="2400" b="1" dirty="0">
              <a:solidFill>
                <a:sysClr val="windowText" lastClr="000000"/>
              </a:solidFill>
              <a:latin typeface="Calibri" panose="020F0502020204030204" pitchFamily="34" charset="0"/>
              <a:ea typeface="Calibri" panose="020F0502020204030204" pitchFamily="34" charset="0"/>
              <a:cs typeface="Calibri" panose="020F0502020204030204" pitchFamily="34" charset="0"/>
            </a:endParaRPr>
          </a:p>
        </p:txBody>
      </p:sp>
      <p:sp>
        <p:nvSpPr>
          <p:cNvPr id="2" name="Text Placeholder 1">
            <a:extLst>
              <a:ext uri="{FF2B5EF4-FFF2-40B4-BE49-F238E27FC236}">
                <a16:creationId xmlns:a16="http://schemas.microsoft.com/office/drawing/2014/main" id="{8C024EA2-1FE8-9BA5-FF86-E48906BCCEB1}"/>
              </a:ext>
            </a:extLst>
          </p:cNvPr>
          <p:cNvSpPr>
            <a:spLocks noGrp="1"/>
          </p:cNvSpPr>
          <p:nvPr>
            <p:ph type="body" sz="quarter" idx="21"/>
          </p:nvPr>
        </p:nvSpPr>
        <p:spPr>
          <a:xfrm>
            <a:off x="8079180" y="2579530"/>
            <a:ext cx="3417494" cy="3295176"/>
          </a:xfrm>
          <a:solidFill>
            <a:schemeClr val="accent4">
              <a:lumMod val="20000"/>
              <a:lumOff val="80000"/>
            </a:schemeClr>
          </a:solidFill>
        </p:spPr>
        <p:style>
          <a:lnRef idx="2">
            <a:schemeClr val="accent1"/>
          </a:lnRef>
          <a:fillRef idx="1">
            <a:schemeClr val="lt1"/>
          </a:fillRef>
          <a:effectRef idx="0">
            <a:schemeClr val="accent1"/>
          </a:effectRef>
          <a:fontRef idx="minor">
            <a:schemeClr val="dk1"/>
          </a:fontRef>
        </p:style>
        <p:txBody>
          <a:bodyPr>
            <a:noAutofit/>
          </a:bodyPr>
          <a:lstStyle/>
          <a:p>
            <a:pPr marL="0" indent="0">
              <a:buNone/>
            </a:pPr>
            <a:r>
              <a:rPr lang="en-US" sz="2400" b="1" dirty="0">
                <a:solidFill>
                  <a:sysClr val="windowText" lastClr="000000"/>
                </a:solidFill>
                <a:latin typeface="Calibri" panose="020F0502020204030204" pitchFamily="34" charset="0"/>
                <a:ea typeface="Calibri" panose="020F0502020204030204" pitchFamily="34" charset="0"/>
                <a:cs typeface="Calibri" panose="020F0502020204030204" pitchFamily="34" charset="0"/>
              </a:rPr>
              <a:t>Stage 2</a:t>
            </a:r>
          </a:p>
          <a:p>
            <a:pPr marL="0" indent="0">
              <a:buNone/>
            </a:pPr>
            <a:r>
              <a:rPr lang="en-US" sz="2400" b="1" dirty="0">
                <a:solidFill>
                  <a:sysClr val="windowText" lastClr="000000"/>
                </a:solidFill>
                <a:latin typeface="Calibri" panose="020F0502020204030204" pitchFamily="34" charset="0"/>
                <a:ea typeface="Calibri" panose="020F0502020204030204" pitchFamily="34" charset="0"/>
                <a:cs typeface="Calibri" panose="020F0502020204030204" pitchFamily="34" charset="0"/>
              </a:rPr>
              <a:t>Designing:</a:t>
            </a:r>
          </a:p>
          <a:p>
            <a:pPr marL="0" indent="0">
              <a:buNone/>
            </a:pPr>
            <a:r>
              <a:rPr lang="en-US" sz="2400" b="0" dirty="0">
                <a:solidFill>
                  <a:sysClr val="windowText" lastClr="000000"/>
                </a:solidFill>
                <a:latin typeface="Calibri" panose="020F0502020204030204" pitchFamily="34" charset="0"/>
                <a:ea typeface="Calibri" panose="020F0502020204030204" pitchFamily="34" charset="0"/>
                <a:cs typeface="Calibri" panose="020F0502020204030204" pitchFamily="34" charset="0"/>
              </a:rPr>
              <a:t>Co-designing an accessible and inclusive intervention</a:t>
            </a:r>
          </a:p>
          <a:p>
            <a:pPr marL="0" indent="0">
              <a:buNone/>
            </a:pPr>
            <a:r>
              <a:rPr lang="en-AU" sz="2400" b="1" dirty="0">
                <a:solidFill>
                  <a:sysClr val="windowText" lastClr="000000"/>
                </a:solidFill>
                <a:latin typeface="Calibri" panose="020F0502020204030204" pitchFamily="34" charset="0"/>
                <a:ea typeface="Calibri" panose="020F0502020204030204" pitchFamily="34" charset="0"/>
                <a:cs typeface="Calibri" panose="020F0502020204030204" pitchFamily="34" charset="0"/>
              </a:rPr>
              <a:t>Goal: Planning to reduce high stress through a UDL lens</a:t>
            </a:r>
          </a:p>
        </p:txBody>
      </p:sp>
      <p:sp>
        <p:nvSpPr>
          <p:cNvPr id="6" name="TextBox 5">
            <a:extLst>
              <a:ext uri="{FF2B5EF4-FFF2-40B4-BE49-F238E27FC236}">
                <a16:creationId xmlns:a16="http://schemas.microsoft.com/office/drawing/2014/main" id="{ABB95C1E-E622-F4E0-1127-0252334730A4}"/>
              </a:ext>
            </a:extLst>
          </p:cNvPr>
          <p:cNvSpPr txBox="1"/>
          <p:nvPr/>
        </p:nvSpPr>
        <p:spPr>
          <a:xfrm>
            <a:off x="531628" y="6273209"/>
            <a:ext cx="6746462" cy="461665"/>
          </a:xfrm>
          <a:prstGeom prst="rect">
            <a:avLst/>
          </a:prstGeom>
          <a:noFill/>
        </p:spPr>
        <p:txBody>
          <a:bodyPr wrap="none" rtlCol="0">
            <a:spAutoFit/>
          </a:bodyPr>
          <a:lstStyle/>
          <a:p>
            <a:r>
              <a:rPr lang="en-AU" sz="2400" dirty="0"/>
              <a:t>ARD = accessibility requirements and/or disability</a:t>
            </a:r>
          </a:p>
        </p:txBody>
      </p:sp>
    </p:spTree>
    <p:extLst>
      <p:ext uri="{BB962C8B-B14F-4D97-AF65-F5344CB8AC3E}">
        <p14:creationId xmlns:p14="http://schemas.microsoft.com/office/powerpoint/2010/main" val="25544686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5" name="Rectangle 44">
            <a:extLst>
              <a:ext uri="{FF2B5EF4-FFF2-40B4-BE49-F238E27FC236}">
                <a16:creationId xmlns:a16="http://schemas.microsoft.com/office/drawing/2014/main" id="{9D25F302-27C5-414F-97F8-6EA0A6C02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7" name="Right Triangle 46">
            <a:extLst>
              <a:ext uri="{FF2B5EF4-FFF2-40B4-BE49-F238E27FC236}">
                <a16:creationId xmlns:a16="http://schemas.microsoft.com/office/drawing/2014/main" id="{830A36F8-48C2-4842-A87B-8CE8DF4E7F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9" name="Rectangle 48">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76029" y="623275"/>
            <a:ext cx="6570797"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E1F026C-EA36-AB24-A7B6-BFC719AD8DA4}"/>
              </a:ext>
            </a:extLst>
          </p:cNvPr>
          <p:cNvSpPr>
            <a:spLocks noGrp="1"/>
          </p:cNvSpPr>
          <p:nvPr>
            <p:ph type="title"/>
          </p:nvPr>
        </p:nvSpPr>
        <p:spPr>
          <a:xfrm>
            <a:off x="5527319" y="941596"/>
            <a:ext cx="5642312" cy="730474"/>
          </a:xfrm>
        </p:spPr>
        <p:txBody>
          <a:bodyPr>
            <a:normAutofit/>
          </a:bodyPr>
          <a:lstStyle/>
          <a:p>
            <a:r>
              <a:rPr lang="en-AU" sz="4000" b="1" dirty="0"/>
              <a:t>Elizabeth Hitches (she/her)</a:t>
            </a:r>
          </a:p>
        </p:txBody>
      </p:sp>
      <p:pic>
        <p:nvPicPr>
          <p:cNvPr id="5" name="Picture 4" descr="QR Code directing to Elizabeth's LinkedIn page">
            <a:extLst>
              <a:ext uri="{FF2B5EF4-FFF2-40B4-BE49-F238E27FC236}">
                <a16:creationId xmlns:a16="http://schemas.microsoft.com/office/drawing/2014/main" id="{E2BDBCEC-6FE9-519D-83B6-A0306D285627}"/>
              </a:ext>
              <a:ext uri="{C183D7F6-B498-43B3-948B-1728B52AA6E4}">
                <adec:decorative xmlns:adec="http://schemas.microsoft.com/office/drawing/2017/decorative" val="0"/>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346616" y="1856521"/>
            <a:ext cx="2689913" cy="2689913"/>
          </a:xfrm>
          <a:prstGeom prst="rect">
            <a:avLst/>
          </a:prstGeom>
        </p:spPr>
      </p:pic>
      <p:sp>
        <p:nvSpPr>
          <p:cNvPr id="3" name="Content Placeholder 2">
            <a:extLst>
              <a:ext uri="{FF2B5EF4-FFF2-40B4-BE49-F238E27FC236}">
                <a16:creationId xmlns:a16="http://schemas.microsoft.com/office/drawing/2014/main" id="{C6BE589B-E12A-1A7A-716B-E3924CB37E38}"/>
              </a:ext>
            </a:extLst>
          </p:cNvPr>
          <p:cNvSpPr>
            <a:spLocks noGrp="1"/>
          </p:cNvSpPr>
          <p:nvPr>
            <p:ph idx="1"/>
          </p:nvPr>
        </p:nvSpPr>
        <p:spPr>
          <a:xfrm>
            <a:off x="5465660" y="2998278"/>
            <a:ext cx="4505654" cy="2728198"/>
          </a:xfrm>
        </p:spPr>
        <p:txBody>
          <a:bodyPr anchor="t">
            <a:normAutofit/>
          </a:bodyPr>
          <a:lstStyle/>
          <a:p>
            <a:pPr marL="0" indent="0">
              <a:buNone/>
            </a:pPr>
            <a:r>
              <a:rPr lang="en-AU" sz="2400" dirty="0"/>
              <a:t>Email: </a:t>
            </a:r>
          </a:p>
          <a:p>
            <a:pPr marL="0" indent="0">
              <a:buNone/>
            </a:pPr>
            <a:r>
              <a:rPr lang="en-AU" sz="2400" dirty="0">
                <a:hlinkClick r:id="rId3"/>
              </a:rPr>
              <a:t>e.hitches@uq.edu.au</a:t>
            </a:r>
            <a:r>
              <a:rPr lang="en-AU" sz="2400" dirty="0"/>
              <a:t> </a:t>
            </a:r>
          </a:p>
          <a:p>
            <a:pPr marL="0" indent="0">
              <a:buNone/>
            </a:pPr>
            <a:r>
              <a:rPr lang="en-AU" sz="2400" dirty="0"/>
              <a:t>LinkedIn: </a:t>
            </a:r>
            <a:r>
              <a:rPr lang="en-AU" sz="2400" u="sng" dirty="0">
                <a:effectLst/>
                <a:ea typeface="Calibri" panose="020F0502020204030204" pitchFamily="34" charset="0"/>
                <a:hlinkClick r:id="rId4"/>
              </a:rPr>
              <a:t>www.linkedin.com/in/elizabeth-hitches</a:t>
            </a:r>
            <a:r>
              <a:rPr lang="en-AU" sz="2400" u="sng" dirty="0">
                <a:effectLst/>
                <a:ea typeface="Calibri" panose="020F0502020204030204" pitchFamily="34" charset="0"/>
              </a:rPr>
              <a:t> </a:t>
            </a:r>
            <a:r>
              <a:rPr lang="en-AU" sz="2400" dirty="0">
                <a:effectLst/>
                <a:ea typeface="Calibri" panose="020F0502020204030204" pitchFamily="34" charset="0"/>
              </a:rPr>
              <a:t> </a:t>
            </a:r>
          </a:p>
        </p:txBody>
      </p:sp>
    </p:spTree>
    <p:extLst>
      <p:ext uri="{BB962C8B-B14F-4D97-AF65-F5344CB8AC3E}">
        <p14:creationId xmlns:p14="http://schemas.microsoft.com/office/powerpoint/2010/main" val="13724168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E5A9A7-92EB-674D-2FAD-F7E8EC0000B7}"/>
              </a:ext>
            </a:extLst>
          </p:cNvPr>
          <p:cNvSpPr>
            <a:spLocks noGrp="1"/>
          </p:cNvSpPr>
          <p:nvPr>
            <p:ph type="title"/>
          </p:nvPr>
        </p:nvSpPr>
        <p:spPr>
          <a:xfrm>
            <a:off x="5297762" y="329184"/>
            <a:ext cx="6251110" cy="1783080"/>
          </a:xfrm>
        </p:spPr>
        <p:txBody>
          <a:bodyPr anchor="b">
            <a:normAutofit/>
          </a:bodyPr>
          <a:lstStyle/>
          <a:p>
            <a:r>
              <a:rPr lang="en-AU" sz="2800" b="1" dirty="0"/>
              <a:t>Students’ academic stress</a:t>
            </a:r>
            <a:endParaRPr lang="en-AU" sz="2800" dirty="0"/>
          </a:p>
        </p:txBody>
      </p:sp>
      <p:pic>
        <p:nvPicPr>
          <p:cNvPr id="5" name="Picture 4">
            <a:extLst>
              <a:ext uri="{FF2B5EF4-FFF2-40B4-BE49-F238E27FC236}">
                <a16:creationId xmlns:a16="http://schemas.microsoft.com/office/drawing/2014/main" id="{9C1884A6-4488-9354-51AD-A77172621486}"/>
              </a:ext>
              <a:ext uri="{C183D7F6-B498-43B3-948B-1728B52AA6E4}">
                <adec:decorative xmlns:adec="http://schemas.microsoft.com/office/drawing/2017/decorative" val="1"/>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1"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3" name="Content Placeholder 2">
            <a:extLst>
              <a:ext uri="{FF2B5EF4-FFF2-40B4-BE49-F238E27FC236}">
                <a16:creationId xmlns:a16="http://schemas.microsoft.com/office/drawing/2014/main" id="{412207DF-3A65-1A9B-DA00-21989B93229A}"/>
              </a:ext>
            </a:extLst>
          </p:cNvPr>
          <p:cNvSpPr>
            <a:spLocks noGrp="1"/>
          </p:cNvSpPr>
          <p:nvPr>
            <p:ph idx="1"/>
          </p:nvPr>
        </p:nvSpPr>
        <p:spPr>
          <a:xfrm>
            <a:off x="5297762" y="2773125"/>
            <a:ext cx="6650398" cy="3785616"/>
          </a:xfrm>
        </p:spPr>
        <p:txBody>
          <a:bodyPr>
            <a:noAutofit/>
          </a:bodyPr>
          <a:lstStyle/>
          <a:p>
            <a:pPr marL="0" indent="0">
              <a:buNone/>
            </a:pPr>
            <a:r>
              <a:rPr lang="en-AU" sz="2400" dirty="0"/>
              <a:t>Stress </a:t>
            </a:r>
            <a:r>
              <a:rPr lang="en-US" sz="2400" dirty="0"/>
              <a:t>experienced in relation to academic studies, for example:</a:t>
            </a:r>
          </a:p>
          <a:p>
            <a:r>
              <a:rPr lang="en-US" sz="2400" dirty="0"/>
              <a:t>learning</a:t>
            </a:r>
          </a:p>
          <a:p>
            <a:r>
              <a:rPr lang="en-US" sz="2400" dirty="0"/>
              <a:t>achievement</a:t>
            </a:r>
          </a:p>
          <a:p>
            <a:r>
              <a:rPr lang="en-US" sz="2400" dirty="0"/>
              <a:t>navigating university life</a:t>
            </a:r>
          </a:p>
          <a:p>
            <a:r>
              <a:rPr lang="en-US" sz="2400" dirty="0"/>
              <a:t>managing study alongside other commitments</a:t>
            </a:r>
            <a:endParaRPr lang="en-AU" sz="2400" dirty="0"/>
          </a:p>
        </p:txBody>
      </p:sp>
    </p:spTree>
    <p:extLst>
      <p:ext uri="{BB962C8B-B14F-4D97-AF65-F5344CB8AC3E}">
        <p14:creationId xmlns:p14="http://schemas.microsoft.com/office/powerpoint/2010/main" val="37658324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ight Triangle 10">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F79152F-6525-E1B6-F32C-1C8FD26DABD2}"/>
              </a:ext>
            </a:extLst>
          </p:cNvPr>
          <p:cNvSpPr>
            <a:spLocks noGrp="1"/>
          </p:cNvSpPr>
          <p:nvPr>
            <p:ph type="title"/>
          </p:nvPr>
        </p:nvSpPr>
        <p:spPr>
          <a:xfrm>
            <a:off x="1153918" y="1230747"/>
            <a:ext cx="2988234" cy="4480726"/>
          </a:xfrm>
        </p:spPr>
        <p:txBody>
          <a:bodyPr vert="horz" lIns="91440" tIns="45720" rIns="91440" bIns="45720" rtlCol="0" anchor="ctr">
            <a:normAutofit/>
          </a:bodyPr>
          <a:lstStyle/>
          <a:p>
            <a:pPr algn="r"/>
            <a:r>
              <a:rPr lang="en-US" sz="5100" kern="1200" spc="-50" baseline="0" dirty="0">
                <a:solidFill>
                  <a:schemeClr val="tx1"/>
                </a:solidFill>
                <a:latin typeface="+mj-lt"/>
                <a:ea typeface="+mj-ea"/>
                <a:cs typeface="+mj-cs"/>
              </a:rPr>
              <a:t>What’s the challenge?</a:t>
            </a:r>
          </a:p>
        </p:txBody>
      </p:sp>
      <p:cxnSp>
        <p:nvCxnSpPr>
          <p:cNvPr id="15" name="Straight Connector 14">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706772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E757A-F80D-24E0-214F-F44EC1C4CFDF}"/>
              </a:ext>
            </a:extLst>
          </p:cNvPr>
          <p:cNvSpPr>
            <a:spLocks noGrp="1"/>
          </p:cNvSpPr>
          <p:nvPr>
            <p:ph type="title"/>
          </p:nvPr>
        </p:nvSpPr>
        <p:spPr>
          <a:xfrm>
            <a:off x="7531610" y="365125"/>
            <a:ext cx="4265279" cy="1899912"/>
          </a:xfrm>
        </p:spPr>
        <p:txBody>
          <a:bodyPr>
            <a:normAutofit/>
          </a:bodyPr>
          <a:lstStyle/>
          <a:p>
            <a:r>
              <a:rPr lang="en-US" sz="3200" dirty="0"/>
              <a:t>Effects of </a:t>
            </a:r>
            <a:r>
              <a:rPr lang="en-US" sz="3200" b="1" dirty="0"/>
              <a:t>high </a:t>
            </a:r>
            <a:r>
              <a:rPr lang="en-US" sz="3200" dirty="0"/>
              <a:t>academic stress</a:t>
            </a:r>
            <a:endParaRPr lang="en-AU" sz="3200" dirty="0"/>
          </a:p>
        </p:txBody>
      </p:sp>
      <p:sp>
        <p:nvSpPr>
          <p:cNvPr id="3" name="Content Placeholder 2">
            <a:extLst>
              <a:ext uri="{FF2B5EF4-FFF2-40B4-BE49-F238E27FC236}">
                <a16:creationId xmlns:a16="http://schemas.microsoft.com/office/drawing/2014/main" id="{35E64564-8880-3FAC-F6CE-4DFC3B06D89C}"/>
              </a:ext>
            </a:extLst>
          </p:cNvPr>
          <p:cNvSpPr>
            <a:spLocks noGrp="1"/>
          </p:cNvSpPr>
          <p:nvPr>
            <p:ph idx="1"/>
          </p:nvPr>
        </p:nvSpPr>
        <p:spPr>
          <a:xfrm>
            <a:off x="7531610" y="2156178"/>
            <a:ext cx="4265279" cy="4336697"/>
          </a:xfrm>
        </p:spPr>
        <p:txBody>
          <a:bodyPr>
            <a:normAutofit/>
          </a:bodyPr>
          <a:lstStyle/>
          <a:p>
            <a:pPr marL="0" indent="0">
              <a:buNone/>
            </a:pPr>
            <a:r>
              <a:rPr lang="en-US" sz="2400" dirty="0"/>
              <a:t>For higher education students, on its own, high academic stress can impact:</a:t>
            </a:r>
          </a:p>
          <a:p>
            <a:r>
              <a:rPr lang="en-US" sz="2400" dirty="0"/>
              <a:t>Physical health</a:t>
            </a:r>
          </a:p>
          <a:p>
            <a:r>
              <a:rPr lang="en-US" sz="2400" dirty="0"/>
              <a:t>Mental health</a:t>
            </a:r>
          </a:p>
          <a:p>
            <a:r>
              <a:rPr lang="en-US" sz="2400" dirty="0"/>
              <a:t>Quality of life</a:t>
            </a:r>
          </a:p>
          <a:p>
            <a:r>
              <a:rPr lang="en-US" sz="2400" dirty="0"/>
              <a:t>Learning capacity</a:t>
            </a:r>
          </a:p>
          <a:p>
            <a:r>
              <a:rPr lang="en-US" sz="2400" dirty="0"/>
              <a:t>Academic achievement</a:t>
            </a:r>
          </a:p>
          <a:p>
            <a:pPr marL="0" indent="0">
              <a:buNone/>
            </a:pPr>
            <a:r>
              <a:rPr lang="en-US" sz="2400" dirty="0"/>
              <a:t>(see Pascoe et al., 2020; Ribeiro et al., 2018)</a:t>
            </a:r>
          </a:p>
        </p:txBody>
      </p:sp>
      <p:sp>
        <p:nvSpPr>
          <p:cNvPr id="4" name="Rectangle 3">
            <a:extLst>
              <a:ext uri="{FF2B5EF4-FFF2-40B4-BE49-F238E27FC236}">
                <a16:creationId xmlns:a16="http://schemas.microsoft.com/office/drawing/2014/main" id="{EF932893-3148-26F1-39B5-2CA1B169E246}"/>
              </a:ext>
              <a:ext uri="{C183D7F6-B498-43B3-948B-1728B52AA6E4}">
                <adec:decorative xmlns:adec="http://schemas.microsoft.com/office/drawing/2017/decorative" val="1"/>
              </a:ext>
            </a:extLst>
          </p:cNvPr>
          <p:cNvSpPr/>
          <p:nvPr/>
        </p:nvSpPr>
        <p:spPr>
          <a:xfrm rot="5400000">
            <a:off x="3599221" y="3337170"/>
            <a:ext cx="6858000" cy="183660"/>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pic>
        <p:nvPicPr>
          <p:cNvPr id="7" name="Picture 6">
            <a:extLst>
              <a:ext uri="{FF2B5EF4-FFF2-40B4-BE49-F238E27FC236}">
                <a16:creationId xmlns:a16="http://schemas.microsoft.com/office/drawing/2014/main" id="{B0A59A97-42A4-84F6-D090-B42F2C853594}"/>
              </a:ext>
              <a:ext uri="{C183D7F6-B498-43B3-948B-1728B52AA6E4}">
                <adec:decorative xmlns:adec="http://schemas.microsoft.com/office/drawing/2017/decorative" val="1"/>
              </a:ext>
            </a:extLst>
          </p:cNvPr>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a:xfrm>
            <a:off x="0" y="0"/>
            <a:ext cx="6936391" cy="6858000"/>
          </a:xfrm>
          <a:prstGeom prst="rect">
            <a:avLst/>
          </a:prstGeom>
        </p:spPr>
      </p:pic>
    </p:spTree>
    <p:extLst>
      <p:ext uri="{BB962C8B-B14F-4D97-AF65-F5344CB8AC3E}">
        <p14:creationId xmlns:p14="http://schemas.microsoft.com/office/powerpoint/2010/main" val="1340532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89F9026-7186-DBD6-0C65-F7C5E1C8B513}"/>
              </a:ext>
            </a:extLst>
          </p:cNvPr>
          <p:cNvSpPr>
            <a:spLocks noGrp="1"/>
          </p:cNvSpPr>
          <p:nvPr>
            <p:ph type="title"/>
          </p:nvPr>
        </p:nvSpPr>
        <p:spPr>
          <a:xfrm>
            <a:off x="640080" y="325369"/>
            <a:ext cx="4368602" cy="1956841"/>
          </a:xfrm>
        </p:spPr>
        <p:txBody>
          <a:bodyPr vert="horz" lIns="91440" tIns="45720" rIns="91440" bIns="45720" rtlCol="0" anchor="b">
            <a:normAutofit/>
          </a:bodyPr>
          <a:lstStyle/>
          <a:p>
            <a:r>
              <a:rPr lang="en-US" dirty="0"/>
              <a:t>Context</a:t>
            </a:r>
          </a:p>
        </p:txBody>
      </p:sp>
      <p:sp>
        <p:nvSpPr>
          <p:cNvPr id="22"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sX0" fmla="*/ 0 w 3474720"/>
              <a:gd name="csY0" fmla="*/ 0 h 18288"/>
              <a:gd name="csX1" fmla="*/ 694944 w 3474720"/>
              <a:gd name="csY1" fmla="*/ 0 h 18288"/>
              <a:gd name="csX2" fmla="*/ 1355141 w 3474720"/>
              <a:gd name="csY2" fmla="*/ 0 h 18288"/>
              <a:gd name="csX3" fmla="*/ 2015338 w 3474720"/>
              <a:gd name="csY3" fmla="*/ 0 h 18288"/>
              <a:gd name="csX4" fmla="*/ 2779776 w 3474720"/>
              <a:gd name="csY4" fmla="*/ 0 h 18288"/>
              <a:gd name="csX5" fmla="*/ 3474720 w 3474720"/>
              <a:gd name="csY5" fmla="*/ 0 h 18288"/>
              <a:gd name="csX6" fmla="*/ 3474720 w 3474720"/>
              <a:gd name="csY6" fmla="*/ 18288 h 18288"/>
              <a:gd name="csX7" fmla="*/ 2779776 w 3474720"/>
              <a:gd name="csY7" fmla="*/ 18288 h 18288"/>
              <a:gd name="csX8" fmla="*/ 2189074 w 3474720"/>
              <a:gd name="csY8" fmla="*/ 18288 h 18288"/>
              <a:gd name="csX9" fmla="*/ 1528877 w 3474720"/>
              <a:gd name="csY9" fmla="*/ 18288 h 18288"/>
              <a:gd name="csX10" fmla="*/ 868680 w 3474720"/>
              <a:gd name="csY10" fmla="*/ 18288 h 18288"/>
              <a:gd name="csX11" fmla="*/ 0 w 3474720"/>
              <a:gd name="csY11" fmla="*/ 18288 h 18288"/>
              <a:gd name="csX12" fmla="*/ 0 w 3474720"/>
              <a:gd name="csY12"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Content Placeholder 3">
            <a:extLst>
              <a:ext uri="{FF2B5EF4-FFF2-40B4-BE49-F238E27FC236}">
                <a16:creationId xmlns:a16="http://schemas.microsoft.com/office/drawing/2014/main" id="{6729E2E5-6D32-9ECB-9D3D-C5A0E701FFD8}"/>
              </a:ext>
            </a:extLst>
          </p:cNvPr>
          <p:cNvSpPr>
            <a:spLocks noGrp="1"/>
          </p:cNvSpPr>
          <p:nvPr>
            <p:ph sz="half" idx="2"/>
          </p:nvPr>
        </p:nvSpPr>
        <p:spPr>
          <a:xfrm>
            <a:off x="752813" y="3099034"/>
            <a:ext cx="6011241" cy="3265214"/>
          </a:xfrm>
        </p:spPr>
        <p:txBody>
          <a:bodyPr vert="horz" lIns="91440" tIns="45720" rIns="91440" bIns="45720" rtlCol="0">
            <a:noAutofit/>
          </a:bodyPr>
          <a:lstStyle/>
          <a:p>
            <a:pPr marL="0" indent="0">
              <a:buNone/>
            </a:pPr>
            <a:r>
              <a:rPr lang="en-US" sz="2400" b="1" dirty="0"/>
              <a:t>Pre- COVID-19 pandemic</a:t>
            </a:r>
          </a:p>
          <a:p>
            <a:pPr marL="0">
              <a:spcAft>
                <a:spcPts val="1200"/>
              </a:spcAft>
            </a:pPr>
            <a:r>
              <a:rPr lang="en-US" sz="2400" dirty="0"/>
              <a:t>84% of students reported high stress compared to 29% of the general population (Stallman, 2010)</a:t>
            </a:r>
            <a:r>
              <a:rPr lang="en-US" sz="2400" b="1" dirty="0"/>
              <a:t> </a:t>
            </a:r>
          </a:p>
          <a:p>
            <a:pPr marL="0" indent="0">
              <a:buNone/>
            </a:pPr>
            <a:r>
              <a:rPr lang="en-US" sz="2400" b="1" dirty="0"/>
              <a:t>Since the onset of the pandemic</a:t>
            </a:r>
          </a:p>
          <a:p>
            <a:r>
              <a:rPr lang="en-US" sz="2400" dirty="0"/>
              <a:t>Increased stress (von </a:t>
            </a:r>
            <a:r>
              <a:rPr lang="en-US" sz="2400" dirty="0" err="1"/>
              <a:t>Keyserlingk</a:t>
            </a:r>
            <a:r>
              <a:rPr lang="en-US" sz="2400" dirty="0"/>
              <a:t> et al., 2022)</a:t>
            </a:r>
          </a:p>
          <a:p>
            <a:r>
              <a:rPr lang="en-US" sz="2400" dirty="0"/>
              <a:t>Decreased ability to cope (headspace, 2021)</a:t>
            </a:r>
          </a:p>
        </p:txBody>
      </p:sp>
      <p:pic>
        <p:nvPicPr>
          <p:cNvPr id="8" name="Picture 7">
            <a:extLst>
              <a:ext uri="{FF2B5EF4-FFF2-40B4-BE49-F238E27FC236}">
                <a16:creationId xmlns:a16="http://schemas.microsoft.com/office/drawing/2014/main" id="{AF28E579-63C8-0E44-86A2-C273B994AE76}"/>
              </a:ext>
              <a:ext uri="{C183D7F6-B498-43B3-948B-1728B52AA6E4}">
                <adec:decorative xmlns:adec="http://schemas.microsoft.com/office/drawing/2017/decorative" val="1"/>
              </a:ext>
            </a:extLst>
          </p:cNvPr>
          <p:cNvPicPr>
            <a:picLocks noChangeAspect="1"/>
          </p:cNvPicPr>
          <p:nvPr/>
        </p:nvPicPr>
        <p:blipFill>
          <a:blip r:embed="rId2" cstate="email">
            <a:extLst>
              <a:ext uri="{28A0092B-C50C-407E-A947-70E740481C1C}">
                <a14:useLocalDpi xmlns:a14="http://schemas.microsoft.com/office/drawing/2010/main"/>
              </a:ext>
            </a:extLst>
          </a:blip>
          <a:srcRect/>
          <a:stretch/>
        </p:blipFill>
        <p:spPr>
          <a:xfrm>
            <a:off x="6949440" y="10"/>
            <a:ext cx="5241037"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extLst>
      <p:ext uri="{BB962C8B-B14F-4D97-AF65-F5344CB8AC3E}">
        <p14:creationId xmlns:p14="http://schemas.microsoft.com/office/powerpoint/2010/main" val="21141650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24F009-E8B6-8214-C0E4-2729529594B3}"/>
              </a:ext>
            </a:extLst>
          </p:cNvPr>
          <p:cNvSpPr>
            <a:spLocks noGrp="1"/>
          </p:cNvSpPr>
          <p:nvPr>
            <p:ph type="title"/>
          </p:nvPr>
        </p:nvSpPr>
        <p:spPr>
          <a:xfrm>
            <a:off x="677334" y="481747"/>
            <a:ext cx="4554623" cy="1019676"/>
          </a:xfrm>
        </p:spPr>
        <p:txBody>
          <a:bodyPr anchor="b">
            <a:normAutofit/>
          </a:bodyPr>
          <a:lstStyle/>
          <a:p>
            <a:r>
              <a:rPr lang="en-AU" sz="3200" dirty="0"/>
              <a:t>Emerging research</a:t>
            </a:r>
          </a:p>
        </p:txBody>
      </p:sp>
      <p:sp>
        <p:nvSpPr>
          <p:cNvPr id="3" name="Content Placeholder 2">
            <a:extLst>
              <a:ext uri="{FF2B5EF4-FFF2-40B4-BE49-F238E27FC236}">
                <a16:creationId xmlns:a16="http://schemas.microsoft.com/office/drawing/2014/main" id="{14CD2F24-38ED-AFBA-132B-7079FB320758}"/>
              </a:ext>
            </a:extLst>
          </p:cNvPr>
          <p:cNvSpPr>
            <a:spLocks noGrp="1"/>
          </p:cNvSpPr>
          <p:nvPr>
            <p:ph idx="1"/>
          </p:nvPr>
        </p:nvSpPr>
        <p:spPr>
          <a:xfrm>
            <a:off x="677334" y="2066795"/>
            <a:ext cx="6220177" cy="4309457"/>
          </a:xfrm>
        </p:spPr>
        <p:txBody>
          <a:bodyPr anchor="t">
            <a:noAutofit/>
          </a:bodyPr>
          <a:lstStyle/>
          <a:p>
            <a:pPr marL="342900" lvl="1" indent="-342900">
              <a:spcAft>
                <a:spcPts val="1800"/>
              </a:spcAft>
            </a:pPr>
            <a:r>
              <a:rPr lang="en-AU" dirty="0"/>
              <a:t>Students with accessibility requirements or disability may experience higher stress than their peers</a:t>
            </a:r>
          </a:p>
          <a:p>
            <a:pPr marL="342900" lvl="1" indent="-342900">
              <a:spcAft>
                <a:spcPts val="1800"/>
              </a:spcAft>
            </a:pPr>
            <a:r>
              <a:rPr lang="en-AU" dirty="0"/>
              <a:t>No statistically significant difference in stress between those who have and have not sought support from student support services (Ardell et al., 2016; Hitches et al., 2023; 2025 forthcoming)</a:t>
            </a:r>
          </a:p>
          <a:p>
            <a:pPr marL="342900" lvl="1" indent="-342900">
              <a:spcAft>
                <a:spcPts val="1800"/>
              </a:spcAft>
            </a:pPr>
            <a:r>
              <a:rPr lang="en-AU" dirty="0"/>
              <a:t>Overall, we know very little about the experiences of students who aren’t registered with student support services</a:t>
            </a:r>
          </a:p>
        </p:txBody>
      </p:sp>
      <p:pic>
        <p:nvPicPr>
          <p:cNvPr id="5" name="Picture 4">
            <a:extLst>
              <a:ext uri="{FF2B5EF4-FFF2-40B4-BE49-F238E27FC236}">
                <a16:creationId xmlns:a16="http://schemas.microsoft.com/office/drawing/2014/main" id="{795BA4BD-7AAE-0A16-548D-8649B829C5C2}"/>
              </a:ext>
              <a:ext uri="{C183D7F6-B498-43B3-948B-1728B52AA6E4}">
                <adec:decorative xmlns:adec="http://schemas.microsoft.com/office/drawing/2017/decorative" val="1"/>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t="-1" b="-1"/>
          <a:stretch>
            <a:fillRect/>
          </a:stretch>
        </p:blipFill>
        <p:spPr>
          <a:xfrm>
            <a:off x="7236178" y="10"/>
            <a:ext cx="4955821" cy="6857990"/>
          </a:xfrm>
          <a:prstGeom prst="rect">
            <a:avLst/>
          </a:prstGeom>
        </p:spPr>
      </p:pic>
      <p:sp>
        <p:nvSpPr>
          <p:cNvPr id="6" name="Rectangle 5">
            <a:extLst>
              <a:ext uri="{FF2B5EF4-FFF2-40B4-BE49-F238E27FC236}">
                <a16:creationId xmlns:a16="http://schemas.microsoft.com/office/drawing/2014/main" id="{D3E2CB85-5566-2390-EBAE-63BED05B238C}"/>
              </a:ext>
              <a:ext uri="{C183D7F6-B498-43B3-948B-1728B52AA6E4}">
                <adec:decorative xmlns:adec="http://schemas.microsoft.com/office/drawing/2017/decorative" val="1"/>
              </a:ext>
            </a:extLst>
          </p:cNvPr>
          <p:cNvSpPr/>
          <p:nvPr/>
        </p:nvSpPr>
        <p:spPr>
          <a:xfrm rot="16200000">
            <a:off x="3742837" y="3364659"/>
            <a:ext cx="6865518" cy="121163"/>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266365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ight Triangle 10">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F79152F-6525-E1B6-F32C-1C8FD26DABD2}"/>
              </a:ext>
            </a:extLst>
          </p:cNvPr>
          <p:cNvSpPr>
            <a:spLocks noGrp="1"/>
          </p:cNvSpPr>
          <p:nvPr>
            <p:ph type="title"/>
          </p:nvPr>
        </p:nvSpPr>
        <p:spPr>
          <a:xfrm>
            <a:off x="1075767" y="1188637"/>
            <a:ext cx="2988234" cy="4480726"/>
          </a:xfrm>
        </p:spPr>
        <p:txBody>
          <a:bodyPr vert="horz" lIns="91440" tIns="45720" rIns="91440" bIns="45720" rtlCol="0" anchor="ctr">
            <a:normAutofit/>
          </a:bodyPr>
          <a:lstStyle/>
          <a:p>
            <a:r>
              <a:rPr lang="en-US" sz="5100" spc="-50" dirty="0"/>
              <a:t>Knowledge seeking</a:t>
            </a:r>
            <a:endParaRPr lang="en-US" sz="5100" kern="1200" spc="-50" baseline="0" dirty="0">
              <a:solidFill>
                <a:schemeClr val="tx1"/>
              </a:solidFill>
              <a:latin typeface="+mj-lt"/>
              <a:ea typeface="+mj-ea"/>
              <a:cs typeface="+mj-cs"/>
            </a:endParaRPr>
          </a:p>
        </p:txBody>
      </p:sp>
      <p:cxnSp>
        <p:nvCxnSpPr>
          <p:cNvPr id="15" name="Straight Connector 14">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727780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70280A7-C46A-1B44-95F6-C51C275A68FE}"/>
              </a:ext>
            </a:extLst>
          </p:cNvPr>
          <p:cNvSpPr>
            <a:spLocks noGrp="1"/>
          </p:cNvSpPr>
          <p:nvPr>
            <p:ph type="title"/>
          </p:nvPr>
        </p:nvSpPr>
        <p:spPr>
          <a:xfrm>
            <a:off x="695325" y="365125"/>
            <a:ext cx="10658475" cy="1325563"/>
          </a:xfrm>
        </p:spPr>
        <p:txBody>
          <a:bodyPr/>
          <a:lstStyle/>
          <a:p>
            <a:r>
              <a:rPr lang="en-AU" dirty="0"/>
              <a:t>Current doctoral research</a:t>
            </a:r>
          </a:p>
        </p:txBody>
      </p:sp>
      <p:sp>
        <p:nvSpPr>
          <p:cNvPr id="4" name="Text Placeholder 3">
            <a:extLst>
              <a:ext uri="{FF2B5EF4-FFF2-40B4-BE49-F238E27FC236}">
                <a16:creationId xmlns:a16="http://schemas.microsoft.com/office/drawing/2014/main" id="{83C409FC-46CA-701E-B859-77D6BEAFDE7C}"/>
              </a:ext>
            </a:extLst>
          </p:cNvPr>
          <p:cNvSpPr>
            <a:spLocks noGrp="1"/>
          </p:cNvSpPr>
          <p:nvPr>
            <p:ph type="body" sz="quarter" idx="19"/>
          </p:nvPr>
        </p:nvSpPr>
        <p:spPr>
          <a:xfrm>
            <a:off x="695328" y="2569564"/>
            <a:ext cx="3384548" cy="3305141"/>
          </a:xfrm>
        </p:spPr>
        <p:style>
          <a:lnRef idx="2">
            <a:schemeClr val="accent4"/>
          </a:lnRef>
          <a:fillRef idx="1">
            <a:schemeClr val="lt1"/>
          </a:fillRef>
          <a:effectRef idx="0">
            <a:schemeClr val="accent4"/>
          </a:effectRef>
          <a:fontRef idx="minor">
            <a:schemeClr val="dk1"/>
          </a:fontRef>
        </p:style>
        <p:txBody>
          <a:bodyPr>
            <a:normAutofit/>
          </a:bodyPr>
          <a:lstStyle/>
          <a:p>
            <a:pPr marL="0" indent="0">
              <a:buNone/>
            </a:pPr>
            <a:r>
              <a:rPr lang="en-US" sz="2400" b="0" dirty="0">
                <a:solidFill>
                  <a:sysClr val="windowText" lastClr="000000"/>
                </a:solidFill>
                <a:latin typeface="Calibri" panose="020F0502020204030204" pitchFamily="34" charset="0"/>
                <a:ea typeface="Calibri" panose="020F0502020204030204" pitchFamily="34" charset="0"/>
                <a:cs typeface="Calibri" panose="020F0502020204030204" pitchFamily="34" charset="0"/>
              </a:rPr>
              <a:t>A systematic literature review of stress reduction interventions for students with ARD in Higher Education internationally</a:t>
            </a:r>
          </a:p>
          <a:p>
            <a:pPr marL="0" indent="0">
              <a:buNone/>
            </a:pPr>
            <a:r>
              <a:rPr lang="en-US" sz="2400" b="1" dirty="0">
                <a:solidFill>
                  <a:sysClr val="windowText" lastClr="000000"/>
                </a:solidFill>
                <a:latin typeface="Calibri" panose="020F0502020204030204" pitchFamily="34" charset="0"/>
                <a:ea typeface="Calibri" panose="020F0502020204030204" pitchFamily="34" charset="0"/>
                <a:cs typeface="Calibri" panose="020F0502020204030204" pitchFamily="34" charset="0"/>
              </a:rPr>
              <a:t>Findings: a UDL approach is lacking!</a:t>
            </a:r>
            <a:endParaRPr lang="en-AU" sz="2400" b="1" dirty="0">
              <a:solidFill>
                <a:sysClr val="windowText" lastClr="000000"/>
              </a:solidFill>
              <a:latin typeface="Calibri" panose="020F0502020204030204" pitchFamily="34" charset="0"/>
              <a:ea typeface="Calibri" panose="020F0502020204030204" pitchFamily="34" charset="0"/>
              <a:cs typeface="Calibri" panose="020F0502020204030204" pitchFamily="34" charset="0"/>
            </a:endParaRPr>
          </a:p>
        </p:txBody>
      </p:sp>
      <p:sp>
        <p:nvSpPr>
          <p:cNvPr id="5" name="Text Placeholder 4">
            <a:extLst>
              <a:ext uri="{FF2B5EF4-FFF2-40B4-BE49-F238E27FC236}">
                <a16:creationId xmlns:a16="http://schemas.microsoft.com/office/drawing/2014/main" id="{BFEE59C7-E3DB-4E0C-F90A-40DA1BF6F551}"/>
              </a:ext>
            </a:extLst>
          </p:cNvPr>
          <p:cNvSpPr>
            <a:spLocks noGrp="1"/>
          </p:cNvSpPr>
          <p:nvPr>
            <p:ph type="body" sz="quarter" idx="20"/>
          </p:nvPr>
        </p:nvSpPr>
        <p:spPr>
          <a:xfrm>
            <a:off x="4387254" y="2579529"/>
            <a:ext cx="3384548" cy="3295177"/>
          </a:xfrm>
          <a:solidFill>
            <a:schemeClr val="accent4">
              <a:lumMod val="20000"/>
              <a:lumOff val="80000"/>
            </a:schemeClr>
          </a:solidFill>
        </p:spPr>
        <p:style>
          <a:lnRef idx="2">
            <a:schemeClr val="accent4"/>
          </a:lnRef>
          <a:fillRef idx="1">
            <a:schemeClr val="lt1"/>
          </a:fillRef>
          <a:effectRef idx="0">
            <a:schemeClr val="accent4"/>
          </a:effectRef>
          <a:fontRef idx="minor">
            <a:schemeClr val="dk1"/>
          </a:fontRef>
        </p:style>
        <p:txBody>
          <a:bodyPr>
            <a:noAutofit/>
          </a:bodyPr>
          <a:lstStyle/>
          <a:p>
            <a:pPr marL="0" indent="0">
              <a:buNone/>
            </a:pPr>
            <a:r>
              <a:rPr lang="en-AU" sz="2400" b="1" dirty="0">
                <a:solidFill>
                  <a:sysClr val="windowText" lastClr="000000"/>
                </a:solidFill>
                <a:latin typeface="Calibri" panose="020F0502020204030204" pitchFamily="34" charset="0"/>
                <a:ea typeface="Calibri" panose="020F0502020204030204" pitchFamily="34" charset="0"/>
                <a:cs typeface="Calibri" panose="020F0502020204030204" pitchFamily="34" charset="0"/>
              </a:rPr>
              <a:t>Stage 1. Information Gathering:</a:t>
            </a:r>
          </a:p>
          <a:p>
            <a:pPr marL="0" indent="0">
              <a:buNone/>
            </a:pPr>
            <a:r>
              <a:rPr lang="en-US" sz="2400" b="0" dirty="0">
                <a:solidFill>
                  <a:sysClr val="windowText" lastClr="000000"/>
                </a:solidFill>
                <a:latin typeface="Calibri" panose="020F0502020204030204" pitchFamily="34" charset="0"/>
                <a:ea typeface="Calibri" panose="020F0502020204030204" pitchFamily="34" charset="0"/>
                <a:cs typeface="Calibri" panose="020F0502020204030204" pitchFamily="34" charset="0"/>
              </a:rPr>
              <a:t>Understanding students’ academic stress </a:t>
            </a:r>
          </a:p>
          <a:p>
            <a:pPr marL="0" indent="0">
              <a:buNone/>
            </a:pPr>
            <a:r>
              <a:rPr lang="en-US" sz="2400" b="1" dirty="0">
                <a:solidFill>
                  <a:sysClr val="windowText" lastClr="000000"/>
                </a:solidFill>
                <a:latin typeface="Calibri" panose="020F0502020204030204" pitchFamily="34" charset="0"/>
                <a:ea typeface="Calibri" panose="020F0502020204030204" pitchFamily="34" charset="0"/>
                <a:cs typeface="Calibri" panose="020F0502020204030204" pitchFamily="34" charset="0"/>
              </a:rPr>
              <a:t>Goal: Viewing stress through a UDL lens</a:t>
            </a:r>
            <a:endParaRPr lang="en-AU" sz="2400" b="1" dirty="0">
              <a:solidFill>
                <a:sysClr val="windowText" lastClr="000000"/>
              </a:solidFill>
              <a:latin typeface="Calibri" panose="020F0502020204030204" pitchFamily="34" charset="0"/>
              <a:ea typeface="Calibri" panose="020F0502020204030204" pitchFamily="34" charset="0"/>
              <a:cs typeface="Calibri" panose="020F0502020204030204" pitchFamily="34" charset="0"/>
            </a:endParaRPr>
          </a:p>
        </p:txBody>
      </p:sp>
      <p:sp>
        <p:nvSpPr>
          <p:cNvPr id="2" name="Text Placeholder 1">
            <a:extLst>
              <a:ext uri="{FF2B5EF4-FFF2-40B4-BE49-F238E27FC236}">
                <a16:creationId xmlns:a16="http://schemas.microsoft.com/office/drawing/2014/main" id="{3152981B-0939-27B8-9922-41F0EC1702B0}"/>
              </a:ext>
            </a:extLst>
          </p:cNvPr>
          <p:cNvSpPr>
            <a:spLocks noGrp="1"/>
          </p:cNvSpPr>
          <p:nvPr>
            <p:ph type="body" sz="quarter" idx="21"/>
          </p:nvPr>
        </p:nvSpPr>
        <p:spPr>
          <a:xfrm>
            <a:off x="8079180" y="2579530"/>
            <a:ext cx="3417494" cy="3295176"/>
          </a:xfrm>
        </p:spPr>
        <p:style>
          <a:lnRef idx="2">
            <a:schemeClr val="accent1"/>
          </a:lnRef>
          <a:fillRef idx="1">
            <a:schemeClr val="lt1"/>
          </a:fillRef>
          <a:effectRef idx="0">
            <a:schemeClr val="accent1"/>
          </a:effectRef>
          <a:fontRef idx="minor">
            <a:schemeClr val="dk1"/>
          </a:fontRef>
        </p:style>
        <p:txBody>
          <a:bodyPr>
            <a:noAutofit/>
          </a:bodyPr>
          <a:lstStyle/>
          <a:p>
            <a:pPr marL="0" indent="0">
              <a:buNone/>
            </a:pPr>
            <a:r>
              <a:rPr lang="en-US" sz="2400" b="1" dirty="0">
                <a:solidFill>
                  <a:sysClr val="windowText" lastClr="000000"/>
                </a:solidFill>
                <a:latin typeface="Calibri" panose="020F0502020204030204" pitchFamily="34" charset="0"/>
                <a:ea typeface="Calibri" panose="020F0502020204030204" pitchFamily="34" charset="0"/>
                <a:cs typeface="Calibri" panose="020F0502020204030204" pitchFamily="34" charset="0"/>
              </a:rPr>
              <a:t>Stage 2. Designing:</a:t>
            </a:r>
          </a:p>
          <a:p>
            <a:pPr marL="0" indent="0">
              <a:buNone/>
            </a:pPr>
            <a:r>
              <a:rPr lang="en-US" sz="2400" b="0" dirty="0">
                <a:solidFill>
                  <a:sysClr val="windowText" lastClr="000000"/>
                </a:solidFill>
                <a:latin typeface="Calibri" panose="020F0502020204030204" pitchFamily="34" charset="0"/>
                <a:ea typeface="Calibri" panose="020F0502020204030204" pitchFamily="34" charset="0"/>
                <a:cs typeface="Calibri" panose="020F0502020204030204" pitchFamily="34" charset="0"/>
              </a:rPr>
              <a:t>Co-designing an accessible and inclusive intervention</a:t>
            </a:r>
          </a:p>
          <a:p>
            <a:pPr marL="0" indent="0">
              <a:buNone/>
            </a:pPr>
            <a:r>
              <a:rPr lang="en-AU" sz="2400" b="1" dirty="0">
                <a:solidFill>
                  <a:sysClr val="windowText" lastClr="000000"/>
                </a:solidFill>
                <a:latin typeface="Calibri" panose="020F0502020204030204" pitchFamily="34" charset="0"/>
                <a:ea typeface="Calibri" panose="020F0502020204030204" pitchFamily="34" charset="0"/>
                <a:cs typeface="Calibri" panose="020F0502020204030204" pitchFamily="34" charset="0"/>
              </a:rPr>
              <a:t>Goal: Design ways to reduce high stress and stressors through a UDL lens</a:t>
            </a:r>
          </a:p>
        </p:txBody>
      </p:sp>
      <p:sp>
        <p:nvSpPr>
          <p:cNvPr id="6" name="TextBox 5">
            <a:extLst>
              <a:ext uri="{FF2B5EF4-FFF2-40B4-BE49-F238E27FC236}">
                <a16:creationId xmlns:a16="http://schemas.microsoft.com/office/drawing/2014/main" id="{509768D3-CC98-1453-D835-078BC3BD44E0}"/>
              </a:ext>
            </a:extLst>
          </p:cNvPr>
          <p:cNvSpPr txBox="1"/>
          <p:nvPr/>
        </p:nvSpPr>
        <p:spPr>
          <a:xfrm>
            <a:off x="531628" y="6273209"/>
            <a:ext cx="6746462" cy="461665"/>
          </a:xfrm>
          <a:prstGeom prst="rect">
            <a:avLst/>
          </a:prstGeom>
          <a:noFill/>
        </p:spPr>
        <p:txBody>
          <a:bodyPr wrap="none" rtlCol="0">
            <a:spAutoFit/>
          </a:bodyPr>
          <a:lstStyle/>
          <a:p>
            <a:r>
              <a:rPr lang="en-AU" sz="2400" dirty="0"/>
              <a:t>ARD = accessibility requirements and/or disability</a:t>
            </a:r>
          </a:p>
        </p:txBody>
      </p:sp>
    </p:spTree>
    <p:extLst>
      <p:ext uri="{BB962C8B-B14F-4D97-AF65-F5344CB8AC3E}">
        <p14:creationId xmlns:p14="http://schemas.microsoft.com/office/powerpoint/2010/main" val="305147708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04adec5-321f-46c9-8d8f-d278d5019d73">
      <Terms xmlns="http://schemas.microsoft.com/office/infopath/2007/PartnerControls"/>
    </lcf76f155ced4ddcb4097134ff3c332f>
    <TaxCatchAll xmlns="98a9eb8c-6a01-428e-9f5d-17b5596ff277"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9946560433F2B4BAC6115A870028350" ma:contentTypeVersion="19" ma:contentTypeDescription="Create a new document." ma:contentTypeScope="" ma:versionID="c0a8b1796a8dd6b38852de74ff080729">
  <xsd:schema xmlns:xsd="http://www.w3.org/2001/XMLSchema" xmlns:xs="http://www.w3.org/2001/XMLSchema" xmlns:p="http://schemas.microsoft.com/office/2006/metadata/properties" xmlns:ns2="f04adec5-321f-46c9-8d8f-d278d5019d73" xmlns:ns3="98a9eb8c-6a01-428e-9f5d-17b5596ff277" targetNamespace="http://schemas.microsoft.com/office/2006/metadata/properties" ma:root="true" ma:fieldsID="88a703fd55f415ae93a6b4d1954400f5" ns2:_="" ns3:_="">
    <xsd:import namespace="f04adec5-321f-46c9-8d8f-d278d5019d73"/>
    <xsd:import namespace="98a9eb8c-6a01-428e-9f5d-17b5596ff27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bjectDetectorVersion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04adec5-321f-46c9-8d8f-d278d5019d7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118109bd-626c-4cb5-b457-7c830300b9dd" ma:termSetId="09814cd3-568e-fe90-9814-8d621ff8fb84" ma:anchorId="fba54fb3-c3e1-fe81-a776-ca4b69148c4d" ma:open="true" ma:isKeyword="false">
      <xsd:complexType>
        <xsd:sequence>
          <xsd:element ref="pc:Terms" minOccurs="0" maxOccurs="1"/>
        </xsd:sequence>
      </xsd:complexType>
    </xsd:element>
    <xsd:element name="MediaServiceDateTaken" ma:index="22" nillable="true" ma:displayName="MediaServiceDateTaken" ma:hidden="true" ma:internalName="MediaServiceDateTaken" ma:readOnly="true">
      <xsd:simpleType>
        <xsd:restriction base="dms:Text"/>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Location" ma:index="25" nillable="true" ma:displayName="Location" ma:indexed="true" ma:internalName="MediaServiceLocation" ma:readOnly="true">
      <xsd:simpleType>
        <xsd:restriction base="dms:Text"/>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8a9eb8c-6a01-428e-9f5d-17b5596ff27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47ea14bd-29b4-46a6-9b71-aedf54cf4907}" ma:internalName="TaxCatchAll" ma:showField="CatchAllData" ma:web="98a9eb8c-6a01-428e-9f5d-17b5596ff27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01397DF-9BBA-4D2D-BAD0-18675AC3571E}">
  <ds:schemaRefs>
    <ds:schemaRef ds:uri="http://purl.org/dc/elements/1.1/"/>
    <ds:schemaRef ds:uri="98a9eb8c-6a01-428e-9f5d-17b5596ff277"/>
    <ds:schemaRef ds:uri="http://schemas.microsoft.com/office/2006/metadata/properties"/>
    <ds:schemaRef ds:uri="http://www.w3.org/XML/1998/namespace"/>
    <ds:schemaRef ds:uri="http://schemas.microsoft.com/office/2006/documentManagement/types"/>
    <ds:schemaRef ds:uri="http://purl.org/dc/terms/"/>
    <ds:schemaRef ds:uri="http://purl.org/dc/dcmitype/"/>
    <ds:schemaRef ds:uri="http://schemas.microsoft.com/office/infopath/2007/PartnerControls"/>
    <ds:schemaRef ds:uri="http://schemas.openxmlformats.org/package/2006/metadata/core-properties"/>
    <ds:schemaRef ds:uri="f04adec5-321f-46c9-8d8f-d278d5019d73"/>
  </ds:schemaRefs>
</ds:datastoreItem>
</file>

<file path=customXml/itemProps2.xml><?xml version="1.0" encoding="utf-8"?>
<ds:datastoreItem xmlns:ds="http://schemas.openxmlformats.org/officeDocument/2006/customXml" ds:itemID="{1E5AC6D9-4D3E-4D7D-8430-B5DB2D4DBE71}">
  <ds:schemaRefs>
    <ds:schemaRef ds:uri="http://schemas.microsoft.com/sharepoint/v3/contenttype/forms"/>
  </ds:schemaRefs>
</ds:datastoreItem>
</file>

<file path=customXml/itemProps3.xml><?xml version="1.0" encoding="utf-8"?>
<ds:datastoreItem xmlns:ds="http://schemas.openxmlformats.org/officeDocument/2006/customXml" ds:itemID="{156EC004-81F0-40A6-AEFC-2D32E741B5CE}"/>
</file>

<file path=docMetadata/LabelInfo.xml><?xml version="1.0" encoding="utf-8"?>
<clbl:labelList xmlns:clbl="http://schemas.microsoft.com/office/2020/mipLabelMetadata">
  <clbl:label id="{0507654c-1543-47e1-81c5-300c2627be14}" enabled="1" method="Standard" siteId="{5a7cc8ab-a4dc-4f9b-bf60-66714049ad62}" contentBits="0" removed="0"/>
</clbl:labelList>
</file>

<file path=docProps/app.xml><?xml version="1.0" encoding="utf-8"?>
<Properties xmlns="http://schemas.openxmlformats.org/officeDocument/2006/extended-properties" xmlns:vt="http://schemas.openxmlformats.org/officeDocument/2006/docPropsVTypes">
  <TotalTime>1869</TotalTime>
  <Words>1217</Words>
  <Application>Microsoft Office PowerPoint</Application>
  <PresentationFormat>Widescreen</PresentationFormat>
  <Paragraphs>117</Paragraphs>
  <Slides>23</Slides>
  <Notes>0</Notes>
  <HiddenSlides>0</HiddenSlides>
  <MMClips>0</MMClips>
  <ScaleCrop>false</ScaleCrop>
  <HeadingPairs>
    <vt:vector size="6" baseType="variant">
      <vt:variant>
        <vt:lpstr>Fonts Used</vt:lpstr>
      </vt:variant>
      <vt:variant>
        <vt:i4>7</vt:i4>
      </vt:variant>
      <vt:variant>
        <vt:lpstr>Theme</vt:lpstr>
      </vt:variant>
      <vt:variant>
        <vt:i4>4</vt:i4>
      </vt:variant>
      <vt:variant>
        <vt:lpstr>Slide Titles</vt:lpstr>
      </vt:variant>
      <vt:variant>
        <vt:i4>23</vt:i4>
      </vt:variant>
    </vt:vector>
  </HeadingPairs>
  <TitlesOfParts>
    <vt:vector size="34" baseType="lpstr">
      <vt:lpstr>Aptos</vt:lpstr>
      <vt:lpstr>Aptos Display</vt:lpstr>
      <vt:lpstr>Arial</vt:lpstr>
      <vt:lpstr>Calibri</vt:lpstr>
      <vt:lpstr>Calibri Light</vt:lpstr>
      <vt:lpstr>Lato</vt:lpstr>
      <vt:lpstr>Wingdings</vt:lpstr>
      <vt:lpstr>Office Theme</vt:lpstr>
      <vt:lpstr>1_Office Theme</vt:lpstr>
      <vt:lpstr>2_Office Theme</vt:lpstr>
      <vt:lpstr>3_Office Theme</vt:lpstr>
      <vt:lpstr>UDL 3.0 in Action: Reducing Stress and Enhancing Inclusion for Students in Higher Education</vt:lpstr>
      <vt:lpstr>Outline</vt:lpstr>
      <vt:lpstr>Students’ academic stress</vt:lpstr>
      <vt:lpstr>What’s the challenge?</vt:lpstr>
      <vt:lpstr>Effects of high academic stress</vt:lpstr>
      <vt:lpstr>Context</vt:lpstr>
      <vt:lpstr>Emerging research</vt:lpstr>
      <vt:lpstr>Knowledge seeking</vt:lpstr>
      <vt:lpstr>Current doctoral research</vt:lpstr>
      <vt:lpstr>Students’ voices through the lens of UDL</vt:lpstr>
      <vt:lpstr>Assessment with barriers to engagement</vt:lpstr>
      <vt:lpstr>Assessment with barriers to representation</vt:lpstr>
      <vt:lpstr>Assessment with barriers to action and expression</vt:lpstr>
      <vt:lpstr>Assessment-related stressors through a UDL lens</vt:lpstr>
      <vt:lpstr>Participation and barriers to engagement</vt:lpstr>
      <vt:lpstr>Participation and barriers to representation</vt:lpstr>
      <vt:lpstr>Participation and barriers to action and expression</vt:lpstr>
      <vt:lpstr>Participation-related stressors through a UDL lens</vt:lpstr>
      <vt:lpstr>Impacts of academic stress</vt:lpstr>
      <vt:lpstr>What can we each take away?</vt:lpstr>
      <vt:lpstr>What next?</vt:lpstr>
      <vt:lpstr>Current stage of doctoral research</vt:lpstr>
      <vt:lpstr>Elizabeth Hitches (she/her)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Elizabeth Hitches</dc:creator>
  <cp:lastModifiedBy>Danielle Duignan</cp:lastModifiedBy>
  <cp:revision>17</cp:revision>
  <dcterms:created xsi:type="dcterms:W3CDTF">2025-02-05T22:57:25Z</dcterms:created>
  <dcterms:modified xsi:type="dcterms:W3CDTF">2026-02-18T13:50:10Z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0x01010069946560433F2B4BAC6115A870028350</vt:lpwstr>
  </property>
  <property fmtid="{D5CDD505-2E9C-101B-9397-08002B2CF9AE}" pid="3" name="MediaServiceImageTags">
    <vt:lpwstr/>
  </property>
</Properties>
</file>