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1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4" roundtripDataSignature="AMtx7miUo1vXQ1mv4EGOP0aauw33w7ze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B5A0BF-3F32-E42E-09D6-B0D48BCA29D2}" v="12" dt="2026-03-12T12:49:59.771"/>
    <p1510:client id="{B55A7B86-1DB7-4557-BF4D-8623DBFEA217}" v="2" dt="2026-03-12T12:51:36.3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48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customschemas.google.com/relationships/presentationmetadata" Target="meta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le Duignan" userId="f36a576b-c06f-4e27-b341-dcf4bf9c1f2f" providerId="ADAL" clId="{07D29F31-AF74-419B-AFEC-C1B7E62EF368}"/>
    <pc:docChg chg="custSel modSld">
      <pc:chgData name="Danielle Duignan" userId="f36a576b-c06f-4e27-b341-dcf4bf9c1f2f" providerId="ADAL" clId="{07D29F31-AF74-419B-AFEC-C1B7E62EF368}" dt="2026-03-12T12:51:37.039" v="16" actId="962"/>
      <pc:docMkLst>
        <pc:docMk/>
      </pc:docMkLst>
      <pc:sldChg chg="modSp mod">
        <pc:chgData name="Danielle Duignan" userId="f36a576b-c06f-4e27-b341-dcf4bf9c1f2f" providerId="ADAL" clId="{07D29F31-AF74-419B-AFEC-C1B7E62EF368}" dt="2026-03-12T12:51:18.036" v="12" actId="27636"/>
        <pc:sldMkLst>
          <pc:docMk/>
          <pc:sldMk cId="0" sldId="257"/>
        </pc:sldMkLst>
        <pc:spChg chg="mod">
          <ac:chgData name="Danielle Duignan" userId="f36a576b-c06f-4e27-b341-dcf4bf9c1f2f" providerId="ADAL" clId="{07D29F31-AF74-419B-AFEC-C1B7E62EF368}" dt="2026-03-12T12:51:18.036" v="12" actId="27636"/>
          <ac:spMkLst>
            <pc:docMk/>
            <pc:sldMk cId="0" sldId="257"/>
            <ac:spMk id="57" creationId="{00000000-0000-0000-0000-000000000000}"/>
          </ac:spMkLst>
        </pc:spChg>
      </pc:sldChg>
      <pc:sldChg chg="addSp modSp mod">
        <pc:chgData name="Danielle Duignan" userId="f36a576b-c06f-4e27-b341-dcf4bf9c1f2f" providerId="ADAL" clId="{07D29F31-AF74-419B-AFEC-C1B7E62EF368}" dt="2026-03-12T12:51:36.362" v="15" actId="27636"/>
        <pc:sldMkLst>
          <pc:docMk/>
          <pc:sldMk cId="0" sldId="258"/>
        </pc:sldMkLst>
        <pc:spChg chg="mod ord">
          <ac:chgData name="Danielle Duignan" userId="f36a576b-c06f-4e27-b341-dcf4bf9c1f2f" providerId="ADAL" clId="{07D29F31-AF74-419B-AFEC-C1B7E62EF368}" dt="2026-03-12T12:50:59.259" v="5" actId="13244"/>
          <ac:spMkLst>
            <pc:docMk/>
            <pc:sldMk cId="0" sldId="258"/>
            <ac:spMk id="64" creationId="{00000000-0000-0000-0000-000000000000}"/>
          </ac:spMkLst>
        </pc:spChg>
        <pc:spChg chg="mod">
          <ac:chgData name="Danielle Duignan" userId="f36a576b-c06f-4e27-b341-dcf4bf9c1f2f" providerId="ADAL" clId="{07D29F31-AF74-419B-AFEC-C1B7E62EF368}" dt="2026-03-12T12:51:36.362" v="15" actId="27636"/>
          <ac:spMkLst>
            <pc:docMk/>
            <pc:sldMk cId="0" sldId="258"/>
            <ac:spMk id="65" creationId="{00000000-0000-0000-0000-000000000000}"/>
          </ac:spMkLst>
        </pc:spChg>
        <pc:spChg chg="ord">
          <ac:chgData name="Danielle Duignan" userId="f36a576b-c06f-4e27-b341-dcf4bf9c1f2f" providerId="ADAL" clId="{07D29F31-AF74-419B-AFEC-C1B7E62EF368}" dt="2026-03-12T12:51:06.017" v="7" actId="13244"/>
          <ac:spMkLst>
            <pc:docMk/>
            <pc:sldMk cId="0" sldId="258"/>
            <ac:spMk id="66" creationId="{00000000-0000-0000-0000-000000000000}"/>
          </ac:spMkLst>
        </pc:spChg>
        <pc:spChg chg="mod ord">
          <ac:chgData name="Danielle Duignan" userId="f36a576b-c06f-4e27-b341-dcf4bf9c1f2f" providerId="ADAL" clId="{07D29F31-AF74-419B-AFEC-C1B7E62EF368}" dt="2026-03-12T12:51:02.442" v="6" actId="13244"/>
          <ac:spMkLst>
            <pc:docMk/>
            <pc:sldMk cId="0" sldId="258"/>
            <ac:spMk id="73" creationId="{00000000-0000-0000-0000-000000000000}"/>
          </ac:spMkLst>
        </pc:spChg>
        <pc:grpChg chg="add mod">
          <ac:chgData name="Danielle Duignan" userId="f36a576b-c06f-4e27-b341-dcf4bf9c1f2f" providerId="ADAL" clId="{07D29F31-AF74-419B-AFEC-C1B7E62EF368}" dt="2026-03-12T12:51:19.508" v="13" actId="962"/>
          <ac:grpSpMkLst>
            <pc:docMk/>
            <pc:sldMk cId="0" sldId="258"/>
            <ac:grpSpMk id="2" creationId="{1FA2B9B0-E502-2709-CABC-12C81D9664DA}"/>
          </ac:grpSpMkLst>
        </pc:grpChg>
        <pc:picChg chg="mod">
          <ac:chgData name="Danielle Duignan" userId="f36a576b-c06f-4e27-b341-dcf4bf9c1f2f" providerId="ADAL" clId="{07D29F31-AF74-419B-AFEC-C1B7E62EF368}" dt="2026-03-12T12:51:17.980" v="8" actId="164"/>
          <ac:picMkLst>
            <pc:docMk/>
            <pc:sldMk cId="0" sldId="258"/>
            <ac:picMk id="67" creationId="{00000000-0000-0000-0000-000000000000}"/>
          </ac:picMkLst>
        </pc:picChg>
        <pc:picChg chg="mod">
          <ac:chgData name="Danielle Duignan" userId="f36a576b-c06f-4e27-b341-dcf4bf9c1f2f" providerId="ADAL" clId="{07D29F31-AF74-419B-AFEC-C1B7E62EF368}" dt="2026-03-12T12:51:17.980" v="8" actId="164"/>
          <ac:picMkLst>
            <pc:docMk/>
            <pc:sldMk cId="0" sldId="258"/>
            <ac:picMk id="68" creationId="{00000000-0000-0000-0000-000000000000}"/>
          </ac:picMkLst>
        </pc:picChg>
        <pc:picChg chg="mod">
          <ac:chgData name="Danielle Duignan" userId="f36a576b-c06f-4e27-b341-dcf4bf9c1f2f" providerId="ADAL" clId="{07D29F31-AF74-419B-AFEC-C1B7E62EF368}" dt="2026-03-12T12:51:17.980" v="8" actId="164"/>
          <ac:picMkLst>
            <pc:docMk/>
            <pc:sldMk cId="0" sldId="258"/>
            <ac:picMk id="69" creationId="{00000000-0000-0000-0000-000000000000}"/>
          </ac:picMkLst>
        </pc:picChg>
        <pc:picChg chg="mod">
          <ac:chgData name="Danielle Duignan" userId="f36a576b-c06f-4e27-b341-dcf4bf9c1f2f" providerId="ADAL" clId="{07D29F31-AF74-419B-AFEC-C1B7E62EF368}" dt="2026-03-12T12:51:17.980" v="8" actId="164"/>
          <ac:picMkLst>
            <pc:docMk/>
            <pc:sldMk cId="0" sldId="258"/>
            <ac:picMk id="70" creationId="{00000000-0000-0000-0000-000000000000}"/>
          </ac:picMkLst>
        </pc:picChg>
        <pc:picChg chg="mod">
          <ac:chgData name="Danielle Duignan" userId="f36a576b-c06f-4e27-b341-dcf4bf9c1f2f" providerId="ADAL" clId="{07D29F31-AF74-419B-AFEC-C1B7E62EF368}" dt="2026-03-12T12:51:17.980" v="8" actId="164"/>
          <ac:picMkLst>
            <pc:docMk/>
            <pc:sldMk cId="0" sldId="258"/>
            <ac:picMk id="71" creationId="{00000000-0000-0000-0000-000000000000}"/>
          </ac:picMkLst>
        </pc:picChg>
        <pc:picChg chg="mod">
          <ac:chgData name="Danielle Duignan" userId="f36a576b-c06f-4e27-b341-dcf4bf9c1f2f" providerId="ADAL" clId="{07D29F31-AF74-419B-AFEC-C1B7E62EF368}" dt="2026-03-12T12:51:17.980" v="8" actId="164"/>
          <ac:picMkLst>
            <pc:docMk/>
            <pc:sldMk cId="0" sldId="258"/>
            <ac:picMk id="72" creationId="{00000000-0000-0000-0000-000000000000}"/>
          </ac:picMkLst>
        </pc:picChg>
        <pc:picChg chg="mod">
          <ac:chgData name="Danielle Duignan" userId="f36a576b-c06f-4e27-b341-dcf4bf9c1f2f" providerId="ADAL" clId="{07D29F31-AF74-419B-AFEC-C1B7E62EF368}" dt="2026-03-12T12:51:17.980" v="8" actId="164"/>
          <ac:picMkLst>
            <pc:docMk/>
            <pc:sldMk cId="0" sldId="258"/>
            <ac:picMk id="74" creationId="{00000000-0000-0000-0000-000000000000}"/>
          </ac:picMkLst>
        </pc:picChg>
        <pc:picChg chg="mod">
          <ac:chgData name="Danielle Duignan" userId="f36a576b-c06f-4e27-b341-dcf4bf9c1f2f" providerId="ADAL" clId="{07D29F31-AF74-419B-AFEC-C1B7E62EF368}" dt="2026-03-12T12:51:17.980" v="8" actId="164"/>
          <ac:picMkLst>
            <pc:docMk/>
            <pc:sldMk cId="0" sldId="258"/>
            <ac:picMk id="75" creationId="{00000000-0000-0000-0000-000000000000}"/>
          </ac:picMkLst>
        </pc:picChg>
        <pc:picChg chg="mod">
          <ac:chgData name="Danielle Duignan" userId="f36a576b-c06f-4e27-b341-dcf4bf9c1f2f" providerId="ADAL" clId="{07D29F31-AF74-419B-AFEC-C1B7E62EF368}" dt="2026-03-12T12:51:17.980" v="8" actId="164"/>
          <ac:picMkLst>
            <pc:docMk/>
            <pc:sldMk cId="0" sldId="258"/>
            <ac:picMk id="76" creationId="{00000000-0000-0000-0000-000000000000}"/>
          </ac:picMkLst>
        </pc:picChg>
      </pc:sldChg>
      <pc:sldChg chg="modSp mod">
        <pc:chgData name="Danielle Duignan" userId="f36a576b-c06f-4e27-b341-dcf4bf9c1f2f" providerId="ADAL" clId="{07D29F31-AF74-419B-AFEC-C1B7E62EF368}" dt="2026-03-12T12:51:18.023" v="10" actId="27636"/>
        <pc:sldMkLst>
          <pc:docMk/>
          <pc:sldMk cId="0" sldId="259"/>
        </pc:sldMkLst>
        <pc:spChg chg="mod">
          <ac:chgData name="Danielle Duignan" userId="f36a576b-c06f-4e27-b341-dcf4bf9c1f2f" providerId="ADAL" clId="{07D29F31-AF74-419B-AFEC-C1B7E62EF368}" dt="2026-03-12T12:51:18.023" v="10" actId="27636"/>
          <ac:spMkLst>
            <pc:docMk/>
            <pc:sldMk cId="0" sldId="259"/>
            <ac:spMk id="82" creationId="{00000000-0000-0000-0000-000000000000}"/>
          </ac:spMkLst>
        </pc:spChg>
      </pc:sldChg>
      <pc:sldChg chg="addSp modSp mod">
        <pc:chgData name="Danielle Duignan" userId="f36a576b-c06f-4e27-b341-dcf4bf9c1f2f" providerId="ADAL" clId="{07D29F31-AF74-419B-AFEC-C1B7E62EF368}" dt="2026-03-12T12:51:37.039" v="16" actId="962"/>
        <pc:sldMkLst>
          <pc:docMk/>
          <pc:sldMk cId="0" sldId="261"/>
        </pc:sldMkLst>
        <pc:grpChg chg="add mod">
          <ac:chgData name="Danielle Duignan" userId="f36a576b-c06f-4e27-b341-dcf4bf9c1f2f" providerId="ADAL" clId="{07D29F31-AF74-419B-AFEC-C1B7E62EF368}" dt="2026-03-12T12:51:37.039" v="16" actId="962"/>
          <ac:grpSpMkLst>
            <pc:docMk/>
            <pc:sldMk cId="0" sldId="261"/>
            <ac:grpSpMk id="2" creationId="{6B92A12F-2265-DF03-0812-04BAF093E988}"/>
          </ac:grpSpMkLst>
        </pc:grpChg>
        <pc:picChg chg="mod">
          <ac:chgData name="Danielle Duignan" userId="f36a576b-c06f-4e27-b341-dcf4bf9c1f2f" providerId="ADAL" clId="{07D29F31-AF74-419B-AFEC-C1B7E62EF368}" dt="2026-03-12T12:51:36.325" v="14" actId="164"/>
          <ac:picMkLst>
            <pc:docMk/>
            <pc:sldMk cId="0" sldId="261"/>
            <ac:picMk id="97" creationId="{00000000-0000-0000-0000-000000000000}"/>
          </ac:picMkLst>
        </pc:picChg>
        <pc:picChg chg="mod">
          <ac:chgData name="Danielle Duignan" userId="f36a576b-c06f-4e27-b341-dcf4bf9c1f2f" providerId="ADAL" clId="{07D29F31-AF74-419B-AFEC-C1B7E62EF368}" dt="2026-03-12T12:51:36.325" v="14" actId="164"/>
          <ac:picMkLst>
            <pc:docMk/>
            <pc:sldMk cId="0" sldId="261"/>
            <ac:picMk id="98" creationId="{00000000-0000-0000-0000-000000000000}"/>
          </ac:picMkLst>
        </pc:picChg>
        <pc:picChg chg="mod">
          <ac:chgData name="Danielle Duignan" userId="f36a576b-c06f-4e27-b341-dcf4bf9c1f2f" providerId="ADAL" clId="{07D29F31-AF74-419B-AFEC-C1B7E62EF368}" dt="2026-03-12T12:51:36.325" v="14" actId="164"/>
          <ac:picMkLst>
            <pc:docMk/>
            <pc:sldMk cId="0" sldId="261"/>
            <ac:picMk id="99" creationId="{00000000-0000-0000-0000-000000000000}"/>
          </ac:picMkLst>
        </pc:picChg>
        <pc:picChg chg="mod">
          <ac:chgData name="Danielle Duignan" userId="f36a576b-c06f-4e27-b341-dcf4bf9c1f2f" providerId="ADAL" clId="{07D29F31-AF74-419B-AFEC-C1B7E62EF368}" dt="2026-03-12T12:51:36.325" v="14" actId="164"/>
          <ac:picMkLst>
            <pc:docMk/>
            <pc:sldMk cId="0" sldId="261"/>
            <ac:picMk id="100" creationId="{00000000-0000-0000-0000-000000000000}"/>
          </ac:picMkLst>
        </pc:picChg>
        <pc:picChg chg="mod">
          <ac:chgData name="Danielle Duignan" userId="f36a576b-c06f-4e27-b341-dcf4bf9c1f2f" providerId="ADAL" clId="{07D29F31-AF74-419B-AFEC-C1B7E62EF368}" dt="2026-03-12T12:51:36.325" v="14" actId="164"/>
          <ac:picMkLst>
            <pc:docMk/>
            <pc:sldMk cId="0" sldId="261"/>
            <ac:picMk id="101" creationId="{00000000-0000-0000-0000-000000000000}"/>
          </ac:picMkLst>
        </pc:picChg>
        <pc:picChg chg="mod">
          <ac:chgData name="Danielle Duignan" userId="f36a576b-c06f-4e27-b341-dcf4bf9c1f2f" providerId="ADAL" clId="{07D29F31-AF74-419B-AFEC-C1B7E62EF368}" dt="2026-03-12T12:51:36.325" v="14" actId="164"/>
          <ac:picMkLst>
            <pc:docMk/>
            <pc:sldMk cId="0" sldId="261"/>
            <ac:picMk id="102" creationId="{00000000-0000-0000-0000-000000000000}"/>
          </ac:picMkLst>
        </pc:picChg>
        <pc:picChg chg="mod">
          <ac:chgData name="Danielle Duignan" userId="f36a576b-c06f-4e27-b341-dcf4bf9c1f2f" providerId="ADAL" clId="{07D29F31-AF74-419B-AFEC-C1B7E62EF368}" dt="2026-03-12T12:51:36.325" v="14" actId="164"/>
          <ac:picMkLst>
            <pc:docMk/>
            <pc:sldMk cId="0" sldId="261"/>
            <ac:picMk id="103" creationId="{00000000-0000-0000-0000-000000000000}"/>
          </ac:picMkLst>
        </pc:picChg>
      </pc:sldChg>
      <pc:sldChg chg="modSp mod">
        <pc:chgData name="Danielle Duignan" userId="f36a576b-c06f-4e27-b341-dcf4bf9c1f2f" providerId="ADAL" clId="{07D29F31-AF74-419B-AFEC-C1B7E62EF368}" dt="2026-03-12T12:51:18.032" v="11" actId="27636"/>
        <pc:sldMkLst>
          <pc:docMk/>
          <pc:sldMk cId="0" sldId="263"/>
        </pc:sldMkLst>
        <pc:spChg chg="mod">
          <ac:chgData name="Danielle Duignan" userId="f36a576b-c06f-4e27-b341-dcf4bf9c1f2f" providerId="ADAL" clId="{07D29F31-AF74-419B-AFEC-C1B7E62EF368}" dt="2026-03-12T12:51:18.032" v="11" actId="27636"/>
          <ac:spMkLst>
            <pc:docMk/>
            <pc:sldMk cId="0" sldId="263"/>
            <ac:spMk id="117" creationId="{00000000-0000-0000-0000-000000000000}"/>
          </ac:spMkLst>
        </pc:spChg>
      </pc:sldChg>
    </pc:docChg>
  </pc:docChgLst>
  <pc:docChgLst>
    <pc:chgData name="Danielle Duignan" userId="S::danielle.duignan@ahead.ie::f36a576b-c06f-4e27-b341-dcf4bf9c1f2f" providerId="AD" clId="Web-{47B5A0BF-3F32-E42E-09D6-B0D48BCA29D2}"/>
    <pc:docChg chg="modSld">
      <pc:chgData name="Danielle Duignan" userId="S::danielle.duignan@ahead.ie::f36a576b-c06f-4e27-b341-dcf4bf9c1f2f" providerId="AD" clId="Web-{47B5A0BF-3F32-E42E-09D6-B0D48BCA29D2}" dt="2026-03-12T12:49:59.771" v="11"/>
      <pc:docMkLst>
        <pc:docMk/>
      </pc:docMkLst>
      <pc:sldChg chg="modSp">
        <pc:chgData name="Danielle Duignan" userId="S::danielle.duignan@ahead.ie::f36a576b-c06f-4e27-b341-dcf4bf9c1f2f" providerId="AD" clId="Web-{47B5A0BF-3F32-E42E-09D6-B0D48BCA29D2}" dt="2026-03-12T12:49:59.771" v="11"/>
        <pc:sldMkLst>
          <pc:docMk/>
          <pc:sldMk cId="0" sldId="258"/>
        </pc:sldMkLst>
        <pc:spChg chg="ord">
          <ac:chgData name="Danielle Duignan" userId="S::danielle.duignan@ahead.ie::f36a576b-c06f-4e27-b341-dcf4bf9c1f2f" providerId="AD" clId="Web-{47B5A0BF-3F32-E42E-09D6-B0D48BCA29D2}" dt="2026-03-12T12:49:57.881" v="0"/>
          <ac:spMkLst>
            <pc:docMk/>
            <pc:sldMk cId="0" sldId="258"/>
            <ac:spMk id="65" creationId="{00000000-0000-0000-0000-000000000000}"/>
          </ac:spMkLst>
        </pc:spChg>
        <pc:spChg chg="ord">
          <ac:chgData name="Danielle Duignan" userId="S::danielle.duignan@ahead.ie::f36a576b-c06f-4e27-b341-dcf4bf9c1f2f" providerId="AD" clId="Web-{47B5A0BF-3F32-E42E-09D6-B0D48BCA29D2}" dt="2026-03-12T12:49:58.099" v="1"/>
          <ac:spMkLst>
            <pc:docMk/>
            <pc:sldMk cId="0" sldId="258"/>
            <ac:spMk id="66" creationId="{00000000-0000-0000-0000-000000000000}"/>
          </ac:spMkLst>
        </pc:spChg>
        <pc:spChg chg="ord">
          <ac:chgData name="Danielle Duignan" userId="S::danielle.duignan@ahead.ie::f36a576b-c06f-4e27-b341-dcf4bf9c1f2f" providerId="AD" clId="Web-{47B5A0BF-3F32-E42E-09D6-B0D48BCA29D2}" dt="2026-03-12T12:49:59.303" v="8"/>
          <ac:spMkLst>
            <pc:docMk/>
            <pc:sldMk cId="0" sldId="258"/>
            <ac:spMk id="73" creationId="{00000000-0000-0000-0000-000000000000}"/>
          </ac:spMkLst>
        </pc:spChg>
        <pc:picChg chg="ord">
          <ac:chgData name="Danielle Duignan" userId="S::danielle.duignan@ahead.ie::f36a576b-c06f-4e27-b341-dcf4bf9c1f2f" providerId="AD" clId="Web-{47B5A0BF-3F32-E42E-09D6-B0D48BCA29D2}" dt="2026-03-12T12:49:58.256" v="2"/>
          <ac:picMkLst>
            <pc:docMk/>
            <pc:sldMk cId="0" sldId="258"/>
            <ac:picMk id="67" creationId="{00000000-0000-0000-0000-000000000000}"/>
          </ac:picMkLst>
        </pc:picChg>
        <pc:picChg chg="ord">
          <ac:chgData name="Danielle Duignan" userId="S::danielle.duignan@ahead.ie::f36a576b-c06f-4e27-b341-dcf4bf9c1f2f" providerId="AD" clId="Web-{47B5A0BF-3F32-E42E-09D6-B0D48BCA29D2}" dt="2026-03-12T12:49:58.459" v="3"/>
          <ac:picMkLst>
            <pc:docMk/>
            <pc:sldMk cId="0" sldId="258"/>
            <ac:picMk id="68" creationId="{00000000-0000-0000-0000-000000000000}"/>
          </ac:picMkLst>
        </pc:picChg>
        <pc:picChg chg="ord">
          <ac:chgData name="Danielle Duignan" userId="S::danielle.duignan@ahead.ie::f36a576b-c06f-4e27-b341-dcf4bf9c1f2f" providerId="AD" clId="Web-{47B5A0BF-3F32-E42E-09D6-B0D48BCA29D2}" dt="2026-03-12T12:49:58.615" v="4"/>
          <ac:picMkLst>
            <pc:docMk/>
            <pc:sldMk cId="0" sldId="258"/>
            <ac:picMk id="69" creationId="{00000000-0000-0000-0000-000000000000}"/>
          </ac:picMkLst>
        </pc:picChg>
        <pc:picChg chg="ord">
          <ac:chgData name="Danielle Duignan" userId="S::danielle.duignan@ahead.ie::f36a576b-c06f-4e27-b341-dcf4bf9c1f2f" providerId="AD" clId="Web-{47B5A0BF-3F32-E42E-09D6-B0D48BCA29D2}" dt="2026-03-12T12:49:58.740" v="5"/>
          <ac:picMkLst>
            <pc:docMk/>
            <pc:sldMk cId="0" sldId="258"/>
            <ac:picMk id="70" creationId="{00000000-0000-0000-0000-000000000000}"/>
          </ac:picMkLst>
        </pc:picChg>
        <pc:picChg chg="ord">
          <ac:chgData name="Danielle Duignan" userId="S::danielle.duignan@ahead.ie::f36a576b-c06f-4e27-b341-dcf4bf9c1f2f" providerId="AD" clId="Web-{47B5A0BF-3F32-E42E-09D6-B0D48BCA29D2}" dt="2026-03-12T12:49:58.912" v="6"/>
          <ac:picMkLst>
            <pc:docMk/>
            <pc:sldMk cId="0" sldId="258"/>
            <ac:picMk id="71" creationId="{00000000-0000-0000-0000-000000000000}"/>
          </ac:picMkLst>
        </pc:picChg>
        <pc:picChg chg="ord">
          <ac:chgData name="Danielle Duignan" userId="S::danielle.duignan@ahead.ie::f36a576b-c06f-4e27-b341-dcf4bf9c1f2f" providerId="AD" clId="Web-{47B5A0BF-3F32-E42E-09D6-B0D48BCA29D2}" dt="2026-03-12T12:49:59.162" v="7"/>
          <ac:picMkLst>
            <pc:docMk/>
            <pc:sldMk cId="0" sldId="258"/>
            <ac:picMk id="72" creationId="{00000000-0000-0000-0000-000000000000}"/>
          </ac:picMkLst>
        </pc:picChg>
        <pc:picChg chg="ord">
          <ac:chgData name="Danielle Duignan" userId="S::danielle.duignan@ahead.ie::f36a576b-c06f-4e27-b341-dcf4bf9c1f2f" providerId="AD" clId="Web-{47B5A0BF-3F32-E42E-09D6-B0D48BCA29D2}" dt="2026-03-12T12:49:59.443" v="9"/>
          <ac:picMkLst>
            <pc:docMk/>
            <pc:sldMk cId="0" sldId="258"/>
            <ac:picMk id="74" creationId="{00000000-0000-0000-0000-000000000000}"/>
          </ac:picMkLst>
        </pc:picChg>
        <pc:picChg chg="ord">
          <ac:chgData name="Danielle Duignan" userId="S::danielle.duignan@ahead.ie::f36a576b-c06f-4e27-b341-dcf4bf9c1f2f" providerId="AD" clId="Web-{47B5A0BF-3F32-E42E-09D6-B0D48BCA29D2}" dt="2026-03-12T12:49:59.600" v="10"/>
          <ac:picMkLst>
            <pc:docMk/>
            <pc:sldMk cId="0" sldId="258"/>
            <ac:picMk id="75" creationId="{00000000-0000-0000-0000-000000000000}"/>
          </ac:picMkLst>
        </pc:picChg>
        <pc:picChg chg="ord">
          <ac:chgData name="Danielle Duignan" userId="S::danielle.duignan@ahead.ie::f36a576b-c06f-4e27-b341-dcf4bf9c1f2f" providerId="AD" clId="Web-{47B5A0BF-3F32-E42E-09D6-B0D48BCA29D2}" dt="2026-03-12T12:49:59.771" v="11"/>
          <ac:picMkLst>
            <pc:docMk/>
            <pc:sldMk cId="0" sldId="258"/>
            <ac:picMk id="76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" name="Google Shape;4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4" name="Google Shape;5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94030d7df9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2" name="Google Shape;62;g394030d7df9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94030d7df9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9" name="Google Shape;79;g394030d7df9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94030d7df9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6" name="Google Shape;86;g394030d7df9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94030d7df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g394030d7df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94030d7df9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6" name="Google Shape;106;g394030d7df9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94030d7df9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94030d7df9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body" idx="1"/>
          </p:nvPr>
        </p:nvSpPr>
        <p:spPr>
          <a:xfrm rot="5400000">
            <a:off x="4200301" y="-1560905"/>
            <a:ext cx="37914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0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1"/>
          <p:cNvSpPr txBox="1">
            <a:spLocks noGrp="1"/>
          </p:cNvSpPr>
          <p:nvPr>
            <p:ph type="body" idx="1"/>
          </p:nvPr>
        </p:nvSpPr>
        <p:spPr>
          <a:xfrm>
            <a:off x="838200" y="1801194"/>
            <a:ext cx="10515600" cy="37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39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39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1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2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2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Google Shape;39;p1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9"/>
          <p:cNvSpPr txBox="1">
            <a:spLocks noGrp="1"/>
          </p:cNvSpPr>
          <p:nvPr>
            <p:ph type="body" idx="1"/>
          </p:nvPr>
        </p:nvSpPr>
        <p:spPr>
          <a:xfrm>
            <a:off x="838200" y="1801194"/>
            <a:ext cx="10515600" cy="37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8" name="Google Shape;8;p9" descr="Logo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346334" y="6055946"/>
            <a:ext cx="3564313" cy="535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;p9" descr="Text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47955" y="5879524"/>
            <a:ext cx="2687694" cy="88824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IE"/>
              <a:t>Making UD Fun: Organising UCD's Incluza-Palooza</a:t>
            </a:r>
            <a:endParaRPr/>
          </a:p>
        </p:txBody>
      </p:sp>
      <p:sp>
        <p:nvSpPr>
          <p:cNvPr id="51" name="Google Shape;51;p1"/>
          <p:cNvSpPr txBox="1">
            <a:spLocks noGrp="1"/>
          </p:cNvSpPr>
          <p:nvPr>
            <p:ph type="subTitle" idx="1"/>
          </p:nvPr>
        </p:nvSpPr>
        <p:spPr>
          <a:xfrm>
            <a:off x="381000" y="4390875"/>
            <a:ext cx="11430000" cy="4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IE"/>
              <a:t>By Amaliia Shmyhovska, Blessed Fonkoh, Matthew Collins Kearns, and Vaishnavi Kannan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IE"/>
              <a:t>Introduction &amp; Context</a:t>
            </a:r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body" idx="1"/>
          </p:nvPr>
        </p:nvSpPr>
        <p:spPr>
          <a:xfrm>
            <a:off x="750900" y="1520825"/>
            <a:ext cx="8047500" cy="4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63500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IE"/>
              <a:t>Who: UCD University for All Student Partners</a:t>
            </a:r>
            <a:endParaRPr/>
          </a:p>
          <a:p>
            <a:pPr marL="63500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63500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IE"/>
              <a:t>What: Incluza-Palooza is a week-long event with fun, engaging, and inclusive activities</a:t>
            </a:r>
            <a:endParaRPr/>
          </a:p>
          <a:p>
            <a:pPr marL="63500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63500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IE"/>
              <a:t>When: 9th-12th February 2026</a:t>
            </a:r>
            <a:endParaRPr/>
          </a:p>
          <a:p>
            <a:pPr marL="63500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63500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IE"/>
              <a:t>Where: Across UCD Campus</a:t>
            </a:r>
            <a:endParaRPr/>
          </a:p>
          <a:p>
            <a:pPr marL="63500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63500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IE"/>
              <a:t>Why: To make learning about Universal Design fun, engaging and accessible</a:t>
            </a:r>
            <a:r>
              <a:rPr lang="en-IE" sz="2800">
                <a:solidFill>
                  <a:schemeClr val="dk1"/>
                </a:solidFill>
              </a:rPr>
              <a:t>.</a:t>
            </a:r>
            <a:endParaRPr/>
          </a:p>
          <a:p>
            <a:pPr marL="63500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58" name="Google Shape;58;p7" descr="9 people standing around podium with UCD logo in the middle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82619" y="151925"/>
            <a:ext cx="3121475" cy="226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7" descr="Poster stating timetable for events. Text in pink bubble writing stating &quot;Incluza Palooza&quot; at the top followed by alternating pink, green and orange boxes with text."/>
          <p:cNvPicPr preferRelativeResize="0"/>
          <p:nvPr/>
        </p:nvPicPr>
        <p:blipFill rotWithShape="1">
          <a:blip r:embed="rId4">
            <a:alphaModFix/>
          </a:blip>
          <a:srcRect l="1180" r="-1179"/>
          <a:stretch/>
        </p:blipFill>
        <p:spPr>
          <a:xfrm>
            <a:off x="9393873" y="2543950"/>
            <a:ext cx="2298976" cy="332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94030d7df9_2_1"/>
          <p:cNvSpPr txBox="1">
            <a:spLocks noGrp="1"/>
          </p:cNvSpPr>
          <p:nvPr>
            <p:ph type="title"/>
          </p:nvPr>
        </p:nvSpPr>
        <p:spPr>
          <a:xfrm>
            <a:off x="838200" y="140972"/>
            <a:ext cx="10515600" cy="74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IE" dirty="0"/>
              <a:t>Student Partner Pop-Up &amp; Coffee Friending</a:t>
            </a:r>
            <a:endParaRPr dirty="0"/>
          </a:p>
        </p:txBody>
      </p:sp>
      <p:sp>
        <p:nvSpPr>
          <p:cNvPr id="73" name="Google Shape;73;g394030d7df9_2_1"/>
          <p:cNvSpPr txBox="1"/>
          <p:nvPr/>
        </p:nvSpPr>
        <p:spPr>
          <a:xfrm>
            <a:off x="2366550" y="732528"/>
            <a:ext cx="7458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400" i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kickstarting </a:t>
            </a:r>
            <a:r>
              <a:rPr lang="en-IE" sz="2400" i="1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incluza</a:t>
            </a:r>
            <a:r>
              <a:rPr lang="en-IE" sz="2400" i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-palooza!</a:t>
            </a:r>
            <a:endParaRPr sz="2400" i="1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g394030d7df9_2_1"/>
          <p:cNvSpPr txBox="1"/>
          <p:nvPr/>
        </p:nvSpPr>
        <p:spPr>
          <a:xfrm>
            <a:off x="437600" y="1402225"/>
            <a:ext cx="5366400" cy="27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Partner Pop-Up</a:t>
            </a:r>
            <a:endParaRPr sz="3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IE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Meet the Student Partners! (SPs ) -&gt; spread awareness about UCD for All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IE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Share issues with inclusivity within courses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IE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Promoting upcoming </a:t>
            </a:r>
            <a:r>
              <a:rPr lang="en-IE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Incluza</a:t>
            </a:r>
            <a:r>
              <a:rPr lang="en-IE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-Palooza events!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g394030d7df9_2_1"/>
          <p:cNvSpPr txBox="1">
            <a:spLocks noGrp="1"/>
          </p:cNvSpPr>
          <p:nvPr>
            <p:ph type="body" idx="2"/>
          </p:nvPr>
        </p:nvSpPr>
        <p:spPr>
          <a:xfrm>
            <a:off x="437600" y="4510875"/>
            <a:ext cx="5234700" cy="17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IE" sz="3000" dirty="0"/>
              <a:t>Coffee Friending</a:t>
            </a:r>
            <a:endParaRPr sz="1500" dirty="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IE" sz="2400" dirty="0"/>
              <a:t>Socialise over coffee, tea and treats! Bond over face painting and making bracelets!</a:t>
            </a:r>
            <a:endParaRPr sz="2400" dirty="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IE" sz="2400" dirty="0"/>
              <a:t>Promoting upcoming </a:t>
            </a:r>
            <a:r>
              <a:rPr lang="en-IE" sz="2400" dirty="0" err="1"/>
              <a:t>Incluza</a:t>
            </a:r>
            <a:r>
              <a:rPr lang="en-IE" sz="2400" dirty="0"/>
              <a:t>-Palooza events</a:t>
            </a:r>
            <a:endParaRPr sz="24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FA2B9B0-E502-2709-CABC-12C81D966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047050" y="1402225"/>
            <a:ext cx="5956127" cy="5137626"/>
            <a:chOff x="6047050" y="1402225"/>
            <a:chExt cx="5956127" cy="5137626"/>
          </a:xfrm>
        </p:grpSpPr>
        <p:pic>
          <p:nvPicPr>
            <p:cNvPr id="67" name="Google Shape;67;g394030d7df9_2_1" descr="Arial view of room with blue table and people standing around it." title="2602_ALL_014.jp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275649" y="1402225"/>
              <a:ext cx="1667405" cy="13040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Google Shape;68;g394030d7df9_2_1" descr="Bulletin board with post it notes and UCD logo with people standing in front of it." title="2602_ALL_024.jp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47050" y="2773200"/>
              <a:ext cx="3132298" cy="2345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69;g394030d7df9_2_1" descr="Table with people standing behind it and White board with pale yellow sticky notes on the left and UCD ALL on the right." title="2602_ALL_094.jp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047050" y="1415350"/>
              <a:ext cx="1965399" cy="12034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Google Shape;70;g394030d7df9_2_1" descr="Three people standing over a desk&#10;" title="DSC01270_Afterlight (1).jpg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285400" y="2866625"/>
              <a:ext cx="2664750" cy="2298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g394030d7df9_2_1" descr="A person applying face paint to another's face in a seated position." title="DSC01276_Afterlight (2).jpg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573695" y="5306704"/>
              <a:ext cx="1501153" cy="12331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g394030d7df9_2_1" descr="Room with people standing and talking together with a large table with snacks in the middle.&#10;" title="DSC01296_Afterlight (1).jpg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0225400" y="5293572"/>
              <a:ext cx="1777777" cy="1233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g394030d7df9_2_1" descr="A person with long hair wearing sunglasses over their eyes and another pair over their head." title="DSC01305_Afterlight (1).jpg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087948" y="5276951"/>
              <a:ext cx="1335178" cy="1233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75;g394030d7df9_2_1" descr="Pale yellow sticky notes on a blank wall." title="2602_ALL_026.jpg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047057" y="5276952"/>
              <a:ext cx="906972" cy="12331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g394030d7df9_2_1" descr="People staring at a wall of pale yellow sticky notes with text on it." title="2602_ALL_059.jpg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8120775" y="1402225"/>
              <a:ext cx="1996298" cy="122967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94030d7df9_1_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IE"/>
              <a:t>NaviLens Treasure Hunt</a:t>
            </a:r>
            <a:endParaRPr/>
          </a:p>
        </p:txBody>
      </p:sp>
      <p:sp>
        <p:nvSpPr>
          <p:cNvPr id="82" name="Google Shape;82;g394030d7df9_1_6"/>
          <p:cNvSpPr txBox="1">
            <a:spLocks noGrp="1"/>
          </p:cNvSpPr>
          <p:nvPr>
            <p:ph type="body" idx="1"/>
          </p:nvPr>
        </p:nvSpPr>
        <p:spPr>
          <a:xfrm>
            <a:off x="903450" y="1690825"/>
            <a:ext cx="5181600" cy="39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45720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IE" sz="2700"/>
              <a:t>Treasure Hunt across the Sensory Spaces around campus</a:t>
            </a:r>
            <a:endParaRPr sz="27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  <a:p>
            <a:pPr marL="45720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IE" sz="2700"/>
              <a:t>Solve clues at each location to uncover a phrase about Universal Design</a:t>
            </a:r>
            <a:endParaRPr sz="27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  <a:p>
            <a:pPr marL="45720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IE" sz="2700"/>
              <a:t>Scan the NaviLens at each location to find the next clue.</a:t>
            </a:r>
            <a:endParaRPr sz="27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  <a:p>
            <a:pPr marL="45720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IE" sz="2700"/>
              <a:t>Discover campus’ Sensory Spaces, learn how NaviLens works, have fun, win a prize!!</a:t>
            </a:r>
            <a:endParaRPr sz="2700"/>
          </a:p>
        </p:txBody>
      </p:sp>
      <p:pic>
        <p:nvPicPr>
          <p:cNvPr id="83" name="Google Shape;83;g394030d7df9_1_6" descr="Decorative image with 24hr treasure hunt in text in the middle and a person scannning a Navi lens sticker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5775" y="898888"/>
            <a:ext cx="3922550" cy="488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94030d7df9_1_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4000">
                <a:latin typeface="Verdana"/>
                <a:ea typeface="Verdana"/>
                <a:cs typeface="Verdana"/>
                <a:sym typeface="Verdana"/>
              </a:rPr>
              <a:t>Sensory Space Pop-Up</a:t>
            </a:r>
            <a:endParaRPr sz="4000"/>
          </a:p>
        </p:txBody>
      </p:sp>
      <p:sp>
        <p:nvSpPr>
          <p:cNvPr id="89" name="Google Shape;89;g394030d7df9_1_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39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IE"/>
              <a:t>Problem: limited no. of Sensory Spaces on campus.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IE"/>
              <a:t>Solution: Pop-Up, temporary Sensory Spaces.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IE"/>
              <a:t>Allows more people to access Sensory Spaces.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IE"/>
              <a:t>Trial Run of possible Sensory Space locations</a:t>
            </a:r>
            <a:endParaRPr/>
          </a:p>
        </p:txBody>
      </p:sp>
      <p:pic>
        <p:nvPicPr>
          <p:cNvPr id="90" name="Google Shape;90;g394030d7df9_1_12" descr="Picture showing pop-up sensory space with bean bag and fidget toys in room with low lighting." title="Sensory Room 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5500" y="1690826"/>
            <a:ext cx="5758648" cy="3759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94030d7df9_1_0"/>
          <p:cNvSpPr txBox="1">
            <a:spLocks noGrp="1"/>
          </p:cNvSpPr>
          <p:nvPr>
            <p:ph type="title"/>
          </p:nvPr>
        </p:nvSpPr>
        <p:spPr>
          <a:xfrm>
            <a:off x="159325" y="245550"/>
            <a:ext cx="6164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IE" dirty="0"/>
              <a:t>Universal Design Hackathon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64999"/>
              <a:buFont typeface="Calibri"/>
              <a:buNone/>
            </a:pPr>
            <a:r>
              <a:rPr lang="en-IE" sz="2666" dirty="0"/>
              <a:t>taking inspiration from the sensory space pop-up….</a:t>
            </a:r>
            <a:endParaRPr sz="2666" dirty="0"/>
          </a:p>
        </p:txBody>
      </p:sp>
      <p:sp>
        <p:nvSpPr>
          <p:cNvPr id="96" name="Google Shape;96;g394030d7df9_1_0"/>
          <p:cNvSpPr txBox="1">
            <a:spLocks noGrp="1"/>
          </p:cNvSpPr>
          <p:nvPr>
            <p:ph type="body" idx="1"/>
          </p:nvPr>
        </p:nvSpPr>
        <p:spPr>
          <a:xfrm>
            <a:off x="159325" y="1678825"/>
            <a:ext cx="5715300" cy="40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IE" sz="2400" dirty="0"/>
              <a:t>Students were challenged to “Design pop-up sensory spaces that complement existing UCD provisions.”</a:t>
            </a: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IE" sz="2400" dirty="0"/>
              <a:t>Within their teams they had 2 hours to brainstorm, choose a viable pop-up location, create a prototype of its facilities and pitch their creations to our panel of judges.</a:t>
            </a:r>
            <a:endParaRPr sz="2400" dirty="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IE" sz="2400" dirty="0"/>
              <a:t>The winning idea will be implemented with the help of the students involved!</a:t>
            </a:r>
            <a:endParaRPr sz="24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B92A12F-2265-DF03-0812-04BAF093E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52625" y="141400"/>
            <a:ext cx="5896726" cy="5897325"/>
            <a:chOff x="6252625" y="141400"/>
            <a:chExt cx="5896726" cy="5897325"/>
          </a:xfrm>
        </p:grpSpPr>
        <p:pic>
          <p:nvPicPr>
            <p:cNvPr id="97" name="Google Shape;97;g394030d7df9_1_0" descr="5 people standing in front of a projector screen holding up paper.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302385" y="141412"/>
              <a:ext cx="2846966" cy="18881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Google Shape;98;g394030d7df9_1_0" descr="Students gathered around table with laptop in the centre.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978138" y="1845266"/>
              <a:ext cx="2214237" cy="27270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g394030d7df9_1_0" descr="White poster on sheet of paper with text &quot;Think Pod&quot; written on it in purple and pink and drawings of musical notes and smiley faces around."/>
            <p:cNvPicPr preferRelativeResize="0"/>
            <p:nvPr/>
          </p:nvPicPr>
          <p:blipFill rotWithShape="1">
            <a:blip r:embed="rId5">
              <a:alphaModFix/>
            </a:blip>
            <a:srcRect l="4527" t="8945" r="3450" b="5372"/>
            <a:stretch/>
          </p:blipFill>
          <p:spPr>
            <a:xfrm>
              <a:off x="10009202" y="1740730"/>
              <a:ext cx="2140147" cy="24855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g394030d7df9_1_0" descr="Slide cover with text stating &quot;Incluza Palooza Hackathon&quot;. Subtext below stating &quot;Hacking sensory spaces into UCD :)&quot; Navy text on white background with blue border.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262140" y="141400"/>
              <a:ext cx="3040247" cy="17038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g394030d7df9_1_0" descr="Room filled with people sitting at desks and 4 other standing up in the background.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9109104" y="4121857"/>
              <a:ext cx="3040244" cy="19168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g394030d7df9_1_0" descr="5 people standing in from of a projector screen holding black boxes with the title second place behind them.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262140" y="4121849"/>
              <a:ext cx="2846963" cy="19168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03;g394030d7df9_1_0" descr="Brown cardboard box with fake grass inside.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252625" y="1845267"/>
              <a:ext cx="1725512" cy="22765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94030d7df9_1_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4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Inclusive Table Quiz</a:t>
            </a:r>
            <a:endParaRPr sz="4000"/>
          </a:p>
        </p:txBody>
      </p:sp>
      <p:sp>
        <p:nvSpPr>
          <p:cNvPr id="109" name="Google Shape;109;g394030d7df9_1_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39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IE"/>
              <a:t>Fun Quiz using PollEV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IE"/>
              <a:t>Covering topics associated with accessibility and inclusivity 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IE"/>
              <a:t>Lots of Participation and Music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IE"/>
              <a:t>Everyone Won Prizes!!</a:t>
            </a:r>
            <a:endParaRPr/>
          </a:p>
        </p:txBody>
      </p:sp>
      <p:pic>
        <p:nvPicPr>
          <p:cNvPr id="110" name="Google Shape;110;g394030d7df9_1_18" descr="4 people standing holding opened brown gift boxes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3750" y="722900"/>
            <a:ext cx="3232350" cy="20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394030d7df9_1_18" descr="9 people standing around podium with UCD logo in the middle." title="DSC01436_Afterlight (1)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33750" y="3196785"/>
            <a:ext cx="3232348" cy="2422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94030d7df9_3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65601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/>
              <a:t>Conclusion</a:t>
            </a:r>
            <a:endParaRPr/>
          </a:p>
        </p:txBody>
      </p:sp>
      <p:sp>
        <p:nvSpPr>
          <p:cNvPr id="117" name="Google Shape;117;g394030d7df9_3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396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IE" sz="3000"/>
              <a:t>Did We Achieve Our Goal?:</a:t>
            </a:r>
            <a:endParaRPr sz="3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IE" sz="2400"/>
              <a:t>Yes!</a:t>
            </a:r>
            <a:endParaRPr sz="2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IE" sz="2400"/>
              <a:t>-&gt; Spread awareness about UCD for All, and the UDL </a:t>
            </a:r>
            <a:r>
              <a:rPr lang="en-IE" sz="2400">
                <a:solidFill>
                  <a:srgbClr val="474747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✅</a:t>
            </a:r>
            <a:endParaRPr sz="2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IE" sz="2400"/>
              <a:t>-&gt; Did this through fun, engaging and inclusive activities </a:t>
            </a:r>
            <a:r>
              <a:rPr lang="en-IE" sz="2400">
                <a:solidFill>
                  <a:srgbClr val="474747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✅</a:t>
            </a:r>
            <a:endParaRPr sz="2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IE" sz="2400"/>
              <a:t>-&gt; Spread awareness about campus Sensory Spaces and the current challenges we face</a:t>
            </a:r>
            <a:r>
              <a:rPr lang="en-IE" sz="2000"/>
              <a:t> </a:t>
            </a:r>
            <a:r>
              <a:rPr lang="en-IE" sz="2000">
                <a:solidFill>
                  <a:srgbClr val="474747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✅</a:t>
            </a: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000">
              <a:solidFill>
                <a:srgbClr val="474747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g394030d7df9_3_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396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IE"/>
              <a:t>How Could We Improve?: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IE" sz="2400"/>
              <a:t>-&gt; Further collaboration with societies (sports clubs) and other student initiatives </a:t>
            </a:r>
            <a:endParaRPr sz="2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IE" sz="2400"/>
              <a:t>-&gt; More offline promotion </a:t>
            </a:r>
            <a:endParaRPr sz="2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2400"/>
              <a:t>-&gt;  Opportunities to engage with staff &amp; faculty</a:t>
            </a:r>
            <a:endParaRPr sz="2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Custom 1">
      <a:dk1>
        <a:srgbClr val="000000"/>
      </a:dk1>
      <a:lt1>
        <a:srgbClr val="FFFFFF"/>
      </a:lt1>
      <a:dk2>
        <a:srgbClr val="002542"/>
      </a:dk2>
      <a:lt2>
        <a:srgbClr val="F2F2F2"/>
      </a:lt2>
      <a:accent1>
        <a:srgbClr val="004377"/>
      </a:accent1>
      <a:accent2>
        <a:srgbClr val="00A0F0"/>
      </a:accent2>
      <a:accent3>
        <a:srgbClr val="72BF44"/>
      </a:accent3>
      <a:accent4>
        <a:srgbClr val="FAD239"/>
      </a:accent4>
      <a:accent5>
        <a:srgbClr val="176321"/>
      </a:accent5>
      <a:accent6>
        <a:srgbClr val="002542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04adec5-321f-46c9-8d8f-d278d5019d73">
      <Terms xmlns="http://schemas.microsoft.com/office/infopath/2007/PartnerControls"/>
    </lcf76f155ced4ddcb4097134ff3c332f>
    <TaxCatchAll xmlns="98a9eb8c-6a01-428e-9f5d-17b5596ff27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946560433F2B4BAC6115A870028350" ma:contentTypeVersion="19" ma:contentTypeDescription="Create a new document." ma:contentTypeScope="" ma:versionID="c0a8b1796a8dd6b38852de74ff080729">
  <xsd:schema xmlns:xsd="http://www.w3.org/2001/XMLSchema" xmlns:xs="http://www.w3.org/2001/XMLSchema" xmlns:p="http://schemas.microsoft.com/office/2006/metadata/properties" xmlns:ns2="f04adec5-321f-46c9-8d8f-d278d5019d73" xmlns:ns3="98a9eb8c-6a01-428e-9f5d-17b5596ff277" targetNamespace="http://schemas.microsoft.com/office/2006/metadata/properties" ma:root="true" ma:fieldsID="88a703fd55f415ae93a6b4d1954400f5" ns2:_="" ns3:_="">
    <xsd:import namespace="f04adec5-321f-46c9-8d8f-d278d5019d73"/>
    <xsd:import namespace="98a9eb8c-6a01-428e-9f5d-17b5596ff2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4adec5-321f-46c9-8d8f-d278d5019d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118109bd-626c-4cb5-b457-7c830300b9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a9eb8c-6a01-428e-9f5d-17b5596ff27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7ea14bd-29b4-46a6-9b71-aedf54cf4907}" ma:internalName="TaxCatchAll" ma:showField="CatchAllData" ma:web="98a9eb8c-6a01-428e-9f5d-17b5596ff2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D144E5B-3C59-48C6-9D32-4929A3125F56}">
  <ds:schemaRefs>
    <ds:schemaRef ds:uri="http://schemas.microsoft.com/office/2006/documentManagement/types"/>
    <ds:schemaRef ds:uri="http://purl.org/dc/elements/1.1/"/>
    <ds:schemaRef ds:uri="f04adec5-321f-46c9-8d8f-d278d5019d73"/>
    <ds:schemaRef ds:uri="http://purl.org/dc/dcmitype/"/>
    <ds:schemaRef ds:uri="98a9eb8c-6a01-428e-9f5d-17b5596ff277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A81C601-93F9-4A22-AD32-0E698ED368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4adec5-321f-46c9-8d8f-d278d5019d73"/>
    <ds:schemaRef ds:uri="98a9eb8c-6a01-428e-9f5d-17b5596ff2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00B2236-C95B-4FC4-8AA8-A703CAB344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392</Words>
  <Application>Microsoft Office PowerPoint</Application>
  <PresentationFormat>Widescreen</PresentationFormat>
  <Paragraphs>64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Verdana</vt:lpstr>
      <vt:lpstr>2_Office Theme</vt:lpstr>
      <vt:lpstr>Making UD Fun: Organising UCD's Incluza-Palooza</vt:lpstr>
      <vt:lpstr>Introduction &amp; Context</vt:lpstr>
      <vt:lpstr>Student Partner Pop-Up &amp; Coffee Friending</vt:lpstr>
      <vt:lpstr>NaviLens Treasure Hunt</vt:lpstr>
      <vt:lpstr>Sensory Space Pop-Up</vt:lpstr>
      <vt:lpstr>Universal Design Hackathon taking inspiration from the sensory space pop-up….</vt:lpstr>
      <vt:lpstr>Inclusive Table Quiz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Lisa Padden</dc:creator>
  <cp:lastModifiedBy>Danielle Duignan</cp:lastModifiedBy>
  <cp:revision>2</cp:revision>
  <dcterms:created xsi:type="dcterms:W3CDTF">2022-01-19T09:46:21Z</dcterms:created>
  <dcterms:modified xsi:type="dcterms:W3CDTF">2026-03-12T12:51:41Z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0x01010069946560433F2B4BAC6115A870028350</vt:lpwstr>
  </property>
  <property fmtid="{D5CDD505-2E9C-101B-9397-08002B2CF9AE}" pid="3" name="MediaServiceImageTags">
    <vt:lpwstr/>
  </property>
</Properties>
</file>