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512" r:id="rId5"/>
    <p:sldId id="414" r:id="rId6"/>
    <p:sldId id="521" r:id="rId7"/>
    <p:sldId id="520" r:id="rId8"/>
    <p:sldId id="519" r:id="rId9"/>
    <p:sldId id="500" r:id="rId10"/>
    <p:sldId id="517" r:id="rId11"/>
    <p:sldId id="522" r:id="rId12"/>
    <p:sldId id="516" r:id="rId13"/>
    <p:sldId id="511" r:id="rId14"/>
    <p:sldId id="501" r:id="rId15"/>
    <p:sldId id="525" r:id="rId16"/>
    <p:sldId id="503" r:id="rId17"/>
    <p:sldId id="507" r:id="rId18"/>
    <p:sldId id="527" r:id="rId19"/>
    <p:sldId id="528" r:id="rId20"/>
    <p:sldId id="504" r:id="rId21"/>
    <p:sldId id="529" r:id="rId22"/>
    <p:sldId id="505" r:id="rId23"/>
    <p:sldId id="498" r:id="rId24"/>
    <p:sldId id="526" r:id="rId25"/>
    <p:sldId id="524" r:id="rId26"/>
  </p:sldIdLst>
  <p:sldSz cx="9144000" cy="6858000" type="screen4x3"/>
  <p:notesSz cx="6865938" cy="954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BD664-E81B-403B-8F08-8BA80779198A}" v="57" dt="2026-03-10T10:31:15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405" autoAdjust="0"/>
  </p:normalViewPr>
  <p:slideViewPr>
    <p:cSldViewPr>
      <p:cViewPr varScale="1">
        <p:scale>
          <a:sx n="104" d="100"/>
          <a:sy n="104" d="100"/>
        </p:scale>
        <p:origin x="10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Duignan" userId="f36a576b-c06f-4e27-b341-dcf4bf9c1f2f" providerId="ADAL" clId="{07D29F31-AF74-419B-AFEC-C1B7E62EF368}"/>
    <pc:docChg chg="custSel modSld delSection">
      <pc:chgData name="Danielle Duignan" userId="f36a576b-c06f-4e27-b341-dcf4bf9c1f2f" providerId="ADAL" clId="{07D29F31-AF74-419B-AFEC-C1B7E62EF368}" dt="2026-03-10T10:31:40.108" v="78" actId="17853"/>
      <pc:docMkLst>
        <pc:docMk/>
      </pc:docMkLst>
      <pc:sldChg chg="modSp mod">
        <pc:chgData name="Danielle Duignan" userId="f36a576b-c06f-4e27-b341-dcf4bf9c1f2f" providerId="ADAL" clId="{07D29F31-AF74-419B-AFEC-C1B7E62EF368}" dt="2026-03-10T10:28:05.203" v="31"/>
        <pc:sldMkLst>
          <pc:docMk/>
          <pc:sldMk cId="3478189561" sldId="414"/>
        </pc:sldMkLst>
        <pc:spChg chg="ord">
          <ac:chgData name="Danielle Duignan" userId="f36a576b-c06f-4e27-b341-dcf4bf9c1f2f" providerId="ADAL" clId="{07D29F31-AF74-419B-AFEC-C1B7E62EF368}" dt="2026-03-10T10:28:05.203" v="31"/>
          <ac:spMkLst>
            <pc:docMk/>
            <pc:sldMk cId="3478189561" sldId="414"/>
            <ac:spMk id="2" creationId="{72D8511E-59F4-41C9-8CCE-C9B0782283DC}"/>
          </ac:spMkLst>
        </pc:spChg>
        <pc:spChg chg="ord">
          <ac:chgData name="Danielle Duignan" userId="f36a576b-c06f-4e27-b341-dcf4bf9c1f2f" providerId="ADAL" clId="{07D29F31-AF74-419B-AFEC-C1B7E62EF368}" dt="2026-03-10T10:28:05.203" v="31"/>
          <ac:spMkLst>
            <pc:docMk/>
            <pc:sldMk cId="3478189561" sldId="414"/>
            <ac:spMk id="3" creationId="{9B28311A-9FBD-4A11-BC9E-6219541E3BF4}"/>
          </ac:spMkLst>
        </pc:spChg>
        <pc:spChg chg="ord">
          <ac:chgData name="Danielle Duignan" userId="f36a576b-c06f-4e27-b341-dcf4bf9c1f2f" providerId="ADAL" clId="{07D29F31-AF74-419B-AFEC-C1B7E62EF368}" dt="2026-03-10T10:28:05.203" v="31"/>
          <ac:spMkLst>
            <pc:docMk/>
            <pc:sldMk cId="3478189561" sldId="414"/>
            <ac:spMk id="6" creationId="{CF586ADC-2F92-4E6E-A69F-FB5675D6ED1F}"/>
          </ac:spMkLst>
        </pc:spChg>
        <pc:picChg chg="ord">
          <ac:chgData name="Danielle Duignan" userId="f36a576b-c06f-4e27-b341-dcf4bf9c1f2f" providerId="ADAL" clId="{07D29F31-AF74-419B-AFEC-C1B7E62EF368}" dt="2026-03-10T10:28:05.203" v="31"/>
          <ac:picMkLst>
            <pc:docMk/>
            <pc:sldMk cId="3478189561" sldId="414"/>
            <ac:picMk id="2050" creationId="{DC7A082A-F854-3B81-FE0A-D5C7F87B3575}"/>
          </ac:picMkLst>
        </pc:picChg>
      </pc:sldChg>
      <pc:sldChg chg="addSp delSp modSp mod">
        <pc:chgData name="Danielle Duignan" userId="f36a576b-c06f-4e27-b341-dcf4bf9c1f2f" providerId="ADAL" clId="{07D29F31-AF74-419B-AFEC-C1B7E62EF368}" dt="2026-03-10T10:26:53.938" v="4" actId="478"/>
        <pc:sldMkLst>
          <pc:docMk/>
          <pc:sldMk cId="827856881" sldId="511"/>
        </pc:sldMkLst>
        <pc:spChg chg="del mod">
          <ac:chgData name="Danielle Duignan" userId="f36a576b-c06f-4e27-b341-dcf4bf9c1f2f" providerId="ADAL" clId="{07D29F31-AF74-419B-AFEC-C1B7E62EF368}" dt="2026-03-10T10:26:50.927" v="3" actId="478"/>
          <ac:spMkLst>
            <pc:docMk/>
            <pc:sldMk cId="827856881" sldId="511"/>
            <ac:spMk id="3" creationId="{F8B9400D-4358-93CD-74D9-566C6BAFC53F}"/>
          </ac:spMkLst>
        </pc:spChg>
        <pc:spChg chg="add del mod">
          <ac:chgData name="Danielle Duignan" userId="f36a576b-c06f-4e27-b341-dcf4bf9c1f2f" providerId="ADAL" clId="{07D29F31-AF74-419B-AFEC-C1B7E62EF368}" dt="2026-03-10T10:26:53.938" v="4" actId="478"/>
          <ac:spMkLst>
            <pc:docMk/>
            <pc:sldMk cId="827856881" sldId="511"/>
            <ac:spMk id="7" creationId="{B57E5F88-F951-A940-19A5-BF798DB0E975}"/>
          </ac:spMkLst>
        </pc:spChg>
      </pc:sldChg>
      <pc:sldChg chg="modSp mod">
        <pc:chgData name="Danielle Duignan" userId="f36a576b-c06f-4e27-b341-dcf4bf9c1f2f" providerId="ADAL" clId="{07D29F31-AF74-419B-AFEC-C1B7E62EF368}" dt="2026-03-10T10:28:01.803" v="30"/>
        <pc:sldMkLst>
          <pc:docMk/>
          <pc:sldMk cId="3150760664" sldId="512"/>
        </pc:sldMkLst>
        <pc:spChg chg="ord">
          <ac:chgData name="Danielle Duignan" userId="f36a576b-c06f-4e27-b341-dcf4bf9c1f2f" providerId="ADAL" clId="{07D29F31-AF74-419B-AFEC-C1B7E62EF368}" dt="2026-03-10T10:28:01.803" v="30"/>
          <ac:spMkLst>
            <pc:docMk/>
            <pc:sldMk cId="3150760664" sldId="512"/>
            <ac:spMk id="2" creationId="{8D8FE9C7-5A00-B812-70FD-5B94F6A5FDF0}"/>
          </ac:spMkLst>
        </pc:spChg>
        <pc:spChg chg="ord">
          <ac:chgData name="Danielle Duignan" userId="f36a576b-c06f-4e27-b341-dcf4bf9c1f2f" providerId="ADAL" clId="{07D29F31-AF74-419B-AFEC-C1B7E62EF368}" dt="2026-03-10T10:28:01.803" v="30"/>
          <ac:spMkLst>
            <pc:docMk/>
            <pc:sldMk cId="3150760664" sldId="512"/>
            <ac:spMk id="3" creationId="{FF37C692-2861-A576-9923-09FDE10915B7}"/>
          </ac:spMkLst>
        </pc:spChg>
        <pc:spChg chg="mod ord">
          <ac:chgData name="Danielle Duignan" userId="f36a576b-c06f-4e27-b341-dcf4bf9c1f2f" providerId="ADAL" clId="{07D29F31-AF74-419B-AFEC-C1B7E62EF368}" dt="2026-03-10T10:28:01.803" v="30"/>
          <ac:spMkLst>
            <pc:docMk/>
            <pc:sldMk cId="3150760664" sldId="512"/>
            <ac:spMk id="4" creationId="{B11A589B-3C3C-E0EA-622A-87782986BF15}"/>
          </ac:spMkLst>
        </pc:spChg>
        <pc:picChg chg="ord">
          <ac:chgData name="Danielle Duignan" userId="f36a576b-c06f-4e27-b341-dcf4bf9c1f2f" providerId="ADAL" clId="{07D29F31-AF74-419B-AFEC-C1B7E62EF368}" dt="2026-03-10T10:28:01.803" v="30"/>
          <ac:picMkLst>
            <pc:docMk/>
            <pc:sldMk cId="3150760664" sldId="512"/>
            <ac:picMk id="7" creationId="{EB31DD9A-F118-FCD1-F05A-05785FAAB7F6}"/>
          </ac:picMkLst>
        </pc:picChg>
        <pc:picChg chg="mod ord">
          <ac:chgData name="Danielle Duignan" userId="f36a576b-c06f-4e27-b341-dcf4bf9c1f2f" providerId="ADAL" clId="{07D29F31-AF74-419B-AFEC-C1B7E62EF368}" dt="2026-03-10T10:28:01.803" v="30"/>
          <ac:picMkLst>
            <pc:docMk/>
            <pc:sldMk cId="3150760664" sldId="512"/>
            <ac:picMk id="1026" creationId="{9A2E0CAE-2FAB-FAFA-AC9E-8B594B93836D}"/>
          </ac:picMkLst>
        </pc:picChg>
        <pc:picChg chg="mod ord">
          <ac:chgData name="Danielle Duignan" userId="f36a576b-c06f-4e27-b341-dcf4bf9c1f2f" providerId="ADAL" clId="{07D29F31-AF74-419B-AFEC-C1B7E62EF368}" dt="2026-03-10T10:28:01.803" v="30"/>
          <ac:picMkLst>
            <pc:docMk/>
            <pc:sldMk cId="3150760664" sldId="512"/>
            <ac:picMk id="1031" creationId="{C0D9C8F0-F7F0-7C82-E9B7-AE46CBBA80E4}"/>
          </ac:picMkLst>
        </pc:picChg>
        <pc:picChg chg="mod ord">
          <ac:chgData name="Danielle Duignan" userId="f36a576b-c06f-4e27-b341-dcf4bf9c1f2f" providerId="ADAL" clId="{07D29F31-AF74-419B-AFEC-C1B7E62EF368}" dt="2026-03-10T10:28:01.803" v="30"/>
          <ac:picMkLst>
            <pc:docMk/>
            <pc:sldMk cId="3150760664" sldId="512"/>
            <ac:picMk id="1033" creationId="{6EC54656-3B82-BA19-062B-F8094751C4AE}"/>
          </ac:picMkLst>
        </pc:picChg>
      </pc:sldChg>
      <pc:sldChg chg="delSp modSp mod">
        <pc:chgData name="Danielle Duignan" userId="f36a576b-c06f-4e27-b341-dcf4bf9c1f2f" providerId="ADAL" clId="{07D29F31-AF74-419B-AFEC-C1B7E62EF368}" dt="2026-03-10T10:31:15.998" v="76"/>
        <pc:sldMkLst>
          <pc:docMk/>
          <pc:sldMk cId="2586939794" sldId="520"/>
        </pc:sldMkLst>
        <pc:spChg chg="del mod ord">
          <ac:chgData name="Danielle Duignan" userId="f36a576b-c06f-4e27-b341-dcf4bf9c1f2f" providerId="ADAL" clId="{07D29F31-AF74-419B-AFEC-C1B7E62EF368}" dt="2026-03-10T10:29:59.791" v="62" actId="478"/>
          <ac:spMkLst>
            <pc:docMk/>
            <pc:sldMk cId="2586939794" sldId="520"/>
            <ac:spMk id="4" creationId="{9D6BF5ED-C65E-06C3-4B11-7FED11154049}"/>
          </ac:spMkLst>
        </pc:spChg>
        <pc:spChg chg="mod ord">
          <ac:chgData name="Danielle Duignan" userId="f36a576b-c06f-4e27-b341-dcf4bf9c1f2f" providerId="ADAL" clId="{07D29F31-AF74-419B-AFEC-C1B7E62EF368}" dt="2026-03-10T10:30:37.634" v="69"/>
          <ac:spMkLst>
            <pc:docMk/>
            <pc:sldMk cId="2586939794" sldId="520"/>
            <ac:spMk id="24" creationId="{0D14B8A7-AAA0-AAF4-943D-61F3D6D8B4DA}"/>
          </ac:spMkLst>
        </pc:spChg>
        <pc:spChg chg="mod ord">
          <ac:chgData name="Danielle Duignan" userId="f36a576b-c06f-4e27-b341-dcf4bf9c1f2f" providerId="ADAL" clId="{07D29F31-AF74-419B-AFEC-C1B7E62EF368}" dt="2026-03-10T10:30:37.634" v="69"/>
          <ac:spMkLst>
            <pc:docMk/>
            <pc:sldMk cId="2586939794" sldId="520"/>
            <ac:spMk id="25" creationId="{93D5B712-CA64-D612-B753-DA3014B16518}"/>
          </ac:spMkLst>
        </pc:spChg>
        <pc:spChg chg="mod ord">
          <ac:chgData name="Danielle Duignan" userId="f36a576b-c06f-4e27-b341-dcf4bf9c1f2f" providerId="ADAL" clId="{07D29F31-AF74-419B-AFEC-C1B7E62EF368}" dt="2026-03-10T10:30:37.634" v="69"/>
          <ac:spMkLst>
            <pc:docMk/>
            <pc:sldMk cId="2586939794" sldId="520"/>
            <ac:spMk id="26" creationId="{91DCF082-4748-C6EC-6A68-5FB096A5574C}"/>
          </ac:spMkLst>
        </pc:spChg>
        <pc:picChg chg="mod">
          <ac:chgData name="Danielle Duignan" userId="f36a576b-c06f-4e27-b341-dcf4bf9c1f2f" providerId="ADAL" clId="{07D29F31-AF74-419B-AFEC-C1B7E62EF368}" dt="2026-03-10T10:31:15.998" v="76"/>
          <ac:picMkLst>
            <pc:docMk/>
            <pc:sldMk cId="2586939794" sldId="520"/>
            <ac:picMk id="5" creationId="{B103A15A-BE17-DA76-4048-18B99AC48A32}"/>
          </ac:picMkLst>
        </pc:picChg>
        <pc:picChg chg="mod">
          <ac:chgData name="Danielle Duignan" userId="f36a576b-c06f-4e27-b341-dcf4bf9c1f2f" providerId="ADAL" clId="{07D29F31-AF74-419B-AFEC-C1B7E62EF368}" dt="2026-03-10T10:29:12.309" v="52" actId="962"/>
          <ac:picMkLst>
            <pc:docMk/>
            <pc:sldMk cId="2586939794" sldId="520"/>
            <ac:picMk id="6" creationId="{4F965D4A-ACB0-F3FB-69CB-29A5F0C86C3A}"/>
          </ac:picMkLst>
        </pc:picChg>
        <pc:picChg chg="mod">
          <ac:chgData name="Danielle Duignan" userId="f36a576b-c06f-4e27-b341-dcf4bf9c1f2f" providerId="ADAL" clId="{07D29F31-AF74-419B-AFEC-C1B7E62EF368}" dt="2026-03-10T10:29:05.975" v="50" actId="962"/>
          <ac:picMkLst>
            <pc:docMk/>
            <pc:sldMk cId="2586939794" sldId="520"/>
            <ac:picMk id="7" creationId="{6345A17B-2A81-EA6F-8646-012C3660C5BB}"/>
          </ac:picMkLst>
        </pc:picChg>
        <pc:picChg chg="mod">
          <ac:chgData name="Danielle Duignan" userId="f36a576b-c06f-4e27-b341-dcf4bf9c1f2f" providerId="ADAL" clId="{07D29F31-AF74-419B-AFEC-C1B7E62EF368}" dt="2026-03-10T10:28:57.194" v="48" actId="13244"/>
          <ac:picMkLst>
            <pc:docMk/>
            <pc:sldMk cId="2586939794" sldId="520"/>
            <ac:picMk id="8" creationId="{85AE2BF5-3D4B-3E60-5CDD-8FCC393E336F}"/>
          </ac:picMkLst>
        </pc:picChg>
        <pc:picChg chg="mod ord">
          <ac:chgData name="Danielle Duignan" userId="f36a576b-c06f-4e27-b341-dcf4bf9c1f2f" providerId="ADAL" clId="{07D29F31-AF74-419B-AFEC-C1B7E62EF368}" dt="2026-03-10T10:30:37.634" v="69"/>
          <ac:picMkLst>
            <pc:docMk/>
            <pc:sldMk cId="2586939794" sldId="520"/>
            <ac:picMk id="9" creationId="{3D57C637-0FCD-DA72-DA85-1F08535B7847}"/>
          </ac:picMkLst>
        </pc:picChg>
        <pc:picChg chg="mod ord">
          <ac:chgData name="Danielle Duignan" userId="f36a576b-c06f-4e27-b341-dcf4bf9c1f2f" providerId="ADAL" clId="{07D29F31-AF74-419B-AFEC-C1B7E62EF368}" dt="2026-03-10T10:30:37.634" v="69"/>
          <ac:picMkLst>
            <pc:docMk/>
            <pc:sldMk cId="2586939794" sldId="520"/>
            <ac:picMk id="10" creationId="{9A6D97E5-5870-B3FE-DD71-7ACD73D6AB8D}"/>
          </ac:picMkLst>
        </pc:picChg>
        <pc:picChg chg="mod">
          <ac:chgData name="Danielle Duignan" userId="f36a576b-c06f-4e27-b341-dcf4bf9c1f2f" providerId="ADAL" clId="{07D29F31-AF74-419B-AFEC-C1B7E62EF368}" dt="2026-03-10T10:29:22.107" v="56" actId="13244"/>
          <ac:picMkLst>
            <pc:docMk/>
            <pc:sldMk cId="2586939794" sldId="520"/>
            <ac:picMk id="11" creationId="{753AA6E9-5ED1-8F9A-0FD5-FCCF047D1283}"/>
          </ac:picMkLst>
        </pc:picChg>
        <pc:picChg chg="mod">
          <ac:chgData name="Danielle Duignan" userId="f36a576b-c06f-4e27-b341-dcf4bf9c1f2f" providerId="ADAL" clId="{07D29F31-AF74-419B-AFEC-C1B7E62EF368}" dt="2026-03-10T10:28:53.382" v="47"/>
          <ac:picMkLst>
            <pc:docMk/>
            <pc:sldMk cId="2586939794" sldId="520"/>
            <ac:picMk id="12" creationId="{F72A3247-204E-9A55-2C48-2E353943BD34}"/>
          </ac:picMkLst>
        </pc:picChg>
        <pc:picChg chg="mod">
          <ac:chgData name="Danielle Duignan" userId="f36a576b-c06f-4e27-b341-dcf4bf9c1f2f" providerId="ADAL" clId="{07D29F31-AF74-419B-AFEC-C1B7E62EF368}" dt="2026-03-10T10:29:19.786" v="55" actId="13244"/>
          <ac:picMkLst>
            <pc:docMk/>
            <pc:sldMk cId="2586939794" sldId="520"/>
            <ac:picMk id="13" creationId="{FC382254-3235-2301-96FC-A01375AC9986}"/>
          </ac:picMkLst>
        </pc:picChg>
        <pc:picChg chg="ord">
          <ac:chgData name="Danielle Duignan" userId="f36a576b-c06f-4e27-b341-dcf4bf9c1f2f" providerId="ADAL" clId="{07D29F31-AF74-419B-AFEC-C1B7E62EF368}" dt="2026-03-10T10:30:37.634" v="69"/>
          <ac:picMkLst>
            <pc:docMk/>
            <pc:sldMk cId="2586939794" sldId="520"/>
            <ac:picMk id="15" creationId="{C0AE9974-CEFF-0EE6-B4ED-4380EA3022BD}"/>
          </ac:picMkLst>
        </pc:picChg>
        <pc:picChg chg="mod">
          <ac:chgData name="Danielle Duignan" userId="f36a576b-c06f-4e27-b341-dcf4bf9c1f2f" providerId="ADAL" clId="{07D29F31-AF74-419B-AFEC-C1B7E62EF368}" dt="2026-03-10T10:26:46.321" v="1" actId="962"/>
          <ac:picMkLst>
            <pc:docMk/>
            <pc:sldMk cId="2586939794" sldId="520"/>
            <ac:picMk id="16" creationId="{B7305C05-996D-C7C8-ABB7-B8EB259A8899}"/>
          </ac:picMkLst>
        </pc:picChg>
        <pc:picChg chg="ord">
          <ac:chgData name="Danielle Duignan" userId="f36a576b-c06f-4e27-b341-dcf4bf9c1f2f" providerId="ADAL" clId="{07D29F31-AF74-419B-AFEC-C1B7E62EF368}" dt="2026-03-10T10:30:37.634" v="69"/>
          <ac:picMkLst>
            <pc:docMk/>
            <pc:sldMk cId="2586939794" sldId="520"/>
            <ac:picMk id="19" creationId="{78968EA4-8722-F2BB-279B-F944C8510387}"/>
          </ac:picMkLst>
        </pc:picChg>
        <pc:picChg chg="ord">
          <ac:chgData name="Danielle Duignan" userId="f36a576b-c06f-4e27-b341-dcf4bf9c1f2f" providerId="ADAL" clId="{07D29F31-AF74-419B-AFEC-C1B7E62EF368}" dt="2026-03-10T10:30:37.634" v="69"/>
          <ac:picMkLst>
            <pc:docMk/>
            <pc:sldMk cId="2586939794" sldId="520"/>
            <ac:picMk id="20" creationId="{EF0838F3-488D-E868-D0D6-B82A07E71DC2}"/>
          </ac:picMkLst>
        </pc:picChg>
        <pc:picChg chg="ord">
          <ac:chgData name="Danielle Duignan" userId="f36a576b-c06f-4e27-b341-dcf4bf9c1f2f" providerId="ADAL" clId="{07D29F31-AF74-419B-AFEC-C1B7E62EF368}" dt="2026-03-10T10:30:37.634" v="69"/>
          <ac:picMkLst>
            <pc:docMk/>
            <pc:sldMk cId="2586939794" sldId="520"/>
            <ac:picMk id="21" creationId="{1478065A-A7BE-44D1-FD57-68DCB622528D}"/>
          </ac:picMkLst>
        </pc:picChg>
        <pc:picChg chg="mod">
          <ac:chgData name="Danielle Duignan" userId="f36a576b-c06f-4e27-b341-dcf4bf9c1f2f" providerId="ADAL" clId="{07D29F31-AF74-419B-AFEC-C1B7E62EF368}" dt="2026-03-10T10:29:47.409" v="60" actId="13244"/>
          <ac:picMkLst>
            <pc:docMk/>
            <pc:sldMk cId="2586939794" sldId="520"/>
            <ac:picMk id="22" creationId="{543B74E8-91CC-5E1D-1FC1-6322BB6B06F9}"/>
          </ac:picMkLst>
        </pc:picChg>
        <pc:picChg chg="mod">
          <ac:chgData name="Danielle Duignan" userId="f36a576b-c06f-4e27-b341-dcf4bf9c1f2f" providerId="ADAL" clId="{07D29F31-AF74-419B-AFEC-C1B7E62EF368}" dt="2026-03-10T10:29:26.858" v="57" actId="13244"/>
          <ac:picMkLst>
            <pc:docMk/>
            <pc:sldMk cId="2586939794" sldId="520"/>
            <ac:picMk id="23" creationId="{0BCBCB6A-5413-8264-0455-56DFA9A208FD}"/>
          </ac:picMkLst>
        </pc:picChg>
        <pc:picChg chg="mod ord">
          <ac:chgData name="Danielle Duignan" userId="f36a576b-c06f-4e27-b341-dcf4bf9c1f2f" providerId="ADAL" clId="{07D29F31-AF74-419B-AFEC-C1B7E62EF368}" dt="2026-03-10T10:30:37.634" v="69"/>
          <ac:picMkLst>
            <pc:docMk/>
            <pc:sldMk cId="2586939794" sldId="520"/>
            <ac:picMk id="1026" creationId="{A6435F3D-6850-ADB0-D6B9-54A2B9256324}"/>
          </ac:picMkLst>
        </pc:picChg>
      </pc:sldChg>
      <pc:sldChg chg="addSp modSp mod">
        <pc:chgData name="Danielle Duignan" userId="f36a576b-c06f-4e27-b341-dcf4bf9c1f2f" providerId="ADAL" clId="{07D29F31-AF74-419B-AFEC-C1B7E62EF368}" dt="2026-03-10T10:31:03.009" v="75"/>
        <pc:sldMkLst>
          <pc:docMk/>
          <pc:sldMk cId="1807136006" sldId="524"/>
        </pc:sldMkLst>
        <pc:spChg chg="mod">
          <ac:chgData name="Danielle Duignan" userId="f36a576b-c06f-4e27-b341-dcf4bf9c1f2f" providerId="ADAL" clId="{07D29F31-AF74-419B-AFEC-C1B7E62EF368}" dt="2026-03-10T10:27:20.312" v="10" actId="1076"/>
          <ac:spMkLst>
            <pc:docMk/>
            <pc:sldMk cId="1807136006" sldId="524"/>
            <ac:spMk id="2" creationId="{F78F113E-0641-EEDF-ABD0-4C02D16A12EF}"/>
          </ac:spMkLst>
        </pc:spChg>
        <pc:spChg chg="add mod">
          <ac:chgData name="Danielle Duignan" userId="f36a576b-c06f-4e27-b341-dcf4bf9c1f2f" providerId="ADAL" clId="{07D29F31-AF74-419B-AFEC-C1B7E62EF368}" dt="2026-03-10T10:31:03.009" v="75"/>
          <ac:spMkLst>
            <pc:docMk/>
            <pc:sldMk cId="1807136006" sldId="524"/>
            <ac:spMk id="4" creationId="{E642AA3E-BE0F-059F-D748-ABAFC6C77767}"/>
          </ac:spMkLst>
        </pc:spChg>
        <pc:picChg chg="mod">
          <ac:chgData name="Danielle Duignan" userId="f36a576b-c06f-4e27-b341-dcf4bf9c1f2f" providerId="ADAL" clId="{07D29F31-AF74-419B-AFEC-C1B7E62EF368}" dt="2026-03-10T10:27:00.640" v="6" actId="962"/>
          <ac:picMkLst>
            <pc:docMk/>
            <pc:sldMk cId="1807136006" sldId="524"/>
            <ac:picMk id="3" creationId="{70FBC534-991F-8D4F-82F4-2F6BD88119D7}"/>
          </ac:picMkLst>
        </pc:picChg>
      </pc:sldChg>
      <pc:sldChg chg="delSp modSp mod">
        <pc:chgData name="Danielle Duignan" userId="f36a576b-c06f-4e27-b341-dcf4bf9c1f2f" providerId="ADAL" clId="{07D29F31-AF74-419B-AFEC-C1B7E62EF368}" dt="2026-03-10T10:30:29.892" v="66"/>
        <pc:sldMkLst>
          <pc:docMk/>
          <pc:sldMk cId="995338980" sldId="525"/>
        </pc:sldMkLst>
        <pc:spChg chg="del">
          <ac:chgData name="Danielle Duignan" userId="f36a576b-c06f-4e27-b341-dcf4bf9c1f2f" providerId="ADAL" clId="{07D29F31-AF74-419B-AFEC-C1B7E62EF368}" dt="2026-03-10T10:30:24.304" v="65" actId="478"/>
          <ac:spMkLst>
            <pc:docMk/>
            <pc:sldMk cId="995338980" sldId="525"/>
            <ac:spMk id="2" creationId="{2CF81828-9EA9-E3EB-206C-4ED83DB2775C}"/>
          </ac:spMkLst>
        </pc:spChg>
        <pc:spChg chg="mod ord">
          <ac:chgData name="Danielle Duignan" userId="f36a576b-c06f-4e27-b341-dcf4bf9c1f2f" providerId="ADAL" clId="{07D29F31-AF74-419B-AFEC-C1B7E62EF368}" dt="2026-03-10T10:30:29.892" v="66"/>
          <ac:spMkLst>
            <pc:docMk/>
            <pc:sldMk cId="995338980" sldId="525"/>
            <ac:spMk id="5" creationId="{BAF343B9-3771-FCDC-2653-B503B991E941}"/>
          </ac:spMkLst>
        </pc:spChg>
        <pc:grpChg chg="ord">
          <ac:chgData name="Danielle Duignan" userId="f36a576b-c06f-4e27-b341-dcf4bf9c1f2f" providerId="ADAL" clId="{07D29F31-AF74-419B-AFEC-C1B7E62EF368}" dt="2026-03-10T10:30:29.892" v="66"/>
          <ac:grpSpMkLst>
            <pc:docMk/>
            <pc:sldMk cId="995338980" sldId="525"/>
            <ac:grpSpMk id="17" creationId="{5E7D8943-008C-352A-6BCB-53AD4D9CB96A}"/>
          </ac:grpSpMkLst>
        </pc:grpChg>
        <pc:picChg chg="mod ord">
          <ac:chgData name="Danielle Duignan" userId="f36a576b-c06f-4e27-b341-dcf4bf9c1f2f" providerId="ADAL" clId="{07D29F31-AF74-419B-AFEC-C1B7E62EF368}" dt="2026-03-10T10:30:29.892" v="66"/>
          <ac:picMkLst>
            <pc:docMk/>
            <pc:sldMk cId="995338980" sldId="525"/>
            <ac:picMk id="4" creationId="{4B795411-8ED7-E3BA-62AC-2734A39178AD}"/>
          </ac:picMkLst>
        </pc:picChg>
        <pc:picChg chg="ord">
          <ac:chgData name="Danielle Duignan" userId="f36a576b-c06f-4e27-b341-dcf4bf9c1f2f" providerId="ADAL" clId="{07D29F31-AF74-419B-AFEC-C1B7E62EF368}" dt="2026-03-10T10:30:29.892" v="66"/>
          <ac:picMkLst>
            <pc:docMk/>
            <pc:sldMk cId="995338980" sldId="525"/>
            <ac:picMk id="10" creationId="{62A051A7-E621-E601-D8C7-40AFF648BD0B}"/>
          </ac:picMkLst>
        </pc:picChg>
        <pc:picChg chg="ord">
          <ac:chgData name="Danielle Duignan" userId="f36a576b-c06f-4e27-b341-dcf4bf9c1f2f" providerId="ADAL" clId="{07D29F31-AF74-419B-AFEC-C1B7E62EF368}" dt="2026-03-10T10:30:29.892" v="66"/>
          <ac:picMkLst>
            <pc:docMk/>
            <pc:sldMk cId="995338980" sldId="525"/>
            <ac:picMk id="13" creationId="{E4F52FCC-8D5E-B03B-37F5-7C42FDD048E1}"/>
          </ac:picMkLst>
        </pc:picChg>
        <pc:picChg chg="ord">
          <ac:chgData name="Danielle Duignan" userId="f36a576b-c06f-4e27-b341-dcf4bf9c1f2f" providerId="ADAL" clId="{07D29F31-AF74-419B-AFEC-C1B7E62EF368}" dt="2026-03-10T10:30:29.892" v="66"/>
          <ac:picMkLst>
            <pc:docMk/>
            <pc:sldMk cId="995338980" sldId="525"/>
            <ac:picMk id="15" creationId="{BA9E27D8-93B7-388A-06CA-966E41D709DB}"/>
          </ac:picMkLst>
        </pc:picChg>
      </pc:sldChg>
      <pc:sldChg chg="delSp modSp">
        <pc:chgData name="Danielle Duignan" userId="f36a576b-c06f-4e27-b341-dcf4bf9c1f2f" providerId="ADAL" clId="{07D29F31-AF74-419B-AFEC-C1B7E62EF368}" dt="2026-03-10T10:30:56.328" v="73"/>
        <pc:sldMkLst>
          <pc:docMk/>
          <pc:sldMk cId="883219078" sldId="526"/>
        </pc:sldMkLst>
        <pc:spChg chg="del">
          <ac:chgData name="Danielle Duignan" userId="f36a576b-c06f-4e27-b341-dcf4bf9c1f2f" providerId="ADAL" clId="{07D29F31-AF74-419B-AFEC-C1B7E62EF368}" dt="2026-03-10T10:30:43.616" v="70" actId="478"/>
          <ac:spMkLst>
            <pc:docMk/>
            <pc:sldMk cId="883219078" sldId="526"/>
            <ac:spMk id="4" creationId="{301161DD-D32B-00C4-D9E3-8509F210D6E8}"/>
          </ac:spMkLst>
        </pc:spChg>
        <pc:picChg chg="mod">
          <ac:chgData name="Danielle Duignan" userId="f36a576b-c06f-4e27-b341-dcf4bf9c1f2f" providerId="ADAL" clId="{07D29F31-AF74-419B-AFEC-C1B7E62EF368}" dt="2026-03-10T10:30:56.328" v="73"/>
          <ac:picMkLst>
            <pc:docMk/>
            <pc:sldMk cId="883219078" sldId="526"/>
            <ac:picMk id="5" creationId="{8D683C51-5507-FFB4-F10E-6431F52EDB0D}"/>
          </ac:picMkLst>
        </pc:picChg>
        <pc:picChg chg="mod">
          <ac:chgData name="Danielle Duignan" userId="f36a576b-c06f-4e27-b341-dcf4bf9c1f2f" providerId="ADAL" clId="{07D29F31-AF74-419B-AFEC-C1B7E62EF368}" dt="2026-03-10T10:30:52.626" v="71" actId="962"/>
          <ac:picMkLst>
            <pc:docMk/>
            <pc:sldMk cId="883219078" sldId="526"/>
            <ac:picMk id="11" creationId="{5FEA5588-197E-A1E5-5C39-D9E93CAFBEA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39" cy="477043"/>
          </a:xfrm>
          <a:prstGeom prst="rect">
            <a:avLst/>
          </a:prstGeom>
        </p:spPr>
        <p:txBody>
          <a:bodyPr vert="horz" lIns="93745" tIns="46872" rIns="93745" bIns="46872" rtlCol="0"/>
          <a:lstStyle>
            <a:lvl1pPr algn="l">
              <a:defRPr sz="13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39" cy="477043"/>
          </a:xfrm>
          <a:prstGeom prst="rect">
            <a:avLst/>
          </a:prstGeom>
        </p:spPr>
        <p:txBody>
          <a:bodyPr vert="horz" lIns="93745" tIns="46872" rIns="93745" bIns="46872" rtlCol="0"/>
          <a:lstStyle>
            <a:lvl1pPr algn="r">
              <a:defRPr sz="1300"/>
            </a:lvl1pPr>
          </a:lstStyle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62175"/>
            <a:ext cx="2975239" cy="477043"/>
          </a:xfrm>
          <a:prstGeom prst="rect">
            <a:avLst/>
          </a:prstGeom>
        </p:spPr>
        <p:txBody>
          <a:bodyPr vert="horz" lIns="93745" tIns="46872" rIns="93745" bIns="46872" rtlCol="0" anchor="b"/>
          <a:lstStyle>
            <a:lvl1pPr algn="l">
              <a:defRPr sz="1300"/>
            </a:lvl1pPr>
          </a:lstStyle>
          <a:p>
            <a:r>
              <a:rPr lang="en-IE"/>
              <a:t>Project Management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062175"/>
            <a:ext cx="2975239" cy="477043"/>
          </a:xfrm>
          <a:prstGeom prst="rect">
            <a:avLst/>
          </a:prstGeom>
        </p:spPr>
        <p:txBody>
          <a:bodyPr vert="horz" lIns="93745" tIns="46872" rIns="93745" bIns="46872" rtlCol="0" anchor="b"/>
          <a:lstStyle>
            <a:lvl1pPr algn="r">
              <a:defRPr sz="1300"/>
            </a:lvl1pPr>
          </a:lstStyle>
          <a:p>
            <a:fld id="{CC5705D4-A920-428A-A5A2-D66B7C8702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54359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39" cy="477043"/>
          </a:xfrm>
          <a:prstGeom prst="rect">
            <a:avLst/>
          </a:prstGeom>
        </p:spPr>
        <p:txBody>
          <a:bodyPr vert="horz" lIns="93745" tIns="46872" rIns="93745" bIns="46872" rtlCol="0"/>
          <a:lstStyle>
            <a:lvl1pPr algn="l">
              <a:defRPr sz="13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39" cy="477043"/>
          </a:xfrm>
          <a:prstGeom prst="rect">
            <a:avLst/>
          </a:prstGeom>
        </p:spPr>
        <p:txBody>
          <a:bodyPr vert="horz" lIns="93745" tIns="46872" rIns="93745" bIns="46872" rtlCol="0"/>
          <a:lstStyle>
            <a:lvl1pPr algn="r">
              <a:defRPr sz="1300"/>
            </a:lvl1pPr>
          </a:lstStyle>
          <a:p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6163" y="714375"/>
            <a:ext cx="4773612" cy="3579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5" tIns="46872" rIns="93745" bIns="46872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531916"/>
            <a:ext cx="5492750" cy="4293394"/>
          </a:xfrm>
          <a:prstGeom prst="rect">
            <a:avLst/>
          </a:prstGeom>
        </p:spPr>
        <p:txBody>
          <a:bodyPr vert="horz" lIns="93745" tIns="46872" rIns="93745" bIns="468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2175"/>
            <a:ext cx="2975239" cy="477043"/>
          </a:xfrm>
          <a:prstGeom prst="rect">
            <a:avLst/>
          </a:prstGeom>
        </p:spPr>
        <p:txBody>
          <a:bodyPr vert="horz" lIns="93745" tIns="46872" rIns="93745" bIns="46872" rtlCol="0" anchor="b"/>
          <a:lstStyle>
            <a:lvl1pPr algn="l">
              <a:defRPr sz="1300"/>
            </a:lvl1pPr>
          </a:lstStyle>
          <a:p>
            <a:r>
              <a:rPr lang="en-IE"/>
              <a:t>Project Management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062175"/>
            <a:ext cx="2975239" cy="477043"/>
          </a:xfrm>
          <a:prstGeom prst="rect">
            <a:avLst/>
          </a:prstGeom>
        </p:spPr>
        <p:txBody>
          <a:bodyPr vert="horz" lIns="93745" tIns="46872" rIns="93745" bIns="46872" rtlCol="0" anchor="b"/>
          <a:lstStyle>
            <a:lvl1pPr algn="r">
              <a:defRPr sz="1300"/>
            </a:lvl1pPr>
          </a:lstStyle>
          <a:p>
            <a:fld id="{17ACCB0B-C8CE-4AAF-A739-B9000A8DFF2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841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265" indent="-342265">
              <a:buFont typeface="Wingdings" pitchFamily="49" charset="0"/>
              <a:buChar char="Ø"/>
            </a:pPr>
            <a:r>
              <a:rPr lang="en-US" dirty="0"/>
              <a:t>Introduction and Project Overview (3 mins)</a:t>
            </a:r>
          </a:p>
          <a:p>
            <a:pPr marL="342265" indent="-342265">
              <a:buFont typeface="Wingdings" pitchFamily="49" charset="0"/>
              <a:buChar char="Ø"/>
            </a:pPr>
            <a:r>
              <a:rPr lang="en-GB" dirty="0">
                <a:solidFill>
                  <a:srgbClr val="0070C0"/>
                </a:solidFill>
                <a:ea typeface="Calibri"/>
                <a:cs typeface="Calibri"/>
              </a:rPr>
              <a:t>Icebreaker Activity (5mins)</a:t>
            </a:r>
          </a:p>
          <a:p>
            <a:pPr marL="342265" indent="-342265">
              <a:buFont typeface="Wingdings" pitchFamily="49" charset="0"/>
              <a:buChar char="Ø"/>
            </a:pPr>
            <a:r>
              <a:rPr lang="en-US" dirty="0">
                <a:ea typeface="Calibri"/>
                <a:cs typeface="Calibri"/>
              </a:rPr>
              <a:t>Strategic Alignment - Why UD/UDL Matters Now (3 mins)</a:t>
            </a:r>
          </a:p>
          <a:p>
            <a:pPr marL="342265" indent="-342265">
              <a:buFont typeface="Wingdings" pitchFamily="49" charset="0"/>
              <a:buChar char="Ø"/>
            </a:pPr>
            <a:r>
              <a:rPr lang="en-GB" dirty="0">
                <a:solidFill>
                  <a:srgbClr val="0070C0"/>
                </a:solidFill>
                <a:ea typeface="Calibri"/>
                <a:cs typeface="Calibri"/>
              </a:rPr>
              <a:t>Show the UD Course Portal (7mins)</a:t>
            </a:r>
          </a:p>
          <a:p>
            <a:pPr marL="342265" indent="-342265">
              <a:buFont typeface="Wingdings" pitchFamily="49" charset="0"/>
              <a:buChar char="Ø"/>
            </a:pPr>
            <a:r>
              <a:rPr lang="en-GB" dirty="0">
                <a:ea typeface="Calibri"/>
                <a:cs typeface="Calibri"/>
              </a:rPr>
              <a:t>Exemplars (2 mins)</a:t>
            </a:r>
          </a:p>
          <a:p>
            <a:pPr marL="342265" indent="-342265">
              <a:buFont typeface="Wingdings" pitchFamily="49" charset="0"/>
              <a:buChar char="Ø"/>
            </a:pPr>
            <a:r>
              <a:rPr lang="en-GB" dirty="0">
                <a:solidFill>
                  <a:srgbClr val="0070C0"/>
                </a:solidFill>
                <a:ea typeface="Calibri"/>
                <a:cs typeface="Calibri"/>
              </a:rPr>
              <a:t>Brainstorm activity  (20-25mins)</a:t>
            </a:r>
          </a:p>
          <a:p>
            <a:pPr marL="342265" indent="-342265">
              <a:buFont typeface="Wingdings" pitchFamily="49" charset="0"/>
              <a:buChar char="Ø"/>
            </a:pPr>
            <a:r>
              <a:rPr lang="en-GB" dirty="0">
                <a:ea typeface="Calibri"/>
                <a:cs typeface="Calibri"/>
              </a:rPr>
              <a:t>What is their key takeaways (2mins)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CB0B-C8CE-4AAF-A739-B9000A8DFF28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408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base"/>
            <a:r>
              <a:rPr lang="en-IE" dirty="0"/>
              <a:t>Chat and Share within group – mingle and capture some ideas </a:t>
            </a:r>
          </a:p>
          <a:p>
            <a:pPr lvl="1" fontAlgn="base"/>
            <a:r>
              <a:rPr lang="en-IE" dirty="0"/>
              <a:t>(Use resources on table and pick up written comments – Print Likert scale)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IE" dirty="0"/>
              <a:t>Do people feel they have leadership remit</a:t>
            </a:r>
            <a:r>
              <a:rPr lang="en-US" dirty="0"/>
              <a:t>​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IE" dirty="0"/>
              <a:t>Capacity to shape policy</a:t>
            </a:r>
            <a:r>
              <a:rPr lang="en-US" dirty="0"/>
              <a:t>​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IE" dirty="0"/>
              <a:t>Deal with challenges</a:t>
            </a:r>
            <a:r>
              <a:rPr lang="en-US" dirty="0"/>
              <a:t>​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IE" dirty="0"/>
              <a:t>Have I a role or influence </a:t>
            </a:r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CB0B-C8CE-4AAF-A739-B9000A8DFF28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144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CB0B-C8CE-4AAF-A739-B9000A8DFF28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5422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Inclusion is a </a:t>
            </a:r>
            <a:r>
              <a:rPr lang="en-US" b="1" dirty="0"/>
              <a:t>strategic priority </a:t>
            </a:r>
            <a:r>
              <a:rPr lang="en-US" dirty="0"/>
              <a:t>in tertiary education</a:t>
            </a:r>
          </a:p>
          <a:p>
            <a:pPr lvl="1"/>
            <a:r>
              <a:rPr lang="en-US" dirty="0"/>
              <a:t>Policy, funding, and performance indicators increasingly reflect accessibility expectations</a:t>
            </a:r>
          </a:p>
          <a:p>
            <a:pPr lvl="1"/>
            <a:r>
              <a:rPr lang="en-US" dirty="0"/>
              <a:t>Small design shifts can create large institutional impact</a:t>
            </a:r>
          </a:p>
          <a:p>
            <a:pPr lvl="1"/>
            <a:r>
              <a:rPr lang="en-US" dirty="0"/>
              <a:t>Leadership drives cultural change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Leadership Levers for </a:t>
            </a:r>
            <a:r>
              <a:rPr lang="en-US" b="1" dirty="0"/>
              <a:t>change</a:t>
            </a:r>
          </a:p>
          <a:p>
            <a:pPr lvl="1"/>
            <a:r>
              <a:rPr lang="en-US" dirty="0"/>
              <a:t>Strategic vision and messaging</a:t>
            </a:r>
          </a:p>
          <a:p>
            <a:pPr lvl="2"/>
            <a:r>
              <a:rPr lang="en-US" dirty="0"/>
              <a:t>Resource allocation and funding calls</a:t>
            </a:r>
          </a:p>
          <a:p>
            <a:pPr lvl="2"/>
            <a:r>
              <a:rPr lang="en-US" dirty="0"/>
              <a:t>Staff development and CPD</a:t>
            </a:r>
          </a:p>
          <a:p>
            <a:pPr lvl="2"/>
            <a:r>
              <a:rPr lang="en-US" dirty="0"/>
              <a:t>Recognition and reward structures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CB0B-C8CE-4AAF-A739-B9000A8DFF28}" type="slidenum">
              <a:rPr lang="en-IE" smtClean="0"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5551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BAB3D-5EDC-4846-A49D-C6EE4C60D6C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35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Prompt cards – trigger Q what would stop implementation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IE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What UD/UDL shift could help?</a:t>
            </a:r>
            <a:r>
              <a:rPr lang="en-US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IE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What would success look like?</a:t>
            </a:r>
            <a:r>
              <a:rPr lang="en-US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IE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Who would need to be involved?</a:t>
            </a:r>
            <a:r>
              <a:rPr lang="en-US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​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CCB0B-C8CE-4AAF-A739-B9000A8DFF28}" type="slidenum">
              <a:rPr lang="en-IE" smtClean="0"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6933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ltitude Summit Conference Logo 2026">
            <a:extLst>
              <a:ext uri="{FF2B5EF4-FFF2-40B4-BE49-F238E27FC236}">
                <a16:creationId xmlns:a16="http://schemas.microsoft.com/office/drawing/2014/main" id="{E7968491-F1AB-FF58-057E-76A15E8E0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21288"/>
            <a:ext cx="9144000" cy="8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02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858830"/>
            <a:ext cx="5164667" cy="25258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3000" dirty="0">
              <a:solidFill>
                <a:prstClr val="white"/>
              </a:solidFill>
              <a:sym typeface="Gill Sans" pitchFamily="-84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ctrTitle" idx="4294967295"/>
          </p:nvPr>
        </p:nvSpPr>
        <p:spPr>
          <a:xfrm>
            <a:off x="205267" y="1988279"/>
            <a:ext cx="4682652" cy="2232016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2" name="Title 2"/>
          <p:cNvSpPr txBox="1">
            <a:spLocks/>
          </p:cNvSpPr>
          <p:nvPr userDrawn="1"/>
        </p:nvSpPr>
        <p:spPr>
          <a:xfrm>
            <a:off x="357667" y="2140679"/>
            <a:ext cx="4682652" cy="2232016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ym typeface="Gill Sans" pitchFamily="-84" charset="0"/>
            </a:endParaRPr>
          </a:p>
        </p:txBody>
      </p:sp>
      <p:pic>
        <p:nvPicPr>
          <p:cNvPr id="8" name="Picture 2" descr="Group of students working in library">
            <a:extLst>
              <a:ext uri="{FF2B5EF4-FFF2-40B4-BE49-F238E27FC236}">
                <a16:creationId xmlns:a16="http://schemas.microsoft.com/office/drawing/2014/main" id="{68BCD702-F9F9-47BD-AC07-EE36CDD10F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4666" y="1846806"/>
            <a:ext cx="3979334" cy="2525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Altitude Summit Conference Logo 2026">
            <a:extLst>
              <a:ext uri="{FF2B5EF4-FFF2-40B4-BE49-F238E27FC236}">
                <a16:creationId xmlns:a16="http://schemas.microsoft.com/office/drawing/2014/main" id="{FBF97665-B05A-97CD-E532-DB71F1E003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21288"/>
            <a:ext cx="9144000" cy="8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33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2912"/>
            <a:ext cx="7804921" cy="110900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89963" y="1676258"/>
            <a:ext cx="3825941" cy="413009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942" y="1676258"/>
            <a:ext cx="3825941" cy="413009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912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731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610600" cy="4525963"/>
          </a:xfrm>
        </p:spPr>
        <p:txBody>
          <a:bodyPr/>
          <a:lstStyle>
            <a:lvl1pPr marL="342882" indent="-342882">
              <a:buClr>
                <a:srgbClr val="002060"/>
              </a:buClr>
              <a:buSzPct val="70000"/>
              <a:buFont typeface="Courier New" pitchFamily="49" charset="0"/>
              <a:buChar char="o"/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 descr="Altitude Summit Conference Logo 2026">
            <a:extLst>
              <a:ext uri="{FF2B5EF4-FFF2-40B4-BE49-F238E27FC236}">
                <a16:creationId xmlns:a16="http://schemas.microsoft.com/office/drawing/2014/main" id="{1A775AB4-E838-F453-3B9E-0AEAECE12D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21288"/>
            <a:ext cx="9144000" cy="8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75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64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ltitude Summit Conference Logo 2026">
            <a:extLst>
              <a:ext uri="{FF2B5EF4-FFF2-40B4-BE49-F238E27FC236}">
                <a16:creationId xmlns:a16="http://schemas.microsoft.com/office/drawing/2014/main" id="{421BD4A9-5B85-26C7-4335-E22027396A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21288"/>
            <a:ext cx="9144000" cy="8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47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731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4" name="Picture 3" descr="Altitude Summit Conference Logo 2026">
            <a:extLst>
              <a:ext uri="{FF2B5EF4-FFF2-40B4-BE49-F238E27FC236}">
                <a16:creationId xmlns:a16="http://schemas.microsoft.com/office/drawing/2014/main" id="{721D4030-9014-1177-BE3A-860B2669BC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21288"/>
            <a:ext cx="9144000" cy="8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28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ltitude Summit Conference Logo 2026">
            <a:extLst>
              <a:ext uri="{FF2B5EF4-FFF2-40B4-BE49-F238E27FC236}">
                <a16:creationId xmlns:a16="http://schemas.microsoft.com/office/drawing/2014/main" id="{FE51F19A-5DED-6990-996C-64332F0EA1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21288"/>
            <a:ext cx="9144000" cy="8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18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65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17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687A0B-FE1C-49A4-85B8-1FCF14237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78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sym typeface="Gill Sans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sym typeface="Gill Sans" pitchFamily="-8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  <a:sym typeface="Gill Sans" pitchFamily="-84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sym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2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3" r:id="rId9"/>
    <p:sldLayoutId id="2147483678" r:id="rId10"/>
    <p:sldLayoutId id="2147483681" r:id="rId11"/>
  </p:sldLayoutIdLst>
  <p:transition spd="slow">
    <p:fade/>
  </p:transition>
  <p:hf hdr="0" ftr="0" dt="0"/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elucidat.com/go/66ed3c46deefe-671676be53a6c?i=VmRmcGpmTnBLSFJKWTBpWHNla3pEUkhkQ0U5WG1DMUtSNmVVRzJWZThjeFRJRitWQVRQRFUwUmJWeVRWT2ljMQ==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laura.hegarty@atu.ie" TargetMode="External"/><Relationship Id="rId7" Type="http://schemas.openxmlformats.org/officeDocument/2006/relationships/image" Target="../media/image16.png"/><Relationship Id="rId2" Type="http://schemas.openxmlformats.org/officeDocument/2006/relationships/hyperlink" Target="mailto:mairead.mccann@atu.i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mailto:aileen.kennedy@mtu.ie" TargetMode="External"/><Relationship Id="rId4" Type="http://schemas.openxmlformats.org/officeDocument/2006/relationships/hyperlink" Target="mailto:margaret.finch@mtu.ie" TargetMode="External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ackell24lumberio.blogspot.com/2014/01/happy-29th.html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jp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FE9C7-5A00-B812-70FD-5B94F6A5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41980"/>
            <a:ext cx="8280920" cy="1847060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Universal Design (UD) / Universal design for Learning (udl):</a:t>
            </a:r>
            <a:br>
              <a:rPr lang="en-IE" dirty="0"/>
            </a:br>
            <a:r>
              <a:rPr lang="en-IE" dirty="0"/>
              <a:t>What Senior Leaders Need to Know</a:t>
            </a:r>
          </a:p>
        </p:txBody>
      </p:sp>
      <p:pic>
        <p:nvPicPr>
          <p:cNvPr id="1026" name="Picture 2" descr="Leadership in Universal Design for senior leaders in tertiary education Logo that includes Teaching, Learning &amp; assessment, digital environment, campus environment and support, services &amp; social engagement. ">
            <a:extLst>
              <a:ext uri="{FF2B5EF4-FFF2-40B4-BE49-F238E27FC236}">
                <a16:creationId xmlns:a16="http://schemas.microsoft.com/office/drawing/2014/main" id="{9A2E0CAE-2FAB-FAFA-AC9E-8B594B938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4834"/>
            <a:ext cx="1404156" cy="16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Laura Hegarty ATU Lecturer profile picture&#10;">
            <a:extLst>
              <a:ext uri="{FF2B5EF4-FFF2-40B4-BE49-F238E27FC236}">
                <a16:creationId xmlns:a16="http://schemas.microsoft.com/office/drawing/2014/main" id="{C0D9C8F0-F7F0-7C82-E9B7-AE46CBBA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1554626" cy="16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7C692-2861-A576-9923-09FDE1091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640" y="4326851"/>
            <a:ext cx="6552728" cy="81031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UDL Conference | Dublin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Laura Hegarty &amp; Mairead McCann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Atlantic Technological University (ATU)</a:t>
            </a:r>
          </a:p>
        </p:txBody>
      </p:sp>
      <p:pic>
        <p:nvPicPr>
          <p:cNvPr id="1033" name="Picture 9" descr="Mairead McCann ATU Lecturer profile picture">
            <a:extLst>
              <a:ext uri="{FF2B5EF4-FFF2-40B4-BE49-F238E27FC236}">
                <a16:creationId xmlns:a16="http://schemas.microsoft.com/office/drawing/2014/main" id="{6EC54656-3B82-BA19-062B-F8094751C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65" y="3933056"/>
            <a:ext cx="1345799" cy="16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A589B-3C3C-E0EA-622A-87782986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ltitude Summit Logo">
            <a:extLst>
              <a:ext uri="{FF2B5EF4-FFF2-40B4-BE49-F238E27FC236}">
                <a16:creationId xmlns:a16="http://schemas.microsoft.com/office/drawing/2014/main" id="{EB31DD9A-F118-FCD1-F05A-05785FAAB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300"/>
            <a:ext cx="9144000" cy="9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6066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93239-CBAE-855C-FD5F-B4CC83F1A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DBF7C-2968-020F-51D5-0E6E96C0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and Responsibility of Leadership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51710-979A-6132-BA8A-C618ADE2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0CF20-699E-2DE6-025C-C9F39777A64F}"/>
              </a:ext>
            </a:extLst>
          </p:cNvPr>
          <p:cNvSpPr txBox="1"/>
          <p:nvPr/>
        </p:nvSpPr>
        <p:spPr>
          <a:xfrm>
            <a:off x="156692" y="943704"/>
            <a:ext cx="8856984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300" b="0" i="0" dirty="0">
                <a:effectLst/>
                <a:latin typeface="Rubik"/>
              </a:rPr>
              <a:t>Senior leaders can create a supportive environment where UD / UDL becomes a fundamental part of the institution's educational culture.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300" dirty="0">
              <a:latin typeface="Rubik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300" b="0" i="0" dirty="0">
                <a:solidFill>
                  <a:srgbClr val="0070C0"/>
                </a:solidFill>
                <a:effectLst/>
                <a:latin typeface="Rubik"/>
              </a:rPr>
              <a:t>By committing to and investing in UD/UDL initiatives, they can help ensure that all staff and students have equitable access within our institutes.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300" b="0" i="0" dirty="0">
              <a:effectLst/>
              <a:latin typeface="Rubik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300" b="0" i="0" dirty="0">
                <a:effectLst/>
                <a:latin typeface="Rubik"/>
              </a:rPr>
              <a:t>Senior leaders in organisations can play a vital role in supporting Universal Design initiatives, which aim to create products, environments, and services that are accessible and usable by a wide range of individuals, regardless of their age, abilities, or disabilities.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300" dirty="0">
              <a:latin typeface="Rubik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0070C0"/>
                </a:solidFill>
              </a:rPr>
              <a:t>Leadership drives cultural change</a:t>
            </a:r>
          </a:p>
          <a:p>
            <a:pPr algn="l">
              <a:buNone/>
            </a:pPr>
            <a:endParaRPr lang="en-US" b="0" i="0" dirty="0">
              <a:solidFill>
                <a:srgbClr val="34505D"/>
              </a:solidFill>
              <a:effectLst/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82785688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494A3-F40D-B172-E2E4-DECDE0B70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7A4C-3697-E474-FD40-74436EDF7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84047"/>
            <a:ext cx="7772400" cy="1470025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Demonstration of Leadership Course</a:t>
            </a:r>
            <a:endParaRPr lang="en-US" dirty="0"/>
          </a:p>
        </p:txBody>
      </p:sp>
      <p:pic>
        <p:nvPicPr>
          <p:cNvPr id="6" name="Picture 5" descr="QR Code for Leadership CPD course">
            <a:extLst>
              <a:ext uri="{FF2B5EF4-FFF2-40B4-BE49-F238E27FC236}">
                <a16:creationId xmlns:a16="http://schemas.microsoft.com/office/drawing/2014/main" id="{351DBFC6-E3F3-35D3-8A23-36310E8C5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17" y="1772950"/>
            <a:ext cx="3312099" cy="3312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3F1A7A-CB14-2914-011C-42E0C7A2CD96}"/>
              </a:ext>
            </a:extLst>
          </p:cNvPr>
          <p:cNvSpPr txBox="1"/>
          <p:nvPr/>
        </p:nvSpPr>
        <p:spPr>
          <a:xfrm>
            <a:off x="3347864" y="5019261"/>
            <a:ext cx="367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Scan QR code to access course</a:t>
            </a:r>
            <a:endParaRPr lang="en-I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0843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descr="Pilot Package Heading">
            <a:extLst>
              <a:ext uri="{FF2B5EF4-FFF2-40B4-BE49-F238E27FC236}">
                <a16:creationId xmlns:a16="http://schemas.microsoft.com/office/drawing/2014/main" id="{BAF343B9-3771-FCDC-2653-B503B991E9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3920" y="508363"/>
            <a:ext cx="3435636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 Outline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95411-8ED7-E3BA-62AC-2734A3917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01" y="1049510"/>
            <a:ext cx="3665255" cy="185764"/>
          </a:xfrm>
          <a:prstGeom prst="rect">
            <a:avLst/>
          </a:prstGeom>
        </p:spPr>
      </p:pic>
      <p:pic>
        <p:nvPicPr>
          <p:cNvPr id="10" name="Picture 9" descr="Screenshot  of learning objectives for UD/UDL course">
            <a:extLst>
              <a:ext uri="{FF2B5EF4-FFF2-40B4-BE49-F238E27FC236}">
                <a16:creationId xmlns:a16="http://schemas.microsoft.com/office/drawing/2014/main" id="{62A051A7-E621-E601-D8C7-40AFF648B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9" y="1384255"/>
            <a:ext cx="4819898" cy="1890810"/>
          </a:xfrm>
          <a:prstGeom prst="rect">
            <a:avLst/>
          </a:prstGeom>
        </p:spPr>
      </p:pic>
      <p:grpSp>
        <p:nvGrpSpPr>
          <p:cNvPr id="17" name="Group 16" descr="Image of welcome headshots of Dr. Orla Flynn (ATU), professor Maggie Cusack (MTU) and Paddy Lavelle (ETBI)">
            <a:extLst>
              <a:ext uri="{FF2B5EF4-FFF2-40B4-BE49-F238E27FC236}">
                <a16:creationId xmlns:a16="http://schemas.microsoft.com/office/drawing/2014/main" id="{5E7D8943-008C-352A-6BCB-53AD4D9CB96A}"/>
              </a:ext>
            </a:extLst>
          </p:cNvPr>
          <p:cNvGrpSpPr/>
          <p:nvPr/>
        </p:nvGrpSpPr>
        <p:grpSpPr>
          <a:xfrm>
            <a:off x="4955829" y="332486"/>
            <a:ext cx="3909948" cy="3091561"/>
            <a:chOff x="4955829" y="332486"/>
            <a:chExt cx="3909948" cy="3091561"/>
          </a:xfrm>
        </p:grpSpPr>
        <p:grpSp>
          <p:nvGrpSpPr>
            <p:cNvPr id="7" name="Group 6" descr="Pilot course introduction">
              <a:extLst>
                <a:ext uri="{FF2B5EF4-FFF2-40B4-BE49-F238E27FC236}">
                  <a16:creationId xmlns:a16="http://schemas.microsoft.com/office/drawing/2014/main" id="{3F218662-B14F-D3A0-8863-752CEEC43701}"/>
                </a:ext>
              </a:extLst>
            </p:cNvPr>
            <p:cNvGrpSpPr/>
            <p:nvPr/>
          </p:nvGrpSpPr>
          <p:grpSpPr>
            <a:xfrm>
              <a:off x="5268485" y="643771"/>
              <a:ext cx="1235900" cy="1452719"/>
              <a:chOff x="4651622" y="2850307"/>
              <a:chExt cx="2764317" cy="3195960"/>
            </a:xfrm>
          </p:grpSpPr>
          <p:pic>
            <p:nvPicPr>
              <p:cNvPr id="6" name="Picture 5" descr="Pilot Course">
                <a:extLst>
                  <a:ext uri="{FF2B5EF4-FFF2-40B4-BE49-F238E27FC236}">
                    <a16:creationId xmlns:a16="http://schemas.microsoft.com/office/drawing/2014/main" id="{165FCF6F-2391-B852-680C-EB7AEB809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1622" y="2850307"/>
                <a:ext cx="2743200" cy="165423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9" name="Picture 6">
                <a:extLst>
                  <a:ext uri="{FF2B5EF4-FFF2-40B4-BE49-F238E27FC236}">
                    <a16:creationId xmlns:a16="http://schemas.microsoft.com/office/drawing/2014/main" id="{2C8C5DEF-F568-16ED-0CD2-A24F82F9AA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2739" y="5848683"/>
                <a:ext cx="2743200" cy="197584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BF82B1F-783D-5278-222C-BC83AE5827BD}"/>
                </a:ext>
              </a:extLst>
            </p:cNvPr>
            <p:cNvGrpSpPr/>
            <p:nvPr/>
          </p:nvGrpSpPr>
          <p:grpSpPr>
            <a:xfrm>
              <a:off x="4955829" y="332486"/>
              <a:ext cx="3909948" cy="3091561"/>
              <a:chOff x="4955829" y="332486"/>
              <a:chExt cx="3909948" cy="309156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F6A74F2-3783-10E3-4DAF-72491770D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55829" y="1906987"/>
                <a:ext cx="3909948" cy="151706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9F5E892-CA7C-D4D1-CEF1-954CA9BAB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36815" y="332486"/>
                <a:ext cx="1910998" cy="1455237"/>
              </a:xfrm>
              <a:prstGeom prst="rect">
                <a:avLst/>
              </a:prstGeom>
            </p:spPr>
          </p:pic>
        </p:grpSp>
      </p:grpSp>
      <p:pic>
        <p:nvPicPr>
          <p:cNvPr id="13" name="Picture 12" descr="Screenshot of Course units, 4 in total">
            <a:extLst>
              <a:ext uri="{FF2B5EF4-FFF2-40B4-BE49-F238E27FC236}">
                <a16:creationId xmlns:a16="http://schemas.microsoft.com/office/drawing/2014/main" id="{E4F52FCC-8D5E-B03B-37F5-7C42FDD048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154" y="3582936"/>
            <a:ext cx="4407168" cy="2049698"/>
          </a:xfrm>
          <a:prstGeom prst="rect">
            <a:avLst/>
          </a:prstGeom>
        </p:spPr>
      </p:pic>
      <p:pic>
        <p:nvPicPr>
          <p:cNvPr id="15" name="Picture 14" descr="Screenshot of Digital Badge and what it is">
            <a:extLst>
              <a:ext uri="{FF2B5EF4-FFF2-40B4-BE49-F238E27FC236}">
                <a16:creationId xmlns:a16="http://schemas.microsoft.com/office/drawing/2014/main" id="{BA9E27D8-93B7-388A-06CA-966E41D709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3231" y="3786352"/>
            <a:ext cx="4407168" cy="193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3898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6D04A-F558-5305-BD74-B58BF3D77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EEC5-94F4-D165-8D5B-6A3689288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Exemplars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8290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5D112-6D8D-87BF-8AB8-A9959B12F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92F9-AFCA-11E7-B1A0-126B66A0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96888"/>
          </a:xfrm>
        </p:spPr>
        <p:txBody>
          <a:bodyPr>
            <a:noAutofit/>
          </a:bodyPr>
          <a:lstStyle/>
          <a:p>
            <a:r>
              <a:rPr lang="en-US" sz="2800" dirty="0"/>
              <a:t>Real‑World Examples &amp; Quick Wins​ - ETBI FET Digital Library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4711E-7F1F-97DA-EFF1-78938B95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074" name="Picture 2" descr="Screenshot of ETBI FET Digital Library Website Home Page">
            <a:extLst>
              <a:ext uri="{FF2B5EF4-FFF2-40B4-BE49-F238E27FC236}">
                <a16:creationId xmlns:a16="http://schemas.microsoft.com/office/drawing/2014/main" id="{B7AF690C-86DF-5C36-8A7B-C76379755F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96752"/>
            <a:ext cx="8077200" cy="4276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04712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13FA-F943-703C-8744-658BCF6B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396" y="-1586"/>
            <a:ext cx="9144000" cy="673100"/>
          </a:xfrm>
        </p:spPr>
        <p:txBody>
          <a:bodyPr/>
          <a:lstStyle/>
          <a:p>
            <a:r>
              <a:rPr lang="en-GB" dirty="0"/>
              <a:t>UCC – Accessibility Allies Project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9A76C-9B08-7181-2E76-85DA8F48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 descr="Screenshot UCC Accessibility Allies Project">
            <a:extLst>
              <a:ext uri="{FF2B5EF4-FFF2-40B4-BE49-F238E27FC236}">
                <a16:creationId xmlns:a16="http://schemas.microsoft.com/office/drawing/2014/main" id="{BC5AEA36-387F-4D2E-8F97-BC26DC26E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80728"/>
            <a:ext cx="7495767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17271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B4374-FA17-9D57-9446-E12888E6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28936"/>
          </a:xfrm>
        </p:spPr>
        <p:txBody>
          <a:bodyPr>
            <a:normAutofit fontScale="90000"/>
          </a:bodyPr>
          <a:lstStyle/>
          <a:p>
            <a:r>
              <a:rPr lang="en-GB" dirty="0"/>
              <a:t>MTU – UD Framework Implementation Steering Committee</a:t>
            </a:r>
            <a:endParaRPr lang="en-IE" dirty="0"/>
          </a:p>
        </p:txBody>
      </p:sp>
      <p:pic>
        <p:nvPicPr>
          <p:cNvPr id="6" name="Content Placeholder 5" descr="MTU UD Framework Implementation Steering Committee">
            <a:extLst>
              <a:ext uri="{FF2B5EF4-FFF2-40B4-BE49-F238E27FC236}">
                <a16:creationId xmlns:a16="http://schemas.microsoft.com/office/drawing/2014/main" id="{160C2BEF-E168-5F60-478E-E6A6B5B4B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808" y="1315484"/>
            <a:ext cx="8138383" cy="4227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BC3B-9CC9-3EEE-FB0B-EA2C7469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96726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8CF02-623E-2634-97C3-1785B8AD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1685-3393-2A6D-625A-E31C8D13F0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Brainstorm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7521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58585-C2A6-8227-1A50-717480523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Brainstorm Activity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A8D9-0AA4-B33E-64B4-B636147AB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1"/>
            <a:ext cx="8610600" cy="496287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b="1" dirty="0">
                <a:solidFill>
                  <a:srgbClr val="000000"/>
                </a:solidFill>
              </a:rPr>
              <a:t>Purpose:</a:t>
            </a:r>
            <a:r>
              <a:rPr lang="en-IE" dirty="0">
                <a:solidFill>
                  <a:srgbClr val="000000"/>
                </a:solidFill>
              </a:rPr>
              <a:t> Turn leadership challenges into UD/UDL opportunities.</a:t>
            </a:r>
            <a:r>
              <a:rPr lang="en-US" dirty="0">
                <a:solidFill>
                  <a:srgbClr val="000000"/>
                </a:solidFill>
              </a:rPr>
              <a:t>​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>
                <a:solidFill>
                  <a:srgbClr val="000000"/>
                </a:solidFill>
              </a:rPr>
              <a:t>Instructions: </a:t>
            </a:r>
            <a:r>
              <a:rPr lang="en-IE" dirty="0">
                <a:solidFill>
                  <a:srgbClr val="000000"/>
                </a:solidFill>
              </a:rPr>
              <a:t>In your group identify a current institutional challenge/barrier </a:t>
            </a:r>
            <a:r>
              <a:rPr lang="en-IE" sz="2000" dirty="0">
                <a:solidFill>
                  <a:srgbClr val="000000"/>
                </a:solidFill>
              </a:rPr>
              <a:t>(e.g., clear vision, retention, staff workload, digital transformation, allocate resources)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sz="2000" dirty="0">
              <a:solidFill>
                <a:srgbClr val="000000"/>
              </a:solidFill>
            </a:endParaRPr>
          </a:p>
          <a:p>
            <a:pPr fontAlgn="base">
              <a:lnSpc>
                <a:spcPts val="1350"/>
              </a:lnSpc>
              <a:buNone/>
            </a:pPr>
            <a:r>
              <a:rPr lang="en-IE" dirty="0">
                <a:solidFill>
                  <a:srgbClr val="000000"/>
                </a:solidFill>
              </a:rPr>
              <a:t>Then brainstorm:</a:t>
            </a:r>
            <a:r>
              <a:rPr lang="en-US" dirty="0">
                <a:solidFill>
                  <a:srgbClr val="000000"/>
                </a:solidFill>
              </a:rPr>
              <a:t>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IE" dirty="0">
                <a:solidFill>
                  <a:srgbClr val="000000"/>
                </a:solidFill>
              </a:rPr>
              <a:t>Use the worksheet provided to spark ideas and capture your thinking or use a voice note to share with us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endParaRPr lang="en-IE" dirty="0">
              <a:solidFill>
                <a:srgbClr val="000000"/>
              </a:solidFill>
            </a:endParaRPr>
          </a:p>
          <a:p>
            <a:pPr marL="457176" lvl="1" indent="0" algn="ctr" fontAlgn="base">
              <a:buNone/>
            </a:pPr>
            <a:r>
              <a:rPr lang="en-US" b="1" dirty="0">
                <a:solidFill>
                  <a:srgbClr val="7030A0"/>
                </a:solidFill>
              </a:rPr>
              <a:t>Agree on one actionable commitment by the end of the Activity to share 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59F86-C9C6-B508-B1BA-E8A54F41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22119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3ED3C-6787-1C5E-B371-CB5A0093A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A827-8C33-A833-3996-4C4ACDFDA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Key Takeaways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6836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511E-59F4-41C9-8CCE-C9B07822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"/>
                <a:cs typeface="Calibri"/>
              </a:rPr>
              <a:t>Topics 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8311A-9FBD-4A11-BC9E-6219541E3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106" y="1196752"/>
            <a:ext cx="8578127" cy="4738520"/>
          </a:xfrm>
        </p:spPr>
        <p:txBody>
          <a:bodyPr vert="horz" lIns="91435" tIns="45718" rIns="91435" bIns="45718" rtlCol="0" anchor="t">
            <a:normAutofit/>
          </a:bodyPr>
          <a:lstStyle/>
          <a:p>
            <a:pPr marL="342265" indent="-342265">
              <a:buFont typeface="Wingdings" pitchFamily="49" charset="0"/>
              <a:buChar char="Ø"/>
            </a:pPr>
            <a:r>
              <a:rPr lang="en-US" dirty="0"/>
              <a:t>Introduction and Project Overview </a:t>
            </a:r>
          </a:p>
          <a:p>
            <a:pPr marL="342265" indent="-342265">
              <a:buFont typeface="Wingdings" pitchFamily="49" charset="0"/>
              <a:buChar char="Ø"/>
            </a:pPr>
            <a:r>
              <a:rPr lang="en-GB" dirty="0">
                <a:solidFill>
                  <a:srgbClr val="0070C0"/>
                </a:solidFill>
                <a:ea typeface="Calibri"/>
                <a:cs typeface="Calibri"/>
              </a:rPr>
              <a:t>Icebreaker Activity (5mins)</a:t>
            </a:r>
          </a:p>
          <a:p>
            <a:pPr marL="342265" indent="-342265">
              <a:buFont typeface="Wingdings" pitchFamily="49" charset="0"/>
              <a:buChar char="Ø"/>
            </a:pPr>
            <a:r>
              <a:rPr lang="en-US" dirty="0">
                <a:ea typeface="Calibri"/>
                <a:cs typeface="Calibri"/>
              </a:rPr>
              <a:t>Strategic Alignment - Why UD/UDL Matters Now</a:t>
            </a:r>
          </a:p>
          <a:p>
            <a:pPr marL="342265" indent="-342265">
              <a:buFont typeface="Wingdings" pitchFamily="49" charset="0"/>
              <a:buChar char="Ø"/>
            </a:pPr>
            <a:r>
              <a:rPr lang="en-GB" dirty="0">
                <a:solidFill>
                  <a:srgbClr val="0070C0"/>
                </a:solidFill>
                <a:ea typeface="Calibri"/>
                <a:cs typeface="Calibri"/>
              </a:rPr>
              <a:t>Show the UD Course Portal </a:t>
            </a:r>
          </a:p>
          <a:p>
            <a:pPr marL="342265" indent="-342265">
              <a:buFont typeface="Wingdings" pitchFamily="49" charset="0"/>
              <a:buChar char="Ø"/>
            </a:pPr>
            <a:r>
              <a:rPr lang="en-GB" dirty="0">
                <a:ea typeface="Calibri"/>
                <a:cs typeface="Calibri"/>
              </a:rPr>
              <a:t>Exemplars</a:t>
            </a:r>
          </a:p>
          <a:p>
            <a:pPr marL="342265" indent="-342265">
              <a:buFont typeface="Wingdings" pitchFamily="49" charset="0"/>
              <a:buChar char="Ø"/>
            </a:pPr>
            <a:r>
              <a:rPr lang="en-GB" dirty="0">
                <a:solidFill>
                  <a:srgbClr val="0070C0"/>
                </a:solidFill>
                <a:ea typeface="Calibri"/>
                <a:cs typeface="Calibri"/>
              </a:rPr>
              <a:t>Brainstorm activity (20mins)</a:t>
            </a:r>
          </a:p>
          <a:p>
            <a:pPr marL="342265" indent="-342265">
              <a:buFont typeface="Wingdings" pitchFamily="49" charset="0"/>
              <a:buChar char="Ø"/>
            </a:pPr>
            <a:r>
              <a:rPr lang="en-GB" dirty="0">
                <a:ea typeface="Calibri"/>
                <a:cs typeface="Calibri"/>
              </a:rPr>
              <a:t>Key Takeaways </a:t>
            </a:r>
          </a:p>
          <a:p>
            <a:pPr marL="342265" indent="-342265">
              <a:buFont typeface="Wingdings" pitchFamily="49" charset="0"/>
              <a:buChar char="Ø"/>
            </a:pPr>
            <a:endParaRPr lang="en-GB" dirty="0">
              <a:solidFill>
                <a:srgbClr val="0070C0"/>
              </a:solidFill>
              <a:ea typeface="Calibri"/>
              <a:cs typeface="Calibri"/>
            </a:endParaRPr>
          </a:p>
        </p:txBody>
      </p:sp>
      <p:pic>
        <p:nvPicPr>
          <p:cNvPr id="2050" name="Picture 2" descr="Image shows educators at a conference workshop sitting around tables brainstorming during a workshop activity">
            <a:extLst>
              <a:ext uri="{FF2B5EF4-FFF2-40B4-BE49-F238E27FC236}">
                <a16:creationId xmlns:a16="http://schemas.microsoft.com/office/drawing/2014/main" id="{DC7A082A-F854-3B81-FE0A-D5C7F87B3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47988"/>
            <a:ext cx="3958854" cy="2805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86ADC-2F92-4E6E-A69F-FB5675D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18956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DAC2-0C01-4E35-9F85-640DE848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Commitments &amp; Key Takeaways​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83DED-34C7-84FD-F25C-C5C731297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Embed UD and UDL into leadership strategy and governance</a:t>
            </a:r>
          </a:p>
          <a:p>
            <a:pPr lvl="1"/>
            <a:r>
              <a:rPr lang="en-US" dirty="0"/>
              <a:t>Small, strategic design decisions create significant impact</a:t>
            </a:r>
          </a:p>
          <a:p>
            <a:pPr lvl="1"/>
            <a:r>
              <a:rPr lang="en-US" dirty="0"/>
              <a:t>Leaders set the tone for inclusive culture</a:t>
            </a:r>
          </a:p>
          <a:p>
            <a:pPr lvl="1"/>
            <a:r>
              <a:rPr lang="en-US" dirty="0"/>
              <a:t>Immediate actionable insights for your institution</a:t>
            </a:r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How will you show your commitment to UD/UDL leadership within your institution?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426A7-8031-AA91-C0BE-4206E31F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8686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E7F72-0414-654E-C993-DE2DB120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Team Contact Details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594DF4-4C7D-3AA3-28A9-080199135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397012" y="2080444"/>
            <a:ext cx="5885227" cy="3094614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100" dirty="0"/>
              <a:t>Mairead McCann ATU </a:t>
            </a:r>
            <a:r>
              <a:rPr lang="en-IE" sz="2100" dirty="0">
                <a:hlinkClick r:id="rId2"/>
              </a:rPr>
              <a:t>mairead.mccann@atu.ie</a:t>
            </a:r>
            <a:endParaRPr lang="en-IE" sz="2100" dirty="0">
              <a:cs typeface="Calibri"/>
            </a:endParaRPr>
          </a:p>
          <a:p>
            <a:pPr marL="0" indent="0">
              <a:buNone/>
            </a:pPr>
            <a:endParaRPr lang="en-IE" sz="2100" dirty="0"/>
          </a:p>
          <a:p>
            <a:pPr marL="0" indent="0">
              <a:buNone/>
            </a:pPr>
            <a:endParaRPr lang="en-IE" sz="2100" dirty="0"/>
          </a:p>
          <a:p>
            <a:pPr marL="0" indent="0">
              <a:buNone/>
            </a:pPr>
            <a:r>
              <a:rPr lang="en-IE" sz="2100" dirty="0"/>
              <a:t>Laura Hegarty ATU </a:t>
            </a:r>
            <a:r>
              <a:rPr lang="en-IE" sz="2100" dirty="0">
                <a:hlinkClick r:id="rId3"/>
              </a:rPr>
              <a:t>laura.hegarty@atu.ie</a:t>
            </a:r>
            <a:endParaRPr lang="en-IE" sz="2100" dirty="0">
              <a:cs typeface="Calibri"/>
            </a:endParaRPr>
          </a:p>
          <a:p>
            <a:pPr marL="0" indent="0">
              <a:buNone/>
            </a:pPr>
            <a:endParaRPr lang="en-IE" sz="2100" dirty="0"/>
          </a:p>
          <a:p>
            <a:pPr marL="0" indent="0">
              <a:buNone/>
            </a:pPr>
            <a:endParaRPr lang="en-IE" sz="2100" dirty="0"/>
          </a:p>
          <a:p>
            <a:pPr marL="0" indent="0">
              <a:buNone/>
            </a:pPr>
            <a:r>
              <a:rPr lang="en-IE" sz="2100" dirty="0"/>
              <a:t>Margaret Finch MTU </a:t>
            </a:r>
            <a:r>
              <a:rPr lang="en-IE" sz="2100" dirty="0">
                <a:hlinkClick r:id="rId4"/>
              </a:rPr>
              <a:t>margaret.finch@mtu.ie</a:t>
            </a:r>
            <a:endParaRPr lang="en-IE" sz="2100" dirty="0">
              <a:cs typeface="Calibri"/>
            </a:endParaRPr>
          </a:p>
          <a:p>
            <a:pPr marL="0" indent="0">
              <a:buNone/>
            </a:pPr>
            <a:endParaRPr lang="en-IE" sz="2100" dirty="0"/>
          </a:p>
          <a:p>
            <a:pPr marL="0" indent="0">
              <a:buNone/>
            </a:pPr>
            <a:endParaRPr lang="en-IE" sz="2100" dirty="0"/>
          </a:p>
          <a:p>
            <a:pPr marL="0" indent="0">
              <a:buNone/>
            </a:pPr>
            <a:r>
              <a:rPr lang="en-IE" sz="2100" dirty="0"/>
              <a:t>Aileen Kennedy MTU </a:t>
            </a:r>
            <a:r>
              <a:rPr lang="en-IE" sz="2100" dirty="0">
                <a:hlinkClick r:id="rId5"/>
              </a:rPr>
              <a:t>aileen.kennedy@mtu.ie</a:t>
            </a:r>
            <a:endParaRPr lang="en-IE" sz="2100" dirty="0"/>
          </a:p>
          <a:p>
            <a:endParaRPr lang="en-IE" sz="2100" dirty="0">
              <a:cs typeface="Calibri"/>
            </a:endParaRPr>
          </a:p>
          <a:p>
            <a:pPr marL="0" indent="0">
              <a:buNone/>
            </a:pPr>
            <a:endParaRPr lang="en-IE" sz="2100" dirty="0"/>
          </a:p>
        </p:txBody>
      </p:sp>
      <p:pic>
        <p:nvPicPr>
          <p:cNvPr id="11" name="Picture 10" descr="Image of Mairead McCann ATU, Laura Hegarty ATU, Margaret Finch MTU and Aileen Kennedy MTU">
            <a:extLst>
              <a:ext uri="{FF2B5EF4-FFF2-40B4-BE49-F238E27FC236}">
                <a16:creationId xmlns:a16="http://schemas.microsoft.com/office/drawing/2014/main" id="{5FEA5588-197E-A1E5-5C39-D9E93CAFB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36" y="1693494"/>
            <a:ext cx="810864" cy="3471012"/>
          </a:xfrm>
          <a:prstGeom prst="rect">
            <a:avLst/>
          </a:prstGeom>
        </p:spPr>
      </p:pic>
      <p:pic>
        <p:nvPicPr>
          <p:cNvPr id="7" name="Picture 6" descr="HEA logo">
            <a:extLst>
              <a:ext uri="{FF2B5EF4-FFF2-40B4-BE49-F238E27FC236}">
                <a16:creationId xmlns:a16="http://schemas.microsoft.com/office/drawing/2014/main" id="{A08E8274-1C96-20DF-3689-40570832E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1760" y="2069892"/>
            <a:ext cx="2210219" cy="592707"/>
          </a:xfrm>
          <a:prstGeom prst="rect">
            <a:avLst/>
          </a:prstGeom>
        </p:spPr>
      </p:pic>
      <p:pic>
        <p:nvPicPr>
          <p:cNvPr id="8" name="Picture 7" descr="Ud for Senior leaders Logo">
            <a:extLst>
              <a:ext uri="{FF2B5EF4-FFF2-40B4-BE49-F238E27FC236}">
                <a16:creationId xmlns:a16="http://schemas.microsoft.com/office/drawing/2014/main" id="{6FDAE651-7DB0-7DF4-DBA6-44FDBA580E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7930" y="2519600"/>
            <a:ext cx="2457881" cy="1474165"/>
          </a:xfrm>
          <a:prstGeom prst="rect">
            <a:avLst/>
          </a:prstGeom>
        </p:spPr>
      </p:pic>
      <p:pic>
        <p:nvPicPr>
          <p:cNvPr id="5" name="Picture 2" descr="PATH Logo">
            <a:extLst>
              <a:ext uri="{FF2B5EF4-FFF2-40B4-BE49-F238E27FC236}">
                <a16:creationId xmlns:a16="http://schemas.microsoft.com/office/drawing/2014/main" id="{8D683C51-5507-FFB4-F10E-6431F52E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340" y="3879698"/>
            <a:ext cx="1605061" cy="82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1907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2AA3E-BE0F-059F-D748-ABAFC6C777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35" tIns="45718" rIns="91435" bIns="45718" rtlCol="0" anchor="b">
            <a:normAutofit/>
          </a:bodyPr>
          <a:lstStyle/>
          <a:p>
            <a:r>
              <a:rPr lang="en-GB" dirty="0"/>
              <a:t>Thank you!</a:t>
            </a:r>
            <a:endParaRPr lang="en-I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8F113E-0641-EEDF-ABD0-4C02D16A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70FBC534-991F-8D4F-82F4-2F6BD8811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39752" y="1556792"/>
            <a:ext cx="4759885" cy="2822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0713600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47794-971D-6750-EFA8-D4CB4D9C5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1107-3879-86CA-82B9-3D4495A142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and Project Overview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6564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HEAD logo">
            <a:extLst>
              <a:ext uri="{FF2B5EF4-FFF2-40B4-BE49-F238E27FC236}">
                <a16:creationId xmlns:a16="http://schemas.microsoft.com/office/drawing/2014/main" id="{F72A3247-204E-9A55-2C48-2E353943B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8" y="200893"/>
            <a:ext cx="1345114" cy="305264"/>
          </a:xfrm>
          <a:prstGeom prst="rect">
            <a:avLst/>
          </a:prstGeom>
        </p:spPr>
      </p:pic>
      <p:pic>
        <p:nvPicPr>
          <p:cNvPr id="8" name="Picture 7" descr="Dundalk ETB Logo&#10;">
            <a:extLst>
              <a:ext uri="{FF2B5EF4-FFF2-40B4-BE49-F238E27FC236}">
                <a16:creationId xmlns:a16="http://schemas.microsoft.com/office/drawing/2014/main" id="{85AE2BF5-3D4B-3E60-5CDD-8FCC393E3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9467"/>
            <a:ext cx="1204504" cy="435916"/>
          </a:xfrm>
          <a:prstGeom prst="rect">
            <a:avLst/>
          </a:prstGeom>
        </p:spPr>
      </p:pic>
      <p:pic>
        <p:nvPicPr>
          <p:cNvPr id="7" name="Picture 6" descr="IADT">
            <a:extLst>
              <a:ext uri="{FF2B5EF4-FFF2-40B4-BE49-F238E27FC236}">
                <a16:creationId xmlns:a16="http://schemas.microsoft.com/office/drawing/2014/main" id="{6345A17B-2A81-EA6F-8646-012C3660C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37" y="85323"/>
            <a:ext cx="701899" cy="4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erry College ETB Logo">
            <a:extLst>
              <a:ext uri="{FF2B5EF4-FFF2-40B4-BE49-F238E27FC236}">
                <a16:creationId xmlns:a16="http://schemas.microsoft.com/office/drawing/2014/main" id="{4F965D4A-ACB0-F3FB-69CB-29A5F0C86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404" y="95336"/>
            <a:ext cx="1079963" cy="483142"/>
          </a:xfrm>
          <a:prstGeom prst="rect">
            <a:avLst/>
          </a:prstGeom>
        </p:spPr>
      </p:pic>
      <p:pic>
        <p:nvPicPr>
          <p:cNvPr id="9" name="Picture 8" descr="Maynooth University Logo">
            <a:extLst>
              <a:ext uri="{FF2B5EF4-FFF2-40B4-BE49-F238E27FC236}">
                <a16:creationId xmlns:a16="http://schemas.microsoft.com/office/drawing/2014/main" id="{3D57C637-0FCD-DA72-DA85-1F08535B78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89" y="127875"/>
            <a:ext cx="1019308" cy="430518"/>
          </a:xfrm>
          <a:prstGeom prst="rect">
            <a:avLst/>
          </a:prstGeom>
        </p:spPr>
      </p:pic>
      <p:pic>
        <p:nvPicPr>
          <p:cNvPr id="10" name="Picture 9" descr="MIC Logo">
            <a:extLst>
              <a:ext uri="{FF2B5EF4-FFF2-40B4-BE49-F238E27FC236}">
                <a16:creationId xmlns:a16="http://schemas.microsoft.com/office/drawing/2014/main" id="{9A6D97E5-5870-B3FE-DD71-7ACD73D6AB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39" y="137861"/>
            <a:ext cx="1022126" cy="398090"/>
          </a:xfrm>
          <a:prstGeom prst="rect">
            <a:avLst/>
          </a:prstGeom>
        </p:spPr>
      </p:pic>
      <p:pic>
        <p:nvPicPr>
          <p:cNvPr id="13" name="Picture 12" descr="SOLAS LOGO">
            <a:extLst>
              <a:ext uri="{FF2B5EF4-FFF2-40B4-BE49-F238E27FC236}">
                <a16:creationId xmlns:a16="http://schemas.microsoft.com/office/drawing/2014/main" id="{FC382254-3235-2301-96FC-A01375AC99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52" y="123148"/>
            <a:ext cx="828367" cy="398090"/>
          </a:xfrm>
          <a:prstGeom prst="rect">
            <a:avLst/>
          </a:prstGeom>
        </p:spPr>
      </p:pic>
      <p:pic>
        <p:nvPicPr>
          <p:cNvPr id="11" name="Picture 10" descr="MSLETB Logo">
            <a:extLst>
              <a:ext uri="{FF2B5EF4-FFF2-40B4-BE49-F238E27FC236}">
                <a16:creationId xmlns:a16="http://schemas.microsoft.com/office/drawing/2014/main" id="{753AA6E9-5ED1-8F9A-0FD5-FCCF047D12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50" y="128851"/>
            <a:ext cx="930550" cy="398090"/>
          </a:xfrm>
          <a:prstGeom prst="rect">
            <a:avLst/>
          </a:prstGeom>
        </p:spPr>
      </p:pic>
      <p:pic>
        <p:nvPicPr>
          <p:cNvPr id="5" name="Picture 4" descr="Leadership in Universal Design for senior leaders in tertiary education Logo that includes Teaching, Learning &amp; assessment, digital environment, campus environment and support, services &amp; social engagement. ">
            <a:extLst>
              <a:ext uri="{FF2B5EF4-FFF2-40B4-BE49-F238E27FC236}">
                <a16:creationId xmlns:a16="http://schemas.microsoft.com/office/drawing/2014/main" id="{B103A15A-BE17-DA76-4048-18B99AC48A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7196" y="1052736"/>
            <a:ext cx="6349608" cy="3808308"/>
          </a:xfrm>
          <a:prstGeom prst="rect">
            <a:avLst/>
          </a:prstGeom>
        </p:spPr>
      </p:pic>
      <p:pic>
        <p:nvPicPr>
          <p:cNvPr id="23" name="Picture 22" descr="HEA Logo">
            <a:extLst>
              <a:ext uri="{FF2B5EF4-FFF2-40B4-BE49-F238E27FC236}">
                <a16:creationId xmlns:a16="http://schemas.microsoft.com/office/drawing/2014/main" id="{0BCBCB6A-5413-8264-0455-56DFA9A208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825" y="1522957"/>
            <a:ext cx="2750660" cy="592707"/>
          </a:xfrm>
          <a:prstGeom prst="rect">
            <a:avLst/>
          </a:prstGeom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0D14B8A7-AAA0-AAF4-943D-61F3D6D8B4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67796" y="4572024"/>
            <a:ext cx="3921369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5B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Leadership in Universal Design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5B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Tertiary Education</a:t>
            </a:r>
            <a:endParaRPr kumimoji="0" lang="en-IE" sz="1500" b="0" i="0" u="none" strike="noStrike" kern="1200" cap="none" spc="0" normalizeH="0" baseline="0" noProof="0" dirty="0">
              <a:ln>
                <a:noFill/>
              </a:ln>
              <a:solidFill>
                <a:srgbClr val="005B5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PATH Logo">
            <a:extLst>
              <a:ext uri="{FF2B5EF4-FFF2-40B4-BE49-F238E27FC236}">
                <a16:creationId xmlns:a16="http://schemas.microsoft.com/office/drawing/2014/main" id="{A6435F3D-6850-ADB0-D6B9-54A2B9256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35" y="1521693"/>
            <a:ext cx="1605061" cy="82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1DCF082-4748-C6EC-6A68-5FB096A557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9057" y="4991554"/>
            <a:ext cx="270062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50" b="1" dirty="0"/>
              <a:t>Laura Hegarty  Mairead McCann</a:t>
            </a:r>
          </a:p>
          <a:p>
            <a:pPr algn="ctr"/>
            <a:r>
              <a:rPr lang="en-GB" sz="1350" b="1" dirty="0"/>
              <a:t>Atlantic Technological University (ATU)</a:t>
            </a:r>
            <a:endParaRPr lang="en-IE" sz="135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D5B712-CA64-D612-B753-DA3014B165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234550" y="4991554"/>
            <a:ext cx="284140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50" b="1" dirty="0"/>
              <a:t>Margaret Finch  Aileen Kennedy</a:t>
            </a:r>
          </a:p>
          <a:p>
            <a:pPr algn="ctr"/>
            <a:r>
              <a:rPr lang="en-GB" sz="1350" b="1" dirty="0"/>
              <a:t>Munster Technological University (MTU)</a:t>
            </a:r>
            <a:endParaRPr lang="en-IE" sz="1350" b="1" dirty="0"/>
          </a:p>
        </p:txBody>
      </p:sp>
      <p:pic>
        <p:nvPicPr>
          <p:cNvPr id="19" name="Picture 12" descr="NDA Logo">
            <a:extLst>
              <a:ext uri="{FF2B5EF4-FFF2-40B4-BE49-F238E27FC236}">
                <a16:creationId xmlns:a16="http://schemas.microsoft.com/office/drawing/2014/main" id="{78968EA4-8722-F2BB-279B-F944C851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" y="6468011"/>
            <a:ext cx="1867261" cy="2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National Tertiary office logo">
            <a:extLst>
              <a:ext uri="{FF2B5EF4-FFF2-40B4-BE49-F238E27FC236}">
                <a16:creationId xmlns:a16="http://schemas.microsoft.com/office/drawing/2014/main" id="{543B74E8-91CC-5E1D-1FC1-6322BB6B06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77678" y="6288249"/>
            <a:ext cx="1694135" cy="570838"/>
          </a:xfrm>
          <a:prstGeom prst="rect">
            <a:avLst/>
          </a:prstGeom>
        </p:spPr>
      </p:pic>
      <p:pic>
        <p:nvPicPr>
          <p:cNvPr id="16" name="Picture 15" descr="RCSI Logo">
            <a:extLst>
              <a:ext uri="{FF2B5EF4-FFF2-40B4-BE49-F238E27FC236}">
                <a16:creationId xmlns:a16="http://schemas.microsoft.com/office/drawing/2014/main" id="{B7305C05-996D-C7C8-ABB7-B8EB259A88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04" y="6088270"/>
            <a:ext cx="1103558" cy="769730"/>
          </a:xfrm>
          <a:prstGeom prst="rect">
            <a:avLst/>
          </a:prstGeom>
        </p:spPr>
      </p:pic>
      <p:pic>
        <p:nvPicPr>
          <p:cNvPr id="20" name="Picture 6" descr="TU Dublin">
            <a:extLst>
              <a:ext uri="{FF2B5EF4-FFF2-40B4-BE49-F238E27FC236}">
                <a16:creationId xmlns:a16="http://schemas.microsoft.com/office/drawing/2014/main" id="{EF0838F3-488D-E868-D0D6-B82A07E71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6" r="53199" b="35458"/>
          <a:stretch/>
        </p:blipFill>
        <p:spPr bwMode="auto">
          <a:xfrm>
            <a:off x="4618337" y="6169648"/>
            <a:ext cx="962894" cy="6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UCC Logo">
            <a:extLst>
              <a:ext uri="{FF2B5EF4-FFF2-40B4-BE49-F238E27FC236}">
                <a16:creationId xmlns:a16="http://schemas.microsoft.com/office/drawing/2014/main" id="{10A9C745-6E0A-8F7F-FD9D-1C6FEB32CE9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73" y="6296734"/>
            <a:ext cx="918452" cy="488960"/>
          </a:xfrm>
          <a:prstGeom prst="rect">
            <a:avLst/>
          </a:prstGeom>
        </p:spPr>
      </p:pic>
      <p:pic>
        <p:nvPicPr>
          <p:cNvPr id="18" name="Picture 17" descr="UCD logo">
            <a:extLst>
              <a:ext uri="{FF2B5EF4-FFF2-40B4-BE49-F238E27FC236}">
                <a16:creationId xmlns:a16="http://schemas.microsoft.com/office/drawing/2014/main" id="{890046A3-A5D6-AE5E-0BC6-9A36CF4890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22819" y="6339646"/>
            <a:ext cx="339194" cy="483142"/>
          </a:xfrm>
          <a:prstGeom prst="rect">
            <a:avLst/>
          </a:prstGeom>
        </p:spPr>
      </p:pic>
      <p:pic>
        <p:nvPicPr>
          <p:cNvPr id="14" name="Picture 2" descr="UoG">
            <a:extLst>
              <a:ext uri="{FF2B5EF4-FFF2-40B4-BE49-F238E27FC236}">
                <a16:creationId xmlns:a16="http://schemas.microsoft.com/office/drawing/2014/main" id="{39B26986-F51B-219E-6FD6-9204CB3F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507" y="6313737"/>
            <a:ext cx="1011641" cy="48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UL logo&#10;">
            <a:extLst>
              <a:ext uri="{FF2B5EF4-FFF2-40B4-BE49-F238E27FC236}">
                <a16:creationId xmlns:a16="http://schemas.microsoft.com/office/drawing/2014/main" id="{1478065A-A7BE-44D1-FD57-68DCB6225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1" t="41905" r="39277" b="14815"/>
          <a:stretch/>
        </p:blipFill>
        <p:spPr bwMode="auto">
          <a:xfrm>
            <a:off x="8092066" y="6106587"/>
            <a:ext cx="548039" cy="6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SI Logo">
            <a:extLst>
              <a:ext uri="{FF2B5EF4-FFF2-40B4-BE49-F238E27FC236}">
                <a16:creationId xmlns:a16="http://schemas.microsoft.com/office/drawing/2014/main" id="{C0AE9974-CEFF-0EE6-B4ED-4380EA3022B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02" y="6467620"/>
            <a:ext cx="388088" cy="3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3979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4769-87BA-91F5-A10C-213215BB7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73100"/>
          </a:xfrm>
        </p:spPr>
        <p:txBody>
          <a:bodyPr anchor="ctr">
            <a:normAutofit/>
          </a:bodyPr>
          <a:lstStyle/>
          <a:p>
            <a:r>
              <a:rPr lang="en-IE" dirty="0"/>
              <a:t>Project Background &amp; Milestone </a:t>
            </a:r>
          </a:p>
        </p:txBody>
      </p:sp>
      <p:pic>
        <p:nvPicPr>
          <p:cNvPr id="6" name="Content Placeholder 5" descr="Milestone steps to project background Identify needs, representation, model UD, package content, course design format, launch online course, update content where required and visibility on national forum">
            <a:extLst>
              <a:ext uri="{FF2B5EF4-FFF2-40B4-BE49-F238E27FC236}">
                <a16:creationId xmlns:a16="http://schemas.microsoft.com/office/drawing/2014/main" id="{0829B16C-725C-C6E8-C378-C98186EA3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8760"/>
            <a:ext cx="9111124" cy="398586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F1B93-5CC6-CB9F-6AFF-AD0C86E5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600"/>
                </a:spcAft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7874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CF4F1-4304-0024-F5C7-6A55E631F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78F5-F740-E451-E164-EBFDDA986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Icebreaker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8051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6CCC-44C7-06F9-86EB-B75A3261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Strategy –How can you influence?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83587-C25A-9268-44F9-509665BBA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700808"/>
            <a:ext cx="8610600" cy="2664296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IE" dirty="0">
                <a:solidFill>
                  <a:srgbClr val="0070C0"/>
                </a:solidFill>
              </a:rPr>
              <a:t>Question 1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IE" dirty="0"/>
              <a:t>Where is your influence within your organisation?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endParaRPr lang="en-IE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IE" dirty="0">
                <a:solidFill>
                  <a:srgbClr val="0070C0"/>
                </a:solidFill>
              </a:rPr>
              <a:t>Question 2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IE" dirty="0"/>
              <a:t>If you can change one thing tomorrow, what would it be?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58329-FD38-DF63-129A-09BC9A6D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92882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A259D-8EC9-3891-21D6-04890FB79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ED14C-7A5C-3BCB-BE03-57065284E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Strategic Alignment</a:t>
            </a:r>
            <a:br>
              <a:rPr lang="en-US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Why UD/UDL Matters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2048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8F17-F4DD-DF91-34CE-0F3FF3821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Matters for Senior Leaders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E157-A655-53AE-8618-515D8371D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92696"/>
            <a:ext cx="8610600" cy="5256584"/>
          </a:xfrm>
        </p:spPr>
        <p:txBody>
          <a:bodyPr>
            <a:normAutofit fontScale="85000" lnSpcReduction="20000"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IE" b="1" dirty="0"/>
              <a:t>Strategic Excellence:</a:t>
            </a:r>
            <a:r>
              <a:rPr lang="en-IE" dirty="0"/>
              <a:t> Embed UD/UDL in </a:t>
            </a:r>
            <a:r>
              <a:rPr lang="en-US" dirty="0"/>
              <a:t>governance, QA, and planning cycles </a:t>
            </a:r>
            <a:r>
              <a:rPr lang="en-IE" dirty="0"/>
              <a:t>to support institutional missions 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en-IE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IE" b="1" dirty="0">
                <a:solidFill>
                  <a:srgbClr val="0070C0"/>
                </a:solidFill>
              </a:rPr>
              <a:t>Funding Opportunities:</a:t>
            </a:r>
            <a:r>
              <a:rPr lang="en-IE" dirty="0">
                <a:solidFill>
                  <a:srgbClr val="0070C0"/>
                </a:solidFill>
              </a:rPr>
              <a:t> Many grants prioritise accessibility, widening participation, and innovation.</a:t>
            </a:r>
            <a:r>
              <a:rPr lang="en-US" dirty="0">
                <a:solidFill>
                  <a:srgbClr val="0070C0"/>
                </a:solidFill>
              </a:rPr>
              <a:t>​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en-US" sz="4000" dirty="0">
              <a:solidFill>
                <a:srgbClr val="0070C0"/>
              </a:solidFill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IE" b="1" dirty="0"/>
              <a:t>Regulatory Alignment:</a:t>
            </a:r>
            <a:r>
              <a:rPr lang="en-IE" dirty="0"/>
              <a:t> Strengthens compliance with accessibility and disability legislation.</a:t>
            </a:r>
            <a:r>
              <a:rPr lang="en-US" dirty="0"/>
              <a:t>​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en-US" sz="40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IE" b="1" dirty="0">
                <a:solidFill>
                  <a:srgbClr val="0070C0"/>
                </a:solidFill>
              </a:rPr>
              <a:t>Innovation:</a:t>
            </a:r>
            <a:r>
              <a:rPr lang="en-IE" dirty="0">
                <a:solidFill>
                  <a:srgbClr val="0070C0"/>
                </a:solidFill>
              </a:rPr>
              <a:t> Promote student success through encouraging digital transformation and pedagogical innovation.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en-US" dirty="0">
              <a:solidFill>
                <a:srgbClr val="0070C0"/>
              </a:solidFill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IE" b="1" dirty="0"/>
              <a:t>Staff Productivity:</a:t>
            </a:r>
            <a:r>
              <a:rPr lang="en-IE" dirty="0"/>
              <a:t> Well‑designed systems reduce administrative burdens and retrofitting.</a:t>
            </a:r>
            <a:endParaRPr lang="en-US" sz="4000" dirty="0"/>
          </a:p>
          <a:p>
            <a:pPr lvl="2"/>
            <a:endParaRPr lang="en-US" dirty="0"/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C1726-3687-1B99-B1D2-0AE66DEF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E03E59C-C5A1-4E34-99A0-02328D1430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97524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Notes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U Template PPT" id="{F7979D42-CD45-4564-AB32-46E82321A7FF}" vid="{DE4F67D2-5CF4-4009-B76C-6C895C07D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9" ma:contentTypeDescription="Create a new document." ma:contentTypeScope="" ma:versionID="c0a8b1796a8dd6b38852de74ff080729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88a703fd55f415ae93a6b4d1954400f5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E3EEED-96BA-4D9A-A008-5C33B44A3C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D491AE-5CE0-4517-B4B5-3E21A93A0CD5}">
  <ds:schemaRefs>
    <ds:schemaRef ds:uri="f04adec5-321f-46c9-8d8f-d278d5019d73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98a9eb8c-6a01-428e-9f5d-17b5596ff27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AD52617-5500-4F84-84D3-8D12590F041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7855545-00bb-4800-a65f-e79104ec0fc4}" enabled="0" method="" siteId="{47855545-00bb-4800-a65f-e79104ec0fc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754</Words>
  <Application>Microsoft Office PowerPoint</Application>
  <PresentationFormat>On-screen Show (4:3)</PresentationFormat>
  <Paragraphs>128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Gill Sans</vt:lpstr>
      <vt:lpstr>Rubik</vt:lpstr>
      <vt:lpstr>Wingdings</vt:lpstr>
      <vt:lpstr>NotesTemplate</vt:lpstr>
      <vt:lpstr>Universal Design (UD) / Universal design for Learning (udl): What Senior Leaders Need to Know</vt:lpstr>
      <vt:lpstr>Topics </vt:lpstr>
      <vt:lpstr>Introduction and Project Overview </vt:lpstr>
      <vt:lpstr>Leadership in Universal Design  For Tertiary Education</vt:lpstr>
      <vt:lpstr>Project Background &amp; Milestone </vt:lpstr>
      <vt:lpstr>Icebreaker </vt:lpstr>
      <vt:lpstr>Impact Strategy –How can you influence?</vt:lpstr>
      <vt:lpstr>Strategic Alignment Why UD/UDL Matters Now</vt:lpstr>
      <vt:lpstr>Why This Matters for Senior Leaders</vt:lpstr>
      <vt:lpstr>Role and Responsibility of Leadership</vt:lpstr>
      <vt:lpstr>Demonstration of Leadership Course</vt:lpstr>
      <vt:lpstr>Course Outline</vt:lpstr>
      <vt:lpstr>Exemplars</vt:lpstr>
      <vt:lpstr>Real‑World Examples &amp; Quick Wins​ - ETBI FET Digital Library</vt:lpstr>
      <vt:lpstr>UCC – Accessibility Allies Project</vt:lpstr>
      <vt:lpstr>MTU – UD Framework Implementation Steering Committee</vt:lpstr>
      <vt:lpstr>Brainstorm Activity</vt:lpstr>
      <vt:lpstr>Group Brainstorm Activity</vt:lpstr>
      <vt:lpstr>Key Takeaways </vt:lpstr>
      <vt:lpstr>Commitments &amp; Key Takeaways​</vt:lpstr>
      <vt:lpstr>Team Contact Details</vt:lpstr>
      <vt:lpstr>Thank you!</vt:lpstr>
    </vt:vector>
  </TitlesOfParts>
  <Company>Atlantic Technological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Laura Hegarty</dc:creator>
  <cp:lastModifiedBy>Danielle Duignan</cp:lastModifiedBy>
  <cp:revision>93</cp:revision>
  <dcterms:created xsi:type="dcterms:W3CDTF">2022-09-16T16:01:17Z</dcterms:created>
  <dcterms:modified xsi:type="dcterms:W3CDTF">2026-03-10T10:31:44Z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MediaServiceImageTags">
    <vt:lpwstr/>
  </property>
</Properties>
</file>