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ink/ink2.xml" ContentType="application/inkml+xml"/>
  <Override PartName="/ppt/tags/tag7.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5" r:id="rId5"/>
    <p:sldId id="258" r:id="rId6"/>
    <p:sldId id="259" r:id="rId7"/>
    <p:sldId id="260" r:id="rId8"/>
    <p:sldId id="261" r:id="rId9"/>
    <p:sldId id="263"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E5161-68CA-4AFD-B4C9-1EB68289677F}" v="315" dt="2026-03-09T13:17:57.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Henry" userId="c81d1c43-8788-4dd6-8180-59c3932af76b" providerId="ADAL" clId="{0D13AF00-53DA-4618-9618-65A508553B75}"/>
    <pc:docChg chg="undo redo custSel addSld delSld modSld">
      <pc:chgData name="Patricia Henry" userId="c81d1c43-8788-4dd6-8180-59c3932af76b" providerId="ADAL" clId="{0D13AF00-53DA-4618-9618-65A508553B75}" dt="2026-02-18T12:39:28.384" v="3300"/>
      <pc:docMkLst>
        <pc:docMk/>
      </pc:docMkLst>
      <pc:sldChg chg="addSp delSp modSp mod delAnim modAnim modNotesTx">
        <pc:chgData name="Patricia Henry" userId="c81d1c43-8788-4dd6-8180-59c3932af76b" providerId="ADAL" clId="{0D13AF00-53DA-4618-9618-65A508553B75}" dt="2026-02-18T12:34:58.273" v="3284"/>
        <pc:sldMkLst>
          <pc:docMk/>
          <pc:sldMk cId="4234464520" sldId="258"/>
        </pc:sldMkLst>
        <pc:spChg chg="add mod ord">
          <ac:chgData name="Patricia Henry" userId="c81d1c43-8788-4dd6-8180-59c3932af76b" providerId="ADAL" clId="{0D13AF00-53DA-4618-9618-65A508553B75}" dt="2026-02-09T13:33:24.825" v="2691" actId="13244"/>
          <ac:spMkLst>
            <pc:docMk/>
            <pc:sldMk cId="4234464520" sldId="258"/>
            <ac:spMk id="2" creationId="{1D367248-A983-2007-5E3D-47511F0A80A7}"/>
          </ac:spMkLst>
        </pc:spChg>
        <pc:spChg chg="mod">
          <ac:chgData name="Patricia Henry" userId="c81d1c43-8788-4dd6-8180-59c3932af76b" providerId="ADAL" clId="{0D13AF00-53DA-4618-9618-65A508553B75}" dt="2026-02-09T12:05:48.414" v="1246" actId="1076"/>
          <ac:spMkLst>
            <pc:docMk/>
            <pc:sldMk cId="4234464520" sldId="258"/>
            <ac:spMk id="4" creationId="{28FCDA01-3F56-F5B3-81C9-88B0090A78EC}"/>
          </ac:spMkLst>
        </pc:spChg>
        <pc:spChg chg="mod">
          <ac:chgData name="Patricia Henry" userId="c81d1c43-8788-4dd6-8180-59c3932af76b" providerId="ADAL" clId="{0D13AF00-53DA-4618-9618-65A508553B75}" dt="2026-02-09T12:03:56.031" v="1183" actId="1076"/>
          <ac:spMkLst>
            <pc:docMk/>
            <pc:sldMk cId="4234464520" sldId="258"/>
            <ac:spMk id="8" creationId="{EF09FF33-2AC3-B4DC-A49A-E33857E40D83}"/>
          </ac:spMkLst>
        </pc:spChg>
        <pc:spChg chg="add mod ord">
          <ac:chgData name="Patricia Henry" userId="c81d1c43-8788-4dd6-8180-59c3932af76b" providerId="ADAL" clId="{0D13AF00-53DA-4618-9618-65A508553B75}" dt="2026-02-09T13:33:14.155" v="2690" actId="13244"/>
          <ac:spMkLst>
            <pc:docMk/>
            <pc:sldMk cId="4234464520" sldId="258"/>
            <ac:spMk id="9" creationId="{59CE2839-BD4A-52D9-111E-751A3043C8F0}"/>
          </ac:spMkLst>
        </pc:spChg>
        <pc:spChg chg="mod ord">
          <ac:chgData name="Patricia Henry" userId="c81d1c43-8788-4dd6-8180-59c3932af76b" providerId="ADAL" clId="{0D13AF00-53DA-4618-9618-65A508553B75}" dt="2026-02-09T13:33:49.299" v="2693" actId="13244"/>
          <ac:spMkLst>
            <pc:docMk/>
            <pc:sldMk cId="4234464520" sldId="258"/>
            <ac:spMk id="29" creationId="{1767DC3D-7AE5-B691-2C2E-103EDBE20E95}"/>
          </ac:spMkLst>
        </pc:spChg>
        <pc:spChg chg="mod ord">
          <ac:chgData name="Patricia Henry" userId="c81d1c43-8788-4dd6-8180-59c3932af76b" providerId="ADAL" clId="{0D13AF00-53DA-4618-9618-65A508553B75}" dt="2026-02-09T13:34:11.028" v="2695" actId="13244"/>
          <ac:spMkLst>
            <pc:docMk/>
            <pc:sldMk cId="4234464520" sldId="258"/>
            <ac:spMk id="30" creationId="{58D5F7EF-D683-7797-6F93-6E4B9B9E0427}"/>
          </ac:spMkLst>
        </pc:spChg>
        <pc:spChg chg="mod ord">
          <ac:chgData name="Patricia Henry" userId="c81d1c43-8788-4dd6-8180-59c3932af76b" providerId="ADAL" clId="{0D13AF00-53DA-4618-9618-65A508553B75}" dt="2026-02-09T13:34:32.758" v="2699" actId="13244"/>
          <ac:spMkLst>
            <pc:docMk/>
            <pc:sldMk cId="4234464520" sldId="258"/>
            <ac:spMk id="31" creationId="{9833323B-9BD0-8D7A-3B10-2A508A97BA1B}"/>
          </ac:spMkLst>
        </pc:spChg>
        <pc:spChg chg="mod ord">
          <ac:chgData name="Patricia Henry" userId="c81d1c43-8788-4dd6-8180-59c3932af76b" providerId="ADAL" clId="{0D13AF00-53DA-4618-9618-65A508553B75}" dt="2026-02-09T13:34:58.158" v="2703" actId="1076"/>
          <ac:spMkLst>
            <pc:docMk/>
            <pc:sldMk cId="4234464520" sldId="258"/>
            <ac:spMk id="32" creationId="{1AF54A86-A5AD-195B-E1E6-8B50DB97F30A}"/>
          </ac:spMkLst>
        </pc:spChg>
        <pc:spChg chg="mod">
          <ac:chgData name="Patricia Henry" userId="c81d1c43-8788-4dd6-8180-59c3932af76b" providerId="ADAL" clId="{0D13AF00-53DA-4618-9618-65A508553B75}" dt="2026-02-09T12:09:04.431" v="1296" actId="1076"/>
          <ac:spMkLst>
            <pc:docMk/>
            <pc:sldMk cId="4234464520" sldId="258"/>
            <ac:spMk id="33" creationId="{88C64C07-B3B9-CFB0-3025-19DCE208328A}"/>
          </ac:spMkLst>
        </pc:spChg>
        <pc:picChg chg="mod">
          <ac:chgData name="Patricia Henry" userId="c81d1c43-8788-4dd6-8180-59c3932af76b" providerId="ADAL" clId="{0D13AF00-53DA-4618-9618-65A508553B75}" dt="2026-02-09T13:27:15.411" v="2485" actId="962"/>
          <ac:picMkLst>
            <pc:docMk/>
            <pc:sldMk cId="4234464520" sldId="258"/>
            <ac:picMk id="3" creationId="{AA918462-0151-81CE-1C12-ADFAEB09FFEB}"/>
          </ac:picMkLst>
        </pc:picChg>
        <pc:picChg chg="add mod ord">
          <ac:chgData name="Patricia Henry" userId="c81d1c43-8788-4dd6-8180-59c3932af76b" providerId="ADAL" clId="{0D13AF00-53DA-4618-9618-65A508553B75}" dt="2026-02-09T13:35:03.446" v="2704" actId="13244"/>
          <ac:picMkLst>
            <pc:docMk/>
            <pc:sldMk cId="4234464520" sldId="258"/>
            <ac:picMk id="6" creationId="{32089F72-0BFB-DF00-061A-3A361581FAE8}"/>
          </ac:picMkLst>
        </pc:picChg>
        <pc:picChg chg="add mod">
          <ac:chgData name="Patricia Henry" userId="c81d1c43-8788-4dd6-8180-59c3932af76b" providerId="ADAL" clId="{0D13AF00-53DA-4618-9618-65A508553B75}" dt="2026-02-09T13:24:58.746" v="2478" actId="1076"/>
          <ac:picMkLst>
            <pc:docMk/>
            <pc:sldMk cId="4234464520" sldId="258"/>
            <ac:picMk id="7" creationId="{D85605F9-5C91-CFF6-B23A-EA715C2A4A42}"/>
          </ac:picMkLst>
        </pc:picChg>
        <pc:picChg chg="mod ord">
          <ac:chgData name="Patricia Henry" userId="c81d1c43-8788-4dd6-8180-59c3932af76b" providerId="ADAL" clId="{0D13AF00-53DA-4618-9618-65A508553B75}" dt="2026-02-09T13:33:41.091" v="2692" actId="13244"/>
          <ac:picMkLst>
            <pc:docMk/>
            <pc:sldMk cId="4234464520" sldId="258"/>
            <ac:picMk id="11" creationId="{7FFDD170-6D1E-BF28-0A1A-C9474C47CC17}"/>
          </ac:picMkLst>
        </pc:picChg>
        <pc:picChg chg="mod">
          <ac:chgData name="Patricia Henry" userId="c81d1c43-8788-4dd6-8180-59c3932af76b" providerId="ADAL" clId="{0D13AF00-53DA-4618-9618-65A508553B75}" dt="2026-02-09T13:26:39.704" v="2483" actId="962"/>
          <ac:picMkLst>
            <pc:docMk/>
            <pc:sldMk cId="4234464520" sldId="258"/>
            <ac:picMk id="16" creationId="{6639C541-8EEA-FB2C-8455-355E23B24B09}"/>
          </ac:picMkLst>
        </pc:picChg>
        <pc:picChg chg="mod">
          <ac:chgData name="Patricia Henry" userId="c81d1c43-8788-4dd6-8180-59c3932af76b" providerId="ADAL" clId="{0D13AF00-53DA-4618-9618-65A508553B75}" dt="2026-02-18T12:34:06.600" v="3273" actId="1076"/>
          <ac:picMkLst>
            <pc:docMk/>
            <pc:sldMk cId="4234464520" sldId="258"/>
            <ac:picMk id="20" creationId="{E1C054CE-166C-9977-A928-BE8E11378C36}"/>
          </ac:picMkLst>
        </pc:picChg>
        <pc:picChg chg="mod">
          <ac:chgData name="Patricia Henry" userId="c81d1c43-8788-4dd6-8180-59c3932af76b" providerId="ADAL" clId="{0D13AF00-53DA-4618-9618-65A508553B75}" dt="2026-02-09T12:06:06.643" v="1251" actId="1076"/>
          <ac:picMkLst>
            <pc:docMk/>
            <pc:sldMk cId="4234464520" sldId="258"/>
            <ac:picMk id="24" creationId="{6982CB5F-D9FA-0F87-C786-808556174359}"/>
          </ac:picMkLst>
        </pc:picChg>
        <pc:picChg chg="mod">
          <ac:chgData name="Patricia Henry" userId="c81d1c43-8788-4dd6-8180-59c3932af76b" providerId="ADAL" clId="{0D13AF00-53DA-4618-9618-65A508553B75}" dt="2026-02-09T12:05:00.753" v="1237" actId="14100"/>
          <ac:picMkLst>
            <pc:docMk/>
            <pc:sldMk cId="4234464520" sldId="258"/>
            <ac:picMk id="27" creationId="{3B2AD441-2D38-0A68-B5CA-5F92C94246F4}"/>
          </ac:picMkLst>
        </pc:picChg>
        <pc:picChg chg="mod ord">
          <ac:chgData name="Patricia Henry" userId="c81d1c43-8788-4dd6-8180-59c3932af76b" providerId="ADAL" clId="{0D13AF00-53DA-4618-9618-65A508553B75}" dt="2026-02-09T13:34:05.225" v="2694" actId="13244"/>
          <ac:picMkLst>
            <pc:docMk/>
            <pc:sldMk cId="4234464520" sldId="258"/>
            <ac:picMk id="35" creationId="{AE8E6654-85CD-AA26-9EB5-B500CA1BDEBD}"/>
          </ac:picMkLst>
        </pc:picChg>
        <pc:picChg chg="mod ord">
          <ac:chgData name="Patricia Henry" userId="c81d1c43-8788-4dd6-8180-59c3932af76b" providerId="ADAL" clId="{0D13AF00-53DA-4618-9618-65A508553B75}" dt="2026-02-09T13:34:27.663" v="2697" actId="962"/>
          <ac:picMkLst>
            <pc:docMk/>
            <pc:sldMk cId="4234464520" sldId="258"/>
            <ac:picMk id="36" creationId="{3D1FE56F-725A-1AB1-805C-020A2929717C}"/>
          </ac:picMkLst>
        </pc:picChg>
        <pc:picChg chg="mod ord">
          <ac:chgData name="Patricia Henry" userId="c81d1c43-8788-4dd6-8180-59c3932af76b" providerId="ADAL" clId="{0D13AF00-53DA-4618-9618-65A508553B75}" dt="2026-02-09T13:34:42.986" v="2700" actId="13244"/>
          <ac:picMkLst>
            <pc:docMk/>
            <pc:sldMk cId="4234464520" sldId="258"/>
            <ac:picMk id="37" creationId="{4F69A52F-6B7F-C61F-16FD-F688124881B7}"/>
          </ac:picMkLst>
        </pc:picChg>
      </pc:sldChg>
      <pc:sldChg chg="addSp delSp modSp mod delAnim modAnim modNotesTx">
        <pc:chgData name="Patricia Henry" userId="c81d1c43-8788-4dd6-8180-59c3932af76b" providerId="ADAL" clId="{0D13AF00-53DA-4618-9618-65A508553B75}" dt="2026-02-18T12:36:14.930" v="3288"/>
        <pc:sldMkLst>
          <pc:docMk/>
          <pc:sldMk cId="3554808242" sldId="259"/>
        </pc:sldMkLst>
        <pc:spChg chg="add mod ord">
          <ac:chgData name="Patricia Henry" userId="c81d1c43-8788-4dd6-8180-59c3932af76b" providerId="ADAL" clId="{0D13AF00-53DA-4618-9618-65A508553B75}" dt="2026-02-09T13:35:24.027" v="2706" actId="13244"/>
          <ac:spMkLst>
            <pc:docMk/>
            <pc:sldMk cId="3554808242" sldId="259"/>
            <ac:spMk id="2" creationId="{B0FC8C3C-20BD-A551-A06A-B3F2710BC78B}"/>
          </ac:spMkLst>
        </pc:spChg>
        <pc:spChg chg="add mod ord">
          <ac:chgData name="Patricia Henry" userId="c81d1c43-8788-4dd6-8180-59c3932af76b" providerId="ADAL" clId="{0D13AF00-53DA-4618-9618-65A508553B75}" dt="2026-02-09T13:35:16.539" v="2705" actId="13244"/>
          <ac:spMkLst>
            <pc:docMk/>
            <pc:sldMk cId="3554808242" sldId="259"/>
            <ac:spMk id="6" creationId="{EEC48467-AED0-D599-E2D8-20DFCE5B12BC}"/>
          </ac:spMkLst>
        </pc:spChg>
        <pc:spChg chg="mod">
          <ac:chgData name="Patricia Henry" userId="c81d1c43-8788-4dd6-8180-59c3932af76b" providerId="ADAL" clId="{0D13AF00-53DA-4618-9618-65A508553B75}" dt="2026-02-09T12:08:12.504" v="1253" actId="1076"/>
          <ac:spMkLst>
            <pc:docMk/>
            <pc:sldMk cId="3554808242" sldId="259"/>
            <ac:spMk id="8" creationId="{EF09FF33-2AC3-B4DC-A49A-E33857E40D83}"/>
          </ac:spMkLst>
        </pc:spChg>
        <pc:spChg chg="mod">
          <ac:chgData name="Patricia Henry" userId="c81d1c43-8788-4dd6-8180-59c3932af76b" providerId="ADAL" clId="{0D13AF00-53DA-4618-9618-65A508553B75}" dt="2026-02-09T12:13:46.756" v="1315" actId="1076"/>
          <ac:spMkLst>
            <pc:docMk/>
            <pc:sldMk cId="3554808242" sldId="259"/>
            <ac:spMk id="14" creationId="{6DE46C73-28B0-087F-C715-F6D12A2CB198}"/>
          </ac:spMkLst>
        </pc:spChg>
        <pc:spChg chg="mod ord">
          <ac:chgData name="Patricia Henry" userId="c81d1c43-8788-4dd6-8180-59c3932af76b" providerId="ADAL" clId="{0D13AF00-53DA-4618-9618-65A508553B75}" dt="2026-02-09T13:35:36.553" v="2707" actId="13244"/>
          <ac:spMkLst>
            <pc:docMk/>
            <pc:sldMk cId="3554808242" sldId="259"/>
            <ac:spMk id="17" creationId="{D4F5B025-FC21-B419-C9EF-A90827B96480}"/>
          </ac:spMkLst>
        </pc:spChg>
        <pc:picChg chg="add mod">
          <ac:chgData name="Patricia Henry" userId="c81d1c43-8788-4dd6-8180-59c3932af76b" providerId="ADAL" clId="{0D13AF00-53DA-4618-9618-65A508553B75}" dt="2026-02-09T13:24:49.911" v="2475" actId="1076"/>
          <ac:picMkLst>
            <pc:docMk/>
            <pc:sldMk cId="3554808242" sldId="259"/>
            <ac:picMk id="4" creationId="{B52EC7DA-30BA-E406-1AA6-7469E9216964}"/>
          </ac:picMkLst>
        </pc:picChg>
        <pc:picChg chg="mod">
          <ac:chgData name="Patricia Henry" userId="c81d1c43-8788-4dd6-8180-59c3932af76b" providerId="ADAL" clId="{0D13AF00-53DA-4618-9618-65A508553B75}" dt="2026-02-09T12:14:05.399" v="1319" actId="688"/>
          <ac:picMkLst>
            <pc:docMk/>
            <pc:sldMk cId="3554808242" sldId="259"/>
            <ac:picMk id="5" creationId="{53BB9926-D3BB-9114-3B09-20EC0FF95B4E}"/>
          </ac:picMkLst>
        </pc:picChg>
        <pc:picChg chg="mod">
          <ac:chgData name="Patricia Henry" userId="c81d1c43-8788-4dd6-8180-59c3932af76b" providerId="ADAL" clId="{0D13AF00-53DA-4618-9618-65A508553B75}" dt="2026-02-09T12:13:53.498" v="1316" actId="14100"/>
          <ac:picMkLst>
            <pc:docMk/>
            <pc:sldMk cId="3554808242" sldId="259"/>
            <ac:picMk id="15" creationId="{B7CFD5B4-3471-C0C3-4EE6-1C4EA88B357D}"/>
          </ac:picMkLst>
        </pc:picChg>
        <pc:picChg chg="mod ord">
          <ac:chgData name="Patricia Henry" userId="c81d1c43-8788-4dd6-8180-59c3932af76b" providerId="ADAL" clId="{0D13AF00-53DA-4618-9618-65A508553B75}" dt="2026-02-09T14:58:11.650" v="2791" actId="171"/>
          <ac:picMkLst>
            <pc:docMk/>
            <pc:sldMk cId="3554808242" sldId="259"/>
            <ac:picMk id="18" creationId="{F33705CD-A5E7-6B00-9F51-D3AA634A0F8C}"/>
          </ac:picMkLst>
        </pc:picChg>
      </pc:sldChg>
      <pc:sldChg chg="addSp delSp modSp mod delAnim modAnim modNotesTx">
        <pc:chgData name="Patricia Henry" userId="c81d1c43-8788-4dd6-8180-59c3932af76b" providerId="ADAL" clId="{0D13AF00-53DA-4618-9618-65A508553B75}" dt="2026-02-09T15:11:36.290" v="2861" actId="27107"/>
        <pc:sldMkLst>
          <pc:docMk/>
          <pc:sldMk cId="52781830" sldId="260"/>
        </pc:sldMkLst>
        <pc:spChg chg="add mod ord">
          <ac:chgData name="Patricia Henry" userId="c81d1c43-8788-4dd6-8180-59c3932af76b" providerId="ADAL" clId="{0D13AF00-53DA-4618-9618-65A508553B75}" dt="2026-02-09T13:35:58.065" v="2709" actId="13244"/>
          <ac:spMkLst>
            <pc:docMk/>
            <pc:sldMk cId="52781830" sldId="260"/>
            <ac:spMk id="2" creationId="{13B1EF12-F4C5-F915-C765-EDA67F1DDE86}"/>
          </ac:spMkLst>
        </pc:spChg>
        <pc:spChg chg="add mod ord">
          <ac:chgData name="Patricia Henry" userId="c81d1c43-8788-4dd6-8180-59c3932af76b" providerId="ADAL" clId="{0D13AF00-53DA-4618-9618-65A508553B75}" dt="2026-02-09T15:11:33.704" v="2860" actId="27107"/>
          <ac:spMkLst>
            <pc:docMk/>
            <pc:sldMk cId="52781830" sldId="260"/>
            <ac:spMk id="5" creationId="{A93C6F28-EB04-9325-9EE4-61F2829F8B5F}"/>
          </ac:spMkLst>
        </pc:spChg>
        <pc:spChg chg="mod">
          <ac:chgData name="Patricia Henry" userId="c81d1c43-8788-4dd6-8180-59c3932af76b" providerId="ADAL" clId="{0D13AF00-53DA-4618-9618-65A508553B75}" dt="2026-02-09T15:11:36.290" v="2861" actId="27107"/>
          <ac:spMkLst>
            <pc:docMk/>
            <pc:sldMk cId="52781830" sldId="260"/>
            <ac:spMk id="8" creationId="{EF09FF33-2AC3-B4DC-A49A-E33857E40D83}"/>
          </ac:spMkLst>
        </pc:spChg>
        <pc:spChg chg="ord">
          <ac:chgData name="Patricia Henry" userId="c81d1c43-8788-4dd6-8180-59c3932af76b" providerId="ADAL" clId="{0D13AF00-53DA-4618-9618-65A508553B75}" dt="2026-02-09T13:36:14.232" v="2711" actId="13244"/>
          <ac:spMkLst>
            <pc:docMk/>
            <pc:sldMk cId="52781830" sldId="260"/>
            <ac:spMk id="10" creationId="{766B1521-49E8-9953-5B3E-E01D9DB8BFF7}"/>
          </ac:spMkLst>
        </pc:spChg>
        <pc:spChg chg="ord">
          <ac:chgData name="Patricia Henry" userId="c81d1c43-8788-4dd6-8180-59c3932af76b" providerId="ADAL" clId="{0D13AF00-53DA-4618-9618-65A508553B75}" dt="2026-02-09T13:36:25.587" v="2713" actId="13244"/>
          <ac:spMkLst>
            <pc:docMk/>
            <pc:sldMk cId="52781830" sldId="260"/>
            <ac:spMk id="11" creationId="{E4B63DA5-36E3-4603-6255-6C0A15CF6AA0}"/>
          </ac:spMkLst>
        </pc:spChg>
        <pc:picChg chg="add mod">
          <ac:chgData name="Patricia Henry" userId="c81d1c43-8788-4dd6-8180-59c3932af76b" providerId="ADAL" clId="{0D13AF00-53DA-4618-9618-65A508553B75}" dt="2026-02-09T13:24:40.202" v="2472"/>
          <ac:picMkLst>
            <pc:docMk/>
            <pc:sldMk cId="52781830" sldId="260"/>
            <ac:picMk id="4" creationId="{3E8C228E-2FDF-9DF5-6D8C-79C2A92BB72A}"/>
          </ac:picMkLst>
        </pc:picChg>
        <pc:picChg chg="ord">
          <ac:chgData name="Patricia Henry" userId="c81d1c43-8788-4dd6-8180-59c3932af76b" providerId="ADAL" clId="{0D13AF00-53DA-4618-9618-65A508553B75}" dt="2026-02-09T13:36:07.132" v="2710" actId="13244"/>
          <ac:picMkLst>
            <pc:docMk/>
            <pc:sldMk cId="52781830" sldId="260"/>
            <ac:picMk id="6" creationId="{E0D3E7AE-DE45-CF0C-D265-8A3BD91BF0F6}"/>
          </ac:picMkLst>
        </pc:picChg>
        <pc:picChg chg="ord">
          <ac:chgData name="Patricia Henry" userId="c81d1c43-8788-4dd6-8180-59c3932af76b" providerId="ADAL" clId="{0D13AF00-53DA-4618-9618-65A508553B75}" dt="2026-02-09T13:36:21.382" v="2712" actId="13244"/>
          <ac:picMkLst>
            <pc:docMk/>
            <pc:sldMk cId="52781830" sldId="260"/>
            <ac:picMk id="9" creationId="{4F241CC7-8334-EDE7-D6ED-BB34734A3CCC}"/>
          </ac:picMkLst>
        </pc:picChg>
      </pc:sldChg>
      <pc:sldChg chg="addSp delSp modSp mod delAnim modAnim modNotesTx">
        <pc:chgData name="Patricia Henry" userId="c81d1c43-8788-4dd6-8180-59c3932af76b" providerId="ADAL" clId="{0D13AF00-53DA-4618-9618-65A508553B75}" dt="2026-02-18T12:39:28.384" v="3300"/>
        <pc:sldMkLst>
          <pc:docMk/>
          <pc:sldMk cId="2401384441" sldId="261"/>
        </pc:sldMkLst>
        <pc:spChg chg="add mod ord">
          <ac:chgData name="Patricia Henry" userId="c81d1c43-8788-4dd6-8180-59c3932af76b" providerId="ADAL" clId="{0D13AF00-53DA-4618-9618-65A508553B75}" dt="2026-02-09T13:36:52.432" v="2715" actId="13244"/>
          <ac:spMkLst>
            <pc:docMk/>
            <pc:sldMk cId="2401384441" sldId="261"/>
            <ac:spMk id="3" creationId="{99E5B369-1225-8098-AE18-4F7CA6360238}"/>
          </ac:spMkLst>
        </pc:spChg>
        <pc:spChg chg="mod">
          <ac:chgData name="Patricia Henry" userId="c81d1c43-8788-4dd6-8180-59c3932af76b" providerId="ADAL" clId="{0D13AF00-53DA-4618-9618-65A508553B75}" dt="2026-02-09T13:16:42.233" v="2227" actId="1076"/>
          <ac:spMkLst>
            <pc:docMk/>
            <pc:sldMk cId="2401384441" sldId="261"/>
            <ac:spMk id="5" creationId="{4F4BEAF4-70BB-9183-BD53-B66A9BECF3D9}"/>
          </ac:spMkLst>
        </pc:spChg>
        <pc:spChg chg="mod">
          <ac:chgData name="Patricia Henry" userId="c81d1c43-8788-4dd6-8180-59c3932af76b" providerId="ADAL" clId="{0D13AF00-53DA-4618-9618-65A508553B75}" dt="2026-02-09T12:43:59.107" v="1825" actId="1076"/>
          <ac:spMkLst>
            <pc:docMk/>
            <pc:sldMk cId="2401384441" sldId="261"/>
            <ac:spMk id="8" creationId="{EF09FF33-2AC3-B4DC-A49A-E33857E40D83}"/>
          </ac:spMkLst>
        </pc:spChg>
        <pc:spChg chg="mod ord">
          <ac:chgData name="Patricia Henry" userId="c81d1c43-8788-4dd6-8180-59c3932af76b" providerId="ADAL" clId="{0D13AF00-53DA-4618-9618-65A508553B75}" dt="2026-02-09T14:59:25.710" v="2801" actId="1076"/>
          <ac:spMkLst>
            <pc:docMk/>
            <pc:sldMk cId="2401384441" sldId="261"/>
            <ac:spMk id="12" creationId="{513DF8E0-E577-CA91-5463-D8E870E1BBCB}"/>
          </ac:spMkLst>
        </pc:spChg>
        <pc:spChg chg="add mod">
          <ac:chgData name="Patricia Henry" userId="c81d1c43-8788-4dd6-8180-59c3932af76b" providerId="ADAL" clId="{0D13AF00-53DA-4618-9618-65A508553B75}" dt="2026-02-09T13:17:06.116" v="2232" actId="1076"/>
          <ac:spMkLst>
            <pc:docMk/>
            <pc:sldMk cId="2401384441" sldId="261"/>
            <ac:spMk id="13" creationId="{9907CB88-B9D2-17D9-6300-AE6739636A74}"/>
          </ac:spMkLst>
        </pc:spChg>
        <pc:spChg chg="mod ord">
          <ac:chgData name="Patricia Henry" userId="c81d1c43-8788-4dd6-8180-59c3932af76b" providerId="ADAL" clId="{0D13AF00-53DA-4618-9618-65A508553B75}" dt="2026-02-09T14:59:33.291" v="2803" actId="1076"/>
          <ac:spMkLst>
            <pc:docMk/>
            <pc:sldMk cId="2401384441" sldId="261"/>
            <ac:spMk id="14" creationId="{263FF4B1-9C35-8A06-D5CD-FCB28F67307D}"/>
          </ac:spMkLst>
        </pc:spChg>
        <pc:spChg chg="add mod">
          <ac:chgData name="Patricia Henry" userId="c81d1c43-8788-4dd6-8180-59c3932af76b" providerId="ADAL" clId="{0D13AF00-53DA-4618-9618-65A508553B75}" dt="2026-02-09T13:24:35.183" v="2471" actId="1076"/>
          <ac:spMkLst>
            <pc:docMk/>
            <pc:sldMk cId="2401384441" sldId="261"/>
            <ac:spMk id="32" creationId="{1E759DF1-52BC-1C6B-F6BA-EC575B612B8A}"/>
          </ac:spMkLst>
        </pc:spChg>
        <pc:spChg chg="add mod ord">
          <ac:chgData name="Patricia Henry" userId="c81d1c43-8788-4dd6-8180-59c3932af76b" providerId="ADAL" clId="{0D13AF00-53DA-4618-9618-65A508553B75}" dt="2026-02-09T13:36:41.143" v="2714" actId="13244"/>
          <ac:spMkLst>
            <pc:docMk/>
            <pc:sldMk cId="2401384441" sldId="261"/>
            <ac:spMk id="34" creationId="{7DC88212-5CAB-75B2-FEF7-CAA56F51A3DE}"/>
          </ac:spMkLst>
        </pc:spChg>
        <pc:grpChg chg="add mod">
          <ac:chgData name="Patricia Henry" userId="c81d1c43-8788-4dd6-8180-59c3932af76b" providerId="ADAL" clId="{0D13AF00-53DA-4618-9618-65A508553B75}" dt="2026-02-09T14:59:17.464" v="2799" actId="1076"/>
          <ac:grpSpMkLst>
            <pc:docMk/>
            <pc:sldMk cId="2401384441" sldId="261"/>
            <ac:grpSpMk id="4" creationId="{3FD45AF2-B411-749B-D3B4-81585254FEC6}"/>
          </ac:grpSpMkLst>
        </pc:grpChg>
        <pc:grpChg chg="add mod">
          <ac:chgData name="Patricia Henry" userId="c81d1c43-8788-4dd6-8180-59c3932af76b" providerId="ADAL" clId="{0D13AF00-53DA-4618-9618-65A508553B75}" dt="2026-02-09T14:59:17.464" v="2799" actId="1076"/>
          <ac:grpSpMkLst>
            <pc:docMk/>
            <pc:sldMk cId="2401384441" sldId="261"/>
            <ac:grpSpMk id="6" creationId="{E09B5A69-5CB4-FE44-BB2D-F5CCB7FA8528}"/>
          </ac:grpSpMkLst>
        </pc:grpChg>
        <pc:grpChg chg="add mod ord">
          <ac:chgData name="Patricia Henry" userId="c81d1c43-8788-4dd6-8180-59c3932af76b" providerId="ADAL" clId="{0D13AF00-53DA-4618-9618-65A508553B75}" dt="2026-02-09T14:59:17.464" v="2799" actId="1076"/>
          <ac:grpSpMkLst>
            <pc:docMk/>
            <pc:sldMk cId="2401384441" sldId="261"/>
            <ac:grpSpMk id="10" creationId="{8E4E27AC-22A0-9B53-4E04-6631D8DCFD5F}"/>
          </ac:grpSpMkLst>
        </pc:grpChg>
        <pc:grpChg chg="add mod ord">
          <ac:chgData name="Patricia Henry" userId="c81d1c43-8788-4dd6-8180-59c3932af76b" providerId="ADAL" clId="{0D13AF00-53DA-4618-9618-65A508553B75}" dt="2026-02-09T14:59:17.464" v="2799" actId="1076"/>
          <ac:grpSpMkLst>
            <pc:docMk/>
            <pc:sldMk cId="2401384441" sldId="261"/>
            <ac:grpSpMk id="16" creationId="{3025672F-9BD7-A42E-90D1-48D61AAEF066}"/>
          </ac:grpSpMkLst>
        </pc:grpChg>
        <pc:picChg chg="mod ord">
          <ac:chgData name="Patricia Henry" userId="c81d1c43-8788-4dd6-8180-59c3932af76b" providerId="ADAL" clId="{0D13AF00-53DA-4618-9618-65A508553B75}" dt="2026-02-09T14:59:17.464" v="2799" actId="1076"/>
          <ac:picMkLst>
            <pc:docMk/>
            <pc:sldMk cId="2401384441" sldId="261"/>
            <ac:picMk id="2" creationId="{7AE9DA6C-3510-F875-B946-E6457AF6A381}"/>
          </ac:picMkLst>
        </pc:picChg>
        <pc:picChg chg="mod">
          <ac:chgData name="Patricia Henry" userId="c81d1c43-8788-4dd6-8180-59c3932af76b" providerId="ADAL" clId="{0D13AF00-53DA-4618-9618-65A508553B75}" dt="2026-02-09T13:16:42.233" v="2227" actId="1076"/>
          <ac:picMkLst>
            <pc:docMk/>
            <pc:sldMk cId="2401384441" sldId="261"/>
            <ac:picMk id="17" creationId="{306A34D5-ED0E-6A52-A64A-FF1C91CC33C8}"/>
          </ac:picMkLst>
        </pc:picChg>
        <pc:picChg chg="mod ord">
          <ac:chgData name="Patricia Henry" userId="c81d1c43-8788-4dd6-8180-59c3932af76b" providerId="ADAL" clId="{0D13AF00-53DA-4618-9618-65A508553B75}" dt="2026-02-09T14:59:29.692" v="2802" actId="1076"/>
          <ac:picMkLst>
            <pc:docMk/>
            <pc:sldMk cId="2401384441" sldId="261"/>
            <ac:picMk id="19" creationId="{6399F37D-DF53-3734-E137-A002D5D320F9}"/>
          </ac:picMkLst>
        </pc:picChg>
        <pc:picChg chg="mod">
          <ac:chgData name="Patricia Henry" userId="c81d1c43-8788-4dd6-8180-59c3932af76b" providerId="ADAL" clId="{0D13AF00-53DA-4618-9618-65A508553B75}" dt="2026-02-09T13:17:06.116" v="2232" actId="1076"/>
          <ac:picMkLst>
            <pc:docMk/>
            <pc:sldMk cId="2401384441" sldId="261"/>
            <ac:picMk id="23" creationId="{CD84FB73-FEE5-66EA-7444-D1C363E01AA5}"/>
          </ac:picMkLst>
        </pc:picChg>
        <pc:picChg chg="mod">
          <ac:chgData name="Patricia Henry" userId="c81d1c43-8788-4dd6-8180-59c3932af76b" providerId="ADAL" clId="{0D13AF00-53DA-4618-9618-65A508553B75}" dt="2026-02-09T14:59:25.710" v="2801" actId="1076"/>
          <ac:picMkLst>
            <pc:docMk/>
            <pc:sldMk cId="2401384441" sldId="261"/>
            <ac:picMk id="25" creationId="{3F540129-0ADC-0B03-EEB5-149236D06468}"/>
          </ac:picMkLst>
        </pc:picChg>
        <pc:picChg chg="add mod">
          <ac:chgData name="Patricia Henry" userId="c81d1c43-8788-4dd6-8180-59c3932af76b" providerId="ADAL" clId="{0D13AF00-53DA-4618-9618-65A508553B75}" dt="2026-02-09T14:59:17.464" v="2799" actId="1076"/>
          <ac:picMkLst>
            <pc:docMk/>
            <pc:sldMk cId="2401384441" sldId="261"/>
            <ac:picMk id="30" creationId="{F46B4C54-F10B-FBF2-7D23-36AA3F45FC7D}"/>
          </ac:picMkLst>
        </pc:picChg>
        <pc:picChg chg="add mod">
          <ac:chgData name="Patricia Henry" userId="c81d1c43-8788-4dd6-8180-59c3932af76b" providerId="ADAL" clId="{0D13AF00-53DA-4618-9618-65A508553B75}" dt="2026-02-09T13:29:28.611" v="2505" actId="962"/>
          <ac:picMkLst>
            <pc:docMk/>
            <pc:sldMk cId="2401384441" sldId="261"/>
            <ac:picMk id="31" creationId="{1934AB4B-38EB-6DBA-7098-05348AB65D25}"/>
          </ac:picMkLst>
        </pc:picChg>
        <pc:picChg chg="add mod">
          <ac:chgData name="Patricia Henry" userId="c81d1c43-8788-4dd6-8180-59c3932af76b" providerId="ADAL" clId="{0D13AF00-53DA-4618-9618-65A508553B75}" dt="2026-02-09T13:24:25.439" v="2469" actId="1076"/>
          <ac:picMkLst>
            <pc:docMk/>
            <pc:sldMk cId="2401384441" sldId="261"/>
            <ac:picMk id="33" creationId="{39A0C773-0945-3C7A-D63E-45F2153E58A2}"/>
          </ac:picMkLst>
        </pc:picChg>
      </pc:sldChg>
      <pc:sldChg chg="addSp delSp modSp mod delAnim modAnim modNotesTx">
        <pc:chgData name="Patricia Henry" userId="c81d1c43-8788-4dd6-8180-59c3932af76b" providerId="ADAL" clId="{0D13AF00-53DA-4618-9618-65A508553B75}" dt="2026-02-18T12:31:49.162" v="3269" actId="962"/>
        <pc:sldMkLst>
          <pc:docMk/>
          <pc:sldMk cId="2047276953" sldId="263"/>
        </pc:sldMkLst>
        <pc:spChg chg="add mod">
          <ac:chgData name="Patricia Henry" userId="c81d1c43-8788-4dd6-8180-59c3932af76b" providerId="ADAL" clId="{0D13AF00-53DA-4618-9618-65A508553B75}" dt="2026-02-09T15:11:08.176" v="2859" actId="20577"/>
          <ac:spMkLst>
            <pc:docMk/>
            <pc:sldMk cId="2047276953" sldId="263"/>
            <ac:spMk id="2" creationId="{D0CAAB8D-EB85-1779-0BA4-335217192CE3}"/>
          </ac:spMkLst>
        </pc:spChg>
        <pc:spChg chg="add mod ord">
          <ac:chgData name="Patricia Henry" userId="c81d1c43-8788-4dd6-8180-59c3932af76b" providerId="ADAL" clId="{0D13AF00-53DA-4618-9618-65A508553B75}" dt="2026-02-09T13:39:12.233" v="2721" actId="13244"/>
          <ac:spMkLst>
            <pc:docMk/>
            <pc:sldMk cId="2047276953" sldId="263"/>
            <ac:spMk id="10" creationId="{697820BC-7DBC-E3A5-4DEE-DD351846C44D}"/>
          </ac:spMkLst>
        </pc:spChg>
        <pc:spChg chg="add mod ord">
          <ac:chgData name="Patricia Henry" userId="c81d1c43-8788-4dd6-8180-59c3932af76b" providerId="ADAL" clId="{0D13AF00-53DA-4618-9618-65A508553B75}" dt="2026-02-09T13:39:28.257" v="2723" actId="13244"/>
          <ac:spMkLst>
            <pc:docMk/>
            <pc:sldMk cId="2047276953" sldId="263"/>
            <ac:spMk id="12" creationId="{24308F34-F118-A273-32DD-5E7F0BF90184}"/>
          </ac:spMkLst>
        </pc:spChg>
        <pc:spChg chg="add mod ord">
          <ac:chgData name="Patricia Henry" userId="c81d1c43-8788-4dd6-8180-59c3932af76b" providerId="ADAL" clId="{0D13AF00-53DA-4618-9618-65A508553B75}" dt="2026-02-09T13:39:40.339" v="2725" actId="13244"/>
          <ac:spMkLst>
            <pc:docMk/>
            <pc:sldMk cId="2047276953" sldId="263"/>
            <ac:spMk id="19" creationId="{4FA1A0DC-9586-3F73-87F1-C77D902267EC}"/>
          </ac:spMkLst>
        </pc:spChg>
        <pc:spChg chg="add mod ord">
          <ac:chgData name="Patricia Henry" userId="c81d1c43-8788-4dd6-8180-59c3932af76b" providerId="ADAL" clId="{0D13AF00-53DA-4618-9618-65A508553B75}" dt="2026-02-18T12:29:25.977" v="3268" actId="13244"/>
          <ac:spMkLst>
            <pc:docMk/>
            <pc:sldMk cId="2047276953" sldId="263"/>
            <ac:spMk id="29" creationId="{FAA211A8-1AD5-A3D0-1B78-E76EC9BCB929}"/>
          </ac:spMkLst>
        </pc:spChg>
        <pc:spChg chg="mod">
          <ac:chgData name="Patricia Henry" userId="c81d1c43-8788-4dd6-8180-59c3932af76b" providerId="ADAL" clId="{0D13AF00-53DA-4618-9618-65A508553B75}" dt="2026-02-09T13:19:30.063" v="2284" actId="27107"/>
          <ac:spMkLst>
            <pc:docMk/>
            <pc:sldMk cId="2047276953" sldId="263"/>
            <ac:spMk id="36" creationId="{2281DD39-B9C3-C83D-439C-118E74C11D15}"/>
          </ac:spMkLst>
        </pc:spChg>
        <pc:spChg chg="add del mod">
          <ac:chgData name="Patricia Henry" userId="c81d1c43-8788-4dd6-8180-59c3932af76b" providerId="ADAL" clId="{0D13AF00-53DA-4618-9618-65A508553B75}" dt="2026-02-18T11:26:22.178" v="3216" actId="478"/>
          <ac:spMkLst>
            <pc:docMk/>
            <pc:sldMk cId="2047276953" sldId="263"/>
            <ac:spMk id="38" creationId="{F645A76F-DD83-3972-1F13-0283219C666C}"/>
          </ac:spMkLst>
        </pc:spChg>
        <pc:picChg chg="add mod">
          <ac:chgData name="Patricia Henry" userId="c81d1c43-8788-4dd6-8180-59c3932af76b" providerId="ADAL" clId="{0D13AF00-53DA-4618-9618-65A508553B75}" dt="2026-02-09T13:20:22.902" v="2314"/>
          <ac:picMkLst>
            <pc:docMk/>
            <pc:sldMk cId="2047276953" sldId="263"/>
            <ac:picMk id="4" creationId="{3FE3FEEC-2CBB-1150-2687-6AB8416DFB9B}"/>
          </ac:picMkLst>
        </pc:picChg>
        <pc:picChg chg="add mod">
          <ac:chgData name="Patricia Henry" userId="c81d1c43-8788-4dd6-8180-59c3932af76b" providerId="ADAL" clId="{0D13AF00-53DA-4618-9618-65A508553B75}" dt="2026-02-09T13:20:22.902" v="2314"/>
          <ac:picMkLst>
            <pc:docMk/>
            <pc:sldMk cId="2047276953" sldId="263"/>
            <ac:picMk id="5" creationId="{6486A9D2-361A-9430-27F0-E9CFB09C250C}"/>
          </ac:picMkLst>
        </pc:picChg>
        <pc:picChg chg="add mod">
          <ac:chgData name="Patricia Henry" userId="c81d1c43-8788-4dd6-8180-59c3932af76b" providerId="ADAL" clId="{0D13AF00-53DA-4618-9618-65A508553B75}" dt="2026-02-09T13:20:22.902" v="2314"/>
          <ac:picMkLst>
            <pc:docMk/>
            <pc:sldMk cId="2047276953" sldId="263"/>
            <ac:picMk id="8" creationId="{AD9928F3-AFAC-71AB-DEBE-9A9EBB351B2B}"/>
          </ac:picMkLst>
        </pc:picChg>
        <pc:picChg chg="add mod">
          <ac:chgData name="Patricia Henry" userId="c81d1c43-8788-4dd6-8180-59c3932af76b" providerId="ADAL" clId="{0D13AF00-53DA-4618-9618-65A508553B75}" dt="2026-02-09T13:20:22.902" v="2314"/>
          <ac:picMkLst>
            <pc:docMk/>
            <pc:sldMk cId="2047276953" sldId="263"/>
            <ac:picMk id="9" creationId="{FDEEE95E-1B35-E40D-5D3A-7F998B3EAEA5}"/>
          </ac:picMkLst>
        </pc:picChg>
        <pc:picChg chg="add mod">
          <ac:chgData name="Patricia Henry" userId="c81d1c43-8788-4dd6-8180-59c3932af76b" providerId="ADAL" clId="{0D13AF00-53DA-4618-9618-65A508553B75}" dt="2026-02-09T13:20:44.838" v="2318"/>
          <ac:picMkLst>
            <pc:docMk/>
            <pc:sldMk cId="2047276953" sldId="263"/>
            <ac:picMk id="11" creationId="{F0792E8D-3C15-F743-3985-16941658E8EB}"/>
          </ac:picMkLst>
        </pc:picChg>
        <pc:picChg chg="add mod ord">
          <ac:chgData name="Patricia Henry" userId="c81d1c43-8788-4dd6-8180-59c3932af76b" providerId="ADAL" clId="{0D13AF00-53DA-4618-9618-65A508553B75}" dt="2026-02-18T11:27:16.051" v="3220" actId="13244"/>
          <ac:picMkLst>
            <pc:docMk/>
            <pc:sldMk cId="2047276953" sldId="263"/>
            <ac:picMk id="13" creationId="{A5A992B5-832A-CF66-5C83-905B8DB397C4}"/>
          </ac:picMkLst>
        </pc:picChg>
        <pc:picChg chg="add mod ord">
          <ac:chgData name="Patricia Henry" userId="c81d1c43-8788-4dd6-8180-59c3932af76b" providerId="ADAL" clId="{0D13AF00-53DA-4618-9618-65A508553B75}" dt="2026-02-09T13:39:45.497" v="2726" actId="13244"/>
          <ac:picMkLst>
            <pc:docMk/>
            <pc:sldMk cId="2047276953" sldId="263"/>
            <ac:picMk id="15" creationId="{AF422D54-032A-62A7-5797-224893DF1EB9}"/>
          </ac:picMkLst>
        </pc:picChg>
        <pc:picChg chg="add mod ord">
          <ac:chgData name="Patricia Henry" userId="c81d1c43-8788-4dd6-8180-59c3932af76b" providerId="ADAL" clId="{0D13AF00-53DA-4618-9618-65A508553B75}" dt="2026-02-09T15:06:52.605" v="2852" actId="1076"/>
          <ac:picMkLst>
            <pc:docMk/>
            <pc:sldMk cId="2047276953" sldId="263"/>
            <ac:picMk id="17" creationId="{A9282801-9510-31D5-20A7-4AAE4195554C}"/>
          </ac:picMkLst>
        </pc:picChg>
        <pc:picChg chg="add mod">
          <ac:chgData name="Patricia Henry" userId="c81d1c43-8788-4dd6-8180-59c3932af76b" providerId="ADAL" clId="{0D13AF00-53DA-4618-9618-65A508553B75}" dt="2026-02-18T12:31:49.162" v="3269" actId="962"/>
          <ac:picMkLst>
            <pc:docMk/>
            <pc:sldMk cId="2047276953" sldId="263"/>
            <ac:picMk id="24" creationId="{6E933FBD-31B3-F026-4F01-5A19470542D6}"/>
          </ac:picMkLst>
        </pc:picChg>
        <pc:picChg chg="add mod ord">
          <ac:chgData name="Patricia Henry" userId="c81d1c43-8788-4dd6-8180-59c3932af76b" providerId="ADAL" clId="{0D13AF00-53DA-4618-9618-65A508553B75}" dt="2026-02-18T11:28:44.039" v="3264"/>
          <ac:picMkLst>
            <pc:docMk/>
            <pc:sldMk cId="2047276953" sldId="263"/>
            <ac:picMk id="34" creationId="{A7EA320D-CF6E-747A-BFB4-77C30F822DBF}"/>
          </ac:picMkLst>
        </pc:picChg>
        <pc:picChg chg="add del mod">
          <ac:chgData name="Patricia Henry" userId="c81d1c43-8788-4dd6-8180-59c3932af76b" providerId="ADAL" clId="{0D13AF00-53DA-4618-9618-65A508553B75}" dt="2026-02-18T11:26:22.852" v="3217" actId="478"/>
          <ac:picMkLst>
            <pc:docMk/>
            <pc:sldMk cId="2047276953" sldId="263"/>
            <ac:picMk id="37" creationId="{CF702566-7FB9-2DCD-A92F-D45AD987129F}"/>
          </ac:picMkLst>
        </pc:picChg>
        <pc:inkChg chg="add mod ord">
          <ac:chgData name="Patricia Henry" userId="c81d1c43-8788-4dd6-8180-59c3932af76b" providerId="ADAL" clId="{0D13AF00-53DA-4618-9618-65A508553B75}" dt="2026-02-09T13:39:23.966" v="2722" actId="13244"/>
          <ac:inkMkLst>
            <pc:docMk/>
            <pc:sldMk cId="2047276953" sldId="263"/>
            <ac:inkMk id="21" creationId="{4454B1DF-02AD-B3BC-B273-A57C2BA24D98}"/>
          </ac:inkMkLst>
        </pc:inkChg>
        <pc:inkChg chg="add mod ord">
          <ac:chgData name="Patricia Henry" userId="c81d1c43-8788-4dd6-8180-59c3932af76b" providerId="ADAL" clId="{0D13AF00-53DA-4618-9618-65A508553B75}" dt="2026-02-18T11:27:06.579" v="3219" actId="13244"/>
          <ac:inkMkLst>
            <pc:docMk/>
            <pc:sldMk cId="2047276953" sldId="263"/>
            <ac:inkMk id="22" creationId="{846B13A9-DA75-66DC-BA89-1AFA351BD2D4}"/>
          </ac:inkMkLst>
        </pc:inkChg>
      </pc:sldChg>
      <pc:sldChg chg="addSp delSp modSp add mod modAnim modNotesTx">
        <pc:chgData name="Patricia Henry" userId="c81d1c43-8788-4dd6-8180-59c3932af76b" providerId="ADAL" clId="{0D13AF00-53DA-4618-9618-65A508553B75}" dt="2026-02-18T12:33:23.975" v="3270"/>
        <pc:sldMkLst>
          <pc:docMk/>
          <pc:sldMk cId="3410380140" sldId="265"/>
        </pc:sldMkLst>
        <pc:spChg chg="add mod ord">
          <ac:chgData name="Patricia Henry" userId="c81d1c43-8788-4dd6-8180-59c3932af76b" providerId="ADAL" clId="{0D13AF00-53DA-4618-9618-65A508553B75}" dt="2026-02-09T13:31:52.935" v="2686" actId="13244"/>
          <ac:spMkLst>
            <pc:docMk/>
            <pc:sldMk cId="3410380140" sldId="265"/>
            <ac:spMk id="2" creationId="{BAAEEB83-7AA5-75AC-910B-97736B064996}"/>
          </ac:spMkLst>
        </pc:spChg>
        <pc:spChg chg="add mod ord">
          <ac:chgData name="Patricia Henry" userId="c81d1c43-8788-4dd6-8180-59c3932af76b" providerId="ADAL" clId="{0D13AF00-53DA-4618-9618-65A508553B75}" dt="2026-02-09T13:31:43.185" v="2685" actId="13244"/>
          <ac:spMkLst>
            <pc:docMk/>
            <pc:sldMk cId="3410380140" sldId="265"/>
            <ac:spMk id="5" creationId="{0BA32E26-A5D8-6253-8D0A-4D431976240B}"/>
          </ac:spMkLst>
        </pc:spChg>
        <pc:spChg chg="mod">
          <ac:chgData name="Patricia Henry" userId="c81d1c43-8788-4dd6-8180-59c3932af76b" providerId="ADAL" clId="{0D13AF00-53DA-4618-9618-65A508553B75}" dt="2026-02-09T12:00:05.582" v="1089" actId="1076"/>
          <ac:spMkLst>
            <pc:docMk/>
            <pc:sldMk cId="3410380140" sldId="265"/>
            <ac:spMk id="8" creationId="{B94981A3-A6DD-36C7-E406-462B621D43E2}"/>
          </ac:spMkLst>
        </pc:spChg>
        <pc:spChg chg="mod">
          <ac:chgData name="Patricia Henry" userId="c81d1c43-8788-4dd6-8180-59c3932af76b" providerId="ADAL" clId="{0D13AF00-53DA-4618-9618-65A508553B75}" dt="2026-02-09T12:02:38.926" v="1166" actId="1076"/>
          <ac:spMkLst>
            <pc:docMk/>
            <pc:sldMk cId="3410380140" sldId="265"/>
            <ac:spMk id="9" creationId="{C8E4F46B-900C-0B58-0C71-C498085ED372}"/>
          </ac:spMkLst>
        </pc:spChg>
        <pc:spChg chg="mod">
          <ac:chgData name="Patricia Henry" userId="c81d1c43-8788-4dd6-8180-59c3932af76b" providerId="ADAL" clId="{0D13AF00-53DA-4618-9618-65A508553B75}" dt="2026-02-09T12:02:29.131" v="1164" actId="1076"/>
          <ac:spMkLst>
            <pc:docMk/>
            <pc:sldMk cId="3410380140" sldId="265"/>
            <ac:spMk id="18" creationId="{404BF27A-85B4-CC99-EF42-EDCE7A907A5B}"/>
          </ac:spMkLst>
        </pc:spChg>
        <pc:spChg chg="mod">
          <ac:chgData name="Patricia Henry" userId="c81d1c43-8788-4dd6-8180-59c3932af76b" providerId="ADAL" clId="{0D13AF00-53DA-4618-9618-65A508553B75}" dt="2026-02-09T12:02:09.903" v="1162" actId="1076"/>
          <ac:spMkLst>
            <pc:docMk/>
            <pc:sldMk cId="3410380140" sldId="265"/>
            <ac:spMk id="21" creationId="{8BE64635-5C5D-9479-B38D-597F98EC0AA8}"/>
          </ac:spMkLst>
        </pc:spChg>
        <pc:picChg chg="add mod">
          <ac:chgData name="Patricia Henry" userId="c81d1c43-8788-4dd6-8180-59c3932af76b" providerId="ADAL" clId="{0D13AF00-53DA-4618-9618-65A508553B75}" dt="2026-02-09T13:25:16.308" v="2481" actId="1076"/>
          <ac:picMkLst>
            <pc:docMk/>
            <pc:sldMk cId="3410380140" sldId="265"/>
            <ac:picMk id="4" creationId="{84F327D6-6A6B-02F1-FC61-3FCA426E9694}"/>
          </ac:picMkLst>
        </pc:picChg>
        <pc:picChg chg="mod">
          <ac:chgData name="Patricia Henry" userId="c81d1c43-8788-4dd6-8180-59c3932af76b" providerId="ADAL" clId="{0D13AF00-53DA-4618-9618-65A508553B75}" dt="2026-02-09T12:02:47.025" v="1169" actId="1076"/>
          <ac:picMkLst>
            <pc:docMk/>
            <pc:sldMk cId="3410380140" sldId="265"/>
            <ac:picMk id="7" creationId="{28254D0E-EBE1-9C6B-5972-CA716F92EFB0}"/>
          </ac:picMkLst>
        </pc:picChg>
        <pc:picChg chg="mod">
          <ac:chgData name="Patricia Henry" userId="c81d1c43-8788-4dd6-8180-59c3932af76b" providerId="ADAL" clId="{0D13AF00-53DA-4618-9618-65A508553B75}" dt="2026-02-09T12:03:11.382" v="1176" actId="14100"/>
          <ac:picMkLst>
            <pc:docMk/>
            <pc:sldMk cId="3410380140" sldId="265"/>
            <ac:picMk id="13" creationId="{1107D7B5-3FDA-8BE5-3777-CEE6C389EF67}"/>
          </ac:picMkLst>
        </pc:picChg>
        <pc:picChg chg="mod ord">
          <ac:chgData name="Patricia Henry" userId="c81d1c43-8788-4dd6-8180-59c3932af76b" providerId="ADAL" clId="{0D13AF00-53DA-4618-9618-65A508553B75}" dt="2026-02-09T13:32:19.630" v="2688" actId="962"/>
          <ac:picMkLst>
            <pc:docMk/>
            <pc:sldMk cId="3410380140" sldId="265"/>
            <ac:picMk id="15" creationId="{6E8EF398-2D2F-EFD7-5CC4-4BC3C619EA5E}"/>
          </ac:picMkLst>
        </pc:picChg>
        <pc:picChg chg="mod">
          <ac:chgData name="Patricia Henry" userId="c81d1c43-8788-4dd6-8180-59c3932af76b" providerId="ADAL" clId="{0D13AF00-53DA-4618-9618-65A508553B75}" dt="2026-02-09T12:03:15.781" v="1177" actId="14100"/>
          <ac:picMkLst>
            <pc:docMk/>
            <pc:sldMk cId="3410380140" sldId="265"/>
            <ac:picMk id="17" creationId="{D5C4B7B8-75B9-CE2B-59C6-EBD0A937D247}"/>
          </ac:picMkLst>
        </pc:picChg>
        <pc:picChg chg="mod ord">
          <ac:chgData name="Patricia Henry" userId="c81d1c43-8788-4dd6-8180-59c3932af76b" providerId="ADAL" clId="{0D13AF00-53DA-4618-9618-65A508553B75}" dt="2026-02-09T13:32:29.827" v="2689" actId="13244"/>
          <ac:picMkLst>
            <pc:docMk/>
            <pc:sldMk cId="3410380140" sldId="265"/>
            <ac:picMk id="23" creationId="{41A35154-8D45-8157-3D08-5FA9B66F1039}"/>
          </ac:picMkLst>
        </pc:picChg>
      </pc:sldChg>
      <pc:sldChg chg="addSp delSp modSp add mod delAnim modAnim modNotesTx">
        <pc:chgData name="Patricia Henry" userId="c81d1c43-8788-4dd6-8180-59c3932af76b" providerId="ADAL" clId="{0D13AF00-53DA-4618-9618-65A508553B75}" dt="2026-02-18T11:29:04.917" v="3266" actId="13244"/>
        <pc:sldMkLst>
          <pc:docMk/>
          <pc:sldMk cId="658772013" sldId="266"/>
        </pc:sldMkLst>
        <pc:spChg chg="del">
          <ac:chgData name="Patricia Henry" userId="c81d1c43-8788-4dd6-8180-59c3932af76b" providerId="ADAL" clId="{0D13AF00-53DA-4618-9618-65A508553B75}" dt="2026-02-18T10:15:01.839" v="2890" actId="478"/>
          <ac:spMkLst>
            <pc:docMk/>
            <pc:sldMk cId="658772013" sldId="266"/>
            <ac:spMk id="2" creationId="{1DD7624E-08AE-3BC7-F557-E12740A0D2BC}"/>
          </ac:spMkLst>
        </pc:spChg>
        <pc:spChg chg="add del mod">
          <ac:chgData name="Patricia Henry" userId="c81d1c43-8788-4dd6-8180-59c3932af76b" providerId="ADAL" clId="{0D13AF00-53DA-4618-9618-65A508553B75}" dt="2026-02-18T10:40:11.276" v="3201" actId="478"/>
          <ac:spMkLst>
            <pc:docMk/>
            <pc:sldMk cId="658772013" sldId="266"/>
            <ac:spMk id="3" creationId="{F52746AB-BF20-E8C4-4FDF-9CEDB11930FF}"/>
          </ac:spMkLst>
        </pc:spChg>
        <pc:spChg chg="del">
          <ac:chgData name="Patricia Henry" userId="c81d1c43-8788-4dd6-8180-59c3932af76b" providerId="ADAL" clId="{0D13AF00-53DA-4618-9618-65A508553B75}" dt="2026-02-18T10:14:47.153" v="2875" actId="478"/>
          <ac:spMkLst>
            <pc:docMk/>
            <pc:sldMk cId="658772013" sldId="266"/>
            <ac:spMk id="10" creationId="{EF435F32-14F7-4C4A-C69F-5DD2A616B58B}"/>
          </ac:spMkLst>
        </pc:spChg>
        <pc:spChg chg="del">
          <ac:chgData name="Patricia Henry" userId="c81d1c43-8788-4dd6-8180-59c3932af76b" providerId="ADAL" clId="{0D13AF00-53DA-4618-9618-65A508553B75}" dt="2026-02-18T10:14:45.915" v="2874" actId="478"/>
          <ac:spMkLst>
            <pc:docMk/>
            <pc:sldMk cId="658772013" sldId="266"/>
            <ac:spMk id="12" creationId="{2A9E9D10-D441-F6A0-8B14-D836EC353E7A}"/>
          </ac:spMkLst>
        </pc:spChg>
        <pc:spChg chg="add del mod">
          <ac:chgData name="Patricia Henry" userId="c81d1c43-8788-4dd6-8180-59c3932af76b" providerId="ADAL" clId="{0D13AF00-53DA-4618-9618-65A508553B75}" dt="2026-02-18T10:39:08.741" v="3185" actId="478"/>
          <ac:spMkLst>
            <pc:docMk/>
            <pc:sldMk cId="658772013" sldId="266"/>
            <ac:spMk id="14" creationId="{A437D80F-390D-525F-E539-1BCBD53A390D}"/>
          </ac:spMkLst>
        </pc:spChg>
        <pc:spChg chg="add mod">
          <ac:chgData name="Patricia Henry" userId="c81d1c43-8788-4dd6-8180-59c3932af76b" providerId="ADAL" clId="{0D13AF00-53DA-4618-9618-65A508553B75}" dt="2026-02-18T10:40:30.409" v="3203" actId="164"/>
          <ac:spMkLst>
            <pc:docMk/>
            <pc:sldMk cId="658772013" sldId="266"/>
            <ac:spMk id="16" creationId="{CF91747C-E542-4ABF-8EB8-CD07BC9EF720}"/>
          </ac:spMkLst>
        </pc:spChg>
        <pc:spChg chg="del mod">
          <ac:chgData name="Patricia Henry" userId="c81d1c43-8788-4dd6-8180-59c3932af76b" providerId="ADAL" clId="{0D13AF00-53DA-4618-9618-65A508553B75}" dt="2026-02-18T10:14:44.649" v="2873" actId="478"/>
          <ac:spMkLst>
            <pc:docMk/>
            <pc:sldMk cId="658772013" sldId="266"/>
            <ac:spMk id="19" creationId="{6E3DFC20-C70B-E177-A278-526311D33889}"/>
          </ac:spMkLst>
        </pc:spChg>
        <pc:spChg chg="mod">
          <ac:chgData name="Patricia Henry" userId="c81d1c43-8788-4dd6-8180-59c3932af76b" providerId="ADAL" clId="{0D13AF00-53DA-4618-9618-65A508553B75}" dt="2026-02-18T10:27:51.020" v="3152" actId="6549"/>
          <ac:spMkLst>
            <pc:docMk/>
            <pc:sldMk cId="658772013" sldId="266"/>
            <ac:spMk id="29" creationId="{93013BB0-2D2A-8CA6-3729-C0DC9CCD0950}"/>
          </ac:spMkLst>
        </pc:spChg>
        <pc:spChg chg="del mod">
          <ac:chgData name="Patricia Henry" userId="c81d1c43-8788-4dd6-8180-59c3932af76b" providerId="ADAL" clId="{0D13AF00-53DA-4618-9618-65A508553B75}" dt="2026-02-18T10:38:05.675" v="3173" actId="478"/>
          <ac:spMkLst>
            <pc:docMk/>
            <pc:sldMk cId="658772013" sldId="266"/>
            <ac:spMk id="36" creationId="{CA4E17F4-16B0-F7BC-1108-2BA2D5A0D61A}"/>
          </ac:spMkLst>
        </pc:spChg>
        <pc:spChg chg="mod">
          <ac:chgData name="Patricia Henry" userId="c81d1c43-8788-4dd6-8180-59c3932af76b" providerId="ADAL" clId="{0D13AF00-53DA-4618-9618-65A508553B75}" dt="2026-02-18T10:39:20.165" v="3186" actId="164"/>
          <ac:spMkLst>
            <pc:docMk/>
            <pc:sldMk cId="658772013" sldId="266"/>
            <ac:spMk id="38" creationId="{27CC75AE-BBD3-62FE-A877-31253BD366DF}"/>
          </ac:spMkLst>
        </pc:spChg>
        <pc:grpChg chg="add mod ord">
          <ac:chgData name="Patricia Henry" userId="c81d1c43-8788-4dd6-8180-59c3932af76b" providerId="ADAL" clId="{0D13AF00-53DA-4618-9618-65A508553B75}" dt="2026-02-18T11:29:01.157" v="3265" actId="13244"/>
          <ac:grpSpMkLst>
            <pc:docMk/>
            <pc:sldMk cId="658772013" sldId="266"/>
            <ac:grpSpMk id="18" creationId="{4D5D43FF-B250-EBE6-E668-7B64F2288A61}"/>
          </ac:grpSpMkLst>
        </pc:grpChg>
        <pc:grpChg chg="add mod ord">
          <ac:chgData name="Patricia Henry" userId="c81d1c43-8788-4dd6-8180-59c3932af76b" providerId="ADAL" clId="{0D13AF00-53DA-4618-9618-65A508553B75}" dt="2026-02-18T11:29:04.917" v="3266" actId="13244"/>
          <ac:grpSpMkLst>
            <pc:docMk/>
            <pc:sldMk cId="658772013" sldId="266"/>
            <ac:grpSpMk id="20" creationId="{8CD0E061-08E9-2922-27DA-ACB4A00C443F}"/>
          </ac:grpSpMkLst>
        </pc:grpChg>
        <pc:picChg chg="del">
          <ac:chgData name="Patricia Henry" userId="c81d1c43-8788-4dd6-8180-59c3932af76b" providerId="ADAL" clId="{0D13AF00-53DA-4618-9618-65A508553B75}" dt="2026-02-18T10:14:30.225" v="2863" actId="478"/>
          <ac:picMkLst>
            <pc:docMk/>
            <pc:sldMk cId="658772013" sldId="266"/>
            <ac:picMk id="4" creationId="{CD63BC44-6C7B-5D01-A104-A36BAB990929}"/>
          </ac:picMkLst>
        </pc:picChg>
        <pc:picChg chg="del">
          <ac:chgData name="Patricia Henry" userId="c81d1c43-8788-4dd6-8180-59c3932af76b" providerId="ADAL" clId="{0D13AF00-53DA-4618-9618-65A508553B75}" dt="2026-02-18T10:14:39.455" v="2867" actId="478"/>
          <ac:picMkLst>
            <pc:docMk/>
            <pc:sldMk cId="658772013" sldId="266"/>
            <ac:picMk id="5" creationId="{B49423EC-1136-76D5-81AA-2FF1259AE7C8}"/>
          </ac:picMkLst>
        </pc:picChg>
        <pc:picChg chg="add mod">
          <ac:chgData name="Patricia Henry" userId="c81d1c43-8788-4dd6-8180-59c3932af76b" providerId="ADAL" clId="{0D13AF00-53DA-4618-9618-65A508553B75}" dt="2026-02-18T10:40:30.409" v="3203" actId="164"/>
          <ac:picMkLst>
            <pc:docMk/>
            <pc:sldMk cId="658772013" sldId="266"/>
            <ac:picMk id="7" creationId="{593B309D-E88B-2569-292C-25003E24B093}"/>
          </ac:picMkLst>
        </pc:picChg>
        <pc:picChg chg="del">
          <ac:chgData name="Patricia Henry" userId="c81d1c43-8788-4dd6-8180-59c3932af76b" providerId="ADAL" clId="{0D13AF00-53DA-4618-9618-65A508553B75}" dt="2026-02-18T10:14:38.228" v="2865" actId="478"/>
          <ac:picMkLst>
            <pc:docMk/>
            <pc:sldMk cId="658772013" sldId="266"/>
            <ac:picMk id="8" creationId="{812D183A-6D88-273F-D480-3E1B6FEF5E96}"/>
          </ac:picMkLst>
        </pc:picChg>
        <pc:picChg chg="del">
          <ac:chgData name="Patricia Henry" userId="c81d1c43-8788-4dd6-8180-59c3932af76b" providerId="ADAL" clId="{0D13AF00-53DA-4618-9618-65A508553B75}" dt="2026-02-18T10:14:38.969" v="2866" actId="478"/>
          <ac:picMkLst>
            <pc:docMk/>
            <pc:sldMk cId="658772013" sldId="266"/>
            <ac:picMk id="9" creationId="{58E251D9-148B-A0ED-DA47-2EAE5E7B0020}"/>
          </ac:picMkLst>
        </pc:picChg>
        <pc:picChg chg="del">
          <ac:chgData name="Patricia Henry" userId="c81d1c43-8788-4dd6-8180-59c3932af76b" providerId="ADAL" clId="{0D13AF00-53DA-4618-9618-65A508553B75}" dt="2026-02-18T10:14:40.248" v="2868" actId="478"/>
          <ac:picMkLst>
            <pc:docMk/>
            <pc:sldMk cId="658772013" sldId="266"/>
            <ac:picMk id="11" creationId="{C5922476-7AB7-8854-44A8-C6CA36D93DD6}"/>
          </ac:picMkLst>
        </pc:picChg>
        <pc:picChg chg="del">
          <ac:chgData name="Patricia Henry" userId="c81d1c43-8788-4dd6-8180-59c3932af76b" providerId="ADAL" clId="{0D13AF00-53DA-4618-9618-65A508553B75}" dt="2026-02-18T10:14:41.993" v="2871" actId="478"/>
          <ac:picMkLst>
            <pc:docMk/>
            <pc:sldMk cId="658772013" sldId="266"/>
            <ac:picMk id="13" creationId="{113F8BAE-68FA-C120-B920-EFF29DCE6523}"/>
          </ac:picMkLst>
        </pc:picChg>
        <pc:picChg chg="del">
          <ac:chgData name="Patricia Henry" userId="c81d1c43-8788-4dd6-8180-59c3932af76b" providerId="ADAL" clId="{0D13AF00-53DA-4618-9618-65A508553B75}" dt="2026-02-18T10:14:40.834" v="2869" actId="478"/>
          <ac:picMkLst>
            <pc:docMk/>
            <pc:sldMk cId="658772013" sldId="266"/>
            <ac:picMk id="15" creationId="{94210CA1-1D92-4E9F-B690-EFCE631CB4F8}"/>
          </ac:picMkLst>
        </pc:picChg>
        <pc:picChg chg="del">
          <ac:chgData name="Patricia Henry" userId="c81d1c43-8788-4dd6-8180-59c3932af76b" providerId="ADAL" clId="{0D13AF00-53DA-4618-9618-65A508553B75}" dt="2026-02-18T10:14:41.321" v="2870" actId="478"/>
          <ac:picMkLst>
            <pc:docMk/>
            <pc:sldMk cId="658772013" sldId="266"/>
            <ac:picMk id="17" creationId="{247D508C-7BAC-B3D2-9D49-C0BB635C150F}"/>
          </ac:picMkLst>
        </pc:picChg>
        <pc:picChg chg="mod">
          <ac:chgData name="Patricia Henry" userId="c81d1c43-8788-4dd6-8180-59c3932af76b" providerId="ADAL" clId="{0D13AF00-53DA-4618-9618-65A508553B75}" dt="2026-02-18T10:40:58.485" v="3206" actId="1076"/>
          <ac:picMkLst>
            <pc:docMk/>
            <pc:sldMk cId="658772013" sldId="266"/>
            <ac:picMk id="24" creationId="{8F256198-A845-2392-B882-D43D03EC3F03}"/>
          </ac:picMkLst>
        </pc:picChg>
        <pc:picChg chg="del">
          <ac:chgData name="Patricia Henry" userId="c81d1c43-8788-4dd6-8180-59c3932af76b" providerId="ADAL" clId="{0D13AF00-53DA-4618-9618-65A508553B75}" dt="2026-02-18T10:18:22.741" v="2893" actId="478"/>
          <ac:picMkLst>
            <pc:docMk/>
            <pc:sldMk cId="658772013" sldId="266"/>
            <ac:picMk id="34" creationId="{C1635779-20E2-45BC-A713-4BBA4BFD6531}"/>
          </ac:picMkLst>
        </pc:picChg>
        <pc:picChg chg="mod">
          <ac:chgData name="Patricia Henry" userId="c81d1c43-8788-4dd6-8180-59c3932af76b" providerId="ADAL" clId="{0D13AF00-53DA-4618-9618-65A508553B75}" dt="2026-02-18T10:39:20.165" v="3186" actId="164"/>
          <ac:picMkLst>
            <pc:docMk/>
            <pc:sldMk cId="658772013" sldId="266"/>
            <ac:picMk id="37" creationId="{C8C90468-CA08-E334-5E2E-B1D8D0C1EA91}"/>
          </ac:picMkLst>
        </pc:picChg>
        <pc:inkChg chg="del mod">
          <ac:chgData name="Patricia Henry" userId="c81d1c43-8788-4dd6-8180-59c3932af76b" providerId="ADAL" clId="{0D13AF00-53DA-4618-9618-65A508553B75}" dt="2026-02-18T10:18:20.414" v="2892" actId="478"/>
          <ac:inkMkLst>
            <pc:docMk/>
            <pc:sldMk cId="658772013" sldId="266"/>
            <ac:inkMk id="21" creationId="{A2D39769-1CEA-23AD-7EF4-46A0F655B5EE}"/>
          </ac:inkMkLst>
        </pc:inkChg>
        <pc:inkChg chg="del mod">
          <ac:chgData name="Patricia Henry" userId="c81d1c43-8788-4dd6-8180-59c3932af76b" providerId="ADAL" clId="{0D13AF00-53DA-4618-9618-65A508553B75}" dt="2026-02-18T10:23:58.864" v="3027" actId="478"/>
          <ac:inkMkLst>
            <pc:docMk/>
            <pc:sldMk cId="658772013" sldId="266"/>
            <ac:inkMk id="22" creationId="{3BE5EBB9-FC61-30A7-48BC-51DE01608A4C}"/>
          </ac:inkMkLst>
        </pc:inkChg>
      </pc:sldChg>
    </pc:docChg>
  </pc:docChgLst>
  <pc:docChgLst>
    <pc:chgData name="Danielle Duignan" userId="f36a576b-c06f-4e27-b341-dcf4bf9c1f2f" providerId="ADAL" clId="{07D29F31-AF74-419B-AFEC-C1B7E62EF368}"/>
    <pc:docChg chg="undo custSel modSld">
      <pc:chgData name="Danielle Duignan" userId="f36a576b-c06f-4e27-b341-dcf4bf9c1f2f" providerId="ADAL" clId="{07D29F31-AF74-419B-AFEC-C1B7E62EF368}" dt="2026-03-09T13:17:57.619" v="314" actId="962"/>
      <pc:docMkLst>
        <pc:docMk/>
      </pc:docMkLst>
      <pc:sldChg chg="addSp delSp modSp mod">
        <pc:chgData name="Danielle Duignan" userId="f36a576b-c06f-4e27-b341-dcf4bf9c1f2f" providerId="ADAL" clId="{07D29F31-AF74-419B-AFEC-C1B7E62EF368}" dt="2026-03-09T13:13:04.636" v="29" actId="962"/>
        <pc:sldMkLst>
          <pc:docMk/>
          <pc:sldMk cId="4234464520" sldId="258"/>
        </pc:sldMkLst>
        <pc:spChg chg="mod ord">
          <ac:chgData name="Danielle Duignan" userId="f36a576b-c06f-4e27-b341-dcf4bf9c1f2f" providerId="ADAL" clId="{07D29F31-AF74-419B-AFEC-C1B7E62EF368}" dt="2026-03-09T13:09:39.212" v="4" actId="33553"/>
          <ac:spMkLst>
            <pc:docMk/>
            <pc:sldMk cId="4234464520" sldId="258"/>
            <ac:spMk id="8" creationId="{EF09FF33-2AC3-B4DC-A49A-E33857E40D83}"/>
          </ac:spMkLst>
        </pc:spChg>
        <pc:spChg chg="del mod">
          <ac:chgData name="Danielle Duignan" userId="f36a576b-c06f-4e27-b341-dcf4bf9c1f2f" providerId="ADAL" clId="{07D29F31-AF74-419B-AFEC-C1B7E62EF368}" dt="2026-03-09T13:10:01.390" v="8" actId="478"/>
          <ac:spMkLst>
            <pc:docMk/>
            <pc:sldMk cId="4234464520" sldId="258"/>
            <ac:spMk id="9" creationId="{59CE2839-BD4A-52D9-111E-751A3043C8F0}"/>
          </ac:spMkLst>
        </pc:spChg>
        <pc:spChg chg="del">
          <ac:chgData name="Danielle Duignan" userId="f36a576b-c06f-4e27-b341-dcf4bf9c1f2f" providerId="ADAL" clId="{07D29F31-AF74-419B-AFEC-C1B7E62EF368}" dt="2026-03-09T13:09:53.864" v="7" actId="478"/>
          <ac:spMkLst>
            <pc:docMk/>
            <pc:sldMk cId="4234464520" sldId="258"/>
            <ac:spMk id="26" creationId="{08953E74-D241-4DDF-8508-F0365EA13A92}"/>
          </ac:spMkLst>
        </pc:spChg>
        <pc:spChg chg="add del">
          <ac:chgData name="Danielle Duignan" userId="f36a576b-c06f-4e27-b341-dcf4bf9c1f2f" providerId="ADAL" clId="{07D29F31-AF74-419B-AFEC-C1B7E62EF368}" dt="2026-03-09T13:09:49.257" v="6" actId="478"/>
          <ac:spMkLst>
            <pc:docMk/>
            <pc:sldMk cId="4234464520" sldId="258"/>
            <ac:spMk id="28" creationId="{5C3C901A-B2F4-4A3C-BCDD-7C8D587ECA2E}"/>
          </ac:spMkLst>
        </pc:spChg>
        <pc:picChg chg="mod">
          <ac:chgData name="Danielle Duignan" userId="f36a576b-c06f-4e27-b341-dcf4bf9c1f2f" providerId="ADAL" clId="{07D29F31-AF74-419B-AFEC-C1B7E62EF368}" dt="2026-03-09T13:13:04.636" v="29" actId="962"/>
          <ac:picMkLst>
            <pc:docMk/>
            <pc:sldMk cId="4234464520" sldId="258"/>
            <ac:picMk id="3" creationId="{AA918462-0151-81CE-1C12-ADFAEB09FFEB}"/>
          </ac:picMkLst>
        </pc:picChg>
        <pc:picChg chg="mod">
          <ac:chgData name="Danielle Duignan" userId="f36a576b-c06f-4e27-b341-dcf4bf9c1f2f" providerId="ADAL" clId="{07D29F31-AF74-419B-AFEC-C1B7E62EF368}" dt="2026-03-09T13:10:33.677" v="16" actId="962"/>
          <ac:picMkLst>
            <pc:docMk/>
            <pc:sldMk cId="4234464520" sldId="258"/>
            <ac:picMk id="6" creationId="{32089F72-0BFB-DF00-061A-3A361581FAE8}"/>
          </ac:picMkLst>
        </pc:picChg>
        <pc:picChg chg="mod">
          <ac:chgData name="Danielle Duignan" userId="f36a576b-c06f-4e27-b341-dcf4bf9c1f2f" providerId="ADAL" clId="{07D29F31-AF74-419B-AFEC-C1B7E62EF368}" dt="2026-03-09T13:10:38.711" v="18" actId="962"/>
          <ac:picMkLst>
            <pc:docMk/>
            <pc:sldMk cId="4234464520" sldId="258"/>
            <ac:picMk id="7" creationId="{D85605F9-5C91-CFF6-B23A-EA715C2A4A42}"/>
          </ac:picMkLst>
        </pc:picChg>
        <pc:picChg chg="mod">
          <ac:chgData name="Danielle Duignan" userId="f36a576b-c06f-4e27-b341-dcf4bf9c1f2f" providerId="ADAL" clId="{07D29F31-AF74-419B-AFEC-C1B7E62EF368}" dt="2026-03-09T13:10:36.621" v="17" actId="962"/>
          <ac:picMkLst>
            <pc:docMk/>
            <pc:sldMk cId="4234464520" sldId="258"/>
            <ac:picMk id="11" creationId="{7FFDD170-6D1E-BF28-0A1A-C9474C47CC17}"/>
          </ac:picMkLst>
        </pc:picChg>
        <pc:picChg chg="mod">
          <ac:chgData name="Danielle Duignan" userId="f36a576b-c06f-4e27-b341-dcf4bf9c1f2f" providerId="ADAL" clId="{07D29F31-AF74-419B-AFEC-C1B7E62EF368}" dt="2026-03-09T13:10:13.438" v="9" actId="962"/>
          <ac:picMkLst>
            <pc:docMk/>
            <pc:sldMk cId="4234464520" sldId="258"/>
            <ac:picMk id="16" creationId="{6639C541-8EEA-FB2C-8455-355E23B24B09}"/>
          </ac:picMkLst>
        </pc:picChg>
        <pc:picChg chg="mod">
          <ac:chgData name="Danielle Duignan" userId="f36a576b-c06f-4e27-b341-dcf4bf9c1f2f" providerId="ADAL" clId="{07D29F31-AF74-419B-AFEC-C1B7E62EF368}" dt="2026-03-09T13:10:19.642" v="11" actId="962"/>
          <ac:picMkLst>
            <pc:docMk/>
            <pc:sldMk cId="4234464520" sldId="258"/>
            <ac:picMk id="20" creationId="{E1C054CE-166C-9977-A928-BE8E11378C36}"/>
          </ac:picMkLst>
        </pc:picChg>
        <pc:picChg chg="mod">
          <ac:chgData name="Danielle Duignan" userId="f36a576b-c06f-4e27-b341-dcf4bf9c1f2f" providerId="ADAL" clId="{07D29F31-AF74-419B-AFEC-C1B7E62EF368}" dt="2026-03-09T13:10:25.485" v="13" actId="962"/>
          <ac:picMkLst>
            <pc:docMk/>
            <pc:sldMk cId="4234464520" sldId="258"/>
            <ac:picMk id="24" creationId="{6982CB5F-D9FA-0F87-C786-808556174359}"/>
          </ac:picMkLst>
        </pc:picChg>
        <pc:picChg chg="mod">
          <ac:chgData name="Danielle Duignan" userId="f36a576b-c06f-4e27-b341-dcf4bf9c1f2f" providerId="ADAL" clId="{07D29F31-AF74-419B-AFEC-C1B7E62EF368}" dt="2026-03-09T13:10:30.967" v="15" actId="962"/>
          <ac:picMkLst>
            <pc:docMk/>
            <pc:sldMk cId="4234464520" sldId="258"/>
            <ac:picMk id="27" creationId="{3B2AD441-2D38-0A68-B5CA-5F92C94246F4}"/>
          </ac:picMkLst>
        </pc:picChg>
        <pc:picChg chg="mod">
          <ac:chgData name="Danielle Duignan" userId="f36a576b-c06f-4e27-b341-dcf4bf9c1f2f" providerId="ADAL" clId="{07D29F31-AF74-419B-AFEC-C1B7E62EF368}" dt="2026-03-09T13:10:14.235" v="10" actId="962"/>
          <ac:picMkLst>
            <pc:docMk/>
            <pc:sldMk cId="4234464520" sldId="258"/>
            <ac:picMk id="35" creationId="{AE8E6654-85CD-AA26-9EB5-B500CA1BDEBD}"/>
          </ac:picMkLst>
        </pc:picChg>
        <pc:picChg chg="mod">
          <ac:chgData name="Danielle Duignan" userId="f36a576b-c06f-4e27-b341-dcf4bf9c1f2f" providerId="ADAL" clId="{07D29F31-AF74-419B-AFEC-C1B7E62EF368}" dt="2026-03-09T13:10:22.182" v="12" actId="962"/>
          <ac:picMkLst>
            <pc:docMk/>
            <pc:sldMk cId="4234464520" sldId="258"/>
            <ac:picMk id="36" creationId="{3D1FE56F-725A-1AB1-805C-020A2929717C}"/>
          </ac:picMkLst>
        </pc:picChg>
        <pc:picChg chg="mod">
          <ac:chgData name="Danielle Duignan" userId="f36a576b-c06f-4e27-b341-dcf4bf9c1f2f" providerId="ADAL" clId="{07D29F31-AF74-419B-AFEC-C1B7E62EF368}" dt="2026-03-09T13:10:27.446" v="14" actId="962"/>
          <ac:picMkLst>
            <pc:docMk/>
            <pc:sldMk cId="4234464520" sldId="258"/>
            <ac:picMk id="37" creationId="{4F69A52F-6B7F-C61F-16FD-F688124881B7}"/>
          </ac:picMkLst>
        </pc:picChg>
      </pc:sldChg>
      <pc:sldChg chg="modSp mod">
        <pc:chgData name="Danielle Duignan" userId="f36a576b-c06f-4e27-b341-dcf4bf9c1f2f" providerId="ADAL" clId="{07D29F31-AF74-419B-AFEC-C1B7E62EF368}" dt="2026-03-09T13:13:09.880" v="30" actId="962"/>
        <pc:sldMkLst>
          <pc:docMk/>
          <pc:sldMk cId="3554808242" sldId="259"/>
        </pc:sldMkLst>
        <pc:picChg chg="mod">
          <ac:chgData name="Danielle Duignan" userId="f36a576b-c06f-4e27-b341-dcf4bf9c1f2f" providerId="ADAL" clId="{07D29F31-AF74-419B-AFEC-C1B7E62EF368}" dt="2026-03-09T13:10:46.291" v="19" actId="962"/>
          <ac:picMkLst>
            <pc:docMk/>
            <pc:sldMk cId="3554808242" sldId="259"/>
            <ac:picMk id="4" creationId="{B52EC7DA-30BA-E406-1AA6-7469E9216964}"/>
          </ac:picMkLst>
        </pc:picChg>
        <pc:picChg chg="mod">
          <ac:chgData name="Danielle Duignan" userId="f36a576b-c06f-4e27-b341-dcf4bf9c1f2f" providerId="ADAL" clId="{07D29F31-AF74-419B-AFEC-C1B7E62EF368}" dt="2026-03-09T13:13:09.880" v="30" actId="962"/>
          <ac:picMkLst>
            <pc:docMk/>
            <pc:sldMk cId="3554808242" sldId="259"/>
            <ac:picMk id="5" creationId="{53BB9926-D3BB-9114-3B09-20EC0FF95B4E}"/>
          </ac:picMkLst>
        </pc:picChg>
      </pc:sldChg>
      <pc:sldChg chg="modSp mod">
        <pc:chgData name="Danielle Duignan" userId="f36a576b-c06f-4e27-b341-dcf4bf9c1f2f" providerId="ADAL" clId="{07D29F31-AF74-419B-AFEC-C1B7E62EF368}" dt="2026-03-09T13:10:49.962" v="20" actId="962"/>
        <pc:sldMkLst>
          <pc:docMk/>
          <pc:sldMk cId="52781830" sldId="260"/>
        </pc:sldMkLst>
        <pc:picChg chg="mod">
          <ac:chgData name="Danielle Duignan" userId="f36a576b-c06f-4e27-b341-dcf4bf9c1f2f" providerId="ADAL" clId="{07D29F31-AF74-419B-AFEC-C1B7E62EF368}" dt="2026-03-09T13:10:49.962" v="20" actId="962"/>
          <ac:picMkLst>
            <pc:docMk/>
            <pc:sldMk cId="52781830" sldId="260"/>
            <ac:picMk id="4" creationId="{3E8C228E-2FDF-9DF5-6D8C-79C2A92BB72A}"/>
          </ac:picMkLst>
        </pc:picChg>
      </pc:sldChg>
      <pc:sldChg chg="modSp mod">
        <pc:chgData name="Danielle Duignan" userId="f36a576b-c06f-4e27-b341-dcf4bf9c1f2f" providerId="ADAL" clId="{07D29F31-AF74-419B-AFEC-C1B7E62EF368}" dt="2026-03-09T13:14:53.856" v="40" actId="962"/>
        <pc:sldMkLst>
          <pc:docMk/>
          <pc:sldMk cId="2401384441" sldId="261"/>
        </pc:sldMkLst>
        <pc:grpChg chg="mod">
          <ac:chgData name="Danielle Duignan" userId="f36a576b-c06f-4e27-b341-dcf4bf9c1f2f" providerId="ADAL" clId="{07D29F31-AF74-419B-AFEC-C1B7E62EF368}" dt="2026-03-09T13:14:46.668" v="38" actId="962"/>
          <ac:grpSpMkLst>
            <pc:docMk/>
            <pc:sldMk cId="2401384441" sldId="261"/>
            <ac:grpSpMk id="4" creationId="{3FD45AF2-B411-749B-D3B4-81585254FEC6}"/>
          </ac:grpSpMkLst>
        </pc:grpChg>
        <pc:grpChg chg="mod">
          <ac:chgData name="Danielle Duignan" userId="f36a576b-c06f-4e27-b341-dcf4bf9c1f2f" providerId="ADAL" clId="{07D29F31-AF74-419B-AFEC-C1B7E62EF368}" dt="2026-03-09T13:14:29.343" v="31" actId="962"/>
          <ac:grpSpMkLst>
            <pc:docMk/>
            <pc:sldMk cId="2401384441" sldId="261"/>
            <ac:grpSpMk id="6" creationId="{E09B5A69-5CB4-FE44-BB2D-F5CCB7FA8528}"/>
          </ac:grpSpMkLst>
        </pc:grpChg>
        <pc:grpChg chg="mod">
          <ac:chgData name="Danielle Duignan" userId="f36a576b-c06f-4e27-b341-dcf4bf9c1f2f" providerId="ADAL" clId="{07D29F31-AF74-419B-AFEC-C1B7E62EF368}" dt="2026-03-09T13:14:43.138" v="37" actId="962"/>
          <ac:grpSpMkLst>
            <pc:docMk/>
            <pc:sldMk cId="2401384441" sldId="261"/>
            <ac:grpSpMk id="16" creationId="{3025672F-9BD7-A42E-90D1-48D61AAEF066}"/>
          </ac:grpSpMkLst>
        </pc:grpChg>
        <pc:picChg chg="mod">
          <ac:chgData name="Danielle Duignan" userId="f36a576b-c06f-4e27-b341-dcf4bf9c1f2f" providerId="ADAL" clId="{07D29F31-AF74-419B-AFEC-C1B7E62EF368}" dt="2026-03-09T13:14:39.423" v="36" actId="962"/>
          <ac:picMkLst>
            <pc:docMk/>
            <pc:sldMk cId="2401384441" sldId="261"/>
            <ac:picMk id="25" creationId="{3F540129-0ADC-0B03-EEB5-149236D06468}"/>
          </ac:picMkLst>
        </pc:picChg>
        <pc:picChg chg="mod">
          <ac:chgData name="Danielle Duignan" userId="f36a576b-c06f-4e27-b341-dcf4bf9c1f2f" providerId="ADAL" clId="{07D29F31-AF74-419B-AFEC-C1B7E62EF368}" dt="2026-03-09T13:14:53.856" v="40" actId="962"/>
          <ac:picMkLst>
            <pc:docMk/>
            <pc:sldMk cId="2401384441" sldId="261"/>
            <ac:picMk id="30" creationId="{F46B4C54-F10B-FBF2-7D23-36AA3F45FC7D}"/>
          </ac:picMkLst>
        </pc:picChg>
        <pc:picChg chg="mod">
          <ac:chgData name="Danielle Duignan" userId="f36a576b-c06f-4e27-b341-dcf4bf9c1f2f" providerId="ADAL" clId="{07D29F31-AF74-419B-AFEC-C1B7E62EF368}" dt="2026-03-09T13:14:51.097" v="39" actId="962"/>
          <ac:picMkLst>
            <pc:docMk/>
            <pc:sldMk cId="2401384441" sldId="261"/>
            <ac:picMk id="31" creationId="{1934AB4B-38EB-6DBA-7098-05348AB65D25}"/>
          </ac:picMkLst>
        </pc:picChg>
        <pc:picChg chg="mod">
          <ac:chgData name="Danielle Duignan" userId="f36a576b-c06f-4e27-b341-dcf4bf9c1f2f" providerId="ADAL" clId="{07D29F31-AF74-419B-AFEC-C1B7E62EF368}" dt="2026-03-09T13:10:53.273" v="21" actId="962"/>
          <ac:picMkLst>
            <pc:docMk/>
            <pc:sldMk cId="2401384441" sldId="261"/>
            <ac:picMk id="33" creationId="{39A0C773-0945-3C7A-D63E-45F2153E58A2}"/>
          </ac:picMkLst>
        </pc:picChg>
      </pc:sldChg>
      <pc:sldChg chg="addSp delSp modSp mod modAnim">
        <pc:chgData name="Danielle Duignan" userId="f36a576b-c06f-4e27-b341-dcf4bf9c1f2f" providerId="ADAL" clId="{07D29F31-AF74-419B-AFEC-C1B7E62EF368}" dt="2026-03-09T13:17:57.619" v="314" actId="962"/>
        <pc:sldMkLst>
          <pc:docMk/>
          <pc:sldMk cId="2047276953" sldId="263"/>
        </pc:sldMkLst>
        <pc:spChg chg="add del mod">
          <ac:chgData name="Danielle Duignan" userId="f36a576b-c06f-4e27-b341-dcf4bf9c1f2f" providerId="ADAL" clId="{07D29F31-AF74-419B-AFEC-C1B7E62EF368}" dt="2026-03-09T13:16:35.812" v="43" actId="478"/>
          <ac:spMkLst>
            <pc:docMk/>
            <pc:sldMk cId="2047276953" sldId="263"/>
            <ac:spMk id="6" creationId="{55D54AD2-2008-C70D-781B-F95C98291C5A}"/>
          </ac:spMkLst>
        </pc:spChg>
        <pc:spChg chg="del">
          <ac:chgData name="Danielle Duignan" userId="f36a576b-c06f-4e27-b341-dcf4bf9c1f2f" providerId="ADAL" clId="{07D29F31-AF74-419B-AFEC-C1B7E62EF368}" dt="2026-03-09T13:16:32.172" v="41" actId="478"/>
          <ac:spMkLst>
            <pc:docMk/>
            <pc:sldMk cId="2047276953" sldId="263"/>
            <ac:spMk id="29" creationId="{FAA211A8-1AD5-A3D0-1B78-E76EC9BCB929}"/>
          </ac:spMkLst>
        </pc:spChg>
        <pc:spChg chg="mod">
          <ac:chgData name="Danielle Duignan" userId="f36a576b-c06f-4e27-b341-dcf4bf9c1f2f" providerId="ADAL" clId="{07D29F31-AF74-419B-AFEC-C1B7E62EF368}" dt="2026-03-09T13:16:43.008" v="44" actId="33553"/>
          <ac:spMkLst>
            <pc:docMk/>
            <pc:sldMk cId="2047276953" sldId="263"/>
            <ac:spMk id="36" creationId="{2281DD39-B9C3-C83D-439C-118E74C11D15}"/>
          </ac:spMkLst>
        </pc:spChg>
        <pc:grpChg chg="add mod">
          <ac:chgData name="Danielle Duignan" userId="f36a576b-c06f-4e27-b341-dcf4bf9c1f2f" providerId="ADAL" clId="{07D29F31-AF74-419B-AFEC-C1B7E62EF368}" dt="2026-03-09T13:17:09.394" v="187" actId="962"/>
          <ac:grpSpMkLst>
            <pc:docMk/>
            <pc:sldMk cId="2047276953" sldId="263"/>
            <ac:grpSpMk id="7" creationId="{8F3285B7-2AA4-EEE7-F83F-94F202473873}"/>
          </ac:grpSpMkLst>
        </pc:grpChg>
        <pc:grpChg chg="add mod">
          <ac:chgData name="Danielle Duignan" userId="f36a576b-c06f-4e27-b341-dcf4bf9c1f2f" providerId="ADAL" clId="{07D29F31-AF74-419B-AFEC-C1B7E62EF368}" dt="2026-03-09T13:17:57.619" v="314" actId="962"/>
          <ac:grpSpMkLst>
            <pc:docMk/>
            <pc:sldMk cId="2047276953" sldId="263"/>
            <ac:grpSpMk id="14" creationId="{24A56B6A-CCFF-4AC4-9B9D-0195EB04B097}"/>
          </ac:grpSpMkLst>
        </pc:grpChg>
        <pc:picChg chg="mod">
          <ac:chgData name="Danielle Duignan" userId="f36a576b-c06f-4e27-b341-dcf4bf9c1f2f" providerId="ADAL" clId="{07D29F31-AF74-419B-AFEC-C1B7E62EF368}" dt="2026-03-09T13:16:49.372" v="45" actId="164"/>
          <ac:picMkLst>
            <pc:docMk/>
            <pc:sldMk cId="2047276953" sldId="263"/>
            <ac:picMk id="4" creationId="{3FE3FEEC-2CBB-1150-2687-6AB8416DFB9B}"/>
          </ac:picMkLst>
        </pc:picChg>
        <pc:picChg chg="mod">
          <ac:chgData name="Danielle Duignan" userId="f36a576b-c06f-4e27-b341-dcf4bf9c1f2f" providerId="ADAL" clId="{07D29F31-AF74-419B-AFEC-C1B7E62EF368}" dt="2026-03-09T13:16:49.372" v="45" actId="164"/>
          <ac:picMkLst>
            <pc:docMk/>
            <pc:sldMk cId="2047276953" sldId="263"/>
            <ac:picMk id="5" creationId="{6486A9D2-361A-9430-27F0-E9CFB09C250C}"/>
          </ac:picMkLst>
        </pc:picChg>
        <pc:picChg chg="mod">
          <ac:chgData name="Danielle Duignan" userId="f36a576b-c06f-4e27-b341-dcf4bf9c1f2f" providerId="ADAL" clId="{07D29F31-AF74-419B-AFEC-C1B7E62EF368}" dt="2026-03-09T13:16:49.372" v="45" actId="164"/>
          <ac:picMkLst>
            <pc:docMk/>
            <pc:sldMk cId="2047276953" sldId="263"/>
            <ac:picMk id="8" creationId="{AD9928F3-AFAC-71AB-DEBE-9A9EBB351B2B}"/>
          </ac:picMkLst>
        </pc:picChg>
        <pc:picChg chg="mod">
          <ac:chgData name="Danielle Duignan" userId="f36a576b-c06f-4e27-b341-dcf4bf9c1f2f" providerId="ADAL" clId="{07D29F31-AF74-419B-AFEC-C1B7E62EF368}" dt="2026-03-09T13:16:49.372" v="45" actId="164"/>
          <ac:picMkLst>
            <pc:docMk/>
            <pc:sldMk cId="2047276953" sldId="263"/>
            <ac:picMk id="9" creationId="{FDEEE95E-1B35-E40D-5D3A-7F998B3EAEA5}"/>
          </ac:picMkLst>
        </pc:picChg>
        <pc:picChg chg="mod">
          <ac:chgData name="Danielle Duignan" userId="f36a576b-c06f-4e27-b341-dcf4bf9c1f2f" providerId="ADAL" clId="{07D29F31-AF74-419B-AFEC-C1B7E62EF368}" dt="2026-03-09T13:17:40.335" v="251" actId="962"/>
          <ac:picMkLst>
            <pc:docMk/>
            <pc:sldMk cId="2047276953" sldId="263"/>
            <ac:picMk id="11" creationId="{F0792E8D-3C15-F743-3985-16941658E8EB}"/>
          </ac:picMkLst>
        </pc:picChg>
        <pc:picChg chg="mod">
          <ac:chgData name="Danielle Duignan" userId="f36a576b-c06f-4e27-b341-dcf4bf9c1f2f" providerId="ADAL" clId="{07D29F31-AF74-419B-AFEC-C1B7E62EF368}" dt="2026-03-09T13:17:47.919" v="252" actId="164"/>
          <ac:picMkLst>
            <pc:docMk/>
            <pc:sldMk cId="2047276953" sldId="263"/>
            <ac:picMk id="13" creationId="{A5A992B5-832A-CF66-5C83-905B8DB397C4}"/>
          </ac:picMkLst>
        </pc:picChg>
        <pc:picChg chg="mod">
          <ac:chgData name="Danielle Duignan" userId="f36a576b-c06f-4e27-b341-dcf4bf9c1f2f" providerId="ADAL" clId="{07D29F31-AF74-419B-AFEC-C1B7E62EF368}" dt="2026-03-09T13:17:47.919" v="252" actId="164"/>
          <ac:picMkLst>
            <pc:docMk/>
            <pc:sldMk cId="2047276953" sldId="263"/>
            <ac:picMk id="15" creationId="{AF422D54-032A-62A7-5797-224893DF1EB9}"/>
          </ac:picMkLst>
        </pc:picChg>
        <pc:picChg chg="mod">
          <ac:chgData name="Danielle Duignan" userId="f36a576b-c06f-4e27-b341-dcf4bf9c1f2f" providerId="ADAL" clId="{07D29F31-AF74-419B-AFEC-C1B7E62EF368}" dt="2026-03-09T13:17:47.919" v="252" actId="164"/>
          <ac:picMkLst>
            <pc:docMk/>
            <pc:sldMk cId="2047276953" sldId="263"/>
            <ac:picMk id="17" creationId="{A9282801-9510-31D5-20A7-4AAE4195554C}"/>
          </ac:picMkLst>
        </pc:picChg>
        <pc:picChg chg="mod">
          <ac:chgData name="Danielle Duignan" userId="f36a576b-c06f-4e27-b341-dcf4bf9c1f2f" providerId="ADAL" clId="{07D29F31-AF74-419B-AFEC-C1B7E62EF368}" dt="2026-03-09T13:10:59.894" v="22" actId="962"/>
          <ac:picMkLst>
            <pc:docMk/>
            <pc:sldMk cId="2047276953" sldId="263"/>
            <ac:picMk id="34" creationId="{A7EA320D-CF6E-747A-BFB4-77C30F822DBF}"/>
          </ac:picMkLst>
        </pc:picChg>
      </pc:sldChg>
      <pc:sldChg chg="modSp mod">
        <pc:chgData name="Danielle Duignan" userId="f36a576b-c06f-4e27-b341-dcf4bf9c1f2f" providerId="ADAL" clId="{07D29F31-AF74-419B-AFEC-C1B7E62EF368}" dt="2026-03-09T13:12:49.846" v="28" actId="962"/>
        <pc:sldMkLst>
          <pc:docMk/>
          <pc:sldMk cId="3410380140" sldId="265"/>
        </pc:sldMkLst>
        <pc:picChg chg="mod">
          <ac:chgData name="Danielle Duignan" userId="f36a576b-c06f-4e27-b341-dcf4bf9c1f2f" providerId="ADAL" clId="{07D29F31-AF74-419B-AFEC-C1B7E62EF368}" dt="2026-03-09T13:11:15.091" v="26" actId="962"/>
          <ac:picMkLst>
            <pc:docMk/>
            <pc:sldMk cId="3410380140" sldId="265"/>
            <ac:picMk id="13" creationId="{1107D7B5-3FDA-8BE5-3777-CEE6C389EF67}"/>
          </ac:picMkLst>
        </pc:picChg>
        <pc:picChg chg="mod">
          <ac:chgData name="Danielle Duignan" userId="f36a576b-c06f-4e27-b341-dcf4bf9c1f2f" providerId="ADAL" clId="{07D29F31-AF74-419B-AFEC-C1B7E62EF368}" dt="2026-03-09T13:11:19.621" v="27" actId="962"/>
          <ac:picMkLst>
            <pc:docMk/>
            <pc:sldMk cId="3410380140" sldId="265"/>
            <ac:picMk id="15" creationId="{6E8EF398-2D2F-EFD7-5CC4-4BC3C619EA5E}"/>
          </ac:picMkLst>
        </pc:picChg>
        <pc:picChg chg="mod">
          <ac:chgData name="Danielle Duignan" userId="f36a576b-c06f-4e27-b341-dcf4bf9c1f2f" providerId="ADAL" clId="{07D29F31-AF74-419B-AFEC-C1B7E62EF368}" dt="2026-03-09T13:11:13.098" v="25" actId="962"/>
          <ac:picMkLst>
            <pc:docMk/>
            <pc:sldMk cId="3410380140" sldId="265"/>
            <ac:picMk id="17" creationId="{D5C4B7B8-75B9-CE2B-59C6-EBD0A937D247}"/>
          </ac:picMkLst>
        </pc:picChg>
        <pc:picChg chg="mod">
          <ac:chgData name="Danielle Duignan" userId="f36a576b-c06f-4e27-b341-dcf4bf9c1f2f" providerId="ADAL" clId="{07D29F31-AF74-419B-AFEC-C1B7E62EF368}" dt="2026-03-09T13:12:49.846" v="28" actId="962"/>
          <ac:picMkLst>
            <pc:docMk/>
            <pc:sldMk cId="3410380140" sldId="265"/>
            <ac:picMk id="23" creationId="{41A35154-8D45-8157-3D08-5FA9B66F1039}"/>
          </ac:picMkLst>
        </pc:picChg>
      </pc:sldChg>
      <pc:sldChg chg="modSp mod">
        <pc:chgData name="Danielle Duignan" userId="f36a576b-c06f-4e27-b341-dcf4bf9c1f2f" providerId="ADAL" clId="{07D29F31-AF74-419B-AFEC-C1B7E62EF368}" dt="2026-03-09T13:11:07.046" v="24" actId="962"/>
        <pc:sldMkLst>
          <pc:docMk/>
          <pc:sldMk cId="658772013" sldId="266"/>
        </pc:sldMkLst>
        <pc:grpChg chg="mod">
          <ac:chgData name="Danielle Duignan" userId="f36a576b-c06f-4e27-b341-dcf4bf9c1f2f" providerId="ADAL" clId="{07D29F31-AF74-419B-AFEC-C1B7E62EF368}" dt="2026-03-09T13:11:07.046" v="24" actId="962"/>
          <ac:grpSpMkLst>
            <pc:docMk/>
            <pc:sldMk cId="658772013" sldId="266"/>
            <ac:grpSpMk id="18" creationId="{4D5D43FF-B250-EBE6-E668-7B64F2288A61}"/>
          </ac:grpSpMkLst>
        </pc:grpChg>
        <pc:picChg chg="mod">
          <ac:chgData name="Danielle Duignan" userId="f36a576b-c06f-4e27-b341-dcf4bf9c1f2f" providerId="ADAL" clId="{07D29F31-AF74-419B-AFEC-C1B7E62EF368}" dt="2026-03-09T13:11:02.822" v="23" actId="962"/>
          <ac:picMkLst>
            <pc:docMk/>
            <pc:sldMk cId="658772013" sldId="266"/>
            <ac:picMk id="24" creationId="{8F256198-A845-2392-B882-D43D03EC3F03}"/>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8T15:57:00.635"/>
    </inkml:context>
    <inkml:brush xml:id="br0">
      <inkml:brushProperty name="width" value="0.05" units="cm"/>
      <inkml:brushProperty name="height" value="0.05" units="cm"/>
      <inkml:brushProperty name="color" value="#005B5E"/>
    </inkml:brush>
  </inkml:definitions>
  <inkml:trace contextRef="#ctx0" brushRef="#br0">1720 34 24026,'-1686'13797'0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8T15:57:00.635"/>
    </inkml:context>
    <inkml:brush xml:id="br0">
      <inkml:brushProperty name="width" value="0.05" units="cm"/>
      <inkml:brushProperty name="height" value="0.05" units="cm"/>
      <inkml:brushProperty name="color" value="#005B5E"/>
    </inkml:brush>
  </inkml:definitions>
  <inkml:trace contextRef="#ctx0" brushRef="#br0">1720 34 24026,'-1686'13797'0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C285A-3F03-4C9B-9760-8D07337BEFE7}" type="datetimeFigureOut">
              <a:rPr lang="en-IE" smtClean="0"/>
              <a:t>09/03/2026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450A0-D8A9-4D5B-9DB8-A897D783A5EB}" type="slidenum">
              <a:rPr lang="en-IE" smtClean="0"/>
              <a:t>‹#›</a:t>
            </a:fld>
            <a:endParaRPr lang="en-IE"/>
          </a:p>
        </p:txBody>
      </p:sp>
    </p:spTree>
    <p:extLst>
      <p:ext uri="{BB962C8B-B14F-4D97-AF65-F5344CB8AC3E}">
        <p14:creationId xmlns:p14="http://schemas.microsoft.com/office/powerpoint/2010/main" val="91621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5058D-3108-0CFD-5DA7-FDE895FBF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C3268-9437-A5AB-C0B1-2FBB808AAC9F}"/>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9B68E379-58DF-C7EE-B680-8FB18B17DB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Hello everyone, I’m Patricia Henry from the Teaching &amp; Learning Centre in Atlantic Technological University Sligo. My role as Senior Support Officer involves supporting all things Teaching &amp; Learning, from workshops to our annual UDL conference.</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Because I work closely with colleagues on their UDL journey, I wanted to deepen my own understanding and apply UDL principles in my everyday work. As I am not in a student-facing role, I wanted to focus my redesign on a topic where I could still gather meaningful feedback.  This led me to focus on the Moodle page for the Postgraduate Certificate in Universal Design for Learning, where I could apply UDL thinking in a practical, impactful way.</a:t>
            </a:r>
          </a:p>
          <a:p>
            <a:endParaRPr lang="en-IE"/>
          </a:p>
        </p:txBody>
      </p:sp>
      <p:sp>
        <p:nvSpPr>
          <p:cNvPr id="4" name="Slide Number Placeholder 3">
            <a:extLst>
              <a:ext uri="{FF2B5EF4-FFF2-40B4-BE49-F238E27FC236}">
                <a16:creationId xmlns:a16="http://schemas.microsoft.com/office/drawing/2014/main" id="{71FC7DFF-5DDA-667E-CECE-4F4EB6E5213C}"/>
              </a:ext>
            </a:extLst>
          </p:cNvPr>
          <p:cNvSpPr>
            <a:spLocks noGrp="1"/>
          </p:cNvSpPr>
          <p:nvPr>
            <p:ph type="sldNum" sz="quarter" idx="5"/>
          </p:nvPr>
        </p:nvSpPr>
        <p:spPr/>
        <p:txBody>
          <a:bodyPr/>
          <a:lstStyle/>
          <a:p>
            <a:fld id="{2B8450A0-D8A9-4D5B-9DB8-A897D783A5EB}" type="slidenum">
              <a:rPr lang="en-IE" smtClean="0"/>
              <a:t>1</a:t>
            </a:fld>
            <a:endParaRPr lang="en-IE"/>
          </a:p>
        </p:txBody>
      </p:sp>
    </p:spTree>
    <p:extLst>
      <p:ext uri="{BB962C8B-B14F-4D97-AF65-F5344CB8AC3E}">
        <p14:creationId xmlns:p14="http://schemas.microsoft.com/office/powerpoint/2010/main" val="4047916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a:lnSpc>
                <a:spcPct val="107000"/>
              </a:lnSpc>
              <a:spcAft>
                <a:spcPts val="800"/>
              </a:spcAft>
            </a:pPr>
            <a:r>
              <a:rPr lang="en-US" sz="1800">
                <a:solidFill>
                  <a:srgbClr val="FF0000"/>
                </a:solidFill>
                <a:effectLst/>
                <a:latin typeface="Arial" panose="020B0604020202020204" pitchFamily="34" charset="0"/>
                <a:ea typeface="Calibri" panose="020F0502020204030204" pitchFamily="34" charset="0"/>
              </a:rPr>
              <a:t>My Understanding of </a:t>
            </a:r>
            <a:r>
              <a:rPr lang="en-US" sz="1800">
                <a:effectLst/>
                <a:latin typeface="Arial" panose="020B0604020202020204" pitchFamily="34" charset="0"/>
                <a:ea typeface="Calibri" panose="020F0502020204030204" pitchFamily="34" charset="0"/>
              </a:rPr>
              <a:t>Universal Design is about creating a more inclusive and equitable society by considering the diversity of human abilities and needs when designing various processes and procedures. </a:t>
            </a:r>
          </a:p>
          <a:p>
            <a:pPr>
              <a:lnSpc>
                <a:spcPct val="107000"/>
              </a:lnSpc>
              <a:spcAft>
                <a:spcPts val="800"/>
              </a:spcAft>
            </a:pPr>
            <a:r>
              <a:rPr lang="en-US" sz="1800">
                <a:solidFill>
                  <a:srgbClr val="FF0000"/>
                </a:solidFill>
                <a:effectLst/>
                <a:latin typeface="Arial" panose="020B0604020202020204" pitchFamily="34" charset="0"/>
                <a:ea typeface="Calibri" panose="020F0502020204030204" pitchFamily="34" charset="0"/>
              </a:rPr>
              <a:t>The following include </a:t>
            </a:r>
            <a:r>
              <a:rPr lang="en-US" sz="1800">
                <a:effectLst/>
                <a:latin typeface="Arial" panose="020B0604020202020204" pitchFamily="34" charset="0"/>
                <a:ea typeface="Calibri" panose="020F0502020204030204" pitchFamily="34" charset="0"/>
              </a:rPr>
              <a:t>Some of the Key findings from my own reflections:</a:t>
            </a:r>
            <a:endParaRPr lang="en-IE" sz="1800">
              <a:effectLst/>
              <a:latin typeface="Arial" panose="020B060402020202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US" sz="1800">
                <a:solidFill>
                  <a:srgbClr val="FF0000"/>
                </a:solidFill>
                <a:effectLst/>
                <a:latin typeface="Arial" panose="020B0604020202020204" pitchFamily="34" charset="0"/>
                <a:ea typeface="Calibri" panose="020F0502020204030204" pitchFamily="34" charset="0"/>
              </a:rPr>
              <a:t>Firstly, everything should be </a:t>
            </a:r>
            <a:r>
              <a:rPr lang="en-US" sz="1800" b="1">
                <a:effectLst/>
                <a:latin typeface="Arial" panose="020B0604020202020204" pitchFamily="34" charset="0"/>
                <a:ea typeface="Calibri" panose="020F0502020204030204" pitchFamily="34" charset="0"/>
              </a:rPr>
              <a:t>Equitable</a:t>
            </a:r>
            <a:r>
              <a:rPr lang="en-US" sz="1800">
                <a:effectLst/>
                <a:latin typeface="Arial" panose="020B0604020202020204" pitchFamily="34" charset="0"/>
                <a:ea typeface="Calibri" panose="020F0502020204030204" pitchFamily="34" charset="0"/>
              </a:rPr>
              <a:t> – All processes and procedures should be designed so that they are accessible to all individuals.</a:t>
            </a:r>
            <a:endParaRPr lang="en-IE" sz="1800">
              <a:effectLst/>
              <a:latin typeface="Arial" panose="020B060402020202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US" sz="1800" b="1">
                <a:effectLst/>
                <a:latin typeface="Arial" panose="020B0604020202020204" pitchFamily="34" charset="0"/>
                <a:ea typeface="Calibri" panose="020F0502020204030204" pitchFamily="34" charset="0"/>
              </a:rPr>
              <a:t>Flexibility</a:t>
            </a:r>
            <a:r>
              <a:rPr lang="en-US" sz="1800">
                <a:effectLst/>
                <a:latin typeface="Arial" panose="020B0604020202020204" pitchFamily="34" charset="0"/>
                <a:ea typeface="Calibri" panose="020F0502020204030204" pitchFamily="34" charset="0"/>
              </a:rPr>
              <a:t> – We should always strive to provide a range of options and adaptability to accommodate the diverse range of individuals.</a:t>
            </a:r>
            <a:endParaRPr lang="en-IE" sz="1800">
              <a:effectLst/>
              <a:latin typeface="Arial" panose="020B060402020202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US" sz="1800" b="1">
                <a:effectLst/>
                <a:latin typeface="Arial" panose="020B0604020202020204" pitchFamily="34" charset="0"/>
                <a:ea typeface="Calibri" panose="020F0502020204030204" pitchFamily="34" charset="0"/>
              </a:rPr>
              <a:t>Inclusivity </a:t>
            </a:r>
            <a:r>
              <a:rPr lang="en-US" sz="1800">
                <a:effectLst/>
                <a:latin typeface="Arial" panose="020B0604020202020204" pitchFamily="34" charset="0"/>
                <a:ea typeface="Calibri" panose="020F0502020204030204" pitchFamily="34" charset="0"/>
              </a:rPr>
              <a:t>– Universal Design emphasizes the importance of inclusivity and that the needs of all individuals should be considered to ensure all individuals can participate fully in society.</a:t>
            </a:r>
            <a:endParaRPr lang="en-IE" sz="1800">
              <a:effectLst/>
              <a:latin typeface="Arial" panose="020B060402020202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US" sz="1800" b="1">
                <a:effectLst/>
                <a:latin typeface="Arial" panose="020B0604020202020204" pitchFamily="34" charset="0"/>
                <a:ea typeface="Calibri" panose="020F0502020204030204" pitchFamily="34" charset="0"/>
              </a:rPr>
              <a:t>User-Centered </a:t>
            </a:r>
            <a:r>
              <a:rPr lang="en-US" sz="1800">
                <a:effectLst/>
                <a:latin typeface="Arial" panose="020B0604020202020204" pitchFamily="34" charset="0"/>
                <a:ea typeface="Calibri" panose="020F0502020204030204" pitchFamily="34" charset="0"/>
              </a:rPr>
              <a:t>– Universal Design places a strong emphasis on a user-centered approach, which means involving the end user in the design process, so a better understanding of their needs is captured.</a:t>
            </a:r>
            <a:endParaRPr lang="en-IE" sz="1800">
              <a:effectLst/>
              <a:latin typeface="Arial" panose="020B060402020202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IE" sz="1800">
                <a:effectLst/>
                <a:latin typeface="Arial" panose="020B0604020202020204" pitchFamily="34" charset="0"/>
                <a:ea typeface="Calibri" panose="020F0502020204030204" pitchFamily="34" charset="0"/>
              </a:rPr>
              <a:t>And finally, </a:t>
            </a:r>
            <a:r>
              <a:rPr lang="en-US" sz="1800" b="1">
                <a:effectLst/>
                <a:latin typeface="Arial" panose="020B0604020202020204" pitchFamily="34" charset="0"/>
                <a:ea typeface="Calibri" panose="020F0502020204030204" pitchFamily="34" charset="0"/>
              </a:rPr>
              <a:t>Collaboration</a:t>
            </a:r>
            <a:r>
              <a:rPr lang="en-US" sz="1800">
                <a:effectLst/>
                <a:latin typeface="Arial" panose="020B0604020202020204" pitchFamily="34" charset="0"/>
                <a:ea typeface="Calibri" panose="020F0502020204030204" pitchFamily="34" charset="0"/>
              </a:rPr>
              <a:t> – To implement effective changes, often requires collaboration among various stakeholders to ensure that diverse perspectives are taken into account</a:t>
            </a:r>
          </a:p>
          <a:p>
            <a:pPr marL="285750" indent="-285750">
              <a:buFont typeface="Arial" panose="020B0604020202020204" pitchFamily="34" charset="0"/>
              <a:buChar char="•"/>
            </a:pPr>
            <a:endParaRPr lang="en-US" sz="1800">
              <a:effectLst/>
              <a:latin typeface="Arial" panose="020B0604020202020204" pitchFamily="34" charset="0"/>
              <a:ea typeface="Calibri" panose="020F0502020204030204" pitchFamily="34" charset="0"/>
            </a:endParaRPr>
          </a:p>
          <a:p>
            <a:pPr marL="0" indent="0">
              <a:buFont typeface="Arial" panose="020B0604020202020204" pitchFamily="34" charset="0"/>
              <a:buNone/>
            </a:pPr>
            <a:endParaRPr lang="en-IE"/>
          </a:p>
        </p:txBody>
      </p:sp>
      <p:sp>
        <p:nvSpPr>
          <p:cNvPr id="4" name="Slide Number Placeholder 3"/>
          <p:cNvSpPr>
            <a:spLocks noGrp="1"/>
          </p:cNvSpPr>
          <p:nvPr>
            <p:ph type="sldNum" sz="quarter" idx="5"/>
          </p:nvPr>
        </p:nvSpPr>
        <p:spPr/>
        <p:txBody>
          <a:bodyPr/>
          <a:lstStyle/>
          <a:p>
            <a:fld id="{2B8450A0-D8A9-4D5B-9DB8-A897D783A5EB}" type="slidenum">
              <a:rPr lang="en-IE" smtClean="0"/>
              <a:t>2</a:t>
            </a:fld>
            <a:endParaRPr lang="en-IE"/>
          </a:p>
        </p:txBody>
      </p:sp>
    </p:spTree>
    <p:extLst>
      <p:ext uri="{BB962C8B-B14F-4D97-AF65-F5344CB8AC3E}">
        <p14:creationId xmlns:p14="http://schemas.microsoft.com/office/powerpoint/2010/main" val="168913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a:effectLst/>
                <a:latin typeface="Arial" panose="020B0604020202020204" pitchFamily="34" charset="0"/>
                <a:ea typeface="Calibri" panose="020F0502020204030204" pitchFamily="34" charset="0"/>
              </a:rPr>
              <a:t>With access to the Moodle Page for the P.G cert in UDL, m</a:t>
            </a:r>
            <a:r>
              <a:rPr lang="en-US" sz="1800" b="0" i="0" kern="1200">
                <a:solidFill>
                  <a:schemeClr val="tx1"/>
                </a:solidFill>
                <a:effectLst/>
                <a:latin typeface="+mn-lt"/>
                <a:ea typeface="+mn-ea"/>
                <a:cs typeface="+mn-cs"/>
              </a:rPr>
              <a:t>y aim was to improve the visual clarity and user experience, while also demonstrating UDL by offering multiple means of representation.</a:t>
            </a:r>
          </a:p>
          <a:p>
            <a:pPr>
              <a:lnSpc>
                <a:spcPct val="107000"/>
              </a:lnSpc>
              <a:spcAft>
                <a:spcPts val="800"/>
              </a:spcAft>
            </a:pPr>
            <a:r>
              <a:rPr lang="en-US" sz="1800">
                <a:effectLst/>
                <a:latin typeface="Arial" panose="020B0604020202020204" pitchFamily="34" charset="0"/>
                <a:ea typeface="Calibri" panose="020F0502020204030204" pitchFamily="34" charset="0"/>
              </a:rPr>
              <a:t> </a:t>
            </a:r>
            <a:endParaRPr lang="en-IE" sz="1800">
              <a:effectLst/>
              <a:latin typeface="Arial" panose="020B0604020202020204" pitchFamily="34" charset="0"/>
              <a:ea typeface="Calibri" panose="020F0502020204030204" pitchFamily="34" charset="0"/>
            </a:endParaRPr>
          </a:p>
          <a:p>
            <a:pPr>
              <a:lnSpc>
                <a:spcPct val="107000"/>
              </a:lnSpc>
              <a:spcAft>
                <a:spcPts val="800"/>
              </a:spcAft>
            </a:pPr>
            <a:r>
              <a:rPr lang="en-US" sz="1800">
                <a:effectLst/>
                <a:latin typeface="Arial" panose="020B0604020202020204" pitchFamily="34" charset="0"/>
                <a:ea typeface="Calibri" panose="020F0502020204030204" pitchFamily="34" charset="0"/>
              </a:rPr>
              <a:t>As I have previously achieved a Digital Badge in Graphic Facilitation, I decided that my Plus 1 approach to the redesign would be to use my graphic facilitation skills and create new graphics for each tile.  You can see here a Before and After image of what the Tiles on the Moodle page looks like.</a:t>
            </a:r>
            <a:endParaRPr lang="en-IE" sz="1800">
              <a:effectLst/>
              <a:latin typeface="Arial" panose="020B0604020202020204" pitchFamily="34" charset="0"/>
              <a:ea typeface="Calibri" panose="020F0502020204030204" pitchFamily="34" charset="0"/>
            </a:endParaRPr>
          </a:p>
          <a:p>
            <a:pPr>
              <a:lnSpc>
                <a:spcPct val="107000"/>
              </a:lnSpc>
              <a:spcAft>
                <a:spcPts val="800"/>
              </a:spcAft>
            </a:pPr>
            <a:r>
              <a:rPr lang="en-US" sz="1800">
                <a:effectLst/>
                <a:latin typeface="Arial" panose="020B0604020202020204" pitchFamily="34" charset="0"/>
                <a:ea typeface="Calibri" panose="020F0502020204030204" pitchFamily="34" charset="0"/>
              </a:rPr>
              <a:t> </a:t>
            </a:r>
            <a:endParaRPr lang="en-IE" sz="1800">
              <a:effectLst/>
              <a:latin typeface="Arial" panose="020B0604020202020204" pitchFamily="34" charset="0"/>
              <a:ea typeface="Calibri" panose="020F0502020204030204" pitchFamily="34" charset="0"/>
            </a:endParaRPr>
          </a:p>
          <a:p>
            <a:pPr>
              <a:lnSpc>
                <a:spcPct val="107000"/>
              </a:lnSpc>
              <a:spcAft>
                <a:spcPts val="800"/>
              </a:spcAft>
            </a:pPr>
            <a:r>
              <a:rPr lang="en-US" sz="1800">
                <a:effectLst/>
                <a:latin typeface="Arial" panose="020B0604020202020204" pitchFamily="34" charset="0"/>
                <a:ea typeface="Calibri" panose="020F0502020204030204" pitchFamily="34" charset="0"/>
              </a:rPr>
              <a:t>While images can significantly enhance the communication of Universal Design principles, it’s crucial to ensure that the images themselves are designed with accessibility in mind.  This includes providing alternative text for screen readers, using high contrast for visibility and considering the overall inclusivity of the visuals chosen.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kern="1200">
                <a:solidFill>
                  <a:schemeClr val="tx1"/>
                </a:solidFill>
                <a:effectLst/>
                <a:latin typeface="+mn-lt"/>
                <a:ea typeface="+mn-ea"/>
                <a:cs typeface="+mn-cs"/>
              </a:rPr>
              <a:t>My aim was to improve the visual clarity and user experience, while also demonstrating UDL by offering multiple means of representation.</a:t>
            </a:r>
          </a:p>
          <a:p>
            <a:pPr>
              <a:lnSpc>
                <a:spcPct val="107000"/>
              </a:lnSpc>
              <a:spcAft>
                <a:spcPts val="800"/>
              </a:spcAft>
            </a:pPr>
            <a:endParaRPr lang="en-IE" sz="1800">
              <a:effectLst/>
              <a:latin typeface="Arial" panose="020B0604020202020204" pitchFamily="34" charset="0"/>
              <a:ea typeface="Calibri" panose="020F0502020204030204" pitchFamily="34" charset="0"/>
            </a:endParaRPr>
          </a:p>
          <a:p>
            <a:endParaRPr lang="en-IE"/>
          </a:p>
        </p:txBody>
      </p:sp>
      <p:sp>
        <p:nvSpPr>
          <p:cNvPr id="4" name="Slide Number Placeholder 3"/>
          <p:cNvSpPr>
            <a:spLocks noGrp="1"/>
          </p:cNvSpPr>
          <p:nvPr>
            <p:ph type="sldNum" sz="quarter" idx="5"/>
          </p:nvPr>
        </p:nvSpPr>
        <p:spPr/>
        <p:txBody>
          <a:bodyPr/>
          <a:lstStyle/>
          <a:p>
            <a:fld id="{2B8450A0-D8A9-4D5B-9DB8-A897D783A5EB}" type="slidenum">
              <a:rPr lang="en-IE" smtClean="0"/>
              <a:t>3</a:t>
            </a:fld>
            <a:endParaRPr lang="en-IE"/>
          </a:p>
        </p:txBody>
      </p:sp>
    </p:spTree>
    <p:extLst>
      <p:ext uri="{BB962C8B-B14F-4D97-AF65-F5344CB8AC3E}">
        <p14:creationId xmlns:p14="http://schemas.microsoft.com/office/powerpoint/2010/main" val="162658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algn="l">
              <a:buFont typeface="Arial" panose="020B0604020202020204" pitchFamily="34" charset="0"/>
              <a:buNone/>
            </a:pPr>
            <a:endParaRPr lang="en-GB" b="0" i="0">
              <a:solidFill>
                <a:srgbClr val="0F0F0F"/>
              </a:solidFill>
              <a:effectLst/>
              <a:latin typeface="Söhne"/>
            </a:endParaRPr>
          </a:p>
          <a:p>
            <a:pPr>
              <a:lnSpc>
                <a:spcPct val="107000"/>
              </a:lnSpc>
              <a:spcAft>
                <a:spcPts val="800"/>
              </a:spcAft>
            </a:pPr>
            <a:r>
              <a:rPr lang="en-US" sz="1800">
                <a:effectLst/>
                <a:latin typeface="Arial" panose="020B0604020202020204" pitchFamily="34" charset="0"/>
                <a:ea typeface="Calibri" panose="020F0502020204030204" pitchFamily="34" charset="0"/>
              </a:rPr>
              <a:t>The 3 principles of UDL are Multiple means of Engagement, Multiple Means of Representation and Multiple Means of Action &amp; Expression and because of the Plus 1 approach that I undertook, the specific Universal Design for Learning principle that I focused specifically on was Multiple Means of Representation, which is about presenting information in different ways so it’s accessible to all.  Not everyone processes text easily and some engage more quickly with visuals.  By creating clear, inclusive graphics, I aimed to make the page more intuitive and more memorable for users</a:t>
            </a:r>
            <a:endParaRPr lang="en-IE" sz="1800">
              <a:effectLst/>
              <a:latin typeface="Arial" panose="020B0604020202020204" pitchFamily="34" charset="0"/>
              <a:ea typeface="Calibri" panose="020F0502020204030204" pitchFamily="34" charset="0"/>
            </a:endParaRPr>
          </a:p>
          <a:p>
            <a:pPr algn="l"/>
            <a:endParaRPr lang="en-IE"/>
          </a:p>
        </p:txBody>
      </p:sp>
      <p:sp>
        <p:nvSpPr>
          <p:cNvPr id="4" name="Slide Number Placeholder 3"/>
          <p:cNvSpPr>
            <a:spLocks noGrp="1"/>
          </p:cNvSpPr>
          <p:nvPr>
            <p:ph type="sldNum" sz="quarter" idx="5"/>
          </p:nvPr>
        </p:nvSpPr>
        <p:spPr/>
        <p:txBody>
          <a:bodyPr/>
          <a:lstStyle/>
          <a:p>
            <a:fld id="{2B8450A0-D8A9-4D5B-9DB8-A897D783A5EB}" type="slidenum">
              <a:rPr lang="en-IE" smtClean="0"/>
              <a:t>4</a:t>
            </a:fld>
            <a:endParaRPr lang="en-IE"/>
          </a:p>
        </p:txBody>
      </p:sp>
    </p:spTree>
    <p:extLst>
      <p:ext uri="{BB962C8B-B14F-4D97-AF65-F5344CB8AC3E}">
        <p14:creationId xmlns:p14="http://schemas.microsoft.com/office/powerpoint/2010/main" val="390394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algn="l">
              <a:buFont typeface="Arial" panose="020B0604020202020204" pitchFamily="34" charset="0"/>
              <a:buNone/>
            </a:pPr>
            <a:endParaRPr lang="en-GB" b="0" i="0">
              <a:solidFill>
                <a:srgbClr val="0F0F0F"/>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Calibri" panose="020F0502020204030204" pitchFamily="34" charset="0"/>
              </a:rPr>
              <a:t>What does Graphic Facilitation mean?   It means,</a:t>
            </a:r>
            <a:r>
              <a:rPr lang="en-IE" sz="1200">
                <a:effectLst/>
                <a:latin typeface="Arial" panose="020B0604020202020204" pitchFamily="34" charset="0"/>
                <a:ea typeface="Times New Roman" panose="02020603050405020304" pitchFamily="18" charset="0"/>
              </a:rPr>
              <a:t> presenting information in various formats, using different media, and offering alternative methods for accessing and understanding content. Some key points to remember when creating graphics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a:effectLst/>
                <a:latin typeface="Arial" panose="020B0604020202020204" pitchFamily="34" charset="0"/>
                <a:ea typeface="Times New Roman" panose="02020603050405020304" pitchFamily="18" charset="0"/>
              </a:rPr>
              <a:t>Graphics need to be visually recognisable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a:effectLst/>
                <a:latin typeface="Arial" panose="020B0604020202020204" pitchFamily="34" charset="0"/>
                <a:ea typeface="Times New Roman" panose="02020603050405020304" pitchFamily="18" charset="0"/>
              </a:rPr>
              <a:t>There should be a visual and verbal 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a:effectLst/>
                <a:latin typeface="Arial" panose="020B0604020202020204" pitchFamily="34" charset="0"/>
                <a:ea typeface="Times New Roman" panose="02020603050405020304" pitchFamily="18" charset="0"/>
              </a:rPr>
              <a:t>The use of high contrast colours are recommended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a:effectLst/>
                <a:latin typeface="Arial" panose="020B0604020202020204" pitchFamily="34" charset="0"/>
                <a:ea typeface="Times New Roman" panose="02020603050405020304" pitchFamily="18" charset="0"/>
              </a:rPr>
              <a:t>Minimal use of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a:effectLst/>
                <a:latin typeface="Arial" panose="020B0604020202020204" pitchFamily="34" charset="0"/>
                <a:ea typeface="Times New Roman" panose="02020603050405020304" pitchFamily="18" charset="0"/>
              </a:rPr>
              <a:t>And Graphics should be inclusive of all.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a:effectLst/>
                <a:latin typeface="Arial" panose="020B0604020202020204" pitchFamily="34" charset="0"/>
                <a:ea typeface="Times New Roman" panose="02020603050405020304" pitchFamily="18" charset="0"/>
              </a:rPr>
              <a:t>By doing so, it ensures that information is accessible to learners with diverse learning styles, preferences, and abilities.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a:effectLst/>
                <a:latin typeface="Arial" panose="020B0604020202020204" pitchFamily="34" charset="0"/>
                <a:ea typeface="Times New Roman" panose="02020603050405020304" pitchFamily="18" charset="0"/>
              </a:rPr>
              <a:t>The updated tiles use high-contrast, recognisable graphics with minimal text – just enough to support clarity.</a:t>
            </a:r>
            <a:endParaRPr lang="en-IE" sz="1200">
              <a:effectLst/>
              <a:latin typeface="Arial" panose="020B0604020202020204" pitchFamily="34" charset="0"/>
              <a:ea typeface="Calibri" panose="020F0502020204030204" pitchFamily="34" charset="0"/>
            </a:endParaRPr>
          </a:p>
          <a:p>
            <a:pPr algn="l"/>
            <a:endParaRPr lang="en-IE"/>
          </a:p>
          <a:p>
            <a:pPr>
              <a:lnSpc>
                <a:spcPct val="107000"/>
              </a:lnSpc>
              <a:spcAft>
                <a:spcPts val="800"/>
              </a:spcAft>
            </a:pPr>
            <a:r>
              <a:rPr lang="en-US" sz="1200" b="1">
                <a:effectLst/>
                <a:highlight>
                  <a:srgbClr val="00FF00"/>
                </a:highlight>
                <a:latin typeface="Arial" panose="020B0604020202020204" pitchFamily="34" charset="0"/>
                <a:ea typeface="Calibri" panose="020F0502020204030204" pitchFamily="34" charset="0"/>
              </a:rPr>
              <a:t>Student/Learner Feedback:</a:t>
            </a:r>
            <a:endParaRPr lang="en-IE" sz="1200">
              <a:effectLst/>
              <a:latin typeface="Arial" panose="020B0604020202020204" pitchFamily="34" charset="0"/>
              <a:ea typeface="Calibri" panose="020F0502020204030204" pitchFamily="34" charset="0"/>
            </a:endParaRPr>
          </a:p>
          <a:p>
            <a:pPr>
              <a:lnSpc>
                <a:spcPct val="107000"/>
              </a:lnSpc>
              <a:spcAft>
                <a:spcPts val="800"/>
              </a:spcAft>
            </a:pPr>
            <a:r>
              <a:rPr lang="en-US" sz="1200">
                <a:effectLst/>
                <a:highlight>
                  <a:srgbClr val="00FF00"/>
                </a:highlight>
                <a:latin typeface="Arial" panose="020B0604020202020204" pitchFamily="34" charset="0"/>
                <a:ea typeface="Calibri" panose="020F0502020204030204" pitchFamily="34" charset="0"/>
              </a:rPr>
              <a:t>Once all graphics were created an uploaded to the Moodle page, I created a short MS form to gather some feedback from the users of the page </a:t>
            </a:r>
            <a:endParaRPr lang="en-IE" sz="1200">
              <a:effectLst/>
              <a:latin typeface="Arial" panose="020B0604020202020204" pitchFamily="34" charset="0"/>
              <a:ea typeface="Calibri" panose="020F0502020204030204" pitchFamily="34" charset="0"/>
            </a:endParaRPr>
          </a:p>
          <a:p>
            <a:pPr>
              <a:lnSpc>
                <a:spcPct val="107000"/>
              </a:lnSpc>
              <a:spcAft>
                <a:spcPts val="800"/>
              </a:spcAft>
            </a:pPr>
            <a:r>
              <a:rPr lang="en-US" sz="1200">
                <a:effectLst/>
                <a:highlight>
                  <a:srgbClr val="00FF00"/>
                </a:highlight>
                <a:latin typeface="Arial" panose="020B0604020202020204" pitchFamily="34" charset="0"/>
                <a:ea typeface="Calibri" panose="020F0502020204030204" pitchFamily="34" charset="0"/>
              </a:rPr>
              <a:t>The feedback was 100% positive to the changes.  Some quotes as follows:</a:t>
            </a:r>
            <a:endParaRPr lang="en-IE" sz="1200">
              <a:effectLst/>
              <a:latin typeface="Arial" panose="020B0604020202020204" pitchFamily="34" charset="0"/>
              <a:ea typeface="Calibri" panose="020F0502020204030204" pitchFamily="34" charset="0"/>
            </a:endParaRPr>
          </a:p>
          <a:p>
            <a:pPr>
              <a:lnSpc>
                <a:spcPct val="107000"/>
              </a:lnSpc>
              <a:spcAft>
                <a:spcPts val="800"/>
              </a:spcAft>
            </a:pPr>
            <a:r>
              <a:rPr lang="en-US" sz="1200">
                <a:effectLst/>
                <a:highlight>
                  <a:srgbClr val="00FF00"/>
                </a:highlight>
                <a:latin typeface="Arial" panose="020B0604020202020204" pitchFamily="34" charset="0"/>
                <a:ea typeface="Calibri" panose="020F0502020204030204" pitchFamily="34" charset="0"/>
              </a:rPr>
              <a:t>“A very good user experience. The graphics are designed in a very engaging way and add to the user experience of the page.” </a:t>
            </a:r>
            <a:endParaRPr lang="en-IE" sz="1200">
              <a:effectLst/>
              <a:latin typeface="Arial" panose="020B0604020202020204" pitchFamily="34" charset="0"/>
              <a:ea typeface="Calibri" panose="020F0502020204030204" pitchFamily="34" charset="0"/>
            </a:endParaRPr>
          </a:p>
          <a:p>
            <a:pPr>
              <a:lnSpc>
                <a:spcPct val="107000"/>
              </a:lnSpc>
              <a:spcAft>
                <a:spcPts val="800"/>
              </a:spcAft>
            </a:pPr>
            <a:r>
              <a:rPr lang="en-US" sz="1200">
                <a:effectLst/>
                <a:highlight>
                  <a:srgbClr val="00FF00"/>
                </a:highlight>
                <a:latin typeface="Arial" panose="020B0604020202020204" pitchFamily="34" charset="0"/>
                <a:ea typeface="Calibri" panose="020F0502020204030204" pitchFamily="34" charset="0"/>
              </a:rPr>
              <a:t>“Nice clear easy to use layout.”</a:t>
            </a:r>
            <a:endParaRPr lang="en-IE" sz="1200">
              <a:effectLst/>
              <a:latin typeface="Arial" panose="020B0604020202020204" pitchFamily="34" charset="0"/>
              <a:ea typeface="Calibri" panose="020F0502020204030204" pitchFamily="34" charset="0"/>
            </a:endParaRPr>
          </a:p>
          <a:p>
            <a:pPr>
              <a:lnSpc>
                <a:spcPct val="107000"/>
              </a:lnSpc>
              <a:spcAft>
                <a:spcPts val="800"/>
              </a:spcAft>
            </a:pPr>
            <a:r>
              <a:rPr lang="en-US" sz="1200">
                <a:effectLst/>
                <a:highlight>
                  <a:srgbClr val="00FF00"/>
                </a:highlight>
                <a:latin typeface="Arial" panose="020B0604020202020204" pitchFamily="34" charset="0"/>
                <a:ea typeface="Calibri" panose="020F0502020204030204" pitchFamily="34" charset="0"/>
              </a:rPr>
              <a:t> </a:t>
            </a:r>
            <a:endParaRPr lang="en-IE" sz="1200">
              <a:effectLst/>
              <a:latin typeface="Arial" panose="020B0604020202020204" pitchFamily="34" charset="0"/>
              <a:ea typeface="Calibri" panose="020F0502020204030204" pitchFamily="34" charset="0"/>
            </a:endParaRPr>
          </a:p>
          <a:p>
            <a:pPr>
              <a:lnSpc>
                <a:spcPct val="107000"/>
              </a:lnSpc>
              <a:spcAft>
                <a:spcPts val="800"/>
              </a:spcAft>
            </a:pPr>
            <a:r>
              <a:rPr lang="en-US" sz="1200">
                <a:effectLst/>
                <a:highlight>
                  <a:srgbClr val="00FF00"/>
                </a:highlight>
                <a:latin typeface="Arial" panose="020B0604020202020204" pitchFamily="34" charset="0"/>
                <a:ea typeface="Calibri" panose="020F0502020204030204" pitchFamily="34" charset="0"/>
              </a:rPr>
              <a:t>And the one I was most happy to read - “The images are clear, relevant and memorable” which encapsulates what I was trying to achieve.</a:t>
            </a:r>
            <a:endParaRPr lang="en-IE" sz="1200">
              <a:effectLst/>
              <a:latin typeface="Arial" panose="020B0604020202020204" pitchFamily="34" charset="0"/>
              <a:ea typeface="Calibri" panose="020F0502020204030204" pitchFamily="34" charset="0"/>
            </a:endParaRPr>
          </a:p>
          <a:p>
            <a:pPr algn="l"/>
            <a:endParaRPr lang="en-IE"/>
          </a:p>
        </p:txBody>
      </p:sp>
      <p:sp>
        <p:nvSpPr>
          <p:cNvPr id="4" name="Slide Number Placeholder 3"/>
          <p:cNvSpPr>
            <a:spLocks noGrp="1"/>
          </p:cNvSpPr>
          <p:nvPr>
            <p:ph type="sldNum" sz="quarter" idx="5"/>
          </p:nvPr>
        </p:nvSpPr>
        <p:spPr/>
        <p:txBody>
          <a:bodyPr/>
          <a:lstStyle/>
          <a:p>
            <a:fld id="{2B8450A0-D8A9-4D5B-9DB8-A897D783A5EB}" type="slidenum">
              <a:rPr lang="en-IE" smtClean="0"/>
              <a:t>5</a:t>
            </a:fld>
            <a:endParaRPr lang="en-IE"/>
          </a:p>
        </p:txBody>
      </p:sp>
    </p:spTree>
    <p:extLst>
      <p:ext uri="{BB962C8B-B14F-4D97-AF65-F5344CB8AC3E}">
        <p14:creationId xmlns:p14="http://schemas.microsoft.com/office/powerpoint/2010/main" val="29776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pPr fontAlgn="t"/>
            <a:r>
              <a:rPr lang="en-US" sz="1200" b="0" i="0" kern="1200">
                <a:solidFill>
                  <a:schemeClr val="tx1"/>
                </a:solidFill>
                <a:effectLst/>
                <a:latin typeface="+mn-lt"/>
                <a:ea typeface="+mn-ea"/>
                <a:cs typeface="+mn-cs"/>
              </a:rPr>
              <a:t>Having got very positive feedback from the changes implemented to the Moodle page, I decided I wanted to continue implementing the +1 approach.</a:t>
            </a:r>
          </a:p>
          <a:p>
            <a:pPr fontAlgn="t"/>
            <a:r>
              <a:rPr lang="en-US" sz="1200" b="0" i="0" kern="1200">
                <a:solidFill>
                  <a:schemeClr val="tx1"/>
                </a:solidFill>
                <a:effectLst/>
                <a:latin typeface="+mn-lt"/>
                <a:ea typeface="+mn-ea"/>
                <a:cs typeface="+mn-cs"/>
              </a:rPr>
              <a:t>One of the first areas I looked at was our </a:t>
            </a:r>
            <a:r>
              <a:rPr lang="en-US" sz="1200" b="1" i="0" kern="1200">
                <a:solidFill>
                  <a:schemeClr val="tx1"/>
                </a:solidFill>
                <a:effectLst/>
                <a:latin typeface="+mn-lt"/>
                <a:ea typeface="+mn-ea"/>
                <a:cs typeface="+mn-cs"/>
              </a:rPr>
              <a:t>information dissemination</a:t>
            </a:r>
            <a:r>
              <a:rPr lang="en-US" sz="1200" b="0" i="0" kern="1200">
                <a:solidFill>
                  <a:schemeClr val="tx1"/>
                </a:solidFill>
                <a:effectLst/>
                <a:latin typeface="+mn-lt"/>
                <a:ea typeface="+mn-ea"/>
                <a:cs typeface="+mn-cs"/>
              </a:rPr>
              <a:t>. The Teaching &amp; Learning Centre communicates across multiple platforms: our SharePoint landing page, the monthly T&amp;L newsletter, T&amp;L </a:t>
            </a:r>
            <a:r>
              <a:rPr lang="en-US" sz="1200" b="0" i="0" kern="1200" err="1">
                <a:solidFill>
                  <a:schemeClr val="tx1"/>
                </a:solidFill>
                <a:effectLst/>
                <a:latin typeface="+mn-lt"/>
                <a:ea typeface="+mn-ea"/>
                <a:cs typeface="+mn-cs"/>
              </a:rPr>
              <a:t>Workvivo</a:t>
            </a:r>
            <a:r>
              <a:rPr lang="en-US" sz="1200" b="0" i="0" kern="1200">
                <a:solidFill>
                  <a:schemeClr val="tx1"/>
                </a:solidFill>
                <a:effectLst/>
                <a:latin typeface="+mn-lt"/>
                <a:ea typeface="+mn-ea"/>
                <a:cs typeface="+mn-cs"/>
              </a:rPr>
              <a:t> Page (ATUs Internal Staff communication platform) workshop announcements, agendas, save‑the‑date notices, and more. These are essential tools, but I </a:t>
            </a:r>
            <a:r>
              <a:rPr lang="en-US" sz="1200" b="0" i="0" kern="1200" err="1">
                <a:solidFill>
                  <a:schemeClr val="tx1"/>
                </a:solidFill>
                <a:effectLst/>
                <a:latin typeface="+mn-lt"/>
                <a:ea typeface="+mn-ea"/>
                <a:cs typeface="+mn-cs"/>
              </a:rPr>
              <a:t>realised</a:t>
            </a:r>
            <a:r>
              <a:rPr lang="en-US" sz="1200" b="0" i="0" kern="1200">
                <a:solidFill>
                  <a:schemeClr val="tx1"/>
                </a:solidFill>
                <a:effectLst/>
                <a:latin typeface="+mn-lt"/>
                <a:ea typeface="+mn-ea"/>
                <a:cs typeface="+mn-cs"/>
              </a:rPr>
              <a:t> that each one could benefit from a clearer, more consistent, and more visually engaging approach.</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Using what I learned from Graphic Facilitation and the UD Beyond the Classroom Digital Badge, I began incorporating icons, </a:t>
            </a:r>
            <a:r>
              <a:rPr lang="en-US" sz="1200" b="0" i="0" kern="1200" err="1">
                <a:solidFill>
                  <a:schemeClr val="tx1"/>
                </a:solidFill>
                <a:effectLst/>
                <a:latin typeface="+mn-lt"/>
                <a:ea typeface="+mn-ea"/>
                <a:cs typeface="+mn-cs"/>
              </a:rPr>
              <a:t>colour</a:t>
            </a:r>
            <a:r>
              <a:rPr lang="en-US" sz="1200" b="0" i="0" kern="1200">
                <a:solidFill>
                  <a:schemeClr val="tx1"/>
                </a:solidFill>
                <a:effectLst/>
                <a:latin typeface="+mn-lt"/>
                <a:ea typeface="+mn-ea"/>
                <a:cs typeface="+mn-cs"/>
              </a:rPr>
              <a:t> coding, and simplified layouts. This makes our materials more accessible, easier to navigate, and easier to understand at a glance—especially for busy staff managing multiple commitments. This </a:t>
            </a:r>
            <a:r>
              <a:rPr lang="en-US" sz="1200" b="0" i="1" kern="1200">
                <a:solidFill>
                  <a:schemeClr val="tx1"/>
                </a:solidFill>
                <a:effectLst/>
                <a:latin typeface="+mn-lt"/>
                <a:ea typeface="+mn-ea"/>
                <a:cs typeface="+mn-cs"/>
              </a:rPr>
              <a:t>Plus 1</a:t>
            </a:r>
            <a:r>
              <a:rPr lang="en-US" sz="1200" b="0" i="0" kern="1200">
                <a:solidFill>
                  <a:schemeClr val="tx1"/>
                </a:solidFill>
                <a:effectLst/>
                <a:latin typeface="+mn-lt"/>
                <a:ea typeface="+mn-ea"/>
                <a:cs typeface="+mn-cs"/>
              </a:rPr>
              <a:t> approach helps reduce cognitive load and supports a wider range of users. Given that our T&amp;L SharePoint page is one of the most visited pages in ATU, it’s no surprise that I receive frequent queries about its design and usability. This really highlighted the importance of making it as clear and accessible as possible.</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 to finish, completing this redesign has helped me embed UDL more intentionally into my daily practice.</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Thank you!</a:t>
            </a:r>
          </a:p>
          <a:p>
            <a:pPr algn="l"/>
            <a:endParaRPr lang="en-IE"/>
          </a:p>
        </p:txBody>
      </p:sp>
      <p:sp>
        <p:nvSpPr>
          <p:cNvPr id="4" name="Slide Number Placeholder 3"/>
          <p:cNvSpPr>
            <a:spLocks noGrp="1"/>
          </p:cNvSpPr>
          <p:nvPr>
            <p:ph type="sldNum" sz="quarter" idx="5"/>
          </p:nvPr>
        </p:nvSpPr>
        <p:spPr/>
        <p:txBody>
          <a:bodyPr/>
          <a:lstStyle/>
          <a:p>
            <a:fld id="{2B8450A0-D8A9-4D5B-9DB8-A897D783A5EB}" type="slidenum">
              <a:rPr lang="en-IE" smtClean="0"/>
              <a:t>6</a:t>
            </a:fld>
            <a:endParaRPr lang="en-IE"/>
          </a:p>
        </p:txBody>
      </p:sp>
    </p:spTree>
    <p:extLst>
      <p:ext uri="{BB962C8B-B14F-4D97-AF65-F5344CB8AC3E}">
        <p14:creationId xmlns:p14="http://schemas.microsoft.com/office/powerpoint/2010/main" val="362538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D7284-502C-373A-01D9-0573C7F096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90E1C-9F08-C317-1C59-F7C2245E9320}"/>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19E55C2B-062D-6104-DF4F-E05123918769}"/>
              </a:ext>
            </a:extLst>
          </p:cNvPr>
          <p:cNvSpPr>
            <a:spLocks noGrp="1"/>
          </p:cNvSpPr>
          <p:nvPr>
            <p:ph type="body" idx="1"/>
          </p:nvPr>
        </p:nvSpPr>
        <p:spPr/>
        <p:txBody>
          <a:bodyPr/>
          <a:lstStyle/>
          <a:p>
            <a:pPr algn="l"/>
            <a:endParaRPr lang="en-IE"/>
          </a:p>
        </p:txBody>
      </p:sp>
      <p:sp>
        <p:nvSpPr>
          <p:cNvPr id="4" name="Slide Number Placeholder 3">
            <a:extLst>
              <a:ext uri="{FF2B5EF4-FFF2-40B4-BE49-F238E27FC236}">
                <a16:creationId xmlns:a16="http://schemas.microsoft.com/office/drawing/2014/main" id="{5972DC2E-5F48-B1D9-628C-78111767C34B}"/>
              </a:ext>
            </a:extLst>
          </p:cNvPr>
          <p:cNvSpPr>
            <a:spLocks noGrp="1"/>
          </p:cNvSpPr>
          <p:nvPr>
            <p:ph type="sldNum" sz="quarter" idx="5"/>
          </p:nvPr>
        </p:nvSpPr>
        <p:spPr/>
        <p:txBody>
          <a:bodyPr/>
          <a:lstStyle/>
          <a:p>
            <a:fld id="{2B8450A0-D8A9-4D5B-9DB8-A897D783A5EB}" type="slidenum">
              <a:rPr lang="en-IE" smtClean="0"/>
              <a:t>7</a:t>
            </a:fld>
            <a:endParaRPr lang="en-IE"/>
          </a:p>
        </p:txBody>
      </p:sp>
    </p:spTree>
    <p:extLst>
      <p:ext uri="{BB962C8B-B14F-4D97-AF65-F5344CB8AC3E}">
        <p14:creationId xmlns:p14="http://schemas.microsoft.com/office/powerpoint/2010/main" val="128606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3834-9A3A-343E-2DDC-B43D88F7A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63A37C4F-4C39-000C-CC9C-C60142330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C3D1FED-2183-8F6B-B9D6-B7CC93063378}"/>
              </a:ext>
            </a:extLst>
          </p:cNvPr>
          <p:cNvSpPr>
            <a:spLocks noGrp="1"/>
          </p:cNvSpPr>
          <p:nvPr>
            <p:ph type="dt" sz="half" idx="10"/>
          </p:nvPr>
        </p:nvSpPr>
        <p:spPr/>
        <p:txBody>
          <a:bodyPr/>
          <a:lstStyle/>
          <a:p>
            <a:fld id="{F24E23F4-D3D5-4421-A38F-0A86F0AC4513}" type="datetimeFigureOut">
              <a:rPr lang="en-IE" smtClean="0"/>
              <a:t>09/03/2026</a:t>
            </a:fld>
            <a:endParaRPr lang="en-IE"/>
          </a:p>
        </p:txBody>
      </p:sp>
      <p:sp>
        <p:nvSpPr>
          <p:cNvPr id="5" name="Footer Placeholder 4">
            <a:extLst>
              <a:ext uri="{FF2B5EF4-FFF2-40B4-BE49-F238E27FC236}">
                <a16:creationId xmlns:a16="http://schemas.microsoft.com/office/drawing/2014/main" id="{F57A8B2B-E454-DAFF-5604-90BDCA313B9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4C1D18-5279-61BB-2F8F-627BC3F7C79A}"/>
              </a:ext>
            </a:extLst>
          </p:cNvPr>
          <p:cNvSpPr>
            <a:spLocks noGrp="1"/>
          </p:cNvSpPr>
          <p:nvPr>
            <p:ph type="sldNum" sz="quarter" idx="12"/>
          </p:nvPr>
        </p:nvSpPr>
        <p:spPr/>
        <p:txBody>
          <a:bodyPr/>
          <a:lstStyle/>
          <a:p>
            <a:fld id="{06EC170E-DA85-4F8E-A1E4-A0E4D4A55B96}" type="slidenum">
              <a:rPr lang="en-IE" smtClean="0"/>
              <a:t>‹#›</a:t>
            </a:fld>
            <a:endParaRPr lang="en-IE"/>
          </a:p>
        </p:txBody>
      </p:sp>
    </p:spTree>
    <p:extLst>
      <p:ext uri="{BB962C8B-B14F-4D97-AF65-F5344CB8AC3E}">
        <p14:creationId xmlns:p14="http://schemas.microsoft.com/office/powerpoint/2010/main" val="405420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17B0-6FC9-7997-DFC9-0056ED050A45}"/>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A19C6DC-F05B-DEFC-8C5A-76F490033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56060E4-7AB8-4901-9B14-514BD4615242}"/>
              </a:ext>
            </a:extLst>
          </p:cNvPr>
          <p:cNvSpPr>
            <a:spLocks noGrp="1"/>
          </p:cNvSpPr>
          <p:nvPr>
            <p:ph type="dt" sz="half" idx="10"/>
          </p:nvPr>
        </p:nvSpPr>
        <p:spPr/>
        <p:txBody>
          <a:bodyPr/>
          <a:lstStyle/>
          <a:p>
            <a:fld id="{F24E23F4-D3D5-4421-A38F-0A86F0AC4513}" type="datetimeFigureOut">
              <a:rPr lang="en-IE" smtClean="0"/>
              <a:t>09/03/2026</a:t>
            </a:fld>
            <a:endParaRPr lang="en-IE"/>
          </a:p>
        </p:txBody>
      </p:sp>
      <p:sp>
        <p:nvSpPr>
          <p:cNvPr id="5" name="Footer Placeholder 4">
            <a:extLst>
              <a:ext uri="{FF2B5EF4-FFF2-40B4-BE49-F238E27FC236}">
                <a16:creationId xmlns:a16="http://schemas.microsoft.com/office/drawing/2014/main" id="{04DDD08B-8C68-85BA-0E8B-0C07DCE42ED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B42CC97-FF95-9F43-45C1-1449F3CDFA20}"/>
              </a:ext>
            </a:extLst>
          </p:cNvPr>
          <p:cNvSpPr>
            <a:spLocks noGrp="1"/>
          </p:cNvSpPr>
          <p:nvPr>
            <p:ph type="sldNum" sz="quarter" idx="12"/>
          </p:nvPr>
        </p:nvSpPr>
        <p:spPr/>
        <p:txBody>
          <a:bodyPr/>
          <a:lstStyle/>
          <a:p>
            <a:fld id="{06EC170E-DA85-4F8E-A1E4-A0E4D4A55B96}" type="slidenum">
              <a:rPr lang="en-IE" smtClean="0"/>
              <a:t>‹#›</a:t>
            </a:fld>
            <a:endParaRPr lang="en-IE"/>
          </a:p>
        </p:txBody>
      </p:sp>
    </p:spTree>
    <p:extLst>
      <p:ext uri="{BB962C8B-B14F-4D97-AF65-F5344CB8AC3E}">
        <p14:creationId xmlns:p14="http://schemas.microsoft.com/office/powerpoint/2010/main" val="32805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B747C1-5FCD-784E-5DFC-2E5EA6A7CB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E462829-EDDD-0669-FE4A-3AFBA721AC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C058FC7-1DBE-B875-E396-58EE49E2BE6D}"/>
              </a:ext>
            </a:extLst>
          </p:cNvPr>
          <p:cNvSpPr>
            <a:spLocks noGrp="1"/>
          </p:cNvSpPr>
          <p:nvPr>
            <p:ph type="dt" sz="half" idx="10"/>
          </p:nvPr>
        </p:nvSpPr>
        <p:spPr/>
        <p:txBody>
          <a:bodyPr/>
          <a:lstStyle/>
          <a:p>
            <a:fld id="{F24E23F4-D3D5-4421-A38F-0A86F0AC4513}" type="datetimeFigureOut">
              <a:rPr lang="en-IE" smtClean="0"/>
              <a:t>09/03/2026</a:t>
            </a:fld>
            <a:endParaRPr lang="en-IE"/>
          </a:p>
        </p:txBody>
      </p:sp>
      <p:sp>
        <p:nvSpPr>
          <p:cNvPr id="5" name="Footer Placeholder 4">
            <a:extLst>
              <a:ext uri="{FF2B5EF4-FFF2-40B4-BE49-F238E27FC236}">
                <a16:creationId xmlns:a16="http://schemas.microsoft.com/office/drawing/2014/main" id="{52207616-F86C-FB6E-30E0-F8E5FA6F832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6EB0910-5472-C8AA-A7B0-D71B21665C5D}"/>
              </a:ext>
            </a:extLst>
          </p:cNvPr>
          <p:cNvSpPr>
            <a:spLocks noGrp="1"/>
          </p:cNvSpPr>
          <p:nvPr>
            <p:ph type="sldNum" sz="quarter" idx="12"/>
          </p:nvPr>
        </p:nvSpPr>
        <p:spPr/>
        <p:txBody>
          <a:bodyPr/>
          <a:lstStyle/>
          <a:p>
            <a:fld id="{06EC170E-DA85-4F8E-A1E4-A0E4D4A55B96}" type="slidenum">
              <a:rPr lang="en-IE" smtClean="0"/>
              <a:t>‹#›</a:t>
            </a:fld>
            <a:endParaRPr lang="en-IE"/>
          </a:p>
        </p:txBody>
      </p:sp>
    </p:spTree>
    <p:extLst>
      <p:ext uri="{BB962C8B-B14F-4D97-AF65-F5344CB8AC3E}">
        <p14:creationId xmlns:p14="http://schemas.microsoft.com/office/powerpoint/2010/main" val="386218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61F6-B80E-165E-06A6-5901717E483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A0ED759-C1C9-D17F-9D04-EAC4C0028F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0B31E90-8EEC-5D12-5B53-26565D4B71CF}"/>
              </a:ext>
            </a:extLst>
          </p:cNvPr>
          <p:cNvSpPr>
            <a:spLocks noGrp="1"/>
          </p:cNvSpPr>
          <p:nvPr>
            <p:ph type="dt" sz="half" idx="10"/>
          </p:nvPr>
        </p:nvSpPr>
        <p:spPr/>
        <p:txBody>
          <a:bodyPr/>
          <a:lstStyle/>
          <a:p>
            <a:fld id="{F24E23F4-D3D5-4421-A38F-0A86F0AC4513}" type="datetimeFigureOut">
              <a:rPr lang="en-IE" smtClean="0"/>
              <a:t>09/03/2026</a:t>
            </a:fld>
            <a:endParaRPr lang="en-IE"/>
          </a:p>
        </p:txBody>
      </p:sp>
      <p:sp>
        <p:nvSpPr>
          <p:cNvPr id="5" name="Footer Placeholder 4">
            <a:extLst>
              <a:ext uri="{FF2B5EF4-FFF2-40B4-BE49-F238E27FC236}">
                <a16:creationId xmlns:a16="http://schemas.microsoft.com/office/drawing/2014/main" id="{5E1C2B9E-15DA-8D91-D8A0-40ABB2A83DE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8B473EA-9E81-6901-35AE-CE9B1174E9CD}"/>
              </a:ext>
            </a:extLst>
          </p:cNvPr>
          <p:cNvSpPr>
            <a:spLocks noGrp="1"/>
          </p:cNvSpPr>
          <p:nvPr>
            <p:ph type="sldNum" sz="quarter" idx="12"/>
          </p:nvPr>
        </p:nvSpPr>
        <p:spPr/>
        <p:txBody>
          <a:bodyPr/>
          <a:lstStyle/>
          <a:p>
            <a:fld id="{06EC170E-DA85-4F8E-A1E4-A0E4D4A55B96}" type="slidenum">
              <a:rPr lang="en-IE" smtClean="0"/>
              <a:t>‹#›</a:t>
            </a:fld>
            <a:endParaRPr lang="en-IE"/>
          </a:p>
        </p:txBody>
      </p:sp>
    </p:spTree>
    <p:extLst>
      <p:ext uri="{BB962C8B-B14F-4D97-AF65-F5344CB8AC3E}">
        <p14:creationId xmlns:p14="http://schemas.microsoft.com/office/powerpoint/2010/main" val="279296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7878-E5CF-2C14-8342-EA39941911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0C7AC0B-AC85-1C23-4CBA-841F427E1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DB172-F85A-9EEA-CB49-9779D7C8B8B0}"/>
              </a:ext>
            </a:extLst>
          </p:cNvPr>
          <p:cNvSpPr>
            <a:spLocks noGrp="1"/>
          </p:cNvSpPr>
          <p:nvPr>
            <p:ph type="dt" sz="half" idx="10"/>
          </p:nvPr>
        </p:nvSpPr>
        <p:spPr/>
        <p:txBody>
          <a:bodyPr/>
          <a:lstStyle/>
          <a:p>
            <a:fld id="{F24E23F4-D3D5-4421-A38F-0A86F0AC4513}" type="datetimeFigureOut">
              <a:rPr lang="en-IE" smtClean="0"/>
              <a:t>09/03/2026</a:t>
            </a:fld>
            <a:endParaRPr lang="en-IE"/>
          </a:p>
        </p:txBody>
      </p:sp>
      <p:sp>
        <p:nvSpPr>
          <p:cNvPr id="5" name="Footer Placeholder 4">
            <a:extLst>
              <a:ext uri="{FF2B5EF4-FFF2-40B4-BE49-F238E27FC236}">
                <a16:creationId xmlns:a16="http://schemas.microsoft.com/office/drawing/2014/main" id="{BFA94FE6-B291-59B9-2ADE-8F6F06EFEFD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849D14B-EFF1-4731-78D0-272241549FE4}"/>
              </a:ext>
            </a:extLst>
          </p:cNvPr>
          <p:cNvSpPr>
            <a:spLocks noGrp="1"/>
          </p:cNvSpPr>
          <p:nvPr>
            <p:ph type="sldNum" sz="quarter" idx="12"/>
          </p:nvPr>
        </p:nvSpPr>
        <p:spPr/>
        <p:txBody>
          <a:bodyPr/>
          <a:lstStyle/>
          <a:p>
            <a:fld id="{06EC170E-DA85-4F8E-A1E4-A0E4D4A55B96}" type="slidenum">
              <a:rPr lang="en-IE" smtClean="0"/>
              <a:t>‹#›</a:t>
            </a:fld>
            <a:endParaRPr lang="en-IE"/>
          </a:p>
        </p:txBody>
      </p:sp>
    </p:spTree>
    <p:extLst>
      <p:ext uri="{BB962C8B-B14F-4D97-AF65-F5344CB8AC3E}">
        <p14:creationId xmlns:p14="http://schemas.microsoft.com/office/powerpoint/2010/main" val="81140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8587-BCA9-79D7-16F4-6C30D6CBC8F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71CD93E-853F-5568-431A-01F02A0AE8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D29A8AD-0788-92DD-4245-ACCC24D8BE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5B8F0B04-041C-A8E4-545E-42B3DEB05400}"/>
              </a:ext>
            </a:extLst>
          </p:cNvPr>
          <p:cNvSpPr>
            <a:spLocks noGrp="1"/>
          </p:cNvSpPr>
          <p:nvPr>
            <p:ph type="dt" sz="half" idx="10"/>
          </p:nvPr>
        </p:nvSpPr>
        <p:spPr/>
        <p:txBody>
          <a:bodyPr/>
          <a:lstStyle/>
          <a:p>
            <a:fld id="{F24E23F4-D3D5-4421-A38F-0A86F0AC4513}" type="datetimeFigureOut">
              <a:rPr lang="en-IE" smtClean="0"/>
              <a:t>09/03/2026</a:t>
            </a:fld>
            <a:endParaRPr lang="en-IE"/>
          </a:p>
        </p:txBody>
      </p:sp>
      <p:sp>
        <p:nvSpPr>
          <p:cNvPr id="6" name="Footer Placeholder 5">
            <a:extLst>
              <a:ext uri="{FF2B5EF4-FFF2-40B4-BE49-F238E27FC236}">
                <a16:creationId xmlns:a16="http://schemas.microsoft.com/office/drawing/2014/main" id="{C9D10F5A-08DF-BC14-BD42-0E9542ADF26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7FBC615-587F-644A-F96B-7D4250CE7F2D}"/>
              </a:ext>
            </a:extLst>
          </p:cNvPr>
          <p:cNvSpPr>
            <a:spLocks noGrp="1"/>
          </p:cNvSpPr>
          <p:nvPr>
            <p:ph type="sldNum" sz="quarter" idx="12"/>
          </p:nvPr>
        </p:nvSpPr>
        <p:spPr/>
        <p:txBody>
          <a:bodyPr/>
          <a:lstStyle/>
          <a:p>
            <a:fld id="{06EC170E-DA85-4F8E-A1E4-A0E4D4A55B96}" type="slidenum">
              <a:rPr lang="en-IE" smtClean="0"/>
              <a:t>‹#›</a:t>
            </a:fld>
            <a:endParaRPr lang="en-IE"/>
          </a:p>
        </p:txBody>
      </p:sp>
    </p:spTree>
    <p:extLst>
      <p:ext uri="{BB962C8B-B14F-4D97-AF65-F5344CB8AC3E}">
        <p14:creationId xmlns:p14="http://schemas.microsoft.com/office/powerpoint/2010/main" val="374384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06BD-F994-F9E8-88C5-71500D7A138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ACBC243-B29B-E4B6-4B49-45421F0EAA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0AE9DB-EF6E-6DC4-4246-BBA5C92882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B78FC28-D8B4-6406-AE30-BA508C09F1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D9C911-E530-0E4F-CA31-BED3BF8AC5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F3CF07D-E9C9-EE3C-A413-133A7DAFB4D3}"/>
              </a:ext>
            </a:extLst>
          </p:cNvPr>
          <p:cNvSpPr>
            <a:spLocks noGrp="1"/>
          </p:cNvSpPr>
          <p:nvPr>
            <p:ph type="dt" sz="half" idx="10"/>
          </p:nvPr>
        </p:nvSpPr>
        <p:spPr/>
        <p:txBody>
          <a:bodyPr/>
          <a:lstStyle/>
          <a:p>
            <a:fld id="{F24E23F4-D3D5-4421-A38F-0A86F0AC4513}" type="datetimeFigureOut">
              <a:rPr lang="en-IE" smtClean="0"/>
              <a:t>09/03/2026</a:t>
            </a:fld>
            <a:endParaRPr lang="en-IE"/>
          </a:p>
        </p:txBody>
      </p:sp>
      <p:sp>
        <p:nvSpPr>
          <p:cNvPr id="8" name="Footer Placeholder 7">
            <a:extLst>
              <a:ext uri="{FF2B5EF4-FFF2-40B4-BE49-F238E27FC236}">
                <a16:creationId xmlns:a16="http://schemas.microsoft.com/office/drawing/2014/main" id="{2B7A5B78-70CE-6154-ADE6-CB569A320F9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FE8C298-4CAA-FD29-E541-1B03A241ADF4}"/>
              </a:ext>
            </a:extLst>
          </p:cNvPr>
          <p:cNvSpPr>
            <a:spLocks noGrp="1"/>
          </p:cNvSpPr>
          <p:nvPr>
            <p:ph type="sldNum" sz="quarter" idx="12"/>
          </p:nvPr>
        </p:nvSpPr>
        <p:spPr/>
        <p:txBody>
          <a:bodyPr/>
          <a:lstStyle/>
          <a:p>
            <a:fld id="{06EC170E-DA85-4F8E-A1E4-A0E4D4A55B96}" type="slidenum">
              <a:rPr lang="en-IE" smtClean="0"/>
              <a:t>‹#›</a:t>
            </a:fld>
            <a:endParaRPr lang="en-IE"/>
          </a:p>
        </p:txBody>
      </p:sp>
    </p:spTree>
    <p:extLst>
      <p:ext uri="{BB962C8B-B14F-4D97-AF65-F5344CB8AC3E}">
        <p14:creationId xmlns:p14="http://schemas.microsoft.com/office/powerpoint/2010/main" val="191497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CF32-6252-8E29-3B71-B944B6D1A74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A3EDFE2A-81F2-CA1F-9EE8-2DBC2602257D}"/>
              </a:ext>
            </a:extLst>
          </p:cNvPr>
          <p:cNvSpPr>
            <a:spLocks noGrp="1"/>
          </p:cNvSpPr>
          <p:nvPr>
            <p:ph type="dt" sz="half" idx="10"/>
          </p:nvPr>
        </p:nvSpPr>
        <p:spPr/>
        <p:txBody>
          <a:bodyPr/>
          <a:lstStyle/>
          <a:p>
            <a:fld id="{F24E23F4-D3D5-4421-A38F-0A86F0AC4513}" type="datetimeFigureOut">
              <a:rPr lang="en-IE" smtClean="0"/>
              <a:t>09/03/2026</a:t>
            </a:fld>
            <a:endParaRPr lang="en-IE"/>
          </a:p>
        </p:txBody>
      </p:sp>
      <p:sp>
        <p:nvSpPr>
          <p:cNvPr id="4" name="Footer Placeholder 3">
            <a:extLst>
              <a:ext uri="{FF2B5EF4-FFF2-40B4-BE49-F238E27FC236}">
                <a16:creationId xmlns:a16="http://schemas.microsoft.com/office/drawing/2014/main" id="{9569323E-D7D9-3379-8233-53A2496852B0}"/>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3F108BBC-CC43-5331-1CAF-1DB89D23B426}"/>
              </a:ext>
            </a:extLst>
          </p:cNvPr>
          <p:cNvSpPr>
            <a:spLocks noGrp="1"/>
          </p:cNvSpPr>
          <p:nvPr>
            <p:ph type="sldNum" sz="quarter" idx="12"/>
          </p:nvPr>
        </p:nvSpPr>
        <p:spPr/>
        <p:txBody>
          <a:bodyPr/>
          <a:lstStyle/>
          <a:p>
            <a:fld id="{06EC170E-DA85-4F8E-A1E4-A0E4D4A55B96}" type="slidenum">
              <a:rPr lang="en-IE" smtClean="0"/>
              <a:t>‹#›</a:t>
            </a:fld>
            <a:endParaRPr lang="en-IE"/>
          </a:p>
        </p:txBody>
      </p:sp>
    </p:spTree>
    <p:extLst>
      <p:ext uri="{BB962C8B-B14F-4D97-AF65-F5344CB8AC3E}">
        <p14:creationId xmlns:p14="http://schemas.microsoft.com/office/powerpoint/2010/main" val="78589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20964-0092-B010-068A-CAC8867E5422}"/>
              </a:ext>
            </a:extLst>
          </p:cNvPr>
          <p:cNvSpPr>
            <a:spLocks noGrp="1"/>
          </p:cNvSpPr>
          <p:nvPr>
            <p:ph type="dt" sz="half" idx="10"/>
          </p:nvPr>
        </p:nvSpPr>
        <p:spPr/>
        <p:txBody>
          <a:bodyPr/>
          <a:lstStyle/>
          <a:p>
            <a:fld id="{F24E23F4-D3D5-4421-A38F-0A86F0AC4513}" type="datetimeFigureOut">
              <a:rPr lang="en-IE" smtClean="0"/>
              <a:t>09/03/2026</a:t>
            </a:fld>
            <a:endParaRPr lang="en-IE"/>
          </a:p>
        </p:txBody>
      </p:sp>
      <p:sp>
        <p:nvSpPr>
          <p:cNvPr id="3" name="Footer Placeholder 2">
            <a:extLst>
              <a:ext uri="{FF2B5EF4-FFF2-40B4-BE49-F238E27FC236}">
                <a16:creationId xmlns:a16="http://schemas.microsoft.com/office/drawing/2014/main" id="{F7400B3B-F1CB-E0FD-74BC-5FEDFF411F0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D44F0D0-415E-3666-9E9C-E643A0F7ED90}"/>
              </a:ext>
            </a:extLst>
          </p:cNvPr>
          <p:cNvSpPr>
            <a:spLocks noGrp="1"/>
          </p:cNvSpPr>
          <p:nvPr>
            <p:ph type="sldNum" sz="quarter" idx="12"/>
          </p:nvPr>
        </p:nvSpPr>
        <p:spPr/>
        <p:txBody>
          <a:bodyPr/>
          <a:lstStyle/>
          <a:p>
            <a:fld id="{06EC170E-DA85-4F8E-A1E4-A0E4D4A55B96}" type="slidenum">
              <a:rPr lang="en-IE" smtClean="0"/>
              <a:t>‹#›</a:t>
            </a:fld>
            <a:endParaRPr lang="en-IE"/>
          </a:p>
        </p:txBody>
      </p:sp>
    </p:spTree>
    <p:extLst>
      <p:ext uri="{BB962C8B-B14F-4D97-AF65-F5344CB8AC3E}">
        <p14:creationId xmlns:p14="http://schemas.microsoft.com/office/powerpoint/2010/main" val="148237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BE7B-7475-4A1D-1797-E23C6E88F0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614106FA-DC99-AD74-61E1-7D93B2D42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431AF9B-5E49-1A34-452D-69FE1B389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94B5B-6C1D-0ED0-4A50-D60DAF910DD0}"/>
              </a:ext>
            </a:extLst>
          </p:cNvPr>
          <p:cNvSpPr>
            <a:spLocks noGrp="1"/>
          </p:cNvSpPr>
          <p:nvPr>
            <p:ph type="dt" sz="half" idx="10"/>
          </p:nvPr>
        </p:nvSpPr>
        <p:spPr/>
        <p:txBody>
          <a:bodyPr/>
          <a:lstStyle/>
          <a:p>
            <a:fld id="{F24E23F4-D3D5-4421-A38F-0A86F0AC4513}" type="datetimeFigureOut">
              <a:rPr lang="en-IE" smtClean="0"/>
              <a:t>09/03/2026</a:t>
            </a:fld>
            <a:endParaRPr lang="en-IE"/>
          </a:p>
        </p:txBody>
      </p:sp>
      <p:sp>
        <p:nvSpPr>
          <p:cNvPr id="6" name="Footer Placeholder 5">
            <a:extLst>
              <a:ext uri="{FF2B5EF4-FFF2-40B4-BE49-F238E27FC236}">
                <a16:creationId xmlns:a16="http://schemas.microsoft.com/office/drawing/2014/main" id="{319963E6-371B-1C48-6DBF-FB051278C12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025A2E8-DE1C-73B2-8349-72D720BF97EC}"/>
              </a:ext>
            </a:extLst>
          </p:cNvPr>
          <p:cNvSpPr>
            <a:spLocks noGrp="1"/>
          </p:cNvSpPr>
          <p:nvPr>
            <p:ph type="sldNum" sz="quarter" idx="12"/>
          </p:nvPr>
        </p:nvSpPr>
        <p:spPr/>
        <p:txBody>
          <a:bodyPr/>
          <a:lstStyle/>
          <a:p>
            <a:fld id="{06EC170E-DA85-4F8E-A1E4-A0E4D4A55B96}" type="slidenum">
              <a:rPr lang="en-IE" smtClean="0"/>
              <a:t>‹#›</a:t>
            </a:fld>
            <a:endParaRPr lang="en-IE"/>
          </a:p>
        </p:txBody>
      </p:sp>
    </p:spTree>
    <p:extLst>
      <p:ext uri="{BB962C8B-B14F-4D97-AF65-F5344CB8AC3E}">
        <p14:creationId xmlns:p14="http://schemas.microsoft.com/office/powerpoint/2010/main" val="307943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988D-7780-8CD0-A368-DFF914E24F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7ED5A7A7-1BA1-45D0-7FC1-8CB28DC326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8684DCD-7C13-CB54-3507-FC3FCE822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FC6C8-3AE1-910A-D4D4-E26D8211671F}"/>
              </a:ext>
            </a:extLst>
          </p:cNvPr>
          <p:cNvSpPr>
            <a:spLocks noGrp="1"/>
          </p:cNvSpPr>
          <p:nvPr>
            <p:ph type="dt" sz="half" idx="10"/>
          </p:nvPr>
        </p:nvSpPr>
        <p:spPr/>
        <p:txBody>
          <a:bodyPr/>
          <a:lstStyle/>
          <a:p>
            <a:fld id="{F24E23F4-D3D5-4421-A38F-0A86F0AC4513}" type="datetimeFigureOut">
              <a:rPr lang="en-IE" smtClean="0"/>
              <a:t>09/03/2026</a:t>
            </a:fld>
            <a:endParaRPr lang="en-IE"/>
          </a:p>
        </p:txBody>
      </p:sp>
      <p:sp>
        <p:nvSpPr>
          <p:cNvPr id="6" name="Footer Placeholder 5">
            <a:extLst>
              <a:ext uri="{FF2B5EF4-FFF2-40B4-BE49-F238E27FC236}">
                <a16:creationId xmlns:a16="http://schemas.microsoft.com/office/drawing/2014/main" id="{0BE0BBA8-AFC9-1DEC-AED8-B28188582ED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CD26D2B-5300-6D50-F393-CE894627AFA5}"/>
              </a:ext>
            </a:extLst>
          </p:cNvPr>
          <p:cNvSpPr>
            <a:spLocks noGrp="1"/>
          </p:cNvSpPr>
          <p:nvPr>
            <p:ph type="sldNum" sz="quarter" idx="12"/>
          </p:nvPr>
        </p:nvSpPr>
        <p:spPr/>
        <p:txBody>
          <a:bodyPr/>
          <a:lstStyle/>
          <a:p>
            <a:fld id="{06EC170E-DA85-4F8E-A1E4-A0E4D4A55B96}" type="slidenum">
              <a:rPr lang="en-IE" smtClean="0"/>
              <a:t>‹#›</a:t>
            </a:fld>
            <a:endParaRPr lang="en-IE"/>
          </a:p>
        </p:txBody>
      </p:sp>
    </p:spTree>
    <p:extLst>
      <p:ext uri="{BB962C8B-B14F-4D97-AF65-F5344CB8AC3E}">
        <p14:creationId xmlns:p14="http://schemas.microsoft.com/office/powerpoint/2010/main" val="187752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38945-FE70-1AA1-4AED-5608FEA78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07B65D7-2BCE-198A-D81A-7B790BFB61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1B10ABC-FA3A-09BD-0B6F-93D503CE3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E23F4-D3D5-4421-A38F-0A86F0AC4513}" type="datetimeFigureOut">
              <a:rPr lang="en-IE" smtClean="0"/>
              <a:t>09/03/2026</a:t>
            </a:fld>
            <a:endParaRPr lang="en-IE"/>
          </a:p>
        </p:txBody>
      </p:sp>
      <p:sp>
        <p:nvSpPr>
          <p:cNvPr id="5" name="Footer Placeholder 4">
            <a:extLst>
              <a:ext uri="{FF2B5EF4-FFF2-40B4-BE49-F238E27FC236}">
                <a16:creationId xmlns:a16="http://schemas.microsoft.com/office/drawing/2014/main" id="{2C8E516E-9435-6018-3609-71A93A4D8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33EB45C-C653-36C0-1DFF-A17174788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C170E-DA85-4F8E-A1E4-A0E4D4A55B96}" type="slidenum">
              <a:rPr lang="en-IE" smtClean="0"/>
              <a:t>‹#›</a:t>
            </a:fld>
            <a:endParaRPr lang="en-IE"/>
          </a:p>
        </p:txBody>
      </p:sp>
    </p:spTree>
    <p:extLst>
      <p:ext uri="{BB962C8B-B14F-4D97-AF65-F5344CB8AC3E}">
        <p14:creationId xmlns:p14="http://schemas.microsoft.com/office/powerpoint/2010/main" val="329871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2.png"/><Relationship Id="rId11" Type="http://schemas.openxmlformats.org/officeDocument/2006/relationships/image" Target="../media/image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jpeg"/><Relationship Id="rId3" Type="http://schemas.openxmlformats.org/officeDocument/2006/relationships/notesSlide" Target="../notesSlides/notesSlide6.xml"/><Relationship Id="rId7" Type="http://schemas.openxmlformats.org/officeDocument/2006/relationships/image" Target="../media/image29.png"/><Relationship Id="rId12" Type="http://schemas.openxmlformats.org/officeDocument/2006/relationships/customXml" Target="../ink/ink2.xml"/><Relationship Id="rId2" Type="http://schemas.openxmlformats.org/officeDocument/2006/relationships/slideLayout" Target="../slideLayouts/slideLayout1.xml"/><Relationship Id="rId16" Type="http://schemas.openxmlformats.org/officeDocument/2006/relationships/image" Target="../media/image6.png"/><Relationship Id="rId1" Type="http://schemas.openxmlformats.org/officeDocument/2006/relationships/tags" Target="../tags/tag6.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customXml" Target="../ink/ink1.xml"/><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2B2057-B122-AABD-3DC1-3E6778F6049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3E44640-E4D0-92CD-50D3-C53BC7F2F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76DFDF0-3C62-9DA5-14D8-4A8014AB7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5" name="Title 4">
            <a:extLst>
              <a:ext uri="{FF2B5EF4-FFF2-40B4-BE49-F238E27FC236}">
                <a16:creationId xmlns:a16="http://schemas.microsoft.com/office/drawing/2014/main" id="{0BA32E26-A5D8-6253-8D0A-4D431976240B}"/>
              </a:ext>
            </a:extLst>
          </p:cNvPr>
          <p:cNvSpPr>
            <a:spLocks noGrp="1"/>
          </p:cNvSpPr>
          <p:nvPr>
            <p:ph type="ctrTitle"/>
          </p:nvPr>
        </p:nvSpPr>
        <p:spPr>
          <a:xfrm>
            <a:off x="1524000" y="-2387600"/>
            <a:ext cx="9144000" cy="2387600"/>
          </a:xfrm>
        </p:spPr>
        <p:txBody>
          <a:bodyPr vert="horz" lIns="91440" tIns="45720" rIns="91440" bIns="45720" rtlCol="0" anchor="b">
            <a:normAutofit fontScale="90000"/>
          </a:bodyPr>
          <a:lstStyle/>
          <a:p>
            <a:r>
              <a:rPr lang="en-GB"/>
              <a:t>Visual Your Message: Harnessing the Power of Graphics in Communication</a:t>
            </a:r>
            <a:endParaRPr lang="en-IE"/>
          </a:p>
        </p:txBody>
      </p:sp>
      <p:sp>
        <p:nvSpPr>
          <p:cNvPr id="8" name="TextBox 7">
            <a:extLst>
              <a:ext uri="{FF2B5EF4-FFF2-40B4-BE49-F238E27FC236}">
                <a16:creationId xmlns:a16="http://schemas.microsoft.com/office/drawing/2014/main" id="{B94981A3-A6DD-36C7-E406-462B621D43E2}"/>
              </a:ext>
            </a:extLst>
          </p:cNvPr>
          <p:cNvSpPr txBox="1"/>
          <p:nvPr/>
        </p:nvSpPr>
        <p:spPr>
          <a:xfrm>
            <a:off x="1658167" y="182579"/>
            <a:ext cx="8872617" cy="930275"/>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3700" b="1" kern="1200">
                <a:solidFill>
                  <a:schemeClr val="tx1"/>
                </a:solidFill>
                <a:latin typeface="Comic Sans MS" panose="030F0702030302020204" pitchFamily="66" charset="0"/>
                <a:ea typeface="+mj-ea"/>
                <a:cs typeface="+mj-cs"/>
              </a:rPr>
              <a:t>Visualise Your Message: Harnessing the Power of Graphics in Communication</a:t>
            </a:r>
          </a:p>
        </p:txBody>
      </p:sp>
      <p:sp>
        <p:nvSpPr>
          <p:cNvPr id="2" name="TextBox 1">
            <a:extLst>
              <a:ext uri="{FF2B5EF4-FFF2-40B4-BE49-F238E27FC236}">
                <a16:creationId xmlns:a16="http://schemas.microsoft.com/office/drawing/2014/main" id="{BAAEEB83-7AA5-75AC-910B-97736B064996}"/>
              </a:ext>
            </a:extLst>
          </p:cNvPr>
          <p:cNvSpPr txBox="1"/>
          <p:nvPr/>
        </p:nvSpPr>
        <p:spPr>
          <a:xfrm>
            <a:off x="1658167" y="1459943"/>
            <a:ext cx="9366149" cy="9302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a:solidFill>
                  <a:schemeClr val="tx1"/>
                </a:solidFill>
                <a:latin typeface="Comic Sans MS" panose="030F0702030302020204" pitchFamily="66" charset="0"/>
                <a:ea typeface="+mj-ea"/>
                <a:cs typeface="+mj-cs"/>
              </a:rPr>
              <a:t>UD Beyond the Classroom: My +1 Redesign</a:t>
            </a:r>
          </a:p>
        </p:txBody>
      </p:sp>
      <p:pic>
        <p:nvPicPr>
          <p:cNvPr id="7" name="Picture 6" descr="A graphical drawing of Patricia Henry">
            <a:extLst>
              <a:ext uri="{FF2B5EF4-FFF2-40B4-BE49-F238E27FC236}">
                <a16:creationId xmlns:a16="http://schemas.microsoft.com/office/drawing/2014/main" id="{28254D0E-EBE1-9C6B-5972-CA716F92E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376" y="2689337"/>
            <a:ext cx="1744597" cy="1937752"/>
          </a:xfrm>
          <a:prstGeom prst="rect">
            <a:avLst/>
          </a:prstGeom>
        </p:spPr>
      </p:pic>
      <p:sp>
        <p:nvSpPr>
          <p:cNvPr id="9" name="TextBox 8">
            <a:extLst>
              <a:ext uri="{FF2B5EF4-FFF2-40B4-BE49-F238E27FC236}">
                <a16:creationId xmlns:a16="http://schemas.microsoft.com/office/drawing/2014/main" id="{C8E4F46B-900C-0B58-0C71-C498085ED372}"/>
              </a:ext>
            </a:extLst>
          </p:cNvPr>
          <p:cNvSpPr txBox="1"/>
          <p:nvPr/>
        </p:nvSpPr>
        <p:spPr>
          <a:xfrm>
            <a:off x="707666" y="4544099"/>
            <a:ext cx="2684579" cy="525657"/>
          </a:xfrm>
          <a:prstGeom prst="rect">
            <a:avLst/>
          </a:prstGeom>
          <a:noFill/>
        </p:spPr>
        <p:txBody>
          <a:bodyPr wrap="square" rtlCol="0">
            <a:spAutoFit/>
          </a:bodyPr>
          <a:lstStyle/>
          <a:p>
            <a:pPr defTabSz="804672">
              <a:spcAft>
                <a:spcPts val="600"/>
              </a:spcAft>
            </a:pPr>
            <a:r>
              <a:rPr lang="en-GB" sz="2816" kern="1200">
                <a:solidFill>
                  <a:schemeClr val="tx1"/>
                </a:solidFill>
                <a:latin typeface="Comic Sans MS" panose="030F0702030302020204" pitchFamily="66" charset="0"/>
                <a:ea typeface="ADLaM Display" panose="020F0502020204030204" pitchFamily="2" charset="0"/>
                <a:cs typeface="ADLaM Display" panose="020F0502020204030204" pitchFamily="2" charset="0"/>
              </a:rPr>
              <a:t>Patricia Henry</a:t>
            </a:r>
            <a:endParaRPr lang="en-IE" sz="3200">
              <a:latin typeface="Comic Sans MS" panose="030F0702030302020204" pitchFamily="66" charset="0"/>
              <a:ea typeface="ADLaM Display" panose="020F0502020204030204" pitchFamily="2" charset="0"/>
              <a:cs typeface="ADLaM Display" panose="020F0502020204030204" pitchFamily="2" charset="0"/>
            </a:endParaRPr>
          </a:p>
        </p:txBody>
      </p:sp>
      <p:pic>
        <p:nvPicPr>
          <p:cNvPr id="15" name="Picture 14">
            <a:extLst>
              <a:ext uri="{FF2B5EF4-FFF2-40B4-BE49-F238E27FC236}">
                <a16:creationId xmlns:a16="http://schemas.microsoft.com/office/drawing/2014/main" id="{6E8EF398-2D2F-EFD7-5CC4-4BC3C619EA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2873" y="2719639"/>
            <a:ext cx="1320109" cy="905530"/>
          </a:xfrm>
          <a:prstGeom prst="rect">
            <a:avLst/>
          </a:prstGeom>
        </p:spPr>
      </p:pic>
      <p:pic>
        <p:nvPicPr>
          <p:cNvPr id="13" name="Picture 12">
            <a:extLst>
              <a:ext uri="{FF2B5EF4-FFF2-40B4-BE49-F238E27FC236}">
                <a16:creationId xmlns:a16="http://schemas.microsoft.com/office/drawing/2014/main" id="{1107D7B5-3FDA-8BE5-3777-CEE6C389EF6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7310" y="3641879"/>
            <a:ext cx="1014396" cy="1165048"/>
          </a:xfrm>
          <a:prstGeom prst="rect">
            <a:avLst/>
          </a:prstGeom>
        </p:spPr>
      </p:pic>
      <p:pic>
        <p:nvPicPr>
          <p:cNvPr id="17" name="Picture 16">
            <a:extLst>
              <a:ext uri="{FF2B5EF4-FFF2-40B4-BE49-F238E27FC236}">
                <a16:creationId xmlns:a16="http://schemas.microsoft.com/office/drawing/2014/main" id="{D5C4B7B8-75B9-CE2B-59C6-EBD0A937D24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1206" y="3640058"/>
            <a:ext cx="1184254" cy="1045151"/>
          </a:xfrm>
          <a:prstGeom prst="rect">
            <a:avLst/>
          </a:prstGeom>
        </p:spPr>
      </p:pic>
      <p:sp>
        <p:nvSpPr>
          <p:cNvPr id="18" name="TextBox 17">
            <a:extLst>
              <a:ext uri="{FF2B5EF4-FFF2-40B4-BE49-F238E27FC236}">
                <a16:creationId xmlns:a16="http://schemas.microsoft.com/office/drawing/2014/main" id="{404BF27A-85B4-CC99-EF42-EDCE7A907A5B}"/>
              </a:ext>
            </a:extLst>
          </p:cNvPr>
          <p:cNvSpPr txBox="1"/>
          <p:nvPr/>
        </p:nvSpPr>
        <p:spPr>
          <a:xfrm>
            <a:off x="3920595" y="4535712"/>
            <a:ext cx="3984667" cy="958980"/>
          </a:xfrm>
          <a:prstGeom prst="rect">
            <a:avLst/>
          </a:prstGeom>
          <a:noFill/>
        </p:spPr>
        <p:txBody>
          <a:bodyPr wrap="square" rtlCol="0">
            <a:spAutoFit/>
          </a:bodyPr>
          <a:lstStyle/>
          <a:p>
            <a:pPr algn="ctr" defTabSz="804672">
              <a:spcAft>
                <a:spcPts val="600"/>
              </a:spcAft>
            </a:pPr>
            <a:r>
              <a:rPr lang="en-GB" sz="2816" kern="1200">
                <a:solidFill>
                  <a:schemeClr val="tx1"/>
                </a:solidFill>
                <a:latin typeface="Comic Sans MS" panose="030F0702030302020204" pitchFamily="66" charset="0"/>
                <a:ea typeface="ADLaM Display" panose="020F0502020204030204" pitchFamily="2" charset="0"/>
                <a:cs typeface="ADLaM Display" panose="020F0502020204030204" pitchFamily="2" charset="0"/>
              </a:rPr>
              <a:t>Atlantic Technological University</a:t>
            </a:r>
            <a:endParaRPr lang="en-IE" sz="3200">
              <a:latin typeface="Comic Sans MS" panose="030F0702030302020204" pitchFamily="66" charset="0"/>
              <a:ea typeface="ADLaM Display" panose="020F0502020204030204" pitchFamily="2" charset="0"/>
              <a:cs typeface="ADLaM Display" panose="020F0502020204030204" pitchFamily="2" charset="0"/>
            </a:endParaRPr>
          </a:p>
        </p:txBody>
      </p:sp>
      <p:pic>
        <p:nvPicPr>
          <p:cNvPr id="23" name="Picture 22">
            <a:extLst>
              <a:ext uri="{FF2B5EF4-FFF2-40B4-BE49-F238E27FC236}">
                <a16:creationId xmlns:a16="http://schemas.microsoft.com/office/drawing/2014/main" id="{41A35154-8D45-8157-3D08-5FA9B66F103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46618" y="2817784"/>
            <a:ext cx="2157877" cy="1860239"/>
          </a:xfrm>
          <a:prstGeom prst="rect">
            <a:avLst/>
          </a:prstGeom>
        </p:spPr>
      </p:pic>
      <p:sp>
        <p:nvSpPr>
          <p:cNvPr id="21" name="TextBox 20">
            <a:extLst>
              <a:ext uri="{FF2B5EF4-FFF2-40B4-BE49-F238E27FC236}">
                <a16:creationId xmlns:a16="http://schemas.microsoft.com/office/drawing/2014/main" id="{8BE64635-5C5D-9479-B38D-597F98EC0AA8}"/>
              </a:ext>
            </a:extLst>
          </p:cNvPr>
          <p:cNvSpPr txBox="1"/>
          <p:nvPr/>
        </p:nvSpPr>
        <p:spPr>
          <a:xfrm>
            <a:off x="7908310" y="4536459"/>
            <a:ext cx="3752292" cy="958980"/>
          </a:xfrm>
          <a:prstGeom prst="rect">
            <a:avLst/>
          </a:prstGeom>
          <a:noFill/>
        </p:spPr>
        <p:txBody>
          <a:bodyPr wrap="square" rtlCol="0">
            <a:spAutoFit/>
          </a:bodyPr>
          <a:lstStyle/>
          <a:p>
            <a:pPr algn="ctr" defTabSz="804672">
              <a:spcAft>
                <a:spcPts val="600"/>
              </a:spcAft>
            </a:pPr>
            <a:r>
              <a:rPr lang="en-GB" sz="2816" kern="1200">
                <a:solidFill>
                  <a:schemeClr val="tx1"/>
                </a:solidFill>
                <a:latin typeface="Comic Sans MS" panose="030F0702030302020204" pitchFamily="66" charset="0"/>
                <a:ea typeface="ADLaM Display" panose="020F0502020204030204" pitchFamily="2" charset="0"/>
                <a:cs typeface="ADLaM Display" panose="020F0502020204030204" pitchFamily="2" charset="0"/>
              </a:rPr>
              <a:t>Teaching &amp; Learning </a:t>
            </a:r>
            <a:r>
              <a:rPr lang="en-GB" sz="2816">
                <a:latin typeface="Comic Sans MS" panose="030F0702030302020204" pitchFamily="66" charset="0"/>
                <a:ea typeface="ADLaM Display" panose="020F0502020204030204" pitchFamily="2" charset="0"/>
                <a:cs typeface="ADLaM Display" panose="020F0502020204030204" pitchFamily="2" charset="0"/>
              </a:rPr>
              <a:t>Support Centre</a:t>
            </a:r>
            <a:endParaRPr lang="en-IE" sz="3200">
              <a:latin typeface="Comic Sans MS" panose="030F0702030302020204" pitchFamily="66" charset="0"/>
              <a:ea typeface="ADLaM Display" panose="020F0502020204030204" pitchFamily="2" charset="0"/>
              <a:cs typeface="ADLaM Display" panose="020F0502020204030204" pitchFamily="2" charset="0"/>
            </a:endParaRPr>
          </a:p>
        </p:txBody>
      </p:sp>
      <p:pic>
        <p:nvPicPr>
          <p:cNvPr id="4" name="Picture 3" descr="ATU Teaching &amp; Learning Logo">
            <a:extLst>
              <a:ext uri="{FF2B5EF4-FFF2-40B4-BE49-F238E27FC236}">
                <a16:creationId xmlns:a16="http://schemas.microsoft.com/office/drawing/2014/main" id="{84F327D6-6A6B-02F1-FC61-3FCA426E96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1560" y="6058588"/>
            <a:ext cx="2385829" cy="616184"/>
          </a:xfrm>
          <a:prstGeom prst="rect">
            <a:avLst/>
          </a:prstGeom>
        </p:spPr>
      </p:pic>
    </p:spTree>
    <p:custDataLst>
      <p:tags r:id="rId1"/>
    </p:custDataLst>
    <p:extLst>
      <p:ext uri="{BB962C8B-B14F-4D97-AF65-F5344CB8AC3E}">
        <p14:creationId xmlns:p14="http://schemas.microsoft.com/office/powerpoint/2010/main" val="3410380140"/>
      </p:ext>
    </p:extLst>
  </p:cSld>
  <p:clrMapOvr>
    <a:masterClrMapping/>
  </p:clrMapOvr>
  <mc:AlternateContent xmlns:mc="http://schemas.openxmlformats.org/markup-compatibility/2006">
    <mc:Choice xmlns:p14="http://schemas.microsoft.com/office/powerpoint/2010/main" Requires="p14">
      <p:transition spd="slow" p14:dur="2000" advTm="57803"/>
    </mc:Choice>
    <mc:Fallback>
      <p:transition spd="slow" advTm="5780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8" name="Title 7">
            <a:extLst>
              <a:ext uri="{FF2B5EF4-FFF2-40B4-BE49-F238E27FC236}">
                <a16:creationId xmlns:a16="http://schemas.microsoft.com/office/drawing/2014/main" id="{EF09FF33-2AC3-B4DC-A49A-E33857E40D83}"/>
              </a:ext>
            </a:extLst>
          </p:cNvPr>
          <p:cNvSpPr txBox="1">
            <a:spLocks noGrp="1"/>
          </p:cNvSpPr>
          <p:nvPr>
            <p:ph type="title" idx="4294967295"/>
          </p:nvPr>
        </p:nvSpPr>
        <p:spPr>
          <a:xfrm>
            <a:off x="4180000" y="-59516"/>
            <a:ext cx="3828952" cy="930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a:ln>
                  <a:noFill/>
                </a:ln>
                <a:solidFill>
                  <a:schemeClr val="tx1"/>
                </a:solidFill>
                <a:effectLst/>
                <a:uLnTx/>
                <a:uFillTx/>
                <a:latin typeface="Comic Sans MS" panose="030F0702030302020204" pitchFamily="66" charset="0"/>
                <a:ea typeface="+mj-ea"/>
                <a:cs typeface="+mj-cs"/>
              </a:rPr>
              <a:t>What I learned</a:t>
            </a:r>
          </a:p>
        </p:txBody>
      </p:sp>
      <p:sp>
        <p:nvSpPr>
          <p:cNvPr id="2" name="TextBox 1">
            <a:extLst>
              <a:ext uri="{FF2B5EF4-FFF2-40B4-BE49-F238E27FC236}">
                <a16:creationId xmlns:a16="http://schemas.microsoft.com/office/drawing/2014/main" id="{1D367248-A983-2007-5E3D-47511F0A80A7}"/>
              </a:ext>
            </a:extLst>
          </p:cNvPr>
          <p:cNvSpPr txBox="1"/>
          <p:nvPr/>
        </p:nvSpPr>
        <p:spPr>
          <a:xfrm>
            <a:off x="1588816" y="741354"/>
            <a:ext cx="9366149" cy="9302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a:solidFill>
                  <a:schemeClr val="tx1"/>
                </a:solidFill>
                <a:latin typeface="Comic Sans MS" panose="030F0702030302020204" pitchFamily="66" charset="0"/>
                <a:ea typeface="+mj-ea"/>
                <a:cs typeface="+mj-cs"/>
              </a:rPr>
              <a:t>Key UDL Principles That Guided My Thinking</a:t>
            </a:r>
          </a:p>
        </p:txBody>
      </p:sp>
      <p:pic>
        <p:nvPicPr>
          <p:cNvPr id="3" name="Picture 2">
            <a:extLst>
              <a:ext uri="{FF2B5EF4-FFF2-40B4-BE49-F238E27FC236}">
                <a16:creationId xmlns:a16="http://schemas.microsoft.com/office/drawing/2014/main" id="{AA918462-0151-81CE-1C12-ADFAEB09FFE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970" y="1476590"/>
            <a:ext cx="5292788" cy="2652706"/>
          </a:xfrm>
          <a:prstGeom prst="rect">
            <a:avLst/>
          </a:prstGeom>
        </p:spPr>
      </p:pic>
      <p:sp>
        <p:nvSpPr>
          <p:cNvPr id="4" name="TextBox 3">
            <a:extLst>
              <a:ext uri="{FF2B5EF4-FFF2-40B4-BE49-F238E27FC236}">
                <a16:creationId xmlns:a16="http://schemas.microsoft.com/office/drawing/2014/main" id="{28FCDA01-3F56-F5B3-81C9-88B0090A78EC}"/>
              </a:ext>
            </a:extLst>
          </p:cNvPr>
          <p:cNvSpPr txBox="1"/>
          <p:nvPr/>
        </p:nvSpPr>
        <p:spPr>
          <a:xfrm>
            <a:off x="6042868" y="2287840"/>
            <a:ext cx="4950546" cy="1477328"/>
          </a:xfrm>
          <a:prstGeom prst="rect">
            <a:avLst/>
          </a:prstGeom>
          <a:noFill/>
        </p:spPr>
        <p:txBody>
          <a:bodyPr wrap="square" rtlCol="0">
            <a:spAutoFit/>
          </a:bodyPr>
          <a:lstStyle/>
          <a:p>
            <a:pPr algn="just"/>
            <a:r>
              <a:rPr lang="en-US" sz="1800">
                <a:effectLst/>
                <a:latin typeface="Comic Sans MS" panose="030F0702030302020204" pitchFamily="66" charset="0"/>
                <a:ea typeface="Calibri" panose="020F0502020204030204" pitchFamily="34" charset="0"/>
              </a:rPr>
              <a:t>Universal Design is about creating a more inclusive and equitable society by considering the diversity of human abilities and needs when designing various processes and procedures. </a:t>
            </a:r>
            <a:endParaRPr lang="en-IE">
              <a:latin typeface="Comic Sans MS" panose="030F0702030302020204" pitchFamily="66" charset="0"/>
            </a:endParaRPr>
          </a:p>
        </p:txBody>
      </p:sp>
      <p:sp>
        <p:nvSpPr>
          <p:cNvPr id="29" name="TextBox 28">
            <a:extLst>
              <a:ext uri="{FF2B5EF4-FFF2-40B4-BE49-F238E27FC236}">
                <a16:creationId xmlns:a16="http://schemas.microsoft.com/office/drawing/2014/main" id="{1767DC3D-7AE5-B691-2C2E-103EDBE20E95}"/>
              </a:ext>
            </a:extLst>
          </p:cNvPr>
          <p:cNvSpPr txBox="1"/>
          <p:nvPr/>
        </p:nvSpPr>
        <p:spPr>
          <a:xfrm>
            <a:off x="2558490" y="1671629"/>
            <a:ext cx="1719152" cy="461665"/>
          </a:xfrm>
          <a:prstGeom prst="rect">
            <a:avLst/>
          </a:prstGeom>
          <a:noFill/>
        </p:spPr>
        <p:txBody>
          <a:bodyPr wrap="square" rtlCol="0">
            <a:spAutoFit/>
          </a:bodyPr>
          <a:lstStyle/>
          <a:p>
            <a:pPr algn="just"/>
            <a:r>
              <a:rPr lang="en-US" sz="2400">
                <a:effectLst/>
                <a:latin typeface="Comic Sans MS" panose="030F0702030302020204" pitchFamily="66" charset="0"/>
                <a:ea typeface="Calibri" panose="020F0502020204030204" pitchFamily="34" charset="0"/>
              </a:rPr>
              <a:t>Equitable</a:t>
            </a:r>
            <a:endParaRPr lang="en-IE" sz="2400">
              <a:latin typeface="Comic Sans MS" panose="030F0702030302020204" pitchFamily="66" charset="0"/>
            </a:endParaRPr>
          </a:p>
        </p:txBody>
      </p:sp>
      <p:pic>
        <p:nvPicPr>
          <p:cNvPr id="16" name="Picture 15">
            <a:extLst>
              <a:ext uri="{FF2B5EF4-FFF2-40B4-BE49-F238E27FC236}">
                <a16:creationId xmlns:a16="http://schemas.microsoft.com/office/drawing/2014/main" id="{6639C541-8EEA-FB2C-8455-355E23B24B0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697" y="1929789"/>
            <a:ext cx="1743444" cy="1674494"/>
          </a:xfrm>
          <a:prstGeom prst="rect">
            <a:avLst/>
          </a:prstGeom>
        </p:spPr>
      </p:pic>
      <p:pic>
        <p:nvPicPr>
          <p:cNvPr id="35" name="Picture 34">
            <a:extLst>
              <a:ext uri="{FF2B5EF4-FFF2-40B4-BE49-F238E27FC236}">
                <a16:creationId xmlns:a16="http://schemas.microsoft.com/office/drawing/2014/main" id="{AE8E6654-85CD-AA26-9EB5-B500CA1BDEB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478632" flipV="1">
            <a:off x="664627" y="2228993"/>
            <a:ext cx="1657372" cy="1006551"/>
          </a:xfrm>
          <a:prstGeom prst="rect">
            <a:avLst/>
          </a:prstGeom>
        </p:spPr>
      </p:pic>
      <p:sp>
        <p:nvSpPr>
          <p:cNvPr id="30" name="TextBox 29">
            <a:extLst>
              <a:ext uri="{FF2B5EF4-FFF2-40B4-BE49-F238E27FC236}">
                <a16:creationId xmlns:a16="http://schemas.microsoft.com/office/drawing/2014/main" id="{58D5F7EF-D683-7797-6F93-6E4B9B9E0427}"/>
              </a:ext>
            </a:extLst>
          </p:cNvPr>
          <p:cNvSpPr txBox="1"/>
          <p:nvPr/>
        </p:nvSpPr>
        <p:spPr>
          <a:xfrm>
            <a:off x="349334" y="3444539"/>
            <a:ext cx="1886213" cy="461665"/>
          </a:xfrm>
          <a:prstGeom prst="rect">
            <a:avLst/>
          </a:prstGeom>
          <a:noFill/>
        </p:spPr>
        <p:txBody>
          <a:bodyPr wrap="square" rtlCol="0">
            <a:spAutoFit/>
          </a:bodyPr>
          <a:lstStyle/>
          <a:p>
            <a:pPr algn="just"/>
            <a:r>
              <a:rPr lang="en-US" sz="2400">
                <a:effectLst/>
                <a:latin typeface="Comic Sans MS" panose="030F0702030302020204" pitchFamily="66" charset="0"/>
                <a:ea typeface="Calibri" panose="020F0502020204030204" pitchFamily="34" charset="0"/>
              </a:rPr>
              <a:t>Flexibility</a:t>
            </a:r>
            <a:endParaRPr lang="en-IE" sz="2400">
              <a:latin typeface="Comic Sans MS" panose="030F0702030302020204" pitchFamily="66" charset="0"/>
            </a:endParaRPr>
          </a:p>
        </p:txBody>
      </p:sp>
      <p:pic>
        <p:nvPicPr>
          <p:cNvPr id="20" name="Picture 19">
            <a:extLst>
              <a:ext uri="{FF2B5EF4-FFF2-40B4-BE49-F238E27FC236}">
                <a16:creationId xmlns:a16="http://schemas.microsoft.com/office/drawing/2014/main" id="{E1C054CE-166C-9977-A928-BE8E11378C3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483" y="3792908"/>
            <a:ext cx="1603028" cy="1173935"/>
          </a:xfrm>
          <a:prstGeom prst="rect">
            <a:avLst/>
          </a:prstGeom>
        </p:spPr>
      </p:pic>
      <p:pic>
        <p:nvPicPr>
          <p:cNvPr id="36" name="Picture 35">
            <a:extLst>
              <a:ext uri="{FF2B5EF4-FFF2-40B4-BE49-F238E27FC236}">
                <a16:creationId xmlns:a16="http://schemas.microsoft.com/office/drawing/2014/main" id="{3D1FE56F-725A-1AB1-805C-020A2929717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09420" flipV="1">
            <a:off x="680356" y="5046369"/>
            <a:ext cx="1748372" cy="899996"/>
          </a:xfrm>
          <a:prstGeom prst="rect">
            <a:avLst/>
          </a:prstGeom>
        </p:spPr>
      </p:pic>
      <p:sp>
        <p:nvSpPr>
          <p:cNvPr id="31" name="TextBox 30">
            <a:extLst>
              <a:ext uri="{FF2B5EF4-FFF2-40B4-BE49-F238E27FC236}">
                <a16:creationId xmlns:a16="http://schemas.microsoft.com/office/drawing/2014/main" id="{9833323B-9BD0-8D7A-3B10-2A508A97BA1B}"/>
              </a:ext>
            </a:extLst>
          </p:cNvPr>
          <p:cNvSpPr txBox="1"/>
          <p:nvPr/>
        </p:nvSpPr>
        <p:spPr>
          <a:xfrm>
            <a:off x="2666513" y="4633083"/>
            <a:ext cx="1719152" cy="461665"/>
          </a:xfrm>
          <a:prstGeom prst="rect">
            <a:avLst/>
          </a:prstGeom>
          <a:noFill/>
        </p:spPr>
        <p:txBody>
          <a:bodyPr wrap="square" rtlCol="0">
            <a:spAutoFit/>
          </a:bodyPr>
          <a:lstStyle/>
          <a:p>
            <a:pPr algn="just"/>
            <a:r>
              <a:rPr lang="en-US" sz="2400">
                <a:effectLst/>
                <a:latin typeface="Comic Sans MS" panose="030F0702030302020204" pitchFamily="66" charset="0"/>
                <a:ea typeface="Calibri" panose="020F0502020204030204" pitchFamily="34" charset="0"/>
              </a:rPr>
              <a:t>Inclusivity</a:t>
            </a:r>
            <a:endParaRPr lang="en-IE" sz="2400">
              <a:latin typeface="Comic Sans MS" panose="030F0702030302020204" pitchFamily="66" charset="0"/>
            </a:endParaRPr>
          </a:p>
        </p:txBody>
      </p:sp>
      <p:pic>
        <p:nvPicPr>
          <p:cNvPr id="24" name="Picture 23">
            <a:extLst>
              <a:ext uri="{FF2B5EF4-FFF2-40B4-BE49-F238E27FC236}">
                <a16:creationId xmlns:a16="http://schemas.microsoft.com/office/drawing/2014/main" id="{6982CB5F-D9FA-0F87-C786-80855617435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8490" y="5017281"/>
            <a:ext cx="1719152" cy="1800243"/>
          </a:xfrm>
          <a:prstGeom prst="rect">
            <a:avLst/>
          </a:prstGeom>
        </p:spPr>
      </p:pic>
      <p:pic>
        <p:nvPicPr>
          <p:cNvPr id="37" name="Picture 36">
            <a:extLst>
              <a:ext uri="{FF2B5EF4-FFF2-40B4-BE49-F238E27FC236}">
                <a16:creationId xmlns:a16="http://schemas.microsoft.com/office/drawing/2014/main" id="{4F69A52F-6B7F-C61F-16FD-F688124881B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71035" flipV="1">
            <a:off x="4410196" y="5447142"/>
            <a:ext cx="2021087" cy="902931"/>
          </a:xfrm>
          <a:prstGeom prst="rect">
            <a:avLst/>
          </a:prstGeom>
        </p:spPr>
      </p:pic>
      <p:sp>
        <p:nvSpPr>
          <p:cNvPr id="32" name="TextBox 31">
            <a:extLst>
              <a:ext uri="{FF2B5EF4-FFF2-40B4-BE49-F238E27FC236}">
                <a16:creationId xmlns:a16="http://schemas.microsoft.com/office/drawing/2014/main" id="{1AF54A86-A5AD-195B-E1E6-8B50DB97F30A}"/>
              </a:ext>
            </a:extLst>
          </p:cNvPr>
          <p:cNvSpPr txBox="1"/>
          <p:nvPr/>
        </p:nvSpPr>
        <p:spPr>
          <a:xfrm>
            <a:off x="6479264" y="3985308"/>
            <a:ext cx="1632209" cy="830997"/>
          </a:xfrm>
          <a:prstGeom prst="rect">
            <a:avLst/>
          </a:prstGeom>
          <a:noFill/>
        </p:spPr>
        <p:txBody>
          <a:bodyPr wrap="square" rtlCol="0">
            <a:spAutoFit/>
          </a:bodyPr>
          <a:lstStyle/>
          <a:p>
            <a:pPr algn="ctr"/>
            <a:r>
              <a:rPr lang="en-US" sz="2400">
                <a:effectLst/>
                <a:latin typeface="Comic Sans MS" panose="030F0702030302020204" pitchFamily="66" charset="0"/>
                <a:ea typeface="Calibri" panose="020F0502020204030204" pitchFamily="34" charset="0"/>
              </a:rPr>
              <a:t>User </a:t>
            </a:r>
          </a:p>
          <a:p>
            <a:pPr algn="ctr"/>
            <a:r>
              <a:rPr lang="en-US" sz="2400">
                <a:effectLst/>
                <a:latin typeface="Comic Sans MS" panose="030F0702030302020204" pitchFamily="66" charset="0"/>
                <a:ea typeface="Calibri" panose="020F0502020204030204" pitchFamily="34" charset="0"/>
              </a:rPr>
              <a:t>Centered</a:t>
            </a:r>
            <a:endParaRPr lang="en-IE" sz="2400">
              <a:latin typeface="Comic Sans MS" panose="030F0702030302020204" pitchFamily="66" charset="0"/>
            </a:endParaRPr>
          </a:p>
        </p:txBody>
      </p:sp>
      <p:pic>
        <p:nvPicPr>
          <p:cNvPr id="27" name="Picture 26">
            <a:extLst>
              <a:ext uri="{FF2B5EF4-FFF2-40B4-BE49-F238E27FC236}">
                <a16:creationId xmlns:a16="http://schemas.microsoft.com/office/drawing/2014/main" id="{3B2AD441-2D38-0A68-B5CA-5F92C94246F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1891" y="4589069"/>
            <a:ext cx="2056157" cy="1892102"/>
          </a:xfrm>
          <a:prstGeom prst="rect">
            <a:avLst/>
          </a:prstGeom>
        </p:spPr>
      </p:pic>
      <p:pic>
        <p:nvPicPr>
          <p:cNvPr id="6" name="Picture 5">
            <a:extLst>
              <a:ext uri="{FF2B5EF4-FFF2-40B4-BE49-F238E27FC236}">
                <a16:creationId xmlns:a16="http://schemas.microsoft.com/office/drawing/2014/main" id="{32089F72-0BFB-DF00-061A-3A361581FAE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71035" flipV="1">
            <a:off x="8043243" y="4920516"/>
            <a:ext cx="2021087" cy="902931"/>
          </a:xfrm>
          <a:prstGeom prst="rect">
            <a:avLst/>
          </a:prstGeom>
        </p:spPr>
      </p:pic>
      <p:sp>
        <p:nvSpPr>
          <p:cNvPr id="33" name="TextBox 32">
            <a:extLst>
              <a:ext uri="{FF2B5EF4-FFF2-40B4-BE49-F238E27FC236}">
                <a16:creationId xmlns:a16="http://schemas.microsoft.com/office/drawing/2014/main" id="{88C64C07-B3B9-CFB0-3025-19DCE208328A}"/>
              </a:ext>
            </a:extLst>
          </p:cNvPr>
          <p:cNvSpPr txBox="1"/>
          <p:nvPr/>
        </p:nvSpPr>
        <p:spPr>
          <a:xfrm>
            <a:off x="9738741" y="4065879"/>
            <a:ext cx="2056157" cy="461665"/>
          </a:xfrm>
          <a:prstGeom prst="rect">
            <a:avLst/>
          </a:prstGeom>
          <a:noFill/>
        </p:spPr>
        <p:txBody>
          <a:bodyPr wrap="square" rtlCol="0">
            <a:spAutoFit/>
          </a:bodyPr>
          <a:lstStyle/>
          <a:p>
            <a:pPr algn="just"/>
            <a:r>
              <a:rPr lang="en-US" sz="2400">
                <a:effectLst/>
                <a:latin typeface="Comic Sans MS" panose="030F0702030302020204" pitchFamily="66" charset="0"/>
                <a:ea typeface="Calibri" panose="020F0502020204030204" pitchFamily="34" charset="0"/>
              </a:rPr>
              <a:t>Collaboration</a:t>
            </a:r>
            <a:endParaRPr lang="en-IE" sz="2400">
              <a:latin typeface="Comic Sans MS" panose="030F0702030302020204" pitchFamily="66" charset="0"/>
            </a:endParaRPr>
          </a:p>
        </p:txBody>
      </p:sp>
      <p:pic>
        <p:nvPicPr>
          <p:cNvPr id="11" name="Picture 10">
            <a:extLst>
              <a:ext uri="{FF2B5EF4-FFF2-40B4-BE49-F238E27FC236}">
                <a16:creationId xmlns:a16="http://schemas.microsoft.com/office/drawing/2014/main" id="{7FFDD170-6D1E-BF28-0A1A-C9474C47CC1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5672" y="4323536"/>
            <a:ext cx="1455586" cy="1387489"/>
          </a:xfrm>
          <a:prstGeom prst="rect">
            <a:avLst/>
          </a:prstGeom>
        </p:spPr>
      </p:pic>
      <p:pic>
        <p:nvPicPr>
          <p:cNvPr id="7" name="Picture 6">
            <a:extLst>
              <a:ext uri="{FF2B5EF4-FFF2-40B4-BE49-F238E27FC236}">
                <a16:creationId xmlns:a16="http://schemas.microsoft.com/office/drawing/2014/main" id="{D85605F9-5C91-CFF6-B23A-EA715C2A4A4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10550" y="6053023"/>
            <a:ext cx="2385829" cy="616184"/>
          </a:xfrm>
          <a:prstGeom prst="rect">
            <a:avLst/>
          </a:prstGeom>
        </p:spPr>
      </p:pic>
    </p:spTree>
    <p:custDataLst>
      <p:tags r:id="rId1"/>
    </p:custDataLst>
    <p:extLst>
      <p:ext uri="{BB962C8B-B14F-4D97-AF65-F5344CB8AC3E}">
        <p14:creationId xmlns:p14="http://schemas.microsoft.com/office/powerpoint/2010/main" val="4234464520"/>
      </p:ext>
    </p:extLst>
  </p:cSld>
  <p:clrMapOvr>
    <a:masterClrMapping/>
  </p:clrMapOvr>
  <mc:AlternateContent xmlns:mc="http://schemas.openxmlformats.org/markup-compatibility/2006">
    <mc:Choice xmlns:p14="http://schemas.microsoft.com/office/powerpoint/2010/main" Requires="p14">
      <p:transition spd="slow" p14:dur="2000" advTm="85049"/>
    </mc:Choice>
    <mc:Fallback>
      <p:transition spd="slow" advTm="850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6" name="Title 5">
            <a:extLst>
              <a:ext uri="{FF2B5EF4-FFF2-40B4-BE49-F238E27FC236}">
                <a16:creationId xmlns:a16="http://schemas.microsoft.com/office/drawing/2014/main" id="{EEC48467-AED0-D599-E2D8-20DFCE5B12BC}"/>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t>The Redesign Opportunity</a:t>
            </a:r>
            <a:endParaRPr lang="en-IE"/>
          </a:p>
        </p:txBody>
      </p:sp>
      <p:sp>
        <p:nvSpPr>
          <p:cNvPr id="8" name="TextBox 7">
            <a:extLst>
              <a:ext uri="{FF2B5EF4-FFF2-40B4-BE49-F238E27FC236}">
                <a16:creationId xmlns:a16="http://schemas.microsoft.com/office/drawing/2014/main" id="{EF09FF33-2AC3-B4DC-A49A-E33857E40D83}"/>
              </a:ext>
            </a:extLst>
          </p:cNvPr>
          <p:cNvSpPr txBox="1"/>
          <p:nvPr/>
        </p:nvSpPr>
        <p:spPr>
          <a:xfrm>
            <a:off x="2757150" y="-32348"/>
            <a:ext cx="6728600" cy="9302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chemeClr val="tx1"/>
                </a:solidFill>
                <a:latin typeface="Comic Sans MS" panose="030F0702030302020204" pitchFamily="66" charset="0"/>
                <a:ea typeface="+mj-ea"/>
                <a:cs typeface="+mj-cs"/>
              </a:rPr>
              <a:t>The Redesign Opportunity</a:t>
            </a:r>
          </a:p>
        </p:txBody>
      </p:sp>
      <p:sp>
        <p:nvSpPr>
          <p:cNvPr id="2" name="TextBox 1">
            <a:extLst>
              <a:ext uri="{FF2B5EF4-FFF2-40B4-BE49-F238E27FC236}">
                <a16:creationId xmlns:a16="http://schemas.microsoft.com/office/drawing/2014/main" id="{B0FC8C3C-20BD-A551-A06A-B3F2710BC78B}"/>
              </a:ext>
            </a:extLst>
          </p:cNvPr>
          <p:cNvSpPr txBox="1"/>
          <p:nvPr/>
        </p:nvSpPr>
        <p:spPr>
          <a:xfrm>
            <a:off x="2575049" y="662056"/>
            <a:ext cx="6695554" cy="9302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a:solidFill>
                  <a:schemeClr val="tx1"/>
                </a:solidFill>
                <a:latin typeface="Comic Sans MS" panose="030F0702030302020204" pitchFamily="66" charset="0"/>
                <a:ea typeface="+mj-ea"/>
                <a:cs typeface="+mj-cs"/>
              </a:rPr>
              <a:t>Moodle Tile Redesign – Before &amp; After</a:t>
            </a:r>
          </a:p>
        </p:txBody>
      </p:sp>
      <p:pic>
        <p:nvPicPr>
          <p:cNvPr id="5" name="Picture 4">
            <a:extLst>
              <a:ext uri="{FF2B5EF4-FFF2-40B4-BE49-F238E27FC236}">
                <a16:creationId xmlns:a16="http://schemas.microsoft.com/office/drawing/2014/main" id="{53BB9926-D3BB-9114-3B09-20EC0FF95B4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55137">
            <a:off x="71956" y="991896"/>
            <a:ext cx="2470665" cy="930275"/>
          </a:xfrm>
          <a:prstGeom prst="rect">
            <a:avLst/>
          </a:prstGeom>
        </p:spPr>
      </p:pic>
      <p:sp>
        <p:nvSpPr>
          <p:cNvPr id="14" name="TextBox 13">
            <a:extLst>
              <a:ext uri="{FF2B5EF4-FFF2-40B4-BE49-F238E27FC236}">
                <a16:creationId xmlns:a16="http://schemas.microsoft.com/office/drawing/2014/main" id="{6DE46C73-28B0-087F-C715-F6D12A2CB198}"/>
              </a:ext>
            </a:extLst>
          </p:cNvPr>
          <p:cNvSpPr txBox="1"/>
          <p:nvPr/>
        </p:nvSpPr>
        <p:spPr>
          <a:xfrm>
            <a:off x="2575049" y="1844862"/>
            <a:ext cx="1201380" cy="461665"/>
          </a:xfrm>
          <a:prstGeom prst="rect">
            <a:avLst/>
          </a:prstGeom>
          <a:noFill/>
        </p:spPr>
        <p:txBody>
          <a:bodyPr wrap="square" rtlCol="0">
            <a:spAutoFit/>
          </a:bodyPr>
          <a:lstStyle/>
          <a:p>
            <a:pPr algn="just"/>
            <a:r>
              <a:rPr lang="en-US" sz="2400" b="1">
                <a:effectLst/>
                <a:latin typeface="Comic Sans MS" panose="030F0702030302020204" pitchFamily="66" charset="0"/>
                <a:ea typeface="Calibri" panose="020F0502020204030204" pitchFamily="34" charset="0"/>
              </a:rPr>
              <a:t>Before</a:t>
            </a:r>
            <a:endParaRPr lang="en-IE" sz="2400" b="1">
              <a:latin typeface="Comic Sans MS" panose="030F0702030302020204" pitchFamily="66" charset="0"/>
            </a:endParaRPr>
          </a:p>
        </p:txBody>
      </p:sp>
      <p:pic>
        <p:nvPicPr>
          <p:cNvPr id="15" name="Picture 2" descr="Screenshot of Moodle page with tiles">
            <a:extLst>
              <a:ext uri="{FF2B5EF4-FFF2-40B4-BE49-F238E27FC236}">
                <a16:creationId xmlns:a16="http://schemas.microsoft.com/office/drawing/2014/main" id="{B7CFD5B4-3471-C0C3-4EE6-1C4EA88B35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486" y="2403482"/>
            <a:ext cx="4824663" cy="323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screenshot of moodle page showing graphical images">
            <a:extLst>
              <a:ext uri="{FF2B5EF4-FFF2-40B4-BE49-F238E27FC236}">
                <a16:creationId xmlns:a16="http://schemas.microsoft.com/office/drawing/2014/main" id="{F33705CD-A5E7-6B00-9F51-D3AA634A0F8C}"/>
              </a:ext>
            </a:extLst>
          </p:cNvPr>
          <p:cNvPicPr>
            <a:picLocks noChangeAspect="1"/>
          </p:cNvPicPr>
          <p:nvPr/>
        </p:nvPicPr>
        <p:blipFill>
          <a:blip r:embed="rId6"/>
          <a:stretch>
            <a:fillRect/>
          </a:stretch>
        </p:blipFill>
        <p:spPr>
          <a:xfrm>
            <a:off x="6665634" y="1889023"/>
            <a:ext cx="4707544" cy="3891106"/>
          </a:xfrm>
          <a:prstGeom prst="rect">
            <a:avLst/>
          </a:prstGeom>
        </p:spPr>
      </p:pic>
      <p:sp>
        <p:nvSpPr>
          <p:cNvPr id="17" name="TextBox 16">
            <a:extLst>
              <a:ext uri="{FF2B5EF4-FFF2-40B4-BE49-F238E27FC236}">
                <a16:creationId xmlns:a16="http://schemas.microsoft.com/office/drawing/2014/main" id="{D4F5B025-FC21-B419-C9EF-A90827B96480}"/>
              </a:ext>
            </a:extLst>
          </p:cNvPr>
          <p:cNvSpPr txBox="1"/>
          <p:nvPr/>
        </p:nvSpPr>
        <p:spPr>
          <a:xfrm>
            <a:off x="8669913" y="1750900"/>
            <a:ext cx="1201380" cy="461665"/>
          </a:xfrm>
          <a:prstGeom prst="rect">
            <a:avLst/>
          </a:prstGeom>
          <a:noFill/>
        </p:spPr>
        <p:txBody>
          <a:bodyPr wrap="square" rtlCol="0">
            <a:spAutoFit/>
          </a:bodyPr>
          <a:lstStyle/>
          <a:p>
            <a:pPr algn="just"/>
            <a:r>
              <a:rPr lang="en-US" sz="2400" b="1">
                <a:effectLst/>
                <a:latin typeface="Comic Sans MS" panose="030F0702030302020204" pitchFamily="66" charset="0"/>
                <a:ea typeface="Calibri" panose="020F0502020204030204" pitchFamily="34" charset="0"/>
              </a:rPr>
              <a:t>After</a:t>
            </a:r>
            <a:endParaRPr lang="en-IE" sz="2400" b="1">
              <a:latin typeface="Comic Sans MS" panose="030F0702030302020204" pitchFamily="66" charset="0"/>
            </a:endParaRPr>
          </a:p>
        </p:txBody>
      </p:sp>
      <p:pic>
        <p:nvPicPr>
          <p:cNvPr id="4" name="Picture 3">
            <a:extLst>
              <a:ext uri="{FF2B5EF4-FFF2-40B4-BE49-F238E27FC236}">
                <a16:creationId xmlns:a16="http://schemas.microsoft.com/office/drawing/2014/main" id="{B52EC7DA-30BA-E406-1AA6-7469E921696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0603" y="6059990"/>
            <a:ext cx="2385829" cy="616184"/>
          </a:xfrm>
          <a:prstGeom prst="rect">
            <a:avLst/>
          </a:prstGeom>
        </p:spPr>
      </p:pic>
    </p:spTree>
    <p:custDataLst>
      <p:tags r:id="rId1"/>
    </p:custDataLst>
    <p:extLst>
      <p:ext uri="{BB962C8B-B14F-4D97-AF65-F5344CB8AC3E}">
        <p14:creationId xmlns:p14="http://schemas.microsoft.com/office/powerpoint/2010/main" val="3554808242"/>
      </p:ext>
    </p:extLst>
  </p:cSld>
  <p:clrMapOvr>
    <a:masterClrMapping/>
  </p:clrMapOvr>
  <mc:AlternateContent xmlns:mc="http://schemas.openxmlformats.org/markup-compatibility/2006">
    <mc:Choice xmlns:p14="http://schemas.microsoft.com/office/powerpoint/2010/main" Requires="p14">
      <p:transition spd="slow" p14:dur="2000" advTm="80687"/>
    </mc:Choice>
    <mc:Fallback>
      <p:transition spd="slow" advTm="806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5" name="Title 4">
            <a:extLst>
              <a:ext uri="{FF2B5EF4-FFF2-40B4-BE49-F238E27FC236}">
                <a16:creationId xmlns:a16="http://schemas.microsoft.com/office/drawing/2014/main" id="{A93C6F28-EB04-9325-9EE4-61F2829F8B5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t>UDL Principle Focus</a:t>
            </a:r>
            <a:endParaRPr lang="en-IE"/>
          </a:p>
        </p:txBody>
      </p:sp>
      <p:sp>
        <p:nvSpPr>
          <p:cNvPr id="8" name="TextBox 7">
            <a:extLst>
              <a:ext uri="{FF2B5EF4-FFF2-40B4-BE49-F238E27FC236}">
                <a16:creationId xmlns:a16="http://schemas.microsoft.com/office/drawing/2014/main" id="{EF09FF33-2AC3-B4DC-A49A-E33857E40D83}"/>
              </a:ext>
            </a:extLst>
          </p:cNvPr>
          <p:cNvSpPr txBox="1"/>
          <p:nvPr/>
        </p:nvSpPr>
        <p:spPr>
          <a:xfrm>
            <a:off x="3737262" y="0"/>
            <a:ext cx="4714427" cy="9302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chemeClr val="tx1"/>
                </a:solidFill>
                <a:latin typeface="Comic Sans MS" panose="030F0702030302020204" pitchFamily="66" charset="0"/>
                <a:ea typeface="+mj-ea"/>
                <a:cs typeface="+mj-cs"/>
              </a:rPr>
              <a:t>UDL Principle Focus</a:t>
            </a:r>
          </a:p>
        </p:txBody>
      </p:sp>
      <p:sp>
        <p:nvSpPr>
          <p:cNvPr id="2" name="TextBox 1">
            <a:extLst>
              <a:ext uri="{FF2B5EF4-FFF2-40B4-BE49-F238E27FC236}">
                <a16:creationId xmlns:a16="http://schemas.microsoft.com/office/drawing/2014/main" id="{13B1EF12-F4C5-F915-C765-EDA67F1DDE86}"/>
              </a:ext>
            </a:extLst>
          </p:cNvPr>
          <p:cNvSpPr txBox="1"/>
          <p:nvPr/>
        </p:nvSpPr>
        <p:spPr>
          <a:xfrm>
            <a:off x="768316" y="648413"/>
            <a:ext cx="10818254" cy="9302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a:solidFill>
                  <a:schemeClr val="tx1"/>
                </a:solidFill>
                <a:latin typeface="Comic Sans MS" panose="030F0702030302020204" pitchFamily="66" charset="0"/>
                <a:ea typeface="+mj-ea"/>
                <a:cs typeface="+mj-cs"/>
              </a:rPr>
              <a:t>Multiple means of Representation / The What of Learning</a:t>
            </a:r>
          </a:p>
        </p:txBody>
      </p:sp>
      <p:pic>
        <p:nvPicPr>
          <p:cNvPr id="6" name="Picture 5" descr="A group of icons in a square&#10;&#10;depicting multiple means of engagement">
            <a:extLst>
              <a:ext uri="{FF2B5EF4-FFF2-40B4-BE49-F238E27FC236}">
                <a16:creationId xmlns:a16="http://schemas.microsoft.com/office/drawing/2014/main" id="{E0D3E7AE-DE45-CF0C-D265-8A3BD91BF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165" y="2371134"/>
            <a:ext cx="2607646" cy="2395006"/>
          </a:xfrm>
          <a:prstGeom prst="rect">
            <a:avLst/>
          </a:prstGeom>
        </p:spPr>
      </p:pic>
      <p:sp>
        <p:nvSpPr>
          <p:cNvPr id="10" name="TextBox 9">
            <a:extLst>
              <a:ext uri="{FF2B5EF4-FFF2-40B4-BE49-F238E27FC236}">
                <a16:creationId xmlns:a16="http://schemas.microsoft.com/office/drawing/2014/main" id="{766B1521-49E8-9953-5B3E-E01D9DB8BFF7}"/>
              </a:ext>
            </a:extLst>
          </p:cNvPr>
          <p:cNvSpPr txBox="1"/>
          <p:nvPr/>
        </p:nvSpPr>
        <p:spPr>
          <a:xfrm>
            <a:off x="651165" y="4981072"/>
            <a:ext cx="2807093" cy="830997"/>
          </a:xfrm>
          <a:prstGeom prst="rect">
            <a:avLst/>
          </a:prstGeom>
          <a:noFill/>
        </p:spPr>
        <p:txBody>
          <a:bodyPr wrap="square" rtlCol="0">
            <a:spAutoFit/>
          </a:bodyPr>
          <a:lstStyle/>
          <a:p>
            <a:pPr algn="ctr"/>
            <a:r>
              <a:rPr lang="en-US" sz="2400">
                <a:latin typeface="Comic Sans MS" panose="030F0702030302020204" pitchFamily="66" charset="0"/>
                <a:ea typeface="Calibri" panose="020F0502020204030204" pitchFamily="34" charset="0"/>
              </a:rPr>
              <a:t>Multiple means of Engagement</a:t>
            </a:r>
            <a:endParaRPr lang="en-IE" sz="2400">
              <a:latin typeface="Comic Sans MS" panose="030F0702030302020204" pitchFamily="66" charset="0"/>
            </a:endParaRPr>
          </a:p>
        </p:txBody>
      </p:sp>
      <p:pic>
        <p:nvPicPr>
          <p:cNvPr id="9" name="Picture 8" descr="A blue and white square with symbols&#10;&#10;depicting multiple means of representation">
            <a:extLst>
              <a:ext uri="{FF2B5EF4-FFF2-40B4-BE49-F238E27FC236}">
                <a16:creationId xmlns:a16="http://schemas.microsoft.com/office/drawing/2014/main" id="{4F241CC7-8334-EDE7-D6ED-BB34734A3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0360" y="1808633"/>
            <a:ext cx="3914169" cy="3698557"/>
          </a:xfrm>
          <a:prstGeom prst="rect">
            <a:avLst/>
          </a:prstGeom>
        </p:spPr>
      </p:pic>
      <p:sp>
        <p:nvSpPr>
          <p:cNvPr id="11" name="TextBox 10">
            <a:extLst>
              <a:ext uri="{FF2B5EF4-FFF2-40B4-BE49-F238E27FC236}">
                <a16:creationId xmlns:a16="http://schemas.microsoft.com/office/drawing/2014/main" id="{E4B63DA5-36E3-4603-6255-6C0A15CF6AA0}"/>
              </a:ext>
            </a:extLst>
          </p:cNvPr>
          <p:cNvSpPr txBox="1"/>
          <p:nvPr/>
        </p:nvSpPr>
        <p:spPr>
          <a:xfrm>
            <a:off x="4497128" y="5607395"/>
            <a:ext cx="3360631" cy="954107"/>
          </a:xfrm>
          <a:prstGeom prst="rect">
            <a:avLst/>
          </a:prstGeom>
          <a:noFill/>
        </p:spPr>
        <p:txBody>
          <a:bodyPr wrap="square" rtlCol="0">
            <a:spAutoFit/>
          </a:bodyPr>
          <a:lstStyle/>
          <a:p>
            <a:pPr algn="ctr"/>
            <a:r>
              <a:rPr lang="en-US" sz="2800" b="1">
                <a:latin typeface="Comic Sans MS" panose="030F0702030302020204" pitchFamily="66" charset="0"/>
                <a:ea typeface="Calibri" panose="020F0502020204030204" pitchFamily="34" charset="0"/>
              </a:rPr>
              <a:t>Multiple means of Representation</a:t>
            </a:r>
            <a:endParaRPr lang="en-IE" sz="2800" b="1">
              <a:latin typeface="Comic Sans MS" panose="030F0702030302020204" pitchFamily="66" charset="0"/>
            </a:endParaRPr>
          </a:p>
        </p:txBody>
      </p:sp>
      <p:pic>
        <p:nvPicPr>
          <p:cNvPr id="3" name="Picture 2" descr="A close-up of a blue and white square with black outline&#10;&#10;depicting multiple means of action and expression">
            <a:extLst>
              <a:ext uri="{FF2B5EF4-FFF2-40B4-BE49-F238E27FC236}">
                <a16:creationId xmlns:a16="http://schemas.microsoft.com/office/drawing/2014/main" id="{9764665A-FB49-0F6F-B845-E6707919F5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6239" y="2348973"/>
            <a:ext cx="2428868" cy="2315658"/>
          </a:xfrm>
          <a:prstGeom prst="rect">
            <a:avLst/>
          </a:prstGeom>
        </p:spPr>
      </p:pic>
      <p:sp>
        <p:nvSpPr>
          <p:cNvPr id="13" name="TextBox 12">
            <a:extLst>
              <a:ext uri="{FF2B5EF4-FFF2-40B4-BE49-F238E27FC236}">
                <a16:creationId xmlns:a16="http://schemas.microsoft.com/office/drawing/2014/main" id="{6E7BA1C1-C3D2-3F1A-90FC-C0CAE66965E7}"/>
              </a:ext>
            </a:extLst>
          </p:cNvPr>
          <p:cNvSpPr txBox="1"/>
          <p:nvPr/>
        </p:nvSpPr>
        <p:spPr>
          <a:xfrm>
            <a:off x="8614265" y="4886301"/>
            <a:ext cx="3094951" cy="830997"/>
          </a:xfrm>
          <a:prstGeom prst="rect">
            <a:avLst/>
          </a:prstGeom>
          <a:noFill/>
        </p:spPr>
        <p:txBody>
          <a:bodyPr wrap="square" rtlCol="0">
            <a:spAutoFit/>
          </a:bodyPr>
          <a:lstStyle/>
          <a:p>
            <a:pPr algn="ctr"/>
            <a:r>
              <a:rPr lang="en-US" sz="2400">
                <a:latin typeface="Comic Sans MS" panose="030F0702030302020204" pitchFamily="66" charset="0"/>
                <a:ea typeface="Calibri" panose="020F0502020204030204" pitchFamily="34" charset="0"/>
              </a:rPr>
              <a:t>Multiple means of </a:t>
            </a:r>
          </a:p>
          <a:p>
            <a:pPr algn="ctr"/>
            <a:r>
              <a:rPr lang="en-US" sz="2400">
                <a:latin typeface="Comic Sans MS" panose="030F0702030302020204" pitchFamily="66" charset="0"/>
                <a:ea typeface="Calibri" panose="020F0502020204030204" pitchFamily="34" charset="0"/>
              </a:rPr>
              <a:t>Action &amp; Expression</a:t>
            </a:r>
            <a:endParaRPr lang="en-IE" sz="2400">
              <a:latin typeface="Comic Sans MS" panose="030F0702030302020204" pitchFamily="66" charset="0"/>
            </a:endParaRPr>
          </a:p>
        </p:txBody>
      </p:sp>
      <p:pic>
        <p:nvPicPr>
          <p:cNvPr id="4" name="Picture 3">
            <a:extLst>
              <a:ext uri="{FF2B5EF4-FFF2-40B4-BE49-F238E27FC236}">
                <a16:creationId xmlns:a16="http://schemas.microsoft.com/office/drawing/2014/main" id="{3E8C228E-2FDF-9DF5-6D8C-79C2A92BB72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633" y="6103626"/>
            <a:ext cx="2385829" cy="616184"/>
          </a:xfrm>
          <a:prstGeom prst="rect">
            <a:avLst/>
          </a:prstGeom>
        </p:spPr>
      </p:pic>
    </p:spTree>
    <p:custDataLst>
      <p:tags r:id="rId1"/>
    </p:custDataLst>
    <p:extLst>
      <p:ext uri="{BB962C8B-B14F-4D97-AF65-F5344CB8AC3E}">
        <p14:creationId xmlns:p14="http://schemas.microsoft.com/office/powerpoint/2010/main" val="52781830"/>
      </p:ext>
    </p:extLst>
  </p:cSld>
  <p:clrMapOvr>
    <a:masterClrMapping/>
  </p:clrMapOvr>
  <mc:AlternateContent xmlns:mc="http://schemas.openxmlformats.org/markup-compatibility/2006">
    <mc:Choice xmlns:p14="http://schemas.microsoft.com/office/powerpoint/2010/main" Requires="p14">
      <p:transition spd="slow" p14:dur="2000" advTm="37808"/>
    </mc:Choice>
    <mc:Fallback>
      <p:transition spd="slow" advTm="378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34" name="Title 33">
            <a:extLst>
              <a:ext uri="{FF2B5EF4-FFF2-40B4-BE49-F238E27FC236}">
                <a16:creationId xmlns:a16="http://schemas.microsoft.com/office/drawing/2014/main" id="{7DC88212-5CAB-75B2-FEF7-CAA56F51A3DE}"/>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t>What Changed</a:t>
            </a:r>
            <a:endParaRPr lang="en-IE"/>
          </a:p>
        </p:txBody>
      </p:sp>
      <p:sp>
        <p:nvSpPr>
          <p:cNvPr id="8" name="TextBox 7">
            <a:extLst>
              <a:ext uri="{FF2B5EF4-FFF2-40B4-BE49-F238E27FC236}">
                <a16:creationId xmlns:a16="http://schemas.microsoft.com/office/drawing/2014/main" id="{EF09FF33-2AC3-B4DC-A49A-E33857E40D83}"/>
              </a:ext>
            </a:extLst>
          </p:cNvPr>
          <p:cNvSpPr txBox="1"/>
          <p:nvPr/>
        </p:nvSpPr>
        <p:spPr>
          <a:xfrm>
            <a:off x="4299632" y="5679"/>
            <a:ext cx="3589687" cy="9302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chemeClr val="tx1"/>
                </a:solidFill>
                <a:latin typeface="Comic Sans MS" panose="030F0702030302020204" pitchFamily="66" charset="0"/>
                <a:ea typeface="+mj-ea"/>
                <a:cs typeface="+mj-cs"/>
              </a:rPr>
              <a:t>What Changed</a:t>
            </a:r>
          </a:p>
        </p:txBody>
      </p:sp>
      <p:sp>
        <p:nvSpPr>
          <p:cNvPr id="3" name="TextBox 2">
            <a:extLst>
              <a:ext uri="{FF2B5EF4-FFF2-40B4-BE49-F238E27FC236}">
                <a16:creationId xmlns:a16="http://schemas.microsoft.com/office/drawing/2014/main" id="{99E5B369-1225-8098-AE18-4F7CA6360238}"/>
              </a:ext>
            </a:extLst>
          </p:cNvPr>
          <p:cNvSpPr txBox="1"/>
          <p:nvPr/>
        </p:nvSpPr>
        <p:spPr>
          <a:xfrm>
            <a:off x="3216869" y="500255"/>
            <a:ext cx="5915819" cy="9302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a:solidFill>
                  <a:schemeClr val="tx1"/>
                </a:solidFill>
                <a:latin typeface="Comic Sans MS" panose="030F0702030302020204" pitchFamily="66" charset="0"/>
                <a:ea typeface="+mj-ea"/>
                <a:cs typeface="+mj-cs"/>
              </a:rPr>
              <a:t>Graphical Facilitation in Practice</a:t>
            </a:r>
          </a:p>
        </p:txBody>
      </p:sp>
      <p:grpSp>
        <p:nvGrpSpPr>
          <p:cNvPr id="6" name="Group 5">
            <a:extLst>
              <a:ext uri="{FF2B5EF4-FFF2-40B4-BE49-F238E27FC236}">
                <a16:creationId xmlns:a16="http://schemas.microsoft.com/office/drawing/2014/main" id="{E09B5A69-5CB4-FE44-BB2D-F5CCB7FA8528}"/>
              </a:ext>
              <a:ext uri="{C183D7F6-B498-43B3-948B-1728B52AA6E4}">
                <adec:decorative xmlns:adec="http://schemas.microsoft.com/office/drawing/2017/decorative" val="1"/>
              </a:ext>
            </a:extLst>
          </p:cNvPr>
          <p:cNvGrpSpPr/>
          <p:nvPr/>
        </p:nvGrpSpPr>
        <p:grpSpPr>
          <a:xfrm>
            <a:off x="-395070" y="97029"/>
            <a:ext cx="3497294" cy="1860261"/>
            <a:chOff x="-488122" y="1560748"/>
            <a:chExt cx="3885034" cy="2065851"/>
          </a:xfrm>
        </p:grpSpPr>
        <p:pic>
          <p:nvPicPr>
            <p:cNvPr id="17" name="Picture 16" descr="A black and white image of a explosion&#10;&#10;Description automatically generated">
              <a:extLst>
                <a:ext uri="{FF2B5EF4-FFF2-40B4-BE49-F238E27FC236}">
                  <a16:creationId xmlns:a16="http://schemas.microsoft.com/office/drawing/2014/main" id="{306A34D5-ED0E-6A52-A64A-FF1C91CC3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6860">
              <a:off x="-488122" y="1560748"/>
              <a:ext cx="3885034" cy="2065851"/>
            </a:xfrm>
            <a:prstGeom prst="rect">
              <a:avLst/>
            </a:prstGeom>
          </p:spPr>
        </p:pic>
        <p:sp>
          <p:nvSpPr>
            <p:cNvPr id="5" name="TextBox 4">
              <a:extLst>
                <a:ext uri="{FF2B5EF4-FFF2-40B4-BE49-F238E27FC236}">
                  <a16:creationId xmlns:a16="http://schemas.microsoft.com/office/drawing/2014/main" id="{4F4BEAF4-70BB-9183-BD53-B66A9BECF3D9}"/>
                </a:ext>
              </a:extLst>
            </p:cNvPr>
            <p:cNvSpPr txBox="1"/>
            <p:nvPr/>
          </p:nvSpPr>
          <p:spPr>
            <a:xfrm>
              <a:off x="492130" y="2075097"/>
              <a:ext cx="2052589" cy="1015663"/>
            </a:xfrm>
            <a:prstGeom prst="rect">
              <a:avLst/>
            </a:prstGeom>
            <a:noFill/>
          </p:spPr>
          <p:txBody>
            <a:bodyPr wrap="square" rtlCol="0">
              <a:spAutoFit/>
            </a:bodyPr>
            <a:lstStyle/>
            <a:p>
              <a:pPr algn="ctr"/>
              <a:r>
                <a:rPr lang="en-US" sz="2000">
                  <a:latin typeface="Comic Sans MS" panose="030F0702030302020204" pitchFamily="66" charset="0"/>
                  <a:ea typeface="Calibri" panose="020F0502020204030204" pitchFamily="34" charset="0"/>
                </a:rPr>
                <a:t>Visually recognizable graphics</a:t>
              </a:r>
              <a:endParaRPr lang="en-IE" sz="2000">
                <a:latin typeface="Comic Sans MS" panose="030F0702030302020204" pitchFamily="66" charset="0"/>
              </a:endParaRPr>
            </a:p>
          </p:txBody>
        </p:sp>
      </p:grpSp>
      <p:grpSp>
        <p:nvGrpSpPr>
          <p:cNvPr id="10" name="Group 9" descr="Explosion Speech bubble with text">
            <a:extLst>
              <a:ext uri="{FF2B5EF4-FFF2-40B4-BE49-F238E27FC236}">
                <a16:creationId xmlns:a16="http://schemas.microsoft.com/office/drawing/2014/main" id="{8E4E27AC-22A0-9B53-4E04-6631D8DCFD5F}"/>
              </a:ext>
            </a:extLst>
          </p:cNvPr>
          <p:cNvGrpSpPr/>
          <p:nvPr/>
        </p:nvGrpSpPr>
        <p:grpSpPr>
          <a:xfrm>
            <a:off x="-104265" y="2024148"/>
            <a:ext cx="2731733" cy="1608776"/>
            <a:chOff x="150593" y="2024148"/>
            <a:chExt cx="2731733" cy="1608776"/>
          </a:xfrm>
        </p:grpSpPr>
        <p:pic>
          <p:nvPicPr>
            <p:cNvPr id="25" name="Picture 24">
              <a:extLst>
                <a:ext uri="{FF2B5EF4-FFF2-40B4-BE49-F238E27FC236}">
                  <a16:creationId xmlns:a16="http://schemas.microsoft.com/office/drawing/2014/main" id="{3F540129-0ADC-0B03-EEB5-149236D064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76339">
              <a:off x="150593" y="2024148"/>
              <a:ext cx="2731733" cy="1608776"/>
            </a:xfrm>
            <a:prstGeom prst="rect">
              <a:avLst/>
            </a:prstGeom>
          </p:spPr>
        </p:pic>
        <p:sp>
          <p:nvSpPr>
            <p:cNvPr id="12" name="TextBox 11">
              <a:extLst>
                <a:ext uri="{FF2B5EF4-FFF2-40B4-BE49-F238E27FC236}">
                  <a16:creationId xmlns:a16="http://schemas.microsoft.com/office/drawing/2014/main" id="{513DF8E0-E577-CA91-5463-D8E870E1BBCB}"/>
                </a:ext>
              </a:extLst>
            </p:cNvPr>
            <p:cNvSpPr txBox="1"/>
            <p:nvPr/>
          </p:nvSpPr>
          <p:spPr>
            <a:xfrm>
              <a:off x="639528" y="2567414"/>
              <a:ext cx="2052589" cy="707886"/>
            </a:xfrm>
            <a:prstGeom prst="rect">
              <a:avLst/>
            </a:prstGeom>
            <a:noFill/>
          </p:spPr>
          <p:txBody>
            <a:bodyPr wrap="square" rtlCol="0">
              <a:spAutoFit/>
            </a:bodyPr>
            <a:lstStyle/>
            <a:p>
              <a:pPr algn="ctr"/>
              <a:r>
                <a:rPr lang="en-US" sz="2000">
                  <a:latin typeface="Comic Sans MS" panose="030F0702030302020204" pitchFamily="66" charset="0"/>
                  <a:ea typeface="Calibri" panose="020F0502020204030204" pitchFamily="34" charset="0"/>
                </a:rPr>
                <a:t>Graphics are inclusive</a:t>
              </a:r>
              <a:endParaRPr lang="en-IE" sz="2000">
                <a:latin typeface="Comic Sans MS" panose="030F0702030302020204" pitchFamily="66" charset="0"/>
              </a:endParaRPr>
            </a:p>
          </p:txBody>
        </p:sp>
      </p:grpSp>
      <p:grpSp>
        <p:nvGrpSpPr>
          <p:cNvPr id="16" name="Group 15">
            <a:extLst>
              <a:ext uri="{FF2B5EF4-FFF2-40B4-BE49-F238E27FC236}">
                <a16:creationId xmlns:a16="http://schemas.microsoft.com/office/drawing/2014/main" id="{3025672F-9BD7-A42E-90D1-48D61AAEF066}"/>
              </a:ext>
              <a:ext uri="{C183D7F6-B498-43B3-948B-1728B52AA6E4}">
                <adec:decorative xmlns:adec="http://schemas.microsoft.com/office/drawing/2017/decorative" val="1"/>
              </a:ext>
            </a:extLst>
          </p:cNvPr>
          <p:cNvGrpSpPr/>
          <p:nvPr/>
        </p:nvGrpSpPr>
        <p:grpSpPr>
          <a:xfrm>
            <a:off x="272717" y="3759391"/>
            <a:ext cx="2456025" cy="1143056"/>
            <a:chOff x="527575" y="3759391"/>
            <a:chExt cx="2456025" cy="1143056"/>
          </a:xfrm>
        </p:grpSpPr>
        <p:pic>
          <p:nvPicPr>
            <p:cNvPr id="23" name="Picture 22" descr="A black and white image of a sound wave&#10;&#10;Description automatically generated">
              <a:extLst>
                <a:ext uri="{FF2B5EF4-FFF2-40B4-BE49-F238E27FC236}">
                  <a16:creationId xmlns:a16="http://schemas.microsoft.com/office/drawing/2014/main" id="{CD84FB73-FEE5-66EA-7444-D1C363E01A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575" y="3759391"/>
              <a:ext cx="2456025" cy="1143056"/>
            </a:xfrm>
            <a:prstGeom prst="rect">
              <a:avLst/>
            </a:prstGeom>
          </p:spPr>
        </p:pic>
        <p:sp>
          <p:nvSpPr>
            <p:cNvPr id="13" name="TextBox 12">
              <a:extLst>
                <a:ext uri="{FF2B5EF4-FFF2-40B4-BE49-F238E27FC236}">
                  <a16:creationId xmlns:a16="http://schemas.microsoft.com/office/drawing/2014/main" id="{9907CB88-B9D2-17D9-6300-AE6739636A74}"/>
                </a:ext>
              </a:extLst>
            </p:cNvPr>
            <p:cNvSpPr txBox="1"/>
            <p:nvPr/>
          </p:nvSpPr>
          <p:spPr>
            <a:xfrm>
              <a:off x="817752" y="4171619"/>
              <a:ext cx="2089612" cy="369332"/>
            </a:xfrm>
            <a:prstGeom prst="rect">
              <a:avLst/>
            </a:prstGeom>
            <a:noFill/>
          </p:spPr>
          <p:txBody>
            <a:bodyPr wrap="square">
              <a:spAutoFit/>
            </a:bodyPr>
            <a:lstStyle/>
            <a:p>
              <a:pPr algn="ctr"/>
              <a:r>
                <a:rPr lang="en-US" sz="1800">
                  <a:latin typeface="Comic Sans MS" panose="030F0702030302020204" pitchFamily="66" charset="0"/>
                  <a:ea typeface="Calibri" panose="020F0502020204030204" pitchFamily="34" charset="0"/>
                </a:rPr>
                <a:t>Minimal text</a:t>
              </a:r>
              <a:endParaRPr lang="en-IE" sz="1800">
                <a:latin typeface="Comic Sans MS" panose="030F0702030302020204" pitchFamily="66" charset="0"/>
              </a:endParaRPr>
            </a:p>
          </p:txBody>
        </p:sp>
      </p:grpSp>
      <p:grpSp>
        <p:nvGrpSpPr>
          <p:cNvPr id="4" name="Group 3">
            <a:extLst>
              <a:ext uri="{FF2B5EF4-FFF2-40B4-BE49-F238E27FC236}">
                <a16:creationId xmlns:a16="http://schemas.microsoft.com/office/drawing/2014/main" id="{3FD45AF2-B411-749B-D3B4-81585254FEC6}"/>
              </a:ext>
              <a:ext uri="{C183D7F6-B498-43B3-948B-1728B52AA6E4}">
                <adec:decorative xmlns:adec="http://schemas.microsoft.com/office/drawing/2017/decorative" val="1"/>
              </a:ext>
            </a:extLst>
          </p:cNvPr>
          <p:cNvGrpSpPr/>
          <p:nvPr/>
        </p:nvGrpSpPr>
        <p:grpSpPr>
          <a:xfrm>
            <a:off x="-6539" y="4923003"/>
            <a:ext cx="2835006" cy="1920993"/>
            <a:chOff x="296851" y="4491740"/>
            <a:chExt cx="3255450" cy="2371135"/>
          </a:xfrm>
        </p:grpSpPr>
        <p:pic>
          <p:nvPicPr>
            <p:cNvPr id="19" name="Picture 18" descr="A black and white image of a black explosion&#10;&#10;Description automatically generated">
              <a:extLst>
                <a:ext uri="{FF2B5EF4-FFF2-40B4-BE49-F238E27FC236}">
                  <a16:creationId xmlns:a16="http://schemas.microsoft.com/office/drawing/2014/main" id="{6399F37D-DF53-3734-E137-A002D5D320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69186">
              <a:off x="296851" y="4491740"/>
              <a:ext cx="3255450" cy="2371135"/>
            </a:xfrm>
            <a:prstGeom prst="rect">
              <a:avLst/>
            </a:prstGeom>
          </p:spPr>
        </p:pic>
        <p:sp>
          <p:nvSpPr>
            <p:cNvPr id="14" name="TextBox 13">
              <a:extLst>
                <a:ext uri="{FF2B5EF4-FFF2-40B4-BE49-F238E27FC236}">
                  <a16:creationId xmlns:a16="http://schemas.microsoft.com/office/drawing/2014/main" id="{263FF4B1-9C35-8A06-D5CD-FCB28F67307D}"/>
                </a:ext>
              </a:extLst>
            </p:cNvPr>
            <p:cNvSpPr txBox="1"/>
            <p:nvPr/>
          </p:nvSpPr>
          <p:spPr>
            <a:xfrm>
              <a:off x="1050487" y="5078765"/>
              <a:ext cx="2052588" cy="1015662"/>
            </a:xfrm>
            <a:prstGeom prst="rect">
              <a:avLst/>
            </a:prstGeom>
            <a:noFill/>
          </p:spPr>
          <p:txBody>
            <a:bodyPr wrap="square" rtlCol="0">
              <a:spAutoFit/>
            </a:bodyPr>
            <a:lstStyle/>
            <a:p>
              <a:pPr algn="ctr"/>
              <a:r>
                <a:rPr lang="en-US" sz="2000">
                  <a:latin typeface="Comic Sans MS" panose="030F0702030302020204" pitchFamily="66" charset="0"/>
                  <a:ea typeface="Calibri" panose="020F0502020204030204" pitchFamily="34" charset="0"/>
                </a:rPr>
                <a:t>Use of visual and verbal explanation</a:t>
              </a:r>
              <a:endParaRPr lang="en-IE" sz="2000">
                <a:latin typeface="Comic Sans MS" panose="030F0702030302020204" pitchFamily="66" charset="0"/>
              </a:endParaRPr>
            </a:p>
          </p:txBody>
        </p:sp>
      </p:grpSp>
      <p:pic>
        <p:nvPicPr>
          <p:cNvPr id="2" name="Picture 1" descr="screenshot of moodle page with graphics">
            <a:extLst>
              <a:ext uri="{FF2B5EF4-FFF2-40B4-BE49-F238E27FC236}">
                <a16:creationId xmlns:a16="http://schemas.microsoft.com/office/drawing/2014/main" id="{7AE9DA6C-3510-F875-B946-E6457AF6A381}"/>
              </a:ext>
            </a:extLst>
          </p:cNvPr>
          <p:cNvPicPr>
            <a:picLocks noChangeAspect="1"/>
          </p:cNvPicPr>
          <p:nvPr/>
        </p:nvPicPr>
        <p:blipFill>
          <a:blip r:embed="rId8"/>
          <a:stretch>
            <a:fillRect/>
          </a:stretch>
        </p:blipFill>
        <p:spPr>
          <a:xfrm>
            <a:off x="2731790" y="1312445"/>
            <a:ext cx="6382348" cy="5275445"/>
          </a:xfrm>
          <a:prstGeom prst="rect">
            <a:avLst/>
          </a:prstGeom>
        </p:spPr>
      </p:pic>
      <p:pic>
        <p:nvPicPr>
          <p:cNvPr id="30" name="Picture 29">
            <a:extLst>
              <a:ext uri="{FF2B5EF4-FFF2-40B4-BE49-F238E27FC236}">
                <a16:creationId xmlns:a16="http://schemas.microsoft.com/office/drawing/2014/main" id="{F46B4C54-F10B-FBF2-7D23-36AA3F45FC7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19810" y="640683"/>
            <a:ext cx="2090646" cy="2125931"/>
          </a:xfrm>
          <a:prstGeom prst="rect">
            <a:avLst/>
          </a:prstGeom>
        </p:spPr>
      </p:pic>
      <p:pic>
        <p:nvPicPr>
          <p:cNvPr id="31" name="Picture 30">
            <a:extLst>
              <a:ext uri="{FF2B5EF4-FFF2-40B4-BE49-F238E27FC236}">
                <a16:creationId xmlns:a16="http://schemas.microsoft.com/office/drawing/2014/main" id="{1934AB4B-38EB-6DBA-7098-05348AB65D25}"/>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800000">
            <a:off x="9395309" y="2161492"/>
            <a:ext cx="2624988" cy="3541953"/>
          </a:xfrm>
          <a:prstGeom prst="rect">
            <a:avLst/>
          </a:prstGeom>
        </p:spPr>
      </p:pic>
      <p:sp>
        <p:nvSpPr>
          <p:cNvPr id="32" name="TextBox 31">
            <a:extLst>
              <a:ext uri="{FF2B5EF4-FFF2-40B4-BE49-F238E27FC236}">
                <a16:creationId xmlns:a16="http://schemas.microsoft.com/office/drawing/2014/main" id="{1E759DF1-52BC-1C6B-F6BA-EC575B612B8A}"/>
              </a:ext>
            </a:extLst>
          </p:cNvPr>
          <p:cNvSpPr txBox="1"/>
          <p:nvPr/>
        </p:nvSpPr>
        <p:spPr>
          <a:xfrm>
            <a:off x="10024602" y="3538342"/>
            <a:ext cx="1485854" cy="1256306"/>
          </a:xfrm>
          <a:prstGeom prst="rect">
            <a:avLst/>
          </a:prstGeom>
          <a:noFill/>
        </p:spPr>
        <p:txBody>
          <a:bodyPr wrap="square">
            <a:spAutoFit/>
          </a:bodyPr>
          <a:lstStyle/>
          <a:p>
            <a:pPr>
              <a:lnSpc>
                <a:spcPct val="107000"/>
              </a:lnSpc>
              <a:spcAft>
                <a:spcPts val="800"/>
              </a:spcAft>
            </a:pPr>
            <a:r>
              <a:rPr lang="en-US" sz="1800">
                <a:effectLst/>
                <a:latin typeface="Arial" panose="020B0604020202020204" pitchFamily="34" charset="0"/>
                <a:ea typeface="Calibri" panose="020F0502020204030204" pitchFamily="34" charset="0"/>
              </a:rPr>
              <a:t>“The images are clear, relevant </a:t>
            </a:r>
            <a:r>
              <a:rPr lang="en-US">
                <a:latin typeface="Arial" panose="020B0604020202020204" pitchFamily="34" charset="0"/>
                <a:ea typeface="Calibri" panose="020F0502020204030204" pitchFamily="34" charset="0"/>
              </a:rPr>
              <a:t>&amp;</a:t>
            </a:r>
            <a:r>
              <a:rPr lang="en-US" sz="1800">
                <a:effectLst/>
                <a:latin typeface="Arial" panose="020B0604020202020204" pitchFamily="34" charset="0"/>
                <a:ea typeface="Calibri" panose="020F0502020204030204" pitchFamily="34" charset="0"/>
              </a:rPr>
              <a:t> memorable” </a:t>
            </a:r>
            <a:endParaRPr lang="en-IE" sz="1800">
              <a:effectLst/>
              <a:latin typeface="Arial" panose="020B0604020202020204" pitchFamily="34" charset="0"/>
              <a:ea typeface="Calibri" panose="020F0502020204030204" pitchFamily="34" charset="0"/>
            </a:endParaRPr>
          </a:p>
        </p:txBody>
      </p:sp>
      <p:pic>
        <p:nvPicPr>
          <p:cNvPr id="33" name="Picture 32">
            <a:extLst>
              <a:ext uri="{FF2B5EF4-FFF2-40B4-BE49-F238E27FC236}">
                <a16:creationId xmlns:a16="http://schemas.microsoft.com/office/drawing/2014/main" id="{39A0C773-0945-3C7A-D63E-45F2153E58A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34468" y="6022892"/>
            <a:ext cx="2385829" cy="616184"/>
          </a:xfrm>
          <a:prstGeom prst="rect">
            <a:avLst/>
          </a:prstGeom>
        </p:spPr>
      </p:pic>
    </p:spTree>
    <p:custDataLst>
      <p:tags r:id="rId1"/>
    </p:custDataLst>
    <p:extLst>
      <p:ext uri="{BB962C8B-B14F-4D97-AF65-F5344CB8AC3E}">
        <p14:creationId xmlns:p14="http://schemas.microsoft.com/office/powerpoint/2010/main" val="2401384441"/>
      </p:ext>
    </p:extLst>
  </p:cSld>
  <p:clrMapOvr>
    <a:masterClrMapping/>
  </p:clrMapOvr>
  <mc:AlternateContent xmlns:mc="http://schemas.openxmlformats.org/markup-compatibility/2006">
    <mc:Choice xmlns:p14="http://schemas.microsoft.com/office/powerpoint/2010/main" Requires="p14">
      <p:transition spd="slow" p14:dur="2000" advTm="43048"/>
    </mc:Choice>
    <mc:Fallback>
      <p:transition spd="slow" advTm="430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36" name="Title 35">
            <a:extLst>
              <a:ext uri="{FF2B5EF4-FFF2-40B4-BE49-F238E27FC236}">
                <a16:creationId xmlns:a16="http://schemas.microsoft.com/office/drawing/2014/main" id="{2281DD39-B9C3-C83D-439C-118E74C11D15}"/>
              </a:ext>
            </a:extLst>
          </p:cNvPr>
          <p:cNvSpPr txBox="1">
            <a:spLocks noGrp="1"/>
          </p:cNvSpPr>
          <p:nvPr>
            <p:ph type="title" idx="4294967295"/>
          </p:nvPr>
        </p:nvSpPr>
        <p:spPr>
          <a:xfrm>
            <a:off x="4602345" y="12060"/>
            <a:ext cx="3137858" cy="930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a:ln>
                  <a:noFill/>
                </a:ln>
                <a:solidFill>
                  <a:schemeClr val="tx1"/>
                </a:solidFill>
                <a:effectLst/>
                <a:uLnTx/>
                <a:uFillTx/>
                <a:latin typeface="Comic Sans MS" panose="030F0702030302020204" pitchFamily="66" charset="0"/>
                <a:ea typeface="+mj-ea"/>
                <a:cs typeface="+mj-cs"/>
              </a:rPr>
              <a:t>Future Plans…</a:t>
            </a:r>
          </a:p>
        </p:txBody>
      </p:sp>
      <p:sp>
        <p:nvSpPr>
          <p:cNvPr id="2" name="TextBox 1">
            <a:extLst>
              <a:ext uri="{FF2B5EF4-FFF2-40B4-BE49-F238E27FC236}">
                <a16:creationId xmlns:a16="http://schemas.microsoft.com/office/drawing/2014/main" id="{D0CAAB8D-EB85-1779-0BA4-335217192CE3}"/>
              </a:ext>
            </a:extLst>
          </p:cNvPr>
          <p:cNvSpPr txBox="1"/>
          <p:nvPr/>
        </p:nvSpPr>
        <p:spPr>
          <a:xfrm>
            <a:off x="3136566" y="597114"/>
            <a:ext cx="5915819" cy="9302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a:solidFill>
                  <a:schemeClr val="tx1"/>
                </a:solidFill>
                <a:latin typeface="Comic Sans MS" panose="030F0702030302020204" pitchFamily="66" charset="0"/>
                <a:ea typeface="+mj-ea"/>
                <a:cs typeface="+mj-cs"/>
              </a:rPr>
              <a:t>Continuing the +1 Approach</a:t>
            </a:r>
          </a:p>
        </p:txBody>
      </p:sp>
      <p:pic>
        <p:nvPicPr>
          <p:cNvPr id="34" name="Picture 33">
            <a:extLst>
              <a:ext uri="{FF2B5EF4-FFF2-40B4-BE49-F238E27FC236}">
                <a16:creationId xmlns:a16="http://schemas.microsoft.com/office/drawing/2014/main" id="{A7EA320D-CF6E-747A-BFB4-77C30F822DB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540" y="163187"/>
            <a:ext cx="1263291" cy="1250086"/>
          </a:xfrm>
          <a:prstGeom prst="rect">
            <a:avLst/>
          </a:prstGeom>
        </p:spPr>
      </p:pic>
      <p:sp>
        <p:nvSpPr>
          <p:cNvPr id="10" name="TextBox 9">
            <a:extLst>
              <a:ext uri="{FF2B5EF4-FFF2-40B4-BE49-F238E27FC236}">
                <a16:creationId xmlns:a16="http://schemas.microsoft.com/office/drawing/2014/main" id="{697820BC-7DBC-E3A5-4DEE-DD351846C44D}"/>
              </a:ext>
            </a:extLst>
          </p:cNvPr>
          <p:cNvSpPr txBox="1"/>
          <p:nvPr/>
        </p:nvSpPr>
        <p:spPr>
          <a:xfrm>
            <a:off x="456131" y="1516035"/>
            <a:ext cx="3277537" cy="646331"/>
          </a:xfrm>
          <a:prstGeom prst="rect">
            <a:avLst/>
          </a:prstGeom>
          <a:noFill/>
        </p:spPr>
        <p:txBody>
          <a:bodyPr wrap="square" rtlCol="0">
            <a:spAutoFit/>
          </a:bodyPr>
          <a:lstStyle/>
          <a:p>
            <a:pPr algn="ctr" defTabSz="804672">
              <a:spcAft>
                <a:spcPts val="600"/>
              </a:spcAft>
            </a:pPr>
            <a:r>
              <a:rPr lang="en-GB">
                <a:latin typeface="Comic Sans MS" panose="030F0702030302020204" pitchFamily="66" charset="0"/>
                <a:ea typeface="ADLaM Display" panose="020F0502020204030204" pitchFamily="2" charset="0"/>
                <a:cs typeface="ADLaM Display" panose="020F0502020204030204" pitchFamily="2" charset="0"/>
              </a:rPr>
              <a:t>Teaching &amp; Learning Centre Sharepoint Landing Page</a:t>
            </a:r>
            <a:endParaRPr lang="en-GB" kern="1200">
              <a:solidFill>
                <a:schemeClr val="tx1"/>
              </a:solidFill>
              <a:latin typeface="Comic Sans MS" panose="030F0702030302020204" pitchFamily="66" charset="0"/>
              <a:ea typeface="ADLaM Display" panose="020F0502020204030204" pitchFamily="2" charset="0"/>
              <a:cs typeface="ADLaM Display" panose="020F0502020204030204" pitchFamily="2" charset="0"/>
            </a:endParaRPr>
          </a:p>
        </p:txBody>
      </p:sp>
      <p:grpSp>
        <p:nvGrpSpPr>
          <p:cNvPr id="7" name="Group 6" descr="Redesigned sharepoint landing page with cartoon/graphic items">
            <a:extLst>
              <a:ext uri="{FF2B5EF4-FFF2-40B4-BE49-F238E27FC236}">
                <a16:creationId xmlns:a16="http://schemas.microsoft.com/office/drawing/2014/main" id="{8F3285B7-2AA4-EEE7-F83F-94F202473873}"/>
              </a:ext>
            </a:extLst>
          </p:cNvPr>
          <p:cNvGrpSpPr/>
          <p:nvPr/>
        </p:nvGrpSpPr>
        <p:grpSpPr>
          <a:xfrm>
            <a:off x="268623" y="2158844"/>
            <a:ext cx="3467657" cy="3689444"/>
            <a:chOff x="268623" y="2158844"/>
            <a:chExt cx="3467657" cy="3689444"/>
          </a:xfrm>
        </p:grpSpPr>
        <p:pic>
          <p:nvPicPr>
            <p:cNvPr id="4" name="Picture 3" descr="Four Squares of Icons">
              <a:extLst>
                <a:ext uri="{FF2B5EF4-FFF2-40B4-BE49-F238E27FC236}">
                  <a16:creationId xmlns:a16="http://schemas.microsoft.com/office/drawing/2014/main" id="{3FE3FEEC-2CBB-1150-2687-6AB8416DFB9B}"/>
                </a:ext>
              </a:extLst>
            </p:cNvPr>
            <p:cNvPicPr>
              <a:picLocks noChangeAspect="1"/>
            </p:cNvPicPr>
            <p:nvPr/>
          </p:nvPicPr>
          <p:blipFill>
            <a:blip r:embed="rId5"/>
            <a:stretch>
              <a:fillRect/>
            </a:stretch>
          </p:blipFill>
          <p:spPr>
            <a:xfrm>
              <a:off x="268623" y="2158844"/>
              <a:ext cx="3467657" cy="913026"/>
            </a:xfrm>
            <a:prstGeom prst="rect">
              <a:avLst/>
            </a:prstGeom>
          </p:spPr>
        </p:pic>
        <p:pic>
          <p:nvPicPr>
            <p:cNvPr id="5" name="Picture 4" descr="Four Squares of Icons">
              <a:extLst>
                <a:ext uri="{FF2B5EF4-FFF2-40B4-BE49-F238E27FC236}">
                  <a16:creationId xmlns:a16="http://schemas.microsoft.com/office/drawing/2014/main" id="{6486A9D2-361A-9430-27F0-E9CFB09C250C}"/>
                </a:ext>
              </a:extLst>
            </p:cNvPr>
            <p:cNvPicPr>
              <a:picLocks noChangeAspect="1"/>
            </p:cNvPicPr>
            <p:nvPr/>
          </p:nvPicPr>
          <p:blipFill>
            <a:blip r:embed="rId6"/>
            <a:stretch>
              <a:fillRect/>
            </a:stretch>
          </p:blipFill>
          <p:spPr>
            <a:xfrm>
              <a:off x="268623" y="3094712"/>
              <a:ext cx="3467656" cy="895773"/>
            </a:xfrm>
            <a:prstGeom prst="rect">
              <a:avLst/>
            </a:prstGeom>
          </p:spPr>
        </p:pic>
        <p:pic>
          <p:nvPicPr>
            <p:cNvPr id="8" name="Picture 7" descr="Four Squares of Icons">
              <a:extLst>
                <a:ext uri="{FF2B5EF4-FFF2-40B4-BE49-F238E27FC236}">
                  <a16:creationId xmlns:a16="http://schemas.microsoft.com/office/drawing/2014/main" id="{AD9928F3-AFAC-71AB-DEBE-9A9EBB351B2B}"/>
                </a:ext>
              </a:extLst>
            </p:cNvPr>
            <p:cNvPicPr>
              <a:picLocks noChangeAspect="1"/>
            </p:cNvPicPr>
            <p:nvPr/>
          </p:nvPicPr>
          <p:blipFill>
            <a:blip r:embed="rId7"/>
            <a:stretch>
              <a:fillRect/>
            </a:stretch>
          </p:blipFill>
          <p:spPr>
            <a:xfrm>
              <a:off x="268624" y="4013327"/>
              <a:ext cx="3465044" cy="895773"/>
            </a:xfrm>
            <a:prstGeom prst="rect">
              <a:avLst/>
            </a:prstGeom>
          </p:spPr>
        </p:pic>
        <p:pic>
          <p:nvPicPr>
            <p:cNvPr id="9" name="Picture 8" descr="Two Squares of Icons">
              <a:extLst>
                <a:ext uri="{FF2B5EF4-FFF2-40B4-BE49-F238E27FC236}">
                  <a16:creationId xmlns:a16="http://schemas.microsoft.com/office/drawing/2014/main" id="{FDEEE95E-1B35-E40D-5D3A-7F998B3EAEA5}"/>
                </a:ext>
              </a:extLst>
            </p:cNvPr>
            <p:cNvPicPr>
              <a:picLocks noChangeAspect="1"/>
            </p:cNvPicPr>
            <p:nvPr/>
          </p:nvPicPr>
          <p:blipFill>
            <a:blip r:embed="rId8"/>
            <a:stretch>
              <a:fillRect/>
            </a:stretch>
          </p:blipFill>
          <p:spPr>
            <a:xfrm>
              <a:off x="1118870" y="4931942"/>
              <a:ext cx="1764552" cy="916346"/>
            </a:xfrm>
            <a:prstGeom prst="rect">
              <a:avLst/>
            </a:prstGeom>
          </p:spPr>
        </p:pic>
      </p:grpSp>
      <mc:AlternateContent xmlns:mc="http://schemas.openxmlformats.org/markup-compatibility/2006">
        <mc:Choice xmlns:p14="http://schemas.microsoft.com/office/powerpoint/2010/main" Requires="p14">
          <p:contentPart p14:bwMode="auto" r:id="rId9">
            <p14:nvContentPartPr>
              <p14:cNvPr id="21" name="Ink 20" descr="green divider line">
                <a:extLst>
                  <a:ext uri="{FF2B5EF4-FFF2-40B4-BE49-F238E27FC236}">
                    <a16:creationId xmlns:a16="http://schemas.microsoft.com/office/drawing/2014/main" id="{4454B1DF-02AD-B3BC-B273-A57C2BA24D98}"/>
                  </a:ext>
                </a:extLst>
              </p14:cNvPr>
              <p14:cNvContentPartPr/>
              <p14:nvPr/>
            </p14:nvContentPartPr>
            <p14:xfrm rot="21183099">
              <a:off x="3784809" y="1650503"/>
              <a:ext cx="606425" cy="4967287"/>
            </p14:xfrm>
          </p:contentPart>
        </mc:Choice>
        <mc:Fallback>
          <p:pic>
            <p:nvPicPr>
              <p:cNvPr id="21" name="Ink 20" descr="green divider line">
                <a:extLst>
                  <a:ext uri="{FF2B5EF4-FFF2-40B4-BE49-F238E27FC236}">
                    <a16:creationId xmlns:a16="http://schemas.microsoft.com/office/drawing/2014/main" id="{4454B1DF-02AD-B3BC-B273-A57C2BA24D98}"/>
                  </a:ext>
                </a:extLst>
              </p:cNvPr>
              <p:cNvPicPr/>
              <p:nvPr/>
            </p:nvPicPr>
            <p:blipFill>
              <a:blip r:embed="rId10"/>
              <a:stretch>
                <a:fillRect/>
              </a:stretch>
            </p:blipFill>
            <p:spPr>
              <a:xfrm rot="21183099">
                <a:off x="3775822" y="1641503"/>
                <a:ext cx="624039" cy="4984927"/>
              </a:xfrm>
              <a:prstGeom prst="rect">
                <a:avLst/>
              </a:prstGeom>
            </p:spPr>
          </p:pic>
        </mc:Fallback>
      </mc:AlternateContent>
      <p:sp>
        <p:nvSpPr>
          <p:cNvPr id="12" name="TextBox 11">
            <a:extLst>
              <a:ext uri="{FF2B5EF4-FFF2-40B4-BE49-F238E27FC236}">
                <a16:creationId xmlns:a16="http://schemas.microsoft.com/office/drawing/2014/main" id="{24308F34-F118-A273-32DD-5E7F0BF90184}"/>
              </a:ext>
            </a:extLst>
          </p:cNvPr>
          <p:cNvSpPr txBox="1"/>
          <p:nvPr/>
        </p:nvSpPr>
        <p:spPr>
          <a:xfrm>
            <a:off x="4348559" y="1520526"/>
            <a:ext cx="3277537" cy="646331"/>
          </a:xfrm>
          <a:prstGeom prst="rect">
            <a:avLst/>
          </a:prstGeom>
          <a:noFill/>
        </p:spPr>
        <p:txBody>
          <a:bodyPr wrap="square" rtlCol="0">
            <a:spAutoFit/>
          </a:bodyPr>
          <a:lstStyle/>
          <a:p>
            <a:pPr algn="ctr" defTabSz="804672">
              <a:spcAft>
                <a:spcPts val="600"/>
              </a:spcAft>
            </a:pPr>
            <a:r>
              <a:rPr lang="en-GB">
                <a:latin typeface="Comic Sans MS" panose="030F0702030302020204" pitchFamily="66" charset="0"/>
                <a:ea typeface="ADLaM Display" panose="020F0502020204030204" pitchFamily="2" charset="0"/>
                <a:cs typeface="ADLaM Display" panose="020F0502020204030204" pitchFamily="2" charset="0"/>
              </a:rPr>
              <a:t>Monthly Teaching &amp; Learning Newsletter</a:t>
            </a:r>
            <a:endParaRPr lang="en-GB" kern="1200">
              <a:solidFill>
                <a:schemeClr val="tx1"/>
              </a:solidFill>
              <a:latin typeface="Comic Sans MS" panose="030F0702030302020204" pitchFamily="66" charset="0"/>
              <a:ea typeface="ADLaM Display" panose="020F0502020204030204" pitchFamily="2" charset="0"/>
              <a:cs typeface="ADLaM Display" panose="020F0502020204030204" pitchFamily="2" charset="0"/>
            </a:endParaRPr>
          </a:p>
        </p:txBody>
      </p:sp>
      <p:pic>
        <p:nvPicPr>
          <p:cNvPr id="11" name="Picture 10" descr="Example screenshot of Newsletter">
            <a:extLst>
              <a:ext uri="{FF2B5EF4-FFF2-40B4-BE49-F238E27FC236}">
                <a16:creationId xmlns:a16="http://schemas.microsoft.com/office/drawing/2014/main" id="{F0792E8D-3C15-F743-3985-16941658E8E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76336" y="2158844"/>
            <a:ext cx="3110666" cy="4399811"/>
          </a:xfrm>
          <a:prstGeom prst="rect">
            <a:avLst/>
          </a:prstGeom>
          <a:ln w="25400">
            <a:solidFill>
              <a:srgbClr val="002060"/>
            </a:solidFill>
          </a:ln>
        </p:spPr>
      </p:pic>
      <mc:AlternateContent xmlns:mc="http://schemas.openxmlformats.org/markup-compatibility/2006">
        <mc:Choice xmlns:p14="http://schemas.microsoft.com/office/powerpoint/2010/main" Requires="p14">
          <p:contentPart p14:bwMode="auto" r:id="rId12">
            <p14:nvContentPartPr>
              <p14:cNvPr id="22" name="Ink 21" descr="green divider line">
                <a:extLst>
                  <a:ext uri="{FF2B5EF4-FFF2-40B4-BE49-F238E27FC236}">
                    <a16:creationId xmlns:a16="http://schemas.microsoft.com/office/drawing/2014/main" id="{846B13A9-DA75-66DC-BA89-1AFA351BD2D4}"/>
                  </a:ext>
                </a:extLst>
              </p14:cNvPr>
              <p14:cNvContentPartPr/>
              <p14:nvPr/>
            </p14:nvContentPartPr>
            <p14:xfrm rot="21152360">
              <a:off x="7778647" y="1638667"/>
              <a:ext cx="606425" cy="4967287"/>
            </p14:xfrm>
          </p:contentPart>
        </mc:Choice>
        <mc:Fallback>
          <p:pic>
            <p:nvPicPr>
              <p:cNvPr id="22" name="Ink 21" descr="green divider line">
                <a:extLst>
                  <a:ext uri="{FF2B5EF4-FFF2-40B4-BE49-F238E27FC236}">
                    <a16:creationId xmlns:a16="http://schemas.microsoft.com/office/drawing/2014/main" id="{846B13A9-DA75-66DC-BA89-1AFA351BD2D4}"/>
                  </a:ext>
                </a:extLst>
              </p:cNvPr>
              <p:cNvPicPr/>
              <p:nvPr/>
            </p:nvPicPr>
            <p:blipFill>
              <a:blip r:embed="rId10"/>
              <a:stretch>
                <a:fillRect/>
              </a:stretch>
            </p:blipFill>
            <p:spPr>
              <a:xfrm rot="21152360">
                <a:off x="7769660" y="1629667"/>
                <a:ext cx="624039" cy="4984927"/>
              </a:xfrm>
              <a:prstGeom prst="rect">
                <a:avLst/>
              </a:prstGeom>
            </p:spPr>
          </p:pic>
        </mc:Fallback>
      </mc:AlternateContent>
      <p:sp>
        <p:nvSpPr>
          <p:cNvPr id="19" name="TextBox 18">
            <a:extLst>
              <a:ext uri="{FF2B5EF4-FFF2-40B4-BE49-F238E27FC236}">
                <a16:creationId xmlns:a16="http://schemas.microsoft.com/office/drawing/2014/main" id="{4FA1A0DC-9586-3F73-87F1-C77D902267EC}"/>
              </a:ext>
            </a:extLst>
          </p:cNvPr>
          <p:cNvSpPr txBox="1"/>
          <p:nvPr/>
        </p:nvSpPr>
        <p:spPr>
          <a:xfrm>
            <a:off x="8537625" y="1516034"/>
            <a:ext cx="3277537" cy="646331"/>
          </a:xfrm>
          <a:prstGeom prst="rect">
            <a:avLst/>
          </a:prstGeom>
          <a:noFill/>
        </p:spPr>
        <p:txBody>
          <a:bodyPr wrap="square" rtlCol="0">
            <a:spAutoFit/>
          </a:bodyPr>
          <a:lstStyle/>
          <a:p>
            <a:pPr algn="ctr" defTabSz="804672">
              <a:spcAft>
                <a:spcPts val="600"/>
              </a:spcAft>
            </a:pPr>
            <a:r>
              <a:rPr lang="en-GB" kern="1200">
                <a:solidFill>
                  <a:schemeClr val="tx1"/>
                </a:solidFill>
                <a:latin typeface="Comic Sans MS" panose="030F0702030302020204" pitchFamily="66" charset="0"/>
                <a:ea typeface="ADLaM Display" panose="020F0502020204030204" pitchFamily="2" charset="0"/>
                <a:cs typeface="ADLaM Display" panose="020F0502020204030204" pitchFamily="2" charset="0"/>
              </a:rPr>
              <a:t>Communication / Information </a:t>
            </a:r>
            <a:r>
              <a:rPr lang="en-GB">
                <a:latin typeface="Comic Sans MS" panose="030F0702030302020204" pitchFamily="66" charset="0"/>
                <a:ea typeface="ADLaM Display" panose="020F0502020204030204" pitchFamily="2" charset="0"/>
                <a:cs typeface="ADLaM Display" panose="020F0502020204030204" pitchFamily="2" charset="0"/>
              </a:rPr>
              <a:t>dissemination</a:t>
            </a:r>
            <a:endParaRPr lang="en-GB" kern="1200">
              <a:solidFill>
                <a:schemeClr val="tx1"/>
              </a:solidFill>
              <a:latin typeface="Comic Sans MS" panose="030F0702030302020204" pitchFamily="66" charset="0"/>
              <a:ea typeface="ADLaM Display" panose="020F0502020204030204" pitchFamily="2" charset="0"/>
              <a:cs typeface="ADLaM Display" panose="020F0502020204030204" pitchFamily="2" charset="0"/>
            </a:endParaRPr>
          </a:p>
        </p:txBody>
      </p:sp>
      <p:grpSp>
        <p:nvGrpSpPr>
          <p:cNvPr id="14" name="Group 13" descr="Examples of communication items">
            <a:extLst>
              <a:ext uri="{FF2B5EF4-FFF2-40B4-BE49-F238E27FC236}">
                <a16:creationId xmlns:a16="http://schemas.microsoft.com/office/drawing/2014/main" id="{24A56B6A-CCFF-4AC4-9B9D-0195EB04B097}"/>
              </a:ext>
            </a:extLst>
          </p:cNvPr>
          <p:cNvGrpSpPr/>
          <p:nvPr/>
        </p:nvGrpSpPr>
        <p:grpSpPr>
          <a:xfrm>
            <a:off x="8302539" y="2061772"/>
            <a:ext cx="3501534" cy="4732359"/>
            <a:chOff x="8302539" y="2061772"/>
            <a:chExt cx="3501534" cy="4732359"/>
          </a:xfrm>
        </p:grpSpPr>
        <p:pic>
          <p:nvPicPr>
            <p:cNvPr id="15" name="Picture 14" descr="Image of a Save the Date card">
              <a:extLst>
                <a:ext uri="{FF2B5EF4-FFF2-40B4-BE49-F238E27FC236}">
                  <a16:creationId xmlns:a16="http://schemas.microsoft.com/office/drawing/2014/main" id="{AF422D54-032A-62A7-5797-224893DF1E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02539" y="2061772"/>
              <a:ext cx="3501534" cy="1969613"/>
            </a:xfrm>
            <a:prstGeom prst="rect">
              <a:avLst/>
            </a:prstGeom>
          </p:spPr>
        </p:pic>
        <p:pic>
          <p:nvPicPr>
            <p:cNvPr id="17" name="Picture 16" descr="Image of an Agenda">
              <a:extLst>
                <a:ext uri="{FF2B5EF4-FFF2-40B4-BE49-F238E27FC236}">
                  <a16:creationId xmlns:a16="http://schemas.microsoft.com/office/drawing/2014/main" id="{A9282801-9510-31D5-20A7-4AAE4195554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52967" y="4108218"/>
              <a:ext cx="2200677" cy="1280016"/>
            </a:xfrm>
            <a:prstGeom prst="rect">
              <a:avLst/>
            </a:prstGeom>
          </p:spPr>
        </p:pic>
        <p:pic>
          <p:nvPicPr>
            <p:cNvPr id="13" name="Picture 12" descr="Graphic of people talking and workshop topics">
              <a:extLst>
                <a:ext uri="{FF2B5EF4-FFF2-40B4-BE49-F238E27FC236}">
                  <a16:creationId xmlns:a16="http://schemas.microsoft.com/office/drawing/2014/main" id="{A5A992B5-832A-CF66-5C83-905B8DB397C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60391" y="5452103"/>
              <a:ext cx="2385828" cy="1342028"/>
            </a:xfrm>
            <a:prstGeom prst="rect">
              <a:avLst/>
            </a:prstGeom>
          </p:spPr>
        </p:pic>
      </p:grpSp>
      <p:pic>
        <p:nvPicPr>
          <p:cNvPr id="24" name="Picture 23">
            <a:extLst>
              <a:ext uri="{FF2B5EF4-FFF2-40B4-BE49-F238E27FC236}">
                <a16:creationId xmlns:a16="http://schemas.microsoft.com/office/drawing/2014/main" id="{6E933FBD-31B3-F026-4F01-5A19470542D6}"/>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5633" y="6103626"/>
            <a:ext cx="2385829" cy="616184"/>
          </a:xfrm>
          <a:prstGeom prst="rect">
            <a:avLst/>
          </a:prstGeom>
        </p:spPr>
      </p:pic>
    </p:spTree>
    <p:custDataLst>
      <p:tags r:id="rId1"/>
    </p:custDataLst>
    <p:extLst>
      <p:ext uri="{BB962C8B-B14F-4D97-AF65-F5344CB8AC3E}">
        <p14:creationId xmlns:p14="http://schemas.microsoft.com/office/powerpoint/2010/main" val="2047276953"/>
      </p:ext>
    </p:extLst>
  </p:cSld>
  <p:clrMapOvr>
    <a:masterClrMapping/>
  </p:clrMapOvr>
  <mc:AlternateContent xmlns:mc="http://schemas.openxmlformats.org/markup-compatibility/2006">
    <mc:Choice xmlns:p14="http://schemas.microsoft.com/office/powerpoint/2010/main" Requires="p14">
      <p:transition spd="slow" p14:dur="2000" advTm="90696"/>
    </mc:Choice>
    <mc:Fallback>
      <p:transition spd="slow" advTm="906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351BE0-C042-CFD5-72D4-8C87605E669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CEF0126-B4C8-BF53-B967-96E5C9FDC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DB0D4CF-23A1-09D9-6ABC-2D07CFC0D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9" name="Title 28" descr="Slide Title">
            <a:extLst>
              <a:ext uri="{FF2B5EF4-FFF2-40B4-BE49-F238E27FC236}">
                <a16:creationId xmlns:a16="http://schemas.microsoft.com/office/drawing/2014/main" id="{93013BB0-2D2A-8CA6-3729-C0DC9CCD0950}"/>
              </a:ext>
              <a:ext uri="{C183D7F6-B498-43B3-948B-1728B52AA6E4}">
                <adec:decorative xmlns:adec="http://schemas.microsoft.com/office/drawing/2017/decorative" val="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t>Contact me</a:t>
            </a:r>
            <a:endParaRPr lang="en-IE"/>
          </a:p>
        </p:txBody>
      </p:sp>
      <p:grpSp>
        <p:nvGrpSpPr>
          <p:cNvPr id="18" name="Group 17">
            <a:extLst>
              <a:ext uri="{FF2B5EF4-FFF2-40B4-BE49-F238E27FC236}">
                <a16:creationId xmlns:a16="http://schemas.microsoft.com/office/drawing/2014/main" id="{4D5D43FF-B250-EBE6-E668-7B64F2288A61}"/>
              </a:ext>
              <a:ext uri="{C183D7F6-B498-43B3-948B-1728B52AA6E4}">
                <adec:decorative xmlns:adec="http://schemas.microsoft.com/office/drawing/2017/decorative" val="1"/>
              </a:ext>
            </a:extLst>
          </p:cNvPr>
          <p:cNvGrpSpPr/>
          <p:nvPr/>
        </p:nvGrpSpPr>
        <p:grpSpPr>
          <a:xfrm>
            <a:off x="3916148" y="373693"/>
            <a:ext cx="3582569" cy="4270887"/>
            <a:chOff x="3916148" y="579904"/>
            <a:chExt cx="3582569" cy="4270887"/>
          </a:xfrm>
        </p:grpSpPr>
        <p:pic>
          <p:nvPicPr>
            <p:cNvPr id="37" name="Picture 36">
              <a:extLst>
                <a:ext uri="{FF2B5EF4-FFF2-40B4-BE49-F238E27FC236}">
                  <a16:creationId xmlns:a16="http://schemas.microsoft.com/office/drawing/2014/main" id="{C8C90468-CA08-E334-5E2E-B1D8D0C1E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27896">
              <a:off x="3916148" y="579904"/>
              <a:ext cx="3582569" cy="4270887"/>
            </a:xfrm>
            <a:prstGeom prst="rect">
              <a:avLst/>
            </a:prstGeom>
          </p:spPr>
        </p:pic>
        <p:sp>
          <p:nvSpPr>
            <p:cNvPr id="38" name="TextBox 37">
              <a:extLst>
                <a:ext uri="{FF2B5EF4-FFF2-40B4-BE49-F238E27FC236}">
                  <a16:creationId xmlns:a16="http://schemas.microsoft.com/office/drawing/2014/main" id="{27CC75AE-BBD3-62FE-A877-31253BD366DF}"/>
                </a:ext>
              </a:extLst>
            </p:cNvPr>
            <p:cNvSpPr txBox="1"/>
            <p:nvPr/>
          </p:nvSpPr>
          <p:spPr>
            <a:xfrm>
              <a:off x="4677103" y="1178504"/>
              <a:ext cx="2284482" cy="1400383"/>
            </a:xfrm>
            <a:prstGeom prst="rect">
              <a:avLst/>
            </a:prstGeom>
            <a:noFill/>
          </p:spPr>
          <p:txBody>
            <a:bodyPr wrap="square" rtlCol="0">
              <a:spAutoFit/>
            </a:bodyPr>
            <a:lstStyle/>
            <a:p>
              <a:pPr algn="ctr" defTabSz="804672">
                <a:spcAft>
                  <a:spcPts val="600"/>
                </a:spcAft>
              </a:pPr>
              <a:r>
                <a:rPr lang="en-GB" sz="4000">
                  <a:latin typeface="Comic Sans MS" panose="030F0702030302020204" pitchFamily="66" charset="0"/>
                  <a:ea typeface="ADLaM Display" panose="020F0502020204030204" pitchFamily="2" charset="0"/>
                  <a:cs typeface="ADLaM Display" panose="020F0502020204030204" pitchFamily="2" charset="0"/>
                </a:rPr>
                <a:t>Thank </a:t>
              </a:r>
            </a:p>
            <a:p>
              <a:pPr algn="ctr" defTabSz="804672">
                <a:spcAft>
                  <a:spcPts val="600"/>
                </a:spcAft>
              </a:pPr>
              <a:r>
                <a:rPr lang="en-GB" sz="4000">
                  <a:latin typeface="Comic Sans MS" panose="030F0702030302020204" pitchFamily="66" charset="0"/>
                  <a:ea typeface="ADLaM Display" panose="020F0502020204030204" pitchFamily="2" charset="0"/>
                  <a:cs typeface="ADLaM Display" panose="020F0502020204030204" pitchFamily="2" charset="0"/>
                </a:rPr>
                <a:t>You </a:t>
              </a:r>
              <a:endParaRPr lang="en-GB" sz="4000" kern="1200">
                <a:solidFill>
                  <a:schemeClr val="tx1"/>
                </a:solidFill>
                <a:latin typeface="Comic Sans MS" panose="030F0702030302020204" pitchFamily="66" charset="0"/>
                <a:ea typeface="ADLaM Display" panose="020F0502020204030204" pitchFamily="2" charset="0"/>
                <a:cs typeface="ADLaM Display" panose="020F0502020204030204" pitchFamily="2" charset="0"/>
              </a:endParaRPr>
            </a:p>
          </p:txBody>
        </p:sp>
      </p:grpSp>
      <p:grpSp>
        <p:nvGrpSpPr>
          <p:cNvPr id="20" name="Group 19" descr="Email Icon and Email Address">
            <a:extLst>
              <a:ext uri="{FF2B5EF4-FFF2-40B4-BE49-F238E27FC236}">
                <a16:creationId xmlns:a16="http://schemas.microsoft.com/office/drawing/2014/main" id="{8CD0E061-08E9-2922-27DA-ACB4A00C443F}"/>
              </a:ext>
            </a:extLst>
          </p:cNvPr>
          <p:cNvGrpSpPr/>
          <p:nvPr/>
        </p:nvGrpSpPr>
        <p:grpSpPr>
          <a:xfrm>
            <a:off x="3399972" y="4731545"/>
            <a:ext cx="4614250" cy="748958"/>
            <a:chOff x="3494565" y="4731545"/>
            <a:chExt cx="4614250" cy="748958"/>
          </a:xfrm>
        </p:grpSpPr>
        <p:pic>
          <p:nvPicPr>
            <p:cNvPr id="7" name="Picture 6">
              <a:extLst>
                <a:ext uri="{FF2B5EF4-FFF2-40B4-BE49-F238E27FC236}">
                  <a16:creationId xmlns:a16="http://schemas.microsoft.com/office/drawing/2014/main" id="{593B309D-E88B-2569-292C-25003E24B0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565" y="4731545"/>
              <a:ext cx="890552" cy="748958"/>
            </a:xfrm>
            <a:prstGeom prst="rect">
              <a:avLst/>
            </a:prstGeom>
          </p:spPr>
        </p:pic>
        <p:sp>
          <p:nvSpPr>
            <p:cNvPr id="16" name="TextBox 15">
              <a:extLst>
                <a:ext uri="{FF2B5EF4-FFF2-40B4-BE49-F238E27FC236}">
                  <a16:creationId xmlns:a16="http://schemas.microsoft.com/office/drawing/2014/main" id="{CF91747C-E542-4ABF-8EB8-CD07BC9EF720}"/>
                </a:ext>
              </a:extLst>
            </p:cNvPr>
            <p:cNvSpPr txBox="1"/>
            <p:nvPr/>
          </p:nvSpPr>
          <p:spPr>
            <a:xfrm>
              <a:off x="4625286" y="4875192"/>
              <a:ext cx="3483529" cy="461665"/>
            </a:xfrm>
            <a:prstGeom prst="rect">
              <a:avLst/>
            </a:prstGeom>
            <a:noFill/>
          </p:spPr>
          <p:txBody>
            <a:bodyPr wrap="square" rtlCol="0">
              <a:spAutoFit/>
            </a:bodyPr>
            <a:lstStyle/>
            <a:p>
              <a:pPr algn="ctr"/>
              <a:r>
                <a:rPr lang="en-US" sz="2400" b="1">
                  <a:latin typeface="Comic Sans MS" panose="030F0702030302020204" pitchFamily="66" charset="0"/>
                  <a:ea typeface="Calibri" panose="020F0502020204030204" pitchFamily="34" charset="0"/>
                </a:rPr>
                <a:t>Patricia.henry@atu.ie</a:t>
              </a:r>
            </a:p>
          </p:txBody>
        </p:sp>
      </p:grpSp>
      <p:pic>
        <p:nvPicPr>
          <p:cNvPr id="24" name="Picture 23">
            <a:extLst>
              <a:ext uri="{FF2B5EF4-FFF2-40B4-BE49-F238E27FC236}">
                <a16:creationId xmlns:a16="http://schemas.microsoft.com/office/drawing/2014/main" id="{8F256198-A845-2392-B882-D43D03EC3F0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5756" y="6136293"/>
            <a:ext cx="2385829" cy="616184"/>
          </a:xfrm>
          <a:prstGeom prst="rect">
            <a:avLst/>
          </a:prstGeom>
        </p:spPr>
      </p:pic>
    </p:spTree>
    <p:custDataLst>
      <p:tags r:id="rId1"/>
    </p:custDataLst>
    <p:extLst>
      <p:ext uri="{BB962C8B-B14F-4D97-AF65-F5344CB8AC3E}">
        <p14:creationId xmlns:p14="http://schemas.microsoft.com/office/powerpoint/2010/main" val="658772013"/>
      </p:ext>
    </p:extLst>
  </p:cSld>
  <p:clrMapOvr>
    <a:masterClrMapping/>
  </p:clrMapOvr>
  <mc:AlternateContent xmlns:mc="http://schemas.openxmlformats.org/markup-compatibility/2006">
    <mc:Choice xmlns:p14="http://schemas.microsoft.com/office/powerpoint/2010/main" Requires="p14">
      <p:transition spd="slow" p14:dur="2000" advTm="90696"/>
    </mc:Choice>
    <mc:Fallback>
      <p:transition spd="slow" advTm="9069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4|3.5|9.5"/>
</p:tagLst>
</file>

<file path=ppt/tags/tag2.xml><?xml version="1.0" encoding="utf-8"?>
<p:tagLst xmlns:a="http://schemas.openxmlformats.org/drawingml/2006/main" xmlns:r="http://schemas.openxmlformats.org/officeDocument/2006/relationships" xmlns:p="http://schemas.openxmlformats.org/presentationml/2006/main">
  <p:tag name="TIMING" val="|16.8|3.2|3.4|6.8|3.5|6.2|1|3.2|10.5|1.2|3|8.7|2.9|3.2"/>
</p:tagLst>
</file>

<file path=ppt/tags/tag3.xml><?xml version="1.0" encoding="utf-8"?>
<p:tagLst xmlns:a="http://schemas.openxmlformats.org/drawingml/2006/main" xmlns:r="http://schemas.openxmlformats.org/officeDocument/2006/relationships" xmlns:p="http://schemas.openxmlformats.org/presentationml/2006/main">
  <p:tag name="TIMING" val="|8.7|8.9|19.7|13.4"/>
</p:tagLst>
</file>

<file path=ppt/tags/tag4.xml><?xml version="1.0" encoding="utf-8"?>
<p:tagLst xmlns:a="http://schemas.openxmlformats.org/drawingml/2006/main" xmlns:r="http://schemas.openxmlformats.org/officeDocument/2006/relationships" xmlns:p="http://schemas.openxmlformats.org/presentationml/2006/main">
  <p:tag name="TIMING" val="|9.6|2.6|1.8|3.3|4.4|1.2"/>
</p:tagLst>
</file>

<file path=ppt/tags/tag5.xml><?xml version="1.0" encoding="utf-8"?>
<p:tagLst xmlns:a="http://schemas.openxmlformats.org/drawingml/2006/main" xmlns:r="http://schemas.openxmlformats.org/officeDocument/2006/relationships" xmlns:p="http://schemas.openxmlformats.org/presentationml/2006/main">
  <p:tag name="TIMING" val="|3.8|12.8|4.9|3.1|4.6|2.3"/>
</p:tagLst>
</file>

<file path=ppt/tags/tag6.xml><?xml version="1.0" encoding="utf-8"?>
<p:tagLst xmlns:a="http://schemas.openxmlformats.org/drawingml/2006/main" xmlns:r="http://schemas.openxmlformats.org/officeDocument/2006/relationships" xmlns:p="http://schemas.openxmlformats.org/presentationml/2006/main">
  <p:tag name="TIMING" val="|5.7|7.3|34.3|2.7|7|18.1"/>
</p:tagLst>
</file>

<file path=ppt/tags/tag7.xml><?xml version="1.0" encoding="utf-8"?>
<p:tagLst xmlns:a="http://schemas.openxmlformats.org/drawingml/2006/main" xmlns:r="http://schemas.openxmlformats.org/officeDocument/2006/relationships" xmlns:p="http://schemas.openxmlformats.org/presentationml/2006/main">
  <p:tag name="TIMING" val="|5.7|7.3|34.3|2.7|7|1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9" ma:contentTypeDescription="Create a new document." ma:contentTypeScope="" ma:versionID="c0a8b1796a8dd6b38852de74ff080729">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88a703fd55f415ae93a6b4d1954400f5"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0B46B0-9184-4BA7-904C-EEE80FE8A16B}">
  <ds:schemaRefs>
    <ds:schemaRef ds:uri="98a9eb8c-6a01-428e-9f5d-17b5596ff277"/>
    <ds:schemaRef ds:uri="f04adec5-321f-46c9-8d8f-d278d5019d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9CD852-690E-4B48-8924-32C86325340E}">
  <ds:schemaRefs>
    <ds:schemaRef ds:uri="98a9eb8c-6a01-428e-9f5d-17b5596ff277"/>
    <ds:schemaRef ds:uri="f04adec5-321f-46c9-8d8f-d278d5019d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E0DEBB-BD9C-47F2-AE30-FED5ADA9BF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Visual Your Message: Harnessing the Power of Graphics in Communication</vt:lpstr>
      <vt:lpstr>What I learned</vt:lpstr>
      <vt:lpstr>The Redesign Opportunity</vt:lpstr>
      <vt:lpstr>UDL Principle Focus</vt:lpstr>
      <vt:lpstr>What Changed</vt:lpstr>
      <vt:lpstr>Future Plans…</vt:lpstr>
      <vt:lpstr>Contact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Henry</dc:creator>
  <cp:revision>1</cp:revision>
  <dcterms:created xsi:type="dcterms:W3CDTF">2023-11-20T15:01:57Z</dcterms:created>
  <dcterms:modified xsi:type="dcterms:W3CDTF">2026-03-09T13:18:01Z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y fmtid="{D5CDD505-2E9C-101B-9397-08002B2CF9AE}" pid="3" name="MediaServiceImageTags">
    <vt:lpwstr/>
  </property>
</Properties>
</file>