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6" r:id="rId5"/>
    <p:sldMasterId id="2147483683" r:id="rId6"/>
  </p:sldMasterIdLst>
  <p:notesMasterIdLst>
    <p:notesMasterId r:id="rId24"/>
  </p:notesMasterIdLst>
  <p:sldIdLst>
    <p:sldId id="574" r:id="rId7"/>
    <p:sldId id="257" r:id="rId8"/>
    <p:sldId id="259" r:id="rId9"/>
    <p:sldId id="261" r:id="rId10"/>
    <p:sldId id="593" r:id="rId11"/>
    <p:sldId id="584" r:id="rId12"/>
    <p:sldId id="591" r:id="rId13"/>
    <p:sldId id="585" r:id="rId14"/>
    <p:sldId id="586" r:id="rId15"/>
    <p:sldId id="594" r:id="rId16"/>
    <p:sldId id="587" r:id="rId17"/>
    <p:sldId id="576" r:id="rId18"/>
    <p:sldId id="592" r:id="rId19"/>
    <p:sldId id="573" r:id="rId20"/>
    <p:sldId id="275" r:id="rId21"/>
    <p:sldId id="286" r:id="rId22"/>
    <p:sldId id="285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1" roundtripDataSignature="AMtx7mhnZqaxHk5VsTycT2NGOoDJbp3T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5"/>
    <a:srgbClr val="FFFFFF"/>
    <a:srgbClr val="F2F2F2"/>
    <a:srgbClr val="E5E5E5"/>
    <a:srgbClr val="003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01AE9-14D1-4EF5-A686-4A37AFCA45D9}" v="6" dt="2026-03-12T14:30:27.733"/>
    <p1510:client id="{ADC16A18-7589-CED9-7EDC-17106E0DD57A}" v="10" dt="2026-03-11T14:42:37.227"/>
  </p1510:revLst>
</p1510:revInfo>
</file>

<file path=ppt/tableStyles.xml><?xml version="1.0" encoding="utf-8"?>
<a:tblStyleLst xmlns:a="http://schemas.openxmlformats.org/drawingml/2006/main" def="{ECE29375-777B-45F0-9397-5750B364F4E2}">
  <a:tblStyle styleId="{ECE29375-777B-45F0-9397-5750B364F4E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0" autoAdjust="0"/>
    <p:restoredTop sz="93447" autoAdjust="0"/>
  </p:normalViewPr>
  <p:slideViewPr>
    <p:cSldViewPr snapToGrid="0">
      <p:cViewPr varScale="1">
        <p:scale>
          <a:sx n="78" d="100"/>
          <a:sy n="78" d="100"/>
        </p:scale>
        <p:origin x="206" y="82"/>
      </p:cViewPr>
      <p:guideLst/>
    </p:cSldViewPr>
  </p:slideViewPr>
  <p:outlineViewPr>
    <p:cViewPr>
      <p:scale>
        <a:sx n="33" d="100"/>
        <a:sy n="33" d="100"/>
      </p:scale>
      <p:origin x="0" y="-68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133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13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3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131" Type="http://customschemas.google.com/relationships/presentationmetadata" Target="metadata"/><Relationship Id="rId136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13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13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Duignan" userId="f36a576b-c06f-4e27-b341-dcf4bf9c1f2f" providerId="ADAL" clId="{07D29F31-AF74-419B-AFEC-C1B7E62EF368}"/>
    <pc:docChg chg="modSld">
      <pc:chgData name="Danielle Duignan" userId="f36a576b-c06f-4e27-b341-dcf4bf9c1f2f" providerId="ADAL" clId="{07D29F31-AF74-419B-AFEC-C1B7E62EF368}" dt="2026-03-12T14:30:27.733" v="40" actId="962"/>
      <pc:docMkLst>
        <pc:docMk/>
      </pc:docMkLst>
      <pc:sldChg chg="modSp mod">
        <pc:chgData name="Danielle Duignan" userId="f36a576b-c06f-4e27-b341-dcf4bf9c1f2f" providerId="ADAL" clId="{07D29F31-AF74-419B-AFEC-C1B7E62EF368}" dt="2026-03-12T14:23:05.735" v="0" actId="207"/>
        <pc:sldMkLst>
          <pc:docMk/>
          <pc:sldMk cId="0" sldId="574"/>
        </pc:sldMkLst>
        <pc:spChg chg="mod">
          <ac:chgData name="Danielle Duignan" userId="f36a576b-c06f-4e27-b341-dcf4bf9c1f2f" providerId="ADAL" clId="{07D29F31-AF74-419B-AFEC-C1B7E62EF368}" dt="2026-03-12T14:23:05.735" v="0" actId="207"/>
          <ac:spMkLst>
            <pc:docMk/>
            <pc:sldMk cId="0" sldId="574"/>
            <ac:spMk id="2" creationId="{DCE7040E-513A-ED06-DD81-2CC207357137}"/>
          </ac:spMkLst>
        </pc:spChg>
      </pc:sldChg>
      <pc:sldChg chg="modSp mod">
        <pc:chgData name="Danielle Duignan" userId="f36a576b-c06f-4e27-b341-dcf4bf9c1f2f" providerId="ADAL" clId="{07D29F31-AF74-419B-AFEC-C1B7E62EF368}" dt="2026-03-12T14:27:01.310" v="36" actId="13244"/>
        <pc:sldMkLst>
          <pc:docMk/>
          <pc:sldMk cId="0" sldId="576"/>
        </pc:sldMkLst>
        <pc:spChg chg="ord">
          <ac:chgData name="Danielle Duignan" userId="f36a576b-c06f-4e27-b341-dcf4bf9c1f2f" providerId="ADAL" clId="{07D29F31-AF74-419B-AFEC-C1B7E62EF368}" dt="2026-03-12T14:26:38.849" v="31" actId="13244"/>
          <ac:spMkLst>
            <pc:docMk/>
            <pc:sldMk cId="0" sldId="576"/>
            <ac:spMk id="2" creationId="{A466AC19-03BF-02FA-8814-EF94BADD5B14}"/>
          </ac:spMkLst>
        </pc:spChg>
        <pc:spChg chg="ord">
          <ac:chgData name="Danielle Duignan" userId="f36a576b-c06f-4e27-b341-dcf4bf9c1f2f" providerId="ADAL" clId="{07D29F31-AF74-419B-AFEC-C1B7E62EF368}" dt="2026-03-12T14:26:46.643" v="32" actId="13244"/>
          <ac:spMkLst>
            <pc:docMk/>
            <pc:sldMk cId="0" sldId="576"/>
            <ac:spMk id="3" creationId="{EDB4D3F1-9096-2C23-438C-73029711121D}"/>
          </ac:spMkLst>
        </pc:spChg>
        <pc:spChg chg="ord">
          <ac:chgData name="Danielle Duignan" userId="f36a576b-c06f-4e27-b341-dcf4bf9c1f2f" providerId="ADAL" clId="{07D29F31-AF74-419B-AFEC-C1B7E62EF368}" dt="2026-03-12T14:26:53.479" v="34" actId="13244"/>
          <ac:spMkLst>
            <pc:docMk/>
            <pc:sldMk cId="0" sldId="576"/>
            <ac:spMk id="4" creationId="{73D39DAC-84C4-046C-4FE0-7AA9AAEAEE37}"/>
          </ac:spMkLst>
        </pc:spChg>
        <pc:spChg chg="ord">
          <ac:chgData name="Danielle Duignan" userId="f36a576b-c06f-4e27-b341-dcf4bf9c1f2f" providerId="ADAL" clId="{07D29F31-AF74-419B-AFEC-C1B7E62EF368}" dt="2026-03-12T14:26:50.696" v="33" actId="13244"/>
          <ac:spMkLst>
            <pc:docMk/>
            <pc:sldMk cId="0" sldId="576"/>
            <ac:spMk id="88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2T14:26:57.537" v="35" actId="13244"/>
          <ac:spMkLst>
            <pc:docMk/>
            <pc:sldMk cId="0" sldId="576"/>
            <ac:spMk id="89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2T14:27:01.310" v="36" actId="13244"/>
          <ac:spMkLst>
            <pc:docMk/>
            <pc:sldMk cId="0" sldId="576"/>
            <ac:spMk id="90" creationId="{00000000-0000-0000-0000-000000000000}"/>
          </ac:spMkLst>
        </pc:spChg>
      </pc:sldChg>
      <pc:sldChg chg="modSp mod">
        <pc:chgData name="Danielle Duignan" userId="f36a576b-c06f-4e27-b341-dcf4bf9c1f2f" providerId="ADAL" clId="{07D29F31-AF74-419B-AFEC-C1B7E62EF368}" dt="2026-03-12T14:25:06.304" v="7" actId="962"/>
        <pc:sldMkLst>
          <pc:docMk/>
          <pc:sldMk cId="146641237" sldId="585"/>
        </pc:sldMkLst>
        <pc:graphicFrameChg chg="mod">
          <ac:chgData name="Danielle Duignan" userId="f36a576b-c06f-4e27-b341-dcf4bf9c1f2f" providerId="ADAL" clId="{07D29F31-AF74-419B-AFEC-C1B7E62EF368}" dt="2026-03-12T14:25:03.466" v="5" actId="962"/>
          <ac:graphicFrameMkLst>
            <pc:docMk/>
            <pc:sldMk cId="146641237" sldId="585"/>
            <ac:graphicFrameMk id="6" creationId="{CC5A786B-65C3-4A99-A35F-BA92177CF752}"/>
          </ac:graphicFrameMkLst>
        </pc:graphicFrameChg>
        <pc:cxnChg chg="mod">
          <ac:chgData name="Danielle Duignan" userId="f36a576b-c06f-4e27-b341-dcf4bf9c1f2f" providerId="ADAL" clId="{07D29F31-AF74-419B-AFEC-C1B7E62EF368}" dt="2026-03-12T14:25:05.503" v="6" actId="962"/>
          <ac:cxnSpMkLst>
            <pc:docMk/>
            <pc:sldMk cId="146641237" sldId="585"/>
            <ac:cxnSpMk id="8" creationId="{C6C3951E-CEB2-286C-9958-1A87777F57DA}"/>
          </ac:cxnSpMkLst>
        </pc:cxnChg>
        <pc:cxnChg chg="mod">
          <ac:chgData name="Danielle Duignan" userId="f36a576b-c06f-4e27-b341-dcf4bf9c1f2f" providerId="ADAL" clId="{07D29F31-AF74-419B-AFEC-C1B7E62EF368}" dt="2026-03-12T14:25:06.304" v="7" actId="962"/>
          <ac:cxnSpMkLst>
            <pc:docMk/>
            <pc:sldMk cId="146641237" sldId="585"/>
            <ac:cxnSpMk id="11" creationId="{CD1909C9-6A49-1140-DED5-0EB2C5049981}"/>
          </ac:cxnSpMkLst>
        </pc:cxnChg>
      </pc:sldChg>
      <pc:sldChg chg="modSp mod">
        <pc:chgData name="Danielle Duignan" userId="f36a576b-c06f-4e27-b341-dcf4bf9c1f2f" providerId="ADAL" clId="{07D29F31-AF74-419B-AFEC-C1B7E62EF368}" dt="2026-03-12T14:28:48.683" v="38" actId="962"/>
        <pc:sldMkLst>
          <pc:docMk/>
          <pc:sldMk cId="446421764" sldId="586"/>
        </pc:sldMkLst>
        <pc:graphicFrameChg chg="mod">
          <ac:chgData name="Danielle Duignan" userId="f36a576b-c06f-4e27-b341-dcf4bf9c1f2f" providerId="ADAL" clId="{07D29F31-AF74-419B-AFEC-C1B7E62EF368}" dt="2026-03-12T14:28:48.683" v="38" actId="962"/>
          <ac:graphicFrameMkLst>
            <pc:docMk/>
            <pc:sldMk cId="446421764" sldId="586"/>
            <ac:graphicFrameMk id="5" creationId="{48DC4F25-6463-9B7E-188E-F4F41841496A}"/>
          </ac:graphicFrameMkLst>
        </pc:graphicFrameChg>
        <pc:cxnChg chg="mod">
          <ac:chgData name="Danielle Duignan" userId="f36a576b-c06f-4e27-b341-dcf4bf9c1f2f" providerId="ADAL" clId="{07D29F31-AF74-419B-AFEC-C1B7E62EF368}" dt="2026-03-12T14:25:36.920" v="8" actId="962"/>
          <ac:cxnSpMkLst>
            <pc:docMk/>
            <pc:sldMk cId="446421764" sldId="586"/>
            <ac:cxnSpMk id="6" creationId="{6B1804F6-A0D8-FAAE-2B99-D6BEF5503468}"/>
          </ac:cxnSpMkLst>
        </pc:cxnChg>
      </pc:sldChg>
      <pc:sldChg chg="modSp">
        <pc:chgData name="Danielle Duignan" userId="f36a576b-c06f-4e27-b341-dcf4bf9c1f2f" providerId="ADAL" clId="{07D29F31-AF74-419B-AFEC-C1B7E62EF368}" dt="2026-03-12T14:30:27.733" v="40" actId="962"/>
        <pc:sldMkLst>
          <pc:docMk/>
          <pc:sldMk cId="1794327031" sldId="587"/>
        </pc:sldMkLst>
        <pc:graphicFrameChg chg="mod">
          <ac:chgData name="Danielle Duignan" userId="f36a576b-c06f-4e27-b341-dcf4bf9c1f2f" providerId="ADAL" clId="{07D29F31-AF74-419B-AFEC-C1B7E62EF368}" dt="2026-03-12T14:30:27.733" v="40" actId="962"/>
          <ac:graphicFrameMkLst>
            <pc:docMk/>
            <pc:sldMk cId="1794327031" sldId="587"/>
            <ac:graphicFrameMk id="5" creationId="{5D3AA0C9-56F8-47C1-A15B-B61D27816BAB}"/>
          </ac:graphicFrameMkLst>
        </pc:graphicFrameChg>
      </pc:sldChg>
      <pc:sldChg chg="modSp mod">
        <pc:chgData name="Danielle Duignan" userId="f36a576b-c06f-4e27-b341-dcf4bf9c1f2f" providerId="ADAL" clId="{07D29F31-AF74-419B-AFEC-C1B7E62EF368}" dt="2026-03-12T14:23:27.229" v="3" actId="962"/>
        <pc:sldMkLst>
          <pc:docMk/>
          <pc:sldMk cId="1348097691" sldId="591"/>
        </pc:sldMkLst>
        <pc:grpChg chg="mod">
          <ac:chgData name="Danielle Duignan" userId="f36a576b-c06f-4e27-b341-dcf4bf9c1f2f" providerId="ADAL" clId="{07D29F31-AF74-419B-AFEC-C1B7E62EF368}" dt="2026-03-12T14:23:21.485" v="1" actId="962"/>
          <ac:grpSpMkLst>
            <pc:docMk/>
            <pc:sldMk cId="1348097691" sldId="591"/>
            <ac:grpSpMk id="8" creationId="{CD9FCACA-BA72-8C8F-C21B-3A5BA74AA32F}"/>
          </ac:grpSpMkLst>
        </pc:grpChg>
        <pc:cxnChg chg="mod">
          <ac:chgData name="Danielle Duignan" userId="f36a576b-c06f-4e27-b341-dcf4bf9c1f2f" providerId="ADAL" clId="{07D29F31-AF74-419B-AFEC-C1B7E62EF368}" dt="2026-03-12T14:23:27.229" v="3" actId="962"/>
          <ac:cxnSpMkLst>
            <pc:docMk/>
            <pc:sldMk cId="1348097691" sldId="591"/>
            <ac:cxnSpMk id="11" creationId="{D1823BD4-89D3-E3AA-33C1-E315330FAA30}"/>
          </ac:cxnSpMkLst>
        </pc:cxnChg>
        <pc:cxnChg chg="mod">
          <ac:chgData name="Danielle Duignan" userId="f36a576b-c06f-4e27-b341-dcf4bf9c1f2f" providerId="ADAL" clId="{07D29F31-AF74-419B-AFEC-C1B7E62EF368}" dt="2026-03-12T14:23:24.810" v="2" actId="962"/>
          <ac:cxnSpMkLst>
            <pc:docMk/>
            <pc:sldMk cId="1348097691" sldId="591"/>
            <ac:cxnSpMk id="12" creationId="{236B98DB-7FEA-F227-A206-83C4306895DE}"/>
          </ac:cxnSpMkLst>
        </pc:cxnChg>
      </pc:sldChg>
      <pc:sldChg chg="modSp mod">
        <pc:chgData name="Danielle Duignan" userId="f36a576b-c06f-4e27-b341-dcf4bf9c1f2f" providerId="ADAL" clId="{07D29F31-AF74-419B-AFEC-C1B7E62EF368}" dt="2026-03-12T14:26:24.864" v="30"/>
        <pc:sldMkLst>
          <pc:docMk/>
          <pc:sldMk cId="1737753943" sldId="594"/>
        </pc:sldMkLst>
        <pc:spChg chg="ord">
          <ac:chgData name="Danielle Duignan" userId="f36a576b-c06f-4e27-b341-dcf4bf9c1f2f" providerId="ADAL" clId="{07D29F31-AF74-419B-AFEC-C1B7E62EF368}" dt="2026-03-12T14:25:58.583" v="9"/>
          <ac:spMkLst>
            <pc:docMk/>
            <pc:sldMk cId="1737753943" sldId="594"/>
            <ac:spMk id="4" creationId="{312DA615-B8EC-6539-0019-6777C305D4A9}"/>
          </ac:spMkLst>
        </pc:spChg>
        <pc:spChg chg="ord">
          <ac:chgData name="Danielle Duignan" userId="f36a576b-c06f-4e27-b341-dcf4bf9c1f2f" providerId="ADAL" clId="{07D29F31-AF74-419B-AFEC-C1B7E62EF368}" dt="2026-03-12T14:26:24.864" v="30"/>
          <ac:spMkLst>
            <pc:docMk/>
            <pc:sldMk cId="1737753943" sldId="594"/>
            <ac:spMk id="5" creationId="{307CD9F9-3AFB-A481-7138-6C33C457B46C}"/>
          </ac:spMkLst>
        </pc:spChg>
        <pc:spChg chg="ord">
          <ac:chgData name="Danielle Duignan" userId="f36a576b-c06f-4e27-b341-dcf4bf9c1f2f" providerId="ADAL" clId="{07D29F31-AF74-419B-AFEC-C1B7E62EF368}" dt="2026-03-12T14:26:20.251" v="28"/>
          <ac:spMkLst>
            <pc:docMk/>
            <pc:sldMk cId="1737753943" sldId="594"/>
            <ac:spMk id="6" creationId="{55BF557C-76D8-F3D0-02B7-BAFA491C260D}"/>
          </ac:spMkLst>
        </pc:spChg>
        <pc:spChg chg="ord">
          <ac:chgData name="Danielle Duignan" userId="f36a576b-c06f-4e27-b341-dcf4bf9c1f2f" providerId="ADAL" clId="{07D29F31-AF74-419B-AFEC-C1B7E62EF368}" dt="2026-03-12T14:26:22.862" v="29"/>
          <ac:spMkLst>
            <pc:docMk/>
            <pc:sldMk cId="1737753943" sldId="594"/>
            <ac:spMk id="8" creationId="{A53E597B-6197-AF60-A634-73EA8F5E7F76}"/>
          </ac:spMkLst>
        </pc:spChg>
        <pc:spChg chg="ord">
          <ac:chgData name="Danielle Duignan" userId="f36a576b-c06f-4e27-b341-dcf4bf9c1f2f" providerId="ADAL" clId="{07D29F31-AF74-419B-AFEC-C1B7E62EF368}" dt="2026-03-12T14:26:04.775" v="14"/>
          <ac:spMkLst>
            <pc:docMk/>
            <pc:sldMk cId="1737753943" sldId="594"/>
            <ac:spMk id="9" creationId="{D60D8F14-E769-B0AF-812A-11C33E84E39D}"/>
          </ac:spMkLst>
        </pc:spChg>
        <pc:spChg chg="ord">
          <ac:chgData name="Danielle Duignan" userId="f36a576b-c06f-4e27-b341-dcf4bf9c1f2f" providerId="ADAL" clId="{07D29F31-AF74-419B-AFEC-C1B7E62EF368}" dt="2026-03-12T14:26:12.996" v="23"/>
          <ac:spMkLst>
            <pc:docMk/>
            <pc:sldMk cId="1737753943" sldId="594"/>
            <ac:spMk id="11" creationId="{30EE183F-C727-085C-5EAA-963DAD005F00}"/>
          </ac:spMkLst>
        </pc:spChg>
        <pc:spChg chg="ord">
          <ac:chgData name="Danielle Duignan" userId="f36a576b-c06f-4e27-b341-dcf4bf9c1f2f" providerId="ADAL" clId="{07D29F31-AF74-419B-AFEC-C1B7E62EF368}" dt="2026-03-12T14:26:08.141" v="18"/>
          <ac:spMkLst>
            <pc:docMk/>
            <pc:sldMk cId="1737753943" sldId="594"/>
            <ac:spMk id="18" creationId="{B6143A29-D7C2-E8BC-3471-48511DAA3CEA}"/>
          </ac:spMkLst>
        </pc:spChg>
        <pc:spChg chg="ord">
          <ac:chgData name="Danielle Duignan" userId="f36a576b-c06f-4e27-b341-dcf4bf9c1f2f" providerId="ADAL" clId="{07D29F31-AF74-419B-AFEC-C1B7E62EF368}" dt="2026-03-12T14:26:17.006" v="27"/>
          <ac:spMkLst>
            <pc:docMk/>
            <pc:sldMk cId="1737753943" sldId="594"/>
            <ac:spMk id="19" creationId="{E65DA896-3AE3-48B8-0E34-8FC9548EEDB8}"/>
          </ac:spMkLst>
        </pc:spChg>
      </pc:sldChg>
    </pc:docChg>
  </pc:docChgLst>
  <pc:docChgLst>
    <pc:chgData name="Claire Mullen" userId="bdeea28b-87c0-4ebd-8906-1d047522cdcc" providerId="ADAL" clId="{F460B83E-59FE-4D20-8C41-888F00B364EF}"/>
    <pc:docChg chg="undo custSel addSld delSld modSld sldOrd delMainMaster delSection modSection">
      <pc:chgData name="Claire Mullen" userId="bdeea28b-87c0-4ebd-8906-1d047522cdcc" providerId="ADAL" clId="{F460B83E-59FE-4D20-8C41-888F00B364EF}" dt="2026-02-18T12:15:11.354" v="3608" actId="1076"/>
      <pc:docMkLst>
        <pc:docMk/>
      </pc:docMkLst>
      <pc:sldChg chg="modSp mod">
        <pc:chgData name="Claire Mullen" userId="bdeea28b-87c0-4ebd-8906-1d047522cdcc" providerId="ADAL" clId="{F460B83E-59FE-4D20-8C41-888F00B364EF}" dt="2026-02-18T11:52:15.382" v="3070" actId="14100"/>
        <pc:sldMkLst>
          <pc:docMk/>
          <pc:sldMk cId="0" sldId="259"/>
        </pc:sldMkLst>
        <pc:spChg chg="mod">
          <ac:chgData name="Claire Mullen" userId="bdeea28b-87c0-4ebd-8906-1d047522cdcc" providerId="ADAL" clId="{F460B83E-59FE-4D20-8C41-888F00B364EF}" dt="2026-02-18T11:52:15.382" v="3070" actId="14100"/>
          <ac:spMkLst>
            <pc:docMk/>
            <pc:sldMk cId="0" sldId="259"/>
            <ac:spMk id="121" creationId="{00000000-0000-0000-0000-000000000000}"/>
          </ac:spMkLst>
        </pc:spChg>
      </pc:sldChg>
      <pc:sldChg chg="modSp mod ord">
        <pc:chgData name="Claire Mullen" userId="bdeea28b-87c0-4ebd-8906-1d047522cdcc" providerId="ADAL" clId="{F460B83E-59FE-4D20-8C41-888F00B364EF}" dt="2026-02-18T12:13:10.255" v="3584" actId="255"/>
        <pc:sldMkLst>
          <pc:docMk/>
          <pc:sldMk cId="0" sldId="261"/>
        </pc:sldMkLst>
        <pc:spChg chg="mod">
          <ac:chgData name="Claire Mullen" userId="bdeea28b-87c0-4ebd-8906-1d047522cdcc" providerId="ADAL" clId="{F460B83E-59FE-4D20-8C41-888F00B364EF}" dt="2026-02-18T12:13:10.255" v="3584" actId="255"/>
          <ac:spMkLst>
            <pc:docMk/>
            <pc:sldMk cId="0" sldId="261"/>
            <ac:spMk id="136" creationId="{00000000-0000-0000-0000-000000000000}"/>
          </ac:spMkLst>
        </pc:spChg>
      </pc:sldChg>
      <pc:sldChg chg="modSp mod">
        <pc:chgData name="Claire Mullen" userId="bdeea28b-87c0-4ebd-8906-1d047522cdcc" providerId="ADAL" clId="{F460B83E-59FE-4D20-8C41-888F00B364EF}" dt="2026-02-17T12:34:31.294" v="2040" actId="2710"/>
        <pc:sldMkLst>
          <pc:docMk/>
          <pc:sldMk cId="0" sldId="275"/>
        </pc:sldMkLst>
        <pc:spChg chg="mod">
          <ac:chgData name="Claire Mullen" userId="bdeea28b-87c0-4ebd-8906-1d047522cdcc" providerId="ADAL" clId="{F460B83E-59FE-4D20-8C41-888F00B364EF}" dt="2026-02-17T12:34:31.294" v="2040" actId="2710"/>
          <ac:spMkLst>
            <pc:docMk/>
            <pc:sldMk cId="0" sldId="275"/>
            <ac:spMk id="310" creationId="{00000000-0000-0000-0000-000000000000}"/>
          </ac:spMkLst>
        </pc:spChg>
      </pc:sldChg>
      <pc:sldChg chg="add del ord">
        <pc:chgData name="Claire Mullen" userId="bdeea28b-87c0-4ebd-8906-1d047522cdcc" providerId="ADAL" clId="{F460B83E-59FE-4D20-8C41-888F00B364EF}" dt="2026-02-12T10:40:47.282" v="1416"/>
        <pc:sldMkLst>
          <pc:docMk/>
          <pc:sldMk cId="3432206912" sldId="573"/>
        </pc:sldMkLst>
      </pc:sldChg>
      <pc:sldChg chg="addSp delSp modSp mod">
        <pc:chgData name="Claire Mullen" userId="bdeea28b-87c0-4ebd-8906-1d047522cdcc" providerId="ADAL" clId="{F460B83E-59FE-4D20-8C41-888F00B364EF}" dt="2026-02-17T09:34:23.312" v="1822" actId="1076"/>
        <pc:sldMkLst>
          <pc:docMk/>
          <pc:sldMk cId="0" sldId="574"/>
        </pc:sldMkLst>
        <pc:spChg chg="add mod">
          <ac:chgData name="Claire Mullen" userId="bdeea28b-87c0-4ebd-8906-1d047522cdcc" providerId="ADAL" clId="{F460B83E-59FE-4D20-8C41-888F00B364EF}" dt="2026-02-17T09:34:23.312" v="1822" actId="1076"/>
          <ac:spMkLst>
            <pc:docMk/>
            <pc:sldMk cId="0" sldId="574"/>
            <ac:spMk id="2" creationId="{DCE7040E-513A-ED06-DD81-2CC207357137}"/>
          </ac:spMkLst>
        </pc:spChg>
      </pc:sldChg>
      <pc:sldChg chg="addSp delSp modSp mod">
        <pc:chgData name="Claire Mullen" userId="bdeea28b-87c0-4ebd-8906-1d047522cdcc" providerId="ADAL" clId="{F460B83E-59FE-4D20-8C41-888F00B364EF}" dt="2026-02-12T09:33:03.489" v="843" actId="27636"/>
        <pc:sldMkLst>
          <pc:docMk/>
          <pc:sldMk cId="0" sldId="576"/>
        </pc:sldMkLst>
        <pc:spChg chg="add mod">
          <ac:chgData name="Claire Mullen" userId="bdeea28b-87c0-4ebd-8906-1d047522cdcc" providerId="ADAL" clId="{F460B83E-59FE-4D20-8C41-888F00B364EF}" dt="2026-02-12T09:31:32.812" v="798" actId="1076"/>
          <ac:spMkLst>
            <pc:docMk/>
            <pc:sldMk cId="0" sldId="576"/>
            <ac:spMk id="2" creationId="{A466AC19-03BF-02FA-8814-EF94BADD5B14}"/>
          </ac:spMkLst>
        </pc:spChg>
        <pc:spChg chg="add mod">
          <ac:chgData name="Claire Mullen" userId="bdeea28b-87c0-4ebd-8906-1d047522cdcc" providerId="ADAL" clId="{F460B83E-59FE-4D20-8C41-888F00B364EF}" dt="2026-02-12T09:31:59.189" v="801" actId="1076"/>
          <ac:spMkLst>
            <pc:docMk/>
            <pc:sldMk cId="0" sldId="576"/>
            <ac:spMk id="3" creationId="{EDB4D3F1-9096-2C23-438C-73029711121D}"/>
          </ac:spMkLst>
        </pc:spChg>
        <pc:spChg chg="add mod">
          <ac:chgData name="Claire Mullen" userId="bdeea28b-87c0-4ebd-8906-1d047522cdcc" providerId="ADAL" clId="{F460B83E-59FE-4D20-8C41-888F00B364EF}" dt="2026-02-12T09:32:06.425" v="803" actId="1076"/>
          <ac:spMkLst>
            <pc:docMk/>
            <pc:sldMk cId="0" sldId="576"/>
            <ac:spMk id="4" creationId="{73D39DAC-84C4-046C-4FE0-7AA9AAEAEE37}"/>
          </ac:spMkLst>
        </pc:spChg>
        <pc:spChg chg="mod">
          <ac:chgData name="Claire Mullen" userId="bdeea28b-87c0-4ebd-8906-1d047522cdcc" providerId="ADAL" clId="{F460B83E-59FE-4D20-8C41-888F00B364EF}" dt="2026-02-12T09:33:03.489" v="843" actId="27636"/>
          <ac:spMkLst>
            <pc:docMk/>
            <pc:sldMk cId="0" sldId="576"/>
            <ac:spMk id="77" creationId="{00000000-0000-0000-0000-000000000000}"/>
          </ac:spMkLst>
        </pc:spChg>
        <pc:spChg chg="add del mod topLvl">
          <ac:chgData name="Claire Mullen" userId="bdeea28b-87c0-4ebd-8906-1d047522cdcc" providerId="ADAL" clId="{F460B83E-59FE-4D20-8C41-888F00B364EF}" dt="2026-02-12T09:31:26.665" v="796" actId="478"/>
          <ac:spMkLst>
            <pc:docMk/>
            <pc:sldMk cId="0" sldId="576"/>
            <ac:spMk id="80" creationId="{00000000-0000-0000-0000-000000000000}"/>
          </ac:spMkLst>
        </pc:spChg>
        <pc:spChg chg="mod topLvl">
          <ac:chgData name="Claire Mullen" userId="bdeea28b-87c0-4ebd-8906-1d047522cdcc" providerId="ADAL" clId="{F460B83E-59FE-4D20-8C41-888F00B364EF}" dt="2026-02-12T09:32:14.159" v="804" actId="14100"/>
          <ac:spMkLst>
            <pc:docMk/>
            <pc:sldMk cId="0" sldId="576"/>
            <ac:spMk id="82" creationId="{00000000-0000-0000-0000-000000000000}"/>
          </ac:spMkLst>
        </pc:spChg>
        <pc:spChg chg="mod topLvl">
          <ac:chgData name="Claire Mullen" userId="bdeea28b-87c0-4ebd-8906-1d047522cdcc" providerId="ADAL" clId="{F460B83E-59FE-4D20-8C41-888F00B364EF}" dt="2026-02-12T09:31:48.051" v="799" actId="165"/>
          <ac:spMkLst>
            <pc:docMk/>
            <pc:sldMk cId="0" sldId="576"/>
            <ac:spMk id="83" creationId="{00000000-0000-0000-0000-000000000000}"/>
          </ac:spMkLst>
        </pc:spChg>
        <pc:spChg chg="mod topLvl">
          <ac:chgData name="Claire Mullen" userId="bdeea28b-87c0-4ebd-8906-1d047522cdcc" providerId="ADAL" clId="{F460B83E-59FE-4D20-8C41-888F00B364EF}" dt="2026-02-12T09:32:20.538" v="805" actId="20577"/>
          <ac:spMkLst>
            <pc:docMk/>
            <pc:sldMk cId="0" sldId="576"/>
            <ac:spMk id="84" creationId="{00000000-0000-0000-0000-000000000000}"/>
          </ac:spMkLst>
        </pc:spChg>
      </pc:sldChg>
      <pc:sldChg chg="addSp delSp modSp mod ord">
        <pc:chgData name="Claire Mullen" userId="bdeea28b-87c0-4ebd-8906-1d047522cdcc" providerId="ADAL" clId="{F460B83E-59FE-4D20-8C41-888F00B364EF}" dt="2026-02-18T11:55:08.591" v="3186" actId="14100"/>
        <pc:sldMkLst>
          <pc:docMk/>
          <pc:sldMk cId="0" sldId="584"/>
        </pc:sldMkLst>
        <pc:spChg chg="mod">
          <ac:chgData name="Claire Mullen" userId="bdeea28b-87c0-4ebd-8906-1d047522cdcc" providerId="ADAL" clId="{F460B83E-59FE-4D20-8C41-888F00B364EF}" dt="2026-02-17T09:32:54.943" v="1782" actId="20577"/>
          <ac:spMkLst>
            <pc:docMk/>
            <pc:sldMk cId="0" sldId="584"/>
            <ac:spMk id="290" creationId="{00000000-0000-0000-0000-000000000000}"/>
          </ac:spMkLst>
        </pc:spChg>
        <pc:spChg chg="mod">
          <ac:chgData name="Claire Mullen" userId="bdeea28b-87c0-4ebd-8906-1d047522cdcc" providerId="ADAL" clId="{F460B83E-59FE-4D20-8C41-888F00B364EF}" dt="2026-02-18T11:55:08.591" v="3186" actId="14100"/>
          <ac:spMkLst>
            <pc:docMk/>
            <pc:sldMk cId="0" sldId="584"/>
            <ac:spMk id="291" creationId="{00000000-0000-0000-0000-000000000000}"/>
          </ac:spMkLst>
        </pc:spChg>
        <pc:picChg chg="add mod">
          <ac:chgData name="Claire Mullen" userId="bdeea28b-87c0-4ebd-8906-1d047522cdcc" providerId="ADAL" clId="{F460B83E-59FE-4D20-8C41-888F00B364EF}" dt="2026-02-17T12:31:30.481" v="1968" actId="1076"/>
          <ac:picMkLst>
            <pc:docMk/>
            <pc:sldMk cId="0" sldId="584"/>
            <ac:picMk id="1026" creationId="{2AA9A4EE-2A6F-D992-0BCA-0892F2DC12E2}"/>
          </ac:picMkLst>
        </pc:picChg>
      </pc:sldChg>
      <pc:sldChg chg="addSp delSp modSp new mod">
        <pc:chgData name="Claire Mullen" userId="bdeea28b-87c0-4ebd-8906-1d047522cdcc" providerId="ADAL" clId="{F460B83E-59FE-4D20-8C41-888F00B364EF}" dt="2026-02-10T14:10:41.189" v="784" actId="1076"/>
        <pc:sldMkLst>
          <pc:docMk/>
          <pc:sldMk cId="146641237" sldId="585"/>
        </pc:sldMkLst>
        <pc:spChg chg="mod">
          <ac:chgData name="Claire Mullen" userId="bdeea28b-87c0-4ebd-8906-1d047522cdcc" providerId="ADAL" clId="{F460B83E-59FE-4D20-8C41-888F00B364EF}" dt="2026-02-10T14:07:30.797" v="685" actId="1076"/>
          <ac:spMkLst>
            <pc:docMk/>
            <pc:sldMk cId="146641237" sldId="585"/>
            <ac:spMk id="2" creationId="{ED1F7594-E94C-E9CD-ACF0-08FA6E2D514F}"/>
          </ac:spMkLst>
        </pc:spChg>
        <pc:spChg chg="add mod">
          <ac:chgData name="Claire Mullen" userId="bdeea28b-87c0-4ebd-8906-1d047522cdcc" providerId="ADAL" clId="{F460B83E-59FE-4D20-8C41-888F00B364EF}" dt="2026-02-10T14:10:41.189" v="784" actId="1076"/>
          <ac:spMkLst>
            <pc:docMk/>
            <pc:sldMk cId="146641237" sldId="585"/>
            <ac:spMk id="13" creationId="{FD13B8C4-D481-31DB-F5DA-4FB6D974EAC8}"/>
          </ac:spMkLst>
        </pc:spChg>
        <pc:graphicFrameChg chg="add mod">
          <ac:chgData name="Claire Mullen" userId="bdeea28b-87c0-4ebd-8906-1d047522cdcc" providerId="ADAL" clId="{F460B83E-59FE-4D20-8C41-888F00B364EF}" dt="2026-02-10T14:08:05.324" v="691" actId="14100"/>
          <ac:graphicFrameMkLst>
            <pc:docMk/>
            <pc:sldMk cId="146641237" sldId="585"/>
            <ac:graphicFrameMk id="6" creationId="{CC5A786B-65C3-4A99-A35F-BA92177CF752}"/>
          </ac:graphicFrameMkLst>
        </pc:graphicFrameChg>
        <pc:cxnChg chg="add mod">
          <ac:chgData name="Claire Mullen" userId="bdeea28b-87c0-4ebd-8906-1d047522cdcc" providerId="ADAL" clId="{F460B83E-59FE-4D20-8C41-888F00B364EF}" dt="2026-02-10T14:09:05.469" v="712" actId="692"/>
          <ac:cxnSpMkLst>
            <pc:docMk/>
            <pc:sldMk cId="146641237" sldId="585"/>
            <ac:cxnSpMk id="8" creationId="{C6C3951E-CEB2-286C-9958-1A87777F57DA}"/>
          </ac:cxnSpMkLst>
        </pc:cxnChg>
        <pc:cxnChg chg="add mod">
          <ac:chgData name="Claire Mullen" userId="bdeea28b-87c0-4ebd-8906-1d047522cdcc" providerId="ADAL" clId="{F460B83E-59FE-4D20-8C41-888F00B364EF}" dt="2026-02-10T14:09:13.410" v="714" actId="692"/>
          <ac:cxnSpMkLst>
            <pc:docMk/>
            <pc:sldMk cId="146641237" sldId="585"/>
            <ac:cxnSpMk id="11" creationId="{CD1909C9-6A49-1140-DED5-0EB2C5049981}"/>
          </ac:cxnSpMkLst>
        </pc:cxnChg>
      </pc:sldChg>
      <pc:sldChg chg="addSp delSp modSp new mod modAnim">
        <pc:chgData name="Claire Mullen" userId="bdeea28b-87c0-4ebd-8906-1d047522cdcc" providerId="ADAL" clId="{F460B83E-59FE-4D20-8C41-888F00B364EF}" dt="2026-02-18T11:59:26.048" v="3268"/>
        <pc:sldMkLst>
          <pc:docMk/>
          <pc:sldMk cId="446421764" sldId="586"/>
        </pc:sldMkLst>
        <pc:spChg chg="mod">
          <ac:chgData name="Claire Mullen" userId="bdeea28b-87c0-4ebd-8906-1d047522cdcc" providerId="ADAL" clId="{F460B83E-59FE-4D20-8C41-888F00B364EF}" dt="2026-02-12T09:45:39.512" v="920" actId="14100"/>
          <ac:spMkLst>
            <pc:docMk/>
            <pc:sldMk cId="446421764" sldId="586"/>
            <ac:spMk id="2" creationId="{C83ACC8C-DCD4-883E-22AB-C01BC6A36707}"/>
          </ac:spMkLst>
        </pc:spChg>
        <pc:spChg chg="add mod">
          <ac:chgData name="Claire Mullen" userId="bdeea28b-87c0-4ebd-8906-1d047522cdcc" providerId="ADAL" clId="{F460B83E-59FE-4D20-8C41-888F00B364EF}" dt="2026-02-18T11:58:42.391" v="3265" actId="1076"/>
          <ac:spMkLst>
            <pc:docMk/>
            <pc:sldMk cId="446421764" sldId="586"/>
            <ac:spMk id="3" creationId="{E67DB13D-F064-C27D-7BDD-1F5D76BCE627}"/>
          </ac:spMkLst>
        </pc:spChg>
        <pc:graphicFrameChg chg="add mod">
          <ac:chgData name="Claire Mullen" userId="bdeea28b-87c0-4ebd-8906-1d047522cdcc" providerId="ADAL" clId="{F460B83E-59FE-4D20-8C41-888F00B364EF}" dt="2026-02-12T09:49:18.207" v="979" actId="692"/>
          <ac:graphicFrameMkLst>
            <pc:docMk/>
            <pc:sldMk cId="446421764" sldId="586"/>
            <ac:graphicFrameMk id="5" creationId="{48DC4F25-6463-9B7E-188E-F4F41841496A}"/>
          </ac:graphicFrameMkLst>
        </pc:graphicFrameChg>
        <pc:cxnChg chg="add mod">
          <ac:chgData name="Claire Mullen" userId="bdeea28b-87c0-4ebd-8906-1d047522cdcc" providerId="ADAL" clId="{F460B83E-59FE-4D20-8C41-888F00B364EF}" dt="2026-02-18T11:59:08.362" v="3267" actId="1582"/>
          <ac:cxnSpMkLst>
            <pc:docMk/>
            <pc:sldMk cId="446421764" sldId="586"/>
            <ac:cxnSpMk id="6" creationId="{6B1804F6-A0D8-FAAE-2B99-D6BEF5503468}"/>
          </ac:cxnSpMkLst>
        </pc:cxnChg>
      </pc:sldChg>
      <pc:sldChg chg="addSp delSp modSp new mod">
        <pc:chgData name="Claire Mullen" userId="bdeea28b-87c0-4ebd-8906-1d047522cdcc" providerId="ADAL" clId="{F460B83E-59FE-4D20-8C41-888F00B364EF}" dt="2026-02-12T10:07:37.438" v="1087" actId="27918"/>
        <pc:sldMkLst>
          <pc:docMk/>
          <pc:sldMk cId="1794327031" sldId="587"/>
        </pc:sldMkLst>
        <pc:spChg chg="mod">
          <ac:chgData name="Claire Mullen" userId="bdeea28b-87c0-4ebd-8906-1d047522cdcc" providerId="ADAL" clId="{F460B83E-59FE-4D20-8C41-888F00B364EF}" dt="2026-02-12T10:05:37.655" v="1062" actId="14100"/>
          <ac:spMkLst>
            <pc:docMk/>
            <pc:sldMk cId="1794327031" sldId="587"/>
            <ac:spMk id="2" creationId="{191385DA-1C4B-8C93-E4BB-406B720E3B19}"/>
          </ac:spMkLst>
        </pc:spChg>
        <pc:graphicFrameChg chg="add mod">
          <ac:chgData name="Claire Mullen" userId="bdeea28b-87c0-4ebd-8906-1d047522cdcc" providerId="ADAL" clId="{F460B83E-59FE-4D20-8C41-888F00B364EF}" dt="2026-02-12T10:07:35.377" v="1084" actId="255"/>
          <ac:graphicFrameMkLst>
            <pc:docMk/>
            <pc:sldMk cId="1794327031" sldId="587"/>
            <ac:graphicFrameMk id="5" creationId="{5D3AA0C9-56F8-47C1-A15B-B61D27816BAB}"/>
          </ac:graphicFrameMkLst>
        </pc:graphicFrameChg>
      </pc:sldChg>
      <pc:sldChg chg="addSp delSp modSp new mod">
        <pc:chgData name="Claire Mullen" userId="bdeea28b-87c0-4ebd-8906-1d047522cdcc" providerId="ADAL" clId="{F460B83E-59FE-4D20-8C41-888F00B364EF}" dt="2026-02-17T12:44:42.441" v="2482" actId="20577"/>
        <pc:sldMkLst>
          <pc:docMk/>
          <pc:sldMk cId="1348097691" sldId="591"/>
        </pc:sldMkLst>
        <pc:spChg chg="mod">
          <ac:chgData name="Claire Mullen" userId="bdeea28b-87c0-4ebd-8906-1d047522cdcc" providerId="ADAL" clId="{F460B83E-59FE-4D20-8C41-888F00B364EF}" dt="2026-02-17T12:41:25.338" v="2268" actId="14100"/>
          <ac:spMkLst>
            <pc:docMk/>
            <pc:sldMk cId="1348097691" sldId="591"/>
            <ac:spMk id="2" creationId="{2DB7EDC3-1326-2065-3BAE-EF85D3F0EBC5}"/>
          </ac:spMkLst>
        </pc:spChg>
        <pc:spChg chg="mod">
          <ac:chgData name="Claire Mullen" userId="bdeea28b-87c0-4ebd-8906-1d047522cdcc" providerId="ADAL" clId="{F460B83E-59FE-4D20-8C41-888F00B364EF}" dt="2026-02-17T12:40:51.960" v="2260" actId="1076"/>
          <ac:spMkLst>
            <pc:docMk/>
            <pc:sldMk cId="1348097691" sldId="591"/>
            <ac:spMk id="3" creationId="{1BDB0021-1B6D-01E3-652A-760C3DD4413A}"/>
          </ac:spMkLst>
        </pc:spChg>
        <pc:spChg chg="add mod">
          <ac:chgData name="Claire Mullen" userId="bdeea28b-87c0-4ebd-8906-1d047522cdcc" providerId="ADAL" clId="{F460B83E-59FE-4D20-8C41-888F00B364EF}" dt="2026-02-17T12:29:38.424" v="1921" actId="164"/>
          <ac:spMkLst>
            <pc:docMk/>
            <pc:sldMk cId="1348097691" sldId="591"/>
            <ac:spMk id="6" creationId="{EAE4009C-ADEF-61ED-D303-A52C4F4D69D8}"/>
          </ac:spMkLst>
        </pc:spChg>
        <pc:spChg chg="add mod">
          <ac:chgData name="Claire Mullen" userId="bdeea28b-87c0-4ebd-8906-1d047522cdcc" providerId="ADAL" clId="{F460B83E-59FE-4D20-8C41-888F00B364EF}" dt="2026-02-17T12:29:38.424" v="1921" actId="164"/>
          <ac:spMkLst>
            <pc:docMk/>
            <pc:sldMk cId="1348097691" sldId="591"/>
            <ac:spMk id="7" creationId="{D3726919-FDD3-3E22-A847-C06B7F5F1420}"/>
          </ac:spMkLst>
        </pc:spChg>
        <pc:spChg chg="add mod">
          <ac:chgData name="Claire Mullen" userId="bdeea28b-87c0-4ebd-8906-1d047522cdcc" providerId="ADAL" clId="{F460B83E-59FE-4D20-8C41-888F00B364EF}" dt="2026-02-17T12:41:09.484" v="2264" actId="1076"/>
          <ac:spMkLst>
            <pc:docMk/>
            <pc:sldMk cId="1348097691" sldId="591"/>
            <ac:spMk id="9" creationId="{8152B58C-7ADF-E3A7-6981-A02098AB0D21}"/>
          </ac:spMkLst>
        </pc:spChg>
        <pc:spChg chg="add mod">
          <ac:chgData name="Claire Mullen" userId="bdeea28b-87c0-4ebd-8906-1d047522cdcc" providerId="ADAL" clId="{F460B83E-59FE-4D20-8C41-888F00B364EF}" dt="2026-02-17T12:44:06.667" v="2458" actId="12"/>
          <ac:spMkLst>
            <pc:docMk/>
            <pc:sldMk cId="1348097691" sldId="591"/>
            <ac:spMk id="17" creationId="{23034836-9F46-12EA-A712-6623E2115F2F}"/>
          </ac:spMkLst>
        </pc:spChg>
        <pc:spChg chg="add mod">
          <ac:chgData name="Claire Mullen" userId="bdeea28b-87c0-4ebd-8906-1d047522cdcc" providerId="ADAL" clId="{F460B83E-59FE-4D20-8C41-888F00B364EF}" dt="2026-02-17T12:44:42.441" v="2482" actId="20577"/>
          <ac:spMkLst>
            <pc:docMk/>
            <pc:sldMk cId="1348097691" sldId="591"/>
            <ac:spMk id="21" creationId="{D5DAFC31-0078-A3FA-957E-89C02143E5C9}"/>
          </ac:spMkLst>
        </pc:spChg>
        <pc:grpChg chg="add mod">
          <ac:chgData name="Claire Mullen" userId="bdeea28b-87c0-4ebd-8906-1d047522cdcc" providerId="ADAL" clId="{F460B83E-59FE-4D20-8C41-888F00B364EF}" dt="2026-02-17T12:32:52.103" v="2017" actId="1076"/>
          <ac:grpSpMkLst>
            <pc:docMk/>
            <pc:sldMk cId="1348097691" sldId="591"/>
            <ac:grpSpMk id="8" creationId="{CD9FCACA-BA72-8C8F-C21B-3A5BA74AA32F}"/>
          </ac:grpSpMkLst>
        </pc:grpChg>
        <pc:picChg chg="add mod">
          <ac:chgData name="Claire Mullen" userId="bdeea28b-87c0-4ebd-8906-1d047522cdcc" providerId="ADAL" clId="{F460B83E-59FE-4D20-8C41-888F00B364EF}" dt="2026-02-17T12:29:38.424" v="1921" actId="164"/>
          <ac:picMkLst>
            <pc:docMk/>
            <pc:sldMk cId="1348097691" sldId="591"/>
            <ac:picMk id="5" creationId="{85D611F4-3801-01B2-DA9A-9D1736B06BDC}"/>
          </ac:picMkLst>
        </pc:picChg>
        <pc:cxnChg chg="add mod">
          <ac:chgData name="Claire Mullen" userId="bdeea28b-87c0-4ebd-8906-1d047522cdcc" providerId="ADAL" clId="{F460B83E-59FE-4D20-8C41-888F00B364EF}" dt="2026-02-17T12:40:51.960" v="2260" actId="1076"/>
          <ac:cxnSpMkLst>
            <pc:docMk/>
            <pc:sldMk cId="1348097691" sldId="591"/>
            <ac:cxnSpMk id="11" creationId="{D1823BD4-89D3-E3AA-33C1-E315330FAA30}"/>
          </ac:cxnSpMkLst>
        </pc:cxnChg>
        <pc:cxnChg chg="add mod">
          <ac:chgData name="Claire Mullen" userId="bdeea28b-87c0-4ebd-8906-1d047522cdcc" providerId="ADAL" clId="{F460B83E-59FE-4D20-8C41-888F00B364EF}" dt="2026-02-17T12:41:09.484" v="2264" actId="1076"/>
          <ac:cxnSpMkLst>
            <pc:docMk/>
            <pc:sldMk cId="1348097691" sldId="591"/>
            <ac:cxnSpMk id="12" creationId="{236B98DB-7FEA-F227-A206-83C4306895DE}"/>
          </ac:cxnSpMkLst>
        </pc:cxnChg>
      </pc:sldChg>
      <pc:sldChg chg="addSp delSp modSp new mod modClrScheme chgLayout">
        <pc:chgData name="Claire Mullen" userId="bdeea28b-87c0-4ebd-8906-1d047522cdcc" providerId="ADAL" clId="{F460B83E-59FE-4D20-8C41-888F00B364EF}" dt="2026-02-18T12:01:49.664" v="3382" actId="27636"/>
        <pc:sldMkLst>
          <pc:docMk/>
          <pc:sldMk cId="3605678911" sldId="592"/>
        </pc:sldMkLst>
        <pc:spChg chg="add mod ord">
          <ac:chgData name="Claire Mullen" userId="bdeea28b-87c0-4ebd-8906-1d047522cdcc" providerId="ADAL" clId="{F460B83E-59FE-4D20-8C41-888F00B364EF}" dt="2026-02-18T12:00:27.593" v="3277" actId="20577"/>
          <ac:spMkLst>
            <pc:docMk/>
            <pc:sldMk cId="3605678911" sldId="592"/>
            <ac:spMk id="5" creationId="{26B2DB88-D1FA-B964-5C88-5EB05E0B5838}"/>
          </ac:spMkLst>
        </pc:spChg>
        <pc:spChg chg="add mod ord">
          <ac:chgData name="Claire Mullen" userId="bdeea28b-87c0-4ebd-8906-1d047522cdcc" providerId="ADAL" clId="{F460B83E-59FE-4D20-8C41-888F00B364EF}" dt="2026-02-18T12:01:49.664" v="3382" actId="27636"/>
          <ac:spMkLst>
            <pc:docMk/>
            <pc:sldMk cId="3605678911" sldId="592"/>
            <ac:spMk id="6" creationId="{2CBBBD66-5DC3-3B96-C525-C1ED89115BD0}"/>
          </ac:spMkLst>
        </pc:spChg>
      </pc:sldChg>
      <pc:sldChg chg="addSp delSp modSp add mod">
        <pc:chgData name="Claire Mullen" userId="bdeea28b-87c0-4ebd-8906-1d047522cdcc" providerId="ADAL" clId="{F460B83E-59FE-4D20-8C41-888F00B364EF}" dt="2026-02-18T12:15:11.354" v="3608" actId="1076"/>
        <pc:sldMkLst>
          <pc:docMk/>
          <pc:sldMk cId="4032427738" sldId="593"/>
        </pc:sldMkLst>
        <pc:spChg chg="mod">
          <ac:chgData name="Claire Mullen" userId="bdeea28b-87c0-4ebd-8906-1d047522cdcc" providerId="ADAL" clId="{F460B83E-59FE-4D20-8C41-888F00B364EF}" dt="2026-02-18T12:15:04.895" v="3607" actId="14100"/>
          <ac:spMkLst>
            <pc:docMk/>
            <pc:sldMk cId="4032427738" sldId="593"/>
            <ac:spMk id="135" creationId="{D8F309F9-339E-5DCD-15E7-EE400A932F23}"/>
          </ac:spMkLst>
        </pc:spChg>
        <pc:spChg chg="mod">
          <ac:chgData name="Claire Mullen" userId="bdeea28b-87c0-4ebd-8906-1d047522cdcc" providerId="ADAL" clId="{F460B83E-59FE-4D20-8C41-888F00B364EF}" dt="2026-02-18T12:15:11.354" v="3608" actId="1076"/>
          <ac:spMkLst>
            <pc:docMk/>
            <pc:sldMk cId="4032427738" sldId="593"/>
            <ac:spMk id="136" creationId="{2833FCEF-ECD0-7880-2D97-968E82405865}"/>
          </ac:spMkLst>
        </pc:spChg>
        <pc:picChg chg="add mod">
          <ac:chgData name="Claire Mullen" userId="bdeea28b-87c0-4ebd-8906-1d047522cdcc" providerId="ADAL" clId="{F460B83E-59FE-4D20-8C41-888F00B364EF}" dt="2026-02-18T12:14:47.010" v="3600" actId="14100"/>
          <ac:picMkLst>
            <pc:docMk/>
            <pc:sldMk cId="4032427738" sldId="593"/>
            <ac:picMk id="1026" creationId="{5B9DA7B3-0B24-8591-797C-E5300E9D928F}"/>
          </ac:picMkLst>
        </pc:picChg>
      </pc:sldChg>
      <pc:sldChg chg="addSp delSp modSp add mod delAnim">
        <pc:chgData name="Claire Mullen" userId="bdeea28b-87c0-4ebd-8906-1d047522cdcc" providerId="ADAL" clId="{F460B83E-59FE-4D20-8C41-888F00B364EF}" dt="2026-02-18T12:11:57.764" v="3581" actId="1076"/>
        <pc:sldMkLst>
          <pc:docMk/>
          <pc:sldMk cId="1737753943" sldId="594"/>
        </pc:sldMkLst>
        <pc:spChg chg="add mod">
          <ac:chgData name="Claire Mullen" userId="bdeea28b-87c0-4ebd-8906-1d047522cdcc" providerId="ADAL" clId="{F460B83E-59FE-4D20-8C41-888F00B364EF}" dt="2026-02-18T12:11:45.028" v="3578" actId="1076"/>
          <ac:spMkLst>
            <pc:docMk/>
            <pc:sldMk cId="1737753943" sldId="594"/>
            <ac:spMk id="2" creationId="{BE4CEB74-7FD6-F011-9F32-675E7E974727}"/>
          </ac:spMkLst>
        </pc:spChg>
        <pc:spChg chg="mod">
          <ac:chgData name="Claire Mullen" userId="bdeea28b-87c0-4ebd-8906-1d047522cdcc" providerId="ADAL" clId="{F460B83E-59FE-4D20-8C41-888F00B364EF}" dt="2026-02-18T12:09:24.641" v="3493" actId="1076"/>
          <ac:spMkLst>
            <pc:docMk/>
            <pc:sldMk cId="1737753943" sldId="594"/>
            <ac:spMk id="4" creationId="{312DA615-B8EC-6539-0019-6777C305D4A9}"/>
          </ac:spMkLst>
        </pc:spChg>
        <pc:spChg chg="add mod">
          <ac:chgData name="Claire Mullen" userId="bdeea28b-87c0-4ebd-8906-1d047522cdcc" providerId="ADAL" clId="{F460B83E-59FE-4D20-8C41-888F00B364EF}" dt="2026-02-18T12:11:10.414" v="3533" actId="207"/>
          <ac:spMkLst>
            <pc:docMk/>
            <pc:sldMk cId="1737753943" sldId="594"/>
            <ac:spMk id="5" creationId="{307CD9F9-3AFB-A481-7138-6C33C457B46C}"/>
          </ac:spMkLst>
        </pc:spChg>
        <pc:spChg chg="mod">
          <ac:chgData name="Claire Mullen" userId="bdeea28b-87c0-4ebd-8906-1d047522cdcc" providerId="ADAL" clId="{F460B83E-59FE-4D20-8C41-888F00B364EF}" dt="2026-02-18T12:09:29.965" v="3494" actId="1076"/>
          <ac:spMkLst>
            <pc:docMk/>
            <pc:sldMk cId="1737753943" sldId="594"/>
            <ac:spMk id="6" creationId="{55BF557C-76D8-F3D0-02B7-BAFA491C260D}"/>
          </ac:spMkLst>
        </pc:spChg>
        <pc:spChg chg="mod">
          <ac:chgData name="Claire Mullen" userId="bdeea28b-87c0-4ebd-8906-1d047522cdcc" providerId="ADAL" clId="{F460B83E-59FE-4D20-8C41-888F00B364EF}" dt="2026-02-18T12:09:46.803" v="3499" actId="1076"/>
          <ac:spMkLst>
            <pc:docMk/>
            <pc:sldMk cId="1737753943" sldId="594"/>
            <ac:spMk id="8" creationId="{A53E597B-6197-AF60-A634-73EA8F5E7F76}"/>
          </ac:spMkLst>
        </pc:spChg>
        <pc:spChg chg="mod">
          <ac:chgData name="Claire Mullen" userId="bdeea28b-87c0-4ebd-8906-1d047522cdcc" providerId="ADAL" clId="{F460B83E-59FE-4D20-8C41-888F00B364EF}" dt="2026-02-18T12:09:38.978" v="3497" actId="1076"/>
          <ac:spMkLst>
            <pc:docMk/>
            <pc:sldMk cId="1737753943" sldId="594"/>
            <ac:spMk id="9" creationId="{D60D8F14-E769-B0AF-812A-11C33E84E39D}"/>
          </ac:spMkLst>
        </pc:spChg>
        <pc:spChg chg="mod">
          <ac:chgData name="Claire Mullen" userId="bdeea28b-87c0-4ebd-8906-1d047522cdcc" providerId="ADAL" clId="{F460B83E-59FE-4D20-8C41-888F00B364EF}" dt="2026-02-18T12:09:59.086" v="3501" actId="1076"/>
          <ac:spMkLst>
            <pc:docMk/>
            <pc:sldMk cId="1737753943" sldId="594"/>
            <ac:spMk id="11" creationId="{30EE183F-C727-085C-5EAA-963DAD005F00}"/>
          </ac:spMkLst>
        </pc:spChg>
        <pc:spChg chg="mod">
          <ac:chgData name="Claire Mullen" userId="bdeea28b-87c0-4ebd-8906-1d047522cdcc" providerId="ADAL" clId="{F460B83E-59FE-4D20-8C41-888F00B364EF}" dt="2026-02-18T12:09:32.384" v="3495" actId="1076"/>
          <ac:spMkLst>
            <pc:docMk/>
            <pc:sldMk cId="1737753943" sldId="594"/>
            <ac:spMk id="14" creationId="{8851407E-AB72-0994-7D58-FFEF70D89A62}"/>
          </ac:spMkLst>
        </pc:spChg>
        <pc:spChg chg="mod">
          <ac:chgData name="Claire Mullen" userId="bdeea28b-87c0-4ebd-8906-1d047522cdcc" providerId="ADAL" clId="{F460B83E-59FE-4D20-8C41-888F00B364EF}" dt="2026-02-18T12:09:52.658" v="3500" actId="1076"/>
          <ac:spMkLst>
            <pc:docMk/>
            <pc:sldMk cId="1737753943" sldId="594"/>
            <ac:spMk id="16" creationId="{6814F807-2572-737E-D180-D0FF96FBF9E2}"/>
          </ac:spMkLst>
        </pc:spChg>
        <pc:spChg chg="mod">
          <ac:chgData name="Claire Mullen" userId="bdeea28b-87c0-4ebd-8906-1d047522cdcc" providerId="ADAL" clId="{F460B83E-59FE-4D20-8C41-888F00B364EF}" dt="2026-02-18T12:09:35.304" v="3496" actId="1076"/>
          <ac:spMkLst>
            <pc:docMk/>
            <pc:sldMk cId="1737753943" sldId="594"/>
            <ac:spMk id="17" creationId="{9AC31B28-F897-75CB-615C-63CC011E5D98}"/>
          </ac:spMkLst>
        </pc:spChg>
        <pc:spChg chg="mod">
          <ac:chgData name="Claire Mullen" userId="bdeea28b-87c0-4ebd-8906-1d047522cdcc" providerId="ADAL" clId="{F460B83E-59FE-4D20-8C41-888F00B364EF}" dt="2026-02-18T12:09:42.474" v="3498" actId="1076"/>
          <ac:spMkLst>
            <pc:docMk/>
            <pc:sldMk cId="1737753943" sldId="594"/>
            <ac:spMk id="18" creationId="{B6143A29-D7C2-E8BC-3471-48511DAA3CEA}"/>
          </ac:spMkLst>
        </pc:spChg>
        <pc:spChg chg="mod">
          <ac:chgData name="Claire Mullen" userId="bdeea28b-87c0-4ebd-8906-1d047522cdcc" providerId="ADAL" clId="{F460B83E-59FE-4D20-8C41-888F00B364EF}" dt="2026-02-18T12:10:25.273" v="3524" actId="1076"/>
          <ac:spMkLst>
            <pc:docMk/>
            <pc:sldMk cId="1737753943" sldId="594"/>
            <ac:spMk id="19" creationId="{E65DA896-3AE3-48B8-0E34-8FC9548EEDB8}"/>
          </ac:spMkLst>
        </pc:spChg>
        <pc:spChg chg="mod">
          <ac:chgData name="Claire Mullen" userId="bdeea28b-87c0-4ebd-8906-1d047522cdcc" providerId="ADAL" clId="{F460B83E-59FE-4D20-8C41-888F00B364EF}" dt="2026-02-18T12:11:57.764" v="3581" actId="1076"/>
          <ac:spMkLst>
            <pc:docMk/>
            <pc:sldMk cId="1737753943" sldId="594"/>
            <ac:spMk id="63" creationId="{668DFB38-CD86-697A-0013-430E473CBC44}"/>
          </ac:spMkLst>
        </pc:spChg>
      </pc:sldChg>
      <pc:sldMasterChg chg="delSldLayout">
        <pc:chgData name="Claire Mullen" userId="bdeea28b-87c0-4ebd-8906-1d047522cdcc" providerId="ADAL" clId="{F460B83E-59FE-4D20-8C41-888F00B364EF}" dt="2026-02-12T09:33:09.945" v="844" actId="2696"/>
        <pc:sldMasterMkLst>
          <pc:docMk/>
          <pc:sldMasterMk cId="0" sldId="2147483648"/>
        </pc:sldMasterMkLst>
      </pc:sldMasterChg>
    </pc:docChg>
  </pc:docChgLst>
  <pc:docChgLst>
    <pc:chgData name="Jessica Dunne" userId="S::jessica.dunne@ahead.ie::6f3be296-b75d-440f-991a-da75bc636927" providerId="AD" clId="Web-{ADC16A18-7589-CED9-7EDC-17106E0DD57A}"/>
    <pc:docChg chg="modSld">
      <pc:chgData name="Jessica Dunne" userId="S::jessica.dunne@ahead.ie::6f3be296-b75d-440f-991a-da75bc636927" providerId="AD" clId="Web-{ADC16A18-7589-CED9-7EDC-17106E0DD57A}" dt="2026-03-11T14:42:37.227" v="9"/>
      <pc:docMkLst>
        <pc:docMk/>
      </pc:docMkLst>
      <pc:sldChg chg="addSp modSp">
        <pc:chgData name="Jessica Dunne" userId="S::jessica.dunne@ahead.ie::6f3be296-b75d-440f-991a-da75bc636927" providerId="AD" clId="Web-{ADC16A18-7589-CED9-7EDC-17106E0DD57A}" dt="2026-03-11T14:42:37.227" v="9"/>
        <pc:sldMkLst>
          <pc:docMk/>
          <pc:sldMk cId="0" sldId="574"/>
        </pc:sldMkLst>
        <pc:grpChg chg="add mod">
          <ac:chgData name="Jessica Dunne" userId="S::jessica.dunne@ahead.ie::6f3be296-b75d-440f-991a-da75bc636927" providerId="AD" clId="Web-{ADC16A18-7589-CED9-7EDC-17106E0DD57A}" dt="2026-03-11T14:42:37.227" v="9"/>
          <ac:grpSpMkLst>
            <pc:docMk/>
            <pc:sldMk cId="0" sldId="574"/>
            <ac:grpSpMk id="3" creationId="{BAFB8917-92C7-783D-0B13-60A3FA39026A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d-my.sharepoint.com/personal/claire_mullen_ucd_ie/Documents/Documents/Data/Who%20Counts%202026/Who%20Counts%20Data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cd-my.sharepoint.com/personal/claire_mullen_ucd_ie/Documents/Documents/Data/Who%20Counts%202026/Who%20Counts%20Data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cd-my.sharepoint.com/personal/claire_mullen_ucd_ie/Documents/Documents/Data/Who%20Counts%202026/Who%20Counts%20Data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71404890178183E-2"/>
          <c:y val="6.7108268010498448E-2"/>
          <c:w val="0.88408122668876921"/>
          <c:h val="0.7199594042858273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Admissions!$O$2</c:f>
              <c:strCache>
                <c:ptCount val="1"/>
                <c:pt idx="0">
                  <c:v>Other EU Places</c:v>
                </c:pt>
              </c:strCache>
            </c:strRef>
          </c:tx>
          <c:spPr>
            <a:solidFill>
              <a:srgbClr val="00417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0C40E1E-62A9-4D0E-A3FA-82316F61B831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703-432E-8CC5-901D25B1B3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787FEB9-1050-4E71-94EC-FDBB7321BC64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703-432E-8CC5-901D25B1B3E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A92BA7C-20D5-4269-8569-042924211A84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703-432E-8CC5-901D25B1B3E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0345AC-E644-439D-8F73-167F8002DB2A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703-432E-8CC5-901D25B1B3E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D279CAE-0F37-45A2-895B-73FD62204EB0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703-432E-8CC5-901D25B1B3E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2649602-9477-4AA1-BB76-B1917B94C2E9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703-432E-8CC5-901D25B1B3E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3F1DE1D-52C5-46A7-999B-427B5AC37DF5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703-432E-8CC5-901D25B1B3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Admissions!$I$3:$I$9</c:f>
              <c:strCache>
                <c:ptCount val="7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  <c:pt idx="5">
                  <c:v>2023/24</c:v>
                </c:pt>
                <c:pt idx="6">
                  <c:v>2024/25</c:v>
                </c:pt>
              </c:strCache>
            </c:strRef>
          </c:cat>
          <c:val>
            <c:numRef>
              <c:f>Admissions!$O$3:$O$9</c:f>
              <c:numCache>
                <c:formatCode>General</c:formatCode>
                <c:ptCount val="7"/>
                <c:pt idx="0">
                  <c:v>3018</c:v>
                </c:pt>
                <c:pt idx="1">
                  <c:v>2972</c:v>
                </c:pt>
                <c:pt idx="2">
                  <c:v>3266</c:v>
                </c:pt>
                <c:pt idx="3">
                  <c:v>3225</c:v>
                </c:pt>
                <c:pt idx="4">
                  <c:v>3146</c:v>
                </c:pt>
                <c:pt idx="5">
                  <c:v>3273</c:v>
                </c:pt>
                <c:pt idx="6">
                  <c:v>3133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Admissions!$R$3:$R$9</c15:f>
                <c15:dlblRangeCache>
                  <c:ptCount val="7"/>
                  <c:pt idx="0">
                    <c:v>75.8%</c:v>
                  </c:pt>
                  <c:pt idx="1">
                    <c:v>74.1%</c:v>
                  </c:pt>
                  <c:pt idx="2">
                    <c:v>75.3%</c:v>
                  </c:pt>
                  <c:pt idx="3">
                    <c:v>73.7%</c:v>
                  </c:pt>
                  <c:pt idx="4">
                    <c:v>73.0%</c:v>
                  </c:pt>
                  <c:pt idx="5">
                    <c:v>73.7%</c:v>
                  </c:pt>
                  <c:pt idx="6">
                    <c:v>71.8%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7703-432E-8CC5-901D25B1B3EF}"/>
            </c:ext>
          </c:extLst>
        </c:ser>
        <c:ser>
          <c:idx val="1"/>
          <c:order val="1"/>
          <c:tx>
            <c:v>Access Returns</c:v>
          </c:tx>
          <c:spPr>
            <a:solidFill>
              <a:srgbClr val="76B82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4482E8A-502F-4776-9152-F81459195039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7703-432E-8CC5-901D25B1B3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1400958-AEA2-455D-B488-1734912F79FA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703-432E-8CC5-901D25B1B3E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A6A9EB8-72D9-4A82-9F16-B79703F50085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703-432E-8CC5-901D25B1B3E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9BFB8C0-9C83-4C78-BE6F-BD3ECA72FF43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703-432E-8CC5-901D25B1B3E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2C62CFE-106E-4AFA-AAF6-B4208289882E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703-432E-8CC5-901D25B1B3E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C57C18D-AC28-44A4-9A41-F7C167EDC513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7703-432E-8CC5-901D25B1B3E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02D769B-3DB5-4A43-AD23-B3B602A3345D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703-432E-8CC5-901D25B1B3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Admissions!$I$3:$I$9</c:f>
              <c:strCache>
                <c:ptCount val="7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  <c:pt idx="5">
                  <c:v>2023/24</c:v>
                </c:pt>
                <c:pt idx="6">
                  <c:v>2024/25</c:v>
                </c:pt>
              </c:strCache>
            </c:strRef>
          </c:cat>
          <c:val>
            <c:numRef>
              <c:f>Admissions!$N$3:$N$9</c:f>
              <c:numCache>
                <c:formatCode>General</c:formatCode>
                <c:ptCount val="7"/>
                <c:pt idx="0">
                  <c:v>344</c:v>
                </c:pt>
                <c:pt idx="1">
                  <c:v>315</c:v>
                </c:pt>
                <c:pt idx="2">
                  <c:v>213</c:v>
                </c:pt>
                <c:pt idx="3">
                  <c:v>270</c:v>
                </c:pt>
                <c:pt idx="4">
                  <c:v>362</c:v>
                </c:pt>
                <c:pt idx="5">
                  <c:v>348</c:v>
                </c:pt>
                <c:pt idx="6">
                  <c:v>321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Admissions!$Q$3:$Q$9</c15:f>
                <c15:dlblRangeCache>
                  <c:ptCount val="7"/>
                  <c:pt idx="0">
                    <c:v>8.6%</c:v>
                  </c:pt>
                  <c:pt idx="1">
                    <c:v>7.8%</c:v>
                  </c:pt>
                  <c:pt idx="2">
                    <c:v>4.9%</c:v>
                  </c:pt>
                  <c:pt idx="3">
                    <c:v>6.2%</c:v>
                  </c:pt>
                  <c:pt idx="4">
                    <c:v>8.4%</c:v>
                  </c:pt>
                  <c:pt idx="5">
                    <c:v>7.8%</c:v>
                  </c:pt>
                  <c:pt idx="6">
                    <c:v>7.3%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7703-432E-8CC5-901D25B1B3EF}"/>
            </c:ext>
          </c:extLst>
        </c:ser>
        <c:ser>
          <c:idx val="0"/>
          <c:order val="2"/>
          <c:tx>
            <c:v>Access Accepts</c:v>
          </c:tx>
          <c:spPr>
            <a:solidFill>
              <a:srgbClr val="0090D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AF81085-4A72-43C3-B563-509C445C7916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7703-432E-8CC5-901D25B1B3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6283101-C749-4E0B-9A8A-2A3D27242F60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703-432E-8CC5-901D25B1B3E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CEF329B-DA62-488C-A487-A52FA5A29A6C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703-432E-8CC5-901D25B1B3E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F14D170-6A3D-40A4-8966-D0F24059C6D4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703-432E-8CC5-901D25B1B3E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DE9972B-2FC4-4FFA-810F-9279C6ABCCEA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703-432E-8CC5-901D25B1B3E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352664D-CA32-4771-A785-DDAEF171AA1D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703-432E-8CC5-901D25B1B3E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5FD44C7-E6A1-4604-9310-520C08A0A879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703-432E-8CC5-901D25B1B3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Admissions!$I$3:$I$9</c:f>
              <c:strCache>
                <c:ptCount val="7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  <c:pt idx="5">
                  <c:v>2023/24</c:v>
                </c:pt>
                <c:pt idx="6">
                  <c:v>2024/25</c:v>
                </c:pt>
              </c:strCache>
            </c:strRef>
          </c:cat>
          <c:val>
            <c:numRef>
              <c:f>Admissions!$M$3:$M$9</c:f>
              <c:numCache>
                <c:formatCode>General</c:formatCode>
                <c:ptCount val="7"/>
                <c:pt idx="0">
                  <c:v>619</c:v>
                </c:pt>
                <c:pt idx="1">
                  <c:v>726</c:v>
                </c:pt>
                <c:pt idx="2">
                  <c:v>857</c:v>
                </c:pt>
                <c:pt idx="3">
                  <c:v>879</c:v>
                </c:pt>
                <c:pt idx="4">
                  <c:v>800</c:v>
                </c:pt>
                <c:pt idx="5">
                  <c:v>819</c:v>
                </c:pt>
                <c:pt idx="6">
                  <c:v>910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Admissions!$P$3:$P$9</c15:f>
                <c15:dlblRangeCache>
                  <c:ptCount val="7"/>
                  <c:pt idx="0">
                    <c:v>15.5%</c:v>
                  </c:pt>
                  <c:pt idx="1">
                    <c:v>18.1%</c:v>
                  </c:pt>
                  <c:pt idx="2">
                    <c:v>19.8%</c:v>
                  </c:pt>
                  <c:pt idx="3">
                    <c:v>20.1%</c:v>
                  </c:pt>
                  <c:pt idx="4">
                    <c:v>18.6%</c:v>
                  </c:pt>
                  <c:pt idx="5">
                    <c:v>18.4%</c:v>
                  </c:pt>
                  <c:pt idx="6">
                    <c:v>20.9%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7703-432E-8CC5-901D25B1B3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95927791"/>
        <c:axId val="95919151"/>
      </c:barChart>
      <c:catAx>
        <c:axId val="9592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5919151"/>
        <c:crosses val="autoZero"/>
        <c:auto val="1"/>
        <c:lblAlgn val="ctr"/>
        <c:lblOffset val="100"/>
        <c:noMultiLvlLbl val="0"/>
      </c:catAx>
      <c:valAx>
        <c:axId val="95919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59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36699874113947E-2"/>
          <c:y val="5.1391499990937804E-2"/>
          <c:w val="0.89858996641740729"/>
          <c:h val="0.70788674563408172"/>
        </c:manualLayout>
      </c:layout>
      <c:lineChart>
        <c:grouping val="standard"/>
        <c:varyColors val="0"/>
        <c:ser>
          <c:idx val="0"/>
          <c:order val="0"/>
          <c:tx>
            <c:strRef>
              <c:f>Participation!$P$2</c:f>
              <c:strCache>
                <c:ptCount val="1"/>
                <c:pt idx="0">
                  <c:v>Disability </c:v>
                </c:pt>
              </c:strCache>
            </c:strRef>
          </c:tx>
          <c:spPr>
            <a:ln w="38100" cap="rnd">
              <a:solidFill>
                <a:srgbClr val="004177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04177"/>
              </a:solidFill>
              <a:ln w="25400">
                <a:solidFill>
                  <a:srgbClr val="004177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486760048691633E-2"/>
                  <c:y val="-1.3360763885385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62-413E-A9C8-404C660936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62-413E-A9C8-404C660936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62-413E-A9C8-404C660936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62-413E-A9C8-404C660936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62-413E-A9C8-404C6609364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62-413E-A9C8-404C6609364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62-413E-A9C8-404C6609364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62-413E-A9C8-404C66093647}"/>
                </c:ext>
              </c:extLst>
            </c:dLbl>
            <c:dLbl>
              <c:idx val="8"/>
              <c:layout>
                <c:manualLayout>
                  <c:x val="-1.5591957018597613E-3"/>
                  <c:y val="-5.762713954382562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62-413E-A9C8-404C6609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Participation!$K$3:$K$11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Participation!$P$3:$P$11</c:f>
              <c:numCache>
                <c:formatCode>0.0%;\(0.0%\)</c:formatCode>
                <c:ptCount val="9"/>
                <c:pt idx="0">
                  <c:v>9.0531561461794002E-2</c:v>
                </c:pt>
                <c:pt idx="1">
                  <c:v>9.4404374127501203E-2</c:v>
                </c:pt>
                <c:pt idx="2">
                  <c:v>0.115729232903636</c:v>
                </c:pt>
                <c:pt idx="3">
                  <c:v>0.12661468637262899</c:v>
                </c:pt>
                <c:pt idx="4">
                  <c:v>0.13737595199630742</c:v>
                </c:pt>
                <c:pt idx="5">
                  <c:v>0.15266028495102404</c:v>
                </c:pt>
                <c:pt idx="6">
                  <c:v>0.16600000000000001</c:v>
                </c:pt>
                <c:pt idx="7">
                  <c:v>0.187</c:v>
                </c:pt>
                <c:pt idx="8" formatCode="0.0%">
                  <c:v>0.18902221087567014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062-413E-A9C8-404C66093647}"/>
            </c:ext>
          </c:extLst>
        </c:ser>
        <c:ser>
          <c:idx val="1"/>
          <c:order val="1"/>
          <c:tx>
            <c:strRef>
              <c:f>Participation!$R$2</c:f>
              <c:strCache>
                <c:ptCount val="1"/>
                <c:pt idx="0">
                  <c:v>Low Income</c:v>
                </c:pt>
              </c:strCache>
            </c:strRef>
          </c:tx>
          <c:spPr>
            <a:ln w="38100" cap="rnd">
              <a:solidFill>
                <a:srgbClr val="0090D7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090D7"/>
              </a:solidFill>
              <a:ln w="25400" cap="sq">
                <a:solidFill>
                  <a:srgbClr val="0090D7"/>
                </a:solidFill>
                <a:bevel/>
              </a:ln>
              <a:effectLst/>
            </c:spPr>
          </c:marker>
          <c:dLbls>
            <c:dLbl>
              <c:idx val="0"/>
              <c:layout>
                <c:manualLayout>
                  <c:x val="-7.0711194303735417E-2"/>
                  <c:y val="3.40635539950273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62-413E-A9C8-404C660936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62-413E-A9C8-404C660936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62-413E-A9C8-404C660936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62-413E-A9C8-404C660936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62-413E-A9C8-404C6609364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62-413E-A9C8-404C6609364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062-413E-A9C8-404C6609364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062-413E-A9C8-404C66093647}"/>
                </c:ext>
              </c:extLst>
            </c:dLbl>
            <c:dLbl>
              <c:idx val="8"/>
              <c:layout>
                <c:manualLayout>
                  <c:x val="-1.643946858124792E-3"/>
                  <c:y val="-6.24529886074093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062-413E-A9C8-404C6609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Participation!$K$3:$K$11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Participation!$R$3:$R$11</c:f>
              <c:numCache>
                <c:formatCode>0.0%;\(0.0%\)</c:formatCode>
                <c:ptCount val="9"/>
                <c:pt idx="0">
                  <c:v>7.8310393925011906E-2</c:v>
                </c:pt>
                <c:pt idx="1">
                  <c:v>8.1782224290367606E-2</c:v>
                </c:pt>
                <c:pt idx="2">
                  <c:v>8.37620671715128E-2</c:v>
                </c:pt>
                <c:pt idx="3">
                  <c:v>0.10386360991504701</c:v>
                </c:pt>
                <c:pt idx="4">
                  <c:v>0.11181629356104315</c:v>
                </c:pt>
                <c:pt idx="5">
                  <c:v>0.118766696349065</c:v>
                </c:pt>
                <c:pt idx="6">
                  <c:v>0.104</c:v>
                </c:pt>
                <c:pt idx="7">
                  <c:v>0.14299999999999999</c:v>
                </c:pt>
                <c:pt idx="8" formatCode="0.0%">
                  <c:v>0.12918049527699771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062-413E-A9C8-404C66093647}"/>
            </c:ext>
          </c:extLst>
        </c:ser>
        <c:ser>
          <c:idx val="2"/>
          <c:order val="2"/>
          <c:tx>
            <c:strRef>
              <c:f>Participation!$T$2</c:f>
              <c:strCache>
                <c:ptCount val="1"/>
                <c:pt idx="0">
                  <c:v>Mature</c:v>
                </c:pt>
              </c:strCache>
            </c:strRef>
          </c:tx>
          <c:spPr>
            <a:ln w="38100" cap="rnd">
              <a:solidFill>
                <a:srgbClr val="76B82A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76B82A"/>
              </a:solidFill>
              <a:ln w="25400">
                <a:solidFill>
                  <a:srgbClr val="76B82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9624033558879898E-2"/>
                  <c:y val="-1.6821250774882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062-413E-A9C8-404C660936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062-413E-A9C8-404C660936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062-413E-A9C8-404C660936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062-413E-A9C8-404C660936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062-413E-A9C8-404C6609364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062-413E-A9C8-404C6609364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062-413E-A9C8-404C6609364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062-413E-A9C8-404C66093647}"/>
                </c:ext>
              </c:extLst>
            </c:dLbl>
            <c:dLbl>
              <c:idx val="8"/>
              <c:layout>
                <c:manualLayout>
                  <c:x val="-3.5752146980029681E-3"/>
                  <c:y val="-2.38418158452299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062-413E-A9C8-404C6609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Participation!$K$3:$K$11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Participation!$T$3:$T$11</c:f>
              <c:numCache>
                <c:formatCode>0.0%;\(0.0%\)</c:formatCode>
                <c:ptCount val="9"/>
                <c:pt idx="0">
                  <c:v>0.11016848599905101</c:v>
                </c:pt>
                <c:pt idx="1">
                  <c:v>0.10592135877152201</c:v>
                </c:pt>
                <c:pt idx="2">
                  <c:v>9.9254292155615903E-2</c:v>
                </c:pt>
                <c:pt idx="3">
                  <c:v>9.9906900965902504E-2</c:v>
                </c:pt>
                <c:pt idx="4">
                  <c:v>9.4507269789983847E-2</c:v>
                </c:pt>
                <c:pt idx="5">
                  <c:v>9.5391807658058769E-2</c:v>
                </c:pt>
                <c:pt idx="6">
                  <c:v>8.2000000000000003E-2</c:v>
                </c:pt>
                <c:pt idx="7">
                  <c:v>7.4999999999999997E-2</c:v>
                </c:pt>
                <c:pt idx="8" formatCode="0.0%">
                  <c:v>6.3262701046719425E-2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5062-413E-A9C8-404C66093647}"/>
            </c:ext>
          </c:extLst>
        </c:ser>
        <c:ser>
          <c:idx val="3"/>
          <c:order val="3"/>
          <c:tx>
            <c:strRef>
              <c:f>Participation!$V$2</c:f>
              <c:strCache>
                <c:ptCount val="1"/>
                <c:pt idx="0">
                  <c:v>QQI-FET</c:v>
                </c:pt>
              </c:strCache>
            </c:strRef>
          </c:tx>
          <c:spPr>
            <a:ln w="38100" cap="rnd">
              <a:solidFill>
                <a:srgbClr val="F9D5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9D500"/>
              </a:solidFill>
              <a:ln w="25400">
                <a:solidFill>
                  <a:srgbClr val="F9D5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867382557366298E-2"/>
                  <c:y val="-6.24529383754286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062-413E-A9C8-404C660936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062-413E-A9C8-404C660936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062-413E-A9C8-404C660936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062-413E-A9C8-404C660936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062-413E-A9C8-404C6609364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062-413E-A9C8-404C6609364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062-413E-A9C8-404C6609364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062-413E-A9C8-404C66093647}"/>
                </c:ext>
              </c:extLst>
            </c:dLbl>
            <c:dLbl>
              <c:idx val="8"/>
              <c:layout>
                <c:manualLayout>
                  <c:x val="-3.5821779682809335E-3"/>
                  <c:y val="-6.09300983619316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062-413E-A9C8-404C6609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Participation!$K$3:$K$11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Participation!$V$3:$V$11</c:f>
              <c:numCache>
                <c:formatCode>0.0%;\(0.0%\)</c:formatCode>
                <c:ptCount val="9"/>
                <c:pt idx="0">
                  <c:v>1.7145230185097299E-2</c:v>
                </c:pt>
                <c:pt idx="1">
                  <c:v>1.9136807817589599E-2</c:v>
                </c:pt>
                <c:pt idx="2">
                  <c:v>1.9943349326550699E-2</c:v>
                </c:pt>
                <c:pt idx="3">
                  <c:v>2.6125916443616899E-2</c:v>
                </c:pt>
                <c:pt idx="4">
                  <c:v>3.2598661435495037E-2</c:v>
                </c:pt>
                <c:pt idx="5">
                  <c:v>3.9347729296527162E-2</c:v>
                </c:pt>
                <c:pt idx="6">
                  <c:v>4.4999999999999998E-2</c:v>
                </c:pt>
                <c:pt idx="7">
                  <c:v>4.4999999999999998E-2</c:v>
                </c:pt>
                <c:pt idx="8" formatCode="0.0%">
                  <c:v>4.0234873627776356E-2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5062-413E-A9C8-404C66093647}"/>
            </c:ext>
          </c:extLst>
        </c:ser>
        <c:ser>
          <c:idx val="4"/>
          <c:order val="4"/>
          <c:tx>
            <c:strRef>
              <c:f>Participation!$X$2</c:f>
              <c:strCache>
                <c:ptCount val="1"/>
                <c:pt idx="0">
                  <c:v>Part Time</c:v>
                </c:pt>
              </c:strCache>
            </c:strRef>
          </c:tx>
          <c:spPr>
            <a:ln w="3810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995738560453797E-2"/>
                  <c:y val="1.0187966394086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062-413E-A9C8-404C660936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062-413E-A9C8-404C660936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062-413E-A9C8-404C660936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062-413E-A9C8-404C660936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062-413E-A9C8-404C6609364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062-413E-A9C8-404C6609364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062-413E-A9C8-404C6609364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062-413E-A9C8-404C66093647}"/>
                </c:ext>
              </c:extLst>
            </c:dLbl>
            <c:dLbl>
              <c:idx val="8"/>
              <c:layout>
                <c:manualLayout>
                  <c:x val="-5.7367156937506176E-3"/>
                  <c:y val="-6.24532748141709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062-413E-A9C8-404C6609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Participation!$K$3:$K$11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Participation!$X$3:$X$11</c:f>
              <c:numCache>
                <c:formatCode>0.0%;\(0.0%\)</c:formatCode>
                <c:ptCount val="9"/>
                <c:pt idx="0">
                  <c:v>6.3004271476032297E-2</c:v>
                </c:pt>
                <c:pt idx="1">
                  <c:v>5.70614239181014E-2</c:v>
                </c:pt>
                <c:pt idx="2">
                  <c:v>5.6650673449332299E-2</c:v>
                </c:pt>
                <c:pt idx="3">
                  <c:v>5.6150354940067503E-2</c:v>
                </c:pt>
                <c:pt idx="4">
                  <c:v>5.6888991460881604E-2</c:v>
                </c:pt>
                <c:pt idx="5">
                  <c:v>5.7602404274265363E-2</c:v>
                </c:pt>
                <c:pt idx="6">
                  <c:v>5.2999999999999999E-2</c:v>
                </c:pt>
                <c:pt idx="7">
                  <c:v>4.8000000000000001E-2</c:v>
                </c:pt>
                <c:pt idx="8" formatCode="0.0%">
                  <c:v>9.1907071738575444E-2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5062-413E-A9C8-404C660936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7714927"/>
        <c:axId val="177715407"/>
      </c:lineChart>
      <c:catAx>
        <c:axId val="17771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77715407"/>
        <c:crosses val="autoZero"/>
        <c:auto val="1"/>
        <c:lblAlgn val="ctr"/>
        <c:lblOffset val="100"/>
        <c:noMultiLvlLbl val="0"/>
      </c:catAx>
      <c:valAx>
        <c:axId val="177715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77714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61141488000625"/>
          <c:y val="1.3380104727822657E-2"/>
          <c:w val="0.76020182516350632"/>
          <c:h val="0.845534815956397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'EAS Intersectionality'!$BG$43</c:f>
              <c:strCache>
                <c:ptCount val="1"/>
                <c:pt idx="0">
                  <c:v>0 - &lt;15 mins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59824416406867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AE-4AB8-9678-8A84A5CA6D45}"/>
                </c:ext>
              </c:extLst>
            </c:dLbl>
            <c:dLbl>
              <c:idx val="3"/>
              <c:layout>
                <c:manualLayout>
                  <c:x val="1.0747805205085895E-2"/>
                  <c:y val="2.080403159198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AE-4AB8-9678-8A84A5CA6D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'EAS Intersectionality'!$BH$42:$BN$42</c:f>
              <c:strCache>
                <c:ptCount val="7"/>
                <c:pt idx="0">
                  <c:v>Multi Access
(RR:57.5%)</c:v>
                </c:pt>
                <c:pt idx="1">
                  <c:v>Part Time 
(RR:20.7%)</c:v>
                </c:pt>
                <c:pt idx="2">
                  <c:v>QQI-FET 
(RR: 83.4%)</c:v>
                </c:pt>
                <c:pt idx="3">
                  <c:v>Mature 
(RR: 47.9%)</c:v>
                </c:pt>
                <c:pt idx="4">
                  <c:v>Low Income 
(RR: 78.7%)</c:v>
                </c:pt>
                <c:pt idx="5">
                  <c:v>Disability
(RR: 79.5%)</c:v>
                </c:pt>
                <c:pt idx="6">
                  <c:v>Undergraduates
(RR: 73.2%) </c:v>
                </c:pt>
              </c:strCache>
            </c:strRef>
          </c:cat>
          <c:val>
            <c:numRef>
              <c:f>'EAS Intersectionality'!$BH$43:$BN$43</c:f>
              <c:numCache>
                <c:formatCode>0.0%</c:formatCode>
                <c:ptCount val="7"/>
                <c:pt idx="0">
                  <c:v>7.9000000000000001E-2</c:v>
                </c:pt>
                <c:pt idx="1">
                  <c:v>0.30099999999999999</c:v>
                </c:pt>
                <c:pt idx="2">
                  <c:v>4.9000000000000002E-2</c:v>
                </c:pt>
                <c:pt idx="3">
                  <c:v>4.2000000000000003E-2</c:v>
                </c:pt>
                <c:pt idx="4">
                  <c:v>0.12</c:v>
                </c:pt>
                <c:pt idx="5">
                  <c:v>0.22</c:v>
                </c:pt>
                <c:pt idx="6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E-4AB8-9678-8A84A5CA6D45}"/>
            </c:ext>
          </c:extLst>
        </c:ser>
        <c:ser>
          <c:idx val="1"/>
          <c:order val="1"/>
          <c:tx>
            <c:strRef>
              <c:f>'EAS Intersectionality'!$BG$44</c:f>
              <c:strCache>
                <c:ptCount val="1"/>
                <c:pt idx="0">
                  <c:v>15 - &lt;30 mins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448683123051537E-3"/>
                  <c:y val="2.080403159198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AE-4AB8-9678-8A84A5CA6D45}"/>
                </c:ext>
              </c:extLst>
            </c:dLbl>
            <c:dLbl>
              <c:idx val="3"/>
              <c:layout>
                <c:manualLayout>
                  <c:x val="1.5046927287120253E-2"/>
                  <c:y val="2.080403159198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AE-4AB8-9678-8A84A5CA6D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'EAS Intersectionality'!$BH$42:$BN$42</c:f>
              <c:strCache>
                <c:ptCount val="7"/>
                <c:pt idx="0">
                  <c:v>Multi Access
(RR:57.5%)</c:v>
                </c:pt>
                <c:pt idx="1">
                  <c:v>Part Time 
(RR:20.7%)</c:v>
                </c:pt>
                <c:pt idx="2">
                  <c:v>QQI-FET 
(RR: 83.4%)</c:v>
                </c:pt>
                <c:pt idx="3">
                  <c:v>Mature 
(RR: 47.9%)</c:v>
                </c:pt>
                <c:pt idx="4">
                  <c:v>Low Income 
(RR: 78.7%)</c:v>
                </c:pt>
                <c:pt idx="5">
                  <c:v>Disability
(RR: 79.5%)</c:v>
                </c:pt>
                <c:pt idx="6">
                  <c:v>Undergraduates
(RR: 73.2%) </c:v>
                </c:pt>
              </c:strCache>
            </c:strRef>
          </c:cat>
          <c:val>
            <c:numRef>
              <c:f>'EAS Intersectionality'!$BH$44:$BN$44</c:f>
              <c:numCache>
                <c:formatCode>0.0%</c:formatCode>
                <c:ptCount val="7"/>
                <c:pt idx="0">
                  <c:v>9.4E-2</c:v>
                </c:pt>
                <c:pt idx="1">
                  <c:v>6.5000000000000002E-2</c:v>
                </c:pt>
                <c:pt idx="2">
                  <c:v>0.10400000000000001</c:v>
                </c:pt>
                <c:pt idx="3">
                  <c:v>0.111</c:v>
                </c:pt>
                <c:pt idx="4">
                  <c:v>8.8000000000000009E-2</c:v>
                </c:pt>
                <c:pt idx="5">
                  <c:v>0.17499999999999999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E-4AB8-9678-8A84A5CA6D45}"/>
            </c:ext>
          </c:extLst>
        </c:ser>
        <c:ser>
          <c:idx val="2"/>
          <c:order val="2"/>
          <c:tx>
            <c:strRef>
              <c:f>'EAS Intersectionality'!$BG$45</c:f>
              <c:strCache>
                <c:ptCount val="1"/>
                <c:pt idx="0">
                  <c:v>30 - &lt;60 mins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'EAS Intersectionality'!$BH$42:$BN$42</c:f>
              <c:strCache>
                <c:ptCount val="7"/>
                <c:pt idx="0">
                  <c:v>Multi Access
(RR:57.5%)</c:v>
                </c:pt>
                <c:pt idx="1">
                  <c:v>Part Time 
(RR:20.7%)</c:v>
                </c:pt>
                <c:pt idx="2">
                  <c:v>QQI-FET 
(RR: 83.4%)</c:v>
                </c:pt>
                <c:pt idx="3">
                  <c:v>Mature 
(RR: 47.9%)</c:v>
                </c:pt>
                <c:pt idx="4">
                  <c:v>Low Income 
(RR: 78.7%)</c:v>
                </c:pt>
                <c:pt idx="5">
                  <c:v>Disability
(RR: 79.5%)</c:v>
                </c:pt>
                <c:pt idx="6">
                  <c:v>Undergraduates
(RR: 73.2%) </c:v>
                </c:pt>
              </c:strCache>
            </c:strRef>
          </c:cat>
          <c:val>
            <c:numRef>
              <c:f>'EAS Intersectionality'!$BH$45:$BN$45</c:f>
              <c:numCache>
                <c:formatCode>0.0%</c:formatCode>
                <c:ptCount val="7"/>
                <c:pt idx="0">
                  <c:v>0.255</c:v>
                </c:pt>
                <c:pt idx="1">
                  <c:v>0.22</c:v>
                </c:pt>
                <c:pt idx="2">
                  <c:v>0.254</c:v>
                </c:pt>
                <c:pt idx="3">
                  <c:v>0.314</c:v>
                </c:pt>
                <c:pt idx="4">
                  <c:v>0.20600000000000002</c:v>
                </c:pt>
                <c:pt idx="5">
                  <c:v>0.253</c:v>
                </c:pt>
                <c:pt idx="6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AE-4AB8-9678-8A84A5CA6D45}"/>
            </c:ext>
          </c:extLst>
        </c:ser>
        <c:ser>
          <c:idx val="3"/>
          <c:order val="3"/>
          <c:tx>
            <c:strRef>
              <c:f>'EAS Intersectionality'!$BG$46</c:f>
              <c:strCache>
                <c:ptCount val="1"/>
                <c:pt idx="0">
                  <c:v>60 - &lt;90 mins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'EAS Intersectionality'!$BH$42:$BN$42</c:f>
              <c:strCache>
                <c:ptCount val="7"/>
                <c:pt idx="0">
                  <c:v>Multi Access
(RR:57.5%)</c:v>
                </c:pt>
                <c:pt idx="1">
                  <c:v>Part Time 
(RR:20.7%)</c:v>
                </c:pt>
                <c:pt idx="2">
                  <c:v>QQI-FET 
(RR: 83.4%)</c:v>
                </c:pt>
                <c:pt idx="3">
                  <c:v>Mature 
(RR: 47.9%)</c:v>
                </c:pt>
                <c:pt idx="4">
                  <c:v>Low Income 
(RR: 78.7%)</c:v>
                </c:pt>
                <c:pt idx="5">
                  <c:v>Disability
(RR: 79.5%)</c:v>
                </c:pt>
                <c:pt idx="6">
                  <c:v>Undergraduates
(RR: 73.2%) </c:v>
                </c:pt>
              </c:strCache>
            </c:strRef>
          </c:cat>
          <c:val>
            <c:numRef>
              <c:f>'EAS Intersectionality'!$BH$46:$BN$46</c:f>
              <c:numCache>
                <c:formatCode>0.0%</c:formatCode>
                <c:ptCount val="7"/>
                <c:pt idx="0">
                  <c:v>0.32100000000000001</c:v>
                </c:pt>
                <c:pt idx="1">
                  <c:v>0.19600000000000001</c:v>
                </c:pt>
                <c:pt idx="2">
                  <c:v>0.35</c:v>
                </c:pt>
                <c:pt idx="3">
                  <c:v>0.28800000000000003</c:v>
                </c:pt>
                <c:pt idx="4">
                  <c:v>0.32500000000000001</c:v>
                </c:pt>
                <c:pt idx="5">
                  <c:v>0.215</c:v>
                </c:pt>
                <c:pt idx="6">
                  <c:v>0.21100000000000002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AE-4AB8-9678-8A84A5CA6D45}"/>
            </c:ext>
          </c:extLst>
        </c:ser>
        <c:ser>
          <c:idx val="4"/>
          <c:order val="4"/>
          <c:tx>
            <c:strRef>
              <c:f>'EAS Intersectionality'!$BG$47</c:f>
              <c:strCache>
                <c:ptCount val="1"/>
                <c:pt idx="0">
                  <c:v>90 mins or more</c:v>
                </c:pt>
              </c:strCache>
            </c:strRef>
          </c:tx>
          <c:spPr>
            <a:solidFill>
              <a:srgbClr val="EF46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'EAS Intersectionality'!$BH$42:$BN$42</c:f>
              <c:strCache>
                <c:ptCount val="7"/>
                <c:pt idx="0">
                  <c:v>Multi Access
(RR:57.5%)</c:v>
                </c:pt>
                <c:pt idx="1">
                  <c:v>Part Time 
(RR:20.7%)</c:v>
                </c:pt>
                <c:pt idx="2">
                  <c:v>QQI-FET 
(RR: 83.4%)</c:v>
                </c:pt>
                <c:pt idx="3">
                  <c:v>Mature 
(RR: 47.9%)</c:v>
                </c:pt>
                <c:pt idx="4">
                  <c:v>Low Income 
(RR: 78.7%)</c:v>
                </c:pt>
                <c:pt idx="5">
                  <c:v>Disability
(RR: 79.5%)</c:v>
                </c:pt>
                <c:pt idx="6">
                  <c:v>Undergraduates
(RR: 73.2%) </c:v>
                </c:pt>
              </c:strCache>
            </c:strRef>
          </c:cat>
          <c:val>
            <c:numRef>
              <c:f>'EAS Intersectionality'!$BH$47:$BN$47</c:f>
              <c:numCache>
                <c:formatCode>0.0%</c:formatCode>
                <c:ptCount val="7"/>
                <c:pt idx="0">
                  <c:v>0.251</c:v>
                </c:pt>
                <c:pt idx="1">
                  <c:v>0.218</c:v>
                </c:pt>
                <c:pt idx="2">
                  <c:v>0.24399999999999999</c:v>
                </c:pt>
                <c:pt idx="3">
                  <c:v>0.245</c:v>
                </c:pt>
                <c:pt idx="4">
                  <c:v>0.26100000000000001</c:v>
                </c:pt>
                <c:pt idx="5">
                  <c:v>0.13699999999999998</c:v>
                </c:pt>
                <c:pt idx="6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AE-4AB8-9678-8A84A5CA6D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66671407"/>
        <c:axId val="366676687"/>
      </c:barChart>
      <c:catAx>
        <c:axId val="366671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76687"/>
        <c:crosses val="autoZero"/>
        <c:auto val="1"/>
        <c:lblAlgn val="l"/>
        <c:lblOffset val="100"/>
        <c:noMultiLvlLbl val="0"/>
      </c:catAx>
      <c:valAx>
        <c:axId val="36667668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71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374939566505127E-2"/>
          <c:y val="0.92763377359193644"/>
          <c:w val="0.97700513253827748"/>
          <c:h val="7.2160476427096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E"/>
              <a:t>Lisa</a:t>
            </a: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Making it everyone’s business – giving colleagues the remit/responsibility and the platform.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Convincing/encouraging their colleagues about the value of UD, much more persuasive than anything we could say.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Embedding/weaving it into other projects for example POST, Academic Integrity and AI.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Opportunities to showcase their work – through case studies, symposia, recognition from senior management.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Google spaces/regular meetings to share ideas, solutions.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>
          <a:extLst>
            <a:ext uri="{FF2B5EF4-FFF2-40B4-BE49-F238E27FC236}">
              <a16:creationId xmlns:a16="http://schemas.microsoft.com/office/drawing/2014/main" id="{59E9D06C-3171-E731-CA34-F489B0867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:notes">
            <a:extLst>
              <a:ext uri="{FF2B5EF4-FFF2-40B4-BE49-F238E27FC236}">
                <a16:creationId xmlns:a16="http://schemas.microsoft.com/office/drawing/2014/main" id="{4AD7DEA6-1DA2-4B73-B8BE-8B640D1102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5" name="Google Shape;405;p30:notes">
            <a:extLst>
              <a:ext uri="{FF2B5EF4-FFF2-40B4-BE49-F238E27FC236}">
                <a16:creationId xmlns:a16="http://schemas.microsoft.com/office/drawing/2014/main" id="{FEEB4D1C-AB39-99F5-3F0B-126FD60A7D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6399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3" name="Google Shape;41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/>
              <a:t>Encompasses strategy and policy, teaching, learning and assessment, student supports and services, the built environment as well as technological infrastructure.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861958AE-B1FC-6D27-66D6-EC1F91908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>
            <a:extLst>
              <a:ext uri="{FF2B5EF4-FFF2-40B4-BE49-F238E27FC236}">
                <a16:creationId xmlns:a16="http://schemas.microsoft.com/office/drawing/2014/main" id="{5907F09A-06D6-A1BD-6A45-550249BA0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>
            <a:extLst>
              <a:ext uri="{FF2B5EF4-FFF2-40B4-BE49-F238E27FC236}">
                <a16:creationId xmlns:a16="http://schemas.microsoft.com/office/drawing/2014/main" id="{CEEDF733-A486-52E6-1232-76F906115B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/>
              <a:t>Encompasses strategy and policy, teaching, learning and assessment, student supports and services, the built environment as well as technological infrastructure.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99C0D89A-2F9B-C7BC-29D9-4393C5F2F9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794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E"/>
              <a:t>This data is shared with University Leadership and Widening Participation Committee – used to prompt action.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E"/>
              <a:t>Doesn’t come together without collaboration with our colleagues in Institutional Research, Careers &amp; Registry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BB04DE17-7EA7-F562-222A-419218CE0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EE4557F0-4EA9-081F-2C6C-7C0CC840E4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0310EF89-6512-FAAB-64F6-C4791444D4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05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/>
              <a:t>UCD has seen the highest institutional take up of T&amp;L badge, not least because of the development of a Faculty Partnership Programme.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72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96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96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7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09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73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17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330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26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26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68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 rot="5400000">
            <a:off x="4200299" y="-1560904"/>
            <a:ext cx="379140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22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21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838200" y="1801194"/>
            <a:ext cx="10515600" cy="379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17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26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26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 rot="5400000">
            <a:off x="4200299" y="-1560904"/>
            <a:ext cx="379140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body" idx="1"/>
          </p:nvPr>
        </p:nvSpPr>
        <p:spPr>
          <a:xfrm>
            <a:off x="838200" y="1801194"/>
            <a:ext cx="10515600" cy="379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01194"/>
            <a:ext cx="10515600" cy="379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9" descr="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46334" y="6055946"/>
            <a:ext cx="3564311" cy="53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9" descr="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7955" y="5879524"/>
            <a:ext cx="2687691" cy="8882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body" idx="1"/>
          </p:nvPr>
        </p:nvSpPr>
        <p:spPr>
          <a:xfrm>
            <a:off x="838200" y="1801194"/>
            <a:ext cx="10515600" cy="379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6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6334" y="6055946"/>
            <a:ext cx="3564311" cy="53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60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955" y="5879524"/>
            <a:ext cx="2687691" cy="8882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1"/>
          </p:nvPr>
        </p:nvSpPr>
        <p:spPr>
          <a:xfrm>
            <a:off x="838200" y="1801194"/>
            <a:ext cx="10515600" cy="379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/>
          <p:nvPr/>
        </p:nvSpPr>
        <p:spPr>
          <a:xfrm>
            <a:off x="2912012" y="6127750"/>
            <a:ext cx="52613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0" i="0" u="none" strike="noStrike" cap="none">
                <a:solidFill>
                  <a:srgbClr val="00437C"/>
                </a:solidFill>
                <a:latin typeface="Calibri"/>
                <a:ea typeface="Calibri"/>
                <a:cs typeface="Calibri"/>
                <a:sym typeface="Calibri"/>
              </a:rPr>
              <a:t>Making Access and Inclusion Everyone’s Business</a:t>
            </a:r>
            <a:endParaRPr sz="2000" b="0" i="0" u="none" strike="noStrike" cap="none">
              <a:solidFill>
                <a:srgbClr val="004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8" descr="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46334" y="6055946"/>
            <a:ext cx="3564311" cy="53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 descr="Tex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7955" y="5879524"/>
            <a:ext cx="2687691" cy="888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8424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23.jpg"/><Relationship Id="rId3" Type="http://schemas.openxmlformats.org/officeDocument/2006/relationships/hyperlink" Target="https://journals.imist.ma/index.php/IJUDUDL/article/view/4985/3541" TargetMode="External"/><Relationship Id="rId7" Type="http://schemas.openxmlformats.org/officeDocument/2006/relationships/hyperlink" Target="https://www.ucd.ie/all/t4media/Fleming,%20Padden,%20Kelly%20-%20Who%20Counts.pdf" TargetMode="External"/><Relationship Id="rId12" Type="http://schemas.openxmlformats.org/officeDocument/2006/relationships/hyperlink" Target="https://www.ucd.ie/all/t4media/Universal%20Design%20for%20Curriculum%20Design%20-%20V2.pdf" TargetMode="Externa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ucd.ie/all/t4media/Inclusive%20Assessment%20&amp;%20Feedback-Full%20Publication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11" Type="http://schemas.openxmlformats.org/officeDocument/2006/relationships/image" Target="../media/image22.png"/><Relationship Id="rId5" Type="http://schemas.openxmlformats.org/officeDocument/2006/relationships/hyperlink" Target="https://www.ucd.ie/all/t4media/Unlocking%20Inclusion%20Toolkit%20for%20Universal%20Design.pdf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.png"/><Relationship Id="rId14" Type="http://schemas.openxmlformats.org/officeDocument/2006/relationships/hyperlink" Target="https://www.ucd.ie/all/t4media/UCD_Case_Studies_digital%20V2%20(1)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ucd.ie/all/t4media/Fleming,%20Padden,%20Kelly%20-%20Who%20Counts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431442" y="1784571"/>
            <a:ext cx="6606862" cy="238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IE" sz="5400" dirty="0"/>
              <a:t>Who Counts 2026: Democratising Data to Drive Institutional Transformation through Universal Design</a:t>
            </a:r>
            <a:endParaRPr dirty="0"/>
          </a:p>
        </p:txBody>
      </p:sp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914490" y="4380680"/>
            <a:ext cx="5640766" cy="158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E" dirty="0"/>
              <a:t>Dr Bairbre Fleming &amp; Dr Claire Mullen </a:t>
            </a:r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E" dirty="0"/>
              <a:t>UCD Access and Lifelong Learning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2026</a:t>
            </a:r>
            <a:endParaRPr dirty="0"/>
          </a:p>
        </p:txBody>
      </p:sp>
      <p:grpSp>
        <p:nvGrpSpPr>
          <p:cNvPr id="3" name="Group 2" descr="Cover of Who Counts? University for All Data, Metrics, and Evidence 2020-2021. New Edition coming soon!">
            <a:extLst>
              <a:ext uri="{FF2B5EF4-FFF2-40B4-BE49-F238E27FC236}">
                <a16:creationId xmlns:a16="http://schemas.microsoft.com/office/drawing/2014/main" id="{BAFB8917-92C7-783D-0B13-60A3FA39026A}"/>
              </a:ext>
            </a:extLst>
          </p:cNvPr>
          <p:cNvGrpSpPr/>
          <p:nvPr/>
        </p:nvGrpSpPr>
        <p:grpSpPr>
          <a:xfrm>
            <a:off x="7341997" y="0"/>
            <a:ext cx="4850003" cy="6858000"/>
            <a:chOff x="7341997" y="0"/>
            <a:chExt cx="4850003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8A7E0D-64E8-4C5E-FA2E-094301509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997" y="0"/>
              <a:ext cx="4850003" cy="6858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CE7040E-513A-ED06-DD81-2CC207357137}"/>
                </a:ext>
              </a:extLst>
            </p:cNvPr>
            <p:cNvSpPr/>
            <p:nvPr/>
          </p:nvSpPr>
          <p:spPr>
            <a:xfrm>
              <a:off x="7670961" y="3850783"/>
              <a:ext cx="4295104" cy="811369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dirty="0">
                  <a:solidFill>
                    <a:schemeClr val="tx1"/>
                  </a:solidFill>
                </a:rPr>
                <a:t>New Edition coming soon!</a:t>
              </a:r>
              <a:endParaRPr lang="en-GB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E920D95E-3C2A-E53A-C722-6482C489F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>
            <a:extLst>
              <a:ext uri="{FF2B5EF4-FFF2-40B4-BE49-F238E27FC236}">
                <a16:creationId xmlns:a16="http://schemas.microsoft.com/office/drawing/2014/main" id="{668DFB38-CD86-697A-0013-430E473CBC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96" y="208294"/>
            <a:ext cx="1121105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UCD Undergraduates as a village of 100 people 2023/2024</a:t>
            </a:r>
            <a:endParaRPr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2DA615-B8EC-6539-0019-6777C305D4A9}"/>
              </a:ext>
            </a:extLst>
          </p:cNvPr>
          <p:cNvSpPr/>
          <p:nvPr/>
        </p:nvSpPr>
        <p:spPr>
          <a:xfrm>
            <a:off x="744028" y="1914663"/>
            <a:ext cx="990600" cy="10541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51407E-AB72-0994-7D58-FFEF70D89A62}"/>
              </a:ext>
            </a:extLst>
          </p:cNvPr>
          <p:cNvSpPr txBox="1"/>
          <p:nvPr/>
        </p:nvSpPr>
        <p:spPr>
          <a:xfrm>
            <a:off x="2055316" y="2014656"/>
            <a:ext cx="2847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+mn-lt"/>
              </a:rPr>
              <a:t>Students with a disability</a:t>
            </a:r>
            <a:endParaRPr lang="en-GB" sz="2800" dirty="0"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0D8F14-E769-B0AF-812A-11C33E84E39D}"/>
              </a:ext>
            </a:extLst>
          </p:cNvPr>
          <p:cNvSpPr/>
          <p:nvPr/>
        </p:nvSpPr>
        <p:spPr>
          <a:xfrm>
            <a:off x="5029007" y="1864841"/>
            <a:ext cx="990600" cy="10541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43A29-D7C2-E8BC-3471-48511DAA3CEA}"/>
              </a:ext>
            </a:extLst>
          </p:cNvPr>
          <p:cNvSpPr txBox="1"/>
          <p:nvPr/>
        </p:nvSpPr>
        <p:spPr>
          <a:xfrm>
            <a:off x="6293250" y="1964659"/>
            <a:ext cx="1685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+mn-lt"/>
              </a:rPr>
              <a:t>QQI-FET Students</a:t>
            </a:r>
            <a:endParaRPr lang="en-GB" sz="2800" dirty="0"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EE183F-C727-085C-5EAA-963DAD005F00}"/>
              </a:ext>
            </a:extLst>
          </p:cNvPr>
          <p:cNvSpPr/>
          <p:nvPr/>
        </p:nvSpPr>
        <p:spPr>
          <a:xfrm>
            <a:off x="8513378" y="1864841"/>
            <a:ext cx="990600" cy="10541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9</a:t>
            </a:r>
            <a:endParaRPr lang="en-GB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5DA896-3AE3-48B8-0E34-8FC9548EEDB8}"/>
              </a:ext>
            </a:extLst>
          </p:cNvPr>
          <p:cNvSpPr txBox="1"/>
          <p:nvPr/>
        </p:nvSpPr>
        <p:spPr>
          <a:xfrm>
            <a:off x="9824246" y="1958402"/>
            <a:ext cx="1685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+mn-lt"/>
              </a:rPr>
              <a:t>Part Time Students</a:t>
            </a:r>
            <a:endParaRPr lang="en-GB" sz="2800" dirty="0"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BF557C-76D8-F3D0-02B7-BAFA491C260D}"/>
              </a:ext>
            </a:extLst>
          </p:cNvPr>
          <p:cNvSpPr/>
          <p:nvPr/>
        </p:nvSpPr>
        <p:spPr>
          <a:xfrm>
            <a:off x="733081" y="3769921"/>
            <a:ext cx="990600" cy="1054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31B28-F897-75CB-615C-63CC011E5D98}"/>
              </a:ext>
            </a:extLst>
          </p:cNvPr>
          <p:cNvSpPr txBox="1"/>
          <p:nvPr/>
        </p:nvSpPr>
        <p:spPr>
          <a:xfrm>
            <a:off x="2055316" y="3797415"/>
            <a:ext cx="2079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+mn-lt"/>
              </a:rPr>
              <a:t>Low Income Students</a:t>
            </a:r>
            <a:endParaRPr lang="en-GB" sz="2800" dirty="0"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3E597B-6197-AF60-A634-73EA8F5E7F76}"/>
              </a:ext>
            </a:extLst>
          </p:cNvPr>
          <p:cNvSpPr/>
          <p:nvPr/>
        </p:nvSpPr>
        <p:spPr>
          <a:xfrm>
            <a:off x="5066526" y="3769921"/>
            <a:ext cx="990600" cy="10541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4F807-2572-737E-D180-D0FF96FBF9E2}"/>
              </a:ext>
            </a:extLst>
          </p:cNvPr>
          <p:cNvSpPr txBox="1"/>
          <p:nvPr/>
        </p:nvSpPr>
        <p:spPr>
          <a:xfrm>
            <a:off x="6293250" y="3797414"/>
            <a:ext cx="2220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+mn-lt"/>
              </a:rPr>
              <a:t>Mature Students</a:t>
            </a:r>
            <a:endParaRPr lang="en-GB" sz="2800" dirty="0"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7CD9F9-3AFB-A481-7138-6C33C457B46C}"/>
              </a:ext>
            </a:extLst>
          </p:cNvPr>
          <p:cNvSpPr/>
          <p:nvPr/>
        </p:nvSpPr>
        <p:spPr>
          <a:xfrm>
            <a:off x="8513378" y="3769921"/>
            <a:ext cx="990600" cy="10541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tx1"/>
                </a:solidFill>
              </a:rPr>
              <a:t>10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CEB74-7FD6-F011-9F32-675E7E974727}"/>
              </a:ext>
            </a:extLst>
          </p:cNvPr>
          <p:cNvSpPr txBox="1"/>
          <p:nvPr/>
        </p:nvSpPr>
        <p:spPr>
          <a:xfrm>
            <a:off x="9824246" y="3797414"/>
            <a:ext cx="2135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+mn-lt"/>
              </a:rPr>
              <a:t>Students in Multi-Access Groups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775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85DA-1C4B-8C93-E4BB-406B720E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93" y="63746"/>
            <a:ext cx="10888014" cy="715426"/>
          </a:xfrm>
        </p:spPr>
        <p:txBody>
          <a:bodyPr/>
          <a:lstStyle/>
          <a:p>
            <a:r>
              <a:rPr lang="en-IE" dirty="0"/>
              <a:t>Intersectionality: Commuting &amp; Access Groups</a:t>
            </a:r>
            <a:endParaRPr lang="en-GB" dirty="0"/>
          </a:p>
        </p:txBody>
      </p:sp>
      <p:graphicFrame>
        <p:nvGraphicFramePr>
          <p:cNvPr id="5" name="Chart 4" descr="chart showing the breakdown of students by how long their commute is, seperated by the previously mentioned 5 access groups">
            <a:extLst>
              <a:ext uri="{FF2B5EF4-FFF2-40B4-BE49-F238E27FC236}">
                <a16:creationId xmlns:a16="http://schemas.microsoft.com/office/drawing/2014/main" id="{5D3AA0C9-56F8-47C1-A15B-B61D27816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869075"/>
              </p:ext>
            </p:extLst>
          </p:nvPr>
        </p:nvGraphicFramePr>
        <p:xfrm>
          <a:off x="231820" y="611747"/>
          <a:ext cx="11816366" cy="610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32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 idx="4294967295"/>
          </p:nvPr>
        </p:nvSpPr>
        <p:spPr>
          <a:xfrm>
            <a:off x="1119765" y="157258"/>
            <a:ext cx="10114291" cy="141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807"/>
              <a:buFont typeface="Calibri"/>
              <a:buNone/>
            </a:pPr>
            <a:r>
              <a:rPr lang="en-IE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Design Training Uptake in UCD</a:t>
            </a:r>
            <a:br>
              <a:rPr lang="en-IE" sz="3200" b="1" i="0" u="none" strike="noStrike" cap="none" dirty="0">
                <a:solidFill>
                  <a:srgbClr val="00427A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 dirty="0">
              <a:solidFill>
                <a:srgbClr val="0042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09;p5">
            <a:extLst>
              <a:ext uri="{FF2B5EF4-FFF2-40B4-BE49-F238E27FC236}">
                <a16:creationId xmlns:a16="http://schemas.microsoft.com/office/drawing/2014/main" id="{A466AC19-03BF-02FA-8814-EF94BADD5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1215" y="1423821"/>
            <a:ext cx="2790469" cy="2855491"/>
          </a:xfrm>
          <a:prstGeom prst="roundRect">
            <a:avLst>
              <a:gd name="adj" fmla="val 11674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210378" y="4287952"/>
            <a:ext cx="448603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</a:pPr>
            <a:r>
              <a:rPr lang="en-IE" sz="7000" b="1" dirty="0">
                <a:solidFill>
                  <a:srgbClr val="C00000"/>
                </a:solidFill>
                <a:latin typeface="Twentieth Century"/>
                <a:ea typeface="Calibri"/>
                <a:cs typeface="Calibri"/>
                <a:sym typeface="Twentieth Century"/>
              </a:rPr>
              <a:t>527</a:t>
            </a:r>
            <a:endParaRPr lang="en-US" sz="7000" b="1" dirty="0">
              <a:solidFill>
                <a:srgbClr val="C00000"/>
              </a:solidFill>
              <a:latin typeface="Twentieth Century"/>
              <a:ea typeface="Calibri"/>
              <a:cs typeface="Calibri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954635" y="5201146"/>
            <a:ext cx="35048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Universal Design in UCD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11;p5">
            <a:extLst>
              <a:ext uri="{FF2B5EF4-FFF2-40B4-BE49-F238E27FC236}">
                <a16:creationId xmlns:a16="http://schemas.microsoft.com/office/drawing/2014/main" id="{EDB4D3F1-9096-2C23-438C-730297111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4935" y="1445298"/>
            <a:ext cx="2648407" cy="2855491"/>
          </a:xfrm>
          <a:prstGeom prst="roundRect">
            <a:avLst>
              <a:gd name="adj" fmla="val 11119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6BBE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4134118" y="4300919"/>
            <a:ext cx="4076854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</a:pPr>
            <a:r>
              <a:rPr lang="en-IE" sz="7000" b="1" i="0" u="none" strike="noStrike" cap="none" dirty="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636</a:t>
            </a:r>
            <a:endParaRPr sz="7000" b="1" i="0" u="none" strike="noStrike" cap="none" dirty="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4440034" y="5274243"/>
            <a:ext cx="35048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 Teaching and Learning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13;p5">
            <a:extLst>
              <a:ext uri="{FF2B5EF4-FFF2-40B4-BE49-F238E27FC236}">
                <a16:creationId xmlns:a16="http://schemas.microsoft.com/office/drawing/2014/main" id="{73D39DAC-84C4-046C-4FE0-7AA9AAEAE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5728" y="1424512"/>
            <a:ext cx="2685756" cy="2854800"/>
          </a:xfrm>
          <a:prstGeom prst="roundRect">
            <a:avLst>
              <a:gd name="adj" fmla="val 9454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7495588" y="4296266"/>
            <a:ext cx="448603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</a:pPr>
            <a:r>
              <a:rPr lang="en-IE" sz="7000" b="1" dirty="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152</a:t>
            </a:r>
            <a:endParaRPr sz="7000" b="1" i="0" u="none" strike="noStrike" cap="none" dirty="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8181813" y="5316551"/>
            <a:ext cx="35048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 Beyond the Classroom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5282293" y="5631979"/>
            <a:ext cx="2866527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</a:pPr>
            <a:r>
              <a:rPr lang="en-IE" sz="7000" b="1" i="0" u="none" strike="noStrike" cap="none" dirty="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 sz="7000" b="1" i="0" u="none" strike="noStrike" cap="none" dirty="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7400175" y="5924366"/>
            <a:ext cx="33530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Facilitator Badges</a:t>
            </a:r>
            <a:endParaRPr sz="3200" b="1" i="0" u="none" strike="noStrike" cap="none" dirty="0">
              <a:solidFill>
                <a:srgbClr val="09A1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37" y="5867400"/>
            <a:ext cx="2765791" cy="92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B2DB88-D1FA-B964-5C88-5EB05E0B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 What? Insights from Who Counts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BBBD66-5DC3-3B96-C525-C1ED89115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Continued link between high points programmes and low numbers of access students.</a:t>
            </a:r>
          </a:p>
          <a:p>
            <a:r>
              <a:rPr lang="en-IE" dirty="0"/>
              <a:t>Uneven use of access pathways </a:t>
            </a:r>
          </a:p>
          <a:p>
            <a:r>
              <a:rPr lang="en-IE" dirty="0"/>
              <a:t>Increasingly intersectional access population – tailored support needed.</a:t>
            </a:r>
          </a:p>
          <a:p>
            <a:r>
              <a:rPr lang="en-GB" dirty="0"/>
              <a:t>Significant resources still required for one-to-one adjustments.</a:t>
            </a:r>
            <a:endParaRPr lang="en-IE" dirty="0"/>
          </a:p>
          <a:p>
            <a:r>
              <a:rPr lang="en-GB" dirty="0"/>
              <a:t>High Universal Design take up but more to be done</a:t>
            </a:r>
          </a:p>
        </p:txBody>
      </p:sp>
    </p:spTree>
    <p:extLst>
      <p:ext uri="{BB962C8B-B14F-4D97-AF65-F5344CB8AC3E}">
        <p14:creationId xmlns:p14="http://schemas.microsoft.com/office/powerpoint/2010/main" val="360567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5"/>
          <p:cNvSpPr txBox="1">
            <a:spLocks noGrp="1"/>
          </p:cNvSpPr>
          <p:nvPr>
            <p:ph type="ctrTitle"/>
          </p:nvPr>
        </p:nvSpPr>
        <p:spPr>
          <a:xfrm>
            <a:off x="384315" y="330739"/>
            <a:ext cx="5327370" cy="16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dirty="0"/>
              <a:t>Toolkit for Universal Design in Higher Education</a:t>
            </a:r>
            <a:endParaRPr dirty="0"/>
          </a:p>
        </p:txBody>
      </p:sp>
      <p:sp>
        <p:nvSpPr>
          <p:cNvPr id="2" name="Google Shape;684;p77">
            <a:extLst>
              <a:ext uri="{FF2B5EF4-FFF2-40B4-BE49-F238E27FC236}">
                <a16:creationId xmlns:a16="http://schemas.microsoft.com/office/drawing/2014/main" id="{C773FEFB-9B3E-B53C-D1B5-1240E0489E52}"/>
              </a:ext>
            </a:extLst>
          </p:cNvPr>
          <p:cNvSpPr txBox="1"/>
          <p:nvPr/>
        </p:nvSpPr>
        <p:spPr>
          <a:xfrm>
            <a:off x="478971" y="1955259"/>
            <a:ext cx="6585858" cy="381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Assist</a:t>
            </a:r>
            <a:r>
              <a:rPr lang="en-IE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in creating an action plan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Recognise</a:t>
            </a:r>
            <a:r>
              <a:rPr lang="en-IE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the work already achieved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Identify </a:t>
            </a:r>
            <a:r>
              <a:rPr lang="en-IE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areas of priority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Offer</a:t>
            </a:r>
            <a:r>
              <a:rPr lang="en-IE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practical steps to implement and embed inclusive practice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Facilitate</a:t>
            </a:r>
            <a:r>
              <a:rPr lang="en-IE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dialogue between faculty, professional staff, technical staff etc. on the importance of Universal Design for inclusive educational practice.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3" name="Google Shape;853;p35" descr="Front cover of UCD University for All Unlocking Inclusion: Toolkit for Universal Design in Higher Education. Navy background with multicoloured swooshes in foreground."/>
          <p:cNvPicPr preferRelativeResize="0"/>
          <p:nvPr/>
        </p:nvPicPr>
        <p:blipFill rotWithShape="1">
          <a:blip r:embed="rId3">
            <a:alphaModFix/>
          </a:blip>
          <a:srcRect l="-23294" t="1369" r="1" b="606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206912"/>
      </p:ext>
    </p:extLst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xfrm>
            <a:off x="7078683" y="-87598"/>
            <a:ext cx="4337858" cy="239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IE" sz="4900" dirty="0">
                <a:solidFill>
                  <a:schemeClr val="dk1"/>
                </a:solidFill>
              </a:rPr>
              <a:t>How/why it’s worked</a:t>
            </a:r>
            <a:endParaRPr sz="4900" dirty="0">
              <a:solidFill>
                <a:schemeClr val="dk1"/>
              </a:solidFill>
            </a:endParaRPr>
          </a:p>
        </p:txBody>
      </p:sp>
      <p:sp>
        <p:nvSpPr>
          <p:cNvPr id="308" name="Google Shape;308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858000" cy="6858000"/>
          </a:xfrm>
          <a:prstGeom prst="roundRect">
            <a:avLst>
              <a:gd name="adj" fmla="val 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0" y="5769429"/>
            <a:ext cx="1284514" cy="838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7"/>
          <p:cNvSpPr txBox="1"/>
          <p:nvPr/>
        </p:nvSpPr>
        <p:spPr>
          <a:xfrm>
            <a:off x="6958941" y="1964480"/>
            <a:ext cx="5385460" cy="452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Democratisation/Delegation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Widening Participation Committee structure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mindsets/perspectives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change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 for active collaboration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management buy-in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>
          <a:extLst>
            <a:ext uri="{FF2B5EF4-FFF2-40B4-BE49-F238E27FC236}">
              <a16:creationId xmlns:a16="http://schemas.microsoft.com/office/drawing/2014/main" id="{D8B96161-AADB-56F6-3E2A-F36E5536E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1890A9-A888-DB3C-FD18-5CB9318CB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8" name="Google Shape;408;p30">
            <a:extLst>
              <a:ext uri="{FF2B5EF4-FFF2-40B4-BE49-F238E27FC236}">
                <a16:creationId xmlns:a16="http://schemas.microsoft.com/office/drawing/2014/main" id="{163A646F-8B67-43B2-D092-E4287395BB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7074" y="1272215"/>
            <a:ext cx="5243151" cy="13233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University for All Publications</a:t>
            </a:r>
          </a:p>
        </p:txBody>
      </p:sp>
      <p:pic>
        <p:nvPicPr>
          <p:cNvPr id="5" name="Picture 4" descr="cover of Access and Inclusion is Everyone’s Business! Promoting Universal Design Beyond the Classroom">
            <a:hlinkClick r:id="rId3"/>
            <a:extLst>
              <a:ext uri="{FF2B5EF4-FFF2-40B4-BE49-F238E27FC236}">
                <a16:creationId xmlns:a16="http://schemas.microsoft.com/office/drawing/2014/main" id="{C464CB27-7081-3ED1-6FC3-5A2905264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794" y="201924"/>
            <a:ext cx="2272144" cy="3213148"/>
          </a:xfrm>
          <a:prstGeom prst="rect">
            <a:avLst/>
          </a:prstGeom>
        </p:spPr>
      </p:pic>
      <p:pic>
        <p:nvPicPr>
          <p:cNvPr id="11" name="Picture 10" descr="Cover Unlocking Inclusion: Toolkit for Universal Design in Higher Education&#10;&#10;">
            <a:hlinkClick r:id="rId5"/>
            <a:extLst>
              <a:ext uri="{FF2B5EF4-FFF2-40B4-BE49-F238E27FC236}">
                <a16:creationId xmlns:a16="http://schemas.microsoft.com/office/drawing/2014/main" id="{8BCC4D52-2B52-1DF4-2FC3-7DFDAC3ED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064" y="201924"/>
            <a:ext cx="2264408" cy="3202207"/>
          </a:xfrm>
          <a:prstGeom prst="rect">
            <a:avLst/>
          </a:prstGeom>
        </p:spPr>
      </p:pic>
      <p:pic>
        <p:nvPicPr>
          <p:cNvPr id="9" name="Picture 8" descr="Cover Who Counts? University for All Data, Metrics, and Evidence 2020-2021">
            <a:hlinkClick r:id="rId7"/>
            <a:extLst>
              <a:ext uri="{FF2B5EF4-FFF2-40B4-BE49-F238E27FC236}">
                <a16:creationId xmlns:a16="http://schemas.microsoft.com/office/drawing/2014/main" id="{8722703B-F5EF-0BDC-B29D-CC10B9DFAD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0237" y="201925"/>
            <a:ext cx="2264407" cy="3202206"/>
          </a:xfrm>
          <a:prstGeom prst="rect">
            <a:avLst/>
          </a:prstGeom>
        </p:spPr>
      </p:pic>
      <p:pic>
        <p:nvPicPr>
          <p:cNvPr id="409" name="Google Shape;409;p30">
            <a:extLst>
              <a:ext uri="{FF2B5EF4-FFF2-40B4-BE49-F238E27FC236}">
                <a16:creationId xmlns:a16="http://schemas.microsoft.com/office/drawing/2014/main" id="{E2C4AD15-B93A-F1CF-1D89-C0A4FEA59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7074" y="351597"/>
            <a:ext cx="2264409" cy="65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Front cover of the publication: Making Inclusive Higher Education A Reality">
            <a:extLst>
              <a:ext uri="{FF2B5EF4-FFF2-40B4-BE49-F238E27FC236}">
                <a16:creationId xmlns:a16="http://schemas.microsoft.com/office/drawing/2014/main" id="{D4EE21C4-48F0-8885-D575-E19547D16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41" y="3535356"/>
            <a:ext cx="2164201" cy="3246301"/>
          </a:xfrm>
          <a:prstGeom prst="rect">
            <a:avLst/>
          </a:prstGeom>
        </p:spPr>
      </p:pic>
      <p:pic>
        <p:nvPicPr>
          <p:cNvPr id="3" name="Picture 2" descr="Cover of Inclusive Teaching and Learning CAse Studies in eNgineering, Architechture &amp; Affiliated Disciplines">
            <a:extLst>
              <a:ext uri="{FF2B5EF4-FFF2-40B4-BE49-F238E27FC236}">
                <a16:creationId xmlns:a16="http://schemas.microsoft.com/office/drawing/2014/main" id="{CDD10437-9E61-B4BA-198B-757EC8110E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9558" y="3544020"/>
            <a:ext cx="2266519" cy="3205192"/>
          </a:xfrm>
          <a:prstGeom prst="rect">
            <a:avLst/>
          </a:prstGeom>
        </p:spPr>
      </p:pic>
      <p:pic>
        <p:nvPicPr>
          <p:cNvPr id="7" name="Picture 6" descr="cover of Universal Design for Curriculum Design">
            <a:hlinkClick r:id="rId12"/>
            <a:extLst>
              <a:ext uri="{FF2B5EF4-FFF2-40B4-BE49-F238E27FC236}">
                <a16:creationId xmlns:a16="http://schemas.microsoft.com/office/drawing/2014/main" id="{8852F572-2423-8CE2-B536-FA78A86951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1794" y="3549992"/>
            <a:ext cx="2262240" cy="3199220"/>
          </a:xfrm>
          <a:prstGeom prst="rect">
            <a:avLst/>
          </a:prstGeom>
        </p:spPr>
      </p:pic>
      <p:pic>
        <p:nvPicPr>
          <p:cNvPr id="1028" name="Picture 4" descr="Cover of Learning from UDL Leaders case study resource ">
            <a:hlinkClick r:id="rId14"/>
            <a:extLst>
              <a:ext uri="{FF2B5EF4-FFF2-40B4-BE49-F238E27FC236}">
                <a16:creationId xmlns:a16="http://schemas.microsoft.com/office/drawing/2014/main" id="{C51CAAC4-9791-36B8-B856-A6611604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4" y="3549992"/>
            <a:ext cx="2264408" cy="32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ont cover of Inclusive Assessment and Feedback Case Studies Resource &#10;">
            <a:hlinkClick r:id="rId16"/>
            <a:extLst>
              <a:ext uri="{FF2B5EF4-FFF2-40B4-BE49-F238E27FC236}">
                <a16:creationId xmlns:a16="http://schemas.microsoft.com/office/drawing/2014/main" id="{CCEE9CC9-9794-121E-F386-7E41F59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237" y="3544020"/>
            <a:ext cx="2264409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8"/>
          <p:cNvSpPr txBox="1">
            <a:spLocks noGrp="1"/>
          </p:cNvSpPr>
          <p:nvPr>
            <p:ph type="title" idx="4294967295"/>
          </p:nvPr>
        </p:nvSpPr>
        <p:spPr>
          <a:xfrm>
            <a:off x="259682" y="1083582"/>
            <a:ext cx="52920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IE" sz="4900" dirty="0"/>
              <a:t>Thank you!</a:t>
            </a:r>
            <a:endParaRPr sz="4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8"/>
          <p:cNvSpPr txBox="1"/>
          <p:nvPr/>
        </p:nvSpPr>
        <p:spPr>
          <a:xfrm>
            <a:off x="124990" y="2594596"/>
            <a:ext cx="492598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I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65" r="32857"/>
          <a:stretch/>
        </p:blipFill>
        <p:spPr>
          <a:xfrm>
            <a:off x="4330938" y="0"/>
            <a:ext cx="7861062" cy="685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 idx="4294967295"/>
          </p:nvPr>
        </p:nvSpPr>
        <p:spPr>
          <a:xfrm>
            <a:off x="324995" y="365125"/>
            <a:ext cx="52920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IE" sz="4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dirty="0"/>
          </a:p>
        </p:txBody>
      </p:sp>
      <p:sp>
        <p:nvSpPr>
          <p:cNvPr id="106" name="Google Shape;106;p6"/>
          <p:cNvSpPr txBox="1"/>
          <p:nvPr/>
        </p:nvSpPr>
        <p:spPr>
          <a:xfrm>
            <a:off x="233847" y="1603996"/>
            <a:ext cx="492598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441"/>
              <a:buFont typeface="Arial"/>
              <a:buChar char="•"/>
            </a:pPr>
            <a:r>
              <a:rPr lang="en-IE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Context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441"/>
              <a:buFont typeface="Arial"/>
              <a:buChar char="•"/>
            </a:pPr>
            <a:r>
              <a:rPr lang="en-IE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Who Counts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441"/>
              <a:buFont typeface="Arial"/>
              <a:buChar char="•"/>
            </a:pPr>
            <a:r>
              <a:rPr lang="en-IE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Data Democratisation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34290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58441"/>
              <a:buFont typeface="Arial"/>
              <a:buChar char="•"/>
            </a:pPr>
            <a:r>
              <a:rPr lang="en-IE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Universal Design</a:t>
            </a:r>
            <a:endParaRPr lang="en-IE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7" name="Google Shape;107;p6" descr="UCD watertower with wildflower meadow in the foreground&#10;&#10;"/>
          <p:cNvPicPr preferRelativeResize="0"/>
          <p:nvPr/>
        </p:nvPicPr>
        <p:blipFill rotWithShape="1">
          <a:blip r:embed="rId3">
            <a:alphaModFix/>
          </a:blip>
          <a:srcRect l="12190" r="6861"/>
          <a:stretch/>
        </p:blipFill>
        <p:spPr>
          <a:xfrm>
            <a:off x="5060282" y="80790"/>
            <a:ext cx="8329145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5528109" y="64674"/>
            <a:ext cx="6487880" cy="106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sz="4500" dirty="0"/>
              <a:t>University College Dublin</a:t>
            </a:r>
            <a:endParaRPr sz="4500" dirty="0"/>
          </a:p>
        </p:txBody>
      </p:sp>
      <p:pic>
        <p:nvPicPr>
          <p:cNvPr id="120" name="Google Shape;120;p2" descr="UCD Belfield campus"/>
          <p:cNvPicPr preferRelativeResize="0"/>
          <p:nvPr/>
        </p:nvPicPr>
        <p:blipFill rotWithShape="1">
          <a:blip r:embed="rId3">
            <a:alphaModFix/>
          </a:blip>
          <a:srcRect l="26476" r="38932"/>
          <a:stretch>
            <a:fillRect/>
          </a:stretch>
        </p:blipFill>
        <p:spPr>
          <a:xfrm>
            <a:off x="-6721" y="0"/>
            <a:ext cx="52960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Cover of UCD Strategy Breaking Boundaries to 2030">
            <a:extLst>
              <a:ext uri="{FF2B5EF4-FFF2-40B4-BE49-F238E27FC236}">
                <a16:creationId xmlns:a16="http://schemas.microsoft.com/office/drawing/2014/main" id="{1822E1E7-D7CE-4090-26FB-B7ECA5C8F3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406"/>
          <a:stretch>
            <a:fillRect/>
          </a:stretch>
        </p:blipFill>
        <p:spPr>
          <a:xfrm>
            <a:off x="-6719" y="0"/>
            <a:ext cx="5296096" cy="2612161"/>
          </a:xfrm>
          <a:prstGeom prst="rect">
            <a:avLst/>
          </a:prstGeom>
        </p:spPr>
      </p:pic>
      <p:sp>
        <p:nvSpPr>
          <p:cNvPr id="121" name="Google Shape;121;p2"/>
          <p:cNvSpPr txBox="1"/>
          <p:nvPr/>
        </p:nvSpPr>
        <p:spPr>
          <a:xfrm>
            <a:off x="5398845" y="889181"/>
            <a:ext cx="6487880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Intensive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Colleges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38,000 + students</a:t>
            </a:r>
          </a:p>
          <a:p>
            <a:pPr marL="285750" indent="-28575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25% of places reserved for Access pathways</a:t>
            </a:r>
          </a:p>
          <a:p>
            <a:pPr marL="285750" indent="-28575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40.3% of undergraduate students are in one or more access group</a:t>
            </a:r>
            <a:endParaRPr lang="en-IE"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439729" y="1047213"/>
            <a:ext cx="3827918" cy="13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037"/>
              <a:buNone/>
            </a:pPr>
            <a:r>
              <a:rPr lang="en-IE" sz="6000" dirty="0">
                <a:solidFill>
                  <a:schemeClr val="tx1"/>
                </a:solidFill>
              </a:rPr>
              <a:t>University</a:t>
            </a:r>
            <a:br>
              <a:rPr lang="en-IE" sz="6000" dirty="0">
                <a:solidFill>
                  <a:schemeClr val="tx1"/>
                </a:solidFill>
              </a:rPr>
            </a:br>
            <a:r>
              <a:rPr lang="en-IE" sz="6000" dirty="0">
                <a:solidFill>
                  <a:schemeClr val="tx1"/>
                </a:solidFill>
              </a:rPr>
              <a:t>for All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600349" y="2341570"/>
            <a:ext cx="11377003" cy="439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1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7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UCD’s whole-institution evidence-based approach to student inclusion</a:t>
            </a:r>
            <a:endParaRPr lang="en-GB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7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Systemic change initiative to weave inclusion into the fabric of the institution</a:t>
            </a:r>
            <a:endParaRPr lang="en-GB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7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Dispel myths of ‘traditional’ or average student – give access pathways visibility</a:t>
            </a:r>
            <a:endParaRPr lang="en-GB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 descr="UCD Access Leaders in yellow hoodies smiling and cheer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8650" y="0"/>
            <a:ext cx="7753350" cy="3162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A33A0641-F51A-AD4C-36D2-B0FF81DF3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>
            <a:extLst>
              <a:ext uri="{FF2B5EF4-FFF2-40B4-BE49-F238E27FC236}">
                <a16:creationId xmlns:a16="http://schemas.microsoft.com/office/drawing/2014/main" id="{D8F309F9-339E-5DCD-15E7-EE400A932F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9728" y="1047213"/>
            <a:ext cx="5793647" cy="136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037"/>
              <a:buNone/>
            </a:pPr>
            <a:r>
              <a:rPr lang="en-IE" sz="6000" dirty="0">
                <a:solidFill>
                  <a:schemeClr val="tx1"/>
                </a:solidFill>
              </a:rPr>
              <a:t>University for All </a:t>
            </a:r>
            <a:br>
              <a:rPr lang="en-IE" sz="6000" dirty="0">
                <a:solidFill>
                  <a:schemeClr val="tx1"/>
                </a:solidFill>
              </a:rPr>
            </a:br>
            <a:r>
              <a:rPr lang="en-IE" sz="6000" dirty="0">
                <a:solidFill>
                  <a:schemeClr val="tx1"/>
                </a:solidFill>
              </a:rPr>
              <a:t>In Action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136" name="Google Shape;136;p4">
            <a:extLst>
              <a:ext uri="{FF2B5EF4-FFF2-40B4-BE49-F238E27FC236}">
                <a16:creationId xmlns:a16="http://schemas.microsoft.com/office/drawing/2014/main" id="{2833FCEF-ECD0-7880-2D97-968E82405865}"/>
              </a:ext>
            </a:extLst>
          </p:cNvPr>
          <p:cNvSpPr txBox="1"/>
          <p:nvPr/>
        </p:nvSpPr>
        <p:spPr>
          <a:xfrm>
            <a:off x="496577" y="2458590"/>
            <a:ext cx="11377003" cy="439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1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7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from </a:t>
            </a:r>
            <a:r>
              <a:rPr lang="en-IE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margins</a:t>
            </a: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IE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mainstream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7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and inclusion is everyone’s business 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7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Oversight provided by the UCD </a:t>
            </a: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Widening Participation Committee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7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78.5% of students are aware of the University for All strategy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Back of a UCD Access Leader wearing a yellow hoodie with University for All text and a navy UFA tote bag over their shoulder.">
            <a:extLst>
              <a:ext uri="{FF2B5EF4-FFF2-40B4-BE49-F238E27FC236}">
                <a16:creationId xmlns:a16="http://schemas.microsoft.com/office/drawing/2014/main" id="{5B9DA7B3-0B24-8591-797C-E5300E9D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2" y="-41855"/>
            <a:ext cx="5591577" cy="37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2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dirty="0"/>
              <a:t>Who Counts? Measuring Inclusion in UCD: Evidence of a University for All</a:t>
            </a:r>
            <a:endParaRPr dirty="0"/>
          </a:p>
        </p:txBody>
      </p:sp>
      <p:sp>
        <p:nvSpPr>
          <p:cNvPr id="291" name="Google Shape;291;p40"/>
          <p:cNvSpPr txBox="1">
            <a:spLocks noGrp="1"/>
          </p:cNvSpPr>
          <p:nvPr>
            <p:ph type="body" idx="1"/>
          </p:nvPr>
        </p:nvSpPr>
        <p:spPr>
          <a:xfrm>
            <a:off x="584557" y="1690688"/>
            <a:ext cx="7884529" cy="420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IE" dirty="0"/>
              <a:t>Admissions – quota &amp; accepts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dirty="0"/>
              <a:t>Participation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dirty="0"/>
              <a:t>Progression, Retention &amp; Completion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dirty="0"/>
              <a:t>Graduate Outcomes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dirty="0"/>
              <a:t>Studying abroad &amp; Internships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dirty="0"/>
              <a:t>Intersectionality – multi-access, ethnicity, commuting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dirty="0"/>
              <a:t>Universal Design badges uptake </a:t>
            </a:r>
            <a:endParaRPr dirty="0"/>
          </a:p>
        </p:txBody>
      </p:sp>
      <p:pic>
        <p:nvPicPr>
          <p:cNvPr id="1026" name="Picture 2" descr="Front cover of the HEA National Access Plan">
            <a:extLst>
              <a:ext uri="{FF2B5EF4-FFF2-40B4-BE49-F238E27FC236}">
                <a16:creationId xmlns:a16="http://schemas.microsoft.com/office/drawing/2014/main" id="{2AA9A4EE-2A6F-D992-0BCA-0892F2DC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9" y="2417514"/>
            <a:ext cx="3816305" cy="32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EDC3-1326-2065-3BAE-EF85D3F0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77" y="285798"/>
            <a:ext cx="6605251" cy="1090186"/>
          </a:xfrm>
        </p:spPr>
        <p:txBody>
          <a:bodyPr/>
          <a:lstStyle/>
          <a:p>
            <a:r>
              <a:rPr lang="en-IE" dirty="0"/>
              <a:t>Who Counts?: Dual Purpose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B0021-1B6D-01E3-652A-760C3DD44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642" y="1789176"/>
            <a:ext cx="3415586" cy="690867"/>
          </a:xfrm>
          <a:solidFill>
            <a:srgbClr val="232325"/>
          </a:solidFill>
        </p:spPr>
        <p:txBody>
          <a:bodyPr/>
          <a:lstStyle/>
          <a:p>
            <a:pPr marL="114300" indent="0">
              <a:buNone/>
            </a:pPr>
            <a:r>
              <a:rPr lang="en-IE" dirty="0">
                <a:solidFill>
                  <a:schemeClr val="bg1"/>
                </a:solidFill>
              </a:rPr>
              <a:t>Public facing report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9FCACA-BA72-8C8F-C21B-3A5BA74AA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7977" y="1455311"/>
            <a:ext cx="2529087" cy="3535251"/>
            <a:chOff x="568282" y="446624"/>
            <a:chExt cx="2264407" cy="3202206"/>
          </a:xfrm>
        </p:grpSpPr>
        <p:pic>
          <p:nvPicPr>
            <p:cNvPr id="5" name="Picture 4" descr="Cover Who Counts? University for All Data, Metrics, and Evidence 2020-2021">
              <a:hlinkClick r:id="rId2"/>
              <a:extLst>
                <a:ext uri="{FF2B5EF4-FFF2-40B4-BE49-F238E27FC236}">
                  <a16:creationId xmlns:a16="http://schemas.microsoft.com/office/drawing/2014/main" id="{85D611F4-3801-01B2-DA9A-9D1736B06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282" y="446624"/>
              <a:ext cx="2264407" cy="320220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E4009C-ADEF-61ED-D303-A52C4F4D69D8}"/>
                </a:ext>
              </a:extLst>
            </p:cNvPr>
            <p:cNvSpPr/>
            <p:nvPr/>
          </p:nvSpPr>
          <p:spPr>
            <a:xfrm>
              <a:off x="838200" y="1107583"/>
              <a:ext cx="1892121" cy="534473"/>
            </a:xfrm>
            <a:prstGeom prst="rect">
              <a:avLst/>
            </a:prstGeom>
            <a:solidFill>
              <a:srgbClr val="232325"/>
            </a:solidFill>
            <a:ln>
              <a:solidFill>
                <a:srgbClr val="23232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1200" dirty="0"/>
                <a:t>Measuring Inclusion in UCD: Evidence of a University for All</a:t>
              </a:r>
              <a:endParaRPr lang="en-GB" sz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26919-FDD3-3E22-A847-C06B7F5F1420}"/>
                </a:ext>
              </a:extLst>
            </p:cNvPr>
            <p:cNvSpPr/>
            <p:nvPr/>
          </p:nvSpPr>
          <p:spPr>
            <a:xfrm>
              <a:off x="838199" y="3162422"/>
              <a:ext cx="1892121" cy="392147"/>
            </a:xfrm>
            <a:prstGeom prst="rect">
              <a:avLst/>
            </a:prstGeom>
            <a:solidFill>
              <a:srgbClr val="232325"/>
            </a:solidFill>
            <a:ln>
              <a:solidFill>
                <a:srgbClr val="23232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200" dirty="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52B58C-7ADF-E3A7-6981-A02098AB0D21}"/>
              </a:ext>
            </a:extLst>
          </p:cNvPr>
          <p:cNvSpPr txBox="1">
            <a:spLocks/>
          </p:cNvSpPr>
          <p:nvPr/>
        </p:nvSpPr>
        <p:spPr>
          <a:xfrm>
            <a:off x="3577642" y="3967155"/>
            <a:ext cx="3415586" cy="690867"/>
          </a:xfrm>
          <a:prstGeom prst="rect">
            <a:avLst/>
          </a:prstGeom>
          <a:solidFill>
            <a:srgbClr val="23232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IE" dirty="0">
                <a:solidFill>
                  <a:schemeClr val="bg1"/>
                </a:solidFill>
              </a:rPr>
              <a:t>UCD Staff only report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823BD4-89D3-E3AA-33C1-E315330FA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 flipV="1">
            <a:off x="2917064" y="2134610"/>
            <a:ext cx="660578" cy="10883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6B98DB-7FEA-F227-A206-83C430689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917064" y="3222937"/>
            <a:ext cx="660578" cy="1089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3034836-9F46-12EA-A712-6623E2115F2F}"/>
              </a:ext>
            </a:extLst>
          </p:cNvPr>
          <p:cNvSpPr/>
          <p:nvPr/>
        </p:nvSpPr>
        <p:spPr>
          <a:xfrm>
            <a:off x="6993228" y="1077430"/>
            <a:ext cx="5074276" cy="2215165"/>
          </a:xfrm>
          <a:prstGeom prst="rect">
            <a:avLst/>
          </a:prstGeom>
          <a:solidFill>
            <a:schemeClr val="tx2"/>
          </a:solidFill>
          <a:ln>
            <a:solidFill>
              <a:srgbClr val="2323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UCD wide data, only some programme specific data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Informs policy makers and public about UCD’s current widening participation successes &amp; challenges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DAFC31-0078-A3FA-957E-89C02143E5C9}"/>
              </a:ext>
            </a:extLst>
          </p:cNvPr>
          <p:cNvSpPr/>
          <p:nvPr/>
        </p:nvSpPr>
        <p:spPr>
          <a:xfrm>
            <a:off x="6993228" y="3474076"/>
            <a:ext cx="5074276" cy="2215165"/>
          </a:xfrm>
          <a:prstGeom prst="rect">
            <a:avLst/>
          </a:prstGeom>
          <a:solidFill>
            <a:schemeClr val="tx2"/>
          </a:solidFill>
          <a:ln>
            <a:solidFill>
              <a:srgbClr val="2323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UCD Programme specific data to democratise data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Provides impetus for staff to continue and improve widening participation efforts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9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7594-E94C-E9CD-ACF0-08FA6E2D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11" y="104502"/>
            <a:ext cx="11127377" cy="1057140"/>
          </a:xfrm>
        </p:spPr>
        <p:txBody>
          <a:bodyPr/>
          <a:lstStyle/>
          <a:p>
            <a:r>
              <a:rPr lang="en-IE" dirty="0"/>
              <a:t>Admissions: Access Accepts 2018/19 – 2024/25</a:t>
            </a:r>
            <a:endParaRPr lang="en-GB" dirty="0"/>
          </a:p>
        </p:txBody>
      </p:sp>
      <p:graphicFrame>
        <p:nvGraphicFramePr>
          <p:cNvPr id="6" name="Chart 5" descr="Chart showing the breakdown of places given seperated by EU places, Access Returns, and Access Accepts.">
            <a:extLst>
              <a:ext uri="{FF2B5EF4-FFF2-40B4-BE49-F238E27FC236}">
                <a16:creationId xmlns:a16="http://schemas.microsoft.com/office/drawing/2014/main" id="{CC5A786B-65C3-4A99-A35F-BA92177CF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579339"/>
              </p:ext>
            </p:extLst>
          </p:nvPr>
        </p:nvGraphicFramePr>
        <p:xfrm>
          <a:off x="400411" y="960120"/>
          <a:ext cx="9710240" cy="486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C3951E-CEB2-286C-9958-1A87777F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803674" y="1724298"/>
            <a:ext cx="365760" cy="29296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1909C9-6A49-1140-DED5-0EB2C5049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810205" y="2223477"/>
            <a:ext cx="365760" cy="35643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13B8C4-D481-31DB-F5DA-4FB6D974EAC8}"/>
              </a:ext>
            </a:extLst>
          </p:cNvPr>
          <p:cNvSpPr/>
          <p:nvPr/>
        </p:nvSpPr>
        <p:spPr>
          <a:xfrm>
            <a:off x="10110651" y="1161642"/>
            <a:ext cx="1923736" cy="221024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Quota: Reserved places for the six access pathways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CC8C-DCD4-883E-22AB-C01BC6A3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27" y="204139"/>
            <a:ext cx="11197106" cy="1070870"/>
          </a:xfrm>
        </p:spPr>
        <p:txBody>
          <a:bodyPr/>
          <a:lstStyle/>
          <a:p>
            <a:r>
              <a:rPr lang="en-IE" dirty="0"/>
              <a:t>Participation: 5 Access Groups 2015/16-2023/24</a:t>
            </a:r>
            <a:endParaRPr lang="en-GB" dirty="0"/>
          </a:p>
        </p:txBody>
      </p:sp>
      <p:graphicFrame>
        <p:nvGraphicFramePr>
          <p:cNvPr id="5" name="Chart 4" descr="Line chart showing increasing numbers of people from all 5 access groups (disability, low income, mature students, QQI-FET, and Part-time)">
            <a:extLst>
              <a:ext uri="{FF2B5EF4-FFF2-40B4-BE49-F238E27FC236}">
                <a16:creationId xmlns:a16="http://schemas.microsoft.com/office/drawing/2014/main" id="{48DC4F25-6463-9B7E-188E-F4F418414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318989"/>
              </p:ext>
            </p:extLst>
          </p:nvPr>
        </p:nvGraphicFramePr>
        <p:xfrm>
          <a:off x="579549" y="1068946"/>
          <a:ext cx="11302284" cy="485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7DB13D-F064-C27D-7BDD-1F5D76BCE627}"/>
              </a:ext>
            </a:extLst>
          </p:cNvPr>
          <p:cNvSpPr/>
          <p:nvPr/>
        </p:nvSpPr>
        <p:spPr>
          <a:xfrm>
            <a:off x="2884714" y="1068946"/>
            <a:ext cx="5323115" cy="10708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/>
              <a:t>Almost 20% of students have disclosed a disability</a:t>
            </a:r>
            <a:endParaRPr lang="en-GB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1804F6-A0D8-FAAE-2B99-D6BEF5503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" idx="3"/>
          </p:cNvCxnSpPr>
          <p:nvPr/>
        </p:nvCxnSpPr>
        <p:spPr>
          <a:xfrm flipV="1">
            <a:off x="8207829" y="1502229"/>
            <a:ext cx="1143000" cy="1021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2542"/>
      </a:dk2>
      <a:lt2>
        <a:srgbClr val="F2F2F2"/>
      </a:lt2>
      <a:accent1>
        <a:srgbClr val="004377"/>
      </a:accent1>
      <a:accent2>
        <a:srgbClr val="00A0F0"/>
      </a:accent2>
      <a:accent3>
        <a:srgbClr val="72BF44"/>
      </a:accent3>
      <a:accent4>
        <a:srgbClr val="FAD239"/>
      </a:accent4>
      <a:accent5>
        <a:srgbClr val="ED7D31"/>
      </a:accent5>
      <a:accent6>
        <a:srgbClr val="7030A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2542"/>
      </a:dk2>
      <a:lt2>
        <a:srgbClr val="F2F2F2"/>
      </a:lt2>
      <a:accent1>
        <a:srgbClr val="004377"/>
      </a:accent1>
      <a:accent2>
        <a:srgbClr val="00A0F0"/>
      </a:accent2>
      <a:accent3>
        <a:srgbClr val="72BF44"/>
      </a:accent3>
      <a:accent4>
        <a:srgbClr val="FAD239"/>
      </a:accent4>
      <a:accent5>
        <a:srgbClr val="ED7D31"/>
      </a:accent5>
      <a:accent6>
        <a:srgbClr val="7030A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4B05B-D08E-4CDF-931F-290E9534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CF127F-5E09-4BDF-91CC-911BF448F6C9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8a9eb8c-6a01-428e-9f5d-17b5596ff277"/>
    <ds:schemaRef ds:uri="f04adec5-321f-46c9-8d8f-d278d5019d73"/>
  </ds:schemaRefs>
</ds:datastoreItem>
</file>

<file path=customXml/itemProps3.xml><?xml version="1.0" encoding="utf-8"?>
<ds:datastoreItem xmlns:ds="http://schemas.openxmlformats.org/officeDocument/2006/customXml" ds:itemID="{AAB08541-4FFF-4EB3-9947-0AED1DCA2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697</Words>
  <Application>Microsoft Office PowerPoint</Application>
  <PresentationFormat>Widescreen</PresentationFormat>
  <Paragraphs>124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Twentieth Century</vt:lpstr>
      <vt:lpstr>2_Office Theme</vt:lpstr>
      <vt:lpstr>2_Office Theme</vt:lpstr>
      <vt:lpstr>4_Office Theme</vt:lpstr>
      <vt:lpstr>Who Counts 2026: Democratising Data to Drive Institutional Transformation through Universal Design</vt:lpstr>
      <vt:lpstr>Outline</vt:lpstr>
      <vt:lpstr>University College Dublin</vt:lpstr>
      <vt:lpstr>University for All</vt:lpstr>
      <vt:lpstr>University for All  In Action</vt:lpstr>
      <vt:lpstr>Who Counts? Measuring Inclusion in UCD: Evidence of a University for All</vt:lpstr>
      <vt:lpstr>Who Counts?: Dual Purpose</vt:lpstr>
      <vt:lpstr>Admissions: Access Accepts 2018/19 – 2024/25</vt:lpstr>
      <vt:lpstr>Participation: 5 Access Groups 2015/16-2023/24</vt:lpstr>
      <vt:lpstr>UCD Undergraduates as a village of 100 people 2023/2024</vt:lpstr>
      <vt:lpstr>Intersectionality: Commuting &amp; Access Groups</vt:lpstr>
      <vt:lpstr>Universal Design Training Uptake in UCD </vt:lpstr>
      <vt:lpstr>So What? Insights from Who Counts</vt:lpstr>
      <vt:lpstr>Toolkit for Universal Design in Higher Education</vt:lpstr>
      <vt:lpstr>How/why it’s worked</vt:lpstr>
      <vt:lpstr>University for All Publications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Padden</dc:creator>
  <cp:lastModifiedBy>Danielle Duignan</cp:lastModifiedBy>
  <cp:revision>18</cp:revision>
  <dcterms:created xsi:type="dcterms:W3CDTF">2022-01-19T09:46:21Z</dcterms:created>
  <dcterms:modified xsi:type="dcterms:W3CDTF">2026-03-12T14:30:32Z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