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4"/>
  </p:notesMasterIdLst>
  <p:sldIdLst>
    <p:sldId id="355" r:id="rId5"/>
    <p:sldId id="341" r:id="rId6"/>
    <p:sldId id="370" r:id="rId7"/>
    <p:sldId id="335" r:id="rId8"/>
    <p:sldId id="331" r:id="rId9"/>
    <p:sldId id="371" r:id="rId10"/>
    <p:sldId id="372" r:id="rId11"/>
    <p:sldId id="343" r:id="rId12"/>
    <p:sldId id="345" r:id="rId13"/>
    <p:sldId id="344" r:id="rId14"/>
    <p:sldId id="329" r:id="rId15"/>
    <p:sldId id="257" r:id="rId16"/>
    <p:sldId id="365" r:id="rId17"/>
    <p:sldId id="366" r:id="rId18"/>
    <p:sldId id="346" r:id="rId19"/>
    <p:sldId id="374" r:id="rId20"/>
    <p:sldId id="367" r:id="rId21"/>
    <p:sldId id="373" r:id="rId22"/>
    <p:sldId id="369" r:id="rId23"/>
  </p:sldIdLst>
  <p:sldSz cx="12192000" cy="6858000"/>
  <p:notesSz cx="12192000" cy="6858000"/>
  <p:custDataLst>
    <p:tags r:id="rId25"/>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6000"/>
    <a:srgbClr val="481F67"/>
    <a:srgbClr val="018A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69604-C6F1-4793-ACA1-8B3A015DFFC4}" v="2" dt="2026-03-10T10:33:24.46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2218" autoAdjust="0"/>
  </p:normalViewPr>
  <p:slideViewPr>
    <p:cSldViewPr>
      <p:cViewPr varScale="1">
        <p:scale>
          <a:sx n="102" d="100"/>
          <a:sy n="102" d="100"/>
        </p:scale>
        <p:origin x="114"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Duignan" userId="f36a576b-c06f-4e27-b341-dcf4bf9c1f2f" providerId="ADAL" clId="{07D29F31-AF74-419B-AFEC-C1B7E62EF368}"/>
    <pc:docChg chg="modSld">
      <pc:chgData name="Danielle Duignan" userId="f36a576b-c06f-4e27-b341-dcf4bf9c1f2f" providerId="ADAL" clId="{07D29F31-AF74-419B-AFEC-C1B7E62EF368}" dt="2026-03-10T10:34:18.896" v="5" actId="962"/>
      <pc:docMkLst>
        <pc:docMk/>
      </pc:docMkLst>
      <pc:sldChg chg="modSp mod">
        <pc:chgData name="Danielle Duignan" userId="f36a576b-c06f-4e27-b341-dcf4bf9c1f2f" providerId="ADAL" clId="{07D29F31-AF74-419B-AFEC-C1B7E62EF368}" dt="2026-03-10T10:33:38.180" v="2" actId="962"/>
        <pc:sldMkLst>
          <pc:docMk/>
          <pc:sldMk cId="564145889" sldId="335"/>
        </pc:sldMkLst>
        <pc:picChg chg="mod">
          <ac:chgData name="Danielle Duignan" userId="f36a576b-c06f-4e27-b341-dcf4bf9c1f2f" providerId="ADAL" clId="{07D29F31-AF74-419B-AFEC-C1B7E62EF368}" dt="2026-03-10T10:33:38.180" v="2" actId="962"/>
          <ac:picMkLst>
            <pc:docMk/>
            <pc:sldMk cId="564145889" sldId="335"/>
            <ac:picMk id="6" creationId="{7021CA82-D707-E1E8-1BAC-94BE23CCF0D7}"/>
          </ac:picMkLst>
        </pc:picChg>
      </pc:sldChg>
      <pc:sldChg chg="modSp">
        <pc:chgData name="Danielle Duignan" userId="f36a576b-c06f-4e27-b341-dcf4bf9c1f2f" providerId="ADAL" clId="{07D29F31-AF74-419B-AFEC-C1B7E62EF368}" dt="2026-03-10T10:33:24.469" v="1" actId="962"/>
        <pc:sldMkLst>
          <pc:docMk/>
          <pc:sldMk cId="732169222" sldId="341"/>
        </pc:sldMkLst>
        <pc:graphicFrameChg chg="mod">
          <ac:chgData name="Danielle Duignan" userId="f36a576b-c06f-4e27-b341-dcf4bf9c1f2f" providerId="ADAL" clId="{07D29F31-AF74-419B-AFEC-C1B7E62EF368}" dt="2026-03-10T10:33:24.469" v="1" actId="962"/>
          <ac:graphicFrameMkLst>
            <pc:docMk/>
            <pc:sldMk cId="732169222" sldId="341"/>
            <ac:graphicFrameMk id="21" creationId="{D22F9F8A-B02B-D8A3-B4C4-A36416306EC1}"/>
          </ac:graphicFrameMkLst>
        </pc:graphicFrameChg>
      </pc:sldChg>
      <pc:sldChg chg="modSp mod">
        <pc:chgData name="Danielle Duignan" userId="f36a576b-c06f-4e27-b341-dcf4bf9c1f2f" providerId="ADAL" clId="{07D29F31-AF74-419B-AFEC-C1B7E62EF368}" dt="2026-03-10T10:33:47.391" v="4" actId="962"/>
        <pc:sldMkLst>
          <pc:docMk/>
          <pc:sldMk cId="744535014" sldId="343"/>
        </pc:sldMkLst>
        <pc:picChg chg="mod">
          <ac:chgData name="Danielle Duignan" userId="f36a576b-c06f-4e27-b341-dcf4bf9c1f2f" providerId="ADAL" clId="{07D29F31-AF74-419B-AFEC-C1B7E62EF368}" dt="2026-03-10T10:33:47.391" v="4" actId="962"/>
          <ac:picMkLst>
            <pc:docMk/>
            <pc:sldMk cId="744535014" sldId="343"/>
            <ac:picMk id="5" creationId="{A4AEE7F9-B2FA-6D28-744F-2321F468014B}"/>
          </ac:picMkLst>
        </pc:picChg>
      </pc:sldChg>
      <pc:sldChg chg="modSp mod">
        <pc:chgData name="Danielle Duignan" userId="f36a576b-c06f-4e27-b341-dcf4bf9c1f2f" providerId="ADAL" clId="{07D29F31-AF74-419B-AFEC-C1B7E62EF368}" dt="2026-03-10T10:34:18.896" v="5" actId="962"/>
        <pc:sldMkLst>
          <pc:docMk/>
          <pc:sldMk cId="2913323470" sldId="369"/>
        </pc:sldMkLst>
        <pc:picChg chg="mod">
          <ac:chgData name="Danielle Duignan" userId="f36a576b-c06f-4e27-b341-dcf4bf9c1f2f" providerId="ADAL" clId="{07D29F31-AF74-419B-AFEC-C1B7E62EF368}" dt="2026-03-10T10:34:18.896" v="5" actId="962"/>
          <ac:picMkLst>
            <pc:docMk/>
            <pc:sldMk cId="2913323470" sldId="369"/>
            <ac:picMk id="7" creationId="{47D43B65-D1DD-FBA5-3116-5BBA816A9846}"/>
          </ac:picMkLst>
        </pc:picChg>
      </pc:sldChg>
      <pc:sldChg chg="modSp mod">
        <pc:chgData name="Danielle Duignan" userId="f36a576b-c06f-4e27-b341-dcf4bf9c1f2f" providerId="ADAL" clId="{07D29F31-AF74-419B-AFEC-C1B7E62EF368}" dt="2026-03-10T10:33:42.673" v="3" actId="962"/>
        <pc:sldMkLst>
          <pc:docMk/>
          <pc:sldMk cId="498337210" sldId="371"/>
        </pc:sldMkLst>
        <pc:picChg chg="mod">
          <ac:chgData name="Danielle Duignan" userId="f36a576b-c06f-4e27-b341-dcf4bf9c1f2f" providerId="ADAL" clId="{07D29F31-AF74-419B-AFEC-C1B7E62EF368}" dt="2026-03-10T10:33:42.673" v="3" actId="962"/>
          <ac:picMkLst>
            <pc:docMk/>
            <pc:sldMk cId="498337210" sldId="371"/>
            <ac:picMk id="5" creationId="{DC334AF1-7905-FF73-26D9-AC915FAFBD29}"/>
          </ac:picMkLst>
        </pc:picChg>
      </pc:sldChg>
    </pc:docChg>
  </pc:docChgLst>
  <pc:docChgLst>
    <pc:chgData name="Patrick Brennan" userId="63195f90-a746-4ebf-b15d-a04b69b25f29" providerId="ADAL" clId="{F747398F-79D7-4428-B334-3887E4B06AFF}"/>
    <pc:docChg chg="undo redo custSel modSld">
      <pc:chgData name="Patrick Brennan" userId="63195f90-a746-4ebf-b15d-a04b69b25f29" providerId="ADAL" clId="{F747398F-79D7-4428-B334-3887E4B06AFF}" dt="2026-02-19T16:36:10.078" v="257" actId="1076"/>
      <pc:docMkLst>
        <pc:docMk/>
      </pc:docMkLst>
      <pc:sldChg chg="modSp mod">
        <pc:chgData name="Patrick Brennan" userId="63195f90-a746-4ebf-b15d-a04b69b25f29" providerId="ADAL" clId="{F747398F-79D7-4428-B334-3887E4B06AFF}" dt="2026-02-19T16:26:51.015" v="222" actId="1076"/>
        <pc:sldMkLst>
          <pc:docMk/>
          <pc:sldMk cId="665913542" sldId="257"/>
        </pc:sldMkLst>
        <pc:spChg chg="mod">
          <ac:chgData name="Patrick Brennan" userId="63195f90-a746-4ebf-b15d-a04b69b25f29" providerId="ADAL" clId="{F747398F-79D7-4428-B334-3887E4B06AFF}" dt="2026-02-19T16:26:51.015" v="222" actId="1076"/>
          <ac:spMkLst>
            <pc:docMk/>
            <pc:sldMk cId="665913542" sldId="257"/>
            <ac:spMk id="4" creationId="{5FFE27B9-E907-3B5D-C2A7-2A6E28E1CDFB}"/>
          </ac:spMkLst>
        </pc:spChg>
      </pc:sldChg>
      <pc:sldChg chg="modSp mod">
        <pc:chgData name="Patrick Brennan" userId="63195f90-a746-4ebf-b15d-a04b69b25f29" providerId="ADAL" clId="{F747398F-79D7-4428-B334-3887E4B06AFF}" dt="2026-02-19T16:10:47.096" v="171" actId="20577"/>
        <pc:sldMkLst>
          <pc:docMk/>
          <pc:sldMk cId="564145889" sldId="335"/>
        </pc:sldMkLst>
        <pc:spChg chg="mod">
          <ac:chgData name="Patrick Brennan" userId="63195f90-a746-4ebf-b15d-a04b69b25f29" providerId="ADAL" clId="{F747398F-79D7-4428-B334-3887E4B06AFF}" dt="2026-02-19T16:10:47.096" v="171" actId="20577"/>
          <ac:spMkLst>
            <pc:docMk/>
            <pc:sldMk cId="564145889" sldId="335"/>
            <ac:spMk id="2" creationId="{613E8B9B-6B79-D371-EBA3-C951FD7621C3}"/>
          </ac:spMkLst>
        </pc:spChg>
        <pc:graphicFrameChg chg="mod modGraphic">
          <ac:chgData name="Patrick Brennan" userId="63195f90-a746-4ebf-b15d-a04b69b25f29" providerId="ADAL" clId="{F747398F-79D7-4428-B334-3887E4B06AFF}" dt="2026-02-19T16:09:28.310" v="169" actId="12"/>
          <ac:graphicFrameMkLst>
            <pc:docMk/>
            <pc:sldMk cId="564145889" sldId="335"/>
            <ac:graphicFrameMk id="4" creationId="{9D2DE115-E220-4FE4-8401-2438B6241846}"/>
          </ac:graphicFrameMkLst>
        </pc:graphicFrameChg>
      </pc:sldChg>
      <pc:sldChg chg="modSp mod">
        <pc:chgData name="Patrick Brennan" userId="63195f90-a746-4ebf-b15d-a04b69b25f29" providerId="ADAL" clId="{F747398F-79D7-4428-B334-3887E4B06AFF}" dt="2026-02-19T15:52:34.138" v="45" actId="20577"/>
        <pc:sldMkLst>
          <pc:docMk/>
          <pc:sldMk cId="732169222" sldId="341"/>
        </pc:sldMkLst>
        <pc:spChg chg="mod">
          <ac:chgData name="Patrick Brennan" userId="63195f90-a746-4ebf-b15d-a04b69b25f29" providerId="ADAL" clId="{F747398F-79D7-4428-B334-3887E4B06AFF}" dt="2026-02-19T15:51:29.686" v="38" actId="20577"/>
          <ac:spMkLst>
            <pc:docMk/>
            <pc:sldMk cId="732169222" sldId="341"/>
            <ac:spMk id="12" creationId="{28BF230E-88F9-67CA-B1A4-92D7A1FBC701}"/>
          </ac:spMkLst>
        </pc:spChg>
        <pc:graphicFrameChg chg="modGraphic">
          <ac:chgData name="Patrick Brennan" userId="63195f90-a746-4ebf-b15d-a04b69b25f29" providerId="ADAL" clId="{F747398F-79D7-4428-B334-3887E4B06AFF}" dt="2026-02-19T15:52:34.138" v="45" actId="20577"/>
          <ac:graphicFrameMkLst>
            <pc:docMk/>
            <pc:sldMk cId="732169222" sldId="341"/>
            <ac:graphicFrameMk id="21" creationId="{D22F9F8A-B02B-D8A3-B4C4-A36416306EC1}"/>
          </ac:graphicFrameMkLst>
        </pc:graphicFrameChg>
      </pc:sldChg>
      <pc:sldChg chg="modSp mod">
        <pc:chgData name="Patrick Brennan" userId="63195f90-a746-4ebf-b15d-a04b69b25f29" providerId="ADAL" clId="{F747398F-79D7-4428-B334-3887E4B06AFF}" dt="2026-02-19T16:14:44.137" v="192" actId="14100"/>
        <pc:sldMkLst>
          <pc:docMk/>
          <pc:sldMk cId="744535014" sldId="343"/>
        </pc:sldMkLst>
        <pc:graphicFrameChg chg="mod modGraphic">
          <ac:chgData name="Patrick Brennan" userId="63195f90-a746-4ebf-b15d-a04b69b25f29" providerId="ADAL" clId="{F747398F-79D7-4428-B334-3887E4B06AFF}" dt="2026-02-19T16:14:44.137" v="192" actId="14100"/>
          <ac:graphicFrameMkLst>
            <pc:docMk/>
            <pc:sldMk cId="744535014" sldId="343"/>
            <ac:graphicFrameMk id="3" creationId="{0C1904EA-EBFA-E661-B759-80E7B8E0FA16}"/>
          </ac:graphicFrameMkLst>
        </pc:graphicFrameChg>
      </pc:sldChg>
      <pc:sldChg chg="modSp mod">
        <pc:chgData name="Patrick Brennan" userId="63195f90-a746-4ebf-b15d-a04b69b25f29" providerId="ADAL" clId="{F747398F-79D7-4428-B334-3887E4B06AFF}" dt="2026-02-19T16:25:45.700" v="221" actId="20577"/>
        <pc:sldMkLst>
          <pc:docMk/>
          <pc:sldMk cId="835425577" sldId="345"/>
        </pc:sldMkLst>
        <pc:graphicFrameChg chg="mod modGraphic">
          <ac:chgData name="Patrick Brennan" userId="63195f90-a746-4ebf-b15d-a04b69b25f29" providerId="ADAL" clId="{F747398F-79D7-4428-B334-3887E4B06AFF}" dt="2026-02-19T16:25:45.700" v="221" actId="20577"/>
          <ac:graphicFrameMkLst>
            <pc:docMk/>
            <pc:sldMk cId="835425577" sldId="345"/>
            <ac:graphicFrameMk id="10" creationId="{F62CA556-6682-1DB4-9914-E9F1E1DFE12D}"/>
          </ac:graphicFrameMkLst>
        </pc:graphicFrameChg>
      </pc:sldChg>
      <pc:sldChg chg="modSp mod">
        <pc:chgData name="Patrick Brennan" userId="63195f90-a746-4ebf-b15d-a04b69b25f29" providerId="ADAL" clId="{F747398F-79D7-4428-B334-3887E4B06AFF}" dt="2026-02-19T15:51:16.587" v="37" actId="20577"/>
        <pc:sldMkLst>
          <pc:docMk/>
          <pc:sldMk cId="2595357927" sldId="355"/>
        </pc:sldMkLst>
        <pc:spChg chg="mod">
          <ac:chgData name="Patrick Brennan" userId="63195f90-a746-4ebf-b15d-a04b69b25f29" providerId="ADAL" clId="{F747398F-79D7-4428-B334-3887E4B06AFF}" dt="2026-02-19T15:51:16.587" v="37" actId="20577"/>
          <ac:spMkLst>
            <pc:docMk/>
            <pc:sldMk cId="2595357927" sldId="355"/>
            <ac:spMk id="9" creationId="{211AA6EC-EB23-D6C5-8171-B079A4B79B81}"/>
          </ac:spMkLst>
        </pc:spChg>
      </pc:sldChg>
      <pc:sldChg chg="modSp mod">
        <pc:chgData name="Patrick Brennan" userId="63195f90-a746-4ebf-b15d-a04b69b25f29" providerId="ADAL" clId="{F747398F-79D7-4428-B334-3887E4B06AFF}" dt="2026-02-19T16:30:15.409" v="227" actId="20577"/>
        <pc:sldMkLst>
          <pc:docMk/>
          <pc:sldMk cId="2865518148" sldId="367"/>
        </pc:sldMkLst>
        <pc:spChg chg="mod">
          <ac:chgData name="Patrick Brennan" userId="63195f90-a746-4ebf-b15d-a04b69b25f29" providerId="ADAL" clId="{F747398F-79D7-4428-B334-3887E4B06AFF}" dt="2026-02-19T16:30:15.409" v="227" actId="20577"/>
          <ac:spMkLst>
            <pc:docMk/>
            <pc:sldMk cId="2865518148" sldId="367"/>
            <ac:spMk id="4" creationId="{3B0152CB-031D-6B12-C074-1542C467C9FC}"/>
          </ac:spMkLst>
        </pc:spChg>
      </pc:sldChg>
      <pc:sldChg chg="modSp mod">
        <pc:chgData name="Patrick Brennan" userId="63195f90-a746-4ebf-b15d-a04b69b25f29" providerId="ADAL" clId="{F747398F-79D7-4428-B334-3887E4B06AFF}" dt="2026-02-19T16:08:48.263" v="164" actId="14100"/>
        <pc:sldMkLst>
          <pc:docMk/>
          <pc:sldMk cId="500482259" sldId="370"/>
        </pc:sldMkLst>
        <pc:spChg chg="mod">
          <ac:chgData name="Patrick Brennan" userId="63195f90-a746-4ebf-b15d-a04b69b25f29" providerId="ADAL" clId="{F747398F-79D7-4428-B334-3887E4B06AFF}" dt="2026-02-19T15:53:57.038" v="47" actId="20577"/>
          <ac:spMkLst>
            <pc:docMk/>
            <pc:sldMk cId="500482259" sldId="370"/>
            <ac:spMk id="2" creationId="{41AE8D1C-A9A4-2811-43D6-270EAD6D9F75}"/>
          </ac:spMkLst>
        </pc:spChg>
        <pc:graphicFrameChg chg="mod modGraphic">
          <ac:chgData name="Patrick Brennan" userId="63195f90-a746-4ebf-b15d-a04b69b25f29" providerId="ADAL" clId="{F747398F-79D7-4428-B334-3887E4B06AFF}" dt="2026-02-19T16:08:48.263" v="164" actId="14100"/>
          <ac:graphicFrameMkLst>
            <pc:docMk/>
            <pc:sldMk cId="500482259" sldId="370"/>
            <ac:graphicFrameMk id="4" creationId="{E3208F85-B065-CED1-508C-C2C5F24E4ED8}"/>
          </ac:graphicFrameMkLst>
        </pc:graphicFrameChg>
        <pc:graphicFrameChg chg="mod modGraphic">
          <ac:chgData name="Patrick Brennan" userId="63195f90-a746-4ebf-b15d-a04b69b25f29" providerId="ADAL" clId="{F747398F-79D7-4428-B334-3887E4B06AFF}" dt="2026-02-19T16:07:41.661" v="143"/>
          <ac:graphicFrameMkLst>
            <pc:docMk/>
            <pc:sldMk cId="500482259" sldId="370"/>
            <ac:graphicFrameMk id="5" creationId="{823CF4AE-4BFB-2551-51B9-9A2B5565D5DD}"/>
          </ac:graphicFrameMkLst>
        </pc:graphicFrameChg>
      </pc:sldChg>
      <pc:sldChg chg="modSp mod">
        <pc:chgData name="Patrick Brennan" userId="63195f90-a746-4ebf-b15d-a04b69b25f29" providerId="ADAL" clId="{F747398F-79D7-4428-B334-3887E4B06AFF}" dt="2026-02-19T16:25:05.951" v="218" actId="20577"/>
        <pc:sldMkLst>
          <pc:docMk/>
          <pc:sldMk cId="498337210" sldId="371"/>
        </pc:sldMkLst>
        <pc:spChg chg="mod">
          <ac:chgData name="Patrick Brennan" userId="63195f90-a746-4ebf-b15d-a04b69b25f29" providerId="ADAL" clId="{F747398F-79D7-4428-B334-3887E4B06AFF}" dt="2026-02-19T16:17:15.214" v="194" actId="14100"/>
          <ac:spMkLst>
            <pc:docMk/>
            <pc:sldMk cId="498337210" sldId="371"/>
            <ac:spMk id="7" creationId="{A35812BA-EB23-5583-72A4-8E3C5FF2B2B4}"/>
          </ac:spMkLst>
        </pc:spChg>
        <pc:spChg chg="mod">
          <ac:chgData name="Patrick Brennan" userId="63195f90-a746-4ebf-b15d-a04b69b25f29" providerId="ADAL" clId="{F747398F-79D7-4428-B334-3887E4B06AFF}" dt="2026-02-19T16:17:49.992" v="196" actId="14100"/>
          <ac:spMkLst>
            <pc:docMk/>
            <pc:sldMk cId="498337210" sldId="371"/>
            <ac:spMk id="12" creationId="{34841642-BABF-7497-8141-15B9494B985B}"/>
          </ac:spMkLst>
        </pc:spChg>
        <pc:spChg chg="mod">
          <ac:chgData name="Patrick Brennan" userId="63195f90-a746-4ebf-b15d-a04b69b25f29" providerId="ADAL" clId="{F747398F-79D7-4428-B334-3887E4B06AFF}" dt="2026-02-19T16:25:05.951" v="218" actId="20577"/>
          <ac:spMkLst>
            <pc:docMk/>
            <pc:sldMk cId="498337210" sldId="371"/>
            <ac:spMk id="17" creationId="{F0EB4616-88F7-E8FE-9448-83A5F4FA311F}"/>
          </ac:spMkLst>
        </pc:spChg>
      </pc:sldChg>
      <pc:sldChg chg="modSp mod">
        <pc:chgData name="Patrick Brennan" userId="63195f90-a746-4ebf-b15d-a04b69b25f29" providerId="ADAL" clId="{F747398F-79D7-4428-B334-3887E4B06AFF}" dt="2026-02-19T16:12:30.299" v="179" actId="20577"/>
        <pc:sldMkLst>
          <pc:docMk/>
          <pc:sldMk cId="1779469558" sldId="372"/>
        </pc:sldMkLst>
        <pc:spChg chg="mod">
          <ac:chgData name="Patrick Brennan" userId="63195f90-a746-4ebf-b15d-a04b69b25f29" providerId="ADAL" clId="{F747398F-79D7-4428-B334-3887E4B06AFF}" dt="2026-02-19T16:12:30.299" v="179" actId="20577"/>
          <ac:spMkLst>
            <pc:docMk/>
            <pc:sldMk cId="1779469558" sldId="372"/>
            <ac:spMk id="2" creationId="{6290C31C-C222-727C-BF40-EF6C90B14546}"/>
          </ac:spMkLst>
        </pc:spChg>
      </pc:sldChg>
      <pc:sldChg chg="modSp mod">
        <pc:chgData name="Patrick Brennan" userId="63195f90-a746-4ebf-b15d-a04b69b25f29" providerId="ADAL" clId="{F747398F-79D7-4428-B334-3887E4B06AFF}" dt="2026-02-19T16:36:10.078" v="257" actId="1076"/>
        <pc:sldMkLst>
          <pc:docMk/>
          <pc:sldMk cId="4262513367" sldId="373"/>
        </pc:sldMkLst>
        <pc:spChg chg="mod">
          <ac:chgData name="Patrick Brennan" userId="63195f90-a746-4ebf-b15d-a04b69b25f29" providerId="ADAL" clId="{F747398F-79D7-4428-B334-3887E4B06AFF}" dt="2026-02-19T16:36:09.181" v="256" actId="14100"/>
          <ac:spMkLst>
            <pc:docMk/>
            <pc:sldMk cId="4262513367" sldId="373"/>
            <ac:spMk id="19" creationId="{09A2E08F-D71C-453E-C23E-428852DF9B8C}"/>
          </ac:spMkLst>
        </pc:spChg>
        <pc:spChg chg="mod">
          <ac:chgData name="Patrick Brennan" userId="63195f90-a746-4ebf-b15d-a04b69b25f29" providerId="ADAL" clId="{F747398F-79D7-4428-B334-3887E4B06AFF}" dt="2026-02-19T16:32:57.194" v="239" actId="1076"/>
          <ac:spMkLst>
            <pc:docMk/>
            <pc:sldMk cId="4262513367" sldId="373"/>
            <ac:spMk id="20" creationId="{61947BDB-123D-F933-EBB6-9E040540FDFA}"/>
          </ac:spMkLst>
        </pc:spChg>
        <pc:spChg chg="mod">
          <ac:chgData name="Patrick Brennan" userId="63195f90-a746-4ebf-b15d-a04b69b25f29" providerId="ADAL" clId="{F747398F-79D7-4428-B334-3887E4B06AFF}" dt="2026-02-19T16:33:11.168" v="245" actId="255"/>
          <ac:spMkLst>
            <pc:docMk/>
            <pc:sldMk cId="4262513367" sldId="373"/>
            <ac:spMk id="22" creationId="{76C397D7-A6B2-E6E3-9CA7-597B84416348}"/>
          </ac:spMkLst>
        </pc:spChg>
        <pc:spChg chg="mod">
          <ac:chgData name="Patrick Brennan" userId="63195f90-a746-4ebf-b15d-a04b69b25f29" providerId="ADAL" clId="{F747398F-79D7-4428-B334-3887E4B06AFF}" dt="2026-02-19T16:34:46.573" v="251" actId="2711"/>
          <ac:spMkLst>
            <pc:docMk/>
            <pc:sldMk cId="4262513367" sldId="373"/>
            <ac:spMk id="24" creationId="{CEC0A312-4710-6D1C-C95C-21F31F0A6F2B}"/>
          </ac:spMkLst>
        </pc:spChg>
        <pc:spChg chg="mod">
          <ac:chgData name="Patrick Brennan" userId="63195f90-a746-4ebf-b15d-a04b69b25f29" providerId="ADAL" clId="{F747398F-79D7-4428-B334-3887E4B06AFF}" dt="2026-02-19T16:34:26.345" v="250" actId="2711"/>
          <ac:spMkLst>
            <pc:docMk/>
            <pc:sldMk cId="4262513367" sldId="373"/>
            <ac:spMk id="26" creationId="{4F4CCE62-D0E1-40D3-7F21-BC209F023F04}"/>
          </ac:spMkLst>
        </pc:spChg>
        <pc:spChg chg="mod">
          <ac:chgData name="Patrick Brennan" userId="63195f90-a746-4ebf-b15d-a04b69b25f29" providerId="ADAL" clId="{F747398F-79D7-4428-B334-3887E4B06AFF}" dt="2026-02-19T16:33:06.039" v="243" actId="255"/>
          <ac:spMkLst>
            <pc:docMk/>
            <pc:sldMk cId="4262513367" sldId="373"/>
            <ac:spMk id="28" creationId="{2AE99C73-48A4-2F37-981B-719AFBEE3DCE}"/>
          </ac:spMkLst>
        </pc:spChg>
        <pc:spChg chg="mod">
          <ac:chgData name="Patrick Brennan" userId="63195f90-a746-4ebf-b15d-a04b69b25f29" providerId="ADAL" clId="{F747398F-79D7-4428-B334-3887E4B06AFF}" dt="2026-02-19T16:34:05.438" v="248" actId="2711"/>
          <ac:spMkLst>
            <pc:docMk/>
            <pc:sldMk cId="4262513367" sldId="373"/>
            <ac:spMk id="30" creationId="{5717E6A2-E042-EBF1-B7CF-AC57D68F7E91}"/>
          </ac:spMkLst>
        </pc:spChg>
        <pc:picChg chg="mod">
          <ac:chgData name="Patrick Brennan" userId="63195f90-a746-4ebf-b15d-a04b69b25f29" providerId="ADAL" clId="{F747398F-79D7-4428-B334-3887E4B06AFF}" dt="2026-02-19T16:32:58.314" v="240" actId="1076"/>
          <ac:picMkLst>
            <pc:docMk/>
            <pc:sldMk cId="4262513367" sldId="373"/>
            <ac:picMk id="39" creationId="{0D3A23CF-8B19-E26E-2C1D-DEAB2758DE02}"/>
          </ac:picMkLst>
        </pc:picChg>
        <pc:picChg chg="mod">
          <ac:chgData name="Patrick Brennan" userId="63195f90-a746-4ebf-b15d-a04b69b25f29" providerId="ADAL" clId="{F747398F-79D7-4428-B334-3887E4B06AFF}" dt="2026-02-19T16:36:10.078" v="257" actId="1076"/>
          <ac:picMkLst>
            <pc:docMk/>
            <pc:sldMk cId="4262513367" sldId="373"/>
            <ac:picMk id="40" creationId="{9C1C392C-0854-3E2C-EE5E-5F8AC4E4492E}"/>
          </ac:picMkLst>
        </pc:picChg>
      </pc:sldChg>
      <pc:sldChg chg="modSp mod">
        <pc:chgData name="Patrick Brennan" userId="63195f90-a746-4ebf-b15d-a04b69b25f29" providerId="ADAL" clId="{F747398F-79D7-4428-B334-3887E4B06AFF}" dt="2026-02-19T16:28:50.003" v="225" actId="20577"/>
        <pc:sldMkLst>
          <pc:docMk/>
          <pc:sldMk cId="1082537323" sldId="374"/>
        </pc:sldMkLst>
        <pc:spChg chg="mod">
          <ac:chgData name="Patrick Brennan" userId="63195f90-a746-4ebf-b15d-a04b69b25f29" providerId="ADAL" clId="{F747398F-79D7-4428-B334-3887E4B06AFF}" dt="2026-02-19T16:28:22.150" v="223" actId="1076"/>
          <ac:spMkLst>
            <pc:docMk/>
            <pc:sldMk cId="1082537323" sldId="374"/>
            <ac:spMk id="2" creationId="{95AC5B34-E400-ECF7-6BF0-7D305F0C6F47}"/>
          </ac:spMkLst>
        </pc:spChg>
        <pc:graphicFrameChg chg="modGraphic">
          <ac:chgData name="Patrick Brennan" userId="63195f90-a746-4ebf-b15d-a04b69b25f29" providerId="ADAL" clId="{F747398F-79D7-4428-B334-3887E4B06AFF}" dt="2026-02-19T16:28:50.003" v="225" actId="20577"/>
          <ac:graphicFrameMkLst>
            <pc:docMk/>
            <pc:sldMk cId="1082537323" sldId="374"/>
            <ac:graphicFrameMk id="8" creationId="{340E35EE-E837-75E7-125F-C3C9104D76A7}"/>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lucescamarayaccionenef.blogspot.com/" TargetMode="External"/><Relationship Id="rId7"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image" Target="../media/image4.png"/><Relationship Id="rId6" Type="http://schemas.openxmlformats.org/officeDocument/2006/relationships/image" Target="../media/image7.png"/><Relationship Id="rId5" Type="http://schemas.openxmlformats.org/officeDocument/2006/relationships/hyperlink" Target="https://computersystemsvalidation.blogspot.com/2011/02/eu-annex-11-review-part-2-supplier.html" TargetMode="External"/><Relationship Id="rId4" Type="http://schemas.openxmlformats.org/officeDocument/2006/relationships/image" Target="../media/image6.jpg"/></Relationships>
</file>

<file path=ppt/diagrams/_rels/data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ata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3" Type="http://schemas.openxmlformats.org/officeDocument/2006/relationships/hyperlink" Target="https://lucescamarayaccionenef.blogspot.com/" TargetMode="External"/><Relationship Id="rId7"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image" Target="../media/image4.png"/><Relationship Id="rId6" Type="http://schemas.openxmlformats.org/officeDocument/2006/relationships/image" Target="../media/image7.png"/><Relationship Id="rId5" Type="http://schemas.openxmlformats.org/officeDocument/2006/relationships/hyperlink" Target="https://computersystemsvalidation.blogspot.com/2011/02/eu-annex-11-review-part-2-supplier.html" TargetMode="External"/><Relationship Id="rId4" Type="http://schemas.openxmlformats.org/officeDocument/2006/relationships/image" Target="../media/image6.jpg"/></Relationships>
</file>

<file path=ppt/diagrams/_rels/drawing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D6850-71D9-49F8-ACB2-DC8DDF1A3F8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D91C5CD-052A-4DDD-80DD-FC03529E221E}">
      <dgm:prSet custT="1"/>
      <dgm:spPr/>
      <dgm:t>
        <a:bodyPr/>
        <a:lstStyle/>
        <a:p>
          <a:pPr>
            <a:lnSpc>
              <a:spcPct val="100000"/>
            </a:lnSpc>
          </a:pPr>
          <a:r>
            <a:rPr lang="en-GB" sz="2400" dirty="0">
              <a:latin typeface="Arial" panose="020B0604020202020204" pitchFamily="34" charset="0"/>
              <a:cs typeface="Arial" panose="020B0604020202020204" pitchFamily="34" charset="0"/>
            </a:rPr>
            <a:t>Rationale </a:t>
          </a:r>
          <a:r>
            <a:rPr lang="en-US" sz="2400" b="0" i="0" dirty="0">
              <a:latin typeface="Arial" panose="020B0604020202020204" pitchFamily="34" charset="0"/>
              <a:cs typeface="Arial" panose="020B0604020202020204" pitchFamily="34" charset="0"/>
            </a:rPr>
            <a:t>for implementing </a:t>
          </a:r>
          <a:r>
            <a:rPr lang="en-GB" sz="2400" dirty="0">
              <a:latin typeface="Arial" panose="020B0604020202020204" pitchFamily="34" charset="0"/>
              <a:cs typeface="Arial" panose="020B0604020202020204" pitchFamily="34" charset="0"/>
            </a:rPr>
            <a:t>a </a:t>
          </a:r>
          <a:r>
            <a:rPr lang="en-IE" sz="2400" dirty="0">
              <a:solidFill>
                <a:schemeClr val="tx1"/>
              </a:solidFill>
              <a:latin typeface="Arial" panose="020B0604020202020204" pitchFamily="34" charset="0"/>
              <a:cs typeface="Arial" panose="020B0604020202020204" pitchFamily="34" charset="0"/>
            </a:rPr>
            <a:t>UDL-informed review </a:t>
          </a:r>
          <a:r>
            <a:rPr lang="en-US" sz="2400" b="0" i="0" dirty="0">
              <a:latin typeface="Arial" panose="020B0604020202020204" pitchFamily="34" charset="0"/>
              <a:cs typeface="Arial" panose="020B0604020202020204" pitchFamily="34" charset="0"/>
            </a:rPr>
            <a:t>of existing </a:t>
          </a:r>
          <a:r>
            <a:rPr lang="en-IE" sz="2400" dirty="0">
              <a:solidFill>
                <a:schemeClr val="tx1"/>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ATU programmes</a:t>
          </a:r>
          <a:endParaRPr lang="en-US" sz="24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Background &#10;Rationale for implementing a UDL-informed review of existing  ATU programmes&#10;UDL-informed programme review process&#10;Benefits of undertaking UDL-informed programme review&#10;Recommendations&#10;"/>
        </a:ext>
      </dgm:extLst>
    </dgm:pt>
    <dgm:pt modelId="{62090545-5B09-4FD4-8D64-4AA7D1AAE768}" type="parTrans" cxnId="{3DA8D33C-9A5F-4EC4-84B1-A33D8AB4EA92}">
      <dgm:prSet/>
      <dgm:spPr/>
      <dgm:t>
        <a:bodyPr/>
        <a:lstStyle/>
        <a:p>
          <a:endParaRPr lang="en-US"/>
        </a:p>
      </dgm:t>
    </dgm:pt>
    <dgm:pt modelId="{FBBFEE36-5CDD-4AE0-93E4-49CA41457AF1}" type="sibTrans" cxnId="{3DA8D33C-9A5F-4EC4-84B1-A33D8AB4EA92}">
      <dgm:prSet/>
      <dgm:spPr/>
      <dgm:t>
        <a:bodyPr/>
        <a:lstStyle/>
        <a:p>
          <a:endParaRPr lang="en-US"/>
        </a:p>
      </dgm:t>
    </dgm:pt>
    <dgm:pt modelId="{BCD40C06-3416-4F94-8146-B44942E7B94B}">
      <dgm:prSet custT="1"/>
      <dgm:spPr/>
      <dgm:t>
        <a:bodyPr/>
        <a:lstStyle/>
        <a:p>
          <a:pPr>
            <a:lnSpc>
              <a:spcPct val="100000"/>
            </a:lnSpc>
          </a:pPr>
          <a:r>
            <a:rPr lang="en-GB" sz="2400" dirty="0">
              <a:latin typeface="Arial" panose="020B0604020202020204" pitchFamily="34" charset="0"/>
              <a:cs typeface="Arial" panose="020B0604020202020204" pitchFamily="34" charset="0"/>
            </a:rPr>
            <a:t>UDL-informed programme review process</a:t>
          </a:r>
          <a:endParaRPr lang="en-US" sz="24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Background &#10;Rationale for implementing a UDL-informed review of existing  ATU programmes&#10;UDL-informed programme review process&#10;Benefits of undertaking UDL-informed programme review&#10;Recommendations&#10;"/>
        </a:ext>
      </dgm:extLst>
    </dgm:pt>
    <dgm:pt modelId="{2C10A6D2-F3B4-4E7A-BDBC-7D90BF23D592}" type="parTrans" cxnId="{AA81A356-FAA8-414A-8451-464542487BD0}">
      <dgm:prSet/>
      <dgm:spPr/>
      <dgm:t>
        <a:bodyPr/>
        <a:lstStyle/>
        <a:p>
          <a:endParaRPr lang="en-US"/>
        </a:p>
      </dgm:t>
    </dgm:pt>
    <dgm:pt modelId="{A40DC594-315F-4FF1-854F-3B1694759CA3}" type="sibTrans" cxnId="{AA81A356-FAA8-414A-8451-464542487BD0}">
      <dgm:prSet/>
      <dgm:spPr/>
      <dgm:t>
        <a:bodyPr/>
        <a:lstStyle/>
        <a:p>
          <a:endParaRPr lang="en-US"/>
        </a:p>
      </dgm:t>
    </dgm:pt>
    <dgm:pt modelId="{CB3C92C7-8518-42E6-A760-781136BF0561}">
      <dgm:prSet custT="1"/>
      <dgm:spPr/>
      <dgm:t>
        <a:bodyPr/>
        <a:lstStyle/>
        <a:p>
          <a:pPr>
            <a:lnSpc>
              <a:spcPct val="100000"/>
            </a:lnSpc>
          </a:pPr>
          <a:r>
            <a:rPr lang="en-IE" sz="2400" dirty="0">
              <a:latin typeface="Arial" panose="020B0604020202020204" pitchFamily="34" charset="0"/>
              <a:cs typeface="Arial" panose="020B0604020202020204" pitchFamily="34" charset="0"/>
            </a:rPr>
            <a:t>Benefits of undertaking UDL-informed programme review</a:t>
          </a:r>
          <a:endParaRPr lang="en-US" sz="24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Background &#10;Rationale for implementing a UDL-informed review of existing  ATU programmes&#10;UDL-informed programme review process&#10;Benefits of undertaking UDL-informed programme review&#10;Recommendations&#10;"/>
        </a:ext>
      </dgm:extLst>
    </dgm:pt>
    <dgm:pt modelId="{44553794-96BE-4CAC-BBB0-C5CB14DA77A2}" type="parTrans" cxnId="{A1815089-8C9D-4569-9001-6B8D7410CA9C}">
      <dgm:prSet/>
      <dgm:spPr/>
      <dgm:t>
        <a:bodyPr/>
        <a:lstStyle/>
        <a:p>
          <a:endParaRPr lang="en-US"/>
        </a:p>
      </dgm:t>
    </dgm:pt>
    <dgm:pt modelId="{50170076-B0F9-4FF7-8CE8-61FDF6346D2E}" type="sibTrans" cxnId="{A1815089-8C9D-4569-9001-6B8D7410CA9C}">
      <dgm:prSet/>
      <dgm:spPr/>
      <dgm:t>
        <a:bodyPr/>
        <a:lstStyle/>
        <a:p>
          <a:endParaRPr lang="en-US"/>
        </a:p>
      </dgm:t>
    </dgm:pt>
    <dgm:pt modelId="{116F20AF-3643-4A40-A6FE-D1AE4A8A35BB}">
      <dgm:prSet custT="1"/>
      <dgm:spPr/>
      <dgm:t>
        <a:bodyPr/>
        <a:lstStyle/>
        <a:p>
          <a:pPr>
            <a:lnSpc>
              <a:spcPct val="100000"/>
            </a:lnSpc>
          </a:pPr>
          <a:r>
            <a:rPr lang="en-IE" sz="2400" dirty="0">
              <a:latin typeface="Arial" panose="020B0604020202020204" pitchFamily="34" charset="0"/>
              <a:cs typeface="Arial" panose="020B0604020202020204" pitchFamily="34" charset="0"/>
            </a:rPr>
            <a:t>Recommendations</a:t>
          </a:r>
          <a:endParaRPr lang="en-IE" sz="2400" dirty="0"/>
        </a:p>
      </dgm:t>
      <dgm:extLst>
        <a:ext uri="{E40237B7-FDA0-4F09-8148-C483321AD2D9}">
          <dgm14:cNvPr xmlns:dgm14="http://schemas.microsoft.com/office/drawing/2010/diagram" id="0" name="" descr="Background &#10;Rationale for implementing a UDL-informed review of existing  ATU programmes&#10;UDL-informed programme review process&#10;Benefits of undertaking UDL-informed programme review&#10;Recommendations&#10;"/>
        </a:ext>
      </dgm:extLst>
    </dgm:pt>
    <dgm:pt modelId="{42E05FA2-BCDA-4734-BD9E-9CF4D0E38D7E}" type="parTrans" cxnId="{8B4F908A-A80A-42CD-AEFA-BA59493F0F3B}">
      <dgm:prSet/>
      <dgm:spPr/>
      <dgm:t>
        <a:bodyPr/>
        <a:lstStyle/>
        <a:p>
          <a:endParaRPr lang="en-IE"/>
        </a:p>
      </dgm:t>
    </dgm:pt>
    <dgm:pt modelId="{811E9A0A-D076-42F7-BB68-C7509B665042}" type="sibTrans" cxnId="{8B4F908A-A80A-42CD-AEFA-BA59493F0F3B}">
      <dgm:prSet/>
      <dgm:spPr/>
      <dgm:t>
        <a:bodyPr/>
        <a:lstStyle/>
        <a:p>
          <a:endParaRPr lang="en-IE"/>
        </a:p>
      </dgm:t>
    </dgm:pt>
    <dgm:pt modelId="{1706CB18-FB20-4CCA-9F54-8CF9239D33B3}">
      <dgm:prSet custT="1"/>
      <dgm:spPr/>
      <dgm:t>
        <a:bodyPr/>
        <a:lstStyle/>
        <a:p>
          <a:pPr>
            <a:lnSpc>
              <a:spcPct val="100000"/>
            </a:lnSpc>
          </a:pPr>
          <a:r>
            <a:rPr lang="en-US" sz="2400" dirty="0">
              <a:latin typeface="Arial" panose="020B0604020202020204" pitchFamily="34" charset="0"/>
              <a:cs typeface="Arial" panose="020B0604020202020204" pitchFamily="34" charset="0"/>
            </a:rPr>
            <a:t>Background</a:t>
          </a:r>
          <a:r>
            <a:rPr lang="en-US" sz="1900" dirty="0"/>
            <a:t> </a:t>
          </a:r>
          <a:endParaRPr lang="en-IE" sz="1900" dirty="0"/>
        </a:p>
      </dgm:t>
      <dgm:extLst>
        <a:ext uri="{E40237B7-FDA0-4F09-8148-C483321AD2D9}">
          <dgm14:cNvPr xmlns:dgm14="http://schemas.microsoft.com/office/drawing/2010/diagram" id="0" name="" descr="Background &#10;Rationale for implementing a UDL-informed review of existing  ATU programmes&#10;UDL-informed programme review process&#10;Benefits of undertaking UDL-informed programme review&#10;Recommendations&#10;"/>
        </a:ext>
      </dgm:extLst>
    </dgm:pt>
    <dgm:pt modelId="{10C6ABD3-E57D-4DD6-9E66-2EF07DF22EB8}" type="parTrans" cxnId="{D25D656E-E6E4-4DAD-B4BD-A102DEC81752}">
      <dgm:prSet/>
      <dgm:spPr/>
      <dgm:t>
        <a:bodyPr/>
        <a:lstStyle/>
        <a:p>
          <a:endParaRPr lang="en-IE"/>
        </a:p>
      </dgm:t>
    </dgm:pt>
    <dgm:pt modelId="{A666DA16-F6F7-4004-AE6F-B19B744D7A9B}" type="sibTrans" cxnId="{D25D656E-E6E4-4DAD-B4BD-A102DEC81752}">
      <dgm:prSet/>
      <dgm:spPr/>
      <dgm:t>
        <a:bodyPr/>
        <a:lstStyle/>
        <a:p>
          <a:endParaRPr lang="en-IE"/>
        </a:p>
      </dgm:t>
    </dgm:pt>
    <dgm:pt modelId="{A07E4155-70A7-4DF3-AD82-64018DE68FAB}" type="pres">
      <dgm:prSet presAssocID="{5B8D6850-71D9-49F8-ACB2-DC8DDF1A3F80}" presName="root" presStyleCnt="0">
        <dgm:presLayoutVars>
          <dgm:dir/>
          <dgm:resizeHandles val="exact"/>
        </dgm:presLayoutVars>
      </dgm:prSet>
      <dgm:spPr/>
    </dgm:pt>
    <dgm:pt modelId="{53F182BC-9A39-4AF1-BC3F-066188BBEFF1}" type="pres">
      <dgm:prSet presAssocID="{1706CB18-FB20-4CCA-9F54-8CF9239D33B3}" presName="compNode" presStyleCnt="0"/>
      <dgm:spPr/>
    </dgm:pt>
    <dgm:pt modelId="{99A85537-FEA5-435E-A266-F78B475300FA}" type="pres">
      <dgm:prSet presAssocID="{1706CB18-FB20-4CCA-9F54-8CF9239D33B3}" presName="bgRect" presStyleLbl="bgShp" presStyleIdx="0" presStyleCnt="5" custLinFactNeighborX="-274" custLinFactNeighborY="-17651"/>
      <dgm:spPr/>
    </dgm:pt>
    <dgm:pt modelId="{6FA49C67-E70D-49D0-BBD9-755A0DEBD91C}" type="pres">
      <dgm:prSet presAssocID="{1706CB18-FB20-4CCA-9F54-8CF9239D33B3}" presName="iconRect" presStyleLbl="node1" presStyleIdx="0" presStyleCnt="5" custScaleX="160893" custScaleY="161050"/>
      <dgm:spPr>
        <a:blipFill>
          <a:blip xmlns:r="http://schemas.openxmlformats.org/officeDocument/2006/relationships" r:embed="rId1"/>
          <a:srcRect/>
          <a:stretch>
            <a:fillRect l="-40000" r="-40000"/>
          </a:stretch>
        </a:blipFill>
      </dgm:spPr>
    </dgm:pt>
    <dgm:pt modelId="{DFD4E15D-E789-45E3-B4D2-E279F62A1F2B}" type="pres">
      <dgm:prSet presAssocID="{1706CB18-FB20-4CCA-9F54-8CF9239D33B3}" presName="spaceRect" presStyleCnt="0"/>
      <dgm:spPr/>
    </dgm:pt>
    <dgm:pt modelId="{8EF03C5A-9236-4CFB-97A2-FEFAAFE7EAB6}" type="pres">
      <dgm:prSet presAssocID="{1706CB18-FB20-4CCA-9F54-8CF9239D33B3}" presName="parTx" presStyleLbl="revTx" presStyleIdx="0" presStyleCnt="5">
        <dgm:presLayoutVars>
          <dgm:chMax val="0"/>
          <dgm:chPref val="0"/>
        </dgm:presLayoutVars>
      </dgm:prSet>
      <dgm:spPr/>
    </dgm:pt>
    <dgm:pt modelId="{9910721F-1972-4D87-B7B1-6DD145748AB2}" type="pres">
      <dgm:prSet presAssocID="{A666DA16-F6F7-4004-AE6F-B19B744D7A9B}" presName="sibTrans" presStyleCnt="0"/>
      <dgm:spPr/>
    </dgm:pt>
    <dgm:pt modelId="{18D1F707-AF3B-4A8A-A1F1-6003AEB6650E}" type="pres">
      <dgm:prSet presAssocID="{7D91C5CD-052A-4DDD-80DD-FC03529E221E}" presName="compNode" presStyleCnt="0"/>
      <dgm:spPr/>
    </dgm:pt>
    <dgm:pt modelId="{383B6734-0D5A-4FE5-BE03-F3B0E5A729C4}" type="pres">
      <dgm:prSet presAssocID="{7D91C5CD-052A-4DDD-80DD-FC03529E221E}" presName="bgRect" presStyleLbl="bgShp" presStyleIdx="1" presStyleCnt="5" custScaleY="99994"/>
      <dgm:spPr/>
    </dgm:pt>
    <dgm:pt modelId="{5337C073-1A9C-41F7-994E-F1B87A2C77DE}" type="pres">
      <dgm:prSet presAssocID="{7D91C5CD-052A-4DDD-80DD-FC03529E221E}" presName="iconRect" presStyleLbl="node1" presStyleIdx="1" presStyleCnt="5" custScaleX="156730" custScaleY="161208"/>
      <dgm:spPr>
        <a:blipFill>
          <a:blip xmlns:r="http://schemas.openxmlformats.org/officeDocument/2006/relationships" r:embed="rId2">
            <a:extLst>
              <a:ext uri="{837473B0-CC2E-450A-ABE3-18F120FF3D39}">
                <a1611:picAttrSrcUrl xmlns:a1611="http://schemas.microsoft.com/office/drawing/2016/11/main" r:id="rId3"/>
              </a:ext>
            </a:extLst>
          </a:blip>
          <a:srcRect/>
          <a:stretch>
            <a:fillRect/>
          </a:stretch>
        </a:blipFill>
      </dgm:spPr>
    </dgm:pt>
    <dgm:pt modelId="{036DE17E-3DA8-43D3-B9F4-E4636EECBDFE}" type="pres">
      <dgm:prSet presAssocID="{7D91C5CD-052A-4DDD-80DD-FC03529E221E}" presName="spaceRect" presStyleCnt="0"/>
      <dgm:spPr/>
    </dgm:pt>
    <dgm:pt modelId="{0E4D31D4-58B8-410C-A3ED-A8FF6257011C}" type="pres">
      <dgm:prSet presAssocID="{7D91C5CD-052A-4DDD-80DD-FC03529E221E}" presName="parTx" presStyleLbl="revTx" presStyleIdx="1" presStyleCnt="5">
        <dgm:presLayoutVars>
          <dgm:chMax val="0"/>
          <dgm:chPref val="0"/>
        </dgm:presLayoutVars>
      </dgm:prSet>
      <dgm:spPr/>
    </dgm:pt>
    <dgm:pt modelId="{8A8EBD7A-4D65-4704-98E5-B959EC228AF4}" type="pres">
      <dgm:prSet presAssocID="{FBBFEE36-5CDD-4AE0-93E4-49CA41457AF1}" presName="sibTrans" presStyleCnt="0"/>
      <dgm:spPr/>
    </dgm:pt>
    <dgm:pt modelId="{338ECBA9-0DFD-4209-8D82-43C190F94D76}" type="pres">
      <dgm:prSet presAssocID="{BCD40C06-3416-4F94-8146-B44942E7B94B}" presName="compNode" presStyleCnt="0"/>
      <dgm:spPr/>
    </dgm:pt>
    <dgm:pt modelId="{B198C57B-265D-4EFB-8191-ACF50812A4F2}" type="pres">
      <dgm:prSet presAssocID="{BCD40C06-3416-4F94-8146-B44942E7B94B}" presName="bgRect" presStyleLbl="bgShp" presStyleIdx="2" presStyleCnt="5"/>
      <dgm:spPr/>
    </dgm:pt>
    <dgm:pt modelId="{3CDB922A-4F77-44D5-B951-CDE1DB48FF4C}" type="pres">
      <dgm:prSet presAssocID="{BCD40C06-3416-4F94-8146-B44942E7B94B}" presName="iconRect" presStyleLbl="node1" presStyleIdx="2" presStyleCnt="5" custScaleX="161208" custScaleY="161208"/>
      <dgm:spPr>
        <a:blipFill>
          <a:blip xmlns:r="http://schemas.openxmlformats.org/officeDocument/2006/relationships" r:embed="rId4">
            <a:extLst>
              <a:ext uri="{837473B0-CC2E-450A-ABE3-18F120FF3D39}">
                <a1611:picAttrSrcUrl xmlns:a1611="http://schemas.microsoft.com/office/drawing/2016/11/main" r:id="rId5"/>
              </a:ext>
            </a:extLst>
          </a:blip>
          <a:srcRect/>
          <a:stretch>
            <a:fillRect t="-2000" b="-2000"/>
          </a:stretch>
        </a:blipFill>
      </dgm:spPr>
    </dgm:pt>
    <dgm:pt modelId="{C07546F8-52F8-472E-BEE2-E2CEBC7D344C}" type="pres">
      <dgm:prSet presAssocID="{BCD40C06-3416-4F94-8146-B44942E7B94B}" presName="spaceRect" presStyleCnt="0"/>
      <dgm:spPr/>
    </dgm:pt>
    <dgm:pt modelId="{5340A261-AA1D-4170-839C-48256D49AF0F}" type="pres">
      <dgm:prSet presAssocID="{BCD40C06-3416-4F94-8146-B44942E7B94B}" presName="parTx" presStyleLbl="revTx" presStyleIdx="2" presStyleCnt="5">
        <dgm:presLayoutVars>
          <dgm:chMax val="0"/>
          <dgm:chPref val="0"/>
        </dgm:presLayoutVars>
      </dgm:prSet>
      <dgm:spPr/>
    </dgm:pt>
    <dgm:pt modelId="{6231BE0C-99E3-4938-ADF3-D652166E09C0}" type="pres">
      <dgm:prSet presAssocID="{A40DC594-315F-4FF1-854F-3B1694759CA3}" presName="sibTrans" presStyleCnt="0"/>
      <dgm:spPr/>
    </dgm:pt>
    <dgm:pt modelId="{7847E763-5DDD-4817-A987-F99C81B6607A}" type="pres">
      <dgm:prSet presAssocID="{CB3C92C7-8518-42E6-A760-781136BF0561}" presName="compNode" presStyleCnt="0"/>
      <dgm:spPr/>
    </dgm:pt>
    <dgm:pt modelId="{94363C60-C69A-4E73-99FA-D5E6202B5B3A}" type="pres">
      <dgm:prSet presAssocID="{CB3C92C7-8518-42E6-A760-781136BF0561}" presName="bgRect" presStyleLbl="bgShp" presStyleIdx="3" presStyleCnt="5"/>
      <dgm:spPr/>
    </dgm:pt>
    <dgm:pt modelId="{D76EA3E0-C293-467B-AF01-704ECBB8CA51}" type="pres">
      <dgm:prSet presAssocID="{CB3C92C7-8518-42E6-A760-781136BF0561}" presName="iconRect" presStyleLbl="node1" presStyleIdx="3" presStyleCnt="5" custScaleX="161208" custScaleY="161208"/>
      <dgm:spPr>
        <a:blipFill rotWithShape="1">
          <a:blip xmlns:r="http://schemas.openxmlformats.org/officeDocument/2006/relationships" r:embed="rId6"/>
          <a:srcRect/>
          <a:stretch>
            <a:fillRect/>
          </a:stretch>
        </a:blipFill>
      </dgm:spPr>
    </dgm:pt>
    <dgm:pt modelId="{0B0FB996-C27B-4FD1-9A71-2EDAF1F1B613}" type="pres">
      <dgm:prSet presAssocID="{CB3C92C7-8518-42E6-A760-781136BF0561}" presName="spaceRect" presStyleCnt="0"/>
      <dgm:spPr/>
    </dgm:pt>
    <dgm:pt modelId="{85E80492-F086-42E7-9877-003BA4868CBE}" type="pres">
      <dgm:prSet presAssocID="{CB3C92C7-8518-42E6-A760-781136BF0561}" presName="parTx" presStyleLbl="revTx" presStyleIdx="3" presStyleCnt="5">
        <dgm:presLayoutVars>
          <dgm:chMax val="0"/>
          <dgm:chPref val="0"/>
        </dgm:presLayoutVars>
      </dgm:prSet>
      <dgm:spPr/>
    </dgm:pt>
    <dgm:pt modelId="{EDA36A8E-2F16-436C-A987-8A59111F44D1}" type="pres">
      <dgm:prSet presAssocID="{50170076-B0F9-4FF7-8CE8-61FDF6346D2E}" presName="sibTrans" presStyleCnt="0"/>
      <dgm:spPr/>
    </dgm:pt>
    <dgm:pt modelId="{F06B3ED9-4FCE-4FC5-85D9-711DD0D2AA45}" type="pres">
      <dgm:prSet presAssocID="{116F20AF-3643-4A40-A6FE-D1AE4A8A35BB}" presName="compNode" presStyleCnt="0"/>
      <dgm:spPr/>
    </dgm:pt>
    <dgm:pt modelId="{5E75B28B-5317-4A7E-AB6B-9EB739A1DDDF}" type="pres">
      <dgm:prSet presAssocID="{116F20AF-3643-4A40-A6FE-D1AE4A8A35BB}" presName="bgRect" presStyleLbl="bgShp" presStyleIdx="4" presStyleCnt="5"/>
      <dgm:spPr/>
    </dgm:pt>
    <dgm:pt modelId="{79A3C87D-B534-49FD-9F98-65F6FE83A238}" type="pres">
      <dgm:prSet presAssocID="{116F20AF-3643-4A40-A6FE-D1AE4A8A35BB}" presName="iconRect" presStyleLbl="node1" presStyleIdx="4" presStyleCnt="5" custScaleX="158102" custScaleY="158566" custLinFactNeighborX="5484" custLinFactNeighborY="1690"/>
      <dgm:spPr>
        <a:blipFill rotWithShape="1">
          <a:blip xmlns:r="http://schemas.openxmlformats.org/officeDocument/2006/relationships" r:embed="rId7"/>
          <a:srcRect/>
          <a:stretch>
            <a:fillRect t="-2000" b="-2000"/>
          </a:stretch>
        </a:blipFill>
      </dgm:spPr>
    </dgm:pt>
    <dgm:pt modelId="{D2F2ED86-5190-41C9-976F-3B8E7D1F8315}" type="pres">
      <dgm:prSet presAssocID="{116F20AF-3643-4A40-A6FE-D1AE4A8A35BB}" presName="spaceRect" presStyleCnt="0"/>
      <dgm:spPr/>
    </dgm:pt>
    <dgm:pt modelId="{78A1918E-F564-48E6-AEF4-998AFF91BD47}" type="pres">
      <dgm:prSet presAssocID="{116F20AF-3643-4A40-A6FE-D1AE4A8A35BB}" presName="parTx" presStyleLbl="revTx" presStyleIdx="4" presStyleCnt="5">
        <dgm:presLayoutVars>
          <dgm:chMax val="0"/>
          <dgm:chPref val="0"/>
        </dgm:presLayoutVars>
      </dgm:prSet>
      <dgm:spPr/>
    </dgm:pt>
  </dgm:ptLst>
  <dgm:cxnLst>
    <dgm:cxn modelId="{B07E6938-B280-4C04-BB76-E0FD2A533063}" type="presOf" srcId="{5B8D6850-71D9-49F8-ACB2-DC8DDF1A3F80}" destId="{A07E4155-70A7-4DF3-AD82-64018DE68FAB}" srcOrd="0" destOrd="0" presId="urn:microsoft.com/office/officeart/2018/2/layout/IconVerticalSolidList"/>
    <dgm:cxn modelId="{3DA8D33C-9A5F-4EC4-84B1-A33D8AB4EA92}" srcId="{5B8D6850-71D9-49F8-ACB2-DC8DDF1A3F80}" destId="{7D91C5CD-052A-4DDD-80DD-FC03529E221E}" srcOrd="1" destOrd="0" parTransId="{62090545-5B09-4FD4-8D64-4AA7D1AAE768}" sibTransId="{FBBFEE36-5CDD-4AE0-93E4-49CA41457AF1}"/>
    <dgm:cxn modelId="{4E3FF53F-8452-4D59-BBD1-0C9536DFB21E}" type="presOf" srcId="{1706CB18-FB20-4CCA-9F54-8CF9239D33B3}" destId="{8EF03C5A-9236-4CFB-97A2-FEFAAFE7EAB6}" srcOrd="0" destOrd="0" presId="urn:microsoft.com/office/officeart/2018/2/layout/IconVerticalSolidList"/>
    <dgm:cxn modelId="{D25D656E-E6E4-4DAD-B4BD-A102DEC81752}" srcId="{5B8D6850-71D9-49F8-ACB2-DC8DDF1A3F80}" destId="{1706CB18-FB20-4CCA-9F54-8CF9239D33B3}" srcOrd="0" destOrd="0" parTransId="{10C6ABD3-E57D-4DD6-9E66-2EF07DF22EB8}" sibTransId="{A666DA16-F6F7-4004-AE6F-B19B744D7A9B}"/>
    <dgm:cxn modelId="{AA81A356-FAA8-414A-8451-464542487BD0}" srcId="{5B8D6850-71D9-49F8-ACB2-DC8DDF1A3F80}" destId="{BCD40C06-3416-4F94-8146-B44942E7B94B}" srcOrd="2" destOrd="0" parTransId="{2C10A6D2-F3B4-4E7A-BDBC-7D90BF23D592}" sibTransId="{A40DC594-315F-4FF1-854F-3B1694759CA3}"/>
    <dgm:cxn modelId="{A1815089-8C9D-4569-9001-6B8D7410CA9C}" srcId="{5B8D6850-71D9-49F8-ACB2-DC8DDF1A3F80}" destId="{CB3C92C7-8518-42E6-A760-781136BF0561}" srcOrd="3" destOrd="0" parTransId="{44553794-96BE-4CAC-BBB0-C5CB14DA77A2}" sibTransId="{50170076-B0F9-4FF7-8CE8-61FDF6346D2E}"/>
    <dgm:cxn modelId="{8B4F908A-A80A-42CD-AEFA-BA59493F0F3B}" srcId="{5B8D6850-71D9-49F8-ACB2-DC8DDF1A3F80}" destId="{116F20AF-3643-4A40-A6FE-D1AE4A8A35BB}" srcOrd="4" destOrd="0" parTransId="{42E05FA2-BCDA-4734-BD9E-9CF4D0E38D7E}" sibTransId="{811E9A0A-D076-42F7-BB68-C7509B665042}"/>
    <dgm:cxn modelId="{CA4E00AC-B29D-47F3-A9B4-0BAA18734763}" type="presOf" srcId="{7D91C5CD-052A-4DDD-80DD-FC03529E221E}" destId="{0E4D31D4-58B8-410C-A3ED-A8FF6257011C}" srcOrd="0" destOrd="0" presId="urn:microsoft.com/office/officeart/2018/2/layout/IconVerticalSolidList"/>
    <dgm:cxn modelId="{A26907CD-FEC9-42C9-8B41-F80A1497D5FB}" type="presOf" srcId="{BCD40C06-3416-4F94-8146-B44942E7B94B}" destId="{5340A261-AA1D-4170-839C-48256D49AF0F}" srcOrd="0" destOrd="0" presId="urn:microsoft.com/office/officeart/2018/2/layout/IconVerticalSolidList"/>
    <dgm:cxn modelId="{A98269DE-392B-4DCA-B8B0-ACC27A1F64B6}" type="presOf" srcId="{CB3C92C7-8518-42E6-A760-781136BF0561}" destId="{85E80492-F086-42E7-9877-003BA4868CBE}" srcOrd="0" destOrd="0" presId="urn:microsoft.com/office/officeart/2018/2/layout/IconVerticalSolidList"/>
    <dgm:cxn modelId="{DB16DCE6-F24F-4FA6-8ECB-DEE4B1BF6181}" type="presOf" srcId="{116F20AF-3643-4A40-A6FE-D1AE4A8A35BB}" destId="{78A1918E-F564-48E6-AEF4-998AFF91BD47}" srcOrd="0" destOrd="0" presId="urn:microsoft.com/office/officeart/2018/2/layout/IconVerticalSolidList"/>
    <dgm:cxn modelId="{8AA186A0-15FE-4E75-9C2D-E61320B2B119}" type="presParOf" srcId="{A07E4155-70A7-4DF3-AD82-64018DE68FAB}" destId="{53F182BC-9A39-4AF1-BC3F-066188BBEFF1}" srcOrd="0" destOrd="0" presId="urn:microsoft.com/office/officeart/2018/2/layout/IconVerticalSolidList"/>
    <dgm:cxn modelId="{31C900AA-9EFA-4922-8BEC-D62AEFA40849}" type="presParOf" srcId="{53F182BC-9A39-4AF1-BC3F-066188BBEFF1}" destId="{99A85537-FEA5-435E-A266-F78B475300FA}" srcOrd="0" destOrd="0" presId="urn:microsoft.com/office/officeart/2018/2/layout/IconVerticalSolidList"/>
    <dgm:cxn modelId="{C91247A9-1972-458C-9A36-1E3B6781DD03}" type="presParOf" srcId="{53F182BC-9A39-4AF1-BC3F-066188BBEFF1}" destId="{6FA49C67-E70D-49D0-BBD9-755A0DEBD91C}" srcOrd="1" destOrd="0" presId="urn:microsoft.com/office/officeart/2018/2/layout/IconVerticalSolidList"/>
    <dgm:cxn modelId="{5C4112B3-7D68-46D4-84DC-F706CAE87DE6}" type="presParOf" srcId="{53F182BC-9A39-4AF1-BC3F-066188BBEFF1}" destId="{DFD4E15D-E789-45E3-B4D2-E279F62A1F2B}" srcOrd="2" destOrd="0" presId="urn:microsoft.com/office/officeart/2018/2/layout/IconVerticalSolidList"/>
    <dgm:cxn modelId="{FD5ED075-BE96-4A86-B9BD-63903D2ACE15}" type="presParOf" srcId="{53F182BC-9A39-4AF1-BC3F-066188BBEFF1}" destId="{8EF03C5A-9236-4CFB-97A2-FEFAAFE7EAB6}" srcOrd="3" destOrd="0" presId="urn:microsoft.com/office/officeart/2018/2/layout/IconVerticalSolidList"/>
    <dgm:cxn modelId="{D86B1013-DC25-4E01-92C5-6E81D274FB7C}" type="presParOf" srcId="{A07E4155-70A7-4DF3-AD82-64018DE68FAB}" destId="{9910721F-1972-4D87-B7B1-6DD145748AB2}" srcOrd="1" destOrd="0" presId="urn:microsoft.com/office/officeart/2018/2/layout/IconVerticalSolidList"/>
    <dgm:cxn modelId="{4735DB83-1854-439E-A894-4A8B1663FFC9}" type="presParOf" srcId="{A07E4155-70A7-4DF3-AD82-64018DE68FAB}" destId="{18D1F707-AF3B-4A8A-A1F1-6003AEB6650E}" srcOrd="2" destOrd="0" presId="urn:microsoft.com/office/officeart/2018/2/layout/IconVerticalSolidList"/>
    <dgm:cxn modelId="{58A6B248-F5A1-4495-86BA-3A156A3E6351}" type="presParOf" srcId="{18D1F707-AF3B-4A8A-A1F1-6003AEB6650E}" destId="{383B6734-0D5A-4FE5-BE03-F3B0E5A729C4}" srcOrd="0" destOrd="0" presId="urn:microsoft.com/office/officeart/2018/2/layout/IconVerticalSolidList"/>
    <dgm:cxn modelId="{29759145-D691-43CC-AF51-2E30C3DA1E12}" type="presParOf" srcId="{18D1F707-AF3B-4A8A-A1F1-6003AEB6650E}" destId="{5337C073-1A9C-41F7-994E-F1B87A2C77DE}" srcOrd="1" destOrd="0" presId="urn:microsoft.com/office/officeart/2018/2/layout/IconVerticalSolidList"/>
    <dgm:cxn modelId="{E3D9F69A-8AFE-4DA9-BE83-E1EFAB4B8140}" type="presParOf" srcId="{18D1F707-AF3B-4A8A-A1F1-6003AEB6650E}" destId="{036DE17E-3DA8-43D3-B9F4-E4636EECBDFE}" srcOrd="2" destOrd="0" presId="urn:microsoft.com/office/officeart/2018/2/layout/IconVerticalSolidList"/>
    <dgm:cxn modelId="{8B0051FB-99E2-47E5-835A-FD82EBED5CDF}" type="presParOf" srcId="{18D1F707-AF3B-4A8A-A1F1-6003AEB6650E}" destId="{0E4D31D4-58B8-410C-A3ED-A8FF6257011C}" srcOrd="3" destOrd="0" presId="urn:microsoft.com/office/officeart/2018/2/layout/IconVerticalSolidList"/>
    <dgm:cxn modelId="{3D68D645-5449-45FD-B4F5-A5AAF166F20B}" type="presParOf" srcId="{A07E4155-70A7-4DF3-AD82-64018DE68FAB}" destId="{8A8EBD7A-4D65-4704-98E5-B959EC228AF4}" srcOrd="3" destOrd="0" presId="urn:microsoft.com/office/officeart/2018/2/layout/IconVerticalSolidList"/>
    <dgm:cxn modelId="{3FF284D2-B9C8-47B5-898B-D80F98D9C472}" type="presParOf" srcId="{A07E4155-70A7-4DF3-AD82-64018DE68FAB}" destId="{338ECBA9-0DFD-4209-8D82-43C190F94D76}" srcOrd="4" destOrd="0" presId="urn:microsoft.com/office/officeart/2018/2/layout/IconVerticalSolidList"/>
    <dgm:cxn modelId="{BA20AA7E-E6CE-4508-8209-E7065C34E952}" type="presParOf" srcId="{338ECBA9-0DFD-4209-8D82-43C190F94D76}" destId="{B198C57B-265D-4EFB-8191-ACF50812A4F2}" srcOrd="0" destOrd="0" presId="urn:microsoft.com/office/officeart/2018/2/layout/IconVerticalSolidList"/>
    <dgm:cxn modelId="{50CE54B1-D0C9-4B02-ACBF-6705B17DB857}" type="presParOf" srcId="{338ECBA9-0DFD-4209-8D82-43C190F94D76}" destId="{3CDB922A-4F77-44D5-B951-CDE1DB48FF4C}" srcOrd="1" destOrd="0" presId="urn:microsoft.com/office/officeart/2018/2/layout/IconVerticalSolidList"/>
    <dgm:cxn modelId="{E02B7261-B140-4207-9F0C-15F3BC4D690E}" type="presParOf" srcId="{338ECBA9-0DFD-4209-8D82-43C190F94D76}" destId="{C07546F8-52F8-472E-BEE2-E2CEBC7D344C}" srcOrd="2" destOrd="0" presId="urn:microsoft.com/office/officeart/2018/2/layout/IconVerticalSolidList"/>
    <dgm:cxn modelId="{A39E997B-D0B0-4CE4-A22F-D4FCFAE06ACB}" type="presParOf" srcId="{338ECBA9-0DFD-4209-8D82-43C190F94D76}" destId="{5340A261-AA1D-4170-839C-48256D49AF0F}" srcOrd="3" destOrd="0" presId="urn:microsoft.com/office/officeart/2018/2/layout/IconVerticalSolidList"/>
    <dgm:cxn modelId="{34FBB5EF-6334-4D86-AF03-A08D65D58921}" type="presParOf" srcId="{A07E4155-70A7-4DF3-AD82-64018DE68FAB}" destId="{6231BE0C-99E3-4938-ADF3-D652166E09C0}" srcOrd="5" destOrd="0" presId="urn:microsoft.com/office/officeart/2018/2/layout/IconVerticalSolidList"/>
    <dgm:cxn modelId="{C885C7B5-AEF0-4023-8135-A56F3F25A311}" type="presParOf" srcId="{A07E4155-70A7-4DF3-AD82-64018DE68FAB}" destId="{7847E763-5DDD-4817-A987-F99C81B6607A}" srcOrd="6" destOrd="0" presId="urn:microsoft.com/office/officeart/2018/2/layout/IconVerticalSolidList"/>
    <dgm:cxn modelId="{D53CFF47-A8C6-4508-8265-DE74A11C0E66}" type="presParOf" srcId="{7847E763-5DDD-4817-A987-F99C81B6607A}" destId="{94363C60-C69A-4E73-99FA-D5E6202B5B3A}" srcOrd="0" destOrd="0" presId="urn:microsoft.com/office/officeart/2018/2/layout/IconVerticalSolidList"/>
    <dgm:cxn modelId="{9FBC8153-A976-489D-B6F3-0B53F32781B7}" type="presParOf" srcId="{7847E763-5DDD-4817-A987-F99C81B6607A}" destId="{D76EA3E0-C293-467B-AF01-704ECBB8CA51}" srcOrd="1" destOrd="0" presId="urn:microsoft.com/office/officeart/2018/2/layout/IconVerticalSolidList"/>
    <dgm:cxn modelId="{4AD3E926-D71D-4FF2-8584-EADE9955CB44}" type="presParOf" srcId="{7847E763-5DDD-4817-A987-F99C81B6607A}" destId="{0B0FB996-C27B-4FD1-9A71-2EDAF1F1B613}" srcOrd="2" destOrd="0" presId="urn:microsoft.com/office/officeart/2018/2/layout/IconVerticalSolidList"/>
    <dgm:cxn modelId="{168E0B09-2547-4A03-9E93-3B1BC15EAC44}" type="presParOf" srcId="{7847E763-5DDD-4817-A987-F99C81B6607A}" destId="{85E80492-F086-42E7-9877-003BA4868CBE}" srcOrd="3" destOrd="0" presId="urn:microsoft.com/office/officeart/2018/2/layout/IconVerticalSolidList"/>
    <dgm:cxn modelId="{61BCCB81-431D-4D4E-AEE6-54FCD7B9B846}" type="presParOf" srcId="{A07E4155-70A7-4DF3-AD82-64018DE68FAB}" destId="{EDA36A8E-2F16-436C-A987-8A59111F44D1}" srcOrd="7" destOrd="0" presId="urn:microsoft.com/office/officeart/2018/2/layout/IconVerticalSolidList"/>
    <dgm:cxn modelId="{8790A7C9-749C-48CE-89B4-DB2C1D53EB51}" type="presParOf" srcId="{A07E4155-70A7-4DF3-AD82-64018DE68FAB}" destId="{F06B3ED9-4FCE-4FC5-85D9-711DD0D2AA45}" srcOrd="8" destOrd="0" presId="urn:microsoft.com/office/officeart/2018/2/layout/IconVerticalSolidList"/>
    <dgm:cxn modelId="{0F35EFC2-3E55-4042-81BB-27E0C049233D}" type="presParOf" srcId="{F06B3ED9-4FCE-4FC5-85D9-711DD0D2AA45}" destId="{5E75B28B-5317-4A7E-AB6B-9EB739A1DDDF}" srcOrd="0" destOrd="0" presId="urn:microsoft.com/office/officeart/2018/2/layout/IconVerticalSolidList"/>
    <dgm:cxn modelId="{0C3B707E-5777-42CF-AC90-57315627E4A0}" type="presParOf" srcId="{F06B3ED9-4FCE-4FC5-85D9-711DD0D2AA45}" destId="{79A3C87D-B534-49FD-9F98-65F6FE83A238}" srcOrd="1" destOrd="0" presId="urn:microsoft.com/office/officeart/2018/2/layout/IconVerticalSolidList"/>
    <dgm:cxn modelId="{832BE641-E73E-4B54-83E1-81F35EA42160}" type="presParOf" srcId="{F06B3ED9-4FCE-4FC5-85D9-711DD0D2AA45}" destId="{D2F2ED86-5190-41C9-976F-3B8E7D1F8315}" srcOrd="2" destOrd="0" presId="urn:microsoft.com/office/officeart/2018/2/layout/IconVerticalSolidList"/>
    <dgm:cxn modelId="{B00AAEBB-D78F-40D6-86A3-63E5F6B3A602}" type="presParOf" srcId="{F06B3ED9-4FCE-4FC5-85D9-711DD0D2AA45}" destId="{78A1918E-F564-48E6-AEF4-998AFF91BD4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D0AAB5-AA70-465B-9534-E0241D0BECAF}" type="doc">
      <dgm:prSet loTypeId="urn:microsoft.com/office/officeart/2016/7/layout/BasicLinearProcessNumbered" loCatId="process" qsTypeId="urn:microsoft.com/office/officeart/2005/8/quickstyle/3d1" qsCatId="3D" csTypeId="urn:microsoft.com/office/officeart/2005/8/colors/accent1_2" csCatId="accent1" phldr="1"/>
      <dgm:spPr/>
      <dgm:t>
        <a:bodyPr/>
        <a:lstStyle/>
        <a:p>
          <a:endParaRPr lang="en-US"/>
        </a:p>
      </dgm:t>
    </dgm:pt>
    <dgm:pt modelId="{F780F3B9-3AA0-4782-89BC-BD10BF345819}">
      <dgm:prSet custT="1"/>
      <dgm:spPr/>
      <dgm:t>
        <a:bodyPr/>
        <a:lstStyle/>
        <a:p>
          <a:pPr algn="l">
            <a:lnSpc>
              <a:spcPct val="100000"/>
            </a:lnSpc>
          </a:pPr>
          <a:r>
            <a:rPr lang="en-US" sz="2200" b="1" dirty="0">
              <a:latin typeface="Arial" panose="020B0604020202020204" pitchFamily="34" charset="0"/>
              <a:cs typeface="Arial" panose="020B0604020202020204" pitchFamily="34" charset="0"/>
            </a:rPr>
            <a:t>Address the diverse learning needs </a:t>
          </a:r>
          <a:r>
            <a:rPr lang="en-US" sz="2200" b="0" dirty="0">
              <a:latin typeface="Arial" panose="020B0604020202020204" pitchFamily="34" charset="0"/>
              <a:cs typeface="Arial" panose="020B0604020202020204" pitchFamily="34" charset="0"/>
            </a:rPr>
            <a:t>and preferences of all students through inclusive and flexible pedagogical approaches</a:t>
          </a:r>
          <a:endParaRPr lang="en-US" sz="2200" dirty="0">
            <a:latin typeface="Arial" panose="020B0604020202020204" pitchFamily="34" charset="0"/>
            <a:cs typeface="Arial" panose="020B0604020202020204" pitchFamily="34" charset="0"/>
          </a:endParaRPr>
        </a:p>
      </dgm:t>
    </dgm:pt>
    <dgm:pt modelId="{0FDAC815-7941-428E-BBFC-9343E628B47F}" type="parTrans" cxnId="{7AF873D6-22A7-4856-9BD8-4CBB788CDC0A}">
      <dgm:prSet/>
      <dgm:spPr/>
      <dgm:t>
        <a:bodyPr/>
        <a:lstStyle/>
        <a:p>
          <a:endParaRPr lang="en-US"/>
        </a:p>
      </dgm:t>
    </dgm:pt>
    <dgm:pt modelId="{FC0CC939-8B0A-4087-BD52-A846861F5D04}" type="sibTrans" cxnId="{7AF873D6-22A7-4856-9BD8-4CBB788CDC0A}">
      <dgm:prSet phldrT="1" phldr="0"/>
      <dgm:spPr/>
      <dgm:t>
        <a:bodyPr/>
        <a:lstStyle/>
        <a:p>
          <a:r>
            <a:rPr lang="en-US"/>
            <a:t>1</a:t>
          </a:r>
        </a:p>
      </dgm:t>
    </dgm:pt>
    <dgm:pt modelId="{6F8C6C56-CE98-4AC0-9EC5-4536DDD645F3}">
      <dgm:prSet custT="1"/>
      <dgm:spPr/>
      <dgm:t>
        <a:bodyPr/>
        <a:lstStyle/>
        <a:p>
          <a:pPr>
            <a:lnSpc>
              <a:spcPct val="100000"/>
            </a:lnSpc>
          </a:pPr>
          <a:r>
            <a:rPr lang="en-US" sz="2200" b="1" dirty="0">
              <a:latin typeface="Arial" panose="020B0604020202020204" pitchFamily="34" charset="0"/>
              <a:cs typeface="Arial" panose="020B0604020202020204" pitchFamily="34" charset="0"/>
            </a:rPr>
            <a:t>Ensure full compliance </a:t>
          </a:r>
          <a:r>
            <a:rPr lang="en-US" sz="2200" b="0" dirty="0">
              <a:latin typeface="Arial" panose="020B0604020202020204" pitchFamily="34" charset="0"/>
              <a:cs typeface="Arial" panose="020B0604020202020204" pitchFamily="34" charset="0"/>
            </a:rPr>
            <a:t>with the principles and commitments outlined in the Altitude Charter</a:t>
          </a:r>
          <a:endParaRPr lang="en-US" sz="2200" dirty="0">
            <a:latin typeface="Arial" panose="020B0604020202020204" pitchFamily="34" charset="0"/>
            <a:cs typeface="Arial" panose="020B0604020202020204" pitchFamily="34" charset="0"/>
          </a:endParaRPr>
        </a:p>
      </dgm:t>
    </dgm:pt>
    <dgm:pt modelId="{461A1389-DDEC-4B66-8AAE-4696DCEE5BDF}" type="parTrans" cxnId="{B8E84639-FDE6-4C54-98FD-F94F5D4A166A}">
      <dgm:prSet/>
      <dgm:spPr/>
      <dgm:t>
        <a:bodyPr/>
        <a:lstStyle/>
        <a:p>
          <a:endParaRPr lang="en-US"/>
        </a:p>
      </dgm:t>
    </dgm:pt>
    <dgm:pt modelId="{50C351CD-A3C3-4D82-AAAA-815DA1F01693}" type="sibTrans" cxnId="{B8E84639-FDE6-4C54-98FD-F94F5D4A166A}">
      <dgm:prSet phldrT="3" phldr="0"/>
      <dgm:spPr/>
      <dgm:t>
        <a:bodyPr/>
        <a:lstStyle/>
        <a:p>
          <a:r>
            <a:rPr lang="en-US"/>
            <a:t>3</a:t>
          </a:r>
          <a:endParaRPr lang="en-US" dirty="0"/>
        </a:p>
      </dgm:t>
    </dgm:pt>
    <dgm:pt modelId="{D2AF824D-CBF5-4350-8795-4ECDC70D5E95}">
      <dgm:prSet custT="1"/>
      <dgm:spPr/>
      <dgm:t>
        <a:bodyPr/>
        <a:lstStyle/>
        <a:p>
          <a:pPr>
            <a:lnSpc>
              <a:spcPct val="100000"/>
            </a:lnSpc>
          </a:pPr>
          <a:r>
            <a:rPr lang="en-US" sz="2200" b="1" dirty="0">
              <a:latin typeface="Arial" panose="020B0604020202020204" pitchFamily="34" charset="0"/>
              <a:cs typeface="Arial" panose="020B0604020202020204" pitchFamily="34" charset="0"/>
            </a:rPr>
            <a:t>Align with the strategic priorities </a:t>
          </a:r>
          <a:r>
            <a:rPr lang="en-US" sz="2200" b="0" dirty="0">
              <a:latin typeface="Arial" panose="020B0604020202020204" pitchFamily="34" charset="0"/>
              <a:cs typeface="Arial" panose="020B0604020202020204" pitchFamily="34" charset="0"/>
            </a:rPr>
            <a:t>and educational vision articulated in the ATU Strategic Plan</a:t>
          </a:r>
          <a:endParaRPr lang="en-US" sz="2200" dirty="0">
            <a:latin typeface="Arial" panose="020B0604020202020204" pitchFamily="34" charset="0"/>
            <a:cs typeface="Arial" panose="020B0604020202020204" pitchFamily="34" charset="0"/>
          </a:endParaRPr>
        </a:p>
      </dgm:t>
    </dgm:pt>
    <dgm:pt modelId="{79B68DD8-314A-461F-9AEA-FE1874DA44A8}" type="sibTrans" cxnId="{AA627880-6C76-4E07-9259-A10AAF18A679}">
      <dgm:prSet phldrT="2" phldr="0"/>
      <dgm:spPr/>
      <dgm:t>
        <a:bodyPr/>
        <a:lstStyle/>
        <a:p>
          <a:r>
            <a:rPr lang="en-US"/>
            <a:t>2</a:t>
          </a:r>
        </a:p>
      </dgm:t>
    </dgm:pt>
    <dgm:pt modelId="{C44042AA-60AC-476F-B46B-870FACFA6FB5}" type="parTrans" cxnId="{AA627880-6C76-4E07-9259-A10AAF18A679}">
      <dgm:prSet/>
      <dgm:spPr/>
      <dgm:t>
        <a:bodyPr/>
        <a:lstStyle/>
        <a:p>
          <a:endParaRPr lang="en-US"/>
        </a:p>
      </dgm:t>
    </dgm:pt>
    <dgm:pt modelId="{D578BC8E-E80D-4446-A4DA-FB30455CE4DB}" type="pres">
      <dgm:prSet presAssocID="{54D0AAB5-AA70-465B-9534-E0241D0BECAF}" presName="Name0" presStyleCnt="0">
        <dgm:presLayoutVars>
          <dgm:animLvl val="lvl"/>
          <dgm:resizeHandles val="exact"/>
        </dgm:presLayoutVars>
      </dgm:prSet>
      <dgm:spPr/>
    </dgm:pt>
    <dgm:pt modelId="{F1B09929-9693-4313-8B6C-5623F5E0230E}" type="pres">
      <dgm:prSet presAssocID="{F780F3B9-3AA0-4782-89BC-BD10BF345819}" presName="compositeNode" presStyleCnt="0">
        <dgm:presLayoutVars>
          <dgm:bulletEnabled val="1"/>
        </dgm:presLayoutVars>
      </dgm:prSet>
      <dgm:spPr/>
    </dgm:pt>
    <dgm:pt modelId="{9C02A914-3E95-4A59-A537-96283BC1BF21}" type="pres">
      <dgm:prSet presAssocID="{F780F3B9-3AA0-4782-89BC-BD10BF345819}" presName="bgRect" presStyleLbl="bgAccFollowNode1" presStyleIdx="0" presStyleCnt="3" custScaleX="117775"/>
      <dgm:spPr/>
    </dgm:pt>
    <dgm:pt modelId="{CB23166E-95C8-485B-818E-ED3D824A2362}" type="pres">
      <dgm:prSet presAssocID="{FC0CC939-8B0A-4087-BD52-A846861F5D04}" presName="sibTransNodeCircle" presStyleLbl="alignNode1" presStyleIdx="0" presStyleCnt="6">
        <dgm:presLayoutVars>
          <dgm:chMax val="0"/>
          <dgm:bulletEnabled/>
        </dgm:presLayoutVars>
      </dgm:prSet>
      <dgm:spPr/>
    </dgm:pt>
    <dgm:pt modelId="{041B3703-8224-4636-B1E7-80C5BDFA70D5}" type="pres">
      <dgm:prSet presAssocID="{F780F3B9-3AA0-4782-89BC-BD10BF345819}" presName="bottomLine" presStyleLbl="alignNode1" presStyleIdx="1" presStyleCnt="6">
        <dgm:presLayoutVars/>
      </dgm:prSet>
      <dgm:spPr/>
    </dgm:pt>
    <dgm:pt modelId="{FF6C93D2-39DF-4F6A-B79D-86994171EE91}" type="pres">
      <dgm:prSet presAssocID="{F780F3B9-3AA0-4782-89BC-BD10BF345819}" presName="nodeText" presStyleLbl="bgAccFollowNode1" presStyleIdx="0" presStyleCnt="3">
        <dgm:presLayoutVars>
          <dgm:bulletEnabled val="1"/>
        </dgm:presLayoutVars>
      </dgm:prSet>
      <dgm:spPr/>
    </dgm:pt>
    <dgm:pt modelId="{EB23ABD1-7164-4A7F-A66E-146231FA5BEE}" type="pres">
      <dgm:prSet presAssocID="{FC0CC939-8B0A-4087-BD52-A846861F5D04}" presName="sibTrans" presStyleCnt="0"/>
      <dgm:spPr/>
    </dgm:pt>
    <dgm:pt modelId="{061D4BC0-0504-4EEC-9A00-B16DB2589F6E}" type="pres">
      <dgm:prSet presAssocID="{D2AF824D-CBF5-4350-8795-4ECDC70D5E95}" presName="compositeNode" presStyleCnt="0">
        <dgm:presLayoutVars>
          <dgm:bulletEnabled val="1"/>
        </dgm:presLayoutVars>
      </dgm:prSet>
      <dgm:spPr/>
    </dgm:pt>
    <dgm:pt modelId="{012A2EB9-E75B-464C-AA7B-FCBE6B231C6D}" type="pres">
      <dgm:prSet presAssocID="{D2AF824D-CBF5-4350-8795-4ECDC70D5E95}" presName="bgRect" presStyleLbl="bgAccFollowNode1" presStyleIdx="1" presStyleCnt="3" custScaleX="111906" custLinFactNeighborX="492" custLinFactNeighborY="349"/>
      <dgm:spPr/>
    </dgm:pt>
    <dgm:pt modelId="{F4BCB0E1-21DD-4BE6-B507-7471223F6843}" type="pres">
      <dgm:prSet presAssocID="{79B68DD8-314A-461F-9AEA-FE1874DA44A8}" presName="sibTransNodeCircle" presStyleLbl="alignNode1" presStyleIdx="2" presStyleCnt="6">
        <dgm:presLayoutVars>
          <dgm:chMax val="0"/>
          <dgm:bulletEnabled/>
        </dgm:presLayoutVars>
      </dgm:prSet>
      <dgm:spPr/>
    </dgm:pt>
    <dgm:pt modelId="{E6F994CB-BC00-46A2-A288-86025C3CB0C9}" type="pres">
      <dgm:prSet presAssocID="{D2AF824D-CBF5-4350-8795-4ECDC70D5E95}" presName="bottomLine" presStyleLbl="alignNode1" presStyleIdx="3" presStyleCnt="6">
        <dgm:presLayoutVars/>
      </dgm:prSet>
      <dgm:spPr/>
    </dgm:pt>
    <dgm:pt modelId="{3ADEC87F-E8F9-4B6A-A827-EEF624C8696B}" type="pres">
      <dgm:prSet presAssocID="{D2AF824D-CBF5-4350-8795-4ECDC70D5E95}" presName="nodeText" presStyleLbl="bgAccFollowNode1" presStyleIdx="1" presStyleCnt="3">
        <dgm:presLayoutVars>
          <dgm:bulletEnabled val="1"/>
        </dgm:presLayoutVars>
      </dgm:prSet>
      <dgm:spPr/>
    </dgm:pt>
    <dgm:pt modelId="{8D00C947-52EA-4DFE-B9D5-2536FBE5FFC4}" type="pres">
      <dgm:prSet presAssocID="{79B68DD8-314A-461F-9AEA-FE1874DA44A8}" presName="sibTrans" presStyleCnt="0"/>
      <dgm:spPr/>
    </dgm:pt>
    <dgm:pt modelId="{35925C60-D8A4-45A6-871E-9F235137DBB8}" type="pres">
      <dgm:prSet presAssocID="{6F8C6C56-CE98-4AC0-9EC5-4536DDD645F3}" presName="compositeNode" presStyleCnt="0">
        <dgm:presLayoutVars>
          <dgm:bulletEnabled val="1"/>
        </dgm:presLayoutVars>
      </dgm:prSet>
      <dgm:spPr/>
    </dgm:pt>
    <dgm:pt modelId="{268AE81D-84A9-4466-9428-7E1B19B4864B}" type="pres">
      <dgm:prSet presAssocID="{6F8C6C56-CE98-4AC0-9EC5-4536DDD645F3}" presName="bgRect" presStyleLbl="bgAccFollowNode1" presStyleIdx="2" presStyleCnt="3" custScaleX="107961" custLinFactNeighborX="4992" custLinFactNeighborY="-586"/>
      <dgm:spPr/>
    </dgm:pt>
    <dgm:pt modelId="{29AE583C-2DFB-4187-9253-72804D604236}" type="pres">
      <dgm:prSet presAssocID="{50C351CD-A3C3-4D82-AAAA-815DA1F01693}" presName="sibTransNodeCircle" presStyleLbl="alignNode1" presStyleIdx="4" presStyleCnt="6">
        <dgm:presLayoutVars>
          <dgm:chMax val="0"/>
          <dgm:bulletEnabled/>
        </dgm:presLayoutVars>
      </dgm:prSet>
      <dgm:spPr/>
    </dgm:pt>
    <dgm:pt modelId="{7D86BCE1-9EAB-42BF-8758-B02AA7459373}" type="pres">
      <dgm:prSet presAssocID="{6F8C6C56-CE98-4AC0-9EC5-4536DDD645F3}" presName="bottomLine" presStyleLbl="alignNode1" presStyleIdx="5" presStyleCnt="6">
        <dgm:presLayoutVars/>
      </dgm:prSet>
      <dgm:spPr/>
    </dgm:pt>
    <dgm:pt modelId="{C4C1FA0B-BCCF-4B32-89DC-387014689FC2}" type="pres">
      <dgm:prSet presAssocID="{6F8C6C56-CE98-4AC0-9EC5-4536DDD645F3}" presName="nodeText" presStyleLbl="bgAccFollowNode1" presStyleIdx="2" presStyleCnt="3">
        <dgm:presLayoutVars>
          <dgm:bulletEnabled val="1"/>
        </dgm:presLayoutVars>
      </dgm:prSet>
      <dgm:spPr/>
    </dgm:pt>
  </dgm:ptLst>
  <dgm:cxnLst>
    <dgm:cxn modelId="{F6E01803-C08A-4408-A52C-79540684CB83}" type="presOf" srcId="{50C351CD-A3C3-4D82-AAAA-815DA1F01693}" destId="{29AE583C-2DFB-4187-9253-72804D604236}" srcOrd="0" destOrd="0" presId="urn:microsoft.com/office/officeart/2016/7/layout/BasicLinearProcessNumbered"/>
    <dgm:cxn modelId="{36E5961F-80A4-47A5-81A8-02D89E2AD28D}" type="presOf" srcId="{79B68DD8-314A-461F-9AEA-FE1874DA44A8}" destId="{F4BCB0E1-21DD-4BE6-B507-7471223F6843}" srcOrd="0" destOrd="0" presId="urn:microsoft.com/office/officeart/2016/7/layout/BasicLinearProcessNumbered"/>
    <dgm:cxn modelId="{B63D7521-1622-40EB-9195-7414BDAFD79A}" type="presOf" srcId="{D2AF824D-CBF5-4350-8795-4ECDC70D5E95}" destId="{012A2EB9-E75B-464C-AA7B-FCBE6B231C6D}" srcOrd="0" destOrd="0" presId="urn:microsoft.com/office/officeart/2016/7/layout/BasicLinearProcessNumbered"/>
    <dgm:cxn modelId="{B8E84639-FDE6-4C54-98FD-F94F5D4A166A}" srcId="{54D0AAB5-AA70-465B-9534-E0241D0BECAF}" destId="{6F8C6C56-CE98-4AC0-9EC5-4536DDD645F3}" srcOrd="2" destOrd="0" parTransId="{461A1389-DDEC-4B66-8AAE-4696DCEE5BDF}" sibTransId="{50C351CD-A3C3-4D82-AAAA-815DA1F01693}"/>
    <dgm:cxn modelId="{B9D0FD63-368B-4E9E-B18F-34A82CD1E71A}" type="presOf" srcId="{F780F3B9-3AA0-4782-89BC-BD10BF345819}" destId="{9C02A914-3E95-4A59-A537-96283BC1BF21}" srcOrd="0" destOrd="0" presId="urn:microsoft.com/office/officeart/2016/7/layout/BasicLinearProcessNumbered"/>
    <dgm:cxn modelId="{AA627880-6C76-4E07-9259-A10AAF18A679}" srcId="{54D0AAB5-AA70-465B-9534-E0241D0BECAF}" destId="{D2AF824D-CBF5-4350-8795-4ECDC70D5E95}" srcOrd="1" destOrd="0" parTransId="{C44042AA-60AC-476F-B46B-870FACFA6FB5}" sibTransId="{79B68DD8-314A-461F-9AEA-FE1874DA44A8}"/>
    <dgm:cxn modelId="{DDBA5E89-0D8F-4903-9E35-21C1ABA1E30B}" type="presOf" srcId="{54D0AAB5-AA70-465B-9534-E0241D0BECAF}" destId="{D578BC8E-E80D-4446-A4DA-FB30455CE4DB}" srcOrd="0" destOrd="0" presId="urn:microsoft.com/office/officeart/2016/7/layout/BasicLinearProcessNumbered"/>
    <dgm:cxn modelId="{401EAF89-DAEC-47B8-A3A1-FC1C74F7691C}" type="presOf" srcId="{6F8C6C56-CE98-4AC0-9EC5-4536DDD645F3}" destId="{C4C1FA0B-BCCF-4B32-89DC-387014689FC2}" srcOrd="1" destOrd="0" presId="urn:microsoft.com/office/officeart/2016/7/layout/BasicLinearProcessNumbered"/>
    <dgm:cxn modelId="{72C1428E-D750-492E-A9CF-F5557EE6F226}" type="presOf" srcId="{FC0CC939-8B0A-4087-BD52-A846861F5D04}" destId="{CB23166E-95C8-485B-818E-ED3D824A2362}" srcOrd="0" destOrd="0" presId="urn:microsoft.com/office/officeart/2016/7/layout/BasicLinearProcessNumbered"/>
    <dgm:cxn modelId="{1112B49D-9736-4657-BDFB-B81821DD6515}" type="presOf" srcId="{6F8C6C56-CE98-4AC0-9EC5-4536DDD645F3}" destId="{268AE81D-84A9-4466-9428-7E1B19B4864B}" srcOrd="0" destOrd="0" presId="urn:microsoft.com/office/officeart/2016/7/layout/BasicLinearProcessNumbered"/>
    <dgm:cxn modelId="{4971A8C7-FC57-40B6-B737-A1DF99ECD8BF}" type="presOf" srcId="{D2AF824D-CBF5-4350-8795-4ECDC70D5E95}" destId="{3ADEC87F-E8F9-4B6A-A827-EEF624C8696B}" srcOrd="1" destOrd="0" presId="urn:microsoft.com/office/officeart/2016/7/layout/BasicLinearProcessNumbered"/>
    <dgm:cxn modelId="{4396DFCA-7831-4B42-B5D8-B2107B310D5D}" type="presOf" srcId="{F780F3B9-3AA0-4782-89BC-BD10BF345819}" destId="{FF6C93D2-39DF-4F6A-B79D-86994171EE91}" srcOrd="1" destOrd="0" presId="urn:microsoft.com/office/officeart/2016/7/layout/BasicLinearProcessNumbered"/>
    <dgm:cxn modelId="{7AF873D6-22A7-4856-9BD8-4CBB788CDC0A}" srcId="{54D0AAB5-AA70-465B-9534-E0241D0BECAF}" destId="{F780F3B9-3AA0-4782-89BC-BD10BF345819}" srcOrd="0" destOrd="0" parTransId="{0FDAC815-7941-428E-BBFC-9343E628B47F}" sibTransId="{FC0CC939-8B0A-4087-BD52-A846861F5D04}"/>
    <dgm:cxn modelId="{CAD929CD-9C81-40AC-9862-A4BAF55328B9}" type="presParOf" srcId="{D578BC8E-E80D-4446-A4DA-FB30455CE4DB}" destId="{F1B09929-9693-4313-8B6C-5623F5E0230E}" srcOrd="0" destOrd="0" presId="urn:microsoft.com/office/officeart/2016/7/layout/BasicLinearProcessNumbered"/>
    <dgm:cxn modelId="{07BB8CBC-D0F5-409F-A1E7-6BFF9DCC4E72}" type="presParOf" srcId="{F1B09929-9693-4313-8B6C-5623F5E0230E}" destId="{9C02A914-3E95-4A59-A537-96283BC1BF21}" srcOrd="0" destOrd="0" presId="urn:microsoft.com/office/officeart/2016/7/layout/BasicLinearProcessNumbered"/>
    <dgm:cxn modelId="{67013CCD-5BF6-4492-899A-122F75F53CCD}" type="presParOf" srcId="{F1B09929-9693-4313-8B6C-5623F5E0230E}" destId="{CB23166E-95C8-485B-818E-ED3D824A2362}" srcOrd="1" destOrd="0" presId="urn:microsoft.com/office/officeart/2016/7/layout/BasicLinearProcessNumbered"/>
    <dgm:cxn modelId="{8ACF9E2C-558F-4D08-BAAD-9B209014A8CA}" type="presParOf" srcId="{F1B09929-9693-4313-8B6C-5623F5E0230E}" destId="{041B3703-8224-4636-B1E7-80C5BDFA70D5}" srcOrd="2" destOrd="0" presId="urn:microsoft.com/office/officeart/2016/7/layout/BasicLinearProcessNumbered"/>
    <dgm:cxn modelId="{BC0439BE-05E1-4006-BAA1-B550607B161A}" type="presParOf" srcId="{F1B09929-9693-4313-8B6C-5623F5E0230E}" destId="{FF6C93D2-39DF-4F6A-B79D-86994171EE91}" srcOrd="3" destOrd="0" presId="urn:microsoft.com/office/officeart/2016/7/layout/BasicLinearProcessNumbered"/>
    <dgm:cxn modelId="{304829B2-81F7-4A91-B052-0D6B3E78887E}" type="presParOf" srcId="{D578BC8E-E80D-4446-A4DA-FB30455CE4DB}" destId="{EB23ABD1-7164-4A7F-A66E-146231FA5BEE}" srcOrd="1" destOrd="0" presId="urn:microsoft.com/office/officeart/2016/7/layout/BasicLinearProcessNumbered"/>
    <dgm:cxn modelId="{A8B4E18A-CB5B-4D7F-80C7-30D732625888}" type="presParOf" srcId="{D578BC8E-E80D-4446-A4DA-FB30455CE4DB}" destId="{061D4BC0-0504-4EEC-9A00-B16DB2589F6E}" srcOrd="2" destOrd="0" presId="urn:microsoft.com/office/officeart/2016/7/layout/BasicLinearProcessNumbered"/>
    <dgm:cxn modelId="{F9C77A26-4B9C-4CB8-8E17-B8AC866C780C}" type="presParOf" srcId="{061D4BC0-0504-4EEC-9A00-B16DB2589F6E}" destId="{012A2EB9-E75B-464C-AA7B-FCBE6B231C6D}" srcOrd="0" destOrd="0" presId="urn:microsoft.com/office/officeart/2016/7/layout/BasicLinearProcessNumbered"/>
    <dgm:cxn modelId="{79939D3B-D1FE-41EA-8DEF-B3738A3A701C}" type="presParOf" srcId="{061D4BC0-0504-4EEC-9A00-B16DB2589F6E}" destId="{F4BCB0E1-21DD-4BE6-B507-7471223F6843}" srcOrd="1" destOrd="0" presId="urn:microsoft.com/office/officeart/2016/7/layout/BasicLinearProcessNumbered"/>
    <dgm:cxn modelId="{5D490B5F-CC8A-48AA-BFC9-D6596C71B073}" type="presParOf" srcId="{061D4BC0-0504-4EEC-9A00-B16DB2589F6E}" destId="{E6F994CB-BC00-46A2-A288-86025C3CB0C9}" srcOrd="2" destOrd="0" presId="urn:microsoft.com/office/officeart/2016/7/layout/BasicLinearProcessNumbered"/>
    <dgm:cxn modelId="{D3459D3F-973A-4A28-A910-E6D20C7C1C58}" type="presParOf" srcId="{061D4BC0-0504-4EEC-9A00-B16DB2589F6E}" destId="{3ADEC87F-E8F9-4B6A-A827-EEF624C8696B}" srcOrd="3" destOrd="0" presId="urn:microsoft.com/office/officeart/2016/7/layout/BasicLinearProcessNumbered"/>
    <dgm:cxn modelId="{3B6CA34B-67DE-453E-A4BC-FB3AA00D5F3B}" type="presParOf" srcId="{D578BC8E-E80D-4446-A4DA-FB30455CE4DB}" destId="{8D00C947-52EA-4DFE-B9D5-2536FBE5FFC4}" srcOrd="3" destOrd="0" presId="urn:microsoft.com/office/officeart/2016/7/layout/BasicLinearProcessNumbered"/>
    <dgm:cxn modelId="{9F6D740F-79FC-4D1F-8BB0-66FC69367611}" type="presParOf" srcId="{D578BC8E-E80D-4446-A4DA-FB30455CE4DB}" destId="{35925C60-D8A4-45A6-871E-9F235137DBB8}" srcOrd="4" destOrd="0" presId="urn:microsoft.com/office/officeart/2016/7/layout/BasicLinearProcessNumbered"/>
    <dgm:cxn modelId="{67CB4268-7FE8-4E3F-81A6-0A9813E4BD2B}" type="presParOf" srcId="{35925C60-D8A4-45A6-871E-9F235137DBB8}" destId="{268AE81D-84A9-4466-9428-7E1B19B4864B}" srcOrd="0" destOrd="0" presId="urn:microsoft.com/office/officeart/2016/7/layout/BasicLinearProcessNumbered"/>
    <dgm:cxn modelId="{70AAEA9B-0CBE-4A5B-B983-241105826A34}" type="presParOf" srcId="{35925C60-D8A4-45A6-871E-9F235137DBB8}" destId="{29AE583C-2DFB-4187-9253-72804D604236}" srcOrd="1" destOrd="0" presId="urn:microsoft.com/office/officeart/2016/7/layout/BasicLinearProcessNumbered"/>
    <dgm:cxn modelId="{EF83A925-8723-4E50-AB29-EAE71BF123EB}" type="presParOf" srcId="{35925C60-D8A4-45A6-871E-9F235137DBB8}" destId="{7D86BCE1-9EAB-42BF-8758-B02AA7459373}" srcOrd="2" destOrd="0" presId="urn:microsoft.com/office/officeart/2016/7/layout/BasicLinearProcessNumbered"/>
    <dgm:cxn modelId="{A8941750-3FD2-440C-8B17-830D53819EDE}" type="presParOf" srcId="{35925C60-D8A4-45A6-871E-9F235137DBB8}" destId="{C4C1FA0B-BCCF-4B32-89DC-387014689FC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9BCB7F-D889-4E47-9759-0C38C93761D6}" type="doc">
      <dgm:prSet loTypeId="urn:microsoft.com/office/officeart/2005/8/layout/hList1" loCatId="list" qsTypeId="urn:microsoft.com/office/officeart/2005/8/quickstyle/3d3" qsCatId="3D" csTypeId="urn:microsoft.com/office/officeart/2005/8/colors/accent0_3" csCatId="mainScheme" phldr="1"/>
      <dgm:spPr/>
      <dgm:t>
        <a:bodyPr/>
        <a:lstStyle/>
        <a:p>
          <a:endParaRPr lang="en-IE"/>
        </a:p>
      </dgm:t>
    </dgm:pt>
    <dgm:pt modelId="{6E1EC642-B228-4267-BE27-7EEC772B38E1}">
      <dgm:prSet phldrT="[Text]" phldr="0" custT="1"/>
      <dgm:spPr/>
      <dgm:t>
        <a:bodyPr/>
        <a:lstStyle/>
        <a:p>
          <a:r>
            <a:rPr lang="en-US" sz="2200" dirty="0"/>
            <a:t>Inclusive Module Audit Forms  </a:t>
          </a:r>
          <a:endParaRPr lang="en-IE" sz="2200" dirty="0"/>
        </a:p>
      </dgm:t>
    </dgm:pt>
    <dgm:pt modelId="{0A343291-E907-47D7-ADBE-4400D17FA3CD}" type="parTrans" cxnId="{83B0A7FD-13D3-4B72-A777-EA0435758221}">
      <dgm:prSet/>
      <dgm:spPr/>
      <dgm:t>
        <a:bodyPr/>
        <a:lstStyle/>
        <a:p>
          <a:endParaRPr lang="en-IE"/>
        </a:p>
      </dgm:t>
    </dgm:pt>
    <dgm:pt modelId="{6CE340EA-5C6A-4156-8DAF-618379D7E78D}" type="sibTrans" cxnId="{83B0A7FD-13D3-4B72-A777-EA0435758221}">
      <dgm:prSet/>
      <dgm:spPr/>
      <dgm:t>
        <a:bodyPr/>
        <a:lstStyle/>
        <a:p>
          <a:endParaRPr lang="en-IE"/>
        </a:p>
      </dgm:t>
    </dgm:pt>
    <dgm:pt modelId="{97258ACE-7925-4D79-BDB4-DB71B0D84D60}">
      <dgm:prSet phldrT="[Text]" phldr="0"/>
      <dgm:spPr/>
      <dgm:t>
        <a:bodyPr/>
        <a:lstStyle/>
        <a:p>
          <a:r>
            <a:rPr lang="en-US" dirty="0">
              <a:latin typeface="Arial" panose="020B0604020202020204" pitchFamily="34" charset="0"/>
              <a:cs typeface="Arial" panose="020B0604020202020204" pitchFamily="34" charset="0"/>
            </a:rPr>
            <a:t>Questions on teaching materials and classroom practices</a:t>
          </a:r>
          <a:endParaRPr lang="en-IE" dirty="0">
            <a:latin typeface="Arial" panose="020B0604020202020204" pitchFamily="34" charset="0"/>
            <a:cs typeface="Arial" panose="020B0604020202020204" pitchFamily="34" charset="0"/>
          </a:endParaRPr>
        </a:p>
      </dgm:t>
    </dgm:pt>
    <dgm:pt modelId="{EA0648E9-32AE-41F2-92C6-FBE4A3BE416B}" type="parTrans" cxnId="{47B3BB2A-DD08-455F-BAD0-A207AA71F32A}">
      <dgm:prSet/>
      <dgm:spPr/>
      <dgm:t>
        <a:bodyPr/>
        <a:lstStyle/>
        <a:p>
          <a:endParaRPr lang="en-IE"/>
        </a:p>
      </dgm:t>
    </dgm:pt>
    <dgm:pt modelId="{4F0F8A9F-B1AF-4037-BB68-485C16CEEED1}" type="sibTrans" cxnId="{47B3BB2A-DD08-455F-BAD0-A207AA71F32A}">
      <dgm:prSet/>
      <dgm:spPr/>
      <dgm:t>
        <a:bodyPr/>
        <a:lstStyle/>
        <a:p>
          <a:endParaRPr lang="en-IE"/>
        </a:p>
      </dgm:t>
    </dgm:pt>
    <dgm:pt modelId="{B789E3D4-64EF-4D55-B812-7FC2132FF8D0}">
      <dgm:prSet phldrT="[Text]" custT="1"/>
      <dgm:spPr/>
      <dgm:t>
        <a:bodyPr/>
        <a:lstStyle/>
        <a:p>
          <a:r>
            <a:rPr lang="en-US" sz="2200" dirty="0"/>
            <a:t>Programme Documents</a:t>
          </a:r>
          <a:endParaRPr lang="en-IE" sz="2200" dirty="0"/>
        </a:p>
      </dgm:t>
    </dgm:pt>
    <dgm:pt modelId="{CA6BF8C1-A5DB-434D-B9FA-652B9C8DF868}" type="parTrans" cxnId="{BB4B6CB1-7B12-445F-9ACB-6A42128B3698}">
      <dgm:prSet/>
      <dgm:spPr/>
      <dgm:t>
        <a:bodyPr/>
        <a:lstStyle/>
        <a:p>
          <a:endParaRPr lang="en-IE"/>
        </a:p>
      </dgm:t>
    </dgm:pt>
    <dgm:pt modelId="{CCB5C9F6-5112-48BC-B1C5-FDD3ACC46CC0}" type="sibTrans" cxnId="{BB4B6CB1-7B12-445F-9ACB-6A42128B3698}">
      <dgm:prSet/>
      <dgm:spPr/>
      <dgm:t>
        <a:bodyPr/>
        <a:lstStyle/>
        <a:p>
          <a:endParaRPr lang="en-IE"/>
        </a:p>
      </dgm:t>
    </dgm:pt>
    <dgm:pt modelId="{46B6621A-47D0-4952-A925-018FAD2EB896}">
      <dgm:prSet phldrT="[Text]" phldr="0" custT="1"/>
      <dgm:spPr/>
      <dgm:t>
        <a:bodyPr/>
        <a:lstStyle/>
        <a:p>
          <a:r>
            <a:rPr lang="en-US" sz="2000" dirty="0">
              <a:latin typeface="Arial" panose="020B0604020202020204" pitchFamily="34" charset="0"/>
              <a:cs typeface="Arial" panose="020B0604020202020204" pitchFamily="34" charset="0"/>
            </a:rPr>
            <a:t>Module descriptors</a:t>
          </a:r>
          <a:endParaRPr lang="en-IE" sz="2000" dirty="0">
            <a:latin typeface="Arial" panose="020B0604020202020204" pitchFamily="34" charset="0"/>
            <a:cs typeface="Arial" panose="020B0604020202020204" pitchFamily="34" charset="0"/>
          </a:endParaRPr>
        </a:p>
      </dgm:t>
    </dgm:pt>
    <dgm:pt modelId="{BB5E4B16-00E2-4AA2-BC65-7FDE8417741C}" type="parTrans" cxnId="{BB6326AA-5DCC-4506-BF24-BD1D4779CDF6}">
      <dgm:prSet/>
      <dgm:spPr/>
      <dgm:t>
        <a:bodyPr/>
        <a:lstStyle/>
        <a:p>
          <a:endParaRPr lang="en-IE"/>
        </a:p>
      </dgm:t>
    </dgm:pt>
    <dgm:pt modelId="{0592D919-77F6-45A8-A4AD-A3811D63C426}" type="sibTrans" cxnId="{BB6326AA-5DCC-4506-BF24-BD1D4779CDF6}">
      <dgm:prSet/>
      <dgm:spPr/>
      <dgm:t>
        <a:bodyPr/>
        <a:lstStyle/>
        <a:p>
          <a:endParaRPr lang="en-IE"/>
        </a:p>
      </dgm:t>
    </dgm:pt>
    <dgm:pt modelId="{82D1880D-ADCE-4414-9BA4-57D2B98217E6}">
      <dgm:prSet phldrT="[Text]" phldr="0" custT="1"/>
      <dgm:spPr/>
      <dgm:t>
        <a:bodyPr/>
        <a:lstStyle/>
        <a:p>
          <a:r>
            <a:rPr lang="en-US" sz="2200" dirty="0"/>
            <a:t>Programme recommendation </a:t>
          </a:r>
          <a:endParaRPr lang="en-IE" sz="2200" dirty="0"/>
        </a:p>
      </dgm:t>
    </dgm:pt>
    <dgm:pt modelId="{B88EA16B-1B3B-4BCE-8ADF-3F1952A3F319}" type="parTrans" cxnId="{47459851-9406-456A-A68D-4C594483F275}">
      <dgm:prSet/>
      <dgm:spPr/>
      <dgm:t>
        <a:bodyPr/>
        <a:lstStyle/>
        <a:p>
          <a:endParaRPr lang="en-IE"/>
        </a:p>
      </dgm:t>
    </dgm:pt>
    <dgm:pt modelId="{5D185880-3028-45A7-880B-C144A25BDB4B}" type="sibTrans" cxnId="{47459851-9406-456A-A68D-4C594483F275}">
      <dgm:prSet/>
      <dgm:spPr/>
      <dgm:t>
        <a:bodyPr/>
        <a:lstStyle/>
        <a:p>
          <a:endParaRPr lang="en-IE"/>
        </a:p>
      </dgm:t>
    </dgm:pt>
    <dgm:pt modelId="{09A90EDE-B261-407A-876B-0A2687CFABD6}">
      <dgm:prSet phldrT="[Text]" phldr="0" custT="1"/>
      <dgm:spPr/>
      <dgm:t>
        <a:bodyPr/>
        <a:lstStyle/>
        <a:p>
          <a:r>
            <a:rPr lang="en-US" sz="2000" dirty="0">
              <a:latin typeface="Arial" panose="020B0604020202020204" pitchFamily="34" charset="0"/>
              <a:cs typeface="Arial" panose="020B0604020202020204" pitchFamily="34" charset="0"/>
            </a:rPr>
            <a:t>Summary Form</a:t>
          </a:r>
          <a:endParaRPr lang="en-IE" sz="2000" dirty="0">
            <a:latin typeface="Arial" panose="020B0604020202020204" pitchFamily="34" charset="0"/>
            <a:cs typeface="Arial" panose="020B0604020202020204" pitchFamily="34" charset="0"/>
          </a:endParaRPr>
        </a:p>
      </dgm:t>
    </dgm:pt>
    <dgm:pt modelId="{62BCF3AB-E3A7-478C-871A-AA09297FDEC5}" type="parTrans" cxnId="{85FA96ED-F2B4-4140-8BE7-F00B1F124691}">
      <dgm:prSet/>
      <dgm:spPr/>
      <dgm:t>
        <a:bodyPr/>
        <a:lstStyle/>
        <a:p>
          <a:endParaRPr lang="en-IE"/>
        </a:p>
      </dgm:t>
    </dgm:pt>
    <dgm:pt modelId="{6AF17ED8-71FE-4CBB-98B1-46970A11F181}" type="sibTrans" cxnId="{85FA96ED-F2B4-4140-8BE7-F00B1F124691}">
      <dgm:prSet/>
      <dgm:spPr/>
      <dgm:t>
        <a:bodyPr/>
        <a:lstStyle/>
        <a:p>
          <a:endParaRPr lang="en-IE"/>
        </a:p>
      </dgm:t>
    </dgm:pt>
    <dgm:pt modelId="{15EE6FA9-0C83-4EDB-88B6-16BD58D00152}">
      <dgm:prSet phldrT="[Text]" phldr="0"/>
      <dgm:spPr/>
      <dgm:t>
        <a:bodyPr/>
        <a:lstStyle/>
        <a:p>
          <a:endParaRPr lang="en-IE" dirty="0"/>
        </a:p>
      </dgm:t>
    </dgm:pt>
    <dgm:pt modelId="{FF355DCF-2798-4AC6-B46B-B938C593B79E}" type="parTrans" cxnId="{2ACDC57D-E484-473A-B90F-CBAADB696019}">
      <dgm:prSet/>
      <dgm:spPr/>
      <dgm:t>
        <a:bodyPr/>
        <a:lstStyle/>
        <a:p>
          <a:endParaRPr lang="en-IE"/>
        </a:p>
      </dgm:t>
    </dgm:pt>
    <dgm:pt modelId="{57B06A14-A8F2-4B5F-9A76-223BA6C8634C}" type="sibTrans" cxnId="{2ACDC57D-E484-473A-B90F-CBAADB696019}">
      <dgm:prSet/>
      <dgm:spPr/>
      <dgm:t>
        <a:bodyPr/>
        <a:lstStyle/>
        <a:p>
          <a:endParaRPr lang="en-IE"/>
        </a:p>
      </dgm:t>
    </dgm:pt>
    <dgm:pt modelId="{151FA5AE-6769-472F-B654-7D1A6B20AD09}">
      <dgm:prSet phldrT="[Text]" phldr="0"/>
      <dgm:spPr/>
      <dgm:t>
        <a:bodyPr/>
        <a:lstStyle/>
        <a:p>
          <a:r>
            <a:rPr lang="en-US" dirty="0">
              <a:latin typeface="Arial" panose="020B0604020202020204" pitchFamily="34" charset="0"/>
              <a:cs typeface="Arial" panose="020B0604020202020204" pitchFamily="34" charset="0"/>
            </a:rPr>
            <a:t>How to use the toolkit</a:t>
          </a:r>
          <a:endParaRPr lang="en-IE" dirty="0">
            <a:latin typeface="Arial" panose="020B0604020202020204" pitchFamily="34" charset="0"/>
            <a:cs typeface="Arial" panose="020B0604020202020204" pitchFamily="34" charset="0"/>
          </a:endParaRPr>
        </a:p>
      </dgm:t>
    </dgm:pt>
    <dgm:pt modelId="{87EDFF47-03F7-4D11-ADEC-61A0ABB818D4}" type="parTrans" cxnId="{33A1EA41-97A9-4677-AD6D-FE400898A434}">
      <dgm:prSet/>
      <dgm:spPr/>
      <dgm:t>
        <a:bodyPr/>
        <a:lstStyle/>
        <a:p>
          <a:endParaRPr lang="en-IE"/>
        </a:p>
      </dgm:t>
    </dgm:pt>
    <dgm:pt modelId="{78FA5A5A-029B-4E9A-8A7B-7BC47BA51F63}" type="sibTrans" cxnId="{33A1EA41-97A9-4677-AD6D-FE400898A434}">
      <dgm:prSet/>
      <dgm:spPr/>
      <dgm:t>
        <a:bodyPr/>
        <a:lstStyle/>
        <a:p>
          <a:endParaRPr lang="en-IE"/>
        </a:p>
      </dgm:t>
    </dgm:pt>
    <dgm:pt modelId="{F71636DF-45D5-4790-B53F-CD7153236EF3}">
      <dgm:prSet phldrT="[Text]" phldr="0"/>
      <dgm:spPr/>
      <dgm:t>
        <a:bodyPr/>
        <a:lstStyle/>
        <a:p>
          <a:endParaRPr lang="en-IE" sz="1900" dirty="0"/>
        </a:p>
      </dgm:t>
    </dgm:pt>
    <dgm:pt modelId="{4F5F9D8C-7AEE-43F4-ACAD-220254E860C2}" type="parTrans" cxnId="{1D03EC1C-163C-4DC0-8911-38646C63CDD3}">
      <dgm:prSet/>
      <dgm:spPr/>
      <dgm:t>
        <a:bodyPr/>
        <a:lstStyle/>
        <a:p>
          <a:endParaRPr lang="en-IE"/>
        </a:p>
      </dgm:t>
    </dgm:pt>
    <dgm:pt modelId="{6D4DBC6D-0489-4073-9794-0A7339BF3E86}" type="sibTrans" cxnId="{1D03EC1C-163C-4DC0-8911-38646C63CDD3}">
      <dgm:prSet/>
      <dgm:spPr/>
      <dgm:t>
        <a:bodyPr/>
        <a:lstStyle/>
        <a:p>
          <a:endParaRPr lang="en-IE"/>
        </a:p>
      </dgm:t>
    </dgm:pt>
    <dgm:pt modelId="{5FFC4757-ECA8-45E7-B3F0-830C4FA32C74}">
      <dgm:prSet phldrT="[Text]" phldr="0"/>
      <dgm:spPr/>
      <dgm:t>
        <a:bodyPr/>
        <a:lstStyle/>
        <a:p>
          <a:endParaRPr lang="en-IE" sz="1900" dirty="0"/>
        </a:p>
      </dgm:t>
    </dgm:pt>
    <dgm:pt modelId="{E4DB5913-7184-411A-A60F-EBCF856EA57C}" type="parTrans" cxnId="{DB2EDF82-5F2B-4C47-8304-2ECCA55EADB7}">
      <dgm:prSet/>
      <dgm:spPr/>
      <dgm:t>
        <a:bodyPr/>
        <a:lstStyle/>
        <a:p>
          <a:endParaRPr lang="en-IE"/>
        </a:p>
      </dgm:t>
    </dgm:pt>
    <dgm:pt modelId="{84704E10-FDEE-43DB-A050-32216BEDCAD8}" type="sibTrans" cxnId="{DB2EDF82-5F2B-4C47-8304-2ECCA55EADB7}">
      <dgm:prSet/>
      <dgm:spPr/>
      <dgm:t>
        <a:bodyPr/>
        <a:lstStyle/>
        <a:p>
          <a:endParaRPr lang="en-IE"/>
        </a:p>
      </dgm:t>
    </dgm:pt>
    <dgm:pt modelId="{FE102EAE-C242-4D16-BFD9-45B852AD6282}">
      <dgm:prSet custT="1"/>
      <dgm:spPr/>
      <dgm:t>
        <a:bodyPr/>
        <a:lstStyle/>
        <a:p>
          <a:r>
            <a:rPr lang="en-US" sz="2200" dirty="0"/>
            <a:t>Excel Tool</a:t>
          </a:r>
          <a:endParaRPr lang="en-IE" sz="2200" dirty="0"/>
        </a:p>
      </dgm:t>
    </dgm:pt>
    <dgm:pt modelId="{C6BD8764-A9EA-4415-B06D-E36364185855}" type="parTrans" cxnId="{FD69BE57-E3D6-4909-8890-FCCBA147B674}">
      <dgm:prSet/>
      <dgm:spPr/>
      <dgm:t>
        <a:bodyPr/>
        <a:lstStyle/>
        <a:p>
          <a:endParaRPr lang="en-IE"/>
        </a:p>
      </dgm:t>
    </dgm:pt>
    <dgm:pt modelId="{97C4FB11-F7E3-4003-91E1-C7C86D8CA3B0}" type="sibTrans" cxnId="{FD69BE57-E3D6-4909-8890-FCCBA147B674}">
      <dgm:prSet/>
      <dgm:spPr/>
      <dgm:t>
        <a:bodyPr/>
        <a:lstStyle/>
        <a:p>
          <a:endParaRPr lang="en-IE"/>
        </a:p>
      </dgm:t>
    </dgm:pt>
    <dgm:pt modelId="{831B5958-F78C-4601-92A7-B36A5E30B036}">
      <dgm:prSet custT="1"/>
      <dgm:spPr/>
      <dgm:t>
        <a:bodyPr/>
        <a:lstStyle/>
        <a:p>
          <a:r>
            <a:rPr lang="en-US" sz="2000" dirty="0">
              <a:latin typeface="Arial" panose="020B0604020202020204" pitchFamily="34" charset="0"/>
              <a:cs typeface="Arial" panose="020B0604020202020204" pitchFamily="34" charset="0"/>
            </a:rPr>
            <a:t>Spreadsheet summarising the responses of the respondents </a:t>
          </a:r>
          <a:endParaRPr lang="en-IE" sz="2000" dirty="0">
            <a:latin typeface="Arial" panose="020B0604020202020204" pitchFamily="34" charset="0"/>
            <a:cs typeface="Arial" panose="020B0604020202020204" pitchFamily="34" charset="0"/>
          </a:endParaRPr>
        </a:p>
      </dgm:t>
    </dgm:pt>
    <dgm:pt modelId="{9DD6CA90-FA7B-41B9-ABC3-27F2280D2632}" type="parTrans" cxnId="{8C141F95-5F6A-4599-9638-12FD2DBCB2BE}">
      <dgm:prSet/>
      <dgm:spPr/>
      <dgm:t>
        <a:bodyPr/>
        <a:lstStyle/>
        <a:p>
          <a:endParaRPr lang="en-IE"/>
        </a:p>
      </dgm:t>
    </dgm:pt>
    <dgm:pt modelId="{24BA85DD-DBD7-473E-BB63-BCA53762A17D}" type="sibTrans" cxnId="{8C141F95-5F6A-4599-9638-12FD2DBCB2BE}">
      <dgm:prSet/>
      <dgm:spPr/>
      <dgm:t>
        <a:bodyPr/>
        <a:lstStyle/>
        <a:p>
          <a:endParaRPr lang="en-IE"/>
        </a:p>
      </dgm:t>
    </dgm:pt>
    <dgm:pt modelId="{42BBF65B-2E2B-4289-B648-4EDF18FD8563}">
      <dgm:prSet phldrT="[Text]" phldr="0"/>
      <dgm:spPr/>
      <dgm:t>
        <a:bodyPr/>
        <a:lstStyle/>
        <a:p>
          <a:endParaRPr lang="en-IE" dirty="0"/>
        </a:p>
      </dgm:t>
    </dgm:pt>
    <dgm:pt modelId="{54F795FA-9ED0-41C6-9C12-C951159B9442}" type="parTrans" cxnId="{52918DF2-521B-4CDF-BC0B-8841EFD8CA3D}">
      <dgm:prSet/>
      <dgm:spPr/>
      <dgm:t>
        <a:bodyPr/>
        <a:lstStyle/>
        <a:p>
          <a:endParaRPr lang="en-IE"/>
        </a:p>
      </dgm:t>
    </dgm:pt>
    <dgm:pt modelId="{CC3AB8C7-59EA-4304-A5FC-4D8F20215FE6}" type="sibTrans" cxnId="{52918DF2-521B-4CDF-BC0B-8841EFD8CA3D}">
      <dgm:prSet/>
      <dgm:spPr/>
      <dgm:t>
        <a:bodyPr/>
        <a:lstStyle/>
        <a:p>
          <a:endParaRPr lang="en-IE"/>
        </a:p>
      </dgm:t>
    </dgm:pt>
    <dgm:pt modelId="{F7FB62A7-43E0-4E30-B19D-444CFC6B05BB}" type="pres">
      <dgm:prSet presAssocID="{E19BCB7F-D889-4E47-9759-0C38C93761D6}" presName="Name0" presStyleCnt="0">
        <dgm:presLayoutVars>
          <dgm:dir/>
          <dgm:animLvl val="lvl"/>
          <dgm:resizeHandles val="exact"/>
        </dgm:presLayoutVars>
      </dgm:prSet>
      <dgm:spPr/>
    </dgm:pt>
    <dgm:pt modelId="{25CE3DE7-1995-4CB5-982D-06A5921D8890}" type="pres">
      <dgm:prSet presAssocID="{B789E3D4-64EF-4D55-B812-7FC2132FF8D0}" presName="composite" presStyleCnt="0"/>
      <dgm:spPr/>
    </dgm:pt>
    <dgm:pt modelId="{FDE432DE-7102-44C1-8106-8236C6C66869}" type="pres">
      <dgm:prSet presAssocID="{B789E3D4-64EF-4D55-B812-7FC2132FF8D0}" presName="parTx" presStyleLbl="alignNode1" presStyleIdx="0" presStyleCnt="4">
        <dgm:presLayoutVars>
          <dgm:chMax val="0"/>
          <dgm:chPref val="0"/>
          <dgm:bulletEnabled val="1"/>
        </dgm:presLayoutVars>
      </dgm:prSet>
      <dgm:spPr/>
    </dgm:pt>
    <dgm:pt modelId="{B9A9CA46-6D7A-4263-91A3-EDD1E75B06D5}" type="pres">
      <dgm:prSet presAssocID="{B789E3D4-64EF-4D55-B812-7FC2132FF8D0}" presName="desTx" presStyleLbl="alignAccFollowNode1" presStyleIdx="0" presStyleCnt="4">
        <dgm:presLayoutVars>
          <dgm:bulletEnabled val="1"/>
        </dgm:presLayoutVars>
      </dgm:prSet>
      <dgm:spPr/>
    </dgm:pt>
    <dgm:pt modelId="{DEC999DB-1EE5-4BD5-A3EF-DD68351B3A38}" type="pres">
      <dgm:prSet presAssocID="{CCB5C9F6-5112-48BC-B1C5-FDD3ACC46CC0}" presName="space" presStyleCnt="0"/>
      <dgm:spPr/>
    </dgm:pt>
    <dgm:pt modelId="{FAC4E5C2-F70E-47A3-8989-13D553D59DE3}" type="pres">
      <dgm:prSet presAssocID="{6E1EC642-B228-4267-BE27-7EEC772B38E1}" presName="composite" presStyleCnt="0"/>
      <dgm:spPr/>
    </dgm:pt>
    <dgm:pt modelId="{9C99393C-0019-4286-8F8C-86B4C765AC9A}" type="pres">
      <dgm:prSet presAssocID="{6E1EC642-B228-4267-BE27-7EEC772B38E1}" presName="parTx" presStyleLbl="alignNode1" presStyleIdx="1" presStyleCnt="4">
        <dgm:presLayoutVars>
          <dgm:chMax val="0"/>
          <dgm:chPref val="0"/>
          <dgm:bulletEnabled val="1"/>
        </dgm:presLayoutVars>
      </dgm:prSet>
      <dgm:spPr/>
    </dgm:pt>
    <dgm:pt modelId="{DC4AC068-2693-496A-9CDB-FB62F6F8FC65}" type="pres">
      <dgm:prSet presAssocID="{6E1EC642-B228-4267-BE27-7EEC772B38E1}" presName="desTx" presStyleLbl="alignAccFollowNode1" presStyleIdx="1" presStyleCnt="4">
        <dgm:presLayoutVars>
          <dgm:bulletEnabled val="1"/>
        </dgm:presLayoutVars>
      </dgm:prSet>
      <dgm:spPr/>
    </dgm:pt>
    <dgm:pt modelId="{5517AD8D-05C2-44F7-8343-436645010A55}" type="pres">
      <dgm:prSet presAssocID="{6CE340EA-5C6A-4156-8DAF-618379D7E78D}" presName="space" presStyleCnt="0"/>
      <dgm:spPr/>
    </dgm:pt>
    <dgm:pt modelId="{148BCCE6-56E5-4A6E-8E01-5AD3707D6953}" type="pres">
      <dgm:prSet presAssocID="{FE102EAE-C242-4D16-BFD9-45B852AD6282}" presName="composite" presStyleCnt="0"/>
      <dgm:spPr/>
    </dgm:pt>
    <dgm:pt modelId="{EC4E0C2B-6936-4559-8190-12AE942BAA1C}" type="pres">
      <dgm:prSet presAssocID="{FE102EAE-C242-4D16-BFD9-45B852AD6282}" presName="parTx" presStyleLbl="alignNode1" presStyleIdx="2" presStyleCnt="4">
        <dgm:presLayoutVars>
          <dgm:chMax val="0"/>
          <dgm:chPref val="0"/>
          <dgm:bulletEnabled val="1"/>
        </dgm:presLayoutVars>
      </dgm:prSet>
      <dgm:spPr/>
    </dgm:pt>
    <dgm:pt modelId="{820FCF07-25D8-4220-BC20-7C54FCD58242}" type="pres">
      <dgm:prSet presAssocID="{FE102EAE-C242-4D16-BFD9-45B852AD6282}" presName="desTx" presStyleLbl="alignAccFollowNode1" presStyleIdx="2" presStyleCnt="4">
        <dgm:presLayoutVars>
          <dgm:bulletEnabled val="1"/>
        </dgm:presLayoutVars>
      </dgm:prSet>
      <dgm:spPr/>
    </dgm:pt>
    <dgm:pt modelId="{148F11F1-07FC-4F31-A3F5-DCF44EE26772}" type="pres">
      <dgm:prSet presAssocID="{97C4FB11-F7E3-4003-91E1-C7C86D8CA3B0}" presName="space" presStyleCnt="0"/>
      <dgm:spPr/>
    </dgm:pt>
    <dgm:pt modelId="{414167CB-BF23-45CA-9576-DC6259548961}" type="pres">
      <dgm:prSet presAssocID="{82D1880D-ADCE-4414-9BA4-57D2B98217E6}" presName="composite" presStyleCnt="0"/>
      <dgm:spPr/>
    </dgm:pt>
    <dgm:pt modelId="{D6DF4BB3-8184-4357-8EF5-FF224116D1F4}" type="pres">
      <dgm:prSet presAssocID="{82D1880D-ADCE-4414-9BA4-57D2B98217E6}" presName="parTx" presStyleLbl="alignNode1" presStyleIdx="3" presStyleCnt="4">
        <dgm:presLayoutVars>
          <dgm:chMax val="0"/>
          <dgm:chPref val="0"/>
          <dgm:bulletEnabled val="1"/>
        </dgm:presLayoutVars>
      </dgm:prSet>
      <dgm:spPr/>
    </dgm:pt>
    <dgm:pt modelId="{C7BEE06C-4F50-4E5D-B20C-04DD3837EC7E}" type="pres">
      <dgm:prSet presAssocID="{82D1880D-ADCE-4414-9BA4-57D2B98217E6}" presName="desTx" presStyleLbl="alignAccFollowNode1" presStyleIdx="3" presStyleCnt="4">
        <dgm:presLayoutVars>
          <dgm:bulletEnabled val="1"/>
        </dgm:presLayoutVars>
      </dgm:prSet>
      <dgm:spPr/>
    </dgm:pt>
  </dgm:ptLst>
  <dgm:cxnLst>
    <dgm:cxn modelId="{D5708A0C-7014-44F0-9CF9-39434CCB4A77}" type="presOf" srcId="{831B5958-F78C-4601-92A7-B36A5E30B036}" destId="{820FCF07-25D8-4220-BC20-7C54FCD58242}" srcOrd="0" destOrd="0" presId="urn:microsoft.com/office/officeart/2005/8/layout/hList1"/>
    <dgm:cxn modelId="{1D03EC1C-163C-4DC0-8911-38646C63CDD3}" srcId="{82D1880D-ADCE-4414-9BA4-57D2B98217E6}" destId="{F71636DF-45D5-4790-B53F-CD7153236EF3}" srcOrd="1" destOrd="0" parTransId="{4F5F9D8C-7AEE-43F4-ACAD-220254E860C2}" sibTransId="{6D4DBC6D-0489-4073-9794-0A7339BF3E86}"/>
    <dgm:cxn modelId="{47B3BB2A-DD08-455F-BAD0-A207AA71F32A}" srcId="{6E1EC642-B228-4267-BE27-7EEC772B38E1}" destId="{97258ACE-7925-4D79-BDB4-DB71B0D84D60}" srcOrd="0" destOrd="0" parTransId="{EA0648E9-32AE-41F2-92C6-FBE4A3BE416B}" sibTransId="{4F0F8A9F-B1AF-4037-BB68-485C16CEEED1}"/>
    <dgm:cxn modelId="{C0E4283E-8198-4DDE-A380-2943CC760D9D}" type="presOf" srcId="{6E1EC642-B228-4267-BE27-7EEC772B38E1}" destId="{9C99393C-0019-4286-8F8C-86B4C765AC9A}" srcOrd="0" destOrd="0" presId="urn:microsoft.com/office/officeart/2005/8/layout/hList1"/>
    <dgm:cxn modelId="{33A1EA41-97A9-4677-AD6D-FE400898A434}" srcId="{6E1EC642-B228-4267-BE27-7EEC772B38E1}" destId="{151FA5AE-6769-472F-B654-7D1A6B20AD09}" srcOrd="1" destOrd="0" parTransId="{87EDFF47-03F7-4D11-ADEC-61A0ABB818D4}" sibTransId="{78FA5A5A-029B-4E9A-8A7B-7BC47BA51F63}"/>
    <dgm:cxn modelId="{90A07664-F3A7-4834-AD39-155506443B3E}" type="presOf" srcId="{42BBF65B-2E2B-4289-B648-4EDF18FD8563}" destId="{DC4AC068-2693-496A-9CDB-FB62F6F8FC65}" srcOrd="0" destOrd="2" presId="urn:microsoft.com/office/officeart/2005/8/layout/hList1"/>
    <dgm:cxn modelId="{14323847-E774-4864-91CB-4DCE3D1C4506}" type="presOf" srcId="{B789E3D4-64EF-4D55-B812-7FC2132FF8D0}" destId="{FDE432DE-7102-44C1-8106-8236C6C66869}" srcOrd="0" destOrd="0" presId="urn:microsoft.com/office/officeart/2005/8/layout/hList1"/>
    <dgm:cxn modelId="{47459851-9406-456A-A68D-4C594483F275}" srcId="{E19BCB7F-D889-4E47-9759-0C38C93761D6}" destId="{82D1880D-ADCE-4414-9BA4-57D2B98217E6}" srcOrd="3" destOrd="0" parTransId="{B88EA16B-1B3B-4BCE-8ADF-3F1952A3F319}" sibTransId="{5D185880-3028-45A7-880B-C144A25BDB4B}"/>
    <dgm:cxn modelId="{F7B39473-A97E-410C-99B5-D0D061A406AF}" type="presOf" srcId="{5FFC4757-ECA8-45E7-B3F0-830C4FA32C74}" destId="{C7BEE06C-4F50-4E5D-B20C-04DD3837EC7E}" srcOrd="0" destOrd="2" presId="urn:microsoft.com/office/officeart/2005/8/layout/hList1"/>
    <dgm:cxn modelId="{0D448375-0FDF-4422-BE1B-4563280C95EA}" type="presOf" srcId="{FE102EAE-C242-4D16-BFD9-45B852AD6282}" destId="{EC4E0C2B-6936-4559-8190-12AE942BAA1C}" srcOrd="0" destOrd="0" presId="urn:microsoft.com/office/officeart/2005/8/layout/hList1"/>
    <dgm:cxn modelId="{FD69BE57-E3D6-4909-8890-FCCBA147B674}" srcId="{E19BCB7F-D889-4E47-9759-0C38C93761D6}" destId="{FE102EAE-C242-4D16-BFD9-45B852AD6282}" srcOrd="2" destOrd="0" parTransId="{C6BD8764-A9EA-4415-B06D-E36364185855}" sibTransId="{97C4FB11-F7E3-4003-91E1-C7C86D8CA3B0}"/>
    <dgm:cxn modelId="{2ACDC57D-E484-473A-B90F-CBAADB696019}" srcId="{6E1EC642-B228-4267-BE27-7EEC772B38E1}" destId="{15EE6FA9-0C83-4EDB-88B6-16BD58D00152}" srcOrd="3" destOrd="0" parTransId="{FF355DCF-2798-4AC6-B46B-B938C593B79E}" sibTransId="{57B06A14-A8F2-4B5F-9A76-223BA6C8634C}"/>
    <dgm:cxn modelId="{C89AF481-C7B4-4A3E-AD4F-A605FE7AC9D9}" type="presOf" srcId="{97258ACE-7925-4D79-BDB4-DB71B0D84D60}" destId="{DC4AC068-2693-496A-9CDB-FB62F6F8FC65}" srcOrd="0" destOrd="0" presId="urn:microsoft.com/office/officeart/2005/8/layout/hList1"/>
    <dgm:cxn modelId="{DB2EDF82-5F2B-4C47-8304-2ECCA55EADB7}" srcId="{82D1880D-ADCE-4414-9BA4-57D2B98217E6}" destId="{5FFC4757-ECA8-45E7-B3F0-830C4FA32C74}" srcOrd="2" destOrd="0" parTransId="{E4DB5913-7184-411A-A60F-EBCF856EA57C}" sibTransId="{84704E10-FDEE-43DB-A050-32216BEDCAD8}"/>
    <dgm:cxn modelId="{F65B3194-6CBD-4D6E-8A72-CE1613F101F2}" type="presOf" srcId="{151FA5AE-6769-472F-B654-7D1A6B20AD09}" destId="{DC4AC068-2693-496A-9CDB-FB62F6F8FC65}" srcOrd="0" destOrd="1" presId="urn:microsoft.com/office/officeart/2005/8/layout/hList1"/>
    <dgm:cxn modelId="{8C141F95-5F6A-4599-9638-12FD2DBCB2BE}" srcId="{FE102EAE-C242-4D16-BFD9-45B852AD6282}" destId="{831B5958-F78C-4601-92A7-B36A5E30B036}" srcOrd="0" destOrd="0" parTransId="{9DD6CA90-FA7B-41B9-ABC3-27F2280D2632}" sibTransId="{24BA85DD-DBD7-473E-BB63-BCA53762A17D}"/>
    <dgm:cxn modelId="{E1A88B9F-2FFA-4AF0-850C-9AA4AE16E278}" type="presOf" srcId="{46B6621A-47D0-4952-A925-018FAD2EB896}" destId="{B9A9CA46-6D7A-4263-91A3-EDD1E75B06D5}" srcOrd="0" destOrd="0" presId="urn:microsoft.com/office/officeart/2005/8/layout/hList1"/>
    <dgm:cxn modelId="{C234A9A3-5CA6-4ED2-9DD0-BA77A81E4C6D}" type="presOf" srcId="{09A90EDE-B261-407A-876B-0A2687CFABD6}" destId="{C7BEE06C-4F50-4E5D-B20C-04DD3837EC7E}" srcOrd="0" destOrd="0" presId="urn:microsoft.com/office/officeart/2005/8/layout/hList1"/>
    <dgm:cxn modelId="{0A4EA9A3-A8E4-4310-B9AF-803CF19880A6}" type="presOf" srcId="{F71636DF-45D5-4790-B53F-CD7153236EF3}" destId="{C7BEE06C-4F50-4E5D-B20C-04DD3837EC7E}" srcOrd="0" destOrd="1" presId="urn:microsoft.com/office/officeart/2005/8/layout/hList1"/>
    <dgm:cxn modelId="{BB6326AA-5DCC-4506-BF24-BD1D4779CDF6}" srcId="{B789E3D4-64EF-4D55-B812-7FC2132FF8D0}" destId="{46B6621A-47D0-4952-A925-018FAD2EB896}" srcOrd="0" destOrd="0" parTransId="{BB5E4B16-00E2-4AA2-BC65-7FDE8417741C}" sibTransId="{0592D919-77F6-45A8-A4AD-A3811D63C426}"/>
    <dgm:cxn modelId="{BB4B6CB1-7B12-445F-9ACB-6A42128B3698}" srcId="{E19BCB7F-D889-4E47-9759-0C38C93761D6}" destId="{B789E3D4-64EF-4D55-B812-7FC2132FF8D0}" srcOrd="0" destOrd="0" parTransId="{CA6BF8C1-A5DB-434D-B9FA-652B9C8DF868}" sibTransId="{CCB5C9F6-5112-48BC-B1C5-FDD3ACC46CC0}"/>
    <dgm:cxn modelId="{B164D9B6-1320-44A6-9AE0-1DA770B6AAC1}" type="presOf" srcId="{82D1880D-ADCE-4414-9BA4-57D2B98217E6}" destId="{D6DF4BB3-8184-4357-8EF5-FF224116D1F4}" srcOrd="0" destOrd="0" presId="urn:microsoft.com/office/officeart/2005/8/layout/hList1"/>
    <dgm:cxn modelId="{6BB43CC4-6D89-4622-8703-0BCBBF63A612}" type="presOf" srcId="{E19BCB7F-D889-4E47-9759-0C38C93761D6}" destId="{F7FB62A7-43E0-4E30-B19D-444CFC6B05BB}" srcOrd="0" destOrd="0" presId="urn:microsoft.com/office/officeart/2005/8/layout/hList1"/>
    <dgm:cxn modelId="{74D0E8CC-5CC7-4E35-86AC-258022617E8B}" type="presOf" srcId="{15EE6FA9-0C83-4EDB-88B6-16BD58D00152}" destId="{DC4AC068-2693-496A-9CDB-FB62F6F8FC65}" srcOrd="0" destOrd="3" presId="urn:microsoft.com/office/officeart/2005/8/layout/hList1"/>
    <dgm:cxn modelId="{85FA96ED-F2B4-4140-8BE7-F00B1F124691}" srcId="{82D1880D-ADCE-4414-9BA4-57D2B98217E6}" destId="{09A90EDE-B261-407A-876B-0A2687CFABD6}" srcOrd="0" destOrd="0" parTransId="{62BCF3AB-E3A7-478C-871A-AA09297FDEC5}" sibTransId="{6AF17ED8-71FE-4CBB-98B1-46970A11F181}"/>
    <dgm:cxn modelId="{52918DF2-521B-4CDF-BC0B-8841EFD8CA3D}" srcId="{6E1EC642-B228-4267-BE27-7EEC772B38E1}" destId="{42BBF65B-2E2B-4289-B648-4EDF18FD8563}" srcOrd="2" destOrd="0" parTransId="{54F795FA-9ED0-41C6-9C12-C951159B9442}" sibTransId="{CC3AB8C7-59EA-4304-A5FC-4D8F20215FE6}"/>
    <dgm:cxn modelId="{83B0A7FD-13D3-4B72-A777-EA0435758221}" srcId="{E19BCB7F-D889-4E47-9759-0C38C93761D6}" destId="{6E1EC642-B228-4267-BE27-7EEC772B38E1}" srcOrd="1" destOrd="0" parTransId="{0A343291-E907-47D7-ADBE-4400D17FA3CD}" sibTransId="{6CE340EA-5C6A-4156-8DAF-618379D7E78D}"/>
    <dgm:cxn modelId="{6B1E6AF2-AA69-4FF5-9692-20F0BABB35BE}" type="presParOf" srcId="{F7FB62A7-43E0-4E30-B19D-444CFC6B05BB}" destId="{25CE3DE7-1995-4CB5-982D-06A5921D8890}" srcOrd="0" destOrd="0" presId="urn:microsoft.com/office/officeart/2005/8/layout/hList1"/>
    <dgm:cxn modelId="{C0D4F164-8B1A-4033-BCAC-A63F5A80C967}" type="presParOf" srcId="{25CE3DE7-1995-4CB5-982D-06A5921D8890}" destId="{FDE432DE-7102-44C1-8106-8236C6C66869}" srcOrd="0" destOrd="0" presId="urn:microsoft.com/office/officeart/2005/8/layout/hList1"/>
    <dgm:cxn modelId="{6DCFD8D6-EAB5-450F-B96C-68AAFFCD6E54}" type="presParOf" srcId="{25CE3DE7-1995-4CB5-982D-06A5921D8890}" destId="{B9A9CA46-6D7A-4263-91A3-EDD1E75B06D5}" srcOrd="1" destOrd="0" presId="urn:microsoft.com/office/officeart/2005/8/layout/hList1"/>
    <dgm:cxn modelId="{1BB0E7DE-47F3-475E-9828-F4357D4E845A}" type="presParOf" srcId="{F7FB62A7-43E0-4E30-B19D-444CFC6B05BB}" destId="{DEC999DB-1EE5-4BD5-A3EF-DD68351B3A38}" srcOrd="1" destOrd="0" presId="urn:microsoft.com/office/officeart/2005/8/layout/hList1"/>
    <dgm:cxn modelId="{008666F5-AF14-4375-8101-072F8ADB8409}" type="presParOf" srcId="{F7FB62A7-43E0-4E30-B19D-444CFC6B05BB}" destId="{FAC4E5C2-F70E-47A3-8989-13D553D59DE3}" srcOrd="2" destOrd="0" presId="urn:microsoft.com/office/officeart/2005/8/layout/hList1"/>
    <dgm:cxn modelId="{FDB85AD1-75C9-4779-B89F-92E94F5FEF73}" type="presParOf" srcId="{FAC4E5C2-F70E-47A3-8989-13D553D59DE3}" destId="{9C99393C-0019-4286-8F8C-86B4C765AC9A}" srcOrd="0" destOrd="0" presId="urn:microsoft.com/office/officeart/2005/8/layout/hList1"/>
    <dgm:cxn modelId="{31DD742D-2617-4081-A278-216C7AD66525}" type="presParOf" srcId="{FAC4E5C2-F70E-47A3-8989-13D553D59DE3}" destId="{DC4AC068-2693-496A-9CDB-FB62F6F8FC65}" srcOrd="1" destOrd="0" presId="urn:microsoft.com/office/officeart/2005/8/layout/hList1"/>
    <dgm:cxn modelId="{D7837736-5FDA-4488-AB39-A402CA411C41}" type="presParOf" srcId="{F7FB62A7-43E0-4E30-B19D-444CFC6B05BB}" destId="{5517AD8D-05C2-44F7-8343-436645010A55}" srcOrd="3" destOrd="0" presId="urn:microsoft.com/office/officeart/2005/8/layout/hList1"/>
    <dgm:cxn modelId="{4263F111-A46A-4FF3-AE47-F45C6C53F1C6}" type="presParOf" srcId="{F7FB62A7-43E0-4E30-B19D-444CFC6B05BB}" destId="{148BCCE6-56E5-4A6E-8E01-5AD3707D6953}" srcOrd="4" destOrd="0" presId="urn:microsoft.com/office/officeart/2005/8/layout/hList1"/>
    <dgm:cxn modelId="{EACE1219-3767-40DC-9EEF-843AE443DAA1}" type="presParOf" srcId="{148BCCE6-56E5-4A6E-8E01-5AD3707D6953}" destId="{EC4E0C2B-6936-4559-8190-12AE942BAA1C}" srcOrd="0" destOrd="0" presId="urn:microsoft.com/office/officeart/2005/8/layout/hList1"/>
    <dgm:cxn modelId="{2D35402E-33D1-4AA9-9E70-45790830F6C7}" type="presParOf" srcId="{148BCCE6-56E5-4A6E-8E01-5AD3707D6953}" destId="{820FCF07-25D8-4220-BC20-7C54FCD58242}" srcOrd="1" destOrd="0" presId="urn:microsoft.com/office/officeart/2005/8/layout/hList1"/>
    <dgm:cxn modelId="{6CE0CB0A-765F-4F20-BA3D-8FAC4AC482B1}" type="presParOf" srcId="{F7FB62A7-43E0-4E30-B19D-444CFC6B05BB}" destId="{148F11F1-07FC-4F31-A3F5-DCF44EE26772}" srcOrd="5" destOrd="0" presId="urn:microsoft.com/office/officeart/2005/8/layout/hList1"/>
    <dgm:cxn modelId="{792B9D19-54BC-4EC9-8DC0-DB75BF1031A1}" type="presParOf" srcId="{F7FB62A7-43E0-4E30-B19D-444CFC6B05BB}" destId="{414167CB-BF23-45CA-9576-DC6259548961}" srcOrd="6" destOrd="0" presId="urn:microsoft.com/office/officeart/2005/8/layout/hList1"/>
    <dgm:cxn modelId="{CDAEBC45-E827-43CE-9504-593B2719A31C}" type="presParOf" srcId="{414167CB-BF23-45CA-9576-DC6259548961}" destId="{D6DF4BB3-8184-4357-8EF5-FF224116D1F4}" srcOrd="0" destOrd="0" presId="urn:microsoft.com/office/officeart/2005/8/layout/hList1"/>
    <dgm:cxn modelId="{C0EA1310-F38C-41D5-B6F1-A95AA8087E2A}" type="presParOf" srcId="{414167CB-BF23-45CA-9576-DC6259548961}" destId="{C7BEE06C-4F50-4E5D-B20C-04DD3837EC7E}"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E3D2CC-8CF1-48A2-A3E3-26B566FBC8F4}"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1DEB9F53-E439-4AEF-8F66-EA3DCE35DCAD}">
      <dgm:prSet custT="1"/>
      <dgm:spPr/>
      <dgm:t>
        <a:bodyPr/>
        <a:lstStyle/>
        <a:p>
          <a:pPr>
            <a:lnSpc>
              <a:spcPct val="100000"/>
            </a:lnSpc>
          </a:pPr>
          <a:r>
            <a:rPr lang="en-IE" sz="2000" dirty="0">
              <a:latin typeface="Arial" panose="020B0604020202020204" pitchFamily="34" charset="0"/>
              <a:ea typeface="Calibri" panose="020F0502020204030204" pitchFamily="34" charset="0"/>
              <a:cs typeface="Arial" panose="020B0604020202020204" pitchFamily="34" charset="0"/>
            </a:rPr>
            <a:t>Overall, we can see there is a good</a:t>
          </a:r>
          <a:r>
            <a:rPr lang="en-IE" sz="2000" baseline="0" dirty="0">
              <a:latin typeface="Arial" panose="020B0604020202020204" pitchFamily="34" charset="0"/>
              <a:ea typeface="Calibri" panose="020F0502020204030204" pitchFamily="34" charset="0"/>
              <a:cs typeface="Arial" panose="020B0604020202020204" pitchFamily="34" charset="0"/>
            </a:rPr>
            <a:t> effort at </a:t>
          </a:r>
          <a:r>
            <a:rPr lang="en-IE" sz="2000" b="1" baseline="0" dirty="0">
              <a:latin typeface="Arial" panose="020B0604020202020204" pitchFamily="34" charset="0"/>
              <a:ea typeface="Calibri" panose="020F0502020204030204" pitchFamily="34" charset="0"/>
              <a:cs typeface="Arial" panose="020B0604020202020204" pitchFamily="34" charset="0"/>
            </a:rPr>
            <a:t>active learning </a:t>
          </a:r>
          <a:r>
            <a:rPr lang="en-IE" sz="2000" baseline="0" dirty="0">
              <a:latin typeface="Arial" panose="020B0604020202020204" pitchFamily="34" charset="0"/>
              <a:ea typeface="Calibri" panose="020F0502020204030204" pitchFamily="34" charset="0"/>
              <a:cs typeface="Arial" panose="020B0604020202020204" pitchFamily="34" charset="0"/>
            </a:rPr>
            <a:t>with activities that are engaging  and encouraging discussion</a:t>
          </a:r>
          <a:endParaRPr lang="en-US" sz="2000" dirty="0">
            <a:latin typeface="Arial" panose="020B0604020202020204" pitchFamily="34" charset="0"/>
            <a:ea typeface="Calibri" panose="020F0502020204030204" pitchFamily="34" charset="0"/>
            <a:cs typeface="Arial" panose="020B0604020202020204" pitchFamily="34" charset="0"/>
          </a:endParaRPr>
        </a:p>
      </dgm:t>
    </dgm:pt>
    <dgm:pt modelId="{9D21838D-B03F-4CA8-9FAB-DAB1CC602704}" type="parTrans" cxnId="{989EBB16-3CCB-4BB3-90C8-16246DCE0144}">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FB1E9B42-DCB0-45AD-85EA-E92199E59922}" type="sibTrans" cxnId="{989EBB16-3CCB-4BB3-90C8-16246DCE0144}">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28A9A930-BB3B-4D0D-A33C-A2C72BF22055}">
      <dgm:prSet custT="1"/>
      <dgm:spPr/>
      <dgm:t>
        <a:bodyPr/>
        <a:lstStyle/>
        <a:p>
          <a:pPr>
            <a:lnSpc>
              <a:spcPct val="100000"/>
            </a:lnSpc>
          </a:pPr>
          <a:r>
            <a:rPr lang="en-IE" sz="2000" baseline="0" dirty="0">
              <a:latin typeface="Arial" panose="020B0604020202020204" pitchFamily="34" charset="0"/>
              <a:ea typeface="Calibri" panose="020F0502020204030204" pitchFamily="34" charset="0"/>
              <a:cs typeface="Arial" panose="020B0604020202020204" pitchFamily="34" charset="0"/>
            </a:rPr>
            <a:t>Material is provided </a:t>
          </a:r>
          <a:r>
            <a:rPr lang="en-IE" sz="2000" b="1" baseline="0" dirty="0">
              <a:latin typeface="Arial" panose="020B0604020202020204" pitchFamily="34" charset="0"/>
              <a:ea typeface="Calibri" panose="020F0502020204030204" pitchFamily="34" charset="0"/>
              <a:cs typeface="Arial" panose="020B0604020202020204" pitchFamily="34" charset="0"/>
            </a:rPr>
            <a:t>in advance </a:t>
          </a:r>
          <a:r>
            <a:rPr lang="en-IE" sz="2000" baseline="0" dirty="0">
              <a:latin typeface="Arial" panose="020B0604020202020204" pitchFamily="34" charset="0"/>
              <a:ea typeface="Calibri" panose="020F0502020204030204" pitchFamily="34" charset="0"/>
              <a:cs typeface="Arial" panose="020B0604020202020204" pitchFamily="34" charset="0"/>
            </a:rPr>
            <a:t>on Virtual learning environment Moodle/Blackboard which is good practice</a:t>
          </a:r>
          <a:endParaRPr lang="en-US" sz="2000" dirty="0">
            <a:latin typeface="Arial" panose="020B0604020202020204" pitchFamily="34" charset="0"/>
            <a:ea typeface="Calibri" panose="020F0502020204030204" pitchFamily="34" charset="0"/>
            <a:cs typeface="Arial" panose="020B0604020202020204" pitchFamily="34" charset="0"/>
          </a:endParaRPr>
        </a:p>
      </dgm:t>
    </dgm:pt>
    <dgm:pt modelId="{4712CCEB-CDEC-4EC7-BD15-B553D9982EBA}" type="parTrans" cxnId="{94FD060B-164E-439B-90E8-EED93D837157}">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524B500C-7720-4405-9E34-80BC7A72C913}" type="sibTrans" cxnId="{94FD060B-164E-439B-90E8-EED93D837157}">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DFC37140-BC61-41E2-AA9D-7FB00A9AD635}">
      <dgm:prSet custT="1"/>
      <dgm:spPr/>
      <dgm:t>
        <a:bodyPr/>
        <a:lstStyle/>
        <a:p>
          <a:pPr>
            <a:lnSpc>
              <a:spcPct val="100000"/>
            </a:lnSpc>
          </a:pPr>
          <a:r>
            <a:rPr lang="en-IE" sz="2000" dirty="0">
              <a:latin typeface="Arial" panose="020B0604020202020204" pitchFamily="34" charset="0"/>
              <a:ea typeface="Calibri" panose="020F0502020204030204" pitchFamily="34" charset="0"/>
              <a:cs typeface="Arial" panose="020B0604020202020204" pitchFamily="34" charset="0"/>
            </a:rPr>
            <a:t>Material generally follows the guidelines of </a:t>
          </a:r>
          <a:r>
            <a:rPr lang="en-IE" sz="2000" b="1" dirty="0">
              <a:latin typeface="Arial" panose="020B0604020202020204" pitchFamily="34" charset="0"/>
              <a:ea typeface="Calibri" panose="020F0502020204030204" pitchFamily="34" charset="0"/>
              <a:cs typeface="Arial" panose="020B0604020202020204" pitchFamily="34" charset="0"/>
            </a:rPr>
            <a:t>accessibility </a:t>
          </a:r>
          <a:r>
            <a:rPr lang="en-IE" sz="2000" b="0" dirty="0">
              <a:latin typeface="Arial" panose="020B0604020202020204" pitchFamily="34" charset="0"/>
              <a:ea typeface="Calibri" panose="020F0502020204030204" pitchFamily="34" charset="0"/>
              <a:cs typeface="Arial" panose="020B0604020202020204" pitchFamily="34" charset="0"/>
            </a:rPr>
            <a:t>varied formats</a:t>
          </a:r>
          <a:endParaRPr lang="en-US" sz="2000" b="0" dirty="0">
            <a:latin typeface="Arial" panose="020B0604020202020204" pitchFamily="34" charset="0"/>
            <a:ea typeface="Calibri" panose="020F0502020204030204" pitchFamily="34" charset="0"/>
            <a:cs typeface="Arial" panose="020B0604020202020204" pitchFamily="34" charset="0"/>
          </a:endParaRPr>
        </a:p>
      </dgm:t>
    </dgm:pt>
    <dgm:pt modelId="{7553E2FD-B56E-40F8-87A5-777C6D5650AF}" type="parTrans" cxnId="{2445A08D-F730-4F91-BDAF-DCFE120F984E}">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9274C21B-2D75-40BB-A982-4ABEFE24BB34}" type="sibTrans" cxnId="{2445A08D-F730-4F91-BDAF-DCFE120F984E}">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AC9CDE47-4ECE-43A1-B1C5-BDB2454500E6}">
      <dgm:prSet custT="1"/>
      <dgm:spPr/>
      <dgm:t>
        <a:bodyPr/>
        <a:lstStyle/>
        <a:p>
          <a:pPr>
            <a:lnSpc>
              <a:spcPct val="100000"/>
            </a:lnSpc>
          </a:pPr>
          <a:r>
            <a:rPr lang="en-IE" sz="2000" dirty="0">
              <a:latin typeface="Arial" panose="020B0604020202020204" pitchFamily="34" charset="0"/>
              <a:ea typeface="Calibri" panose="020F0502020204030204" pitchFamily="34" charset="0"/>
              <a:cs typeface="Arial" panose="020B0604020202020204" pitchFamily="34" charset="0"/>
            </a:rPr>
            <a:t>T</a:t>
          </a:r>
          <a:r>
            <a:rPr lang="en-IE" sz="2000" baseline="0" dirty="0">
              <a:latin typeface="Arial" panose="020B0604020202020204" pitchFamily="34" charset="0"/>
              <a:ea typeface="Calibri" panose="020F0502020204030204" pitchFamily="34" charset="0"/>
              <a:cs typeface="Arial" panose="020B0604020202020204" pitchFamily="34" charset="0"/>
            </a:rPr>
            <a:t>here is a clear awareness of learning process ensuring learning </a:t>
          </a:r>
          <a:r>
            <a:rPr lang="en-IE" sz="2000" b="0" baseline="0" dirty="0">
              <a:latin typeface="Arial" panose="020B0604020202020204" pitchFamily="34" charset="0"/>
              <a:ea typeface="Calibri" panose="020F0502020204030204" pitchFamily="34" charset="0"/>
              <a:cs typeface="Arial" panose="020B0604020202020204" pitchFamily="34" charset="0"/>
            </a:rPr>
            <a:t>is</a:t>
          </a:r>
          <a:r>
            <a:rPr lang="en-IE" sz="2000" b="1" baseline="0" dirty="0">
              <a:latin typeface="Arial" panose="020B0604020202020204" pitchFamily="34" charset="0"/>
              <a:ea typeface="Calibri" panose="020F0502020204030204" pitchFamily="34" charset="0"/>
              <a:cs typeface="Arial" panose="020B0604020202020204" pitchFamily="34" charset="0"/>
            </a:rPr>
            <a:t> scaffolded</a:t>
          </a:r>
          <a:endParaRPr lang="en-US" sz="2000" b="1" dirty="0">
            <a:latin typeface="Arial" panose="020B0604020202020204" pitchFamily="34" charset="0"/>
            <a:ea typeface="Calibri" panose="020F0502020204030204" pitchFamily="34" charset="0"/>
            <a:cs typeface="Arial" panose="020B0604020202020204" pitchFamily="34" charset="0"/>
          </a:endParaRPr>
        </a:p>
      </dgm:t>
    </dgm:pt>
    <dgm:pt modelId="{E1B54BDC-F39D-4514-808E-616195F04B25}" type="parTrans" cxnId="{0C57F307-582F-4D8E-84B8-AE2C76853BD8}">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7D07DD83-760C-4DB4-8C7C-FC8A2A126854}" type="sibTrans" cxnId="{0C57F307-582F-4D8E-84B8-AE2C76853BD8}">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3BDFCE88-01AA-4C3A-AA9D-1C2C12153BE0}">
      <dgm:prSet custT="1"/>
      <dgm:spPr/>
      <dgm:t>
        <a:bodyPr/>
        <a:lstStyle/>
        <a:p>
          <a:pPr>
            <a:lnSpc>
              <a:spcPct val="100000"/>
            </a:lnSpc>
          </a:pPr>
          <a:r>
            <a:rPr lang="en-IE" sz="2000" dirty="0">
              <a:latin typeface="Arial" panose="020B0604020202020204" pitchFamily="34" charset="0"/>
              <a:ea typeface="Calibri" panose="020F0502020204030204" pitchFamily="34" charset="0"/>
              <a:cs typeface="Arial" panose="020B0604020202020204" pitchFamily="34" charset="0"/>
            </a:rPr>
            <a:t>Learners have the opportunity to discuss </a:t>
          </a:r>
          <a:r>
            <a:rPr lang="en-IE" sz="2000" b="1" dirty="0">
              <a:latin typeface="Arial" panose="020B0604020202020204" pitchFamily="34" charset="0"/>
              <a:ea typeface="Calibri" panose="020F0502020204030204" pitchFamily="34" charset="0"/>
              <a:cs typeface="Arial" panose="020B0604020202020204" pitchFamily="34" charset="0"/>
            </a:rPr>
            <a:t>one to one </a:t>
          </a:r>
          <a:r>
            <a:rPr lang="en-IE" sz="2000" dirty="0">
              <a:latin typeface="Arial" panose="020B0604020202020204" pitchFamily="34" charset="0"/>
              <a:ea typeface="Calibri" panose="020F0502020204030204" pitchFamily="34" charset="0"/>
              <a:cs typeface="Arial" panose="020B0604020202020204" pitchFamily="34" charset="0"/>
            </a:rPr>
            <a:t>with the lecturer if needed</a:t>
          </a:r>
          <a:endParaRPr lang="en-US" sz="2000" dirty="0">
            <a:latin typeface="Arial" panose="020B0604020202020204" pitchFamily="34" charset="0"/>
            <a:ea typeface="Calibri" panose="020F0502020204030204" pitchFamily="34" charset="0"/>
            <a:cs typeface="Arial" panose="020B0604020202020204" pitchFamily="34" charset="0"/>
          </a:endParaRPr>
        </a:p>
      </dgm:t>
    </dgm:pt>
    <dgm:pt modelId="{E9E8ACD3-7AC9-4CEA-9BAC-9EC9C1835859}" type="parTrans" cxnId="{59D6BF6D-0C56-438C-A0C7-59CEE268A72F}">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8AA3035D-A7BB-4E3A-AF2C-E5838626457B}" type="sibTrans" cxnId="{59D6BF6D-0C56-438C-A0C7-59CEE268A72F}">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C10CEBFF-AC93-4BE4-9903-34C39E132D67}" type="pres">
      <dgm:prSet presAssocID="{80E3D2CC-8CF1-48A2-A3E3-26B566FBC8F4}" presName="root" presStyleCnt="0">
        <dgm:presLayoutVars>
          <dgm:dir/>
          <dgm:resizeHandles val="exact"/>
        </dgm:presLayoutVars>
      </dgm:prSet>
      <dgm:spPr/>
    </dgm:pt>
    <dgm:pt modelId="{426D6BAD-BC98-4C6A-9491-28909CFBB3D8}" type="pres">
      <dgm:prSet presAssocID="{1DEB9F53-E439-4AEF-8F66-EA3DCE35DCAD}" presName="compNode" presStyleCnt="0"/>
      <dgm:spPr/>
    </dgm:pt>
    <dgm:pt modelId="{60DD05F1-1064-456B-B252-BB9A0FB75917}" type="pres">
      <dgm:prSet presAssocID="{1DEB9F53-E439-4AEF-8F66-EA3DCE35DCAD}" presName="bgRect" presStyleLbl="bgShp" presStyleIdx="0" presStyleCnt="5"/>
      <dgm:spPr/>
    </dgm:pt>
    <dgm:pt modelId="{C7670AFF-7331-4674-A888-FA2D761F1DC0}" type="pres">
      <dgm:prSet presAssocID="{1DEB9F53-E439-4AEF-8F66-EA3DCE35DCA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kateboard"/>
        </a:ext>
      </dgm:extLst>
    </dgm:pt>
    <dgm:pt modelId="{7FAEB53B-78B3-4EBA-8AED-DD8BE08E60A8}" type="pres">
      <dgm:prSet presAssocID="{1DEB9F53-E439-4AEF-8F66-EA3DCE35DCAD}" presName="spaceRect" presStyleCnt="0"/>
      <dgm:spPr/>
    </dgm:pt>
    <dgm:pt modelId="{14BD7A34-03A9-41B8-B871-A2CB44D47E5B}" type="pres">
      <dgm:prSet presAssocID="{1DEB9F53-E439-4AEF-8F66-EA3DCE35DCAD}" presName="parTx" presStyleLbl="revTx" presStyleIdx="0" presStyleCnt="5">
        <dgm:presLayoutVars>
          <dgm:chMax val="0"/>
          <dgm:chPref val="0"/>
        </dgm:presLayoutVars>
      </dgm:prSet>
      <dgm:spPr/>
    </dgm:pt>
    <dgm:pt modelId="{3AF02436-D2B4-4A6D-8426-C5CAE1436C6D}" type="pres">
      <dgm:prSet presAssocID="{FB1E9B42-DCB0-45AD-85EA-E92199E59922}" presName="sibTrans" presStyleCnt="0"/>
      <dgm:spPr/>
    </dgm:pt>
    <dgm:pt modelId="{FDDF37FC-FCB2-4F4E-91EF-65AACF13173B}" type="pres">
      <dgm:prSet presAssocID="{28A9A930-BB3B-4D0D-A33C-A2C72BF22055}" presName="compNode" presStyleCnt="0"/>
      <dgm:spPr/>
    </dgm:pt>
    <dgm:pt modelId="{59247A11-E5E7-46CB-8235-136317C5C267}" type="pres">
      <dgm:prSet presAssocID="{28A9A930-BB3B-4D0D-A33C-A2C72BF22055}" presName="bgRect" presStyleLbl="bgShp" presStyleIdx="1" presStyleCnt="5"/>
      <dgm:spPr/>
    </dgm:pt>
    <dgm:pt modelId="{119F33D6-CFEA-4B5C-B4DE-91A2F5BC4485}" type="pres">
      <dgm:prSet presAssocID="{28A9A930-BB3B-4D0D-A33C-A2C72BF2205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lackboard"/>
        </a:ext>
      </dgm:extLst>
    </dgm:pt>
    <dgm:pt modelId="{8374E3E7-E438-4CCE-884A-933EEF8B6D2A}" type="pres">
      <dgm:prSet presAssocID="{28A9A930-BB3B-4D0D-A33C-A2C72BF22055}" presName="spaceRect" presStyleCnt="0"/>
      <dgm:spPr/>
    </dgm:pt>
    <dgm:pt modelId="{66D22E4F-AC3E-4E75-9A21-9635A6BA9BAF}" type="pres">
      <dgm:prSet presAssocID="{28A9A930-BB3B-4D0D-A33C-A2C72BF22055}" presName="parTx" presStyleLbl="revTx" presStyleIdx="1" presStyleCnt="5">
        <dgm:presLayoutVars>
          <dgm:chMax val="0"/>
          <dgm:chPref val="0"/>
        </dgm:presLayoutVars>
      </dgm:prSet>
      <dgm:spPr/>
    </dgm:pt>
    <dgm:pt modelId="{4291558F-2BA7-4656-8DE9-99E76BF1874F}" type="pres">
      <dgm:prSet presAssocID="{524B500C-7720-4405-9E34-80BC7A72C913}" presName="sibTrans" presStyleCnt="0"/>
      <dgm:spPr/>
    </dgm:pt>
    <dgm:pt modelId="{1498BC5E-31B5-4C1F-A906-108BD735BF62}" type="pres">
      <dgm:prSet presAssocID="{DFC37140-BC61-41E2-AA9D-7FB00A9AD635}" presName="compNode" presStyleCnt="0"/>
      <dgm:spPr/>
    </dgm:pt>
    <dgm:pt modelId="{A8D8A3F4-AE34-4C02-AA64-DE8A534735E6}" type="pres">
      <dgm:prSet presAssocID="{DFC37140-BC61-41E2-AA9D-7FB00A9AD635}" presName="bgRect" presStyleLbl="bgShp" presStyleIdx="2" presStyleCnt="5"/>
      <dgm:spPr/>
    </dgm:pt>
    <dgm:pt modelId="{3D4AF844-3BA8-43AE-B406-F646E06AFA9A}" type="pres">
      <dgm:prSet presAssocID="{DFC37140-BC61-41E2-AA9D-7FB00A9AD63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A4D0671B-EC55-49C1-8EAF-D9AE111A85C6}" type="pres">
      <dgm:prSet presAssocID="{DFC37140-BC61-41E2-AA9D-7FB00A9AD635}" presName="spaceRect" presStyleCnt="0"/>
      <dgm:spPr/>
    </dgm:pt>
    <dgm:pt modelId="{75FADCF9-A9D9-4871-91A3-0786CF302449}" type="pres">
      <dgm:prSet presAssocID="{DFC37140-BC61-41E2-AA9D-7FB00A9AD635}" presName="parTx" presStyleLbl="revTx" presStyleIdx="2" presStyleCnt="5">
        <dgm:presLayoutVars>
          <dgm:chMax val="0"/>
          <dgm:chPref val="0"/>
        </dgm:presLayoutVars>
      </dgm:prSet>
      <dgm:spPr/>
    </dgm:pt>
    <dgm:pt modelId="{B077DE8E-B9E5-48E7-8D7B-0EA50AC77B46}" type="pres">
      <dgm:prSet presAssocID="{9274C21B-2D75-40BB-A982-4ABEFE24BB34}" presName="sibTrans" presStyleCnt="0"/>
      <dgm:spPr/>
    </dgm:pt>
    <dgm:pt modelId="{A5E67812-087D-45FC-8F4A-E981F9A17A65}" type="pres">
      <dgm:prSet presAssocID="{AC9CDE47-4ECE-43A1-B1C5-BDB2454500E6}" presName="compNode" presStyleCnt="0"/>
      <dgm:spPr/>
    </dgm:pt>
    <dgm:pt modelId="{943DA53F-B1BC-48A0-9090-7B064B2A1236}" type="pres">
      <dgm:prSet presAssocID="{AC9CDE47-4ECE-43A1-B1C5-BDB2454500E6}" presName="bgRect" presStyleLbl="bgShp" presStyleIdx="3" presStyleCnt="5"/>
      <dgm:spPr/>
    </dgm:pt>
    <dgm:pt modelId="{4C874E18-5074-4BA8-827C-3AB3225CC299}" type="pres">
      <dgm:prSet presAssocID="{AC9CDE47-4ECE-43A1-B1C5-BDB2454500E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2D4230D2-C002-4688-9486-35B632BD7A70}" type="pres">
      <dgm:prSet presAssocID="{AC9CDE47-4ECE-43A1-B1C5-BDB2454500E6}" presName="spaceRect" presStyleCnt="0"/>
      <dgm:spPr/>
    </dgm:pt>
    <dgm:pt modelId="{6D656DE1-60F4-4026-BF47-98A216C962B4}" type="pres">
      <dgm:prSet presAssocID="{AC9CDE47-4ECE-43A1-B1C5-BDB2454500E6}" presName="parTx" presStyleLbl="revTx" presStyleIdx="3" presStyleCnt="5">
        <dgm:presLayoutVars>
          <dgm:chMax val="0"/>
          <dgm:chPref val="0"/>
        </dgm:presLayoutVars>
      </dgm:prSet>
      <dgm:spPr/>
    </dgm:pt>
    <dgm:pt modelId="{98A40256-BE7D-456A-937B-150F991527EA}" type="pres">
      <dgm:prSet presAssocID="{7D07DD83-760C-4DB4-8C7C-FC8A2A126854}" presName="sibTrans" presStyleCnt="0"/>
      <dgm:spPr/>
    </dgm:pt>
    <dgm:pt modelId="{CBBCCD51-DAB9-46BC-BD6C-74656119FFC8}" type="pres">
      <dgm:prSet presAssocID="{3BDFCE88-01AA-4C3A-AA9D-1C2C12153BE0}" presName="compNode" presStyleCnt="0"/>
      <dgm:spPr/>
    </dgm:pt>
    <dgm:pt modelId="{FA4E093E-F7B9-45A2-83B0-58C235D7BCF5}" type="pres">
      <dgm:prSet presAssocID="{3BDFCE88-01AA-4C3A-AA9D-1C2C12153BE0}" presName="bgRect" presStyleLbl="bgShp" presStyleIdx="4" presStyleCnt="5"/>
      <dgm:spPr/>
    </dgm:pt>
    <dgm:pt modelId="{D8D9A665-9927-4B4F-A07A-DA68DBC6CB12}" type="pres">
      <dgm:prSet presAssocID="{3BDFCE88-01AA-4C3A-AA9D-1C2C12153BE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oard Room"/>
        </a:ext>
      </dgm:extLst>
    </dgm:pt>
    <dgm:pt modelId="{40F4AC84-1EEA-46F5-8865-C29ADC13ECD4}" type="pres">
      <dgm:prSet presAssocID="{3BDFCE88-01AA-4C3A-AA9D-1C2C12153BE0}" presName="spaceRect" presStyleCnt="0"/>
      <dgm:spPr/>
    </dgm:pt>
    <dgm:pt modelId="{05605945-1092-40EC-9E20-1F5AF9FAF2D0}" type="pres">
      <dgm:prSet presAssocID="{3BDFCE88-01AA-4C3A-AA9D-1C2C12153BE0}" presName="parTx" presStyleLbl="revTx" presStyleIdx="4" presStyleCnt="5">
        <dgm:presLayoutVars>
          <dgm:chMax val="0"/>
          <dgm:chPref val="0"/>
        </dgm:presLayoutVars>
      </dgm:prSet>
      <dgm:spPr/>
    </dgm:pt>
  </dgm:ptLst>
  <dgm:cxnLst>
    <dgm:cxn modelId="{0C57F307-582F-4D8E-84B8-AE2C76853BD8}" srcId="{80E3D2CC-8CF1-48A2-A3E3-26B566FBC8F4}" destId="{AC9CDE47-4ECE-43A1-B1C5-BDB2454500E6}" srcOrd="3" destOrd="0" parTransId="{E1B54BDC-F39D-4514-808E-616195F04B25}" sibTransId="{7D07DD83-760C-4DB4-8C7C-FC8A2A126854}"/>
    <dgm:cxn modelId="{94FD060B-164E-439B-90E8-EED93D837157}" srcId="{80E3D2CC-8CF1-48A2-A3E3-26B566FBC8F4}" destId="{28A9A930-BB3B-4D0D-A33C-A2C72BF22055}" srcOrd="1" destOrd="0" parTransId="{4712CCEB-CDEC-4EC7-BD15-B553D9982EBA}" sibTransId="{524B500C-7720-4405-9E34-80BC7A72C913}"/>
    <dgm:cxn modelId="{989EBB16-3CCB-4BB3-90C8-16246DCE0144}" srcId="{80E3D2CC-8CF1-48A2-A3E3-26B566FBC8F4}" destId="{1DEB9F53-E439-4AEF-8F66-EA3DCE35DCAD}" srcOrd="0" destOrd="0" parTransId="{9D21838D-B03F-4CA8-9FAB-DAB1CC602704}" sibTransId="{FB1E9B42-DCB0-45AD-85EA-E92199E59922}"/>
    <dgm:cxn modelId="{46FE8025-64E7-40FD-B179-40B330D17852}" type="presOf" srcId="{AC9CDE47-4ECE-43A1-B1C5-BDB2454500E6}" destId="{6D656DE1-60F4-4026-BF47-98A216C962B4}" srcOrd="0" destOrd="0" presId="urn:microsoft.com/office/officeart/2018/2/layout/IconVerticalSolidList"/>
    <dgm:cxn modelId="{C1ED4139-1C13-49CB-8F68-9CA1EDEACF4B}" type="presOf" srcId="{80E3D2CC-8CF1-48A2-A3E3-26B566FBC8F4}" destId="{C10CEBFF-AC93-4BE4-9903-34C39E132D67}" srcOrd="0" destOrd="0" presId="urn:microsoft.com/office/officeart/2018/2/layout/IconVerticalSolidList"/>
    <dgm:cxn modelId="{91216D69-986F-4036-B37F-4D9984DFC97F}" type="presOf" srcId="{28A9A930-BB3B-4D0D-A33C-A2C72BF22055}" destId="{66D22E4F-AC3E-4E75-9A21-9635A6BA9BAF}" srcOrd="0" destOrd="0" presId="urn:microsoft.com/office/officeart/2018/2/layout/IconVerticalSolidList"/>
    <dgm:cxn modelId="{4766AE4A-9520-4E8A-A33F-213E43D3AF44}" type="presOf" srcId="{DFC37140-BC61-41E2-AA9D-7FB00A9AD635}" destId="{75FADCF9-A9D9-4871-91A3-0786CF302449}" srcOrd="0" destOrd="0" presId="urn:microsoft.com/office/officeart/2018/2/layout/IconVerticalSolidList"/>
    <dgm:cxn modelId="{59D6BF6D-0C56-438C-A0C7-59CEE268A72F}" srcId="{80E3D2CC-8CF1-48A2-A3E3-26B566FBC8F4}" destId="{3BDFCE88-01AA-4C3A-AA9D-1C2C12153BE0}" srcOrd="4" destOrd="0" parTransId="{E9E8ACD3-7AC9-4CEA-9BAC-9EC9C1835859}" sibTransId="{8AA3035D-A7BB-4E3A-AF2C-E5838626457B}"/>
    <dgm:cxn modelId="{2445A08D-F730-4F91-BDAF-DCFE120F984E}" srcId="{80E3D2CC-8CF1-48A2-A3E3-26B566FBC8F4}" destId="{DFC37140-BC61-41E2-AA9D-7FB00A9AD635}" srcOrd="2" destOrd="0" parTransId="{7553E2FD-B56E-40F8-87A5-777C6D5650AF}" sibTransId="{9274C21B-2D75-40BB-A982-4ABEFE24BB34}"/>
    <dgm:cxn modelId="{CB18D79D-AAFE-4DA3-97C6-72557E3C0D64}" type="presOf" srcId="{1DEB9F53-E439-4AEF-8F66-EA3DCE35DCAD}" destId="{14BD7A34-03A9-41B8-B871-A2CB44D47E5B}" srcOrd="0" destOrd="0" presId="urn:microsoft.com/office/officeart/2018/2/layout/IconVerticalSolidList"/>
    <dgm:cxn modelId="{44B7ACEF-8BD9-4355-B342-8FB8D9BE7886}" type="presOf" srcId="{3BDFCE88-01AA-4C3A-AA9D-1C2C12153BE0}" destId="{05605945-1092-40EC-9E20-1F5AF9FAF2D0}" srcOrd="0" destOrd="0" presId="urn:microsoft.com/office/officeart/2018/2/layout/IconVerticalSolidList"/>
    <dgm:cxn modelId="{49A329C3-1662-4FE0-BC46-DB6C38340092}" type="presParOf" srcId="{C10CEBFF-AC93-4BE4-9903-34C39E132D67}" destId="{426D6BAD-BC98-4C6A-9491-28909CFBB3D8}" srcOrd="0" destOrd="0" presId="urn:microsoft.com/office/officeart/2018/2/layout/IconVerticalSolidList"/>
    <dgm:cxn modelId="{B900E421-7E85-43D6-ACE6-4351F0D73AE6}" type="presParOf" srcId="{426D6BAD-BC98-4C6A-9491-28909CFBB3D8}" destId="{60DD05F1-1064-456B-B252-BB9A0FB75917}" srcOrd="0" destOrd="0" presId="urn:microsoft.com/office/officeart/2018/2/layout/IconVerticalSolidList"/>
    <dgm:cxn modelId="{136B63BD-8069-4F87-8FB4-6C5EAD1573CC}" type="presParOf" srcId="{426D6BAD-BC98-4C6A-9491-28909CFBB3D8}" destId="{C7670AFF-7331-4674-A888-FA2D761F1DC0}" srcOrd="1" destOrd="0" presId="urn:microsoft.com/office/officeart/2018/2/layout/IconVerticalSolidList"/>
    <dgm:cxn modelId="{06CD9AFE-1DF7-4EB6-8CF5-E9CA51164183}" type="presParOf" srcId="{426D6BAD-BC98-4C6A-9491-28909CFBB3D8}" destId="{7FAEB53B-78B3-4EBA-8AED-DD8BE08E60A8}" srcOrd="2" destOrd="0" presId="urn:microsoft.com/office/officeart/2018/2/layout/IconVerticalSolidList"/>
    <dgm:cxn modelId="{B5A96E11-71BB-4C5B-8289-9A0ABD712EB7}" type="presParOf" srcId="{426D6BAD-BC98-4C6A-9491-28909CFBB3D8}" destId="{14BD7A34-03A9-41B8-B871-A2CB44D47E5B}" srcOrd="3" destOrd="0" presId="urn:microsoft.com/office/officeart/2018/2/layout/IconVerticalSolidList"/>
    <dgm:cxn modelId="{8ED20A6B-203C-4C01-8F92-7A85C61BE2D4}" type="presParOf" srcId="{C10CEBFF-AC93-4BE4-9903-34C39E132D67}" destId="{3AF02436-D2B4-4A6D-8426-C5CAE1436C6D}" srcOrd="1" destOrd="0" presId="urn:microsoft.com/office/officeart/2018/2/layout/IconVerticalSolidList"/>
    <dgm:cxn modelId="{647ABF2C-BD6D-4B94-A845-9863128EE665}" type="presParOf" srcId="{C10CEBFF-AC93-4BE4-9903-34C39E132D67}" destId="{FDDF37FC-FCB2-4F4E-91EF-65AACF13173B}" srcOrd="2" destOrd="0" presId="urn:microsoft.com/office/officeart/2018/2/layout/IconVerticalSolidList"/>
    <dgm:cxn modelId="{9154E34F-3740-46BC-B0FF-1165D42CCBBB}" type="presParOf" srcId="{FDDF37FC-FCB2-4F4E-91EF-65AACF13173B}" destId="{59247A11-E5E7-46CB-8235-136317C5C267}" srcOrd="0" destOrd="0" presId="urn:microsoft.com/office/officeart/2018/2/layout/IconVerticalSolidList"/>
    <dgm:cxn modelId="{CDBEDE53-0939-46DB-97C8-32E80F1D919F}" type="presParOf" srcId="{FDDF37FC-FCB2-4F4E-91EF-65AACF13173B}" destId="{119F33D6-CFEA-4B5C-B4DE-91A2F5BC4485}" srcOrd="1" destOrd="0" presId="urn:microsoft.com/office/officeart/2018/2/layout/IconVerticalSolidList"/>
    <dgm:cxn modelId="{055390B7-D999-43D4-85DB-8B9CBBDD5E7C}" type="presParOf" srcId="{FDDF37FC-FCB2-4F4E-91EF-65AACF13173B}" destId="{8374E3E7-E438-4CCE-884A-933EEF8B6D2A}" srcOrd="2" destOrd="0" presId="urn:microsoft.com/office/officeart/2018/2/layout/IconVerticalSolidList"/>
    <dgm:cxn modelId="{610EE8C2-61B6-4E8C-B6E4-5E28F6CB77EB}" type="presParOf" srcId="{FDDF37FC-FCB2-4F4E-91EF-65AACF13173B}" destId="{66D22E4F-AC3E-4E75-9A21-9635A6BA9BAF}" srcOrd="3" destOrd="0" presId="urn:microsoft.com/office/officeart/2018/2/layout/IconVerticalSolidList"/>
    <dgm:cxn modelId="{5E5173CE-DE85-41C1-B35E-ABBCA3D1B85F}" type="presParOf" srcId="{C10CEBFF-AC93-4BE4-9903-34C39E132D67}" destId="{4291558F-2BA7-4656-8DE9-99E76BF1874F}" srcOrd="3" destOrd="0" presId="urn:microsoft.com/office/officeart/2018/2/layout/IconVerticalSolidList"/>
    <dgm:cxn modelId="{23DCABD8-D589-4771-951E-E914E7B481F3}" type="presParOf" srcId="{C10CEBFF-AC93-4BE4-9903-34C39E132D67}" destId="{1498BC5E-31B5-4C1F-A906-108BD735BF62}" srcOrd="4" destOrd="0" presId="urn:microsoft.com/office/officeart/2018/2/layout/IconVerticalSolidList"/>
    <dgm:cxn modelId="{192B80D5-4BF6-4B46-9B22-0AE3CB805920}" type="presParOf" srcId="{1498BC5E-31B5-4C1F-A906-108BD735BF62}" destId="{A8D8A3F4-AE34-4C02-AA64-DE8A534735E6}" srcOrd="0" destOrd="0" presId="urn:microsoft.com/office/officeart/2018/2/layout/IconVerticalSolidList"/>
    <dgm:cxn modelId="{2B49A85B-9461-438D-ACB8-25A2E72261D2}" type="presParOf" srcId="{1498BC5E-31B5-4C1F-A906-108BD735BF62}" destId="{3D4AF844-3BA8-43AE-B406-F646E06AFA9A}" srcOrd="1" destOrd="0" presId="urn:microsoft.com/office/officeart/2018/2/layout/IconVerticalSolidList"/>
    <dgm:cxn modelId="{8FF5FCCF-5E43-4838-9508-03719FF36FF9}" type="presParOf" srcId="{1498BC5E-31B5-4C1F-A906-108BD735BF62}" destId="{A4D0671B-EC55-49C1-8EAF-D9AE111A85C6}" srcOrd="2" destOrd="0" presId="urn:microsoft.com/office/officeart/2018/2/layout/IconVerticalSolidList"/>
    <dgm:cxn modelId="{84AAF539-655D-40CF-BE39-736DC296994B}" type="presParOf" srcId="{1498BC5E-31B5-4C1F-A906-108BD735BF62}" destId="{75FADCF9-A9D9-4871-91A3-0786CF302449}" srcOrd="3" destOrd="0" presId="urn:microsoft.com/office/officeart/2018/2/layout/IconVerticalSolidList"/>
    <dgm:cxn modelId="{19FD1B69-62A0-4175-95E7-BA2F005C4F25}" type="presParOf" srcId="{C10CEBFF-AC93-4BE4-9903-34C39E132D67}" destId="{B077DE8E-B9E5-48E7-8D7B-0EA50AC77B46}" srcOrd="5" destOrd="0" presId="urn:microsoft.com/office/officeart/2018/2/layout/IconVerticalSolidList"/>
    <dgm:cxn modelId="{ACD78904-F0B7-41FB-A137-CE9F64B63824}" type="presParOf" srcId="{C10CEBFF-AC93-4BE4-9903-34C39E132D67}" destId="{A5E67812-087D-45FC-8F4A-E981F9A17A65}" srcOrd="6" destOrd="0" presId="urn:microsoft.com/office/officeart/2018/2/layout/IconVerticalSolidList"/>
    <dgm:cxn modelId="{AC62C85D-6F2D-4055-9C80-7BE54932F5BC}" type="presParOf" srcId="{A5E67812-087D-45FC-8F4A-E981F9A17A65}" destId="{943DA53F-B1BC-48A0-9090-7B064B2A1236}" srcOrd="0" destOrd="0" presId="urn:microsoft.com/office/officeart/2018/2/layout/IconVerticalSolidList"/>
    <dgm:cxn modelId="{EAAA909B-B935-499D-85FD-ABE9C6FEDD52}" type="presParOf" srcId="{A5E67812-087D-45FC-8F4A-E981F9A17A65}" destId="{4C874E18-5074-4BA8-827C-3AB3225CC299}" srcOrd="1" destOrd="0" presId="urn:microsoft.com/office/officeart/2018/2/layout/IconVerticalSolidList"/>
    <dgm:cxn modelId="{72F11B4D-4C60-41C6-BF6E-ED1D595A9EA9}" type="presParOf" srcId="{A5E67812-087D-45FC-8F4A-E981F9A17A65}" destId="{2D4230D2-C002-4688-9486-35B632BD7A70}" srcOrd="2" destOrd="0" presId="urn:microsoft.com/office/officeart/2018/2/layout/IconVerticalSolidList"/>
    <dgm:cxn modelId="{3213A82A-5E8D-415E-94CE-2873A26C093F}" type="presParOf" srcId="{A5E67812-087D-45FC-8F4A-E981F9A17A65}" destId="{6D656DE1-60F4-4026-BF47-98A216C962B4}" srcOrd="3" destOrd="0" presId="urn:microsoft.com/office/officeart/2018/2/layout/IconVerticalSolidList"/>
    <dgm:cxn modelId="{3849B8CD-E6EA-4739-8453-2FD187217B61}" type="presParOf" srcId="{C10CEBFF-AC93-4BE4-9903-34C39E132D67}" destId="{98A40256-BE7D-456A-937B-150F991527EA}" srcOrd="7" destOrd="0" presId="urn:microsoft.com/office/officeart/2018/2/layout/IconVerticalSolidList"/>
    <dgm:cxn modelId="{561A4115-E8CD-4E25-B964-F9FFCF71F5DF}" type="presParOf" srcId="{C10CEBFF-AC93-4BE4-9903-34C39E132D67}" destId="{CBBCCD51-DAB9-46BC-BD6C-74656119FFC8}" srcOrd="8" destOrd="0" presId="urn:microsoft.com/office/officeart/2018/2/layout/IconVerticalSolidList"/>
    <dgm:cxn modelId="{B84E7B42-1604-4AE5-83B2-D2D39ED816B8}" type="presParOf" srcId="{CBBCCD51-DAB9-46BC-BD6C-74656119FFC8}" destId="{FA4E093E-F7B9-45A2-83B0-58C235D7BCF5}" srcOrd="0" destOrd="0" presId="urn:microsoft.com/office/officeart/2018/2/layout/IconVerticalSolidList"/>
    <dgm:cxn modelId="{958226C8-89D7-48D8-8933-1DF633803DB7}" type="presParOf" srcId="{CBBCCD51-DAB9-46BC-BD6C-74656119FFC8}" destId="{D8D9A665-9927-4B4F-A07A-DA68DBC6CB12}" srcOrd="1" destOrd="0" presId="urn:microsoft.com/office/officeart/2018/2/layout/IconVerticalSolidList"/>
    <dgm:cxn modelId="{8D1331E3-C555-4210-9A0B-EA65421CA125}" type="presParOf" srcId="{CBBCCD51-DAB9-46BC-BD6C-74656119FFC8}" destId="{40F4AC84-1EEA-46F5-8865-C29ADC13ECD4}" srcOrd="2" destOrd="0" presId="urn:microsoft.com/office/officeart/2018/2/layout/IconVerticalSolidList"/>
    <dgm:cxn modelId="{EB3BE4CF-E557-41C1-99B2-AD5BBFD079DD}" type="presParOf" srcId="{CBBCCD51-DAB9-46BC-BD6C-74656119FFC8}" destId="{05605945-1092-40EC-9E20-1F5AF9FAF2D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FBD351-8CAC-4785-A839-DDCD40EADB5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B8E38B33-AAD5-44D5-A9B8-1FEF3CAD0823}">
      <dgm:prSet custT="1"/>
      <dgm:spPr/>
      <dgm:t>
        <a:bodyPr/>
        <a:lstStyle/>
        <a:p>
          <a:r>
            <a:rPr lang="en-GB" sz="2000" b="0" dirty="0">
              <a:latin typeface="Arial" panose="020B0604020202020204" pitchFamily="34" charset="0"/>
              <a:cs typeface="Arial" panose="020B0604020202020204" pitchFamily="34" charset="0"/>
            </a:rPr>
            <a:t>A </a:t>
          </a:r>
          <a:r>
            <a:rPr lang="en-GB" sz="2000" b="1" dirty="0">
              <a:latin typeface="Arial" panose="020B0604020202020204" pitchFamily="34" charset="0"/>
              <a:cs typeface="Arial" panose="020B0604020202020204" pitchFamily="34" charset="0"/>
            </a:rPr>
            <a:t>glossary</a:t>
          </a:r>
          <a:r>
            <a:rPr lang="en-GB" sz="2000" b="0" dirty="0">
              <a:latin typeface="Arial" panose="020B0604020202020204" pitchFamily="34" charset="0"/>
              <a:cs typeface="Arial" panose="020B0604020202020204" pitchFamily="34" charset="0"/>
            </a:rPr>
            <a:t> enhances accessibility of module content and represents good </a:t>
          </a:r>
          <a:r>
            <a:rPr lang="en-GB" sz="2000" b="1" dirty="0">
              <a:latin typeface="Arial" panose="020B0604020202020204" pitchFamily="34" charset="0"/>
              <a:cs typeface="Arial" panose="020B0604020202020204" pitchFamily="34" charset="0"/>
            </a:rPr>
            <a:t>pedagogical practice</a:t>
          </a:r>
          <a:endParaRPr lang="en-US" sz="2000" b="1" dirty="0">
            <a:latin typeface="Arial" panose="020B0604020202020204" pitchFamily="34" charset="0"/>
            <a:cs typeface="Arial" panose="020B0604020202020204" pitchFamily="34" charset="0"/>
          </a:endParaRPr>
        </a:p>
      </dgm:t>
    </dgm:pt>
    <dgm:pt modelId="{69A19DE0-CDA8-4A8A-AC44-67C7645331E0}" type="parTrans" cxnId="{D3579E09-977F-4333-BDF1-AA2CD1752E53}">
      <dgm:prSet/>
      <dgm:spPr/>
      <dgm:t>
        <a:bodyPr/>
        <a:lstStyle/>
        <a:p>
          <a:endParaRPr lang="en-US" sz="2000"/>
        </a:p>
      </dgm:t>
    </dgm:pt>
    <dgm:pt modelId="{E7D9ECE6-AAC3-436C-B5F9-56B878993CB4}" type="sibTrans" cxnId="{D3579E09-977F-4333-BDF1-AA2CD1752E53}">
      <dgm:prSet/>
      <dgm:spPr/>
      <dgm:t>
        <a:bodyPr/>
        <a:lstStyle/>
        <a:p>
          <a:endParaRPr lang="en-US" sz="2000"/>
        </a:p>
      </dgm:t>
    </dgm:pt>
    <dgm:pt modelId="{19E25A4E-5328-4ED8-A944-4388A2ACB971}">
      <dgm:prSet custT="1"/>
      <dgm:spPr/>
      <dgm:t>
        <a:bodyPr/>
        <a:lstStyle/>
        <a:p>
          <a:r>
            <a:rPr lang="en-GB" sz="2000" b="0" dirty="0">
              <a:latin typeface="Arial" panose="020B0604020202020204" pitchFamily="34" charset="0"/>
              <a:cs typeface="Arial" panose="020B0604020202020204" pitchFamily="34" charset="0"/>
            </a:rPr>
            <a:t>When lecturers are assigned new modules, </a:t>
          </a:r>
          <a:r>
            <a:rPr lang="en-GB" sz="2000" b="1" dirty="0">
              <a:latin typeface="Arial" panose="020B0604020202020204" pitchFamily="34" charset="0"/>
              <a:cs typeface="Arial" panose="020B0604020202020204" pitchFamily="34" charset="0"/>
            </a:rPr>
            <a:t>time constraints </a:t>
          </a:r>
          <a:r>
            <a:rPr lang="en-GB" sz="2000" b="0" dirty="0">
              <a:latin typeface="Arial" panose="020B0604020202020204" pitchFamily="34" charset="0"/>
              <a:cs typeface="Arial" panose="020B0604020202020204" pitchFamily="34" charset="0"/>
            </a:rPr>
            <a:t>in preparing and delivering content may limit the immediate integration of UDL best practices</a:t>
          </a:r>
          <a:endParaRPr lang="en-US" sz="2000" dirty="0">
            <a:latin typeface="Arial" panose="020B0604020202020204" pitchFamily="34" charset="0"/>
            <a:cs typeface="Arial" panose="020B0604020202020204" pitchFamily="34" charset="0"/>
          </a:endParaRPr>
        </a:p>
      </dgm:t>
    </dgm:pt>
    <dgm:pt modelId="{7C282668-0BD3-4BA3-80EC-64AB81C77E8A}" type="parTrans" cxnId="{53CCF2FC-0BC2-4CE1-97EA-62004571417C}">
      <dgm:prSet/>
      <dgm:spPr/>
      <dgm:t>
        <a:bodyPr/>
        <a:lstStyle/>
        <a:p>
          <a:endParaRPr lang="en-US" sz="2000"/>
        </a:p>
      </dgm:t>
    </dgm:pt>
    <dgm:pt modelId="{39280179-2E35-49E6-956B-065D08A4721A}" type="sibTrans" cxnId="{53CCF2FC-0BC2-4CE1-97EA-62004571417C}">
      <dgm:prSet/>
      <dgm:spPr/>
      <dgm:t>
        <a:bodyPr/>
        <a:lstStyle/>
        <a:p>
          <a:endParaRPr lang="en-US" sz="2000"/>
        </a:p>
      </dgm:t>
    </dgm:pt>
    <dgm:pt modelId="{D8CF83F0-4E96-4E6F-81E6-55CF1D521010}">
      <dgm:prSet custT="1"/>
      <dgm:spPr/>
      <dgm:t>
        <a:bodyPr/>
        <a:lstStyle/>
        <a:p>
          <a:r>
            <a:rPr lang="en-GB" sz="2000" b="1" dirty="0">
              <a:latin typeface="Arial" panose="020B0604020202020204" pitchFamily="34" charset="0"/>
              <a:cs typeface="Arial" panose="020B0604020202020204" pitchFamily="34" charset="0"/>
            </a:rPr>
            <a:t>Group work </a:t>
          </a:r>
          <a:r>
            <a:rPr lang="en-GB" sz="2000" b="0" dirty="0">
              <a:latin typeface="Arial" panose="020B0604020202020204" pitchFamily="34" charset="0"/>
              <a:cs typeface="Arial" panose="020B0604020202020204" pitchFamily="34" charset="0"/>
            </a:rPr>
            <a:t>is a key principle of UDL, promoting peer learning, skill development, and a sense of community that enhances </a:t>
          </a:r>
          <a:r>
            <a:rPr lang="en-GB" sz="2000" b="1" dirty="0">
              <a:latin typeface="Arial" panose="020B0604020202020204" pitchFamily="34" charset="0"/>
              <a:cs typeface="Arial" panose="020B0604020202020204" pitchFamily="34" charset="0"/>
            </a:rPr>
            <a:t>inclusivity and productivity</a:t>
          </a:r>
          <a:endParaRPr lang="en-US" sz="2000" b="1" dirty="0">
            <a:latin typeface="Arial" panose="020B0604020202020204" pitchFamily="34" charset="0"/>
            <a:cs typeface="Arial" panose="020B0604020202020204" pitchFamily="34" charset="0"/>
          </a:endParaRPr>
        </a:p>
      </dgm:t>
    </dgm:pt>
    <dgm:pt modelId="{CF438686-5B83-44EA-B831-3B00B5AD8C8F}" type="parTrans" cxnId="{69C01060-A4D7-4775-9E38-83E3EFA13690}">
      <dgm:prSet/>
      <dgm:spPr/>
      <dgm:t>
        <a:bodyPr/>
        <a:lstStyle/>
        <a:p>
          <a:endParaRPr lang="en-US" sz="2000"/>
        </a:p>
      </dgm:t>
    </dgm:pt>
    <dgm:pt modelId="{618B48A0-8C89-4901-8732-7E2E42C7C01B}" type="sibTrans" cxnId="{69C01060-A4D7-4775-9E38-83E3EFA13690}">
      <dgm:prSet/>
      <dgm:spPr/>
      <dgm:t>
        <a:bodyPr/>
        <a:lstStyle/>
        <a:p>
          <a:endParaRPr lang="en-US" sz="2000"/>
        </a:p>
      </dgm:t>
    </dgm:pt>
    <dgm:pt modelId="{1D7FE880-8073-4E46-B9E6-FB32078B606E}">
      <dgm:prSet custT="1"/>
      <dgm:spPr/>
      <dgm:t>
        <a:bodyPr/>
        <a:lstStyle/>
        <a:p>
          <a:r>
            <a:rPr lang="en-IE" sz="2000" b="1" dirty="0">
              <a:latin typeface="Arial" panose="020B0604020202020204" pitchFamily="34" charset="0"/>
              <a:cs typeface="Arial" panose="020B0604020202020204" pitchFamily="34" charset="0"/>
            </a:rPr>
            <a:t>Feedback and feed forward </a:t>
          </a:r>
          <a:r>
            <a:rPr lang="en-IE" sz="2000" b="0" dirty="0">
              <a:latin typeface="Arial" panose="020B0604020202020204" pitchFamily="34" charset="0"/>
              <a:cs typeface="Arial" panose="020B0604020202020204" pitchFamily="34" charset="0"/>
            </a:rPr>
            <a:t>is essential for learners to assess what they need to work on and gauge their progress. Consider feedback in </a:t>
          </a:r>
          <a:r>
            <a:rPr lang="en-IE" sz="2000" b="1" dirty="0">
              <a:latin typeface="Arial" panose="020B0604020202020204" pitchFamily="34" charset="0"/>
              <a:cs typeface="Arial" panose="020B0604020202020204" pitchFamily="34" charset="0"/>
            </a:rPr>
            <a:t>different media/formats</a:t>
          </a:r>
          <a:r>
            <a:rPr lang="en-IE" sz="2000" b="0" dirty="0">
              <a:latin typeface="Arial" panose="020B0604020202020204" pitchFamily="34" charset="0"/>
              <a:cs typeface="Arial" panose="020B0604020202020204" pitchFamily="34" charset="0"/>
            </a:rPr>
            <a:t>: On-line, audio feedback, verbal class feedback</a:t>
          </a:r>
          <a:endParaRPr lang="en-US" sz="2000" dirty="0">
            <a:latin typeface="Arial" panose="020B0604020202020204" pitchFamily="34" charset="0"/>
            <a:cs typeface="Arial" panose="020B0604020202020204" pitchFamily="34" charset="0"/>
          </a:endParaRPr>
        </a:p>
      </dgm:t>
    </dgm:pt>
    <dgm:pt modelId="{A8DFB812-A77E-48E1-8467-3B2483A0CD78}" type="parTrans" cxnId="{6322A7D2-4FDB-48C1-9ABF-6203B24B449D}">
      <dgm:prSet/>
      <dgm:spPr/>
      <dgm:t>
        <a:bodyPr/>
        <a:lstStyle/>
        <a:p>
          <a:endParaRPr lang="en-US" sz="2000"/>
        </a:p>
      </dgm:t>
    </dgm:pt>
    <dgm:pt modelId="{B5ED1198-29D6-4535-B29A-B13BF76C46A7}" type="sibTrans" cxnId="{6322A7D2-4FDB-48C1-9ABF-6203B24B449D}">
      <dgm:prSet/>
      <dgm:spPr/>
      <dgm:t>
        <a:bodyPr/>
        <a:lstStyle/>
        <a:p>
          <a:endParaRPr lang="en-US" sz="2000"/>
        </a:p>
      </dgm:t>
    </dgm:pt>
    <dgm:pt modelId="{CB90D035-558C-4311-B260-E87E34B01322}" type="pres">
      <dgm:prSet presAssocID="{EFFBD351-8CAC-4785-A839-DDCD40EADB53}" presName="linear" presStyleCnt="0">
        <dgm:presLayoutVars>
          <dgm:animLvl val="lvl"/>
          <dgm:resizeHandles val="exact"/>
        </dgm:presLayoutVars>
      </dgm:prSet>
      <dgm:spPr/>
    </dgm:pt>
    <dgm:pt modelId="{B6EB56BF-B6B2-461F-8BEA-C2C59D52AE7D}" type="pres">
      <dgm:prSet presAssocID="{B8E38B33-AAD5-44D5-A9B8-1FEF3CAD0823}" presName="parentText" presStyleLbl="node1" presStyleIdx="0" presStyleCnt="4" custLinFactY="-19304" custLinFactNeighborY="-100000">
        <dgm:presLayoutVars>
          <dgm:chMax val="0"/>
          <dgm:bulletEnabled val="1"/>
        </dgm:presLayoutVars>
      </dgm:prSet>
      <dgm:spPr/>
    </dgm:pt>
    <dgm:pt modelId="{FA98E0AC-808D-42F1-BFA7-BC1BB6107B18}" type="pres">
      <dgm:prSet presAssocID="{E7D9ECE6-AAC3-436C-B5F9-56B878993CB4}" presName="spacer" presStyleCnt="0"/>
      <dgm:spPr/>
    </dgm:pt>
    <dgm:pt modelId="{0074FFA7-4625-4983-8B60-E60F12149217}" type="pres">
      <dgm:prSet presAssocID="{19E25A4E-5328-4ED8-A944-4388A2ACB971}" presName="parentText" presStyleLbl="node1" presStyleIdx="1" presStyleCnt="4">
        <dgm:presLayoutVars>
          <dgm:chMax val="0"/>
          <dgm:bulletEnabled val="1"/>
        </dgm:presLayoutVars>
      </dgm:prSet>
      <dgm:spPr/>
    </dgm:pt>
    <dgm:pt modelId="{A9E52586-CD20-4A1E-AAF2-8B5C8070449B}" type="pres">
      <dgm:prSet presAssocID="{39280179-2E35-49E6-956B-065D08A4721A}" presName="spacer" presStyleCnt="0"/>
      <dgm:spPr/>
    </dgm:pt>
    <dgm:pt modelId="{ACD0853B-51F4-4E61-9F20-C3D5FDFBB6B4}" type="pres">
      <dgm:prSet presAssocID="{D8CF83F0-4E96-4E6F-81E6-55CF1D521010}" presName="parentText" presStyleLbl="node1" presStyleIdx="2" presStyleCnt="4">
        <dgm:presLayoutVars>
          <dgm:chMax val="0"/>
          <dgm:bulletEnabled val="1"/>
        </dgm:presLayoutVars>
      </dgm:prSet>
      <dgm:spPr/>
    </dgm:pt>
    <dgm:pt modelId="{9E0C86FD-E69D-4500-8DB5-C1D711E119FF}" type="pres">
      <dgm:prSet presAssocID="{618B48A0-8C89-4901-8732-7E2E42C7C01B}" presName="spacer" presStyleCnt="0"/>
      <dgm:spPr/>
    </dgm:pt>
    <dgm:pt modelId="{F6D3D83B-C818-4009-9534-B897AA88FBA7}" type="pres">
      <dgm:prSet presAssocID="{1D7FE880-8073-4E46-B9E6-FB32078B606E}" presName="parentText" presStyleLbl="node1" presStyleIdx="3" presStyleCnt="4">
        <dgm:presLayoutVars>
          <dgm:chMax val="0"/>
          <dgm:bulletEnabled val="1"/>
        </dgm:presLayoutVars>
      </dgm:prSet>
      <dgm:spPr/>
    </dgm:pt>
  </dgm:ptLst>
  <dgm:cxnLst>
    <dgm:cxn modelId="{D3579E09-977F-4333-BDF1-AA2CD1752E53}" srcId="{EFFBD351-8CAC-4785-A839-DDCD40EADB53}" destId="{B8E38B33-AAD5-44D5-A9B8-1FEF3CAD0823}" srcOrd="0" destOrd="0" parTransId="{69A19DE0-CDA8-4A8A-AC44-67C7645331E0}" sibTransId="{E7D9ECE6-AAC3-436C-B5F9-56B878993CB4}"/>
    <dgm:cxn modelId="{69C01060-A4D7-4775-9E38-83E3EFA13690}" srcId="{EFFBD351-8CAC-4785-A839-DDCD40EADB53}" destId="{D8CF83F0-4E96-4E6F-81E6-55CF1D521010}" srcOrd="2" destOrd="0" parTransId="{CF438686-5B83-44EA-B831-3B00B5AD8C8F}" sibTransId="{618B48A0-8C89-4901-8732-7E2E42C7C01B}"/>
    <dgm:cxn modelId="{9882EA61-F4BC-4BE3-98D6-4483BB64B1F4}" type="presOf" srcId="{D8CF83F0-4E96-4E6F-81E6-55CF1D521010}" destId="{ACD0853B-51F4-4E61-9F20-C3D5FDFBB6B4}" srcOrd="0" destOrd="0" presId="urn:microsoft.com/office/officeart/2005/8/layout/vList2"/>
    <dgm:cxn modelId="{91716F50-E2D0-49B4-A220-193359ADC714}" type="presOf" srcId="{19E25A4E-5328-4ED8-A944-4388A2ACB971}" destId="{0074FFA7-4625-4983-8B60-E60F12149217}" srcOrd="0" destOrd="0" presId="urn:microsoft.com/office/officeart/2005/8/layout/vList2"/>
    <dgm:cxn modelId="{98734776-3D2E-4A4D-B895-A008A241FC20}" type="presOf" srcId="{1D7FE880-8073-4E46-B9E6-FB32078B606E}" destId="{F6D3D83B-C818-4009-9534-B897AA88FBA7}" srcOrd="0" destOrd="0" presId="urn:microsoft.com/office/officeart/2005/8/layout/vList2"/>
    <dgm:cxn modelId="{1FF1808F-7B9D-465E-B2EE-9F9AF143CEFD}" type="presOf" srcId="{EFFBD351-8CAC-4785-A839-DDCD40EADB53}" destId="{CB90D035-558C-4311-B260-E87E34B01322}" srcOrd="0" destOrd="0" presId="urn:microsoft.com/office/officeart/2005/8/layout/vList2"/>
    <dgm:cxn modelId="{8ACABFB4-C482-4502-ADE1-C40FB4813A4A}" type="presOf" srcId="{B8E38B33-AAD5-44D5-A9B8-1FEF3CAD0823}" destId="{B6EB56BF-B6B2-461F-8BEA-C2C59D52AE7D}" srcOrd="0" destOrd="0" presId="urn:microsoft.com/office/officeart/2005/8/layout/vList2"/>
    <dgm:cxn modelId="{6322A7D2-4FDB-48C1-9ABF-6203B24B449D}" srcId="{EFFBD351-8CAC-4785-A839-DDCD40EADB53}" destId="{1D7FE880-8073-4E46-B9E6-FB32078B606E}" srcOrd="3" destOrd="0" parTransId="{A8DFB812-A77E-48E1-8467-3B2483A0CD78}" sibTransId="{B5ED1198-29D6-4535-B29A-B13BF76C46A7}"/>
    <dgm:cxn modelId="{53CCF2FC-0BC2-4CE1-97EA-62004571417C}" srcId="{EFFBD351-8CAC-4785-A839-DDCD40EADB53}" destId="{19E25A4E-5328-4ED8-A944-4388A2ACB971}" srcOrd="1" destOrd="0" parTransId="{7C282668-0BD3-4BA3-80EC-64AB81C77E8A}" sibTransId="{39280179-2E35-49E6-956B-065D08A4721A}"/>
    <dgm:cxn modelId="{AD4F98A2-BDD2-4DF4-B5AC-8CA637781905}" type="presParOf" srcId="{CB90D035-558C-4311-B260-E87E34B01322}" destId="{B6EB56BF-B6B2-461F-8BEA-C2C59D52AE7D}" srcOrd="0" destOrd="0" presId="urn:microsoft.com/office/officeart/2005/8/layout/vList2"/>
    <dgm:cxn modelId="{8E720215-B9EB-4D27-8493-9F4786CCF920}" type="presParOf" srcId="{CB90D035-558C-4311-B260-E87E34B01322}" destId="{FA98E0AC-808D-42F1-BFA7-BC1BB6107B18}" srcOrd="1" destOrd="0" presId="urn:microsoft.com/office/officeart/2005/8/layout/vList2"/>
    <dgm:cxn modelId="{8FBC4F96-B373-4C4B-B057-90F4461CE4B6}" type="presParOf" srcId="{CB90D035-558C-4311-B260-E87E34B01322}" destId="{0074FFA7-4625-4983-8B60-E60F12149217}" srcOrd="2" destOrd="0" presId="urn:microsoft.com/office/officeart/2005/8/layout/vList2"/>
    <dgm:cxn modelId="{BD9A8035-95FD-43E1-B166-66F5EF8410A5}" type="presParOf" srcId="{CB90D035-558C-4311-B260-E87E34B01322}" destId="{A9E52586-CD20-4A1E-AAF2-8B5C8070449B}" srcOrd="3" destOrd="0" presId="urn:microsoft.com/office/officeart/2005/8/layout/vList2"/>
    <dgm:cxn modelId="{093CB756-7DAE-4C99-9667-4AFC8DFECCBE}" type="presParOf" srcId="{CB90D035-558C-4311-B260-E87E34B01322}" destId="{ACD0853B-51F4-4E61-9F20-C3D5FDFBB6B4}" srcOrd="4" destOrd="0" presId="urn:microsoft.com/office/officeart/2005/8/layout/vList2"/>
    <dgm:cxn modelId="{913CA3FA-F6F5-4E8D-B702-9410D7D7D344}" type="presParOf" srcId="{CB90D035-558C-4311-B260-E87E34B01322}" destId="{9E0C86FD-E69D-4500-8DB5-C1D711E119FF}" srcOrd="5" destOrd="0" presId="urn:microsoft.com/office/officeart/2005/8/layout/vList2"/>
    <dgm:cxn modelId="{9D343D76-A841-4313-BF43-038DD2D89B1D}" type="presParOf" srcId="{CB90D035-558C-4311-B260-E87E34B01322}" destId="{F6D3D83B-C818-4009-9534-B897AA88FBA7}" srcOrd="6" destOrd="0" presId="urn:microsoft.com/office/officeart/2005/8/layout/vList2"/>
  </dgm:cxnLst>
  <dgm:bg>
    <a:solidFill>
      <a:schemeClr val="tx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74351C-5FE7-48CA-9009-E3191BEEECD7}"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9F83CC-610B-4B76-AF9E-32518C3BD31F}">
      <dgm:prSet custT="1"/>
      <dgm:spPr/>
      <dgm:t>
        <a:bodyPr/>
        <a:lstStyle/>
        <a:p>
          <a:pPr>
            <a:lnSpc>
              <a:spcPct val="100000"/>
            </a:lnSpc>
          </a:pPr>
          <a:r>
            <a:rPr lang="en-GB" sz="2000" b="0" dirty="0">
              <a:latin typeface="Arial" panose="020B0604020202020204" pitchFamily="34" charset="0"/>
              <a:cs typeface="Arial" panose="020B0604020202020204" pitchFamily="34" charset="0"/>
            </a:rPr>
            <a:t>Know Students’ </a:t>
          </a:r>
          <a:r>
            <a:rPr lang="en-GB" sz="2000" b="1" dirty="0">
              <a:latin typeface="Arial" panose="020B0604020202020204" pitchFamily="34" charset="0"/>
              <a:cs typeface="Arial" panose="020B0604020202020204" pitchFamily="34" charset="0"/>
            </a:rPr>
            <a:t>Strengths and Barriers</a:t>
          </a:r>
          <a:endParaRPr lang="en-US" sz="2000" b="1" dirty="0">
            <a:latin typeface="Arial" panose="020B0604020202020204" pitchFamily="34" charset="0"/>
            <a:cs typeface="Arial" panose="020B0604020202020204" pitchFamily="34" charset="0"/>
          </a:endParaRPr>
        </a:p>
      </dgm:t>
    </dgm:pt>
    <dgm:pt modelId="{27E65A37-04C5-4640-9D2D-8DCDED2CC2BC}" type="parTrans" cxnId="{4B3F1E38-42CF-4BDD-93F0-3296491DE255}">
      <dgm:prSet/>
      <dgm:spPr/>
      <dgm:t>
        <a:bodyPr/>
        <a:lstStyle/>
        <a:p>
          <a:endParaRPr lang="en-US" sz="2000"/>
        </a:p>
      </dgm:t>
    </dgm:pt>
    <dgm:pt modelId="{66D58C19-8BA0-451D-9CCB-27E9848F817E}" type="sibTrans" cxnId="{4B3F1E38-42CF-4BDD-93F0-3296491DE255}">
      <dgm:prSet/>
      <dgm:spPr/>
      <dgm:t>
        <a:bodyPr/>
        <a:lstStyle/>
        <a:p>
          <a:pPr>
            <a:lnSpc>
              <a:spcPct val="100000"/>
            </a:lnSpc>
          </a:pPr>
          <a:endParaRPr lang="en-US" sz="2000"/>
        </a:p>
      </dgm:t>
    </dgm:pt>
    <dgm:pt modelId="{EE209B5B-4F82-4C5E-9157-0DA67DCC7653}">
      <dgm:prSet custT="1"/>
      <dgm:spPr/>
      <dgm:t>
        <a:bodyPr/>
        <a:lstStyle/>
        <a:p>
          <a:pPr>
            <a:lnSpc>
              <a:spcPct val="100000"/>
            </a:lnSpc>
          </a:pPr>
          <a:r>
            <a:rPr lang="en-GB" sz="2000" b="1" dirty="0">
              <a:latin typeface="Arial" panose="020B0604020202020204" pitchFamily="34" charset="0"/>
              <a:cs typeface="Arial" panose="020B0604020202020204" pitchFamily="34" charset="0"/>
            </a:rPr>
            <a:t>Offer students choice </a:t>
          </a:r>
          <a:r>
            <a:rPr lang="en-GB" sz="2000" b="0" dirty="0">
              <a:latin typeface="Arial" panose="020B0604020202020204" pitchFamily="34" charset="0"/>
              <a:cs typeface="Arial" panose="020B0604020202020204" pitchFamily="34" charset="0"/>
            </a:rPr>
            <a:t>in how they demonstrate learning (e.g., written, oral, visual, multimedia formats), removing unnecessary barriers and supporting autonomy.</a:t>
          </a:r>
          <a:endParaRPr lang="en-US" sz="2000" dirty="0">
            <a:latin typeface="Arial" panose="020B0604020202020204" pitchFamily="34" charset="0"/>
            <a:cs typeface="Arial" panose="020B0604020202020204" pitchFamily="34" charset="0"/>
          </a:endParaRPr>
        </a:p>
      </dgm:t>
    </dgm:pt>
    <dgm:pt modelId="{B4C20440-4AA6-4FB1-9008-7C6FEA52D0C2}" type="parTrans" cxnId="{DF34EBBE-53B7-4B2A-BCDE-C2BCF40A04A1}">
      <dgm:prSet/>
      <dgm:spPr/>
      <dgm:t>
        <a:bodyPr/>
        <a:lstStyle/>
        <a:p>
          <a:endParaRPr lang="en-US" sz="2000"/>
        </a:p>
      </dgm:t>
    </dgm:pt>
    <dgm:pt modelId="{DFEFB678-25E6-45D5-A59E-AEE81A9B6986}" type="sibTrans" cxnId="{DF34EBBE-53B7-4B2A-BCDE-C2BCF40A04A1}">
      <dgm:prSet/>
      <dgm:spPr/>
      <dgm:t>
        <a:bodyPr/>
        <a:lstStyle/>
        <a:p>
          <a:endParaRPr lang="en-US" sz="2000"/>
        </a:p>
      </dgm:t>
    </dgm:pt>
    <dgm:pt modelId="{43C852F3-BD78-41F2-B394-FD904B8001F6}">
      <dgm:prSet custT="1"/>
      <dgm:spPr/>
      <dgm:t>
        <a:bodyPr/>
        <a:lstStyle/>
        <a:p>
          <a:pPr>
            <a:lnSpc>
              <a:spcPct val="100000"/>
            </a:lnSpc>
          </a:pPr>
          <a:r>
            <a:rPr lang="en-GB" sz="2000" b="1" dirty="0">
              <a:latin typeface="Arial" panose="020B0604020202020204" pitchFamily="34" charset="0"/>
              <a:cs typeface="Arial" panose="020B0604020202020204" pitchFamily="34" charset="0"/>
            </a:rPr>
            <a:t>Use of Digital Materials</a:t>
          </a:r>
          <a:r>
            <a:rPr lang="en-GB" sz="2000" b="0" dirty="0">
              <a:latin typeface="Arial" panose="020B0604020202020204" pitchFamily="34" charset="0"/>
              <a:cs typeface="Arial" panose="020B0604020202020204" pitchFamily="34" charset="0"/>
            </a:rPr>
            <a:t>: Provide accessible digital content that allows for text-to-speech, adjustable font sizes, embedded definitions, and translation tools</a:t>
          </a:r>
          <a:endParaRPr lang="en-US" sz="2000" dirty="0">
            <a:latin typeface="Arial" panose="020B0604020202020204" pitchFamily="34" charset="0"/>
            <a:cs typeface="Arial" panose="020B0604020202020204" pitchFamily="34" charset="0"/>
          </a:endParaRPr>
        </a:p>
      </dgm:t>
    </dgm:pt>
    <dgm:pt modelId="{9B03DDDF-9FBD-4DD9-85A4-B90EE638F800}" type="parTrans" cxnId="{26169B29-00A6-4983-9F29-18E84C29C37D}">
      <dgm:prSet/>
      <dgm:spPr/>
      <dgm:t>
        <a:bodyPr/>
        <a:lstStyle/>
        <a:p>
          <a:endParaRPr lang="en-US" sz="2000"/>
        </a:p>
      </dgm:t>
    </dgm:pt>
    <dgm:pt modelId="{847FC54B-95F9-41B0-ABC4-0886395A8D29}" type="sibTrans" cxnId="{26169B29-00A6-4983-9F29-18E84C29C37D}">
      <dgm:prSet/>
      <dgm:spPr/>
      <dgm:t>
        <a:bodyPr/>
        <a:lstStyle/>
        <a:p>
          <a:pPr>
            <a:lnSpc>
              <a:spcPct val="100000"/>
            </a:lnSpc>
          </a:pPr>
          <a:endParaRPr lang="en-US" sz="2000"/>
        </a:p>
      </dgm:t>
    </dgm:pt>
    <dgm:pt modelId="{788BA77E-700F-4971-B62E-685F4599EC6F}">
      <dgm:prSet custT="1"/>
      <dgm:spPr/>
      <dgm:t>
        <a:bodyPr/>
        <a:lstStyle/>
        <a:p>
          <a:pPr>
            <a:lnSpc>
              <a:spcPct val="100000"/>
            </a:lnSpc>
          </a:pPr>
          <a:r>
            <a:rPr lang="en-GB" sz="2000" b="0" dirty="0">
              <a:latin typeface="Arial" panose="020B0604020202020204" pitchFamily="34" charset="0"/>
              <a:cs typeface="Arial" panose="020B0604020202020204" pitchFamily="34" charset="0"/>
            </a:rPr>
            <a:t>Share content in </a:t>
          </a:r>
          <a:r>
            <a:rPr lang="en-GB" sz="2000" b="1" dirty="0">
              <a:latin typeface="Arial" panose="020B0604020202020204" pitchFamily="34" charset="0"/>
              <a:cs typeface="Arial" panose="020B0604020202020204" pitchFamily="34" charset="0"/>
            </a:rPr>
            <a:t>varied formats </a:t>
          </a:r>
          <a:r>
            <a:rPr lang="en-GB" sz="2000" b="0" dirty="0">
              <a:latin typeface="Arial" panose="020B0604020202020204" pitchFamily="34" charset="0"/>
              <a:cs typeface="Arial" panose="020B0604020202020204" pitchFamily="34" charset="0"/>
            </a:rPr>
            <a:t>(e.g., plain language summaries, detailed readings, videos, podcasts) to enhance accessibility and comprehension.</a:t>
          </a:r>
          <a:endParaRPr lang="en-US" sz="2000" dirty="0">
            <a:latin typeface="Arial" panose="020B0604020202020204" pitchFamily="34" charset="0"/>
            <a:cs typeface="Arial" panose="020B0604020202020204" pitchFamily="34" charset="0"/>
          </a:endParaRPr>
        </a:p>
      </dgm:t>
    </dgm:pt>
    <dgm:pt modelId="{28803100-88E2-4407-819E-7D9202741CF2}" type="parTrans" cxnId="{3C78B379-C003-4C58-BC52-F2C45A10E6F0}">
      <dgm:prSet/>
      <dgm:spPr/>
      <dgm:t>
        <a:bodyPr/>
        <a:lstStyle/>
        <a:p>
          <a:endParaRPr lang="en-US" sz="2000"/>
        </a:p>
      </dgm:t>
    </dgm:pt>
    <dgm:pt modelId="{39AFB6B5-ED67-4234-887D-A1CAB61A4373}" type="sibTrans" cxnId="{3C78B379-C003-4C58-BC52-F2C45A10E6F0}">
      <dgm:prSet/>
      <dgm:spPr/>
      <dgm:t>
        <a:bodyPr/>
        <a:lstStyle/>
        <a:p>
          <a:pPr>
            <a:lnSpc>
              <a:spcPct val="100000"/>
            </a:lnSpc>
          </a:pPr>
          <a:endParaRPr lang="en-US" sz="2000"/>
        </a:p>
      </dgm:t>
    </dgm:pt>
    <dgm:pt modelId="{6885B861-9266-493C-AD2B-DFEF70B02BE9}" type="pres">
      <dgm:prSet presAssocID="{A874351C-5FE7-48CA-9009-E3191BEEECD7}" presName="root" presStyleCnt="0">
        <dgm:presLayoutVars>
          <dgm:dir/>
          <dgm:resizeHandles val="exact"/>
        </dgm:presLayoutVars>
      </dgm:prSet>
      <dgm:spPr/>
    </dgm:pt>
    <dgm:pt modelId="{C67A80C0-BEF7-4796-865E-8F44CFE9CC8C}" type="pres">
      <dgm:prSet presAssocID="{A874351C-5FE7-48CA-9009-E3191BEEECD7}" presName="container" presStyleCnt="0">
        <dgm:presLayoutVars>
          <dgm:dir/>
          <dgm:resizeHandles val="exact"/>
        </dgm:presLayoutVars>
      </dgm:prSet>
      <dgm:spPr/>
    </dgm:pt>
    <dgm:pt modelId="{1099422B-0332-4792-8C15-ADC979A6740F}" type="pres">
      <dgm:prSet presAssocID="{1D9F83CC-610B-4B76-AF9E-32518C3BD31F}" presName="compNode" presStyleCnt="0"/>
      <dgm:spPr/>
    </dgm:pt>
    <dgm:pt modelId="{6F07B182-D27E-4BCA-B3C7-0EDE05E963F5}" type="pres">
      <dgm:prSet presAssocID="{1D9F83CC-610B-4B76-AF9E-32518C3BD31F}" presName="iconBgRect" presStyleLbl="bgShp" presStyleIdx="0" presStyleCnt="4"/>
      <dgm:spPr/>
    </dgm:pt>
    <dgm:pt modelId="{041360DF-31A9-48FA-A741-349044F79931}" type="pres">
      <dgm:prSet presAssocID="{1D9F83CC-610B-4B76-AF9E-32518C3BD31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4E192EE-511B-4D49-97DE-DDA460D210B8}" type="pres">
      <dgm:prSet presAssocID="{1D9F83CC-610B-4B76-AF9E-32518C3BD31F}" presName="spaceRect" presStyleCnt="0"/>
      <dgm:spPr/>
    </dgm:pt>
    <dgm:pt modelId="{AE7FBEB5-6120-406B-99C3-F8965416FB2F}" type="pres">
      <dgm:prSet presAssocID="{1D9F83CC-610B-4B76-AF9E-32518C3BD31F}" presName="textRect" presStyleLbl="revTx" presStyleIdx="0" presStyleCnt="4">
        <dgm:presLayoutVars>
          <dgm:chMax val="1"/>
          <dgm:chPref val="1"/>
        </dgm:presLayoutVars>
      </dgm:prSet>
      <dgm:spPr/>
    </dgm:pt>
    <dgm:pt modelId="{CC0D4636-D28D-4E4D-B2BE-0C1A08F12EE8}" type="pres">
      <dgm:prSet presAssocID="{66D58C19-8BA0-451D-9CCB-27E9848F817E}" presName="sibTrans" presStyleLbl="sibTrans2D1" presStyleIdx="0" presStyleCnt="0"/>
      <dgm:spPr/>
    </dgm:pt>
    <dgm:pt modelId="{063735A0-D9DD-42EB-ADFF-BEFBD5577026}" type="pres">
      <dgm:prSet presAssocID="{43C852F3-BD78-41F2-B394-FD904B8001F6}" presName="compNode" presStyleCnt="0"/>
      <dgm:spPr/>
    </dgm:pt>
    <dgm:pt modelId="{E782B683-7D32-48D0-80B2-C2EEA021AE9F}" type="pres">
      <dgm:prSet presAssocID="{43C852F3-BD78-41F2-B394-FD904B8001F6}" presName="iconBgRect" presStyleLbl="bgShp" presStyleIdx="1" presStyleCnt="4"/>
      <dgm:spPr/>
    </dgm:pt>
    <dgm:pt modelId="{A1EC5510-D443-4D79-AC83-8DD99C930792}" type="pres">
      <dgm:prSet presAssocID="{43C852F3-BD78-41F2-B394-FD904B8001F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dcast"/>
        </a:ext>
      </dgm:extLst>
    </dgm:pt>
    <dgm:pt modelId="{D1EEC1FF-5270-411E-809F-0DF797E7C7CD}" type="pres">
      <dgm:prSet presAssocID="{43C852F3-BD78-41F2-B394-FD904B8001F6}" presName="spaceRect" presStyleCnt="0"/>
      <dgm:spPr/>
    </dgm:pt>
    <dgm:pt modelId="{AB4C17F9-4779-49EE-9AB7-F04CFB2E63F4}" type="pres">
      <dgm:prSet presAssocID="{43C852F3-BD78-41F2-B394-FD904B8001F6}" presName="textRect" presStyleLbl="revTx" presStyleIdx="1" presStyleCnt="4">
        <dgm:presLayoutVars>
          <dgm:chMax val="1"/>
          <dgm:chPref val="1"/>
        </dgm:presLayoutVars>
      </dgm:prSet>
      <dgm:spPr/>
    </dgm:pt>
    <dgm:pt modelId="{01CBBF29-AFB9-47F6-AA10-714F4D687FBA}" type="pres">
      <dgm:prSet presAssocID="{847FC54B-95F9-41B0-ABC4-0886395A8D29}" presName="sibTrans" presStyleLbl="sibTrans2D1" presStyleIdx="0" presStyleCnt="0"/>
      <dgm:spPr/>
    </dgm:pt>
    <dgm:pt modelId="{92EF8FDA-7235-4A81-AB1C-147038B668B4}" type="pres">
      <dgm:prSet presAssocID="{788BA77E-700F-4971-B62E-685F4599EC6F}" presName="compNode" presStyleCnt="0"/>
      <dgm:spPr/>
    </dgm:pt>
    <dgm:pt modelId="{6EB3734A-9F67-4350-B55C-18C408CE7363}" type="pres">
      <dgm:prSet presAssocID="{788BA77E-700F-4971-B62E-685F4599EC6F}" presName="iconBgRect" presStyleLbl="bgShp" presStyleIdx="2" presStyleCnt="4"/>
      <dgm:spPr/>
    </dgm:pt>
    <dgm:pt modelId="{150820ED-7CBB-460A-9317-F1A7C8405F5F}" type="pres">
      <dgm:prSet presAssocID="{788BA77E-700F-4971-B62E-685F4599EC6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sion chart"/>
        </a:ext>
      </dgm:extLst>
    </dgm:pt>
    <dgm:pt modelId="{56B1CCD6-3100-4FF0-8B2C-6B3FBEA09912}" type="pres">
      <dgm:prSet presAssocID="{788BA77E-700F-4971-B62E-685F4599EC6F}" presName="spaceRect" presStyleCnt="0"/>
      <dgm:spPr/>
    </dgm:pt>
    <dgm:pt modelId="{7B53C97C-C7E8-41CC-9696-25F1F56A31BE}" type="pres">
      <dgm:prSet presAssocID="{788BA77E-700F-4971-B62E-685F4599EC6F}" presName="textRect" presStyleLbl="revTx" presStyleIdx="2" presStyleCnt="4">
        <dgm:presLayoutVars>
          <dgm:chMax val="1"/>
          <dgm:chPref val="1"/>
        </dgm:presLayoutVars>
      </dgm:prSet>
      <dgm:spPr/>
    </dgm:pt>
    <dgm:pt modelId="{256DEA0E-D6C1-497E-8B3B-78F123E90DCE}" type="pres">
      <dgm:prSet presAssocID="{39AFB6B5-ED67-4234-887D-A1CAB61A4373}" presName="sibTrans" presStyleLbl="sibTrans2D1" presStyleIdx="0" presStyleCnt="0"/>
      <dgm:spPr/>
    </dgm:pt>
    <dgm:pt modelId="{1DEBE80C-3009-412B-8C53-625EE18524B7}" type="pres">
      <dgm:prSet presAssocID="{EE209B5B-4F82-4C5E-9157-0DA67DCC7653}" presName="compNode" presStyleCnt="0"/>
      <dgm:spPr/>
    </dgm:pt>
    <dgm:pt modelId="{C911B627-0830-49BC-848E-B93A96943014}" type="pres">
      <dgm:prSet presAssocID="{EE209B5B-4F82-4C5E-9157-0DA67DCC7653}" presName="iconBgRect" presStyleLbl="bgShp" presStyleIdx="3" presStyleCnt="4"/>
      <dgm:spPr/>
    </dgm:pt>
    <dgm:pt modelId="{EA27487E-1B80-48C5-A835-5D3ABF8AD8CF}" type="pres">
      <dgm:prSet presAssocID="{EE209B5B-4F82-4C5E-9157-0DA67DCC765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pper board"/>
        </a:ext>
      </dgm:extLst>
    </dgm:pt>
    <dgm:pt modelId="{A17692F2-FC2E-408E-9971-BE1B11219583}" type="pres">
      <dgm:prSet presAssocID="{EE209B5B-4F82-4C5E-9157-0DA67DCC7653}" presName="spaceRect" presStyleCnt="0"/>
      <dgm:spPr/>
    </dgm:pt>
    <dgm:pt modelId="{F312A376-9D57-4814-B2DA-B1F65CFD263A}" type="pres">
      <dgm:prSet presAssocID="{EE209B5B-4F82-4C5E-9157-0DA67DCC7653}" presName="textRect" presStyleLbl="revTx" presStyleIdx="3" presStyleCnt="4">
        <dgm:presLayoutVars>
          <dgm:chMax val="1"/>
          <dgm:chPref val="1"/>
        </dgm:presLayoutVars>
      </dgm:prSet>
      <dgm:spPr/>
    </dgm:pt>
  </dgm:ptLst>
  <dgm:cxnLst>
    <dgm:cxn modelId="{26169B29-00A6-4983-9F29-18E84C29C37D}" srcId="{A874351C-5FE7-48CA-9009-E3191BEEECD7}" destId="{43C852F3-BD78-41F2-B394-FD904B8001F6}" srcOrd="1" destOrd="0" parTransId="{9B03DDDF-9FBD-4DD9-85A4-B90EE638F800}" sibTransId="{847FC54B-95F9-41B0-ABC4-0886395A8D29}"/>
    <dgm:cxn modelId="{726DA82E-1BC0-488D-9937-13350CEE8E3E}" type="presOf" srcId="{847FC54B-95F9-41B0-ABC4-0886395A8D29}" destId="{01CBBF29-AFB9-47F6-AA10-714F4D687FBA}" srcOrd="0" destOrd="0" presId="urn:microsoft.com/office/officeart/2018/2/layout/IconCircleList"/>
    <dgm:cxn modelId="{2EC7F833-56A9-4AA3-9FBD-6E6D5C86B7E6}" type="presOf" srcId="{43C852F3-BD78-41F2-B394-FD904B8001F6}" destId="{AB4C17F9-4779-49EE-9AB7-F04CFB2E63F4}" srcOrd="0" destOrd="0" presId="urn:microsoft.com/office/officeart/2018/2/layout/IconCircleList"/>
    <dgm:cxn modelId="{4B3F1E38-42CF-4BDD-93F0-3296491DE255}" srcId="{A874351C-5FE7-48CA-9009-E3191BEEECD7}" destId="{1D9F83CC-610B-4B76-AF9E-32518C3BD31F}" srcOrd="0" destOrd="0" parTransId="{27E65A37-04C5-4640-9D2D-8DCDED2CC2BC}" sibTransId="{66D58C19-8BA0-451D-9CCB-27E9848F817E}"/>
    <dgm:cxn modelId="{5B54F267-188D-46C6-B8AA-6CE86CDD7D80}" type="presOf" srcId="{788BA77E-700F-4971-B62E-685F4599EC6F}" destId="{7B53C97C-C7E8-41CC-9696-25F1F56A31BE}" srcOrd="0" destOrd="0" presId="urn:microsoft.com/office/officeart/2018/2/layout/IconCircleList"/>
    <dgm:cxn modelId="{BA9E4C53-22B1-46AA-A678-6A41AD96702A}" type="presOf" srcId="{66D58C19-8BA0-451D-9CCB-27E9848F817E}" destId="{CC0D4636-D28D-4E4D-B2BE-0C1A08F12EE8}" srcOrd="0" destOrd="0" presId="urn:microsoft.com/office/officeart/2018/2/layout/IconCircleList"/>
    <dgm:cxn modelId="{DA910676-626C-4608-8A36-3272A37828D3}" type="presOf" srcId="{39AFB6B5-ED67-4234-887D-A1CAB61A4373}" destId="{256DEA0E-D6C1-497E-8B3B-78F123E90DCE}" srcOrd="0" destOrd="0" presId="urn:microsoft.com/office/officeart/2018/2/layout/IconCircleList"/>
    <dgm:cxn modelId="{3C78B379-C003-4C58-BC52-F2C45A10E6F0}" srcId="{A874351C-5FE7-48CA-9009-E3191BEEECD7}" destId="{788BA77E-700F-4971-B62E-685F4599EC6F}" srcOrd="2" destOrd="0" parTransId="{28803100-88E2-4407-819E-7D9202741CF2}" sibTransId="{39AFB6B5-ED67-4234-887D-A1CAB61A4373}"/>
    <dgm:cxn modelId="{5BB6E2B2-232F-48D1-B12F-EFF8F7A67D26}" type="presOf" srcId="{1D9F83CC-610B-4B76-AF9E-32518C3BD31F}" destId="{AE7FBEB5-6120-406B-99C3-F8965416FB2F}" srcOrd="0" destOrd="0" presId="urn:microsoft.com/office/officeart/2018/2/layout/IconCircleList"/>
    <dgm:cxn modelId="{DF34EBBE-53B7-4B2A-BCDE-C2BCF40A04A1}" srcId="{A874351C-5FE7-48CA-9009-E3191BEEECD7}" destId="{EE209B5B-4F82-4C5E-9157-0DA67DCC7653}" srcOrd="3" destOrd="0" parTransId="{B4C20440-4AA6-4FB1-9008-7C6FEA52D0C2}" sibTransId="{DFEFB678-25E6-45D5-A59E-AEE81A9B6986}"/>
    <dgm:cxn modelId="{7758A2E3-4D99-492E-85FE-375A59EDBDDF}" type="presOf" srcId="{EE209B5B-4F82-4C5E-9157-0DA67DCC7653}" destId="{F312A376-9D57-4814-B2DA-B1F65CFD263A}" srcOrd="0" destOrd="0" presId="urn:microsoft.com/office/officeart/2018/2/layout/IconCircleList"/>
    <dgm:cxn modelId="{63F9B1E9-936C-4EA0-8DBA-31FC6D9A9B64}" type="presOf" srcId="{A874351C-5FE7-48CA-9009-E3191BEEECD7}" destId="{6885B861-9266-493C-AD2B-DFEF70B02BE9}" srcOrd="0" destOrd="0" presId="urn:microsoft.com/office/officeart/2018/2/layout/IconCircleList"/>
    <dgm:cxn modelId="{F1D1ECAC-36F3-4A66-A4E1-5D53D533A758}" type="presParOf" srcId="{6885B861-9266-493C-AD2B-DFEF70B02BE9}" destId="{C67A80C0-BEF7-4796-865E-8F44CFE9CC8C}" srcOrd="0" destOrd="0" presId="urn:microsoft.com/office/officeart/2018/2/layout/IconCircleList"/>
    <dgm:cxn modelId="{D3849362-129A-43BF-AFD3-C83AF00D5720}" type="presParOf" srcId="{C67A80C0-BEF7-4796-865E-8F44CFE9CC8C}" destId="{1099422B-0332-4792-8C15-ADC979A6740F}" srcOrd="0" destOrd="0" presId="urn:microsoft.com/office/officeart/2018/2/layout/IconCircleList"/>
    <dgm:cxn modelId="{5DF9298C-9DFE-4DDA-9621-EA0DB703F048}" type="presParOf" srcId="{1099422B-0332-4792-8C15-ADC979A6740F}" destId="{6F07B182-D27E-4BCA-B3C7-0EDE05E963F5}" srcOrd="0" destOrd="0" presId="urn:microsoft.com/office/officeart/2018/2/layout/IconCircleList"/>
    <dgm:cxn modelId="{5A4BF90C-2CC8-4A64-9110-81FA5097B099}" type="presParOf" srcId="{1099422B-0332-4792-8C15-ADC979A6740F}" destId="{041360DF-31A9-48FA-A741-349044F79931}" srcOrd="1" destOrd="0" presId="urn:microsoft.com/office/officeart/2018/2/layout/IconCircleList"/>
    <dgm:cxn modelId="{4DBE6E65-7BBE-42F2-BA2D-1C9731198CCD}" type="presParOf" srcId="{1099422B-0332-4792-8C15-ADC979A6740F}" destId="{04E192EE-511B-4D49-97DE-DDA460D210B8}" srcOrd="2" destOrd="0" presId="urn:microsoft.com/office/officeart/2018/2/layout/IconCircleList"/>
    <dgm:cxn modelId="{5A362EB3-BB1D-4200-85FE-31C77F30CD9D}" type="presParOf" srcId="{1099422B-0332-4792-8C15-ADC979A6740F}" destId="{AE7FBEB5-6120-406B-99C3-F8965416FB2F}" srcOrd="3" destOrd="0" presId="urn:microsoft.com/office/officeart/2018/2/layout/IconCircleList"/>
    <dgm:cxn modelId="{B2972C83-2633-4197-A4E5-50FB136A5F97}" type="presParOf" srcId="{C67A80C0-BEF7-4796-865E-8F44CFE9CC8C}" destId="{CC0D4636-D28D-4E4D-B2BE-0C1A08F12EE8}" srcOrd="1" destOrd="0" presId="urn:microsoft.com/office/officeart/2018/2/layout/IconCircleList"/>
    <dgm:cxn modelId="{CB32A581-027E-4FC5-85D5-3476DC8D2F29}" type="presParOf" srcId="{C67A80C0-BEF7-4796-865E-8F44CFE9CC8C}" destId="{063735A0-D9DD-42EB-ADFF-BEFBD5577026}" srcOrd="2" destOrd="0" presId="urn:microsoft.com/office/officeart/2018/2/layout/IconCircleList"/>
    <dgm:cxn modelId="{DFE9B08C-0D54-43F6-98E9-551B05444601}" type="presParOf" srcId="{063735A0-D9DD-42EB-ADFF-BEFBD5577026}" destId="{E782B683-7D32-48D0-80B2-C2EEA021AE9F}" srcOrd="0" destOrd="0" presId="urn:microsoft.com/office/officeart/2018/2/layout/IconCircleList"/>
    <dgm:cxn modelId="{834853ED-5AE6-4DAD-8BFE-3E67ECEA0F5B}" type="presParOf" srcId="{063735A0-D9DD-42EB-ADFF-BEFBD5577026}" destId="{A1EC5510-D443-4D79-AC83-8DD99C930792}" srcOrd="1" destOrd="0" presId="urn:microsoft.com/office/officeart/2018/2/layout/IconCircleList"/>
    <dgm:cxn modelId="{2AEF1943-1235-4A17-8C7B-7897A1CD77F3}" type="presParOf" srcId="{063735A0-D9DD-42EB-ADFF-BEFBD5577026}" destId="{D1EEC1FF-5270-411E-809F-0DF797E7C7CD}" srcOrd="2" destOrd="0" presId="urn:microsoft.com/office/officeart/2018/2/layout/IconCircleList"/>
    <dgm:cxn modelId="{0C0185C0-B503-4BB9-8BB2-44E4A1D4041F}" type="presParOf" srcId="{063735A0-D9DD-42EB-ADFF-BEFBD5577026}" destId="{AB4C17F9-4779-49EE-9AB7-F04CFB2E63F4}" srcOrd="3" destOrd="0" presId="urn:microsoft.com/office/officeart/2018/2/layout/IconCircleList"/>
    <dgm:cxn modelId="{A8B86268-8A21-4B87-8A8A-EBAD6698F3B1}" type="presParOf" srcId="{C67A80C0-BEF7-4796-865E-8F44CFE9CC8C}" destId="{01CBBF29-AFB9-47F6-AA10-714F4D687FBA}" srcOrd="3" destOrd="0" presId="urn:microsoft.com/office/officeart/2018/2/layout/IconCircleList"/>
    <dgm:cxn modelId="{1D894537-68B8-4713-84F5-F4E6D0574245}" type="presParOf" srcId="{C67A80C0-BEF7-4796-865E-8F44CFE9CC8C}" destId="{92EF8FDA-7235-4A81-AB1C-147038B668B4}" srcOrd="4" destOrd="0" presId="urn:microsoft.com/office/officeart/2018/2/layout/IconCircleList"/>
    <dgm:cxn modelId="{68DB260D-7CD3-4DA0-85EC-5457EBA1C1C1}" type="presParOf" srcId="{92EF8FDA-7235-4A81-AB1C-147038B668B4}" destId="{6EB3734A-9F67-4350-B55C-18C408CE7363}" srcOrd="0" destOrd="0" presId="urn:microsoft.com/office/officeart/2018/2/layout/IconCircleList"/>
    <dgm:cxn modelId="{62FC10DD-DA07-49C1-8252-3D11343161A1}" type="presParOf" srcId="{92EF8FDA-7235-4A81-AB1C-147038B668B4}" destId="{150820ED-7CBB-460A-9317-F1A7C8405F5F}" srcOrd="1" destOrd="0" presId="urn:microsoft.com/office/officeart/2018/2/layout/IconCircleList"/>
    <dgm:cxn modelId="{0D495392-CF9B-41DB-B042-AC6BA915BA64}" type="presParOf" srcId="{92EF8FDA-7235-4A81-AB1C-147038B668B4}" destId="{56B1CCD6-3100-4FF0-8B2C-6B3FBEA09912}" srcOrd="2" destOrd="0" presId="urn:microsoft.com/office/officeart/2018/2/layout/IconCircleList"/>
    <dgm:cxn modelId="{60F2EA1A-C420-4FDC-9E84-C05124E407C9}" type="presParOf" srcId="{92EF8FDA-7235-4A81-AB1C-147038B668B4}" destId="{7B53C97C-C7E8-41CC-9696-25F1F56A31BE}" srcOrd="3" destOrd="0" presId="urn:microsoft.com/office/officeart/2018/2/layout/IconCircleList"/>
    <dgm:cxn modelId="{4E631A86-E12D-4E19-BD58-AC2CCE82388E}" type="presParOf" srcId="{C67A80C0-BEF7-4796-865E-8F44CFE9CC8C}" destId="{256DEA0E-D6C1-497E-8B3B-78F123E90DCE}" srcOrd="5" destOrd="0" presId="urn:microsoft.com/office/officeart/2018/2/layout/IconCircleList"/>
    <dgm:cxn modelId="{F05A8F77-F811-4467-8946-043D01404400}" type="presParOf" srcId="{C67A80C0-BEF7-4796-865E-8F44CFE9CC8C}" destId="{1DEBE80C-3009-412B-8C53-625EE18524B7}" srcOrd="6" destOrd="0" presId="urn:microsoft.com/office/officeart/2018/2/layout/IconCircleList"/>
    <dgm:cxn modelId="{26D74215-72D4-47AA-A090-3F9C8C8F8323}" type="presParOf" srcId="{1DEBE80C-3009-412B-8C53-625EE18524B7}" destId="{C911B627-0830-49BC-848E-B93A96943014}" srcOrd="0" destOrd="0" presId="urn:microsoft.com/office/officeart/2018/2/layout/IconCircleList"/>
    <dgm:cxn modelId="{C59B0568-C69E-4794-A734-B934E678FABD}" type="presParOf" srcId="{1DEBE80C-3009-412B-8C53-625EE18524B7}" destId="{EA27487E-1B80-48C5-A835-5D3ABF8AD8CF}" srcOrd="1" destOrd="0" presId="urn:microsoft.com/office/officeart/2018/2/layout/IconCircleList"/>
    <dgm:cxn modelId="{85BADFDF-528D-4B91-B5B1-CDBC0BB44D12}" type="presParOf" srcId="{1DEBE80C-3009-412B-8C53-625EE18524B7}" destId="{A17692F2-FC2E-408E-9971-BE1B11219583}" srcOrd="2" destOrd="0" presId="urn:microsoft.com/office/officeart/2018/2/layout/IconCircleList"/>
    <dgm:cxn modelId="{497B20CD-51A9-47D9-9244-FFF84D5BDD85}" type="presParOf" srcId="{1DEBE80C-3009-412B-8C53-625EE18524B7}" destId="{F312A376-9D57-4814-B2DA-B1F65CFD263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85537-FEA5-435E-A266-F78B475300FA}">
      <dsp:nvSpPr>
        <dsp:cNvPr id="0" name=""/>
        <dsp:cNvSpPr/>
      </dsp:nvSpPr>
      <dsp:spPr>
        <a:xfrm>
          <a:off x="0" y="0"/>
          <a:ext cx="11142369" cy="8005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49C67-E70D-49D0-BBD9-755A0DEBD91C}">
      <dsp:nvSpPr>
        <dsp:cNvPr id="0" name=""/>
        <dsp:cNvSpPr/>
      </dsp:nvSpPr>
      <dsp:spPr>
        <a:xfrm>
          <a:off x="107992" y="52147"/>
          <a:ext cx="709201" cy="709200"/>
        </a:xfrm>
        <a:prstGeom prst="rect">
          <a:avLst/>
        </a:prstGeom>
        <a:blipFill>
          <a:blip xmlns:r="http://schemas.openxmlformats.org/officeDocument/2006/relationships" r:embed="rId1"/>
          <a:srcRect/>
          <a:stretch>
            <a:fillRect l="-40000" r="-4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F03C5A-9236-4CFB-97A2-FEFAAFE7EAB6}">
      <dsp:nvSpPr>
        <dsp:cNvPr id="0" name=""/>
        <dsp:cNvSpPr/>
      </dsp:nvSpPr>
      <dsp:spPr>
        <a:xfrm>
          <a:off x="925187" y="6492"/>
          <a:ext cx="10189158" cy="8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32" tIns="90032" rIns="90032" bIns="90032"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Background</a:t>
          </a:r>
          <a:r>
            <a:rPr lang="en-US" sz="1900" kern="1200" dirty="0"/>
            <a:t> </a:t>
          </a:r>
          <a:endParaRPr lang="en-IE" sz="1900" kern="1200" dirty="0"/>
        </a:p>
      </dsp:txBody>
      <dsp:txXfrm>
        <a:off x="925187" y="6492"/>
        <a:ext cx="10189158" cy="850696"/>
      </dsp:txXfrm>
    </dsp:sp>
    <dsp:sp modelId="{383B6734-0D5A-4FE5-BE03-F3B0E5A729C4}">
      <dsp:nvSpPr>
        <dsp:cNvPr id="0" name=""/>
        <dsp:cNvSpPr/>
      </dsp:nvSpPr>
      <dsp:spPr>
        <a:xfrm>
          <a:off x="0" y="1069887"/>
          <a:ext cx="11142369" cy="8004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37C073-1A9C-41F7-994E-F1B87A2C77DE}">
      <dsp:nvSpPr>
        <dsp:cNvPr id="0" name=""/>
        <dsp:cNvSpPr/>
      </dsp:nvSpPr>
      <dsp:spPr>
        <a:xfrm>
          <a:off x="117167" y="1115146"/>
          <a:ext cx="690851" cy="709896"/>
        </a:xfrm>
        <a:prstGeom prst="rect">
          <a:avLst/>
        </a:prstGeom>
        <a:blipFill>
          <a:blip xmlns:r="http://schemas.openxmlformats.org/officeDocument/2006/relationships" r:embed="rId2">
            <a:extLst>
              <a:ext uri="{837473B0-CC2E-450A-ABE3-18F120FF3D39}">
                <a1611:picAttrSrcUrl xmlns:a1611="http://schemas.microsoft.com/office/drawing/2016/11/main" r:id="rId3"/>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4D31D4-58B8-410C-A3ED-A8FF6257011C}">
      <dsp:nvSpPr>
        <dsp:cNvPr id="0" name=""/>
        <dsp:cNvSpPr/>
      </dsp:nvSpPr>
      <dsp:spPr>
        <a:xfrm>
          <a:off x="925187" y="1069863"/>
          <a:ext cx="10189158" cy="8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32" tIns="90032" rIns="90032" bIns="90032" numCol="1" spcCol="1270" anchor="ctr" anchorCtr="0">
          <a:noAutofit/>
        </a:bodyPr>
        <a:lstStyle/>
        <a:p>
          <a:pPr marL="0" lvl="0" indent="0" algn="l" defTabSz="1066800">
            <a:lnSpc>
              <a:spcPct val="100000"/>
            </a:lnSpc>
            <a:spcBef>
              <a:spcPct val="0"/>
            </a:spcBef>
            <a:spcAft>
              <a:spcPct val="35000"/>
            </a:spcAft>
            <a:buNone/>
          </a:pPr>
          <a:r>
            <a:rPr lang="en-GB" sz="2400" kern="1200" dirty="0">
              <a:latin typeface="Arial" panose="020B0604020202020204" pitchFamily="34" charset="0"/>
              <a:cs typeface="Arial" panose="020B0604020202020204" pitchFamily="34" charset="0"/>
            </a:rPr>
            <a:t>Rationale </a:t>
          </a:r>
          <a:r>
            <a:rPr lang="en-US" sz="2400" b="0" i="0" kern="1200" dirty="0">
              <a:latin typeface="Arial" panose="020B0604020202020204" pitchFamily="34" charset="0"/>
              <a:cs typeface="Arial" panose="020B0604020202020204" pitchFamily="34" charset="0"/>
            </a:rPr>
            <a:t>for implementing </a:t>
          </a:r>
          <a:r>
            <a:rPr lang="en-GB" sz="2400" kern="1200" dirty="0">
              <a:latin typeface="Arial" panose="020B0604020202020204" pitchFamily="34" charset="0"/>
              <a:cs typeface="Arial" panose="020B0604020202020204" pitchFamily="34" charset="0"/>
            </a:rPr>
            <a:t>a </a:t>
          </a:r>
          <a:r>
            <a:rPr lang="en-IE" sz="2400" kern="1200" dirty="0">
              <a:solidFill>
                <a:schemeClr val="tx1"/>
              </a:solidFill>
              <a:latin typeface="Arial" panose="020B0604020202020204" pitchFamily="34" charset="0"/>
              <a:cs typeface="Arial" panose="020B0604020202020204" pitchFamily="34" charset="0"/>
            </a:rPr>
            <a:t>UDL-informed review </a:t>
          </a:r>
          <a:r>
            <a:rPr lang="en-US" sz="2400" b="0" i="0" kern="1200" dirty="0">
              <a:latin typeface="Arial" panose="020B0604020202020204" pitchFamily="34" charset="0"/>
              <a:cs typeface="Arial" panose="020B0604020202020204" pitchFamily="34" charset="0"/>
            </a:rPr>
            <a:t>of existing </a:t>
          </a:r>
          <a:r>
            <a:rPr lang="en-IE" sz="2400" kern="1200" dirty="0">
              <a:solidFill>
                <a:schemeClr val="tx1"/>
              </a:solidFill>
              <a:latin typeface="Arial" panose="020B0604020202020204" pitchFamily="34" charset="0"/>
              <a:cs typeface="Arial" panose="020B0604020202020204" pitchFamily="34" charset="0"/>
            </a:rPr>
            <a:t> </a:t>
          </a:r>
          <a:r>
            <a:rPr lang="en-GB" sz="2400" kern="1200" dirty="0">
              <a:latin typeface="Arial" panose="020B0604020202020204" pitchFamily="34" charset="0"/>
              <a:cs typeface="Arial" panose="020B0604020202020204" pitchFamily="34" charset="0"/>
            </a:rPr>
            <a:t>ATU programmes</a:t>
          </a:r>
          <a:endParaRPr lang="en-US" sz="2400" kern="1200" dirty="0">
            <a:latin typeface="Arial" panose="020B0604020202020204" pitchFamily="34" charset="0"/>
            <a:cs typeface="Arial" panose="020B0604020202020204" pitchFamily="34" charset="0"/>
          </a:endParaRPr>
        </a:p>
      </dsp:txBody>
      <dsp:txXfrm>
        <a:off x="925187" y="1069863"/>
        <a:ext cx="10189158" cy="850696"/>
      </dsp:txXfrm>
    </dsp:sp>
    <dsp:sp modelId="{B198C57B-265D-4EFB-8191-ACF50812A4F2}">
      <dsp:nvSpPr>
        <dsp:cNvPr id="0" name=""/>
        <dsp:cNvSpPr/>
      </dsp:nvSpPr>
      <dsp:spPr>
        <a:xfrm>
          <a:off x="0" y="2133233"/>
          <a:ext cx="11142369" cy="8005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DB922A-4F77-44D5-B951-CDE1DB48FF4C}">
      <dsp:nvSpPr>
        <dsp:cNvPr id="0" name=""/>
        <dsp:cNvSpPr/>
      </dsp:nvSpPr>
      <dsp:spPr>
        <a:xfrm>
          <a:off x="107298" y="2178541"/>
          <a:ext cx="710590" cy="709896"/>
        </a:xfrm>
        <a:prstGeom prst="rect">
          <a:avLst/>
        </a:prstGeom>
        <a:blipFill>
          <a:blip xmlns:r="http://schemas.openxmlformats.org/officeDocument/2006/relationships" r:embed="rId4">
            <a:extLst>
              <a:ext uri="{837473B0-CC2E-450A-ABE3-18F120FF3D39}">
                <a1611:picAttrSrcUrl xmlns:a1611="http://schemas.microsoft.com/office/drawing/2016/11/main" r:id="rId5"/>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40A261-AA1D-4170-839C-48256D49AF0F}">
      <dsp:nvSpPr>
        <dsp:cNvPr id="0" name=""/>
        <dsp:cNvSpPr/>
      </dsp:nvSpPr>
      <dsp:spPr>
        <a:xfrm>
          <a:off x="925187" y="2133233"/>
          <a:ext cx="10189158" cy="8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32" tIns="90032" rIns="90032" bIns="90032" numCol="1" spcCol="1270" anchor="ctr" anchorCtr="0">
          <a:noAutofit/>
        </a:bodyPr>
        <a:lstStyle/>
        <a:p>
          <a:pPr marL="0" lvl="0" indent="0" algn="l" defTabSz="1066800">
            <a:lnSpc>
              <a:spcPct val="100000"/>
            </a:lnSpc>
            <a:spcBef>
              <a:spcPct val="0"/>
            </a:spcBef>
            <a:spcAft>
              <a:spcPct val="35000"/>
            </a:spcAft>
            <a:buNone/>
          </a:pPr>
          <a:r>
            <a:rPr lang="en-GB" sz="2400" kern="1200" dirty="0">
              <a:latin typeface="Arial" panose="020B0604020202020204" pitchFamily="34" charset="0"/>
              <a:cs typeface="Arial" panose="020B0604020202020204" pitchFamily="34" charset="0"/>
            </a:rPr>
            <a:t>UDL-informed programme review process</a:t>
          </a:r>
          <a:endParaRPr lang="en-US" sz="2400" kern="1200" dirty="0">
            <a:latin typeface="Arial" panose="020B0604020202020204" pitchFamily="34" charset="0"/>
            <a:cs typeface="Arial" panose="020B0604020202020204" pitchFamily="34" charset="0"/>
          </a:endParaRPr>
        </a:p>
      </dsp:txBody>
      <dsp:txXfrm>
        <a:off x="925187" y="2133233"/>
        <a:ext cx="10189158" cy="850696"/>
      </dsp:txXfrm>
    </dsp:sp>
    <dsp:sp modelId="{94363C60-C69A-4E73-99FA-D5E6202B5B3A}">
      <dsp:nvSpPr>
        <dsp:cNvPr id="0" name=""/>
        <dsp:cNvSpPr/>
      </dsp:nvSpPr>
      <dsp:spPr>
        <a:xfrm>
          <a:off x="0" y="3196604"/>
          <a:ext cx="11142369" cy="8005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EA3E0-C293-467B-AF01-704ECBB8CA51}">
      <dsp:nvSpPr>
        <dsp:cNvPr id="0" name=""/>
        <dsp:cNvSpPr/>
      </dsp:nvSpPr>
      <dsp:spPr>
        <a:xfrm>
          <a:off x="107298" y="3241911"/>
          <a:ext cx="710590" cy="709896"/>
        </a:xfrm>
        <a:prstGeom prst="rect">
          <a:avLst/>
        </a:prstGeom>
        <a:blipFill rotWithShape="1">
          <a:blip xmlns:r="http://schemas.openxmlformats.org/officeDocument/2006/relationships" r:embed="rId6"/>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E80492-F086-42E7-9877-003BA4868CBE}">
      <dsp:nvSpPr>
        <dsp:cNvPr id="0" name=""/>
        <dsp:cNvSpPr/>
      </dsp:nvSpPr>
      <dsp:spPr>
        <a:xfrm>
          <a:off x="925187" y="3196604"/>
          <a:ext cx="10189158" cy="8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32" tIns="90032" rIns="90032" bIns="90032" numCol="1" spcCol="1270" anchor="ctr" anchorCtr="0">
          <a:noAutofit/>
        </a:bodyPr>
        <a:lstStyle/>
        <a:p>
          <a:pPr marL="0" lvl="0" indent="0" algn="l" defTabSz="1066800">
            <a:lnSpc>
              <a:spcPct val="100000"/>
            </a:lnSpc>
            <a:spcBef>
              <a:spcPct val="0"/>
            </a:spcBef>
            <a:spcAft>
              <a:spcPct val="35000"/>
            </a:spcAft>
            <a:buNone/>
          </a:pPr>
          <a:r>
            <a:rPr lang="en-IE" sz="2400" kern="1200" dirty="0">
              <a:latin typeface="Arial" panose="020B0604020202020204" pitchFamily="34" charset="0"/>
              <a:cs typeface="Arial" panose="020B0604020202020204" pitchFamily="34" charset="0"/>
            </a:rPr>
            <a:t>Benefits of undertaking UDL-informed programme review</a:t>
          </a:r>
          <a:endParaRPr lang="en-US" sz="2400" kern="1200" dirty="0">
            <a:latin typeface="Arial" panose="020B0604020202020204" pitchFamily="34" charset="0"/>
            <a:cs typeface="Arial" panose="020B0604020202020204" pitchFamily="34" charset="0"/>
          </a:endParaRPr>
        </a:p>
      </dsp:txBody>
      <dsp:txXfrm>
        <a:off x="925187" y="3196604"/>
        <a:ext cx="10189158" cy="850696"/>
      </dsp:txXfrm>
    </dsp:sp>
    <dsp:sp modelId="{5E75B28B-5317-4A7E-AB6B-9EB739A1DDDF}">
      <dsp:nvSpPr>
        <dsp:cNvPr id="0" name=""/>
        <dsp:cNvSpPr/>
      </dsp:nvSpPr>
      <dsp:spPr>
        <a:xfrm>
          <a:off x="0" y="4259975"/>
          <a:ext cx="11142369" cy="8005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A3C87D-B534-49FD-9F98-65F6FE83A238}">
      <dsp:nvSpPr>
        <dsp:cNvPr id="0" name=""/>
        <dsp:cNvSpPr/>
      </dsp:nvSpPr>
      <dsp:spPr>
        <a:xfrm>
          <a:off x="138317" y="4318541"/>
          <a:ext cx="696899" cy="698262"/>
        </a:xfrm>
        <a:prstGeom prst="rect">
          <a:avLst/>
        </a:prstGeom>
        <a:blipFill rotWithShape="1">
          <a:blip xmlns:r="http://schemas.openxmlformats.org/officeDocument/2006/relationships" r:embed="rId7"/>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1918E-F564-48E6-AEF4-998AFF91BD47}">
      <dsp:nvSpPr>
        <dsp:cNvPr id="0" name=""/>
        <dsp:cNvSpPr/>
      </dsp:nvSpPr>
      <dsp:spPr>
        <a:xfrm>
          <a:off x="925187" y="4259975"/>
          <a:ext cx="10189158" cy="8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32" tIns="90032" rIns="90032" bIns="90032" numCol="1" spcCol="1270" anchor="ctr" anchorCtr="0">
          <a:noAutofit/>
        </a:bodyPr>
        <a:lstStyle/>
        <a:p>
          <a:pPr marL="0" lvl="0" indent="0" algn="l" defTabSz="1066800">
            <a:lnSpc>
              <a:spcPct val="100000"/>
            </a:lnSpc>
            <a:spcBef>
              <a:spcPct val="0"/>
            </a:spcBef>
            <a:spcAft>
              <a:spcPct val="35000"/>
            </a:spcAft>
            <a:buNone/>
          </a:pPr>
          <a:r>
            <a:rPr lang="en-IE" sz="2400" kern="1200" dirty="0">
              <a:latin typeface="Arial" panose="020B0604020202020204" pitchFamily="34" charset="0"/>
              <a:cs typeface="Arial" panose="020B0604020202020204" pitchFamily="34" charset="0"/>
            </a:rPr>
            <a:t>Recommendations</a:t>
          </a:r>
          <a:endParaRPr lang="en-IE" sz="2400" kern="1200" dirty="0"/>
        </a:p>
      </dsp:txBody>
      <dsp:txXfrm>
        <a:off x="925187" y="4259975"/>
        <a:ext cx="10189158" cy="850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2A914-3E95-4A59-A537-96283BC1BF21}">
      <dsp:nvSpPr>
        <dsp:cNvPr id="0" name=""/>
        <dsp:cNvSpPr/>
      </dsp:nvSpPr>
      <dsp:spPr>
        <a:xfrm>
          <a:off x="6039" y="198381"/>
          <a:ext cx="3556616" cy="42277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5438" tIns="330200" rIns="235438" bIns="330200" numCol="1" spcCol="1270" anchor="t" anchorCtr="0">
          <a:noAutofit/>
        </a:bodyPr>
        <a:lstStyle/>
        <a:p>
          <a:pPr marL="0" lvl="0" indent="0" algn="l" defTabSz="977900">
            <a:lnSpc>
              <a:spcPct val="100000"/>
            </a:lnSpc>
            <a:spcBef>
              <a:spcPct val="0"/>
            </a:spcBef>
            <a:spcAft>
              <a:spcPct val="35000"/>
            </a:spcAft>
            <a:buNone/>
          </a:pPr>
          <a:r>
            <a:rPr lang="en-US" sz="2200" b="1" kern="1200" dirty="0">
              <a:latin typeface="Arial" panose="020B0604020202020204" pitchFamily="34" charset="0"/>
              <a:cs typeface="Arial" panose="020B0604020202020204" pitchFamily="34" charset="0"/>
            </a:rPr>
            <a:t>Address the diverse learning needs </a:t>
          </a:r>
          <a:r>
            <a:rPr lang="en-US" sz="2200" b="0" kern="1200" dirty="0">
              <a:latin typeface="Arial" panose="020B0604020202020204" pitchFamily="34" charset="0"/>
              <a:cs typeface="Arial" panose="020B0604020202020204" pitchFamily="34" charset="0"/>
            </a:rPr>
            <a:t>and preferences of all students through inclusive and flexible pedagogical approaches</a:t>
          </a:r>
          <a:endParaRPr lang="en-US" sz="2200" kern="1200" dirty="0">
            <a:latin typeface="Arial" panose="020B0604020202020204" pitchFamily="34" charset="0"/>
            <a:cs typeface="Arial" panose="020B0604020202020204" pitchFamily="34" charset="0"/>
          </a:endParaRPr>
        </a:p>
      </dsp:txBody>
      <dsp:txXfrm>
        <a:off x="6039" y="1804936"/>
        <a:ext cx="3556616" cy="2536665"/>
      </dsp:txXfrm>
    </dsp:sp>
    <dsp:sp modelId="{CB23166E-95C8-485B-818E-ED3D824A2362}">
      <dsp:nvSpPr>
        <dsp:cNvPr id="0" name=""/>
        <dsp:cNvSpPr/>
      </dsp:nvSpPr>
      <dsp:spPr>
        <a:xfrm>
          <a:off x="1150180" y="621159"/>
          <a:ext cx="1268332" cy="126833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8884" tIns="12700" rIns="9888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35923" y="806902"/>
        <a:ext cx="896846" cy="896846"/>
      </dsp:txXfrm>
    </dsp:sp>
    <dsp:sp modelId="{041B3703-8224-4636-B1E7-80C5BDFA70D5}">
      <dsp:nvSpPr>
        <dsp:cNvPr id="0" name=""/>
        <dsp:cNvSpPr/>
      </dsp:nvSpPr>
      <dsp:spPr>
        <a:xfrm>
          <a:off x="274427" y="4426085"/>
          <a:ext cx="3019839" cy="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12A2EB9-E75B-464C-AA7B-FCBE6B231C6D}">
      <dsp:nvSpPr>
        <dsp:cNvPr id="0" name=""/>
        <dsp:cNvSpPr/>
      </dsp:nvSpPr>
      <dsp:spPr>
        <a:xfrm>
          <a:off x="3879496" y="213136"/>
          <a:ext cx="3379381" cy="42277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5438" tIns="330200" rIns="235438" bIns="330200" numCol="1" spcCol="1270" anchor="t" anchorCtr="0">
          <a:noAutofit/>
        </a:bodyPr>
        <a:lstStyle/>
        <a:p>
          <a:pPr marL="0" lvl="0" indent="0" algn="l" defTabSz="977900">
            <a:lnSpc>
              <a:spcPct val="100000"/>
            </a:lnSpc>
            <a:spcBef>
              <a:spcPct val="0"/>
            </a:spcBef>
            <a:spcAft>
              <a:spcPct val="35000"/>
            </a:spcAft>
            <a:buNone/>
          </a:pPr>
          <a:r>
            <a:rPr lang="en-US" sz="2200" b="1" kern="1200" dirty="0">
              <a:latin typeface="Arial" panose="020B0604020202020204" pitchFamily="34" charset="0"/>
              <a:cs typeface="Arial" panose="020B0604020202020204" pitchFamily="34" charset="0"/>
            </a:rPr>
            <a:t>Align with the strategic priorities </a:t>
          </a:r>
          <a:r>
            <a:rPr lang="en-US" sz="2200" b="0" kern="1200" dirty="0">
              <a:latin typeface="Arial" panose="020B0604020202020204" pitchFamily="34" charset="0"/>
              <a:cs typeface="Arial" panose="020B0604020202020204" pitchFamily="34" charset="0"/>
            </a:rPr>
            <a:t>and educational vision articulated in the ATU Strategic Plan</a:t>
          </a:r>
          <a:endParaRPr lang="en-US" sz="2200" kern="1200" dirty="0">
            <a:latin typeface="Arial" panose="020B0604020202020204" pitchFamily="34" charset="0"/>
            <a:cs typeface="Arial" panose="020B0604020202020204" pitchFamily="34" charset="0"/>
          </a:endParaRPr>
        </a:p>
      </dsp:txBody>
      <dsp:txXfrm>
        <a:off x="3879496" y="1819691"/>
        <a:ext cx="3379381" cy="2536665"/>
      </dsp:txXfrm>
    </dsp:sp>
    <dsp:sp modelId="{F4BCB0E1-21DD-4BE6-B507-7471223F6843}">
      <dsp:nvSpPr>
        <dsp:cNvPr id="0" name=""/>
        <dsp:cNvSpPr/>
      </dsp:nvSpPr>
      <dsp:spPr>
        <a:xfrm>
          <a:off x="4920163" y="621159"/>
          <a:ext cx="1268332" cy="126833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8884" tIns="12700" rIns="9888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105906" y="806902"/>
        <a:ext cx="896846" cy="896846"/>
      </dsp:txXfrm>
    </dsp:sp>
    <dsp:sp modelId="{E6F994CB-BC00-46A2-A288-86025C3CB0C9}">
      <dsp:nvSpPr>
        <dsp:cNvPr id="0" name=""/>
        <dsp:cNvSpPr/>
      </dsp:nvSpPr>
      <dsp:spPr>
        <a:xfrm>
          <a:off x="4044410" y="4426085"/>
          <a:ext cx="3019839" cy="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68AE81D-84A9-4466-9428-7E1B19B4864B}">
      <dsp:nvSpPr>
        <dsp:cNvPr id="0" name=""/>
        <dsp:cNvSpPr/>
      </dsp:nvSpPr>
      <dsp:spPr>
        <a:xfrm>
          <a:off x="7552043" y="173606"/>
          <a:ext cx="3260249" cy="42277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5438" tIns="330200" rIns="235438" bIns="330200" numCol="1" spcCol="1270" anchor="t" anchorCtr="0">
          <a:noAutofit/>
        </a:bodyPr>
        <a:lstStyle/>
        <a:p>
          <a:pPr marL="0" lvl="0" indent="0" algn="l" defTabSz="977900">
            <a:lnSpc>
              <a:spcPct val="100000"/>
            </a:lnSpc>
            <a:spcBef>
              <a:spcPct val="0"/>
            </a:spcBef>
            <a:spcAft>
              <a:spcPct val="35000"/>
            </a:spcAft>
            <a:buNone/>
          </a:pPr>
          <a:r>
            <a:rPr lang="en-US" sz="2200" b="1" kern="1200" dirty="0">
              <a:latin typeface="Arial" panose="020B0604020202020204" pitchFamily="34" charset="0"/>
              <a:cs typeface="Arial" panose="020B0604020202020204" pitchFamily="34" charset="0"/>
            </a:rPr>
            <a:t>Ensure full compliance </a:t>
          </a:r>
          <a:r>
            <a:rPr lang="en-US" sz="2200" b="0" kern="1200" dirty="0">
              <a:latin typeface="Arial" panose="020B0604020202020204" pitchFamily="34" charset="0"/>
              <a:cs typeface="Arial" panose="020B0604020202020204" pitchFamily="34" charset="0"/>
            </a:rPr>
            <a:t>with the principles and commitments outlined in the Altitude Charter</a:t>
          </a:r>
          <a:endParaRPr lang="en-US" sz="2200" kern="1200" dirty="0">
            <a:latin typeface="Arial" panose="020B0604020202020204" pitchFamily="34" charset="0"/>
            <a:cs typeface="Arial" panose="020B0604020202020204" pitchFamily="34" charset="0"/>
          </a:endParaRPr>
        </a:p>
      </dsp:txBody>
      <dsp:txXfrm>
        <a:off x="7552043" y="1780161"/>
        <a:ext cx="3260249" cy="2536665"/>
      </dsp:txXfrm>
    </dsp:sp>
    <dsp:sp modelId="{29AE583C-2DFB-4187-9253-72804D604236}">
      <dsp:nvSpPr>
        <dsp:cNvPr id="0" name=""/>
        <dsp:cNvSpPr/>
      </dsp:nvSpPr>
      <dsp:spPr>
        <a:xfrm>
          <a:off x="8541963" y="621159"/>
          <a:ext cx="1268332" cy="126833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8884" tIns="12700" rIns="9888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8727706" y="806902"/>
        <a:ext cx="896846" cy="896846"/>
      </dsp:txXfrm>
    </dsp:sp>
    <dsp:sp modelId="{7D86BCE1-9EAB-42BF-8758-B02AA7459373}">
      <dsp:nvSpPr>
        <dsp:cNvPr id="0" name=""/>
        <dsp:cNvSpPr/>
      </dsp:nvSpPr>
      <dsp:spPr>
        <a:xfrm>
          <a:off x="7666209" y="4426085"/>
          <a:ext cx="3019839" cy="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432DE-7102-44C1-8106-8236C6C66869}">
      <dsp:nvSpPr>
        <dsp:cNvPr id="0" name=""/>
        <dsp:cNvSpPr/>
      </dsp:nvSpPr>
      <dsp:spPr>
        <a:xfrm>
          <a:off x="3839" y="12059"/>
          <a:ext cx="2308873" cy="794179"/>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Programme Documents</a:t>
          </a:r>
          <a:endParaRPr lang="en-IE" sz="2200" kern="1200" dirty="0"/>
        </a:p>
      </dsp:txBody>
      <dsp:txXfrm>
        <a:off x="3839" y="12059"/>
        <a:ext cx="2308873" cy="794179"/>
      </dsp:txXfrm>
    </dsp:sp>
    <dsp:sp modelId="{B9A9CA46-6D7A-4263-91A3-EDD1E75B06D5}">
      <dsp:nvSpPr>
        <dsp:cNvPr id="0" name=""/>
        <dsp:cNvSpPr/>
      </dsp:nvSpPr>
      <dsp:spPr>
        <a:xfrm>
          <a:off x="3839" y="806239"/>
          <a:ext cx="2308873" cy="2659905"/>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Module descriptors</a:t>
          </a:r>
          <a:endParaRPr lang="en-IE" sz="2000" kern="1200" dirty="0">
            <a:latin typeface="Arial" panose="020B0604020202020204" pitchFamily="34" charset="0"/>
            <a:cs typeface="Arial" panose="020B0604020202020204" pitchFamily="34" charset="0"/>
          </a:endParaRPr>
        </a:p>
      </dsp:txBody>
      <dsp:txXfrm>
        <a:off x="3839" y="806239"/>
        <a:ext cx="2308873" cy="2659905"/>
      </dsp:txXfrm>
    </dsp:sp>
    <dsp:sp modelId="{9C99393C-0019-4286-8F8C-86B4C765AC9A}">
      <dsp:nvSpPr>
        <dsp:cNvPr id="0" name=""/>
        <dsp:cNvSpPr/>
      </dsp:nvSpPr>
      <dsp:spPr>
        <a:xfrm>
          <a:off x="2635955" y="12059"/>
          <a:ext cx="2308873" cy="794179"/>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Inclusive Module Audit Forms  </a:t>
          </a:r>
          <a:endParaRPr lang="en-IE" sz="2200" kern="1200" dirty="0"/>
        </a:p>
      </dsp:txBody>
      <dsp:txXfrm>
        <a:off x="2635955" y="12059"/>
        <a:ext cx="2308873" cy="794179"/>
      </dsp:txXfrm>
    </dsp:sp>
    <dsp:sp modelId="{DC4AC068-2693-496A-9CDB-FB62F6F8FC65}">
      <dsp:nvSpPr>
        <dsp:cNvPr id="0" name=""/>
        <dsp:cNvSpPr/>
      </dsp:nvSpPr>
      <dsp:spPr>
        <a:xfrm>
          <a:off x="2635955" y="806239"/>
          <a:ext cx="2308873" cy="2659905"/>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Questions on teaching materials and classroom practices</a:t>
          </a:r>
          <a:endParaRPr lang="en-IE" sz="190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How to use the toolkit</a:t>
          </a:r>
          <a:endParaRPr lang="en-IE" sz="190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endParaRPr lang="en-IE" sz="1900" kern="1200" dirty="0"/>
        </a:p>
        <a:p>
          <a:pPr marL="171450" lvl="1" indent="-171450" algn="l" defTabSz="844550">
            <a:lnSpc>
              <a:spcPct val="90000"/>
            </a:lnSpc>
            <a:spcBef>
              <a:spcPct val="0"/>
            </a:spcBef>
            <a:spcAft>
              <a:spcPct val="15000"/>
            </a:spcAft>
            <a:buChar char="•"/>
          </a:pPr>
          <a:endParaRPr lang="en-IE" sz="1900" kern="1200" dirty="0"/>
        </a:p>
      </dsp:txBody>
      <dsp:txXfrm>
        <a:off x="2635955" y="806239"/>
        <a:ext cx="2308873" cy="2659905"/>
      </dsp:txXfrm>
    </dsp:sp>
    <dsp:sp modelId="{EC4E0C2B-6936-4559-8190-12AE942BAA1C}">
      <dsp:nvSpPr>
        <dsp:cNvPr id="0" name=""/>
        <dsp:cNvSpPr/>
      </dsp:nvSpPr>
      <dsp:spPr>
        <a:xfrm>
          <a:off x="5268071" y="12059"/>
          <a:ext cx="2308873" cy="794179"/>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Excel Tool</a:t>
          </a:r>
          <a:endParaRPr lang="en-IE" sz="2200" kern="1200" dirty="0"/>
        </a:p>
      </dsp:txBody>
      <dsp:txXfrm>
        <a:off x="5268071" y="12059"/>
        <a:ext cx="2308873" cy="794179"/>
      </dsp:txXfrm>
    </dsp:sp>
    <dsp:sp modelId="{820FCF07-25D8-4220-BC20-7C54FCD58242}">
      <dsp:nvSpPr>
        <dsp:cNvPr id="0" name=""/>
        <dsp:cNvSpPr/>
      </dsp:nvSpPr>
      <dsp:spPr>
        <a:xfrm>
          <a:off x="5268071" y="806239"/>
          <a:ext cx="2308873" cy="2659905"/>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Spreadsheet summarising the responses of the respondents </a:t>
          </a:r>
          <a:endParaRPr lang="en-IE" sz="2000" kern="1200" dirty="0">
            <a:latin typeface="Arial" panose="020B0604020202020204" pitchFamily="34" charset="0"/>
            <a:cs typeface="Arial" panose="020B0604020202020204" pitchFamily="34" charset="0"/>
          </a:endParaRPr>
        </a:p>
      </dsp:txBody>
      <dsp:txXfrm>
        <a:off x="5268071" y="806239"/>
        <a:ext cx="2308873" cy="2659905"/>
      </dsp:txXfrm>
    </dsp:sp>
    <dsp:sp modelId="{D6DF4BB3-8184-4357-8EF5-FF224116D1F4}">
      <dsp:nvSpPr>
        <dsp:cNvPr id="0" name=""/>
        <dsp:cNvSpPr/>
      </dsp:nvSpPr>
      <dsp:spPr>
        <a:xfrm>
          <a:off x="7900186" y="12059"/>
          <a:ext cx="2308873" cy="794179"/>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Programme recommendation </a:t>
          </a:r>
          <a:endParaRPr lang="en-IE" sz="2200" kern="1200" dirty="0"/>
        </a:p>
      </dsp:txBody>
      <dsp:txXfrm>
        <a:off x="7900186" y="12059"/>
        <a:ext cx="2308873" cy="794179"/>
      </dsp:txXfrm>
    </dsp:sp>
    <dsp:sp modelId="{C7BEE06C-4F50-4E5D-B20C-04DD3837EC7E}">
      <dsp:nvSpPr>
        <dsp:cNvPr id="0" name=""/>
        <dsp:cNvSpPr/>
      </dsp:nvSpPr>
      <dsp:spPr>
        <a:xfrm>
          <a:off x="7900186" y="806239"/>
          <a:ext cx="2308873" cy="2659905"/>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Summary Form</a:t>
          </a:r>
          <a:endParaRPr lang="en-IE" sz="200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endParaRPr lang="en-IE" sz="1900" kern="1200" dirty="0"/>
        </a:p>
        <a:p>
          <a:pPr marL="171450" lvl="1" indent="-171450" algn="l" defTabSz="844550">
            <a:lnSpc>
              <a:spcPct val="90000"/>
            </a:lnSpc>
            <a:spcBef>
              <a:spcPct val="0"/>
            </a:spcBef>
            <a:spcAft>
              <a:spcPct val="15000"/>
            </a:spcAft>
            <a:buChar char="•"/>
          </a:pPr>
          <a:endParaRPr lang="en-IE" sz="1900" kern="1200" dirty="0"/>
        </a:p>
      </dsp:txBody>
      <dsp:txXfrm>
        <a:off x="7900186" y="806239"/>
        <a:ext cx="2308873" cy="2659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D05F1-1064-456B-B252-BB9A0FB75917}">
      <dsp:nvSpPr>
        <dsp:cNvPr id="0" name=""/>
        <dsp:cNvSpPr/>
      </dsp:nvSpPr>
      <dsp:spPr>
        <a:xfrm>
          <a:off x="0" y="5520"/>
          <a:ext cx="10515600" cy="701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670AFF-7331-4674-A888-FA2D761F1DC0}">
      <dsp:nvSpPr>
        <dsp:cNvPr id="0" name=""/>
        <dsp:cNvSpPr/>
      </dsp:nvSpPr>
      <dsp:spPr>
        <a:xfrm>
          <a:off x="212192" y="163349"/>
          <a:ext cx="386181" cy="385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BD7A34-03A9-41B8-B871-A2CB44D47E5B}">
      <dsp:nvSpPr>
        <dsp:cNvPr id="0" name=""/>
        <dsp:cNvSpPr/>
      </dsp:nvSpPr>
      <dsp:spPr>
        <a:xfrm>
          <a:off x="810565" y="5520"/>
          <a:ext cx="969255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889000">
            <a:lnSpc>
              <a:spcPct val="100000"/>
            </a:lnSpc>
            <a:spcBef>
              <a:spcPct val="0"/>
            </a:spcBef>
            <a:spcAft>
              <a:spcPct val="35000"/>
            </a:spcAft>
            <a:buNone/>
          </a:pPr>
          <a:r>
            <a:rPr lang="en-IE" sz="2000" kern="1200" dirty="0">
              <a:latin typeface="Arial" panose="020B0604020202020204" pitchFamily="34" charset="0"/>
              <a:ea typeface="Calibri" panose="020F0502020204030204" pitchFamily="34" charset="0"/>
              <a:cs typeface="Arial" panose="020B0604020202020204" pitchFamily="34" charset="0"/>
            </a:rPr>
            <a:t>Overall, we can see there is a good</a:t>
          </a:r>
          <a:r>
            <a:rPr lang="en-IE" sz="2000" kern="1200" baseline="0" dirty="0">
              <a:latin typeface="Arial" panose="020B0604020202020204" pitchFamily="34" charset="0"/>
              <a:ea typeface="Calibri" panose="020F0502020204030204" pitchFamily="34" charset="0"/>
              <a:cs typeface="Arial" panose="020B0604020202020204" pitchFamily="34" charset="0"/>
            </a:rPr>
            <a:t> effort at </a:t>
          </a:r>
          <a:r>
            <a:rPr lang="en-IE" sz="2000" b="1" kern="1200" baseline="0" dirty="0">
              <a:latin typeface="Arial" panose="020B0604020202020204" pitchFamily="34" charset="0"/>
              <a:ea typeface="Calibri" panose="020F0502020204030204" pitchFamily="34" charset="0"/>
              <a:cs typeface="Arial" panose="020B0604020202020204" pitchFamily="34" charset="0"/>
            </a:rPr>
            <a:t>active learning </a:t>
          </a:r>
          <a:r>
            <a:rPr lang="en-IE" sz="2000" kern="1200" baseline="0" dirty="0">
              <a:latin typeface="Arial" panose="020B0604020202020204" pitchFamily="34" charset="0"/>
              <a:ea typeface="Calibri" panose="020F0502020204030204" pitchFamily="34" charset="0"/>
              <a:cs typeface="Arial" panose="020B0604020202020204" pitchFamily="34" charset="0"/>
            </a:rPr>
            <a:t>with activities that are engaging  and encouraging discussion</a:t>
          </a:r>
          <a:endParaRPr lang="en-US" sz="2000" kern="1200" dirty="0">
            <a:latin typeface="Arial" panose="020B0604020202020204" pitchFamily="34" charset="0"/>
            <a:ea typeface="Calibri" panose="020F0502020204030204" pitchFamily="34" charset="0"/>
            <a:cs typeface="Arial" panose="020B0604020202020204" pitchFamily="34" charset="0"/>
          </a:endParaRPr>
        </a:p>
      </dsp:txBody>
      <dsp:txXfrm>
        <a:off x="810565" y="5520"/>
        <a:ext cx="9692551" cy="723382"/>
      </dsp:txXfrm>
    </dsp:sp>
    <dsp:sp modelId="{59247A11-E5E7-46CB-8235-136317C5C267}">
      <dsp:nvSpPr>
        <dsp:cNvPr id="0" name=""/>
        <dsp:cNvSpPr/>
      </dsp:nvSpPr>
      <dsp:spPr>
        <a:xfrm>
          <a:off x="0" y="909749"/>
          <a:ext cx="10515600" cy="701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9F33D6-CFEA-4B5C-B4DE-91A2F5BC4485}">
      <dsp:nvSpPr>
        <dsp:cNvPr id="0" name=""/>
        <dsp:cNvSpPr/>
      </dsp:nvSpPr>
      <dsp:spPr>
        <a:xfrm>
          <a:off x="212192" y="1067578"/>
          <a:ext cx="386181" cy="385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D22E4F-AC3E-4E75-9A21-9635A6BA9BAF}">
      <dsp:nvSpPr>
        <dsp:cNvPr id="0" name=""/>
        <dsp:cNvSpPr/>
      </dsp:nvSpPr>
      <dsp:spPr>
        <a:xfrm>
          <a:off x="810565" y="909749"/>
          <a:ext cx="969255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889000">
            <a:lnSpc>
              <a:spcPct val="100000"/>
            </a:lnSpc>
            <a:spcBef>
              <a:spcPct val="0"/>
            </a:spcBef>
            <a:spcAft>
              <a:spcPct val="35000"/>
            </a:spcAft>
            <a:buNone/>
          </a:pPr>
          <a:r>
            <a:rPr lang="en-IE" sz="2000" kern="1200" baseline="0" dirty="0">
              <a:latin typeface="Arial" panose="020B0604020202020204" pitchFamily="34" charset="0"/>
              <a:ea typeface="Calibri" panose="020F0502020204030204" pitchFamily="34" charset="0"/>
              <a:cs typeface="Arial" panose="020B0604020202020204" pitchFamily="34" charset="0"/>
            </a:rPr>
            <a:t>Material is provided </a:t>
          </a:r>
          <a:r>
            <a:rPr lang="en-IE" sz="2000" b="1" kern="1200" baseline="0" dirty="0">
              <a:latin typeface="Arial" panose="020B0604020202020204" pitchFamily="34" charset="0"/>
              <a:ea typeface="Calibri" panose="020F0502020204030204" pitchFamily="34" charset="0"/>
              <a:cs typeface="Arial" panose="020B0604020202020204" pitchFamily="34" charset="0"/>
            </a:rPr>
            <a:t>in advance </a:t>
          </a:r>
          <a:r>
            <a:rPr lang="en-IE" sz="2000" kern="1200" baseline="0" dirty="0">
              <a:latin typeface="Arial" panose="020B0604020202020204" pitchFamily="34" charset="0"/>
              <a:ea typeface="Calibri" panose="020F0502020204030204" pitchFamily="34" charset="0"/>
              <a:cs typeface="Arial" panose="020B0604020202020204" pitchFamily="34" charset="0"/>
            </a:rPr>
            <a:t>on Virtual learning environment Moodle/Blackboard which is good practice</a:t>
          </a:r>
          <a:endParaRPr lang="en-US" sz="2000" kern="1200" dirty="0">
            <a:latin typeface="Arial" panose="020B0604020202020204" pitchFamily="34" charset="0"/>
            <a:ea typeface="Calibri" panose="020F0502020204030204" pitchFamily="34" charset="0"/>
            <a:cs typeface="Arial" panose="020B0604020202020204" pitchFamily="34" charset="0"/>
          </a:endParaRPr>
        </a:p>
      </dsp:txBody>
      <dsp:txXfrm>
        <a:off x="810565" y="909749"/>
        <a:ext cx="9692551" cy="723382"/>
      </dsp:txXfrm>
    </dsp:sp>
    <dsp:sp modelId="{A8D8A3F4-AE34-4C02-AA64-DE8A534735E6}">
      <dsp:nvSpPr>
        <dsp:cNvPr id="0" name=""/>
        <dsp:cNvSpPr/>
      </dsp:nvSpPr>
      <dsp:spPr>
        <a:xfrm>
          <a:off x="0" y="1813977"/>
          <a:ext cx="10515600" cy="701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4AF844-3BA8-43AE-B406-F646E06AFA9A}">
      <dsp:nvSpPr>
        <dsp:cNvPr id="0" name=""/>
        <dsp:cNvSpPr/>
      </dsp:nvSpPr>
      <dsp:spPr>
        <a:xfrm>
          <a:off x="212192" y="1971806"/>
          <a:ext cx="386181" cy="385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ADCF9-A9D9-4871-91A3-0786CF302449}">
      <dsp:nvSpPr>
        <dsp:cNvPr id="0" name=""/>
        <dsp:cNvSpPr/>
      </dsp:nvSpPr>
      <dsp:spPr>
        <a:xfrm>
          <a:off x="810565" y="1813977"/>
          <a:ext cx="969255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889000">
            <a:lnSpc>
              <a:spcPct val="100000"/>
            </a:lnSpc>
            <a:spcBef>
              <a:spcPct val="0"/>
            </a:spcBef>
            <a:spcAft>
              <a:spcPct val="35000"/>
            </a:spcAft>
            <a:buNone/>
          </a:pPr>
          <a:r>
            <a:rPr lang="en-IE" sz="2000" kern="1200" dirty="0">
              <a:latin typeface="Arial" panose="020B0604020202020204" pitchFamily="34" charset="0"/>
              <a:ea typeface="Calibri" panose="020F0502020204030204" pitchFamily="34" charset="0"/>
              <a:cs typeface="Arial" panose="020B0604020202020204" pitchFamily="34" charset="0"/>
            </a:rPr>
            <a:t>Material generally follows the guidelines of </a:t>
          </a:r>
          <a:r>
            <a:rPr lang="en-IE" sz="2000" b="1" kern="1200" dirty="0">
              <a:latin typeface="Arial" panose="020B0604020202020204" pitchFamily="34" charset="0"/>
              <a:ea typeface="Calibri" panose="020F0502020204030204" pitchFamily="34" charset="0"/>
              <a:cs typeface="Arial" panose="020B0604020202020204" pitchFamily="34" charset="0"/>
            </a:rPr>
            <a:t>accessibility </a:t>
          </a:r>
          <a:r>
            <a:rPr lang="en-IE" sz="2000" b="0" kern="1200" dirty="0">
              <a:latin typeface="Arial" panose="020B0604020202020204" pitchFamily="34" charset="0"/>
              <a:ea typeface="Calibri" panose="020F0502020204030204" pitchFamily="34" charset="0"/>
              <a:cs typeface="Arial" panose="020B0604020202020204" pitchFamily="34" charset="0"/>
            </a:rPr>
            <a:t>varied formats</a:t>
          </a:r>
          <a:endParaRPr lang="en-US" sz="2000" b="0" kern="1200" dirty="0">
            <a:latin typeface="Arial" panose="020B0604020202020204" pitchFamily="34" charset="0"/>
            <a:ea typeface="Calibri" panose="020F0502020204030204" pitchFamily="34" charset="0"/>
            <a:cs typeface="Arial" panose="020B0604020202020204" pitchFamily="34" charset="0"/>
          </a:endParaRPr>
        </a:p>
      </dsp:txBody>
      <dsp:txXfrm>
        <a:off x="810565" y="1813977"/>
        <a:ext cx="9692551" cy="723382"/>
      </dsp:txXfrm>
    </dsp:sp>
    <dsp:sp modelId="{943DA53F-B1BC-48A0-9090-7B064B2A1236}">
      <dsp:nvSpPr>
        <dsp:cNvPr id="0" name=""/>
        <dsp:cNvSpPr/>
      </dsp:nvSpPr>
      <dsp:spPr>
        <a:xfrm>
          <a:off x="0" y="2718206"/>
          <a:ext cx="10515600" cy="701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74E18-5074-4BA8-827C-3AB3225CC299}">
      <dsp:nvSpPr>
        <dsp:cNvPr id="0" name=""/>
        <dsp:cNvSpPr/>
      </dsp:nvSpPr>
      <dsp:spPr>
        <a:xfrm>
          <a:off x="212192" y="2876034"/>
          <a:ext cx="386181" cy="3858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656DE1-60F4-4026-BF47-98A216C962B4}">
      <dsp:nvSpPr>
        <dsp:cNvPr id="0" name=""/>
        <dsp:cNvSpPr/>
      </dsp:nvSpPr>
      <dsp:spPr>
        <a:xfrm>
          <a:off x="810565" y="2718206"/>
          <a:ext cx="969255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889000">
            <a:lnSpc>
              <a:spcPct val="100000"/>
            </a:lnSpc>
            <a:spcBef>
              <a:spcPct val="0"/>
            </a:spcBef>
            <a:spcAft>
              <a:spcPct val="35000"/>
            </a:spcAft>
            <a:buNone/>
          </a:pPr>
          <a:r>
            <a:rPr lang="en-IE" sz="2000" kern="1200" dirty="0">
              <a:latin typeface="Arial" panose="020B0604020202020204" pitchFamily="34" charset="0"/>
              <a:ea typeface="Calibri" panose="020F0502020204030204" pitchFamily="34" charset="0"/>
              <a:cs typeface="Arial" panose="020B0604020202020204" pitchFamily="34" charset="0"/>
            </a:rPr>
            <a:t>T</a:t>
          </a:r>
          <a:r>
            <a:rPr lang="en-IE" sz="2000" kern="1200" baseline="0" dirty="0">
              <a:latin typeface="Arial" panose="020B0604020202020204" pitchFamily="34" charset="0"/>
              <a:ea typeface="Calibri" panose="020F0502020204030204" pitchFamily="34" charset="0"/>
              <a:cs typeface="Arial" panose="020B0604020202020204" pitchFamily="34" charset="0"/>
            </a:rPr>
            <a:t>here is a clear awareness of learning process ensuring learning </a:t>
          </a:r>
          <a:r>
            <a:rPr lang="en-IE" sz="2000" b="0" kern="1200" baseline="0" dirty="0">
              <a:latin typeface="Arial" panose="020B0604020202020204" pitchFamily="34" charset="0"/>
              <a:ea typeface="Calibri" panose="020F0502020204030204" pitchFamily="34" charset="0"/>
              <a:cs typeface="Arial" panose="020B0604020202020204" pitchFamily="34" charset="0"/>
            </a:rPr>
            <a:t>is</a:t>
          </a:r>
          <a:r>
            <a:rPr lang="en-IE" sz="2000" b="1" kern="1200" baseline="0" dirty="0">
              <a:latin typeface="Arial" panose="020B0604020202020204" pitchFamily="34" charset="0"/>
              <a:ea typeface="Calibri" panose="020F0502020204030204" pitchFamily="34" charset="0"/>
              <a:cs typeface="Arial" panose="020B0604020202020204" pitchFamily="34" charset="0"/>
            </a:rPr>
            <a:t> scaffolded</a:t>
          </a:r>
          <a:endParaRPr lang="en-US" sz="2000" b="1" kern="1200" dirty="0">
            <a:latin typeface="Arial" panose="020B0604020202020204" pitchFamily="34" charset="0"/>
            <a:ea typeface="Calibri" panose="020F0502020204030204" pitchFamily="34" charset="0"/>
            <a:cs typeface="Arial" panose="020B0604020202020204" pitchFamily="34" charset="0"/>
          </a:endParaRPr>
        </a:p>
      </dsp:txBody>
      <dsp:txXfrm>
        <a:off x="810565" y="2718206"/>
        <a:ext cx="9692551" cy="723382"/>
      </dsp:txXfrm>
    </dsp:sp>
    <dsp:sp modelId="{FA4E093E-F7B9-45A2-83B0-58C235D7BCF5}">
      <dsp:nvSpPr>
        <dsp:cNvPr id="0" name=""/>
        <dsp:cNvSpPr/>
      </dsp:nvSpPr>
      <dsp:spPr>
        <a:xfrm>
          <a:off x="0" y="3622434"/>
          <a:ext cx="10515600" cy="701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D9A665-9927-4B4F-A07A-DA68DBC6CB12}">
      <dsp:nvSpPr>
        <dsp:cNvPr id="0" name=""/>
        <dsp:cNvSpPr/>
      </dsp:nvSpPr>
      <dsp:spPr>
        <a:xfrm>
          <a:off x="212192" y="3780263"/>
          <a:ext cx="386181" cy="3858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605945-1092-40EC-9E20-1F5AF9FAF2D0}">
      <dsp:nvSpPr>
        <dsp:cNvPr id="0" name=""/>
        <dsp:cNvSpPr/>
      </dsp:nvSpPr>
      <dsp:spPr>
        <a:xfrm>
          <a:off x="810565" y="3622434"/>
          <a:ext cx="969255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889000">
            <a:lnSpc>
              <a:spcPct val="100000"/>
            </a:lnSpc>
            <a:spcBef>
              <a:spcPct val="0"/>
            </a:spcBef>
            <a:spcAft>
              <a:spcPct val="35000"/>
            </a:spcAft>
            <a:buNone/>
          </a:pPr>
          <a:r>
            <a:rPr lang="en-IE" sz="2000" kern="1200" dirty="0">
              <a:latin typeface="Arial" panose="020B0604020202020204" pitchFamily="34" charset="0"/>
              <a:ea typeface="Calibri" panose="020F0502020204030204" pitchFamily="34" charset="0"/>
              <a:cs typeface="Arial" panose="020B0604020202020204" pitchFamily="34" charset="0"/>
            </a:rPr>
            <a:t>Learners have the opportunity to discuss </a:t>
          </a:r>
          <a:r>
            <a:rPr lang="en-IE" sz="2000" b="1" kern="1200" dirty="0">
              <a:latin typeface="Arial" panose="020B0604020202020204" pitchFamily="34" charset="0"/>
              <a:ea typeface="Calibri" panose="020F0502020204030204" pitchFamily="34" charset="0"/>
              <a:cs typeface="Arial" panose="020B0604020202020204" pitchFamily="34" charset="0"/>
            </a:rPr>
            <a:t>one to one </a:t>
          </a:r>
          <a:r>
            <a:rPr lang="en-IE" sz="2000" kern="1200" dirty="0">
              <a:latin typeface="Arial" panose="020B0604020202020204" pitchFamily="34" charset="0"/>
              <a:ea typeface="Calibri" panose="020F0502020204030204" pitchFamily="34" charset="0"/>
              <a:cs typeface="Arial" panose="020B0604020202020204" pitchFamily="34" charset="0"/>
            </a:rPr>
            <a:t>with the lecturer if needed</a:t>
          </a:r>
          <a:endParaRPr lang="en-US" sz="2000" kern="1200" dirty="0">
            <a:latin typeface="Arial" panose="020B0604020202020204" pitchFamily="34" charset="0"/>
            <a:ea typeface="Calibri" panose="020F0502020204030204" pitchFamily="34" charset="0"/>
            <a:cs typeface="Arial" panose="020B0604020202020204" pitchFamily="34" charset="0"/>
          </a:endParaRPr>
        </a:p>
      </dsp:txBody>
      <dsp:txXfrm>
        <a:off x="810565" y="3622434"/>
        <a:ext cx="9692551" cy="7233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B56BF-B6B2-461F-8BEA-C2C59D52AE7D}">
      <dsp:nvSpPr>
        <dsp:cNvPr id="0" name=""/>
        <dsp:cNvSpPr/>
      </dsp:nvSpPr>
      <dsp:spPr>
        <a:xfrm>
          <a:off x="0" y="0"/>
          <a:ext cx="11734799" cy="105417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Arial" panose="020B0604020202020204" pitchFamily="34" charset="0"/>
              <a:cs typeface="Arial" panose="020B0604020202020204" pitchFamily="34" charset="0"/>
            </a:rPr>
            <a:t>A </a:t>
          </a:r>
          <a:r>
            <a:rPr lang="en-GB" sz="2000" b="1" kern="1200" dirty="0">
              <a:latin typeface="Arial" panose="020B0604020202020204" pitchFamily="34" charset="0"/>
              <a:cs typeface="Arial" panose="020B0604020202020204" pitchFamily="34" charset="0"/>
            </a:rPr>
            <a:t>glossary</a:t>
          </a:r>
          <a:r>
            <a:rPr lang="en-GB" sz="2000" b="0" kern="1200" dirty="0">
              <a:latin typeface="Arial" panose="020B0604020202020204" pitchFamily="34" charset="0"/>
              <a:cs typeface="Arial" panose="020B0604020202020204" pitchFamily="34" charset="0"/>
            </a:rPr>
            <a:t> enhances accessibility of module content and represents good </a:t>
          </a:r>
          <a:r>
            <a:rPr lang="en-GB" sz="2000" b="1" kern="1200" dirty="0">
              <a:latin typeface="Arial" panose="020B0604020202020204" pitchFamily="34" charset="0"/>
              <a:cs typeface="Arial" panose="020B0604020202020204" pitchFamily="34" charset="0"/>
            </a:rPr>
            <a:t>pedagogical practice</a:t>
          </a:r>
          <a:endParaRPr lang="en-US" sz="2000" b="1" kern="1200" dirty="0">
            <a:latin typeface="Arial" panose="020B0604020202020204" pitchFamily="34" charset="0"/>
            <a:cs typeface="Arial" panose="020B0604020202020204" pitchFamily="34" charset="0"/>
          </a:endParaRPr>
        </a:p>
      </dsp:txBody>
      <dsp:txXfrm>
        <a:off x="51460" y="51460"/>
        <a:ext cx="11631879" cy="951250"/>
      </dsp:txXfrm>
    </dsp:sp>
    <dsp:sp modelId="{0074FFA7-4625-4983-8B60-E60F12149217}">
      <dsp:nvSpPr>
        <dsp:cNvPr id="0" name=""/>
        <dsp:cNvSpPr/>
      </dsp:nvSpPr>
      <dsp:spPr>
        <a:xfrm>
          <a:off x="0" y="1247654"/>
          <a:ext cx="11734799" cy="105417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Arial" panose="020B0604020202020204" pitchFamily="34" charset="0"/>
              <a:cs typeface="Arial" panose="020B0604020202020204" pitchFamily="34" charset="0"/>
            </a:rPr>
            <a:t>When lecturers are assigned new modules, </a:t>
          </a:r>
          <a:r>
            <a:rPr lang="en-GB" sz="2000" b="1" kern="1200" dirty="0">
              <a:latin typeface="Arial" panose="020B0604020202020204" pitchFamily="34" charset="0"/>
              <a:cs typeface="Arial" panose="020B0604020202020204" pitchFamily="34" charset="0"/>
            </a:rPr>
            <a:t>time constraints </a:t>
          </a:r>
          <a:r>
            <a:rPr lang="en-GB" sz="2000" b="0" kern="1200" dirty="0">
              <a:latin typeface="Arial" panose="020B0604020202020204" pitchFamily="34" charset="0"/>
              <a:cs typeface="Arial" panose="020B0604020202020204" pitchFamily="34" charset="0"/>
            </a:rPr>
            <a:t>in preparing and delivering content may limit the immediate integration of UDL best practices</a:t>
          </a:r>
          <a:endParaRPr lang="en-US" sz="2000" kern="1200" dirty="0">
            <a:latin typeface="Arial" panose="020B0604020202020204" pitchFamily="34" charset="0"/>
            <a:cs typeface="Arial" panose="020B0604020202020204" pitchFamily="34" charset="0"/>
          </a:endParaRPr>
        </a:p>
      </dsp:txBody>
      <dsp:txXfrm>
        <a:off x="51460" y="1299114"/>
        <a:ext cx="11631879" cy="951250"/>
      </dsp:txXfrm>
    </dsp:sp>
    <dsp:sp modelId="{ACD0853B-51F4-4E61-9F20-C3D5FDFBB6B4}">
      <dsp:nvSpPr>
        <dsp:cNvPr id="0" name=""/>
        <dsp:cNvSpPr/>
      </dsp:nvSpPr>
      <dsp:spPr>
        <a:xfrm>
          <a:off x="0" y="2454464"/>
          <a:ext cx="11734799" cy="105417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Group work </a:t>
          </a:r>
          <a:r>
            <a:rPr lang="en-GB" sz="2000" b="0" kern="1200" dirty="0">
              <a:latin typeface="Arial" panose="020B0604020202020204" pitchFamily="34" charset="0"/>
              <a:cs typeface="Arial" panose="020B0604020202020204" pitchFamily="34" charset="0"/>
            </a:rPr>
            <a:t>is a key principle of UDL, promoting peer learning, skill development, and a sense of community that enhances </a:t>
          </a:r>
          <a:r>
            <a:rPr lang="en-GB" sz="2000" b="1" kern="1200" dirty="0">
              <a:latin typeface="Arial" panose="020B0604020202020204" pitchFamily="34" charset="0"/>
              <a:cs typeface="Arial" panose="020B0604020202020204" pitchFamily="34" charset="0"/>
            </a:rPr>
            <a:t>inclusivity and productivity</a:t>
          </a:r>
          <a:endParaRPr lang="en-US" sz="2000" b="1" kern="1200" dirty="0">
            <a:latin typeface="Arial" panose="020B0604020202020204" pitchFamily="34" charset="0"/>
            <a:cs typeface="Arial" panose="020B0604020202020204" pitchFamily="34" charset="0"/>
          </a:endParaRPr>
        </a:p>
      </dsp:txBody>
      <dsp:txXfrm>
        <a:off x="51460" y="2505924"/>
        <a:ext cx="11631879" cy="951250"/>
      </dsp:txXfrm>
    </dsp:sp>
    <dsp:sp modelId="{F6D3D83B-C818-4009-9534-B897AA88FBA7}">
      <dsp:nvSpPr>
        <dsp:cNvPr id="0" name=""/>
        <dsp:cNvSpPr/>
      </dsp:nvSpPr>
      <dsp:spPr>
        <a:xfrm>
          <a:off x="0" y="3661274"/>
          <a:ext cx="11734799" cy="105417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E" sz="2000" b="1" kern="1200" dirty="0">
              <a:latin typeface="Arial" panose="020B0604020202020204" pitchFamily="34" charset="0"/>
              <a:cs typeface="Arial" panose="020B0604020202020204" pitchFamily="34" charset="0"/>
            </a:rPr>
            <a:t>Feedback and feed forward </a:t>
          </a:r>
          <a:r>
            <a:rPr lang="en-IE" sz="2000" b="0" kern="1200" dirty="0">
              <a:latin typeface="Arial" panose="020B0604020202020204" pitchFamily="34" charset="0"/>
              <a:cs typeface="Arial" panose="020B0604020202020204" pitchFamily="34" charset="0"/>
            </a:rPr>
            <a:t>is essential for learners to assess what they need to work on and gauge their progress. Consider feedback in </a:t>
          </a:r>
          <a:r>
            <a:rPr lang="en-IE" sz="2000" b="1" kern="1200" dirty="0">
              <a:latin typeface="Arial" panose="020B0604020202020204" pitchFamily="34" charset="0"/>
              <a:cs typeface="Arial" panose="020B0604020202020204" pitchFamily="34" charset="0"/>
            </a:rPr>
            <a:t>different media/formats</a:t>
          </a:r>
          <a:r>
            <a:rPr lang="en-IE" sz="2000" b="0" kern="1200" dirty="0">
              <a:latin typeface="Arial" panose="020B0604020202020204" pitchFamily="34" charset="0"/>
              <a:cs typeface="Arial" panose="020B0604020202020204" pitchFamily="34" charset="0"/>
            </a:rPr>
            <a:t>: On-line, audio feedback, verbal class feedback</a:t>
          </a:r>
          <a:endParaRPr lang="en-US" sz="2000" kern="1200" dirty="0">
            <a:latin typeface="Arial" panose="020B0604020202020204" pitchFamily="34" charset="0"/>
            <a:cs typeface="Arial" panose="020B0604020202020204" pitchFamily="34" charset="0"/>
          </a:endParaRPr>
        </a:p>
      </dsp:txBody>
      <dsp:txXfrm>
        <a:off x="51460" y="3712734"/>
        <a:ext cx="11631879" cy="951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7B182-D27E-4BCA-B3C7-0EDE05E963F5}">
      <dsp:nvSpPr>
        <dsp:cNvPr id="0" name=""/>
        <dsp:cNvSpPr/>
      </dsp:nvSpPr>
      <dsp:spPr>
        <a:xfrm>
          <a:off x="113010" y="679901"/>
          <a:ext cx="1533708" cy="153370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360DF-31A9-48FA-A741-349044F79931}">
      <dsp:nvSpPr>
        <dsp:cNvPr id="0" name=""/>
        <dsp:cNvSpPr/>
      </dsp:nvSpPr>
      <dsp:spPr>
        <a:xfrm>
          <a:off x="435089" y="1001980"/>
          <a:ext cx="889551" cy="8895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7FBEB5-6120-406B-99C3-F8965416FB2F}">
      <dsp:nvSpPr>
        <dsp:cNvPr id="0" name=""/>
        <dsp:cNvSpPr/>
      </dsp:nvSpPr>
      <dsp:spPr>
        <a:xfrm>
          <a:off x="1975371" y="679901"/>
          <a:ext cx="3615170" cy="1533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kern="1200" dirty="0">
              <a:latin typeface="Arial" panose="020B0604020202020204" pitchFamily="34" charset="0"/>
              <a:cs typeface="Arial" panose="020B0604020202020204" pitchFamily="34" charset="0"/>
            </a:rPr>
            <a:t>Know Students’ </a:t>
          </a:r>
          <a:r>
            <a:rPr lang="en-GB" sz="2000" b="1" kern="1200" dirty="0">
              <a:latin typeface="Arial" panose="020B0604020202020204" pitchFamily="34" charset="0"/>
              <a:cs typeface="Arial" panose="020B0604020202020204" pitchFamily="34" charset="0"/>
            </a:rPr>
            <a:t>Strengths and Barriers</a:t>
          </a:r>
          <a:endParaRPr lang="en-US" sz="2000" b="1" kern="1200" dirty="0">
            <a:latin typeface="Arial" panose="020B0604020202020204" pitchFamily="34" charset="0"/>
            <a:cs typeface="Arial" panose="020B0604020202020204" pitchFamily="34" charset="0"/>
          </a:endParaRPr>
        </a:p>
      </dsp:txBody>
      <dsp:txXfrm>
        <a:off x="1975371" y="679901"/>
        <a:ext cx="3615170" cy="1533708"/>
      </dsp:txXfrm>
    </dsp:sp>
    <dsp:sp modelId="{E782B683-7D32-48D0-80B2-C2EEA021AE9F}">
      <dsp:nvSpPr>
        <dsp:cNvPr id="0" name=""/>
        <dsp:cNvSpPr/>
      </dsp:nvSpPr>
      <dsp:spPr>
        <a:xfrm>
          <a:off x="6220458" y="679901"/>
          <a:ext cx="1533708" cy="153370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EC5510-D443-4D79-AC83-8DD99C930792}">
      <dsp:nvSpPr>
        <dsp:cNvPr id="0" name=""/>
        <dsp:cNvSpPr/>
      </dsp:nvSpPr>
      <dsp:spPr>
        <a:xfrm>
          <a:off x="6542536" y="1001980"/>
          <a:ext cx="889551" cy="8895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4C17F9-4779-49EE-9AB7-F04CFB2E63F4}">
      <dsp:nvSpPr>
        <dsp:cNvPr id="0" name=""/>
        <dsp:cNvSpPr/>
      </dsp:nvSpPr>
      <dsp:spPr>
        <a:xfrm>
          <a:off x="8082818" y="679901"/>
          <a:ext cx="3615170" cy="1533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1" kern="1200" dirty="0">
              <a:latin typeface="Arial" panose="020B0604020202020204" pitchFamily="34" charset="0"/>
              <a:cs typeface="Arial" panose="020B0604020202020204" pitchFamily="34" charset="0"/>
            </a:rPr>
            <a:t>Use of Digital Materials</a:t>
          </a:r>
          <a:r>
            <a:rPr lang="en-GB" sz="2000" b="0" kern="1200" dirty="0">
              <a:latin typeface="Arial" panose="020B0604020202020204" pitchFamily="34" charset="0"/>
              <a:cs typeface="Arial" panose="020B0604020202020204" pitchFamily="34" charset="0"/>
            </a:rPr>
            <a:t>: Provide accessible digital content that allows for text-to-speech, adjustable font sizes, embedded definitions, and translation tools</a:t>
          </a:r>
          <a:endParaRPr lang="en-US" sz="2000" kern="1200" dirty="0">
            <a:latin typeface="Arial" panose="020B0604020202020204" pitchFamily="34" charset="0"/>
            <a:cs typeface="Arial" panose="020B0604020202020204" pitchFamily="34" charset="0"/>
          </a:endParaRPr>
        </a:p>
      </dsp:txBody>
      <dsp:txXfrm>
        <a:off x="8082818" y="679901"/>
        <a:ext cx="3615170" cy="1533708"/>
      </dsp:txXfrm>
    </dsp:sp>
    <dsp:sp modelId="{6EB3734A-9F67-4350-B55C-18C408CE7363}">
      <dsp:nvSpPr>
        <dsp:cNvPr id="0" name=""/>
        <dsp:cNvSpPr/>
      </dsp:nvSpPr>
      <dsp:spPr>
        <a:xfrm>
          <a:off x="113010" y="3120389"/>
          <a:ext cx="1533708" cy="153370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0820ED-7CBB-460A-9317-F1A7C8405F5F}">
      <dsp:nvSpPr>
        <dsp:cNvPr id="0" name=""/>
        <dsp:cNvSpPr/>
      </dsp:nvSpPr>
      <dsp:spPr>
        <a:xfrm>
          <a:off x="435089" y="3442468"/>
          <a:ext cx="889551" cy="8895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53C97C-C7E8-41CC-9696-25F1F56A31BE}">
      <dsp:nvSpPr>
        <dsp:cNvPr id="0" name=""/>
        <dsp:cNvSpPr/>
      </dsp:nvSpPr>
      <dsp:spPr>
        <a:xfrm>
          <a:off x="1975371" y="3120389"/>
          <a:ext cx="3615170" cy="1533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kern="1200" dirty="0">
              <a:latin typeface="Arial" panose="020B0604020202020204" pitchFamily="34" charset="0"/>
              <a:cs typeface="Arial" panose="020B0604020202020204" pitchFamily="34" charset="0"/>
            </a:rPr>
            <a:t>Share content in </a:t>
          </a:r>
          <a:r>
            <a:rPr lang="en-GB" sz="2000" b="1" kern="1200" dirty="0">
              <a:latin typeface="Arial" panose="020B0604020202020204" pitchFamily="34" charset="0"/>
              <a:cs typeface="Arial" panose="020B0604020202020204" pitchFamily="34" charset="0"/>
            </a:rPr>
            <a:t>varied formats </a:t>
          </a:r>
          <a:r>
            <a:rPr lang="en-GB" sz="2000" b="0" kern="1200" dirty="0">
              <a:latin typeface="Arial" panose="020B0604020202020204" pitchFamily="34" charset="0"/>
              <a:cs typeface="Arial" panose="020B0604020202020204" pitchFamily="34" charset="0"/>
            </a:rPr>
            <a:t>(e.g., plain language summaries, detailed readings, videos, podcasts) to enhance accessibility and comprehension.</a:t>
          </a:r>
          <a:endParaRPr lang="en-US" sz="2000" kern="1200" dirty="0">
            <a:latin typeface="Arial" panose="020B0604020202020204" pitchFamily="34" charset="0"/>
            <a:cs typeface="Arial" panose="020B0604020202020204" pitchFamily="34" charset="0"/>
          </a:endParaRPr>
        </a:p>
      </dsp:txBody>
      <dsp:txXfrm>
        <a:off x="1975371" y="3120389"/>
        <a:ext cx="3615170" cy="1533708"/>
      </dsp:txXfrm>
    </dsp:sp>
    <dsp:sp modelId="{C911B627-0830-49BC-848E-B93A96943014}">
      <dsp:nvSpPr>
        <dsp:cNvPr id="0" name=""/>
        <dsp:cNvSpPr/>
      </dsp:nvSpPr>
      <dsp:spPr>
        <a:xfrm>
          <a:off x="6220458" y="3120389"/>
          <a:ext cx="1533708" cy="153370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27487E-1B80-48C5-A835-5D3ABF8AD8CF}">
      <dsp:nvSpPr>
        <dsp:cNvPr id="0" name=""/>
        <dsp:cNvSpPr/>
      </dsp:nvSpPr>
      <dsp:spPr>
        <a:xfrm>
          <a:off x="6542536" y="3442468"/>
          <a:ext cx="889551" cy="8895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12A376-9D57-4814-B2DA-B1F65CFD263A}">
      <dsp:nvSpPr>
        <dsp:cNvPr id="0" name=""/>
        <dsp:cNvSpPr/>
      </dsp:nvSpPr>
      <dsp:spPr>
        <a:xfrm>
          <a:off x="8082818" y="3120389"/>
          <a:ext cx="3615170" cy="1533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1" kern="1200" dirty="0">
              <a:latin typeface="Arial" panose="020B0604020202020204" pitchFamily="34" charset="0"/>
              <a:cs typeface="Arial" panose="020B0604020202020204" pitchFamily="34" charset="0"/>
            </a:rPr>
            <a:t>Offer students choice </a:t>
          </a:r>
          <a:r>
            <a:rPr lang="en-GB" sz="2000" b="0" kern="1200" dirty="0">
              <a:latin typeface="Arial" panose="020B0604020202020204" pitchFamily="34" charset="0"/>
              <a:cs typeface="Arial" panose="020B0604020202020204" pitchFamily="34" charset="0"/>
            </a:rPr>
            <a:t>in how they demonstrate learning (e.g., written, oral, visual, multimedia formats), removing unnecessary barriers and supporting autonomy.</a:t>
          </a:r>
          <a:endParaRPr lang="en-US" sz="2000" kern="1200" dirty="0">
            <a:latin typeface="Arial" panose="020B0604020202020204" pitchFamily="34" charset="0"/>
            <a:cs typeface="Arial" panose="020B0604020202020204" pitchFamily="34" charset="0"/>
          </a:endParaRPr>
        </a:p>
      </dsp:txBody>
      <dsp:txXfrm>
        <a:off x="8082818" y="3120389"/>
        <a:ext cx="3615170" cy="15337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766B900-3803-48EE-B510-664973BF9C64}" type="datetimeFigureOut">
              <a:rPr lang="en-IE" smtClean="0"/>
              <a:t>10/03/2026</a:t>
            </a:fld>
            <a:endParaRPr lang="en-IE"/>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15C299B-504B-46FF-A005-567F4EE54B17}" type="slidenum">
              <a:rPr lang="en-IE" smtClean="0"/>
              <a:t>‹#›</a:t>
            </a:fld>
            <a:endParaRPr lang="en-IE"/>
          </a:p>
        </p:txBody>
      </p:sp>
    </p:spTree>
    <p:extLst>
      <p:ext uri="{BB962C8B-B14F-4D97-AF65-F5344CB8AC3E}">
        <p14:creationId xmlns:p14="http://schemas.microsoft.com/office/powerpoint/2010/main" val="843092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5C299B-504B-46FF-A005-567F4EE54B17}" type="slidenum">
              <a:rPr lang="en-IE" smtClean="0"/>
              <a:t>1</a:t>
            </a:fld>
            <a:endParaRPr lang="en-IE"/>
          </a:p>
        </p:txBody>
      </p:sp>
    </p:spTree>
    <p:extLst>
      <p:ext uri="{BB962C8B-B14F-4D97-AF65-F5344CB8AC3E}">
        <p14:creationId xmlns:p14="http://schemas.microsoft.com/office/powerpoint/2010/main" val="3993440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15C299B-504B-46FF-A005-567F4EE54B17}" type="slidenum">
              <a:rPr lang="en-IE" smtClean="0"/>
              <a:t>18</a:t>
            </a:fld>
            <a:endParaRPr lang="en-IE"/>
          </a:p>
        </p:txBody>
      </p:sp>
    </p:spTree>
    <p:extLst>
      <p:ext uri="{BB962C8B-B14F-4D97-AF65-F5344CB8AC3E}">
        <p14:creationId xmlns:p14="http://schemas.microsoft.com/office/powerpoint/2010/main" val="189928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15C299B-504B-46FF-A005-567F4EE54B17}" type="slidenum">
              <a:rPr lang="en-IE" smtClean="0"/>
              <a:t>2</a:t>
            </a:fld>
            <a:endParaRPr lang="en-IE"/>
          </a:p>
        </p:txBody>
      </p:sp>
    </p:spTree>
    <p:extLst>
      <p:ext uri="{BB962C8B-B14F-4D97-AF65-F5344CB8AC3E}">
        <p14:creationId xmlns:p14="http://schemas.microsoft.com/office/powerpoint/2010/main" val="120453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DC851-5D70-79AE-E4C9-DB9DC76CB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25A97F-5A2C-BAE4-8101-5C376A02F7A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95AB75D-1AD3-0E30-7524-6F23B82F80D2}"/>
              </a:ext>
            </a:extLst>
          </p:cNvPr>
          <p:cNvSpPr>
            <a:spLocks noGrp="1"/>
          </p:cNvSpPr>
          <p:nvPr>
            <p:ph type="body" idx="1"/>
          </p:nvPr>
        </p:nvSpPr>
        <p:spPr/>
        <p:txBody>
          <a:bodyPr/>
          <a:lstStyle/>
          <a:p>
            <a:pPr marL="285750" indent="-285750" fontAlgn="t">
              <a:lnSpc>
                <a:spcPct val="150000"/>
              </a:lnSpc>
              <a:buFont typeface="Arial" panose="020B0604020202020204" pitchFamily="34" charset="0"/>
              <a:buChar char="•"/>
            </a:pPr>
            <a:r>
              <a:rPr lang="en-US" sz="1200" b="1" i="0" cap="none" spc="0" dirty="0">
                <a:solidFill>
                  <a:schemeClr val="tx1"/>
                </a:solidFill>
                <a:effectLst/>
                <a:latin typeface="Arial" panose="020B0604020202020204" pitchFamily="34" charset="0"/>
                <a:cs typeface="Arial" panose="020B0604020202020204" pitchFamily="34" charset="0"/>
              </a:rPr>
              <a:t>Places inclusion at the core of institutional values</a:t>
            </a:r>
            <a:r>
              <a:rPr lang="en-US" sz="1200" b="0" i="0" cap="none" spc="0" dirty="0">
                <a:solidFill>
                  <a:schemeClr val="tx1"/>
                </a:solidFill>
                <a:effectLst/>
                <a:latin typeface="Arial" panose="020B0604020202020204" pitchFamily="34" charset="0"/>
                <a:cs typeface="Arial" panose="020B0604020202020204" pitchFamily="34" charset="0"/>
              </a:rPr>
              <a:t>, with Universal Design for Learning serving as a mechanism to </a:t>
            </a:r>
            <a:r>
              <a:rPr lang="en-US" sz="1200" b="0" i="0" cap="none" spc="0" dirty="0" err="1">
                <a:solidFill>
                  <a:schemeClr val="tx1"/>
                </a:solidFill>
                <a:effectLst/>
                <a:latin typeface="Arial" panose="020B0604020202020204" pitchFamily="34" charset="0"/>
                <a:cs typeface="Arial" panose="020B0604020202020204" pitchFamily="34" charset="0"/>
              </a:rPr>
              <a:t>realise</a:t>
            </a:r>
            <a:r>
              <a:rPr lang="en-US" sz="1200" b="0" i="0" cap="none" spc="0" dirty="0">
                <a:solidFill>
                  <a:schemeClr val="tx1"/>
                </a:solidFill>
                <a:effectLst/>
                <a:latin typeface="Arial" panose="020B0604020202020204" pitchFamily="34" charset="0"/>
                <a:cs typeface="Arial" panose="020B0604020202020204" pitchFamily="34" charset="0"/>
              </a:rPr>
              <a:t> ATU’s commitments to inclusion, collaboration, innovation, respect, and trust.</a:t>
            </a:r>
          </a:p>
          <a:p>
            <a:pPr marL="285750" indent="-285750" fontAlgn="t">
              <a:lnSpc>
                <a:spcPct val="150000"/>
              </a:lnSpc>
              <a:buFont typeface="Arial" panose="020B0604020202020204" pitchFamily="34" charset="0"/>
              <a:buChar char="•"/>
            </a:pPr>
            <a:r>
              <a:rPr lang="en-US" sz="1200" b="1" i="0" cap="none" spc="0" dirty="0" err="1">
                <a:solidFill>
                  <a:schemeClr val="tx1"/>
                </a:solidFill>
                <a:effectLst/>
                <a:latin typeface="Arial" panose="020B0604020202020204" pitchFamily="34" charset="0"/>
                <a:cs typeface="Arial" panose="020B0604020202020204" pitchFamily="34" charset="0"/>
              </a:rPr>
              <a:t>Prioritises</a:t>
            </a:r>
            <a:r>
              <a:rPr lang="en-US" sz="1200" b="1" i="0" cap="none" spc="0" dirty="0">
                <a:solidFill>
                  <a:schemeClr val="tx1"/>
                </a:solidFill>
                <a:effectLst/>
                <a:latin typeface="Arial" panose="020B0604020202020204" pitchFamily="34" charset="0"/>
                <a:cs typeface="Arial" panose="020B0604020202020204" pitchFamily="34" charset="0"/>
              </a:rPr>
              <a:t> flexible, inclusive, and accessible learning environments</a:t>
            </a:r>
            <a:r>
              <a:rPr lang="en-US" sz="1200" b="0" i="0" cap="none" spc="0" dirty="0">
                <a:solidFill>
                  <a:schemeClr val="tx1"/>
                </a:solidFill>
                <a:effectLst/>
                <a:latin typeface="Arial" panose="020B0604020202020204" pitchFamily="34" charset="0"/>
                <a:cs typeface="Arial" panose="020B0604020202020204" pitchFamily="34" charset="0"/>
              </a:rPr>
              <a:t> under the </a:t>
            </a:r>
            <a:r>
              <a:rPr lang="en-US" sz="1200" b="0" i="1" cap="none" spc="0" dirty="0">
                <a:solidFill>
                  <a:schemeClr val="tx1"/>
                </a:solidFill>
                <a:effectLst/>
                <a:latin typeface="Arial" panose="020B0604020202020204" pitchFamily="34" charset="0"/>
                <a:cs typeface="Arial" panose="020B0604020202020204" pitchFamily="34" charset="0"/>
              </a:rPr>
              <a:t>Enabling Education</a:t>
            </a:r>
            <a:r>
              <a:rPr lang="en-US" sz="1200" b="0" i="0" cap="none" spc="0" dirty="0">
                <a:solidFill>
                  <a:schemeClr val="tx1"/>
                </a:solidFill>
                <a:effectLst/>
                <a:latin typeface="Arial" panose="020B0604020202020204" pitchFamily="34" charset="0"/>
                <a:cs typeface="Arial" panose="020B0604020202020204" pitchFamily="34" charset="0"/>
              </a:rPr>
              <a:t> pillar, </a:t>
            </a:r>
            <a:r>
              <a:rPr lang="en-US" sz="1200" b="0" i="0" cap="none" spc="0" dirty="0" err="1">
                <a:solidFill>
                  <a:schemeClr val="tx1"/>
                </a:solidFill>
                <a:effectLst/>
                <a:latin typeface="Arial" panose="020B0604020202020204" pitchFamily="34" charset="0"/>
                <a:cs typeface="Arial" panose="020B0604020202020204" pitchFamily="34" charset="0"/>
              </a:rPr>
              <a:t>emphasising</a:t>
            </a:r>
            <a:r>
              <a:rPr lang="en-US" sz="1200" b="0" i="0" cap="none" spc="0" dirty="0">
                <a:solidFill>
                  <a:schemeClr val="tx1"/>
                </a:solidFill>
                <a:effectLst/>
                <a:latin typeface="Arial" panose="020B0604020202020204" pitchFamily="34" charset="0"/>
                <a:cs typeface="Arial" panose="020B0604020202020204" pitchFamily="34" charset="0"/>
              </a:rPr>
              <a:t> innovative teaching methods that enhance student success and widen participation. </a:t>
            </a:r>
          </a:p>
          <a:p>
            <a:pPr marL="285750" indent="-285750" fontAlgn="t">
              <a:lnSpc>
                <a:spcPct val="150000"/>
              </a:lnSpc>
              <a:buFont typeface="Arial" panose="020B0604020202020204" pitchFamily="34" charset="0"/>
              <a:buChar char="•"/>
            </a:pPr>
            <a:r>
              <a:rPr lang="en-US" sz="1200" b="1" i="0" cap="none" spc="0" dirty="0">
                <a:solidFill>
                  <a:schemeClr val="tx1"/>
                </a:solidFill>
                <a:effectLst/>
                <a:latin typeface="Arial" panose="020B0604020202020204" pitchFamily="34" charset="0"/>
                <a:cs typeface="Arial" panose="020B0604020202020204" pitchFamily="34" charset="0"/>
              </a:rPr>
              <a:t>Supports systematic embedding of UDL across </a:t>
            </a:r>
            <a:r>
              <a:rPr lang="en-US" sz="1200" b="1" i="0" cap="none" spc="0" dirty="0" err="1">
                <a:solidFill>
                  <a:schemeClr val="tx1"/>
                </a:solidFill>
                <a:effectLst/>
                <a:latin typeface="Arial" panose="020B0604020202020204" pitchFamily="34" charset="0"/>
                <a:cs typeface="Arial" panose="020B0604020202020204" pitchFamily="34" charset="0"/>
              </a:rPr>
              <a:t>programmes</a:t>
            </a:r>
            <a:r>
              <a:rPr lang="en-US" sz="1200" b="0" i="0" cap="none" spc="0" dirty="0">
                <a:solidFill>
                  <a:schemeClr val="tx1"/>
                </a:solidFill>
                <a:effectLst/>
                <a:latin typeface="Arial" panose="020B0604020202020204" pitchFamily="34" charset="0"/>
                <a:cs typeface="Arial" panose="020B0604020202020204" pitchFamily="34" charset="0"/>
              </a:rPr>
              <a:t> through the ATU UDL Centre of Excellence, which provides workshops, training, digital badges, and postgraduate offerings to help staff integrate UDL principles into curriculum design. </a:t>
            </a:r>
          </a:p>
          <a:p>
            <a:pPr marL="285750" indent="-285750" fontAlgn="t">
              <a:lnSpc>
                <a:spcPct val="150000"/>
              </a:lnSpc>
              <a:buFont typeface="Arial" panose="020B0604020202020204" pitchFamily="34" charset="0"/>
              <a:buChar char="•"/>
            </a:pPr>
            <a:r>
              <a:rPr lang="en-US" sz="1200" b="1" i="0" cap="none" spc="0" dirty="0">
                <a:solidFill>
                  <a:schemeClr val="tx1"/>
                </a:solidFill>
                <a:effectLst/>
                <a:latin typeface="Arial" panose="020B0604020202020204" pitchFamily="34" charset="0"/>
                <a:cs typeface="Arial" panose="020B0604020202020204" pitchFamily="34" charset="0"/>
              </a:rPr>
              <a:t>Aims to create equitable learning experiences for diverse students</a:t>
            </a:r>
            <a:r>
              <a:rPr lang="en-US" sz="1200" b="0" i="0" cap="none" spc="0" dirty="0">
                <a:solidFill>
                  <a:schemeClr val="tx1"/>
                </a:solidFill>
                <a:effectLst/>
                <a:latin typeface="Arial" panose="020B0604020202020204" pitchFamily="34" charset="0"/>
                <a:cs typeface="Arial" panose="020B0604020202020204" pitchFamily="34" charset="0"/>
              </a:rPr>
              <a:t>, aligning with UDL’s focus on addressing learner variability through multiple means of engagement, representation, and expression. </a:t>
            </a:r>
          </a:p>
          <a:p>
            <a:pPr marL="285750" indent="-285750" fontAlgn="t">
              <a:lnSpc>
                <a:spcPct val="150000"/>
              </a:lnSpc>
              <a:buFont typeface="Arial" panose="020B0604020202020204" pitchFamily="34" charset="0"/>
              <a:buChar char="•"/>
            </a:pPr>
            <a:r>
              <a:rPr lang="en-US" sz="1200" b="1" i="0" cap="none" spc="0" dirty="0">
                <a:solidFill>
                  <a:schemeClr val="tx1"/>
                </a:solidFill>
                <a:effectLst/>
                <a:latin typeface="Arial" panose="020B0604020202020204" pitchFamily="34" charset="0"/>
                <a:cs typeface="Arial" panose="020B0604020202020204" pitchFamily="34" charset="0"/>
              </a:rPr>
              <a:t>Positions UDL as foundational to ATU’s ambition to be a globally connected and inclusive university</a:t>
            </a:r>
            <a:r>
              <a:rPr lang="en-US" sz="1200" b="0" i="0" cap="none" spc="0" dirty="0">
                <a:solidFill>
                  <a:schemeClr val="tx1"/>
                </a:solidFill>
                <a:effectLst/>
                <a:latin typeface="Arial" panose="020B0604020202020204" pitchFamily="34" charset="0"/>
                <a:cs typeface="Arial" panose="020B0604020202020204" pitchFamily="34" charset="0"/>
              </a:rPr>
              <a:t>, ensuring that teaching and learning practices remain future‑focused, accessible, and responsive to regional and international needs</a:t>
            </a:r>
            <a:r>
              <a:rPr lang="en-US" sz="1800" b="0" i="0" cap="none" spc="0" dirty="0">
                <a:solidFill>
                  <a:schemeClr val="tx1"/>
                </a:solidFill>
                <a:effectLst/>
                <a:latin typeface="Arial" panose="020B0604020202020204" pitchFamily="34" charset="0"/>
                <a:cs typeface="Arial" panose="020B0604020202020204" pitchFamily="34" charset="0"/>
              </a:rPr>
              <a:t>.</a:t>
            </a:r>
          </a:p>
          <a:p>
            <a:endParaRPr lang="en-IE" dirty="0"/>
          </a:p>
        </p:txBody>
      </p:sp>
      <p:sp>
        <p:nvSpPr>
          <p:cNvPr id="4" name="Slide Number Placeholder 3">
            <a:extLst>
              <a:ext uri="{FF2B5EF4-FFF2-40B4-BE49-F238E27FC236}">
                <a16:creationId xmlns:a16="http://schemas.microsoft.com/office/drawing/2014/main" id="{DF1A6C06-2085-D9EC-C03E-0931FEF1C93D}"/>
              </a:ext>
            </a:extLst>
          </p:cNvPr>
          <p:cNvSpPr>
            <a:spLocks noGrp="1"/>
          </p:cNvSpPr>
          <p:nvPr>
            <p:ph type="sldNum" sz="quarter" idx="5"/>
          </p:nvPr>
        </p:nvSpPr>
        <p:spPr/>
        <p:txBody>
          <a:bodyPr/>
          <a:lstStyle/>
          <a:p>
            <a:fld id="{515C299B-504B-46FF-A005-567F4EE54B17}" type="slidenum">
              <a:rPr lang="en-IE" smtClean="0"/>
              <a:t>3</a:t>
            </a:fld>
            <a:endParaRPr lang="en-IE"/>
          </a:p>
        </p:txBody>
      </p:sp>
    </p:spTree>
    <p:extLst>
      <p:ext uri="{BB962C8B-B14F-4D97-AF65-F5344CB8AC3E}">
        <p14:creationId xmlns:p14="http://schemas.microsoft.com/office/powerpoint/2010/main" val="288198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285750" indent="-285750" fontAlgn="t">
              <a:lnSpc>
                <a:spcPct val="150000"/>
              </a:lnSpc>
              <a:buFont typeface="Arial" panose="020B0604020202020204" pitchFamily="34" charset="0"/>
              <a:buChar char="•"/>
            </a:pPr>
            <a:r>
              <a:rPr lang="en-US" sz="1200" b="1" i="0" cap="none" spc="0" dirty="0">
                <a:solidFill>
                  <a:schemeClr val="tx1"/>
                </a:solidFill>
                <a:effectLst/>
                <a:latin typeface="Arial" panose="020B0604020202020204" pitchFamily="34" charset="0"/>
                <a:cs typeface="Arial" panose="020B0604020202020204" pitchFamily="34" charset="0"/>
              </a:rPr>
              <a:t>Places inclusion at the core of institutional values</a:t>
            </a:r>
            <a:r>
              <a:rPr lang="en-US" sz="1200" b="0" i="0" cap="none" spc="0" dirty="0">
                <a:solidFill>
                  <a:schemeClr val="tx1"/>
                </a:solidFill>
                <a:effectLst/>
                <a:latin typeface="Arial" panose="020B0604020202020204" pitchFamily="34" charset="0"/>
                <a:cs typeface="Arial" panose="020B0604020202020204" pitchFamily="34" charset="0"/>
              </a:rPr>
              <a:t>, with Universal Design for Learning serving as a mechanism to </a:t>
            </a:r>
            <a:r>
              <a:rPr lang="en-US" sz="1200" b="0" i="0" cap="none" spc="0" dirty="0" err="1">
                <a:solidFill>
                  <a:schemeClr val="tx1"/>
                </a:solidFill>
                <a:effectLst/>
                <a:latin typeface="Arial" panose="020B0604020202020204" pitchFamily="34" charset="0"/>
                <a:cs typeface="Arial" panose="020B0604020202020204" pitchFamily="34" charset="0"/>
              </a:rPr>
              <a:t>realise</a:t>
            </a:r>
            <a:r>
              <a:rPr lang="en-US" sz="1200" b="0" i="0" cap="none" spc="0" dirty="0">
                <a:solidFill>
                  <a:schemeClr val="tx1"/>
                </a:solidFill>
                <a:effectLst/>
                <a:latin typeface="Arial" panose="020B0604020202020204" pitchFamily="34" charset="0"/>
                <a:cs typeface="Arial" panose="020B0604020202020204" pitchFamily="34" charset="0"/>
              </a:rPr>
              <a:t> ATU’s commitments to inclusion, collaboration, innovation, respect, and trust.</a:t>
            </a:r>
          </a:p>
          <a:p>
            <a:pPr marL="285750" indent="-285750" fontAlgn="t">
              <a:lnSpc>
                <a:spcPct val="150000"/>
              </a:lnSpc>
              <a:buFont typeface="Arial" panose="020B0604020202020204" pitchFamily="34" charset="0"/>
              <a:buChar char="•"/>
            </a:pPr>
            <a:r>
              <a:rPr lang="en-US" sz="1200" b="1" i="0" cap="none" spc="0" dirty="0" err="1">
                <a:solidFill>
                  <a:schemeClr val="tx1"/>
                </a:solidFill>
                <a:effectLst/>
                <a:latin typeface="Arial" panose="020B0604020202020204" pitchFamily="34" charset="0"/>
                <a:cs typeface="Arial" panose="020B0604020202020204" pitchFamily="34" charset="0"/>
              </a:rPr>
              <a:t>Prioritises</a:t>
            </a:r>
            <a:r>
              <a:rPr lang="en-US" sz="1200" b="1" i="0" cap="none" spc="0" dirty="0">
                <a:solidFill>
                  <a:schemeClr val="tx1"/>
                </a:solidFill>
                <a:effectLst/>
                <a:latin typeface="Arial" panose="020B0604020202020204" pitchFamily="34" charset="0"/>
                <a:cs typeface="Arial" panose="020B0604020202020204" pitchFamily="34" charset="0"/>
              </a:rPr>
              <a:t> flexible, inclusive, and accessible learning environments</a:t>
            </a:r>
            <a:r>
              <a:rPr lang="en-US" sz="1200" b="0" i="0" cap="none" spc="0" dirty="0">
                <a:solidFill>
                  <a:schemeClr val="tx1"/>
                </a:solidFill>
                <a:effectLst/>
                <a:latin typeface="Arial" panose="020B0604020202020204" pitchFamily="34" charset="0"/>
                <a:cs typeface="Arial" panose="020B0604020202020204" pitchFamily="34" charset="0"/>
              </a:rPr>
              <a:t> under the </a:t>
            </a:r>
            <a:r>
              <a:rPr lang="en-US" sz="1200" b="0" i="1" cap="none" spc="0" dirty="0">
                <a:solidFill>
                  <a:schemeClr val="tx1"/>
                </a:solidFill>
                <a:effectLst/>
                <a:latin typeface="Arial" panose="020B0604020202020204" pitchFamily="34" charset="0"/>
                <a:cs typeface="Arial" panose="020B0604020202020204" pitchFamily="34" charset="0"/>
              </a:rPr>
              <a:t>Enabling Education</a:t>
            </a:r>
            <a:r>
              <a:rPr lang="en-US" sz="1200" b="0" i="0" cap="none" spc="0" dirty="0">
                <a:solidFill>
                  <a:schemeClr val="tx1"/>
                </a:solidFill>
                <a:effectLst/>
                <a:latin typeface="Arial" panose="020B0604020202020204" pitchFamily="34" charset="0"/>
                <a:cs typeface="Arial" panose="020B0604020202020204" pitchFamily="34" charset="0"/>
              </a:rPr>
              <a:t> pillar, </a:t>
            </a:r>
            <a:r>
              <a:rPr lang="en-US" sz="1200" b="0" i="0" cap="none" spc="0" dirty="0" err="1">
                <a:solidFill>
                  <a:schemeClr val="tx1"/>
                </a:solidFill>
                <a:effectLst/>
                <a:latin typeface="Arial" panose="020B0604020202020204" pitchFamily="34" charset="0"/>
                <a:cs typeface="Arial" panose="020B0604020202020204" pitchFamily="34" charset="0"/>
              </a:rPr>
              <a:t>emphasising</a:t>
            </a:r>
            <a:r>
              <a:rPr lang="en-US" sz="1200" b="0" i="0" cap="none" spc="0" dirty="0">
                <a:solidFill>
                  <a:schemeClr val="tx1"/>
                </a:solidFill>
                <a:effectLst/>
                <a:latin typeface="Arial" panose="020B0604020202020204" pitchFamily="34" charset="0"/>
                <a:cs typeface="Arial" panose="020B0604020202020204" pitchFamily="34" charset="0"/>
              </a:rPr>
              <a:t> innovative teaching methods that enhance student success and widen participation. </a:t>
            </a:r>
          </a:p>
          <a:p>
            <a:pPr marL="285750" indent="-285750" fontAlgn="t">
              <a:lnSpc>
                <a:spcPct val="150000"/>
              </a:lnSpc>
              <a:buFont typeface="Arial" panose="020B0604020202020204" pitchFamily="34" charset="0"/>
              <a:buChar char="•"/>
            </a:pPr>
            <a:r>
              <a:rPr lang="en-US" sz="1200" b="1" i="0" cap="none" spc="0" dirty="0">
                <a:solidFill>
                  <a:schemeClr val="tx1"/>
                </a:solidFill>
                <a:effectLst/>
                <a:latin typeface="Arial" panose="020B0604020202020204" pitchFamily="34" charset="0"/>
                <a:cs typeface="Arial" panose="020B0604020202020204" pitchFamily="34" charset="0"/>
              </a:rPr>
              <a:t>Supports systematic embedding of UDL across </a:t>
            </a:r>
            <a:r>
              <a:rPr lang="en-US" sz="1200" b="1" i="0" cap="none" spc="0" dirty="0" err="1">
                <a:solidFill>
                  <a:schemeClr val="tx1"/>
                </a:solidFill>
                <a:effectLst/>
                <a:latin typeface="Arial" panose="020B0604020202020204" pitchFamily="34" charset="0"/>
                <a:cs typeface="Arial" panose="020B0604020202020204" pitchFamily="34" charset="0"/>
              </a:rPr>
              <a:t>programmes</a:t>
            </a:r>
            <a:r>
              <a:rPr lang="en-US" sz="1200" b="0" i="0" cap="none" spc="0" dirty="0">
                <a:solidFill>
                  <a:schemeClr val="tx1"/>
                </a:solidFill>
                <a:effectLst/>
                <a:latin typeface="Arial" panose="020B0604020202020204" pitchFamily="34" charset="0"/>
                <a:cs typeface="Arial" panose="020B0604020202020204" pitchFamily="34" charset="0"/>
              </a:rPr>
              <a:t> through the ATU UDL Centre of Excellence, which provides workshops, training, digital badges, and postgraduate offerings to help staff integrate UDL principles into curriculum design. </a:t>
            </a:r>
          </a:p>
          <a:p>
            <a:pPr marL="285750" indent="-285750" fontAlgn="t">
              <a:lnSpc>
                <a:spcPct val="150000"/>
              </a:lnSpc>
              <a:buFont typeface="Arial" panose="020B0604020202020204" pitchFamily="34" charset="0"/>
              <a:buChar char="•"/>
            </a:pPr>
            <a:r>
              <a:rPr lang="en-US" sz="1200" b="1" i="0" cap="none" spc="0" dirty="0">
                <a:solidFill>
                  <a:schemeClr val="tx1"/>
                </a:solidFill>
                <a:effectLst/>
                <a:latin typeface="Arial" panose="020B0604020202020204" pitchFamily="34" charset="0"/>
                <a:cs typeface="Arial" panose="020B0604020202020204" pitchFamily="34" charset="0"/>
              </a:rPr>
              <a:t>Aims to create equitable learning experiences for diverse students</a:t>
            </a:r>
            <a:r>
              <a:rPr lang="en-US" sz="1200" b="0" i="0" cap="none" spc="0" dirty="0">
                <a:solidFill>
                  <a:schemeClr val="tx1"/>
                </a:solidFill>
                <a:effectLst/>
                <a:latin typeface="Arial" panose="020B0604020202020204" pitchFamily="34" charset="0"/>
                <a:cs typeface="Arial" panose="020B0604020202020204" pitchFamily="34" charset="0"/>
              </a:rPr>
              <a:t>, aligning with UDL’s focus on addressing learner variability through multiple means of engagement, representation, and expression. </a:t>
            </a:r>
          </a:p>
          <a:p>
            <a:pPr marL="285750" indent="-285750" fontAlgn="t">
              <a:lnSpc>
                <a:spcPct val="150000"/>
              </a:lnSpc>
              <a:buFont typeface="Arial" panose="020B0604020202020204" pitchFamily="34" charset="0"/>
              <a:buChar char="•"/>
            </a:pPr>
            <a:r>
              <a:rPr lang="en-US" sz="1200" b="1" i="0" cap="none" spc="0" dirty="0">
                <a:solidFill>
                  <a:schemeClr val="tx1"/>
                </a:solidFill>
                <a:effectLst/>
                <a:latin typeface="Arial" panose="020B0604020202020204" pitchFamily="34" charset="0"/>
                <a:cs typeface="Arial" panose="020B0604020202020204" pitchFamily="34" charset="0"/>
              </a:rPr>
              <a:t>Positions UDL as foundational to ATU’s ambition to be a globally connected and inclusive university</a:t>
            </a:r>
            <a:r>
              <a:rPr lang="en-US" sz="1200" b="0" i="0" cap="none" spc="0" dirty="0">
                <a:solidFill>
                  <a:schemeClr val="tx1"/>
                </a:solidFill>
                <a:effectLst/>
                <a:latin typeface="Arial" panose="020B0604020202020204" pitchFamily="34" charset="0"/>
                <a:cs typeface="Arial" panose="020B0604020202020204" pitchFamily="34" charset="0"/>
              </a:rPr>
              <a:t>, ensuring that teaching and learning practices remain future‑focused, accessible, and responsive to regional and international needs</a:t>
            </a:r>
            <a:r>
              <a:rPr lang="en-US" sz="1800" b="0" i="0" cap="none" spc="0" dirty="0">
                <a:solidFill>
                  <a:schemeClr val="tx1"/>
                </a:solidFill>
                <a:effectLst/>
                <a:latin typeface="Arial" panose="020B0604020202020204" pitchFamily="34" charset="0"/>
                <a:cs typeface="Arial" panose="020B0604020202020204" pitchFamily="34" charset="0"/>
              </a:rPr>
              <a:t>.</a:t>
            </a:r>
          </a:p>
          <a:p>
            <a:endParaRPr lang="en-IE" dirty="0"/>
          </a:p>
        </p:txBody>
      </p:sp>
      <p:sp>
        <p:nvSpPr>
          <p:cNvPr id="4" name="Slide Number Placeholder 3"/>
          <p:cNvSpPr>
            <a:spLocks noGrp="1"/>
          </p:cNvSpPr>
          <p:nvPr>
            <p:ph type="sldNum" sz="quarter" idx="5"/>
          </p:nvPr>
        </p:nvSpPr>
        <p:spPr/>
        <p:txBody>
          <a:bodyPr/>
          <a:lstStyle/>
          <a:p>
            <a:fld id="{515C299B-504B-46FF-A005-567F4EE54B17}" type="slidenum">
              <a:rPr lang="en-IE" smtClean="0"/>
              <a:t>4</a:t>
            </a:fld>
            <a:endParaRPr lang="en-IE"/>
          </a:p>
        </p:txBody>
      </p:sp>
    </p:spTree>
    <p:extLst>
      <p:ext uri="{BB962C8B-B14F-4D97-AF65-F5344CB8AC3E}">
        <p14:creationId xmlns:p14="http://schemas.microsoft.com/office/powerpoint/2010/main" val="373160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2ABDD-D589-EB54-023A-C2B131B46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43978-A12D-2E99-7B5C-365F25EEED5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2A6D0C2-B009-E5E9-6070-F5A843856361}"/>
              </a:ext>
            </a:extLst>
          </p:cNvPr>
          <p:cNvSpPr>
            <a:spLocks noGrp="1"/>
          </p:cNvSpPr>
          <p:nvPr>
            <p:ph type="body" idx="1"/>
          </p:nvPr>
        </p:nvSpPr>
        <p:spPr/>
        <p:txBody>
          <a:bodyPr/>
          <a:lstStyle/>
          <a:p>
            <a:pPr fontAlgn="t">
              <a:lnSpc>
                <a:spcPct val="150000"/>
              </a:lnSpc>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Provide a </a:t>
            </a:r>
            <a:r>
              <a:rPr lang="en-US" sz="1200" b="1" i="0" dirty="0">
                <a:effectLst/>
                <a:latin typeface="Arial" panose="020B0604020202020204" pitchFamily="34" charset="0"/>
                <a:cs typeface="Arial" panose="020B0604020202020204" pitchFamily="34" charset="0"/>
              </a:rPr>
              <a:t>systemic roadmap</a:t>
            </a:r>
            <a:r>
              <a:rPr lang="en-US" sz="1200" b="0" i="0" dirty="0">
                <a:effectLst/>
                <a:latin typeface="Arial" panose="020B0604020202020204" pitchFamily="34" charset="0"/>
                <a:cs typeface="Arial" panose="020B0604020202020204" pitchFamily="34" charset="0"/>
              </a:rPr>
              <a:t> that helps institutions embed UD and UDL across teaching, assessment, student supports, and policies. </a:t>
            </a:r>
          </a:p>
          <a:p>
            <a:pPr fontAlgn="t">
              <a:lnSpc>
                <a:spcPct val="150000"/>
              </a:lnSpc>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Created in response to evidence that </a:t>
            </a:r>
            <a:r>
              <a:rPr lang="en-US" sz="1200" b="1" i="0" dirty="0">
                <a:effectLst/>
                <a:latin typeface="Arial" panose="020B0604020202020204" pitchFamily="34" charset="0"/>
                <a:cs typeface="Arial" panose="020B0604020202020204" pitchFamily="34" charset="0"/>
              </a:rPr>
              <a:t>UD/UDL commitments were not consistently reflected in institutional practice</a:t>
            </a:r>
            <a:r>
              <a:rPr lang="en-US" sz="1200" b="0" i="0" dirty="0">
                <a:effectLst/>
                <a:latin typeface="Arial" panose="020B0604020202020204" pitchFamily="34" charset="0"/>
                <a:cs typeface="Arial" panose="020B0604020202020204" pitchFamily="34" charset="0"/>
              </a:rPr>
              <a:t>, despite strong policy support</a:t>
            </a:r>
          </a:p>
          <a:p>
            <a:pPr fontAlgn="t">
              <a:lnSpc>
                <a:spcPct val="150000"/>
              </a:lnSpc>
              <a:buFont typeface="Arial" panose="020B0604020202020204" pitchFamily="34" charset="0"/>
              <a:buNone/>
            </a:pPr>
            <a:r>
              <a:rPr lang="en-US" sz="1200" b="0" i="0" dirty="0">
                <a:effectLst/>
                <a:latin typeface="Arial" panose="020B0604020202020204" pitchFamily="34" charset="0"/>
                <a:cs typeface="Arial" panose="020B0604020202020204" pitchFamily="34" charset="0"/>
              </a:rPr>
              <a:t>The </a:t>
            </a:r>
            <a:r>
              <a:rPr lang="en-US" sz="1200" b="1" i="0" dirty="0">
                <a:effectLst/>
                <a:latin typeface="Arial" panose="020B0604020202020204" pitchFamily="34" charset="0"/>
                <a:cs typeface="Arial" panose="020B0604020202020204" pitchFamily="34" charset="0"/>
              </a:rPr>
              <a:t>ALTITUDE Charter Focus areas include:</a:t>
            </a:r>
            <a:r>
              <a:rPr lang="en-US" sz="1200" b="0" i="0" dirty="0">
                <a:effectLst/>
                <a:latin typeface="Arial" panose="020B0604020202020204" pitchFamily="34" charset="0"/>
                <a:cs typeface="Arial" panose="020B0604020202020204" pitchFamily="34" charset="0"/>
              </a:rPr>
              <a:t> inclusive learning design, flexible assessment, accessible environments, student voice, institutional culture change, and staff capacity building. </a:t>
            </a:r>
          </a:p>
          <a:p>
            <a:pPr fontAlgn="t">
              <a:lnSpc>
                <a:spcPct val="150000"/>
              </a:lnSpc>
              <a:buFont typeface="Arial" panose="020B0604020202020204" pitchFamily="34" charset="0"/>
              <a:buNone/>
            </a:pPr>
            <a:r>
              <a:rPr lang="en-US" sz="1200" b="1" i="0" dirty="0">
                <a:effectLst/>
                <a:latin typeface="Arial" panose="020B0604020202020204" pitchFamily="34" charset="0"/>
                <a:cs typeface="Arial" panose="020B0604020202020204" pitchFamily="34" charset="0"/>
              </a:rPr>
              <a:t>Aligned with major national and international frameworks</a:t>
            </a:r>
            <a:r>
              <a:rPr lang="en-US" sz="1200" b="0" i="0" dirty="0">
                <a:effectLst/>
                <a:latin typeface="Arial" panose="020B0604020202020204" pitchFamily="34" charset="0"/>
                <a:cs typeface="Arial" panose="020B0604020202020204" pitchFamily="34" charset="0"/>
              </a:rPr>
              <a:t>, such as: UNCRPD Article 24, UN Sustainable Development Goals 4 &amp; 10, National Access Plan (Objective 1.3: embedding UD to support student success), Irish equality and disability legislation (EPSEN, Equal Status Acts, Disability Act 2005)</a:t>
            </a:r>
            <a:br>
              <a:rPr lang="en-US" sz="1200" b="0" i="0" dirty="0">
                <a:effectLst/>
                <a:latin typeface="Arial" panose="020B0604020202020204" pitchFamily="34" charset="0"/>
                <a:cs typeface="Arial" panose="020B0604020202020204" pitchFamily="34" charset="0"/>
              </a:rPr>
            </a:br>
            <a:r>
              <a:rPr lang="en-US" sz="1200" b="0" i="0" dirty="0">
                <a:effectLst/>
                <a:latin typeface="Arial" panose="020B0604020202020204" pitchFamily="34" charset="0"/>
                <a:cs typeface="Arial" panose="020B0604020202020204" pitchFamily="34" charset="0"/>
              </a:rPr>
              <a:t>Provides institutions with a </a:t>
            </a:r>
            <a:r>
              <a:rPr lang="en-US" sz="1200" b="1" i="0" dirty="0">
                <a:effectLst/>
                <a:highlight>
                  <a:srgbClr val="FFFF00"/>
                </a:highlight>
                <a:latin typeface="Arial" panose="020B0604020202020204" pitchFamily="34" charset="0"/>
                <a:cs typeface="Arial" panose="020B0604020202020204" pitchFamily="34" charset="0"/>
              </a:rPr>
              <a:t>structured way to identify barriers</a:t>
            </a:r>
            <a:r>
              <a:rPr lang="en-US" sz="1200" b="0" i="0" dirty="0">
                <a:effectLst/>
                <a:highlight>
                  <a:srgbClr val="FFFF00"/>
                </a:highlight>
                <a:latin typeface="Arial" panose="020B0604020202020204" pitchFamily="34" charset="0"/>
                <a:cs typeface="Arial" panose="020B0604020202020204" pitchFamily="34" charset="0"/>
              </a:rPr>
              <a:t>, review practices, and plan improvements to support all learners</a:t>
            </a:r>
            <a:r>
              <a:rPr lang="en-US" sz="1200" b="0" i="0" dirty="0">
                <a:effectLst/>
                <a:latin typeface="Arial" panose="020B0604020202020204" pitchFamily="34" charset="0"/>
                <a:cs typeface="Arial" panose="020B0604020202020204" pitchFamily="34" charset="0"/>
              </a:rPr>
              <a:t>. Functions as a </a:t>
            </a:r>
            <a:r>
              <a:rPr lang="en-US" sz="1200" b="1" i="0" dirty="0">
                <a:effectLst/>
                <a:latin typeface="Arial" panose="020B0604020202020204" pitchFamily="34" charset="0"/>
                <a:cs typeface="Arial" panose="020B0604020202020204" pitchFamily="34" charset="0"/>
              </a:rPr>
              <a:t>commitment mechanism</a:t>
            </a:r>
            <a:r>
              <a:rPr lang="en-US" sz="1200" b="0" i="0" dirty="0">
                <a:effectLst/>
                <a:latin typeface="Arial" panose="020B0604020202020204" pitchFamily="34" charset="0"/>
                <a:cs typeface="Arial" panose="020B0604020202020204" pitchFamily="34" charset="0"/>
              </a:rPr>
              <a:t>: institutions that adopt it pledge to integrate UD/UDL into all systems, services, and teaching practice</a:t>
            </a:r>
          </a:p>
          <a:p>
            <a:endParaRPr lang="en-IE" dirty="0"/>
          </a:p>
        </p:txBody>
      </p:sp>
      <p:sp>
        <p:nvSpPr>
          <p:cNvPr id="4" name="Slide Number Placeholder 3">
            <a:extLst>
              <a:ext uri="{FF2B5EF4-FFF2-40B4-BE49-F238E27FC236}">
                <a16:creationId xmlns:a16="http://schemas.microsoft.com/office/drawing/2014/main" id="{DDA37BAC-5D0F-8B49-7451-6078F982CC04}"/>
              </a:ext>
            </a:extLst>
          </p:cNvPr>
          <p:cNvSpPr>
            <a:spLocks noGrp="1"/>
          </p:cNvSpPr>
          <p:nvPr>
            <p:ph type="sldNum" sz="quarter" idx="5"/>
          </p:nvPr>
        </p:nvSpPr>
        <p:spPr/>
        <p:txBody>
          <a:bodyPr/>
          <a:lstStyle/>
          <a:p>
            <a:fld id="{515C299B-504B-46FF-A005-567F4EE54B17}" type="slidenum">
              <a:rPr lang="en-IE" smtClean="0"/>
              <a:t>6</a:t>
            </a:fld>
            <a:endParaRPr lang="en-IE"/>
          </a:p>
        </p:txBody>
      </p:sp>
    </p:spTree>
    <p:extLst>
      <p:ext uri="{BB962C8B-B14F-4D97-AF65-F5344CB8AC3E}">
        <p14:creationId xmlns:p14="http://schemas.microsoft.com/office/powerpoint/2010/main" val="109737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93BEA-7F8B-7F63-F9DF-884E42F25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173A3-2111-8601-590E-14BF1931FA8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F94251A-9CE5-140D-F613-EF8A955E716A}"/>
              </a:ext>
            </a:extLst>
          </p:cNvPr>
          <p:cNvSpPr>
            <a:spLocks noGrp="1"/>
          </p:cNvSpPr>
          <p:nvPr>
            <p:ph type="body" idx="1"/>
          </p:nvPr>
        </p:nvSpPr>
        <p:spPr/>
        <p:txBody>
          <a:bodyPr/>
          <a:lstStyle/>
          <a:p>
            <a:pPr marL="0" marR="0" lvl="0" indent="0" algn="l" defTabSz="914400" rtl="0" eaLnBrk="1" fontAlgn="t" latinLnBrk="0" hangingPunct="1">
              <a:lnSpc>
                <a:spcPct val="15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Entails a comprehensive and systematic evaluation of curriculum design and delivery to ensure that learning experiences are accessible, adaptable, and pedagogically effective for an increasingly diverse learner population.</a:t>
            </a:r>
          </a:p>
          <a:p>
            <a:pPr fontAlgn="t">
              <a:lnSpc>
                <a:spcPct val="150000"/>
              </a:lnSpc>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Provide a </a:t>
            </a:r>
            <a:r>
              <a:rPr lang="en-US" sz="1200" b="1" i="0" dirty="0">
                <a:effectLst/>
                <a:latin typeface="Arial" panose="020B0604020202020204" pitchFamily="34" charset="0"/>
                <a:cs typeface="Arial" panose="020B0604020202020204" pitchFamily="34" charset="0"/>
              </a:rPr>
              <a:t>systemic roadmap</a:t>
            </a:r>
            <a:r>
              <a:rPr lang="en-US" sz="1200" b="0" i="0" dirty="0">
                <a:effectLst/>
                <a:latin typeface="Arial" panose="020B0604020202020204" pitchFamily="34" charset="0"/>
                <a:cs typeface="Arial" panose="020B0604020202020204" pitchFamily="34" charset="0"/>
              </a:rPr>
              <a:t> that helps institutions embed UD and UDL across teaching, assessment, student supports, and policies. </a:t>
            </a:r>
          </a:p>
          <a:p>
            <a:pPr fontAlgn="t">
              <a:lnSpc>
                <a:spcPct val="150000"/>
              </a:lnSpc>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Created in response to evidence that </a:t>
            </a:r>
            <a:r>
              <a:rPr lang="en-US" sz="1200" b="1" i="0" dirty="0">
                <a:effectLst/>
                <a:latin typeface="Arial" panose="020B0604020202020204" pitchFamily="34" charset="0"/>
                <a:cs typeface="Arial" panose="020B0604020202020204" pitchFamily="34" charset="0"/>
              </a:rPr>
              <a:t>UD/UDL commitments were not consistently reflected in institutional practice</a:t>
            </a:r>
            <a:r>
              <a:rPr lang="en-US" sz="1200" b="0" i="0" dirty="0">
                <a:effectLst/>
                <a:latin typeface="Arial" panose="020B0604020202020204" pitchFamily="34" charset="0"/>
                <a:cs typeface="Arial" panose="020B0604020202020204" pitchFamily="34" charset="0"/>
              </a:rPr>
              <a:t>, despite strong policy support</a:t>
            </a:r>
          </a:p>
          <a:p>
            <a:pPr fontAlgn="t">
              <a:lnSpc>
                <a:spcPct val="150000"/>
              </a:lnSpc>
              <a:buFont typeface="Arial" panose="020B0604020202020204" pitchFamily="34" charset="0"/>
              <a:buNone/>
            </a:pPr>
            <a:r>
              <a:rPr lang="en-US" sz="1200" b="0" i="0" dirty="0">
                <a:effectLst/>
                <a:latin typeface="Arial" panose="020B0604020202020204" pitchFamily="34" charset="0"/>
                <a:cs typeface="Arial" panose="020B0604020202020204" pitchFamily="34" charset="0"/>
              </a:rPr>
              <a:t>The </a:t>
            </a:r>
            <a:r>
              <a:rPr lang="en-US" sz="1200" b="1" i="0" dirty="0">
                <a:effectLst/>
                <a:latin typeface="Arial" panose="020B0604020202020204" pitchFamily="34" charset="0"/>
                <a:cs typeface="Arial" panose="020B0604020202020204" pitchFamily="34" charset="0"/>
              </a:rPr>
              <a:t>ALTITUDE Charter Focus areas include:</a:t>
            </a:r>
            <a:r>
              <a:rPr lang="en-US" sz="1200" b="0" i="0" dirty="0">
                <a:effectLst/>
                <a:latin typeface="Arial" panose="020B0604020202020204" pitchFamily="34" charset="0"/>
                <a:cs typeface="Arial" panose="020B0604020202020204" pitchFamily="34" charset="0"/>
              </a:rPr>
              <a:t> inclusive learning design, flexible assessment, accessible environments, student voice, institutional culture change, and staff capacity building. </a:t>
            </a:r>
          </a:p>
          <a:p>
            <a:pPr fontAlgn="t">
              <a:lnSpc>
                <a:spcPct val="150000"/>
              </a:lnSpc>
              <a:buFont typeface="Arial" panose="020B0604020202020204" pitchFamily="34" charset="0"/>
              <a:buNone/>
            </a:pPr>
            <a:r>
              <a:rPr lang="en-US" sz="1200" b="1" i="0" dirty="0">
                <a:effectLst/>
                <a:latin typeface="Arial" panose="020B0604020202020204" pitchFamily="34" charset="0"/>
                <a:cs typeface="Arial" panose="020B0604020202020204" pitchFamily="34" charset="0"/>
              </a:rPr>
              <a:t>Aligned with major national and international frameworks</a:t>
            </a:r>
            <a:r>
              <a:rPr lang="en-US" sz="1200" b="0" i="0" dirty="0">
                <a:effectLst/>
                <a:latin typeface="Arial" panose="020B0604020202020204" pitchFamily="34" charset="0"/>
                <a:cs typeface="Arial" panose="020B0604020202020204" pitchFamily="34" charset="0"/>
              </a:rPr>
              <a:t>, such as: UNCRPD Article 24, UN Sustainable Development Goals 4 &amp; 10, National Access Plan (Objective 1.3: embedding UD to support student success), Irish equality and disability legislation (EPSEN, Equal Status Acts, Disability Act 2005)</a:t>
            </a:r>
            <a:br>
              <a:rPr lang="en-US" sz="1200" b="0" i="0" dirty="0">
                <a:effectLst/>
                <a:latin typeface="Arial" panose="020B0604020202020204" pitchFamily="34" charset="0"/>
                <a:cs typeface="Arial" panose="020B0604020202020204" pitchFamily="34" charset="0"/>
              </a:rPr>
            </a:br>
            <a:r>
              <a:rPr lang="en-US" sz="1200" b="0" i="0" dirty="0">
                <a:effectLst/>
                <a:latin typeface="Arial" panose="020B0604020202020204" pitchFamily="34" charset="0"/>
                <a:cs typeface="Arial" panose="020B0604020202020204" pitchFamily="34" charset="0"/>
              </a:rPr>
              <a:t>Provides institutions with a </a:t>
            </a:r>
            <a:r>
              <a:rPr lang="en-US" sz="1200" b="1" i="0" dirty="0">
                <a:effectLst/>
                <a:highlight>
                  <a:srgbClr val="FFFF00"/>
                </a:highlight>
                <a:latin typeface="Arial" panose="020B0604020202020204" pitchFamily="34" charset="0"/>
                <a:cs typeface="Arial" panose="020B0604020202020204" pitchFamily="34" charset="0"/>
              </a:rPr>
              <a:t>structured way to identify barriers</a:t>
            </a:r>
            <a:r>
              <a:rPr lang="en-US" sz="1200" b="0" i="0" dirty="0">
                <a:effectLst/>
                <a:highlight>
                  <a:srgbClr val="FFFF00"/>
                </a:highlight>
                <a:latin typeface="Arial" panose="020B0604020202020204" pitchFamily="34" charset="0"/>
                <a:cs typeface="Arial" panose="020B0604020202020204" pitchFamily="34" charset="0"/>
              </a:rPr>
              <a:t>, review practices, and plan improvements to support all learners</a:t>
            </a:r>
            <a:r>
              <a:rPr lang="en-US" sz="1200" b="0" i="0" dirty="0">
                <a:effectLst/>
                <a:latin typeface="Arial" panose="020B0604020202020204" pitchFamily="34" charset="0"/>
                <a:cs typeface="Arial" panose="020B0604020202020204" pitchFamily="34" charset="0"/>
              </a:rPr>
              <a:t>. Functions as a </a:t>
            </a:r>
            <a:r>
              <a:rPr lang="en-US" sz="1200" b="1" i="0" dirty="0">
                <a:effectLst/>
                <a:latin typeface="Arial" panose="020B0604020202020204" pitchFamily="34" charset="0"/>
                <a:cs typeface="Arial" panose="020B0604020202020204" pitchFamily="34" charset="0"/>
              </a:rPr>
              <a:t>commitment mechanism</a:t>
            </a:r>
            <a:r>
              <a:rPr lang="en-US" sz="1200" b="0" i="0" dirty="0">
                <a:effectLst/>
                <a:latin typeface="Arial" panose="020B0604020202020204" pitchFamily="34" charset="0"/>
                <a:cs typeface="Arial" panose="020B0604020202020204" pitchFamily="34" charset="0"/>
              </a:rPr>
              <a:t>: institutions that adopt it pledge to integrate UD/UDL into all systems, services, and teaching practice</a:t>
            </a:r>
          </a:p>
          <a:p>
            <a:endParaRPr lang="en-IE" dirty="0"/>
          </a:p>
        </p:txBody>
      </p:sp>
      <p:sp>
        <p:nvSpPr>
          <p:cNvPr id="4" name="Slide Number Placeholder 3">
            <a:extLst>
              <a:ext uri="{FF2B5EF4-FFF2-40B4-BE49-F238E27FC236}">
                <a16:creationId xmlns:a16="http://schemas.microsoft.com/office/drawing/2014/main" id="{49739D92-7514-2091-8CDB-48429DE87155}"/>
              </a:ext>
            </a:extLst>
          </p:cNvPr>
          <p:cNvSpPr>
            <a:spLocks noGrp="1"/>
          </p:cNvSpPr>
          <p:nvPr>
            <p:ph type="sldNum" sz="quarter" idx="5"/>
          </p:nvPr>
        </p:nvSpPr>
        <p:spPr/>
        <p:txBody>
          <a:bodyPr/>
          <a:lstStyle/>
          <a:p>
            <a:fld id="{515C299B-504B-46FF-A005-567F4EE54B17}" type="slidenum">
              <a:rPr lang="en-IE" smtClean="0"/>
              <a:t>7</a:t>
            </a:fld>
            <a:endParaRPr lang="en-IE"/>
          </a:p>
        </p:txBody>
      </p:sp>
    </p:spTree>
    <p:extLst>
      <p:ext uri="{BB962C8B-B14F-4D97-AF65-F5344CB8AC3E}">
        <p14:creationId xmlns:p14="http://schemas.microsoft.com/office/powerpoint/2010/main" val="4160221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dirty="0"/>
              <a:t>The process begins with a concise 20-minute presentation delivered to all academic staff teaching on the programme, introducing key UDL principles and their relevance to curriculum design and delivery.</a:t>
            </a:r>
          </a:p>
          <a:p>
            <a:r>
              <a:rPr lang="en-GB" sz="1200" dirty="0"/>
              <a:t>Following this, drop-in clinics are made available to support lecturers in evaluating their modules using a one-page UDL modular toolkit checklist.</a:t>
            </a:r>
          </a:p>
          <a:p>
            <a:r>
              <a:rPr lang="en-GB" sz="1200" dirty="0">
                <a:effectLst/>
              </a:rPr>
              <a:t>Completion of the checklist is expected to take approximately 15–20 minutes per module and will prompt staff to reflect on multiple means of engagement, representation, and action and expression within their teaching practices. Lecturers then upload their completed checklists to a secure programme audit Teams’ folder accessible only to programme staff. These submissions inform a systematic ATU UDL-informed programme review aimed at identifying barriers, accommodating learner variability, and fostering expert, independent learning across all modules.</a:t>
            </a:r>
            <a:endParaRPr lang="en-GB" sz="1200" dirty="0"/>
          </a:p>
          <a:p>
            <a:endParaRPr lang="en-IE" dirty="0"/>
          </a:p>
        </p:txBody>
      </p:sp>
      <p:sp>
        <p:nvSpPr>
          <p:cNvPr id="4" name="Slide Number Placeholder 3"/>
          <p:cNvSpPr>
            <a:spLocks noGrp="1"/>
          </p:cNvSpPr>
          <p:nvPr>
            <p:ph type="sldNum" sz="quarter" idx="5"/>
          </p:nvPr>
        </p:nvSpPr>
        <p:spPr/>
        <p:txBody>
          <a:bodyPr/>
          <a:lstStyle/>
          <a:p>
            <a:fld id="{515C299B-504B-46FF-A005-567F4EE54B17}" type="slidenum">
              <a:rPr lang="en-IE" smtClean="0"/>
              <a:t>8</a:t>
            </a:fld>
            <a:endParaRPr lang="en-IE"/>
          </a:p>
        </p:txBody>
      </p:sp>
    </p:spTree>
    <p:extLst>
      <p:ext uri="{BB962C8B-B14F-4D97-AF65-F5344CB8AC3E}">
        <p14:creationId xmlns:p14="http://schemas.microsoft.com/office/powerpoint/2010/main" val="605775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15C299B-504B-46FF-A005-567F4EE54B17}" type="slidenum">
              <a:rPr lang="en-IE" smtClean="0"/>
              <a:t>9</a:t>
            </a:fld>
            <a:endParaRPr lang="en-IE"/>
          </a:p>
        </p:txBody>
      </p:sp>
    </p:spTree>
    <p:extLst>
      <p:ext uri="{BB962C8B-B14F-4D97-AF65-F5344CB8AC3E}">
        <p14:creationId xmlns:p14="http://schemas.microsoft.com/office/powerpoint/2010/main" val="3952538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5C299B-504B-46FF-A005-567F4EE54B17}" type="slidenum">
              <a:rPr lang="en-IE" smtClean="0"/>
              <a:t>13</a:t>
            </a:fld>
            <a:endParaRPr lang="en-IE"/>
          </a:p>
        </p:txBody>
      </p:sp>
    </p:spTree>
    <p:extLst>
      <p:ext uri="{BB962C8B-B14F-4D97-AF65-F5344CB8AC3E}">
        <p14:creationId xmlns:p14="http://schemas.microsoft.com/office/powerpoint/2010/main" val="202215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1800" b="1" i="0">
                <a:solidFill>
                  <a:srgbClr val="194B54"/>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750" b="1" i="0">
                <a:solidFill>
                  <a:srgbClr val="194B54"/>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194B5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750" b="1" i="0">
                <a:solidFill>
                  <a:srgbClr val="194B54"/>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194B54"/>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194B5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582494" y="1011758"/>
            <a:ext cx="3022600" cy="756919"/>
          </a:xfrm>
          <a:prstGeom prst="rect">
            <a:avLst/>
          </a:prstGeom>
        </p:spPr>
        <p:txBody>
          <a:bodyPr wrap="square" lIns="0" tIns="0" rIns="0" bIns="0">
            <a:spAutoFit/>
          </a:bodyPr>
          <a:lstStyle>
            <a:lvl1pPr>
              <a:defRPr sz="1800" b="1" i="0">
                <a:solidFill>
                  <a:srgbClr val="194B54"/>
                </a:solidFill>
                <a:latin typeface="Arial"/>
                <a:cs typeface="Arial"/>
              </a:defRPr>
            </a:lvl1pPr>
          </a:lstStyle>
          <a:p>
            <a:endParaRPr/>
          </a:p>
        </p:txBody>
      </p:sp>
      <p:sp>
        <p:nvSpPr>
          <p:cNvPr id="3" name="Holder 3"/>
          <p:cNvSpPr>
            <a:spLocks noGrp="1"/>
          </p:cNvSpPr>
          <p:nvPr>
            <p:ph type="body" idx="1"/>
          </p:nvPr>
        </p:nvSpPr>
        <p:spPr>
          <a:xfrm>
            <a:off x="802989" y="2686148"/>
            <a:ext cx="5659120" cy="1930400"/>
          </a:xfrm>
          <a:prstGeom prst="rect">
            <a:avLst/>
          </a:prstGeom>
        </p:spPr>
        <p:txBody>
          <a:bodyPr wrap="square" lIns="0" tIns="0" rIns="0" bIns="0">
            <a:spAutoFit/>
          </a:bodyPr>
          <a:lstStyle>
            <a:lvl1pPr>
              <a:defRPr sz="1750" b="1" i="0">
                <a:solidFill>
                  <a:srgbClr val="194B54"/>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3/10/2026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tu.turtl.co/story/atu-strategic-plan-2024-to-2028/page/6/3"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ioer-imrj.com/editorial-board/guidelines-for-editor-and-reviewer/" TargetMode="Externa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0.png"/><Relationship Id="rId7" Type="http://schemas.openxmlformats.org/officeDocument/2006/relationships/diagramQuickStyle" Target="../diagrams/quickStyle3.xml"/><Relationship Id="rId12" Type="http://schemas.openxmlformats.org/officeDocument/2006/relationships/hyperlink" Target="https://svgsilh.com/image/2797141.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22.svg"/><Relationship Id="rId5" Type="http://schemas.openxmlformats.org/officeDocument/2006/relationships/diagramData" Target="../diagrams/data3.xml"/><Relationship Id="rId10" Type="http://schemas.openxmlformats.org/officeDocument/2006/relationships/image" Target="../media/image21.png"/><Relationship Id="rId4" Type="http://schemas.openxmlformats.org/officeDocument/2006/relationships/hyperlink" Target="https://freepngimg.com/png/27016-toolbox-transparent-image" TargetMode="External"/><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4A03BFC-05BE-8F16-7129-EF97688B22B0}"/>
              </a:ext>
              <a:ext uri="{C183D7F6-B498-43B3-948B-1728B52AA6E4}">
                <adec:decorative xmlns:adec="http://schemas.microsoft.com/office/drawing/2017/decorative" val="1"/>
              </a:ext>
            </a:extLst>
          </p:cNvPr>
          <p:cNvPicPr>
            <a:picLocks noChangeAspect="1"/>
          </p:cNvPicPr>
          <p:nvPr/>
        </p:nvPicPr>
        <p:blipFill>
          <a:blip r:embed="rId3"/>
          <a:srcRect b="5211"/>
          <a:stretch>
            <a:fillRect/>
          </a:stretch>
        </p:blipFill>
        <p:spPr>
          <a:xfrm>
            <a:off x="0" y="-5080"/>
            <a:ext cx="12192000" cy="2121905"/>
          </a:xfrm>
          <a:prstGeom prst="rect">
            <a:avLst/>
          </a:prstGeom>
        </p:spPr>
      </p:pic>
      <p:sp>
        <p:nvSpPr>
          <p:cNvPr id="9" name="Title 8">
            <a:extLst>
              <a:ext uri="{FF2B5EF4-FFF2-40B4-BE49-F238E27FC236}">
                <a16:creationId xmlns:a16="http://schemas.microsoft.com/office/drawing/2014/main" id="{211AA6EC-EB23-D6C5-8171-B079A4B79B81}"/>
              </a:ext>
            </a:extLst>
          </p:cNvPr>
          <p:cNvSpPr txBox="1">
            <a:spLocks noGrp="1"/>
          </p:cNvSpPr>
          <p:nvPr>
            <p:ph type="title" idx="4294967295"/>
          </p:nvPr>
        </p:nvSpPr>
        <p:spPr>
          <a:xfrm>
            <a:off x="374516" y="374767"/>
            <a:ext cx="11207884"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4000" b="1" i="0" u="none" strike="noStrike" kern="0" cap="none" spc="0" normalizeH="0" baseline="0" noProof="0" dirty="0">
                <a:ln>
                  <a:noFill/>
                </a:ln>
                <a:solidFill>
                  <a:schemeClr val="bg1"/>
                </a:solidFill>
                <a:effectLst/>
                <a:uLnTx/>
                <a:uFillTx/>
              </a:rPr>
              <a:t>Evaluating Inclusivity in Higher Education:             A UDL-Informed Programme Review at ATU</a:t>
            </a:r>
          </a:p>
        </p:txBody>
      </p:sp>
      <p:sp>
        <p:nvSpPr>
          <p:cNvPr id="3" name="Subtitle 2">
            <a:extLst>
              <a:ext uri="{FF2B5EF4-FFF2-40B4-BE49-F238E27FC236}">
                <a16:creationId xmlns:a16="http://schemas.microsoft.com/office/drawing/2014/main" id="{6E37D7AF-EFBE-5ECE-8AE0-7497F3948E8D}"/>
              </a:ext>
            </a:extLst>
          </p:cNvPr>
          <p:cNvSpPr>
            <a:spLocks noGrp="1"/>
          </p:cNvSpPr>
          <p:nvPr>
            <p:ph type="subTitle" idx="4"/>
          </p:nvPr>
        </p:nvSpPr>
        <p:spPr>
          <a:xfrm>
            <a:off x="270466" y="2468267"/>
            <a:ext cx="11464333" cy="2030107"/>
          </a:xfrm>
        </p:spPr>
        <p:txBody>
          <a:bodyPr>
            <a:normAutofit fontScale="92500" lnSpcReduction="20000"/>
          </a:bodyPr>
          <a:lstStyle/>
          <a:p>
            <a:pPr marL="269875">
              <a:spcAft>
                <a:spcPts val="600"/>
              </a:spcAft>
            </a:pPr>
            <a:r>
              <a:rPr lang="pt-BR" sz="2600" dirty="0"/>
              <a:t>Mrs Eloise McGinty &amp; Mr Patrick Brennan </a:t>
            </a:r>
          </a:p>
          <a:p>
            <a:pPr marL="269875">
              <a:spcAft>
                <a:spcPts val="600"/>
              </a:spcAft>
            </a:pPr>
            <a:r>
              <a:rPr lang="en-US" sz="2600" b="0" dirty="0"/>
              <a:t>ATU UDL Donegal Ambassadors </a:t>
            </a:r>
          </a:p>
          <a:p>
            <a:pPr marL="269875">
              <a:spcAft>
                <a:spcPts val="600"/>
              </a:spcAft>
            </a:pPr>
            <a:endParaRPr lang="en-US" sz="2000" b="0" dirty="0"/>
          </a:p>
          <a:p>
            <a:pPr marL="269875">
              <a:spcAft>
                <a:spcPts val="600"/>
              </a:spcAft>
            </a:pPr>
            <a:r>
              <a:rPr lang="en-US" sz="2000" b="0" dirty="0"/>
              <a:t>Faculty of Business</a:t>
            </a:r>
          </a:p>
          <a:p>
            <a:pPr marL="269875">
              <a:spcAft>
                <a:spcPts val="600"/>
              </a:spcAft>
            </a:pPr>
            <a:r>
              <a:rPr lang="en-US" sz="2000" b="0" dirty="0"/>
              <a:t>Department of Law</a:t>
            </a:r>
          </a:p>
          <a:p>
            <a:pPr marL="269875">
              <a:spcAft>
                <a:spcPts val="600"/>
              </a:spcAft>
            </a:pPr>
            <a:r>
              <a:rPr lang="en-US" sz="2000" b="0" dirty="0"/>
              <a:t>Public Service and Education, Department of Tourism and Sport</a:t>
            </a:r>
          </a:p>
          <a:p>
            <a:pPr>
              <a:spcAft>
                <a:spcPts val="600"/>
              </a:spcAft>
            </a:pPr>
            <a:endParaRPr lang="en-GB" sz="1800" b="0" dirty="0"/>
          </a:p>
        </p:txBody>
      </p:sp>
      <p:pic>
        <p:nvPicPr>
          <p:cNvPr id="5" name="Picture 4" descr="ATU Logo - Atlantic Technological University ">
            <a:extLst>
              <a:ext uri="{FF2B5EF4-FFF2-40B4-BE49-F238E27FC236}">
                <a16:creationId xmlns:a16="http://schemas.microsoft.com/office/drawing/2014/main" id="{6D9C84D2-C242-D434-BC40-2DBBD8569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58" y="4715058"/>
            <a:ext cx="3091043" cy="1791072"/>
          </a:xfrm>
          <a:prstGeom prst="rect">
            <a:avLst/>
          </a:prstGeom>
        </p:spPr>
      </p:pic>
      <p:pic>
        <p:nvPicPr>
          <p:cNvPr id="4" name="Picture 2" descr="Logos for Teaching and Learning Centre. UDL Centre of Centre. Altitude - the national cahrter for universal design in tertiary eduaction.  ">
            <a:extLst>
              <a:ext uri="{FF2B5EF4-FFF2-40B4-BE49-F238E27FC236}">
                <a16:creationId xmlns:a16="http://schemas.microsoft.com/office/drawing/2014/main" id="{F62B67C6-4BDA-9C80-74C1-5FDBAE37988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27953" y="5148426"/>
            <a:ext cx="8694359" cy="11520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35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96A7C3-BEE5-FA1E-5D8E-CAD017131A29}"/>
              </a:ext>
            </a:extLst>
          </p:cNvPr>
          <p:cNvSpPr>
            <a:spLocks noGrp="1"/>
          </p:cNvSpPr>
          <p:nvPr>
            <p:ph type="title"/>
          </p:nvPr>
        </p:nvSpPr>
        <p:spPr>
          <a:xfrm>
            <a:off x="582494" y="-276999"/>
            <a:ext cx="6427906" cy="276999"/>
          </a:xfrm>
        </p:spPr>
        <p:txBody>
          <a:bodyPr wrap="square" lIns="0" tIns="0" rIns="0" bIns="0" anchor="b">
            <a:spAutoFit/>
          </a:bodyPr>
          <a:lstStyle/>
          <a:p>
            <a:r>
              <a:rPr lang="en-IE" dirty="0"/>
              <a:t>Screenshot of collaboration within Microsoft </a:t>
            </a:r>
          </a:p>
        </p:txBody>
      </p:sp>
      <p:pic>
        <p:nvPicPr>
          <p:cNvPr id="5" name="Picture 4" descr="Screenshot of Microsoft Onedrive - a team collaboration platform showing a &quot;General&quot; folder displaying three document folders labeled &quot;Inclusive Module Toolkit,&quot; &quot;Module Documents,&quot; and &quot;Upload the Completed Form Here!&quot; with options for filtering, uploading, and sharing files.&#10;">
            <a:extLst>
              <a:ext uri="{FF2B5EF4-FFF2-40B4-BE49-F238E27FC236}">
                <a16:creationId xmlns:a16="http://schemas.microsoft.com/office/drawing/2014/main" id="{DFC7193B-2D74-265C-04FE-A8BE0A72E83D}"/>
              </a:ext>
            </a:extLst>
          </p:cNvPr>
          <p:cNvPicPr>
            <a:picLocks noChangeAspect="1"/>
          </p:cNvPicPr>
          <p:nvPr/>
        </p:nvPicPr>
        <p:blipFill>
          <a:blip r:embed="rId2"/>
          <a:srcRect l="41140" t="6410"/>
          <a:stretch>
            <a:fillRect/>
          </a:stretch>
        </p:blipFill>
        <p:spPr>
          <a:xfrm>
            <a:off x="2838075" y="838200"/>
            <a:ext cx="6515084"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3255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2667DC-2614-5C47-C2CA-43CA723AE662}"/>
              </a:ext>
            </a:extLst>
          </p:cNvPr>
          <p:cNvSpPr>
            <a:spLocks noGrp="1"/>
          </p:cNvSpPr>
          <p:nvPr>
            <p:ph type="title"/>
          </p:nvPr>
        </p:nvSpPr>
        <p:spPr>
          <a:xfrm>
            <a:off x="699714" y="457200"/>
            <a:ext cx="7091300" cy="898581"/>
          </a:xfrm>
        </p:spPr>
        <p:txBody>
          <a:bodyPr vert="horz" lIns="91440" tIns="45720" rIns="91440" bIns="45720" rtlCol="0" anchor="ctr">
            <a:normAutofit/>
          </a:bodyPr>
          <a:lstStyle/>
          <a:p>
            <a:pPr algn="l" rtl="0">
              <a:lnSpc>
                <a:spcPct val="90000"/>
              </a:lnSpc>
              <a:spcBef>
                <a:spcPct val="0"/>
              </a:spcBef>
            </a:pPr>
            <a:r>
              <a:rPr lang="en-US" sz="3200" kern="1200" dirty="0">
                <a:solidFill>
                  <a:srgbClr val="FFFFFF"/>
                </a:solidFill>
                <a:latin typeface="Arial" panose="020B0604020202020204" pitchFamily="34" charset="0"/>
                <a:cs typeface="Arial" panose="020B0604020202020204" pitchFamily="34" charset="0"/>
              </a:rPr>
              <a:t>Inclusive</a:t>
            </a:r>
            <a:r>
              <a:rPr lang="en-US" sz="3200" kern="1200" dirty="0">
                <a:solidFill>
                  <a:srgbClr val="FFFFFF"/>
                </a:solidFill>
                <a:latin typeface="+mj-lt"/>
                <a:cs typeface="+mj-cs"/>
              </a:rPr>
              <a:t> Module Toolkit</a:t>
            </a:r>
          </a:p>
        </p:txBody>
      </p:sp>
      <p:pic>
        <p:nvPicPr>
          <p:cNvPr id="3" name="Content Placeholder 2" descr="Screenshot of 'Inclusive Module Audit' with check boxes at the end of a range of sentences.">
            <a:extLst>
              <a:ext uri="{FF2B5EF4-FFF2-40B4-BE49-F238E27FC236}">
                <a16:creationId xmlns:a16="http://schemas.microsoft.com/office/drawing/2014/main" id="{7DCE6F48-CF6E-3B78-BAE5-9DE71D86D999}"/>
              </a:ext>
            </a:extLst>
          </p:cNvPr>
          <p:cNvPicPr>
            <a:picLocks noGrp="1" noChangeAspect="1"/>
          </p:cNvPicPr>
          <p:nvPr>
            <p:ph idx="4294967295"/>
          </p:nvPr>
        </p:nvPicPr>
        <p:blipFill rotWithShape="1">
          <a:blip r:embed="rId2"/>
          <a:srcRect l="33577" t="14752" r="37000" b="15676"/>
          <a:stretch/>
        </p:blipFill>
        <p:spPr>
          <a:xfrm>
            <a:off x="699714" y="1722854"/>
            <a:ext cx="2312965" cy="3076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Screenshot of 'Inclusive Programmic Review' with check boxes at the end of a range of sentences.">
            <a:extLst>
              <a:ext uri="{FF2B5EF4-FFF2-40B4-BE49-F238E27FC236}">
                <a16:creationId xmlns:a16="http://schemas.microsoft.com/office/drawing/2014/main" id="{D4E97D49-A75B-1E19-946C-5E191AE366CB}"/>
              </a:ext>
            </a:extLst>
          </p:cNvPr>
          <p:cNvPicPr>
            <a:picLocks noChangeAspect="1"/>
          </p:cNvPicPr>
          <p:nvPr/>
        </p:nvPicPr>
        <p:blipFill>
          <a:blip r:embed="rId3"/>
          <a:stretch>
            <a:fillRect/>
          </a:stretch>
        </p:blipFill>
        <p:spPr>
          <a:xfrm>
            <a:off x="6458821" y="1752600"/>
            <a:ext cx="2200769" cy="307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693B9B56-5653-F16A-CC8B-74120DBA789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l="1443"/>
          <a:stretch>
            <a:fillRect/>
          </a:stretch>
        </p:blipFill>
        <p:spPr>
          <a:xfrm>
            <a:off x="6400799" y="3892703"/>
            <a:ext cx="5567933" cy="2892219"/>
          </a:xfrm>
          <a:prstGeom prst="rect">
            <a:avLst/>
          </a:prstGeom>
        </p:spPr>
      </p:pic>
      <p:pic>
        <p:nvPicPr>
          <p:cNvPr id="11" name="Picture 10">
            <a:extLst>
              <a:ext uri="{FF2B5EF4-FFF2-40B4-BE49-F238E27FC236}">
                <a16:creationId xmlns:a16="http://schemas.microsoft.com/office/drawing/2014/main" id="{43C90189-CBF8-B22D-04A3-08D92B14CBC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598" y="3892703"/>
            <a:ext cx="5567933" cy="2855107"/>
          </a:xfrm>
          <a:prstGeom prst="rect">
            <a:avLst/>
          </a:prstGeom>
        </p:spPr>
      </p:pic>
    </p:spTree>
    <p:extLst>
      <p:ext uri="{BB962C8B-B14F-4D97-AF65-F5344CB8AC3E}">
        <p14:creationId xmlns:p14="http://schemas.microsoft.com/office/powerpoint/2010/main" val="377769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FFE27B9-E907-3B5D-C2A7-2A6E28E1CDFB}"/>
              </a:ext>
            </a:extLst>
          </p:cNvPr>
          <p:cNvSpPr txBox="1">
            <a:spLocks noGrp="1"/>
          </p:cNvSpPr>
          <p:nvPr>
            <p:ph type="title" idx="4294967295"/>
          </p:nvPr>
        </p:nvSpPr>
        <p:spPr>
          <a:xfrm>
            <a:off x="228600" y="321690"/>
            <a:ext cx="7063721" cy="1159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Excel audit document</a:t>
            </a:r>
          </a:p>
        </p:txBody>
      </p:sp>
      <p:graphicFrame>
        <p:nvGraphicFramePr>
          <p:cNvPr id="2" name="Table 1">
            <a:extLst>
              <a:ext uri="{FF2B5EF4-FFF2-40B4-BE49-F238E27FC236}">
                <a16:creationId xmlns:a16="http://schemas.microsoft.com/office/drawing/2014/main" id="{998E1F6C-BA8A-51DB-8455-621FCF02D086}"/>
              </a:ext>
            </a:extLst>
          </p:cNvPr>
          <p:cNvGraphicFramePr>
            <a:graphicFrameLocks noGrp="1"/>
          </p:cNvGraphicFramePr>
          <p:nvPr>
            <p:extLst>
              <p:ext uri="{D42A27DB-BD31-4B8C-83A1-F6EECF244321}">
                <p14:modId xmlns:p14="http://schemas.microsoft.com/office/powerpoint/2010/main" val="2462912107"/>
              </p:ext>
            </p:extLst>
          </p:nvPr>
        </p:nvGraphicFramePr>
        <p:xfrm>
          <a:off x="228600" y="1655276"/>
          <a:ext cx="11734794" cy="4881034"/>
        </p:xfrm>
        <a:graphic>
          <a:graphicData uri="http://schemas.openxmlformats.org/drawingml/2006/table">
            <a:tbl>
              <a:tblPr firstRow="1" bandRow="1"/>
              <a:tblGrid>
                <a:gridCol w="4909543">
                  <a:extLst>
                    <a:ext uri="{9D8B030D-6E8A-4147-A177-3AD203B41FA5}">
                      <a16:colId xmlns:a16="http://schemas.microsoft.com/office/drawing/2014/main" val="1105296442"/>
                    </a:ext>
                  </a:extLst>
                </a:gridCol>
                <a:gridCol w="239175">
                  <a:extLst>
                    <a:ext uri="{9D8B030D-6E8A-4147-A177-3AD203B41FA5}">
                      <a16:colId xmlns:a16="http://schemas.microsoft.com/office/drawing/2014/main" val="107116204"/>
                    </a:ext>
                  </a:extLst>
                </a:gridCol>
                <a:gridCol w="239175">
                  <a:extLst>
                    <a:ext uri="{9D8B030D-6E8A-4147-A177-3AD203B41FA5}">
                      <a16:colId xmlns:a16="http://schemas.microsoft.com/office/drawing/2014/main" val="3286537215"/>
                    </a:ext>
                  </a:extLst>
                </a:gridCol>
                <a:gridCol w="239175">
                  <a:extLst>
                    <a:ext uri="{9D8B030D-6E8A-4147-A177-3AD203B41FA5}">
                      <a16:colId xmlns:a16="http://schemas.microsoft.com/office/drawing/2014/main" val="116931853"/>
                    </a:ext>
                  </a:extLst>
                </a:gridCol>
                <a:gridCol w="239175">
                  <a:extLst>
                    <a:ext uri="{9D8B030D-6E8A-4147-A177-3AD203B41FA5}">
                      <a16:colId xmlns:a16="http://schemas.microsoft.com/office/drawing/2014/main" val="3821658724"/>
                    </a:ext>
                  </a:extLst>
                </a:gridCol>
                <a:gridCol w="239175">
                  <a:extLst>
                    <a:ext uri="{9D8B030D-6E8A-4147-A177-3AD203B41FA5}">
                      <a16:colId xmlns:a16="http://schemas.microsoft.com/office/drawing/2014/main" val="417300239"/>
                    </a:ext>
                  </a:extLst>
                </a:gridCol>
                <a:gridCol w="239175">
                  <a:extLst>
                    <a:ext uri="{9D8B030D-6E8A-4147-A177-3AD203B41FA5}">
                      <a16:colId xmlns:a16="http://schemas.microsoft.com/office/drawing/2014/main" val="3796110296"/>
                    </a:ext>
                  </a:extLst>
                </a:gridCol>
                <a:gridCol w="239175">
                  <a:extLst>
                    <a:ext uri="{9D8B030D-6E8A-4147-A177-3AD203B41FA5}">
                      <a16:colId xmlns:a16="http://schemas.microsoft.com/office/drawing/2014/main" val="3571550392"/>
                    </a:ext>
                  </a:extLst>
                </a:gridCol>
                <a:gridCol w="239175">
                  <a:extLst>
                    <a:ext uri="{9D8B030D-6E8A-4147-A177-3AD203B41FA5}">
                      <a16:colId xmlns:a16="http://schemas.microsoft.com/office/drawing/2014/main" val="2753466723"/>
                    </a:ext>
                  </a:extLst>
                </a:gridCol>
                <a:gridCol w="239175">
                  <a:extLst>
                    <a:ext uri="{9D8B030D-6E8A-4147-A177-3AD203B41FA5}">
                      <a16:colId xmlns:a16="http://schemas.microsoft.com/office/drawing/2014/main" val="91032708"/>
                    </a:ext>
                  </a:extLst>
                </a:gridCol>
                <a:gridCol w="323516">
                  <a:extLst>
                    <a:ext uri="{9D8B030D-6E8A-4147-A177-3AD203B41FA5}">
                      <a16:colId xmlns:a16="http://schemas.microsoft.com/office/drawing/2014/main" val="3039144933"/>
                    </a:ext>
                  </a:extLst>
                </a:gridCol>
                <a:gridCol w="323516">
                  <a:extLst>
                    <a:ext uri="{9D8B030D-6E8A-4147-A177-3AD203B41FA5}">
                      <a16:colId xmlns:a16="http://schemas.microsoft.com/office/drawing/2014/main" val="508188944"/>
                    </a:ext>
                  </a:extLst>
                </a:gridCol>
                <a:gridCol w="323516">
                  <a:extLst>
                    <a:ext uri="{9D8B030D-6E8A-4147-A177-3AD203B41FA5}">
                      <a16:colId xmlns:a16="http://schemas.microsoft.com/office/drawing/2014/main" val="2289030052"/>
                    </a:ext>
                  </a:extLst>
                </a:gridCol>
                <a:gridCol w="323516">
                  <a:extLst>
                    <a:ext uri="{9D8B030D-6E8A-4147-A177-3AD203B41FA5}">
                      <a16:colId xmlns:a16="http://schemas.microsoft.com/office/drawing/2014/main" val="957247232"/>
                    </a:ext>
                  </a:extLst>
                </a:gridCol>
                <a:gridCol w="323516">
                  <a:extLst>
                    <a:ext uri="{9D8B030D-6E8A-4147-A177-3AD203B41FA5}">
                      <a16:colId xmlns:a16="http://schemas.microsoft.com/office/drawing/2014/main" val="2301001790"/>
                    </a:ext>
                  </a:extLst>
                </a:gridCol>
                <a:gridCol w="323516">
                  <a:extLst>
                    <a:ext uri="{9D8B030D-6E8A-4147-A177-3AD203B41FA5}">
                      <a16:colId xmlns:a16="http://schemas.microsoft.com/office/drawing/2014/main" val="2399041297"/>
                    </a:ext>
                  </a:extLst>
                </a:gridCol>
                <a:gridCol w="323516">
                  <a:extLst>
                    <a:ext uri="{9D8B030D-6E8A-4147-A177-3AD203B41FA5}">
                      <a16:colId xmlns:a16="http://schemas.microsoft.com/office/drawing/2014/main" val="1714991201"/>
                    </a:ext>
                  </a:extLst>
                </a:gridCol>
                <a:gridCol w="323516">
                  <a:extLst>
                    <a:ext uri="{9D8B030D-6E8A-4147-A177-3AD203B41FA5}">
                      <a16:colId xmlns:a16="http://schemas.microsoft.com/office/drawing/2014/main" val="4250467444"/>
                    </a:ext>
                  </a:extLst>
                </a:gridCol>
                <a:gridCol w="323516">
                  <a:extLst>
                    <a:ext uri="{9D8B030D-6E8A-4147-A177-3AD203B41FA5}">
                      <a16:colId xmlns:a16="http://schemas.microsoft.com/office/drawing/2014/main" val="1536847218"/>
                    </a:ext>
                  </a:extLst>
                </a:gridCol>
                <a:gridCol w="323516">
                  <a:extLst>
                    <a:ext uri="{9D8B030D-6E8A-4147-A177-3AD203B41FA5}">
                      <a16:colId xmlns:a16="http://schemas.microsoft.com/office/drawing/2014/main" val="16058779"/>
                    </a:ext>
                  </a:extLst>
                </a:gridCol>
                <a:gridCol w="323516">
                  <a:extLst>
                    <a:ext uri="{9D8B030D-6E8A-4147-A177-3AD203B41FA5}">
                      <a16:colId xmlns:a16="http://schemas.microsoft.com/office/drawing/2014/main" val="335212116"/>
                    </a:ext>
                  </a:extLst>
                </a:gridCol>
                <a:gridCol w="323516">
                  <a:extLst>
                    <a:ext uri="{9D8B030D-6E8A-4147-A177-3AD203B41FA5}">
                      <a16:colId xmlns:a16="http://schemas.microsoft.com/office/drawing/2014/main" val="3440226907"/>
                    </a:ext>
                  </a:extLst>
                </a:gridCol>
                <a:gridCol w="790484">
                  <a:extLst>
                    <a:ext uri="{9D8B030D-6E8A-4147-A177-3AD203B41FA5}">
                      <a16:colId xmlns:a16="http://schemas.microsoft.com/office/drawing/2014/main" val="1890086414"/>
                    </a:ext>
                  </a:extLst>
                </a:gridCol>
              </a:tblGrid>
              <a:tr h="330638">
                <a:tc gridSpan="23">
                  <a:txBody>
                    <a:bodyPr/>
                    <a:lstStyle/>
                    <a:p>
                      <a:pPr algn="ctr" fontAlgn="b">
                        <a:buNone/>
                      </a:pPr>
                      <a:r>
                        <a:rPr lang="en-US" sz="1200" b="0" i="0" u="none" strike="noStrike" dirty="0">
                          <a:solidFill>
                            <a:srgbClr val="000000"/>
                          </a:solidFill>
                          <a:effectLst/>
                          <a:latin typeface="Aptos Narrow" panose="020B0004020202020204" pitchFamily="34" charset="0"/>
                        </a:rPr>
                        <a:t>Inclusive Module Audit : Teaching materials and classroom practices</a:t>
                      </a:r>
                      <a:endParaRPr lang="en-US" sz="2100" b="0" i="0" u="none" strike="noStrike" dirty="0">
                        <a:effectLst/>
                        <a:latin typeface="Arial" panose="020B0604020202020204" pitchFamily="34" charset="0"/>
                      </a:endParaRPr>
                    </a:p>
                  </a:txBody>
                  <a:tcPr marL="92138" marR="92138" marT="46070" marB="46070">
                    <a:lnL>
                      <a:noFill/>
                    </a:lnL>
                    <a:lnR>
                      <a:noFill/>
                    </a:lnR>
                    <a:lnT>
                      <a:noFill/>
                    </a:lnT>
                    <a:lnB w="6350" cap="flat" cmpd="sng" algn="ctr">
                      <a:solidFill>
                        <a:srgbClr val="000000"/>
                      </a:solidFill>
                      <a:prstDash val="solid"/>
                      <a:round/>
                      <a:headEnd type="none" w="med" len="med"/>
                      <a:tailEnd type="none" w="med" len="med"/>
                    </a:lnB>
                    <a:solidFill>
                      <a:srgbClr val="83CCEB"/>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609281299"/>
                  </a:ext>
                </a:extLst>
              </a:tr>
              <a:tr h="242479">
                <a:tc>
                  <a:txBody>
                    <a:bodyPr/>
                    <a:lstStyle/>
                    <a:p>
                      <a:pPr algn="ctr" fontAlgn="b">
                        <a:buNone/>
                      </a:pPr>
                      <a:r>
                        <a:rPr lang="en-IE" sz="1200" b="0" i="0" u="none" strike="noStrike">
                          <a:solidFill>
                            <a:srgbClr val="000000"/>
                          </a:solidFill>
                          <a:effectLst/>
                          <a:latin typeface="Aptos Narrow" panose="020B0004020202020204" pitchFamily="34" charset="0"/>
                        </a:rPr>
                        <a:t> </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1</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2</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6</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7</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8</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9</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10</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11</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12</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13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14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15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16</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17</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18</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19</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20</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21</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buNone/>
                      </a:pPr>
                      <a:r>
                        <a:rPr lang="en-IE" sz="1200" b="0" i="0" u="none" strike="noStrike">
                          <a:solidFill>
                            <a:srgbClr val="000000"/>
                          </a:solidFill>
                          <a:effectLst/>
                          <a:latin typeface="Aptos Narrow" panose="020B0004020202020204" pitchFamily="34" charset="0"/>
                        </a:rPr>
                        <a:t>0</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extLst>
                  <a:ext uri="{0D108BD9-81ED-4DB2-BD59-A6C34878D82A}">
                    <a16:rowId xmlns:a16="http://schemas.microsoft.com/office/drawing/2014/main" val="3609334210"/>
                  </a:ext>
                </a:extLst>
              </a:tr>
              <a:tr h="403748">
                <a:tc>
                  <a:txBody>
                    <a:bodyPr/>
                    <a:lstStyle/>
                    <a:p>
                      <a:pPr algn="l" fontAlgn="b">
                        <a:buNone/>
                      </a:pPr>
                      <a:r>
                        <a:rPr lang="en-US" sz="1100" b="0" i="0" u="none" strike="noStrike" dirty="0">
                          <a:solidFill>
                            <a:srgbClr val="000000"/>
                          </a:solidFill>
                          <a:effectLst/>
                          <a:latin typeface="Aptos Narrow" panose="020B0004020202020204" pitchFamily="34" charset="0"/>
                        </a:rPr>
                        <a:t>Academic skills training is embedded in the module. Eg: a student is never asked to complete a task where the skill hasn't been expressly taught.</a:t>
                      </a:r>
                      <a:endParaRPr lang="en-US" sz="2100" b="0" i="0" u="none" strike="noStrike" dirty="0">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buNone/>
                      </a:pPr>
                      <a:r>
                        <a:rPr lang="en-IE" sz="1200" b="0" i="0" u="none" strike="noStrike">
                          <a:solidFill>
                            <a:srgbClr val="000000"/>
                          </a:solidFill>
                          <a:effectLst/>
                          <a:latin typeface="Aptos Narrow" panose="020B0004020202020204" pitchFamily="34" charset="0"/>
                        </a:rPr>
                        <a:t>          4.76 </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84271922"/>
                  </a:ext>
                </a:extLst>
              </a:tr>
              <a:tr h="403748">
                <a:tc>
                  <a:txBody>
                    <a:bodyPr/>
                    <a:lstStyle/>
                    <a:p>
                      <a:pPr algn="l" fontAlgn="b">
                        <a:buNone/>
                      </a:pPr>
                      <a:r>
                        <a:rPr lang="en-US" sz="1100" b="0" i="0" u="none" strike="noStrike">
                          <a:solidFill>
                            <a:srgbClr val="000000"/>
                          </a:solidFill>
                          <a:effectLst/>
                          <a:latin typeface="Aptos Narrow" panose="020B0004020202020204" pitchFamily="34" charset="0"/>
                        </a:rPr>
                        <a:t>All learning materials (presentation, handouts etc.) are provided in advance using the virtual learning environment.</a:t>
                      </a:r>
                      <a:endParaRPr lang="en-US"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1</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2</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2</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IE" sz="1200" b="0" i="0" u="none" strike="noStrike">
                          <a:solidFill>
                            <a:srgbClr val="000000"/>
                          </a:solidFill>
                          <a:effectLst/>
                          <a:latin typeface="Aptos Narrow" panose="020B0004020202020204" pitchFamily="34" charset="0"/>
                        </a:rPr>
                        <a:t>          4.19 </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72979963"/>
                  </a:ext>
                </a:extLst>
              </a:tr>
              <a:tr h="368349">
                <a:tc>
                  <a:txBody>
                    <a:bodyPr/>
                    <a:lstStyle/>
                    <a:p>
                      <a:pPr algn="l" fontAlgn="b">
                        <a:buNone/>
                      </a:pPr>
                      <a:r>
                        <a:rPr lang="en-US" sz="1100" b="0" i="0" u="none" strike="noStrike">
                          <a:solidFill>
                            <a:srgbClr val="000000"/>
                          </a:solidFill>
                          <a:effectLst/>
                          <a:latin typeface="Aptos Narrow" panose="020B0004020202020204" pitchFamily="34" charset="0"/>
                        </a:rPr>
                        <a:t>Students are provided with a glossary when starting a new module or area of study.</a:t>
                      </a:r>
                      <a:endParaRPr lang="en-US"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0006"/>
                          </a:solidFill>
                          <a:effectLst/>
                          <a:latin typeface="Aptos Narrow" panose="020B0004020202020204" pitchFamily="34" charset="0"/>
                        </a:rPr>
                        <a:t>0</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buNone/>
                      </a:pPr>
                      <a:r>
                        <a:rPr lang="en-IE" sz="1200" b="0" i="0" u="none" strike="noStrike">
                          <a:solidFill>
                            <a:srgbClr val="9C0006"/>
                          </a:solidFill>
                          <a:effectLst/>
                          <a:latin typeface="Aptos Narrow" panose="020B0004020202020204" pitchFamily="34" charset="0"/>
                        </a:rPr>
                        <a:t>0</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0006"/>
                          </a:solidFill>
                          <a:effectLst/>
                          <a:latin typeface="Aptos Narrow" panose="020B0004020202020204" pitchFamily="34" charset="0"/>
                        </a:rPr>
                        <a:t>0</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0006"/>
                          </a:solidFill>
                          <a:effectLst/>
                          <a:latin typeface="Aptos Narrow" panose="020B0004020202020204" pitchFamily="34" charset="0"/>
                        </a:rPr>
                        <a:t>0</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dirty="0">
                          <a:solidFill>
                            <a:srgbClr val="9C0006"/>
                          </a:solidFill>
                          <a:effectLst/>
                          <a:latin typeface="Aptos Narrow" panose="020B0004020202020204" pitchFamily="34" charset="0"/>
                        </a:rPr>
                        <a:t>0</a:t>
                      </a:r>
                      <a:endParaRPr lang="en-IE" sz="2100" b="0" i="0" u="none" strike="noStrike" dirty="0">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buNone/>
                      </a:pPr>
                      <a:r>
                        <a:rPr lang="en-IE" sz="1200" b="0" i="0" u="none" strike="noStrike">
                          <a:solidFill>
                            <a:srgbClr val="9C0006"/>
                          </a:solidFill>
                          <a:effectLst/>
                          <a:latin typeface="Aptos Narrow" panose="020B0004020202020204" pitchFamily="34" charset="0"/>
                        </a:rPr>
                        <a:t>0</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1</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2</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buNone/>
                      </a:pPr>
                      <a:r>
                        <a:rPr lang="en-IE" sz="1200" b="0" i="0" u="none" strike="noStrike">
                          <a:solidFill>
                            <a:srgbClr val="000000"/>
                          </a:solidFill>
                          <a:effectLst/>
                          <a:latin typeface="Aptos Narrow" panose="020B0004020202020204" pitchFamily="34" charset="0"/>
                        </a:rPr>
                        <a:t>          2.71 </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27720755"/>
                  </a:ext>
                </a:extLst>
              </a:tr>
              <a:tr h="581144">
                <a:tc>
                  <a:txBody>
                    <a:bodyPr/>
                    <a:lstStyle/>
                    <a:p>
                      <a:pPr algn="l" fontAlgn="b">
                        <a:buNone/>
                      </a:pPr>
                      <a:r>
                        <a:rPr lang="en-IE" sz="1100" b="0" i="0" u="none" strike="noStrike">
                          <a:solidFill>
                            <a:srgbClr val="000000"/>
                          </a:solidFill>
                          <a:effectLst/>
                          <a:latin typeface="Aptos Narrow" panose="020B0004020202020204" pitchFamily="34" charset="0"/>
                        </a:rPr>
                        <a:t>All teaching materials follow guidelines for accessible documents (e.g. good colour contrast, sans-serif font, minimum size 24 pt. for presentations, minimum size 12 pt. for printed material etc.)</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2</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buNone/>
                      </a:pPr>
                      <a:r>
                        <a:rPr lang="en-IE" sz="1200" b="0" i="0" u="none" strike="noStrike">
                          <a:solidFill>
                            <a:srgbClr val="000000"/>
                          </a:solidFill>
                          <a:effectLst/>
                          <a:latin typeface="Aptos Narrow" panose="020B0004020202020204" pitchFamily="34" charset="0"/>
                        </a:rPr>
                        <a:t>          4.43 </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43945930"/>
                  </a:ext>
                </a:extLst>
              </a:tr>
              <a:tr h="403748">
                <a:tc>
                  <a:txBody>
                    <a:bodyPr/>
                    <a:lstStyle/>
                    <a:p>
                      <a:pPr algn="l" fontAlgn="b">
                        <a:buNone/>
                      </a:pPr>
                      <a:r>
                        <a:rPr lang="en-US" sz="1100" b="0" i="0" u="none" strike="noStrike">
                          <a:solidFill>
                            <a:srgbClr val="000000"/>
                          </a:solidFill>
                          <a:effectLst/>
                          <a:latin typeface="Aptos Narrow" panose="020B0004020202020204" pitchFamily="34" charset="0"/>
                        </a:rPr>
                        <a:t>Active rather than passive learning is embraced by all teaching staff i.e. students' learning is scaffolded through engagement, exercises, and discussion</a:t>
                      </a:r>
                      <a:endParaRPr lang="en-US"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buNone/>
                      </a:pPr>
                      <a:r>
                        <a:rPr lang="en-IE" sz="1200" b="0" i="0" u="none" strike="noStrike">
                          <a:solidFill>
                            <a:srgbClr val="000000"/>
                          </a:solidFill>
                          <a:effectLst/>
                          <a:latin typeface="Aptos Narrow" panose="020B0004020202020204" pitchFamily="34" charset="0"/>
                        </a:rPr>
                        <a:t>          4.86 </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08178335"/>
                  </a:ext>
                </a:extLst>
              </a:tr>
              <a:tr h="581144">
                <a:tc>
                  <a:txBody>
                    <a:bodyPr/>
                    <a:lstStyle/>
                    <a:p>
                      <a:pPr algn="l" fontAlgn="b">
                        <a:buNone/>
                      </a:pPr>
                      <a:r>
                        <a:rPr lang="en-US" sz="1100" b="0" i="0" u="none" strike="noStrike">
                          <a:solidFill>
                            <a:srgbClr val="000000"/>
                          </a:solidFill>
                          <a:effectLst/>
                          <a:latin typeface="Aptos Narrow" panose="020B0004020202020204" pitchFamily="34" charset="0"/>
                        </a:rPr>
                        <a:t>The physical teaching space is used as collaboratively as possible, encouraging student engagement even in large lecture theatres e.g. using technology enhanced exercises.</a:t>
                      </a:r>
                      <a:endParaRPr lang="en-US"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buNone/>
                      </a:pPr>
                      <a:r>
                        <a:rPr lang="en-IE" sz="1200" b="0" i="0" u="none" strike="noStrike">
                          <a:solidFill>
                            <a:srgbClr val="000000"/>
                          </a:solidFill>
                          <a:effectLst/>
                          <a:latin typeface="Aptos Narrow" panose="020B0004020202020204" pitchFamily="34" charset="0"/>
                        </a:rPr>
                        <a:t>          4.24 </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8565290"/>
                  </a:ext>
                </a:extLst>
              </a:tr>
              <a:tr h="581144">
                <a:tc>
                  <a:txBody>
                    <a:bodyPr/>
                    <a:lstStyle/>
                    <a:p>
                      <a:pPr algn="l" fontAlgn="b">
                        <a:buNone/>
                      </a:pPr>
                      <a:r>
                        <a:rPr lang="en-US" sz="1100" b="0" i="0" u="none" strike="noStrike">
                          <a:solidFill>
                            <a:srgbClr val="000000"/>
                          </a:solidFill>
                          <a:effectLst/>
                          <a:latin typeface="Aptos Narrow" panose="020B0004020202020204" pitchFamily="34" charset="0"/>
                        </a:rPr>
                        <a:t>A community of learners is fostered in the classroom through group work, and group assessments and material is provided for study groups who wish to meet outside of class time</a:t>
                      </a:r>
                      <a:endParaRPr lang="en-US"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0006"/>
                          </a:solidFill>
                          <a:effectLst/>
                          <a:latin typeface="Aptos Narrow" panose="020B0004020202020204" pitchFamily="34" charset="0"/>
                        </a:rPr>
                        <a:t>0</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buNone/>
                      </a:pPr>
                      <a:r>
                        <a:rPr lang="en-IE" sz="1200" b="0" i="0" u="none" strike="noStrike">
                          <a:solidFill>
                            <a:srgbClr val="9C0006"/>
                          </a:solidFill>
                          <a:effectLst/>
                          <a:latin typeface="Aptos Narrow" panose="020B0004020202020204" pitchFamily="34" charset="0"/>
                        </a:rPr>
                        <a:t>0</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buNone/>
                      </a:pPr>
                      <a:r>
                        <a:rPr lang="en-IE" sz="1200" b="0" i="0" u="none" strike="noStrike">
                          <a:solidFill>
                            <a:srgbClr val="000000"/>
                          </a:solidFill>
                          <a:effectLst/>
                          <a:latin typeface="Aptos Narrow" panose="020B0004020202020204" pitchFamily="34" charset="0"/>
                        </a:rPr>
                        <a:t>          3.71 </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97752661"/>
                  </a:ext>
                </a:extLst>
              </a:tr>
              <a:tr h="581144">
                <a:tc>
                  <a:txBody>
                    <a:bodyPr/>
                    <a:lstStyle/>
                    <a:p>
                      <a:pPr algn="l" fontAlgn="b">
                        <a:buNone/>
                      </a:pPr>
                      <a:r>
                        <a:rPr lang="en-US" sz="1100" b="0" i="0" u="none" strike="noStrike">
                          <a:solidFill>
                            <a:srgbClr val="000000"/>
                          </a:solidFill>
                          <a:effectLst/>
                          <a:latin typeface="Aptos Narrow" panose="020B0004020202020204" pitchFamily="34" charset="0"/>
                        </a:rPr>
                        <a:t>Students have the opportunity to meet with teaching staff one-to-one, either at advertised office hours or at dedicated "module clinics". Students are encouraged to engage in this individual communication</a:t>
                      </a:r>
                      <a:endParaRPr lang="en-US"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0006"/>
                          </a:solidFill>
                          <a:effectLst/>
                          <a:latin typeface="Aptos Narrow" panose="020B0004020202020204" pitchFamily="34" charset="0"/>
                        </a:rPr>
                        <a:t>0</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buNone/>
                      </a:pPr>
                      <a:r>
                        <a:rPr lang="en-IE" sz="1200" b="0" i="0" u="none" strike="noStrike">
                          <a:solidFill>
                            <a:srgbClr val="000000"/>
                          </a:solidFill>
                          <a:effectLst/>
                          <a:latin typeface="Aptos Narrow" panose="020B0004020202020204" pitchFamily="34" charset="0"/>
                        </a:rPr>
                        <a:t>          4.14 </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06788718"/>
                  </a:ext>
                </a:extLst>
              </a:tr>
              <a:tr h="403748">
                <a:tc>
                  <a:txBody>
                    <a:bodyPr/>
                    <a:lstStyle/>
                    <a:p>
                      <a:pPr algn="l" fontAlgn="b">
                        <a:buNone/>
                      </a:pPr>
                      <a:r>
                        <a:rPr lang="en-US" sz="1100" b="0" i="0" u="none" strike="noStrike">
                          <a:solidFill>
                            <a:srgbClr val="000000"/>
                          </a:solidFill>
                          <a:effectLst/>
                          <a:latin typeface="Aptos Narrow" panose="020B0004020202020204" pitchFamily="34" charset="0"/>
                        </a:rPr>
                        <a:t>Students having an opportunity for staff to look at drafts of their work in progress and receive feedback before final submission</a:t>
                      </a:r>
                      <a:endParaRPr lang="en-US"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0006"/>
                          </a:solidFill>
                          <a:effectLst/>
                          <a:latin typeface="Aptos Narrow" panose="020B0004020202020204" pitchFamily="34" charset="0"/>
                        </a:rPr>
                        <a:t>0</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buNone/>
                      </a:pPr>
                      <a:r>
                        <a:rPr lang="en-IE" sz="1200" b="0" i="0" u="none" strike="noStrike">
                          <a:solidFill>
                            <a:srgbClr val="9C0006"/>
                          </a:solidFill>
                          <a:effectLst/>
                          <a:latin typeface="Aptos Narrow" panose="020B0004020202020204" pitchFamily="34" charset="0"/>
                        </a:rPr>
                        <a:t>0</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2</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2</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4</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000000"/>
                          </a:solidFill>
                          <a:effectLst/>
                          <a:latin typeface="Aptos Narrow" panose="020B0004020202020204" pitchFamily="34" charset="0"/>
                        </a:rPr>
                        <a:t>2</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0006"/>
                          </a:solidFill>
                          <a:effectLst/>
                          <a:latin typeface="Aptos Narrow" panose="020B0004020202020204" pitchFamily="34" charset="0"/>
                        </a:rPr>
                        <a:t>0</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buNone/>
                      </a:pPr>
                      <a:r>
                        <a:rPr lang="en-IE" sz="1200" b="0" i="0" u="none" strike="noStrike">
                          <a:solidFill>
                            <a:srgbClr val="9C0006"/>
                          </a:solidFill>
                          <a:effectLst/>
                          <a:latin typeface="Aptos Narrow" panose="020B0004020202020204" pitchFamily="34" charset="0"/>
                        </a:rPr>
                        <a:t>0</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0006"/>
                          </a:solidFill>
                          <a:effectLst/>
                          <a:latin typeface="Aptos Narrow" panose="020B0004020202020204" pitchFamily="34" charset="0"/>
                        </a:rPr>
                        <a:t>0</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buNone/>
                      </a:pPr>
                      <a:r>
                        <a:rPr lang="en-IE" sz="1200" b="0" i="0" u="none" strike="noStrike">
                          <a:solidFill>
                            <a:srgbClr val="000000"/>
                          </a:solidFill>
                          <a:effectLst/>
                          <a:latin typeface="Aptos Narrow" panose="020B0004020202020204" pitchFamily="34" charset="0"/>
                        </a:rPr>
                        <a:t>3</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IE" sz="1200" b="0" i="0" u="none" strike="noStrike">
                          <a:solidFill>
                            <a:srgbClr val="9C5700"/>
                          </a:solidFill>
                          <a:effectLst/>
                          <a:latin typeface="Aptos Narrow" panose="020B0004020202020204" pitchFamily="34" charset="0"/>
                        </a:rPr>
                        <a:t>5</a:t>
                      </a:r>
                      <a:endParaRPr lang="en-IE" sz="2100" b="0" i="0" u="none" strike="noStrike">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buNone/>
                      </a:pPr>
                      <a:r>
                        <a:rPr lang="en-IE" sz="1200" b="0" i="0" u="none" strike="noStrike" dirty="0">
                          <a:solidFill>
                            <a:srgbClr val="000000"/>
                          </a:solidFill>
                          <a:effectLst/>
                          <a:latin typeface="Aptos Narrow" panose="020B0004020202020204" pitchFamily="34" charset="0"/>
                        </a:rPr>
                        <a:t>          3.00 </a:t>
                      </a:r>
                      <a:endParaRPr lang="en-IE" sz="2100" b="0" i="0" u="none" strike="noStrike" dirty="0">
                        <a:effectLst/>
                        <a:latin typeface="Arial" panose="020B0604020202020204" pitchFamily="34" charset="0"/>
                      </a:endParaRPr>
                    </a:p>
                  </a:txBody>
                  <a:tcPr marL="9598" marR="9598" marT="9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76429164"/>
                  </a:ext>
                </a:extLst>
              </a:tr>
            </a:tbl>
          </a:graphicData>
        </a:graphic>
      </p:graphicFrame>
    </p:spTree>
    <p:extLst>
      <p:ext uri="{BB962C8B-B14F-4D97-AF65-F5344CB8AC3E}">
        <p14:creationId xmlns:p14="http://schemas.microsoft.com/office/powerpoint/2010/main" val="665913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AF27DA-64AD-E1A3-76BA-36297D79512D}"/>
              </a:ext>
            </a:extLst>
          </p:cNvPr>
          <p:cNvSpPr>
            <a:spLocks noGrp="1"/>
          </p:cNvSpPr>
          <p:nvPr>
            <p:ph type="title" idx="4294967295"/>
          </p:nvPr>
        </p:nvSpPr>
        <p:spPr>
          <a:xfrm>
            <a:off x="582494" y="-276999"/>
            <a:ext cx="4522906" cy="276999"/>
          </a:xfrm>
        </p:spPr>
        <p:txBody>
          <a:bodyPr wrap="square" lIns="0" tIns="0" rIns="0" bIns="0" anchor="b">
            <a:spAutoFit/>
          </a:bodyPr>
          <a:lstStyle/>
          <a:p>
            <a:r>
              <a:rPr lang="en-IE" dirty="0"/>
              <a:t>UDL-informed Programme Audit </a:t>
            </a:r>
          </a:p>
        </p:txBody>
      </p:sp>
      <p:pic>
        <p:nvPicPr>
          <p:cNvPr id="2" name="Picture 1" descr="A bar chart displays nine programme‑audit criteria along the x‑axis with corresponding scores on the y‑axis (scale 0–5). The scores are:&#10;&#10;Academic skills training embedded: 4.72&#10;Learning materials provided in advance: 4.11&#10;Students provided a glossary: 2.50&#10;Materials follow accessibility guidelines: 4.39&#10;Active learning embraced: 4.83&#10;Physical learning space supports engagement: 4.11&#10;Community of learners fostered: 3.50&#10;Students meet staff one‑to‑one: 4.00&#10;Students receive feedback on drafts: 2.78&#10;&#10;Tallest bar: Active learning (4.83).&#10;Lowest bar: Glossary provided (2.50).">
            <a:extLst>
              <a:ext uri="{FF2B5EF4-FFF2-40B4-BE49-F238E27FC236}">
                <a16:creationId xmlns:a16="http://schemas.microsoft.com/office/drawing/2014/main" id="{67F45900-3752-7DFC-EB3C-0927A9D9D2CC}"/>
              </a:ext>
            </a:extLst>
          </p:cNvPr>
          <p:cNvPicPr>
            <a:picLocks noChangeAspect="1"/>
          </p:cNvPicPr>
          <p:nvPr/>
        </p:nvPicPr>
        <p:blipFill rotWithShape="1">
          <a:blip r:embed="rId3">
            <a:extLst>
              <a:ext uri="{28A0092B-C50C-407E-A947-70E740481C1C}">
                <a14:useLocalDpi xmlns:a14="http://schemas.microsoft.com/office/drawing/2010/main" val="0"/>
              </a:ext>
            </a:extLst>
          </a:blip>
          <a:srcRect l="8904"/>
          <a:stretch>
            <a:fillRect/>
          </a:stretch>
        </p:blipFill>
        <p:spPr bwMode="auto">
          <a:xfrm>
            <a:off x="685800" y="43586"/>
            <a:ext cx="11124000" cy="67708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0851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3F565B-E05A-6FBB-10D2-0FAB686ADED5}"/>
              </a:ext>
            </a:extLst>
          </p:cNvPr>
          <p:cNvSpPr>
            <a:spLocks noGrp="1"/>
          </p:cNvSpPr>
          <p:nvPr>
            <p:ph type="title" idx="4294967295"/>
          </p:nvPr>
        </p:nvSpPr>
        <p:spPr>
          <a:xfrm>
            <a:off x="582494" y="-276999"/>
            <a:ext cx="4218106" cy="276999"/>
          </a:xfrm>
        </p:spPr>
        <p:txBody>
          <a:bodyPr wrap="square" lIns="0" tIns="0" rIns="0" bIns="0" anchor="b">
            <a:spAutoFit/>
          </a:bodyPr>
          <a:lstStyle/>
          <a:p>
            <a:r>
              <a:rPr lang="en-IE" dirty="0"/>
              <a:t>Inclusive Programmatic Review</a:t>
            </a:r>
          </a:p>
        </p:txBody>
      </p:sp>
      <p:pic>
        <p:nvPicPr>
          <p:cNvPr id="5" name="Picture 4" descr="Screenshot of 'Inclusive Programmatic Review' with the follwoing information:&#10;&#10;Strengths - clear elements of inclusive design&#10;Gaps - areas to consider further inclusive methos&#10;Recommendations - option fro further learning or training">
            <a:extLst>
              <a:ext uri="{FF2B5EF4-FFF2-40B4-BE49-F238E27FC236}">
                <a16:creationId xmlns:a16="http://schemas.microsoft.com/office/drawing/2014/main" id="{A7B32D8F-BCAF-399E-289F-C818F28BBF0E}"/>
              </a:ext>
            </a:extLst>
          </p:cNvPr>
          <p:cNvPicPr>
            <a:picLocks noChangeAspect="1"/>
          </p:cNvPicPr>
          <p:nvPr/>
        </p:nvPicPr>
        <p:blipFill>
          <a:blip r:embed="rId2"/>
          <a:stretch>
            <a:fillRect/>
          </a:stretch>
        </p:blipFill>
        <p:spPr>
          <a:xfrm>
            <a:off x="457200" y="1258062"/>
            <a:ext cx="11277600" cy="4341876"/>
          </a:xfrm>
          <a:prstGeom prst="rect">
            <a:avLst/>
          </a:prstGeom>
        </p:spPr>
      </p:pic>
    </p:spTree>
    <p:extLst>
      <p:ext uri="{BB962C8B-B14F-4D97-AF65-F5344CB8AC3E}">
        <p14:creationId xmlns:p14="http://schemas.microsoft.com/office/powerpoint/2010/main" val="1512918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6710E6-30DC-40D9-806C-B5A47BE6210F}"/>
            </a:ext>
          </a:extLst>
        </p:cNvPr>
        <p:cNvGrpSpPr/>
        <p:nvPr/>
      </p:nvGrpSpPr>
      <p:grpSpPr>
        <a:xfrm>
          <a:off x="0" y="0"/>
          <a:ext cx="0" cy="0"/>
          <a:chOff x="0" y="0"/>
          <a:chExt cx="0" cy="0"/>
        </a:xfrm>
      </p:grpSpPr>
      <p:sp useBgFill="1">
        <p:nvSpPr>
          <p:cNvPr id="8238" name="Rectangle 8237">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0" name="Rectangle 8239">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2" name="Rectangle 8241">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44" name="Rectangle 8243">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52082-201C-0076-A37E-0078D5181243}"/>
              </a:ext>
            </a:extLst>
          </p:cNvPr>
          <p:cNvSpPr>
            <a:spLocks noGrp="1"/>
          </p:cNvSpPr>
          <p:nvPr>
            <p:ph type="title"/>
          </p:nvPr>
        </p:nvSpPr>
        <p:spPr>
          <a:xfrm>
            <a:off x="699714" y="288404"/>
            <a:ext cx="11339886" cy="977442"/>
          </a:xfrm>
        </p:spPr>
        <p:txBody>
          <a:bodyPr vert="horz" lIns="91440" tIns="45720" rIns="91440" bIns="45720" rtlCol="0" anchor="ctr">
            <a:normAutofit/>
          </a:bodyPr>
          <a:lstStyle/>
          <a:p>
            <a:pPr algn="l" rtl="0">
              <a:lnSpc>
                <a:spcPct val="90000"/>
              </a:lnSpc>
              <a:spcBef>
                <a:spcPct val="0"/>
              </a:spcBef>
            </a:pPr>
            <a:r>
              <a:rPr lang="en-US" sz="3200" kern="1200" dirty="0">
                <a:solidFill>
                  <a:srgbClr val="FFFFFF"/>
                </a:solidFill>
                <a:latin typeface="+mj-lt"/>
                <a:cs typeface="+mj-cs"/>
              </a:rPr>
              <a:t>Inclusive Programmatic Review: </a:t>
            </a: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Strengths identified </a:t>
            </a:r>
            <a:endParaRPr lang="en-US" sz="3200" kern="1200" dirty="0">
              <a:solidFill>
                <a:schemeClr val="bg1"/>
              </a:solidFill>
              <a:latin typeface="+mj-lt"/>
              <a:cs typeface="+mj-cs"/>
            </a:endParaRPr>
          </a:p>
        </p:txBody>
      </p:sp>
      <p:graphicFrame>
        <p:nvGraphicFramePr>
          <p:cNvPr id="3" name="Content Placeholder 2">
            <a:extLst>
              <a:ext uri="{FF2B5EF4-FFF2-40B4-BE49-F238E27FC236}">
                <a16:creationId xmlns:a16="http://schemas.microsoft.com/office/drawing/2014/main" id="{48B03094-0026-6E9D-01EA-5244839C88EB}"/>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4582552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527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AC5B34-E400-ECF7-6BF0-7D305F0C6F47}"/>
              </a:ext>
            </a:extLst>
          </p:cNvPr>
          <p:cNvSpPr>
            <a:spLocks noGrp="1"/>
          </p:cNvSpPr>
          <p:nvPr>
            <p:ph type="title"/>
          </p:nvPr>
        </p:nvSpPr>
        <p:spPr>
          <a:xfrm>
            <a:off x="304800" y="364352"/>
            <a:ext cx="10044023" cy="877729"/>
          </a:xfrm>
        </p:spPr>
        <p:txBody>
          <a:bodyPr anchor="ctr">
            <a:normAutofit/>
          </a:bodyPr>
          <a:lstStyle/>
          <a:p>
            <a:r>
              <a:rPr lang="en-US" sz="3200" kern="1200" dirty="0">
                <a:solidFill>
                  <a:srgbClr val="FFFFFF"/>
                </a:solidFill>
                <a:latin typeface="Arial" panose="020B0604020202020204" pitchFamily="34" charset="0"/>
                <a:cs typeface="Arial" panose="020B0604020202020204" pitchFamily="34" charset="0"/>
              </a:rPr>
              <a:t>Inclusive Programmatic Review: </a:t>
            </a:r>
            <a:r>
              <a:rPr lang="en-IE" sz="3200" kern="1200" dirty="0">
                <a:solidFill>
                  <a:srgbClr val="FFFFFF"/>
                </a:solidFill>
                <a:latin typeface="Arial" panose="020B0604020202020204" pitchFamily="34" charset="0"/>
                <a:ea typeface="Calibri" panose="020F0502020204030204" pitchFamily="34" charset="0"/>
                <a:cs typeface="Arial" panose="020B0604020202020204" pitchFamily="34" charset="0"/>
              </a:rPr>
              <a:t>Gaps identified </a:t>
            </a:r>
            <a:endParaRPr lang="en-GB" sz="3200" dirty="0">
              <a:solidFill>
                <a:srgbClr val="FFFFFF"/>
              </a:solidFill>
              <a:latin typeface="Arial" panose="020B0604020202020204" pitchFamily="34" charset="0"/>
              <a:cs typeface="Arial" panose="020B0604020202020204" pitchFamily="34" charset="0"/>
            </a:endParaRPr>
          </a:p>
        </p:txBody>
      </p:sp>
      <p:graphicFrame>
        <p:nvGraphicFramePr>
          <p:cNvPr id="8" name="Text Placeholder 2">
            <a:extLst>
              <a:ext uri="{FF2B5EF4-FFF2-40B4-BE49-F238E27FC236}">
                <a16:creationId xmlns:a16="http://schemas.microsoft.com/office/drawing/2014/main" id="{340E35EE-E837-75E7-125F-C3C9104D76A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9909593"/>
              </p:ext>
            </p:extLst>
          </p:nvPr>
        </p:nvGraphicFramePr>
        <p:xfrm>
          <a:off x="152400" y="1752600"/>
          <a:ext cx="11734800" cy="4756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253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3E65D517-46E4-8037-A63D-629DE1253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B0152CB-031D-6B12-C074-1542C467C9FC}"/>
              </a:ext>
            </a:extLst>
          </p:cNvPr>
          <p:cNvSpPr>
            <a:spLocks noGrp="1"/>
          </p:cNvSpPr>
          <p:nvPr>
            <p:ph type="title"/>
          </p:nvPr>
        </p:nvSpPr>
        <p:spPr>
          <a:xfrm>
            <a:off x="0" y="0"/>
            <a:ext cx="12192000" cy="1433440"/>
          </a:xfrm>
          <a:solidFill>
            <a:schemeClr val="tx2">
              <a:lumMod val="75000"/>
            </a:schemeClr>
          </a:solidFill>
        </p:spPr>
        <p:txBody>
          <a:bodyPr vert="horz" lIns="91440" tIns="45720" rIns="91440" bIns="45720" rtlCol="0">
            <a:normAutofit/>
          </a:bodyPr>
          <a:lstStyle/>
          <a:p>
            <a:pPr algn="ctr" rtl="0">
              <a:spcBef>
                <a:spcPct val="0"/>
              </a:spcBef>
            </a:pPr>
            <a:br>
              <a:rPr lang="en-US" sz="3200" kern="1200" dirty="0">
                <a:solidFill>
                  <a:schemeClr val="bg1"/>
                </a:solidFill>
                <a:latin typeface="Arial" panose="020B0604020202020204" pitchFamily="34" charset="0"/>
                <a:cs typeface="Arial" panose="020B0604020202020204" pitchFamily="34" charset="0"/>
              </a:rPr>
            </a:br>
            <a:r>
              <a:rPr lang="en-US" sz="3200" kern="1200" dirty="0">
                <a:solidFill>
                  <a:schemeClr val="bg1"/>
                </a:solidFill>
                <a:latin typeface="Arial" panose="020B0604020202020204" pitchFamily="34" charset="0"/>
                <a:cs typeface="Arial" panose="020B0604020202020204" pitchFamily="34" charset="0"/>
              </a:rPr>
              <a:t>Inclusive Programmatic Review Recommendations</a:t>
            </a:r>
          </a:p>
        </p:txBody>
      </p:sp>
      <p:graphicFrame>
        <p:nvGraphicFramePr>
          <p:cNvPr id="19" name="Text Placeholder 2">
            <a:extLst>
              <a:ext uri="{FF2B5EF4-FFF2-40B4-BE49-F238E27FC236}">
                <a16:creationId xmlns:a16="http://schemas.microsoft.com/office/drawing/2014/main" id="{9D8E8775-9447-F0BC-C188-742FC826D39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6819633"/>
              </p:ext>
            </p:extLst>
          </p:nvPr>
        </p:nvGraphicFramePr>
        <p:xfrm>
          <a:off x="152400" y="1219200"/>
          <a:ext cx="11811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551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B6FA4C-2B23-A1E2-16D9-F84F5F11E82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6E2A7B-C1B0-4520-B54F-081995873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A9DBDD8-0E22-A35B-A7E9-31DF89F64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7A5C43A-AD03-1F70-C79F-7B2C61A79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4FA749-4B2C-25A8-1EE7-FD987246B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DC30-8693-83B5-F3A1-6FDC83A6E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488CB36-3C05-2B17-C6A8-9E824198A42C}"/>
              </a:ext>
            </a:extLst>
          </p:cNvPr>
          <p:cNvSpPr>
            <a:spLocks noGrp="1"/>
          </p:cNvSpPr>
          <p:nvPr>
            <p:ph type="title"/>
          </p:nvPr>
        </p:nvSpPr>
        <p:spPr>
          <a:xfrm>
            <a:off x="780165" y="441636"/>
            <a:ext cx="11091015" cy="1033669"/>
          </a:xfrm>
        </p:spPr>
        <p:txBody>
          <a:bodyPr vert="horz" lIns="91440" tIns="45720" rIns="91440" bIns="45720" rtlCol="0">
            <a:normAutofit/>
          </a:bodyPr>
          <a:lstStyle/>
          <a:p>
            <a:pPr rtl="0">
              <a:lnSpc>
                <a:spcPct val="90000"/>
              </a:lnSpc>
              <a:spcBef>
                <a:spcPct val="0"/>
              </a:spcBef>
            </a:pPr>
            <a:r>
              <a:rPr lang="en-US" sz="3200" kern="1200" dirty="0">
                <a:solidFill>
                  <a:srgbClr val="FFFFFF"/>
                </a:solidFill>
                <a:latin typeface="Arial" panose="020B0604020202020204" pitchFamily="34" charset="0"/>
                <a:cs typeface="Arial" panose="020B0604020202020204" pitchFamily="34" charset="0"/>
              </a:rPr>
              <a:t>Inclusive Programmatic Review Recommendations</a:t>
            </a:r>
          </a:p>
        </p:txBody>
      </p:sp>
      <p:sp>
        <p:nvSpPr>
          <p:cNvPr id="17" name="TextBox 16">
            <a:extLst>
              <a:ext uri="{FF2B5EF4-FFF2-40B4-BE49-F238E27FC236}">
                <a16:creationId xmlns:a16="http://schemas.microsoft.com/office/drawing/2014/main" id="{7606F05C-EC3E-DBC3-852D-FA4421E62F33}"/>
              </a:ext>
            </a:extLst>
          </p:cNvPr>
          <p:cNvSpPr txBox="1"/>
          <p:nvPr/>
        </p:nvSpPr>
        <p:spPr>
          <a:xfrm>
            <a:off x="410824" y="3063908"/>
            <a:ext cx="3159100" cy="553998"/>
          </a:xfrm>
          <a:prstGeom prst="rect">
            <a:avLst/>
          </a:prstGeom>
          <a:noFill/>
        </p:spPr>
        <p:txBody>
          <a:bodyPr wrap="square" lIns="91440" tIns="45720" rIns="91440" bIns="45720" rtlCol="0" anchor="t">
            <a:spAutoFit/>
          </a:bodyPr>
          <a:lstStyle/>
          <a:p>
            <a:r>
              <a:rPr lang="en-IE" sz="3000" dirty="0">
                <a:solidFill>
                  <a:schemeClr val="tx2"/>
                </a:solidFill>
              </a:rPr>
              <a:t>Digital Badge</a:t>
            </a:r>
            <a:endParaRPr lang="en-US" dirty="0">
              <a:solidFill>
                <a:schemeClr val="tx2"/>
              </a:solidFill>
            </a:endParaRPr>
          </a:p>
        </p:txBody>
      </p:sp>
      <p:sp>
        <p:nvSpPr>
          <p:cNvPr id="22" name="TextBox 21">
            <a:extLst>
              <a:ext uri="{FF2B5EF4-FFF2-40B4-BE49-F238E27FC236}">
                <a16:creationId xmlns:a16="http://schemas.microsoft.com/office/drawing/2014/main" id="{76C397D7-A6B2-E6E3-9CA7-597B84416348}"/>
              </a:ext>
            </a:extLst>
          </p:cNvPr>
          <p:cNvSpPr txBox="1"/>
          <p:nvPr/>
        </p:nvSpPr>
        <p:spPr>
          <a:xfrm>
            <a:off x="477241" y="3667027"/>
            <a:ext cx="1219200" cy="369332"/>
          </a:xfrm>
          <a:prstGeom prst="rect">
            <a:avLst/>
          </a:prstGeom>
          <a:noFill/>
        </p:spPr>
        <p:txBody>
          <a:bodyPr wrap="square" rtlCol="0">
            <a:spAutoFit/>
          </a:bodyPr>
          <a:lstStyle/>
          <a:p>
            <a:r>
              <a:rPr lang="en-IE" dirty="0">
                <a:latin typeface="Arial" panose="020B0604020202020204" pitchFamily="34" charset="0"/>
                <a:cs typeface="Arial" panose="020B0604020202020204" pitchFamily="34" charset="0"/>
              </a:rPr>
              <a:t>Complete</a:t>
            </a:r>
          </a:p>
        </p:txBody>
      </p:sp>
      <p:sp>
        <p:nvSpPr>
          <p:cNvPr id="18" name="TextBox 17">
            <a:extLst>
              <a:ext uri="{FF2B5EF4-FFF2-40B4-BE49-F238E27FC236}">
                <a16:creationId xmlns:a16="http://schemas.microsoft.com/office/drawing/2014/main" id="{A8A96EDF-0D43-B056-23A1-AEDB583FB230}"/>
              </a:ext>
            </a:extLst>
          </p:cNvPr>
          <p:cNvSpPr txBox="1"/>
          <p:nvPr/>
        </p:nvSpPr>
        <p:spPr>
          <a:xfrm>
            <a:off x="4446209" y="3178637"/>
            <a:ext cx="3313431" cy="553998"/>
          </a:xfrm>
          <a:prstGeom prst="rect">
            <a:avLst/>
          </a:prstGeom>
          <a:noFill/>
        </p:spPr>
        <p:txBody>
          <a:bodyPr wrap="square" rtlCol="0">
            <a:spAutoFit/>
          </a:bodyPr>
          <a:lstStyle/>
          <a:p>
            <a:r>
              <a:rPr lang="en-IE" sz="3000" dirty="0">
                <a:solidFill>
                  <a:schemeClr val="accent3">
                    <a:lumMod val="50000"/>
                  </a:schemeClr>
                </a:solidFill>
              </a:rPr>
              <a:t>Think-Pair-Share</a:t>
            </a:r>
          </a:p>
        </p:txBody>
      </p:sp>
      <p:sp>
        <p:nvSpPr>
          <p:cNvPr id="24" name="TextBox 23">
            <a:extLst>
              <a:ext uri="{FF2B5EF4-FFF2-40B4-BE49-F238E27FC236}">
                <a16:creationId xmlns:a16="http://schemas.microsoft.com/office/drawing/2014/main" id="{CEC0A312-4710-6D1C-C95C-21F31F0A6F2B}"/>
              </a:ext>
            </a:extLst>
          </p:cNvPr>
          <p:cNvSpPr txBox="1"/>
          <p:nvPr/>
        </p:nvSpPr>
        <p:spPr>
          <a:xfrm>
            <a:off x="4447874" y="3732635"/>
            <a:ext cx="3130165" cy="1477328"/>
          </a:xfrm>
          <a:prstGeom prst="rect">
            <a:avLst/>
          </a:prstGeom>
          <a:noFill/>
        </p:spPr>
        <p:txBody>
          <a:bodyPr wrap="square">
            <a:spAutoFit/>
          </a:bodyPr>
          <a:lstStyle/>
          <a:p>
            <a:r>
              <a:rPr lang="en-GB"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Activates prior knowledge, supports structured peer dialogue, promotes cognitive processing and inclusive participation.</a:t>
            </a:r>
            <a:endParaRPr lang="en-IE"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9A2E08F-D71C-453E-C23E-428852DF9B8C}"/>
              </a:ext>
            </a:extLst>
          </p:cNvPr>
          <p:cNvSpPr txBox="1"/>
          <p:nvPr/>
        </p:nvSpPr>
        <p:spPr>
          <a:xfrm>
            <a:off x="9442426" y="3149810"/>
            <a:ext cx="2891746" cy="553998"/>
          </a:xfrm>
          <a:prstGeom prst="rect">
            <a:avLst/>
          </a:prstGeom>
          <a:noFill/>
        </p:spPr>
        <p:txBody>
          <a:bodyPr wrap="square" rtlCol="0">
            <a:spAutoFit/>
          </a:bodyPr>
          <a:lstStyle/>
          <a:p>
            <a:r>
              <a:rPr lang="en-IE" sz="3000" dirty="0">
                <a:solidFill>
                  <a:schemeClr val="accent6">
                    <a:lumMod val="50000"/>
                  </a:schemeClr>
                </a:solidFill>
              </a:rPr>
              <a:t>Quick Write</a:t>
            </a:r>
          </a:p>
        </p:txBody>
      </p:sp>
      <p:sp>
        <p:nvSpPr>
          <p:cNvPr id="30" name="TextBox 29">
            <a:extLst>
              <a:ext uri="{FF2B5EF4-FFF2-40B4-BE49-F238E27FC236}">
                <a16:creationId xmlns:a16="http://schemas.microsoft.com/office/drawing/2014/main" id="{5717E6A2-E042-EBF1-B7CF-AC57D68F7E91}"/>
              </a:ext>
            </a:extLst>
          </p:cNvPr>
          <p:cNvSpPr txBox="1"/>
          <p:nvPr/>
        </p:nvSpPr>
        <p:spPr>
          <a:xfrm>
            <a:off x="9438491" y="3732635"/>
            <a:ext cx="2757985" cy="923330"/>
          </a:xfrm>
          <a:prstGeom prst="rect">
            <a:avLst/>
          </a:prstGeom>
          <a:noFill/>
        </p:spPr>
        <p:txBody>
          <a:bodyPr wrap="square">
            <a:spAutoFit/>
          </a:bodyPr>
          <a:lstStyle/>
          <a:p>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Supports engagement, immediate feedback, and inclusive participation.</a:t>
            </a:r>
            <a:endParaRPr lang="en-IE"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1947BDB-123D-F933-EBB6-9E040540FDFA}"/>
              </a:ext>
            </a:extLst>
          </p:cNvPr>
          <p:cNvSpPr txBox="1"/>
          <p:nvPr/>
        </p:nvSpPr>
        <p:spPr>
          <a:xfrm>
            <a:off x="1988194" y="4995289"/>
            <a:ext cx="2758054" cy="553998"/>
          </a:xfrm>
          <a:prstGeom prst="rect">
            <a:avLst/>
          </a:prstGeom>
          <a:noFill/>
        </p:spPr>
        <p:txBody>
          <a:bodyPr wrap="square" rtlCol="0">
            <a:spAutoFit/>
          </a:bodyPr>
          <a:lstStyle/>
          <a:p>
            <a:r>
              <a:rPr lang="en-IE" sz="3000" dirty="0">
                <a:solidFill>
                  <a:srgbClr val="481F67"/>
                </a:solidFill>
              </a:rPr>
              <a:t>Turn and Talk</a:t>
            </a:r>
          </a:p>
        </p:txBody>
      </p:sp>
      <p:sp>
        <p:nvSpPr>
          <p:cNvPr id="28" name="TextBox 27">
            <a:extLst>
              <a:ext uri="{FF2B5EF4-FFF2-40B4-BE49-F238E27FC236}">
                <a16:creationId xmlns:a16="http://schemas.microsoft.com/office/drawing/2014/main" id="{2AE99C73-48A4-2F37-981B-719AFBEE3DCE}"/>
              </a:ext>
            </a:extLst>
          </p:cNvPr>
          <p:cNvSpPr txBox="1"/>
          <p:nvPr/>
        </p:nvSpPr>
        <p:spPr>
          <a:xfrm>
            <a:off x="1988194" y="5550789"/>
            <a:ext cx="4421438" cy="1256306"/>
          </a:xfrm>
          <a:prstGeom prst="rect">
            <a:avLst/>
          </a:prstGeom>
          <a:noFill/>
        </p:spPr>
        <p:txBody>
          <a:bodyPr wrap="square">
            <a:spAutoFit/>
          </a:bodyPr>
          <a:lstStyle/>
          <a:p>
            <a:pPr lvl="0">
              <a:lnSpc>
                <a:spcPct val="107000"/>
              </a:lnSpc>
              <a:spcAft>
                <a:spcPts val="800"/>
              </a:spcAft>
              <a:buSzPts val="1000"/>
              <a:tabLst>
                <a:tab pos="457200" algn="l"/>
              </a:tabLst>
            </a:pPr>
            <a:r>
              <a:rPr lang="en-GB" kern="100" dirty="0">
                <a:solidFill>
                  <a:schemeClr val="tx1"/>
                </a:solidFill>
                <a:latin typeface="Arial" panose="020B0604020202020204" pitchFamily="34" charset="0"/>
                <a:ea typeface="Calibri" panose="020F0502020204030204" pitchFamily="34" charset="0"/>
                <a:cs typeface="Arial" panose="020B0604020202020204" pitchFamily="34" charset="0"/>
              </a:rPr>
              <a:t>A</a:t>
            </a:r>
            <a:r>
              <a:rPr lang="en-GB"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cademically productive talk: share and refine ideas, listen actively, deepen reasoning</a:t>
            </a:r>
            <a:r>
              <a:rPr lang="en-GB" kern="100"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en-GB"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engage constructively with peers</a:t>
            </a:r>
          </a:p>
        </p:txBody>
      </p:sp>
      <p:sp>
        <p:nvSpPr>
          <p:cNvPr id="21" name="TextBox 20">
            <a:extLst>
              <a:ext uri="{FF2B5EF4-FFF2-40B4-BE49-F238E27FC236}">
                <a16:creationId xmlns:a16="http://schemas.microsoft.com/office/drawing/2014/main" id="{C4F4BFFA-D21D-AC06-2585-31503149D7B3}"/>
              </a:ext>
            </a:extLst>
          </p:cNvPr>
          <p:cNvSpPr txBox="1"/>
          <p:nvPr/>
        </p:nvSpPr>
        <p:spPr>
          <a:xfrm>
            <a:off x="7698774" y="4942601"/>
            <a:ext cx="1854198" cy="553998"/>
          </a:xfrm>
          <a:prstGeom prst="rect">
            <a:avLst/>
          </a:prstGeom>
          <a:noFill/>
        </p:spPr>
        <p:txBody>
          <a:bodyPr wrap="square" rtlCol="0">
            <a:spAutoFit/>
          </a:bodyPr>
          <a:lstStyle/>
          <a:p>
            <a:r>
              <a:rPr lang="en-IE" sz="3000" dirty="0">
                <a:solidFill>
                  <a:srgbClr val="7E6000"/>
                </a:solidFill>
              </a:rPr>
              <a:t>Polling</a:t>
            </a:r>
          </a:p>
        </p:txBody>
      </p:sp>
      <p:sp>
        <p:nvSpPr>
          <p:cNvPr id="26" name="TextBox 25">
            <a:extLst>
              <a:ext uri="{FF2B5EF4-FFF2-40B4-BE49-F238E27FC236}">
                <a16:creationId xmlns:a16="http://schemas.microsoft.com/office/drawing/2014/main" id="{4F4CCE62-D0E1-40D3-7F21-BC209F023F04}"/>
              </a:ext>
            </a:extLst>
          </p:cNvPr>
          <p:cNvSpPr txBox="1"/>
          <p:nvPr/>
        </p:nvSpPr>
        <p:spPr>
          <a:xfrm>
            <a:off x="7698775" y="5438726"/>
            <a:ext cx="3501661" cy="1477328"/>
          </a:xfrm>
          <a:prstGeom prst="rect">
            <a:avLst/>
          </a:prstGeom>
          <a:noFill/>
        </p:spPr>
        <p:txBody>
          <a:bodyPr wrap="square">
            <a:spAutoFit/>
          </a:bodyPr>
          <a:lstStyle/>
          <a:p>
            <a:r>
              <a:rPr lang="en-GB"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Brief, timed written responses</a:t>
            </a:r>
            <a:r>
              <a:rPr lang="en-GB" kern="100" dirty="0">
                <a:solidFill>
                  <a:schemeClr val="tx1"/>
                </a:solidFill>
                <a:latin typeface="Arial" panose="020B0604020202020204" pitchFamily="34" charset="0"/>
                <a:ea typeface="Calibri" panose="020F0502020204030204" pitchFamily="34" charset="0"/>
                <a:cs typeface="Arial" panose="020B0604020202020204" pitchFamily="34" charset="0"/>
              </a:rPr>
              <a:t> supports </a:t>
            </a:r>
            <a:r>
              <a:rPr lang="en-GB"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articulating understanding, clarify thinking, and engaging critically with content</a:t>
            </a:r>
            <a:endParaRPr lang="en-IE"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1B4CC0DC-81FA-9AC4-7F1A-C72DB4CE2B60}"/>
              </a:ext>
              <a:ext uri="{C183D7F6-B498-43B3-948B-1728B52AA6E4}">
                <adec:decorative xmlns:adec="http://schemas.microsoft.com/office/drawing/2017/decorative" val="1"/>
              </a:ext>
            </a:extLst>
          </p:cNvPr>
          <p:cNvPicPr>
            <a:picLocks noChangeAspect="1"/>
          </p:cNvPicPr>
          <p:nvPr/>
        </p:nvPicPr>
        <p:blipFill>
          <a:blip r:embed="rId3"/>
          <a:srcRect l="23594" t="17616" r="61963" b="14222"/>
          <a:stretch>
            <a:fillRect/>
          </a:stretch>
        </p:blipFill>
        <p:spPr>
          <a:xfrm>
            <a:off x="4873819" y="1671691"/>
            <a:ext cx="2003710" cy="1469501"/>
          </a:xfrm>
          <a:prstGeom prst="rect">
            <a:avLst/>
          </a:prstGeom>
        </p:spPr>
      </p:pic>
      <p:pic>
        <p:nvPicPr>
          <p:cNvPr id="23" name="Picture 22">
            <a:extLst>
              <a:ext uri="{FF2B5EF4-FFF2-40B4-BE49-F238E27FC236}">
                <a16:creationId xmlns:a16="http://schemas.microsoft.com/office/drawing/2014/main" id="{1C402AA6-CD3B-4B90-DA4D-DC66085EA4CB}"/>
              </a:ext>
              <a:ext uri="{C183D7F6-B498-43B3-948B-1728B52AA6E4}">
                <adec:decorative xmlns:adec="http://schemas.microsoft.com/office/drawing/2017/decorative" val="1"/>
              </a:ext>
            </a:extLst>
          </p:cNvPr>
          <p:cNvPicPr>
            <a:picLocks noChangeAspect="1"/>
          </p:cNvPicPr>
          <p:nvPr/>
        </p:nvPicPr>
        <p:blipFill>
          <a:blip r:embed="rId3"/>
          <a:srcRect t="16718" r="84354" b="7394"/>
          <a:stretch>
            <a:fillRect/>
          </a:stretch>
        </p:blipFill>
        <p:spPr>
          <a:xfrm>
            <a:off x="631656" y="1747672"/>
            <a:ext cx="1848565" cy="1393438"/>
          </a:xfrm>
          <a:prstGeom prst="rect">
            <a:avLst/>
          </a:prstGeom>
        </p:spPr>
      </p:pic>
      <p:pic>
        <p:nvPicPr>
          <p:cNvPr id="38" name="Picture 37">
            <a:extLst>
              <a:ext uri="{FF2B5EF4-FFF2-40B4-BE49-F238E27FC236}">
                <a16:creationId xmlns:a16="http://schemas.microsoft.com/office/drawing/2014/main" id="{B10FF169-181E-C9AF-5360-BAD1155BCB34}"/>
              </a:ext>
              <a:ext uri="{C183D7F6-B498-43B3-948B-1728B52AA6E4}">
                <adec:decorative xmlns:adec="http://schemas.microsoft.com/office/drawing/2017/decorative" val="1"/>
              </a:ext>
            </a:extLst>
          </p:cNvPr>
          <p:cNvPicPr>
            <a:picLocks noChangeAspect="1"/>
          </p:cNvPicPr>
          <p:nvPr/>
        </p:nvPicPr>
        <p:blipFill>
          <a:blip r:embed="rId3"/>
          <a:srcRect l="83730" t="11330" b="8218"/>
          <a:stretch>
            <a:fillRect/>
          </a:stretch>
        </p:blipFill>
        <p:spPr>
          <a:xfrm>
            <a:off x="7559437" y="3663979"/>
            <a:ext cx="1685181" cy="1294970"/>
          </a:xfrm>
          <a:prstGeom prst="rect">
            <a:avLst/>
          </a:prstGeom>
        </p:spPr>
      </p:pic>
      <p:pic>
        <p:nvPicPr>
          <p:cNvPr id="39" name="Picture 38">
            <a:extLst>
              <a:ext uri="{FF2B5EF4-FFF2-40B4-BE49-F238E27FC236}">
                <a16:creationId xmlns:a16="http://schemas.microsoft.com/office/drawing/2014/main" id="{0D3A23CF-8B19-E26E-2C1D-DEAB2758DE02}"/>
              </a:ext>
              <a:ext uri="{C183D7F6-B498-43B3-948B-1728B52AA6E4}">
                <adec:decorative xmlns:adec="http://schemas.microsoft.com/office/drawing/2017/decorative" val="1"/>
              </a:ext>
            </a:extLst>
          </p:cNvPr>
          <p:cNvPicPr>
            <a:picLocks noChangeAspect="1"/>
          </p:cNvPicPr>
          <p:nvPr/>
        </p:nvPicPr>
        <p:blipFill>
          <a:blip r:embed="rId3"/>
          <a:srcRect l="64129" t="16240" r="23049" b="6008"/>
          <a:stretch>
            <a:fillRect/>
          </a:stretch>
        </p:blipFill>
        <p:spPr>
          <a:xfrm>
            <a:off x="2231958" y="3737282"/>
            <a:ext cx="1327935" cy="1251518"/>
          </a:xfrm>
          <a:prstGeom prst="rect">
            <a:avLst/>
          </a:prstGeom>
        </p:spPr>
      </p:pic>
      <p:pic>
        <p:nvPicPr>
          <p:cNvPr id="40" name="Picture 39">
            <a:extLst>
              <a:ext uri="{FF2B5EF4-FFF2-40B4-BE49-F238E27FC236}">
                <a16:creationId xmlns:a16="http://schemas.microsoft.com/office/drawing/2014/main" id="{9C1C392C-0854-3E2C-EE5E-5F8AC4E4492E}"/>
              </a:ext>
              <a:ext uri="{C183D7F6-B498-43B3-948B-1728B52AA6E4}">
                <adec:decorative xmlns:adec="http://schemas.microsoft.com/office/drawing/2017/decorative" val="1"/>
              </a:ext>
            </a:extLst>
          </p:cNvPr>
          <p:cNvPicPr>
            <a:picLocks noChangeAspect="1"/>
          </p:cNvPicPr>
          <p:nvPr/>
        </p:nvPicPr>
        <p:blipFill>
          <a:blip r:embed="rId3"/>
          <a:srcRect l="46311" t="19256" r="41536" b="15669"/>
          <a:stretch>
            <a:fillRect/>
          </a:stretch>
        </p:blipFill>
        <p:spPr>
          <a:xfrm>
            <a:off x="9674165" y="1811466"/>
            <a:ext cx="1523203" cy="1267511"/>
          </a:xfrm>
          <a:prstGeom prst="rect">
            <a:avLst/>
          </a:prstGeom>
        </p:spPr>
      </p:pic>
    </p:spTree>
    <p:extLst>
      <p:ext uri="{BB962C8B-B14F-4D97-AF65-F5344CB8AC3E}">
        <p14:creationId xmlns:p14="http://schemas.microsoft.com/office/powerpoint/2010/main" val="4262513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519334DB-EC8F-4050-9C6E-F92B6A72D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81" name="Color Cover">
              <a:extLst>
                <a:ext uri="{FF2B5EF4-FFF2-40B4-BE49-F238E27FC236}">
                  <a16:creationId xmlns:a16="http://schemas.microsoft.com/office/drawing/2014/main" id="{EA01B1DD-00B6-4407-827C-3F408B773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Color Cover">
              <a:extLst>
                <a:ext uri="{FF2B5EF4-FFF2-40B4-BE49-F238E27FC236}">
                  <a16:creationId xmlns:a16="http://schemas.microsoft.com/office/drawing/2014/main" id="{AF1D500A-77DB-437E-A54D-45B239D6D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3F87BA2A-0B66-4DEF-A04F-2CC1722572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85" name="Color">
              <a:extLst>
                <a:ext uri="{FF2B5EF4-FFF2-40B4-BE49-F238E27FC236}">
                  <a16:creationId xmlns:a16="http://schemas.microsoft.com/office/drawing/2014/main" id="{522B2F8C-7861-41DA-AB7F-C621655E4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Color">
              <a:extLst>
                <a:ext uri="{FF2B5EF4-FFF2-40B4-BE49-F238E27FC236}">
                  <a16:creationId xmlns:a16="http://schemas.microsoft.com/office/drawing/2014/main" id="{90AE996F-5C1A-4DD0-B66D-9C837744A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A9131063-AABF-61C7-7B2F-26FAA75B1D00}"/>
              </a:ext>
            </a:extLst>
          </p:cNvPr>
          <p:cNvSpPr>
            <a:spLocks noGrp="1"/>
          </p:cNvSpPr>
          <p:nvPr>
            <p:ph type="title"/>
          </p:nvPr>
        </p:nvSpPr>
        <p:spPr>
          <a:xfrm>
            <a:off x="1012644" y="1197809"/>
            <a:ext cx="5203990" cy="2349622"/>
          </a:xfrm>
        </p:spPr>
        <p:txBody>
          <a:bodyPr vert="horz" lIns="91440" tIns="45720" rIns="91440" bIns="45720" rtlCol="0" anchor="b">
            <a:normAutofit/>
          </a:bodyPr>
          <a:lstStyle/>
          <a:p>
            <a:pPr algn="l" rtl="0">
              <a:lnSpc>
                <a:spcPct val="90000"/>
              </a:lnSpc>
              <a:spcBef>
                <a:spcPct val="0"/>
              </a:spcBef>
            </a:pPr>
            <a:r>
              <a:rPr lang="en-US" sz="4100" kern="1200" dirty="0">
                <a:solidFill>
                  <a:schemeClr val="tx2">
                    <a:lumMod val="75000"/>
                  </a:schemeClr>
                </a:solidFill>
                <a:latin typeface="Arial" panose="020B0604020202020204" pitchFamily="34" charset="0"/>
                <a:cs typeface="Arial" panose="020B0604020202020204" pitchFamily="34" charset="0"/>
              </a:rPr>
              <a:t>Thank you very much for your time. </a:t>
            </a:r>
            <a:br>
              <a:rPr lang="en-US" sz="4100" kern="1200" dirty="0">
                <a:solidFill>
                  <a:schemeClr val="tx2">
                    <a:lumMod val="75000"/>
                  </a:schemeClr>
                </a:solidFill>
                <a:latin typeface="Arial" panose="020B0604020202020204" pitchFamily="34" charset="0"/>
                <a:cs typeface="Arial" panose="020B0604020202020204" pitchFamily="34" charset="0"/>
              </a:rPr>
            </a:br>
            <a:br>
              <a:rPr lang="en-US" sz="4100" kern="1200" dirty="0">
                <a:solidFill>
                  <a:schemeClr val="tx2">
                    <a:lumMod val="75000"/>
                  </a:schemeClr>
                </a:solidFill>
                <a:latin typeface="Arial" panose="020B0604020202020204" pitchFamily="34" charset="0"/>
                <a:cs typeface="Arial" panose="020B0604020202020204" pitchFamily="34" charset="0"/>
              </a:rPr>
            </a:br>
            <a:r>
              <a:rPr lang="en-US" sz="4100" kern="1200" dirty="0">
                <a:solidFill>
                  <a:schemeClr val="tx2">
                    <a:lumMod val="75000"/>
                  </a:schemeClr>
                </a:solidFill>
                <a:latin typeface="Arial" panose="020B0604020202020204" pitchFamily="34" charset="0"/>
                <a:cs typeface="Arial" panose="020B0604020202020204" pitchFamily="34" charset="0"/>
              </a:rPr>
              <a:t>Any questions?</a:t>
            </a:r>
          </a:p>
        </p:txBody>
      </p:sp>
      <p:pic>
        <p:nvPicPr>
          <p:cNvPr id="7" name="Picture 6">
            <a:extLst>
              <a:ext uri="{FF2B5EF4-FFF2-40B4-BE49-F238E27FC236}">
                <a16:creationId xmlns:a16="http://schemas.microsoft.com/office/drawing/2014/main" id="{47D43B65-D1DD-FBA5-3116-5BBA816A984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988" y="1173129"/>
            <a:ext cx="4142567" cy="240036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6" name="Picture 2">
            <a:extLst>
              <a:ext uri="{FF2B5EF4-FFF2-40B4-BE49-F238E27FC236}">
                <a16:creationId xmlns:a16="http://schemas.microsoft.com/office/drawing/2014/main" id="{6BFB82BD-4B1B-90FD-7D33-D797E5D2C59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08758" y="4538633"/>
            <a:ext cx="4358797" cy="577540"/>
          </a:xfrm>
          <a:prstGeom prst="rect">
            <a:avLst/>
          </a:prstGeom>
          <a:extLst>
            <a:ext uri="{909E8E84-426E-40DD-AFC4-6F175D3DCCD1}">
              <a14:hiddenFill xmlns:a14="http://schemas.microsoft.com/office/drawing/2010/main">
                <a:solidFill>
                  <a:srgbClr val="FFFFFF"/>
                </a:solidFill>
              </a14:hiddenFill>
            </a:ext>
          </a:extLst>
        </p:spPr>
      </p:pic>
      <p:grpSp>
        <p:nvGrpSpPr>
          <p:cNvPr id="88" name="Group 8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89" name="Freeform: Shape 8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0" name="Freeform: Shape 8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1" name="Freeform: Shape 9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 name="Freeform: Shape 9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3" name="Freeform: Shape 9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4" name="Freeform: Shape 9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5" name="Freeform: Shape 9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913323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C69D1-BA5B-82F4-0B00-D072AF1020E4}"/>
            </a:ext>
          </a:extLst>
        </p:cNvPr>
        <p:cNvGrpSpPr/>
        <p:nvPr/>
      </p:nvGrpSpPr>
      <p:grpSpPr>
        <a:xfrm>
          <a:off x="0" y="0"/>
          <a:ext cx="0" cy="0"/>
          <a:chOff x="0" y="0"/>
          <a:chExt cx="0" cy="0"/>
        </a:xfrm>
      </p:grpSpPr>
      <p:graphicFrame>
        <p:nvGraphicFramePr>
          <p:cNvPr id="21" name="object 9">
            <a:extLst>
              <a:ext uri="{FF2B5EF4-FFF2-40B4-BE49-F238E27FC236}">
                <a16:creationId xmlns:a16="http://schemas.microsoft.com/office/drawing/2014/main" id="{D22F9F8A-B02B-D8A3-B4C4-A36416306EC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3689531"/>
              </p:ext>
            </p:extLst>
          </p:nvPr>
        </p:nvGraphicFramePr>
        <p:xfrm>
          <a:off x="457199" y="1436036"/>
          <a:ext cx="11142369" cy="5117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5736F666-E6A8-C7F0-1AA7-8B9B82B20A63}"/>
              </a:ext>
              <a:ext uri="{C183D7F6-B498-43B3-948B-1728B52AA6E4}">
                <adec:decorative xmlns:adec="http://schemas.microsoft.com/office/drawing/2017/decorative" val="1"/>
              </a:ext>
            </a:extLst>
          </p:cNvPr>
          <p:cNvPicPr>
            <a:picLocks noChangeAspect="1"/>
          </p:cNvPicPr>
          <p:nvPr/>
        </p:nvPicPr>
        <p:blipFill>
          <a:blip r:embed="rId8"/>
          <a:srcRect b="4219"/>
          <a:stretch>
            <a:fillRect/>
          </a:stretch>
        </p:blipFill>
        <p:spPr>
          <a:xfrm>
            <a:off x="0" y="-59089"/>
            <a:ext cx="12247614" cy="1181181"/>
          </a:xfrm>
          <a:prstGeom prst="rect">
            <a:avLst/>
          </a:prstGeom>
        </p:spPr>
      </p:pic>
      <p:sp>
        <p:nvSpPr>
          <p:cNvPr id="12" name="Title 1">
            <a:extLst>
              <a:ext uri="{FF2B5EF4-FFF2-40B4-BE49-F238E27FC236}">
                <a16:creationId xmlns:a16="http://schemas.microsoft.com/office/drawing/2014/main" id="{28BF230E-88F9-67CA-B1A4-92D7A1FBC701}"/>
              </a:ext>
            </a:extLst>
          </p:cNvPr>
          <p:cNvSpPr txBox="1">
            <a:spLocks noGrp="1"/>
          </p:cNvSpPr>
          <p:nvPr>
            <p:ph type="title" idx="4294967295"/>
          </p:nvPr>
        </p:nvSpPr>
        <p:spPr>
          <a:xfrm>
            <a:off x="436879" y="-37108"/>
            <a:ext cx="10896599" cy="1159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a:latin typeface="+mj-lt"/>
                <a:ea typeface="+mj-ea"/>
                <a:cs typeface="+mj-cs"/>
              </a:defRPr>
            </a:lvl1pPr>
          </a:lstStyle>
          <a:p>
            <a:pPr marL="0" marR="93980" lvl="0" indent="0" algn="l" defTabSz="914400" eaLnBrk="1" fontAlgn="auto" latinLnBrk="0" hangingPunct="1">
              <a:lnSpc>
                <a:spcPct val="100000"/>
              </a:lnSpc>
              <a:spcBef>
                <a:spcPts val="9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Evaluating Inclusivity in Higher Education: A UDL-Informed Programme Review at ATU</a:t>
            </a:r>
          </a:p>
        </p:txBody>
      </p:sp>
    </p:spTree>
    <p:extLst>
      <p:ext uri="{BB962C8B-B14F-4D97-AF65-F5344CB8AC3E}">
        <p14:creationId xmlns:p14="http://schemas.microsoft.com/office/powerpoint/2010/main" val="73216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8FAC7-EE90-2E02-12CF-06F08A54801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0BC16C-E639-E011-2AE7-AEC4BA4B4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C2FAAE-2156-3861-B477-392E5A1A0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0C8DC7-82D5-3193-F2AC-C1EA198AA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B0DF8DF-CEA3-881A-227F-AA50A6EC3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AE8D1C-A9A4-2811-43D6-270EAD6D9F75}"/>
              </a:ext>
            </a:extLst>
          </p:cNvPr>
          <p:cNvSpPr>
            <a:spLocks noGrp="1"/>
          </p:cNvSpPr>
          <p:nvPr>
            <p:ph type="title"/>
          </p:nvPr>
        </p:nvSpPr>
        <p:spPr>
          <a:xfrm>
            <a:off x="199434" y="207554"/>
            <a:ext cx="11799663" cy="1159200"/>
          </a:xfrm>
        </p:spPr>
        <p:txBody>
          <a:bodyPr vert="horz" lIns="91440" tIns="45720" rIns="91440" bIns="45720" rtlCol="0" anchor="ctr">
            <a:noAutofit/>
          </a:bodyPr>
          <a:lstStyle/>
          <a:p>
            <a:pPr algn="l" rtl="0">
              <a:lnSpc>
                <a:spcPct val="90000"/>
              </a:lnSpc>
              <a:spcBef>
                <a:spcPct val="0"/>
              </a:spcBef>
            </a:pPr>
            <a:r>
              <a:rPr lang="en-US" sz="3200" dirty="0">
                <a:solidFill>
                  <a:schemeClr val="bg1"/>
                </a:solidFill>
                <a:latin typeface="Arial" panose="020B0604020202020204" pitchFamily="34" charset="0"/>
                <a:cs typeface="Arial" panose="020B0604020202020204" pitchFamily="34" charset="0"/>
              </a:rPr>
              <a:t>ATU UDL Centre of Excellence Initiative: A Universally Designed Learning-Informed </a:t>
            </a:r>
            <a:r>
              <a:rPr lang="en-IE" sz="3200" noProof="0" dirty="0">
                <a:solidFill>
                  <a:schemeClr val="bg1"/>
                </a:solidFill>
                <a:latin typeface="Arial" panose="020B0604020202020204" pitchFamily="34" charset="0"/>
                <a:cs typeface="Arial" panose="020B0604020202020204" pitchFamily="34" charset="0"/>
              </a:rPr>
              <a:t>Programme</a:t>
            </a:r>
            <a:r>
              <a:rPr lang="en-US" sz="3200" dirty="0">
                <a:solidFill>
                  <a:schemeClr val="bg1"/>
                </a:solidFill>
                <a:latin typeface="Arial" panose="020B0604020202020204" pitchFamily="34" charset="0"/>
                <a:cs typeface="Arial" panose="020B0604020202020204" pitchFamily="34" charset="0"/>
              </a:rPr>
              <a:t> Review</a:t>
            </a:r>
            <a:endParaRPr lang="en-US" sz="3200" kern="1200" dirty="0">
              <a:solidFill>
                <a:schemeClr val="bg1"/>
              </a:solidFill>
              <a:latin typeface="+mj-lt"/>
              <a:ea typeface="+mj-ea"/>
              <a:cs typeface="+mj-cs"/>
            </a:endParaRPr>
          </a:p>
        </p:txBody>
      </p:sp>
      <p:graphicFrame>
        <p:nvGraphicFramePr>
          <p:cNvPr id="4" name="Table 3">
            <a:extLst>
              <a:ext uri="{FF2B5EF4-FFF2-40B4-BE49-F238E27FC236}">
                <a16:creationId xmlns:a16="http://schemas.microsoft.com/office/drawing/2014/main" id="{E3208F85-B065-CED1-508C-C2C5F24E4ED8}"/>
              </a:ext>
            </a:extLst>
          </p:cNvPr>
          <p:cNvGraphicFramePr>
            <a:graphicFrameLocks noGrp="1"/>
          </p:cNvGraphicFramePr>
          <p:nvPr>
            <p:extLst>
              <p:ext uri="{D42A27DB-BD31-4B8C-83A1-F6EECF244321}">
                <p14:modId xmlns:p14="http://schemas.microsoft.com/office/powerpoint/2010/main" val="2635392237"/>
              </p:ext>
            </p:extLst>
          </p:nvPr>
        </p:nvGraphicFramePr>
        <p:xfrm>
          <a:off x="199434" y="1760093"/>
          <a:ext cx="11860991" cy="4989614"/>
        </p:xfrm>
        <a:graphic>
          <a:graphicData uri="http://schemas.openxmlformats.org/drawingml/2006/table">
            <a:tbl>
              <a:tblPr firstRow="1">
                <a:solidFill>
                  <a:schemeClr val="accent1">
                    <a:lumMod val="20000"/>
                    <a:lumOff val="80000"/>
                  </a:schemeClr>
                </a:solidFill>
              </a:tblPr>
              <a:tblGrid>
                <a:gridCol w="11860991">
                  <a:extLst>
                    <a:ext uri="{9D8B030D-6E8A-4147-A177-3AD203B41FA5}">
                      <a16:colId xmlns:a16="http://schemas.microsoft.com/office/drawing/2014/main" val="1355212417"/>
                    </a:ext>
                  </a:extLst>
                </a:gridCol>
              </a:tblGrid>
              <a:tr h="2251883">
                <a:tc>
                  <a:txBody>
                    <a:bodyPr/>
                    <a:lstStyle/>
                    <a:p>
                      <a:pPr marL="0" indent="0" fontAlgn="t">
                        <a:lnSpc>
                          <a:spcPct val="150000"/>
                        </a:lnSpc>
                        <a:buFont typeface="Arial" panose="020B0604020202020204" pitchFamily="34" charset="0"/>
                        <a:buNone/>
                      </a:pPr>
                      <a:endParaRPr lang="en-US" sz="2400" b="0" i="0" cap="none" spc="0" dirty="0">
                        <a:solidFill>
                          <a:schemeClr val="tx1"/>
                        </a:solidFill>
                        <a:effectLst/>
                        <a:latin typeface="Arial" panose="020B0604020202020204" pitchFamily="34" charset="0"/>
                        <a:cs typeface="Arial" panose="020B0604020202020204" pitchFamily="34" charset="0"/>
                      </a:endParaRPr>
                    </a:p>
                  </a:txBody>
                  <a:tcPr marL="51587" marR="51587" marT="25793" marB="12477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388583900"/>
                  </a:ext>
                </a:extLst>
              </a:tr>
              <a:tr h="2251883">
                <a:tc>
                  <a:txBody>
                    <a:bodyPr/>
                    <a:lstStyle/>
                    <a:p>
                      <a:pPr marL="0" indent="0" fontAlgn="t">
                        <a:lnSpc>
                          <a:spcPct val="150000"/>
                        </a:lnSpc>
                        <a:buFont typeface="Arial" panose="020B0604020202020204" pitchFamily="34" charset="0"/>
                        <a:buNone/>
                      </a:pPr>
                      <a:endParaRPr lang="en-US" sz="2400" b="0" i="0" cap="none" spc="0" dirty="0">
                        <a:solidFill>
                          <a:schemeClr val="tx1"/>
                        </a:solidFill>
                        <a:effectLst/>
                        <a:latin typeface="Arial" panose="020B0604020202020204" pitchFamily="34" charset="0"/>
                        <a:cs typeface="Arial" panose="020B0604020202020204" pitchFamily="34" charset="0"/>
                      </a:endParaRPr>
                    </a:p>
                  </a:txBody>
                  <a:tcPr marL="51587" marR="51587" marT="25793" marB="12477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20073323"/>
                  </a:ext>
                </a:extLst>
              </a:tr>
              <a:tr h="476350">
                <a:tc>
                  <a:txBody>
                    <a:bodyPr/>
                    <a:lstStyle/>
                    <a:p>
                      <a:endParaRPr lang="en-IE" sz="2200" cap="none" spc="0" dirty="0">
                        <a:solidFill>
                          <a:schemeClr val="tx1"/>
                        </a:solidFill>
                      </a:endParaRPr>
                    </a:p>
                  </a:txBody>
                  <a:tcPr marL="51587" marR="51587" marT="25793" marB="12477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835134020"/>
                  </a:ext>
                </a:extLst>
              </a:tr>
            </a:tbl>
          </a:graphicData>
        </a:graphic>
      </p:graphicFrame>
      <p:graphicFrame>
        <p:nvGraphicFramePr>
          <p:cNvPr id="5" name="Text Placeholder 21">
            <a:extLst>
              <a:ext uri="{FF2B5EF4-FFF2-40B4-BE49-F238E27FC236}">
                <a16:creationId xmlns:a16="http://schemas.microsoft.com/office/drawing/2014/main" id="{823CF4AE-4BFB-2551-51B9-9A2B5565D5D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305106"/>
              </p:ext>
            </p:extLst>
          </p:nvPr>
        </p:nvGraphicFramePr>
        <p:xfrm>
          <a:off x="689851" y="1942630"/>
          <a:ext cx="10812293" cy="4624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ED39BD3-5ECE-4E08-5750-23B950BE217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820400" y="185783"/>
            <a:ext cx="1240026" cy="1289232"/>
          </a:xfrm>
          <a:prstGeom prst="rect">
            <a:avLst/>
          </a:prstGeom>
        </p:spPr>
      </p:pic>
    </p:spTree>
    <p:extLst>
      <p:ext uri="{BB962C8B-B14F-4D97-AF65-F5344CB8AC3E}">
        <p14:creationId xmlns:p14="http://schemas.microsoft.com/office/powerpoint/2010/main" val="500482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3E8B9B-6B79-D371-EBA3-C951FD7621C3}"/>
              </a:ext>
            </a:extLst>
          </p:cNvPr>
          <p:cNvSpPr>
            <a:spLocks noGrp="1"/>
          </p:cNvSpPr>
          <p:nvPr>
            <p:ph type="title"/>
          </p:nvPr>
        </p:nvSpPr>
        <p:spPr>
          <a:xfrm>
            <a:off x="304801" y="248038"/>
            <a:ext cx="11734800" cy="1159200"/>
          </a:xfrm>
        </p:spPr>
        <p:txBody>
          <a:bodyPr vert="horz" lIns="91440" tIns="45720" rIns="91440" bIns="45720" rtlCol="0" anchor="ctr">
            <a:normAutofit/>
          </a:bodyPr>
          <a:lstStyle/>
          <a:p>
            <a:pPr algn="l" rtl="0">
              <a:lnSpc>
                <a:spcPct val="90000"/>
              </a:lnSpc>
              <a:spcBef>
                <a:spcPct val="0"/>
              </a:spcBef>
            </a:pPr>
            <a:r>
              <a:rPr lang="en-US" sz="3200" kern="1200" dirty="0">
                <a:solidFill>
                  <a:srgbClr val="FFFFFF"/>
                </a:solidFill>
                <a:latin typeface="Arial" panose="020B0604020202020204" pitchFamily="34" charset="0"/>
                <a:cs typeface="Arial" panose="020B0604020202020204" pitchFamily="34" charset="0"/>
              </a:rPr>
              <a:t>Rationale to conducting a </a:t>
            </a:r>
            <a:r>
              <a:rPr lang="en-IE" sz="3200" dirty="0">
                <a:solidFill>
                  <a:schemeClr val="bg1"/>
                </a:solidFill>
                <a:latin typeface="Arial" panose="020B0604020202020204" pitchFamily="34" charset="0"/>
                <a:cs typeface="Arial" panose="020B0604020202020204" pitchFamily="34" charset="0"/>
              </a:rPr>
              <a:t>UDL-Informed </a:t>
            </a:r>
            <a:br>
              <a:rPr lang="en-IE" sz="3200" dirty="0">
                <a:solidFill>
                  <a:schemeClr val="bg1"/>
                </a:solidFill>
                <a:latin typeface="Arial" panose="020B0604020202020204" pitchFamily="34" charset="0"/>
                <a:cs typeface="Arial" panose="020B0604020202020204" pitchFamily="34" charset="0"/>
              </a:rPr>
            </a:br>
            <a:r>
              <a:rPr lang="en-IE" sz="3200" dirty="0">
                <a:solidFill>
                  <a:schemeClr val="bg1"/>
                </a:solidFill>
                <a:latin typeface="Arial" panose="020B0604020202020204" pitchFamily="34" charset="0"/>
                <a:cs typeface="Arial" panose="020B0604020202020204" pitchFamily="34" charset="0"/>
              </a:rPr>
              <a:t>Review</a:t>
            </a:r>
            <a:r>
              <a:rPr lang="en-US" sz="3200" kern="1200" dirty="0">
                <a:solidFill>
                  <a:srgbClr val="FFFFFF"/>
                </a:solidFill>
                <a:latin typeface="Arial" panose="020B0604020202020204" pitchFamily="34" charset="0"/>
                <a:cs typeface="Arial" panose="020B0604020202020204" pitchFamily="34" charset="0"/>
              </a:rPr>
              <a:t>: to align with ATU Strategic Plan  </a:t>
            </a:r>
          </a:p>
        </p:txBody>
      </p:sp>
      <p:graphicFrame>
        <p:nvGraphicFramePr>
          <p:cNvPr id="4" name="Table 3">
            <a:extLst>
              <a:ext uri="{FF2B5EF4-FFF2-40B4-BE49-F238E27FC236}">
                <a16:creationId xmlns:a16="http://schemas.microsoft.com/office/drawing/2014/main" id="{9D2DE115-E220-4FE4-8401-2438B6241846}"/>
              </a:ext>
            </a:extLst>
          </p:cNvPr>
          <p:cNvGraphicFramePr>
            <a:graphicFrameLocks noGrp="1"/>
          </p:cNvGraphicFramePr>
          <p:nvPr>
            <p:extLst>
              <p:ext uri="{D42A27DB-BD31-4B8C-83A1-F6EECF244321}">
                <p14:modId xmlns:p14="http://schemas.microsoft.com/office/powerpoint/2010/main" val="79696195"/>
              </p:ext>
            </p:extLst>
          </p:nvPr>
        </p:nvGraphicFramePr>
        <p:xfrm>
          <a:off x="419098" y="1990998"/>
          <a:ext cx="11353799" cy="4507376"/>
        </p:xfrm>
        <a:graphic>
          <a:graphicData uri="http://schemas.openxmlformats.org/drawingml/2006/table">
            <a:tbl>
              <a:tblPr firstRow="1">
                <a:solidFill>
                  <a:schemeClr val="accent1">
                    <a:lumMod val="20000"/>
                    <a:lumOff val="80000"/>
                  </a:schemeClr>
                </a:solidFill>
              </a:tblPr>
              <a:tblGrid>
                <a:gridCol w="11353799">
                  <a:extLst>
                    <a:ext uri="{9D8B030D-6E8A-4147-A177-3AD203B41FA5}">
                      <a16:colId xmlns:a16="http://schemas.microsoft.com/office/drawing/2014/main" val="1355212417"/>
                    </a:ext>
                  </a:extLst>
                </a:gridCol>
              </a:tblGrid>
              <a:tr h="3386673">
                <a:tc>
                  <a:txBody>
                    <a:bodyPr/>
                    <a:lstStyle/>
                    <a:p>
                      <a:pPr marL="342900" indent="-342900" algn="l" fontAlgn="t">
                        <a:lnSpc>
                          <a:spcPct val="150000"/>
                        </a:lnSpc>
                        <a:buFont typeface="Arial" panose="020B0604020202020204" pitchFamily="34" charset="0"/>
                        <a:buChar char="•"/>
                      </a:pPr>
                      <a:r>
                        <a:rPr lang="en-US" sz="2400" b="0" i="0" cap="none" spc="0" dirty="0">
                          <a:solidFill>
                            <a:schemeClr val="tx1"/>
                          </a:solidFill>
                          <a:effectLst/>
                          <a:latin typeface="Arial" panose="020B0604020202020204" pitchFamily="34" charset="0"/>
                          <a:cs typeface="Arial" panose="020B0604020202020204" pitchFamily="34" charset="0"/>
                        </a:rPr>
                        <a:t>Places </a:t>
                      </a:r>
                      <a:r>
                        <a:rPr lang="en-US" sz="2400" b="1" i="0" cap="none" spc="0" dirty="0">
                          <a:solidFill>
                            <a:schemeClr val="tx1"/>
                          </a:solidFill>
                          <a:effectLst/>
                          <a:latin typeface="Arial" panose="020B0604020202020204" pitchFamily="34" charset="0"/>
                          <a:cs typeface="Arial" panose="020B0604020202020204" pitchFamily="34" charset="0"/>
                        </a:rPr>
                        <a:t>inclusion </a:t>
                      </a:r>
                      <a:r>
                        <a:rPr lang="en-US" sz="2400" b="0" i="0" cap="none" spc="0" dirty="0">
                          <a:solidFill>
                            <a:schemeClr val="tx1"/>
                          </a:solidFill>
                          <a:effectLst/>
                          <a:latin typeface="Arial" panose="020B0604020202020204" pitchFamily="34" charset="0"/>
                          <a:cs typeface="Arial" panose="020B0604020202020204" pitchFamily="34" charset="0"/>
                        </a:rPr>
                        <a:t>at the core of institutional values</a:t>
                      </a:r>
                    </a:p>
                    <a:p>
                      <a:pPr marL="285750" indent="-285750" fontAlgn="t">
                        <a:lnSpc>
                          <a:spcPct val="150000"/>
                        </a:lnSpc>
                        <a:buFont typeface="Arial" panose="020B0604020202020204" pitchFamily="34" charset="0"/>
                        <a:buChar char="•"/>
                      </a:pPr>
                      <a:r>
                        <a:rPr lang="en-IE" sz="2400" b="0" i="0" cap="none" spc="0" noProof="0" dirty="0">
                          <a:solidFill>
                            <a:schemeClr val="tx1"/>
                          </a:solidFill>
                          <a:effectLst/>
                          <a:latin typeface="Arial" panose="020B0604020202020204" pitchFamily="34" charset="0"/>
                          <a:cs typeface="Arial" panose="020B0604020202020204" pitchFamily="34" charset="0"/>
                        </a:rPr>
                        <a:t>Prioritises</a:t>
                      </a:r>
                      <a:r>
                        <a:rPr lang="en-US" sz="2400" b="0" i="0" cap="none" spc="0" dirty="0">
                          <a:solidFill>
                            <a:schemeClr val="tx1"/>
                          </a:solidFill>
                          <a:effectLst/>
                          <a:latin typeface="Arial" panose="020B0604020202020204" pitchFamily="34" charset="0"/>
                          <a:cs typeface="Arial" panose="020B0604020202020204" pitchFamily="34" charset="0"/>
                        </a:rPr>
                        <a:t> flexible, inclusive, and accessible </a:t>
                      </a:r>
                      <a:r>
                        <a:rPr lang="en-US" sz="2400" b="1" i="0" cap="none" spc="0" dirty="0">
                          <a:solidFill>
                            <a:schemeClr val="tx1"/>
                          </a:solidFill>
                          <a:effectLst/>
                          <a:latin typeface="Arial" panose="020B0604020202020204" pitchFamily="34" charset="0"/>
                          <a:cs typeface="Arial" panose="020B0604020202020204" pitchFamily="34" charset="0"/>
                        </a:rPr>
                        <a:t>learning environments </a:t>
                      </a:r>
                      <a:r>
                        <a:rPr lang="en-US" sz="2400" b="0" i="0" cap="none" spc="0" dirty="0">
                          <a:solidFill>
                            <a:schemeClr val="tx1"/>
                          </a:solidFill>
                          <a:effectLst/>
                          <a:latin typeface="Arial" panose="020B0604020202020204" pitchFamily="34" charset="0"/>
                          <a:cs typeface="Arial" panose="020B0604020202020204" pitchFamily="34" charset="0"/>
                        </a:rPr>
                        <a:t>under the </a:t>
                      </a:r>
                      <a:r>
                        <a:rPr lang="en-US" sz="2400" b="1" i="0" cap="none" spc="0" dirty="0">
                          <a:solidFill>
                            <a:schemeClr val="tx1"/>
                          </a:solidFill>
                          <a:effectLst/>
                          <a:latin typeface="Arial" panose="020B0604020202020204" pitchFamily="34" charset="0"/>
                          <a:cs typeface="Arial" panose="020B0604020202020204" pitchFamily="34" charset="0"/>
                        </a:rPr>
                        <a:t>Enabling Education pillar</a:t>
                      </a:r>
                    </a:p>
                    <a:p>
                      <a:pPr marL="285750" indent="-285750" fontAlgn="t">
                        <a:lnSpc>
                          <a:spcPct val="150000"/>
                        </a:lnSpc>
                        <a:buFont typeface="Arial" panose="020B0604020202020204" pitchFamily="34" charset="0"/>
                        <a:buChar char="•"/>
                      </a:pPr>
                      <a:r>
                        <a:rPr lang="en-US" sz="2400" b="0" i="0" cap="none" spc="0" dirty="0">
                          <a:solidFill>
                            <a:schemeClr val="tx1"/>
                          </a:solidFill>
                          <a:effectLst/>
                          <a:latin typeface="Arial" panose="020B0604020202020204" pitchFamily="34" charset="0"/>
                          <a:cs typeface="Arial" panose="020B0604020202020204" pitchFamily="34" charset="0"/>
                        </a:rPr>
                        <a:t>Supports systematic embedding of </a:t>
                      </a:r>
                      <a:r>
                        <a:rPr lang="en-US" sz="2400" b="1" i="0" cap="none" spc="0" dirty="0">
                          <a:solidFill>
                            <a:schemeClr val="tx1"/>
                          </a:solidFill>
                          <a:effectLst/>
                          <a:latin typeface="Arial" panose="020B0604020202020204" pitchFamily="34" charset="0"/>
                          <a:cs typeface="Arial" panose="020B0604020202020204" pitchFamily="34" charset="0"/>
                        </a:rPr>
                        <a:t>UDL across </a:t>
                      </a:r>
                      <a:r>
                        <a:rPr lang="en-IE" sz="2400" b="1" i="0" cap="none" spc="0" noProof="0" dirty="0">
                          <a:solidFill>
                            <a:schemeClr val="tx1"/>
                          </a:solidFill>
                          <a:effectLst/>
                          <a:latin typeface="Arial" panose="020B0604020202020204" pitchFamily="34" charset="0"/>
                          <a:cs typeface="Arial" panose="020B0604020202020204" pitchFamily="34" charset="0"/>
                        </a:rPr>
                        <a:t>programmes</a:t>
                      </a:r>
                    </a:p>
                    <a:p>
                      <a:pPr marL="285750" indent="-285750" fontAlgn="t">
                        <a:lnSpc>
                          <a:spcPct val="150000"/>
                        </a:lnSpc>
                        <a:buFont typeface="Arial" panose="020B0604020202020204" pitchFamily="34" charset="0"/>
                        <a:buChar char="•"/>
                      </a:pPr>
                      <a:r>
                        <a:rPr lang="en-US" sz="2400" b="0" i="0" cap="none" spc="0" dirty="0">
                          <a:solidFill>
                            <a:schemeClr val="tx1"/>
                          </a:solidFill>
                          <a:effectLst/>
                          <a:latin typeface="Arial" panose="020B0604020202020204" pitchFamily="34" charset="0"/>
                          <a:cs typeface="Arial" panose="020B0604020202020204" pitchFamily="34" charset="0"/>
                        </a:rPr>
                        <a:t>Aims to create </a:t>
                      </a:r>
                      <a:r>
                        <a:rPr lang="en-US" sz="2400" b="1" i="0" cap="none" spc="0" dirty="0">
                          <a:solidFill>
                            <a:schemeClr val="tx1"/>
                          </a:solidFill>
                          <a:effectLst/>
                          <a:latin typeface="Arial" panose="020B0604020202020204" pitchFamily="34" charset="0"/>
                          <a:cs typeface="Arial" panose="020B0604020202020204" pitchFamily="34" charset="0"/>
                        </a:rPr>
                        <a:t>equitable learning experiences </a:t>
                      </a:r>
                      <a:r>
                        <a:rPr lang="en-US" sz="2400" b="0" i="0" cap="none" spc="0" dirty="0">
                          <a:solidFill>
                            <a:schemeClr val="tx1"/>
                          </a:solidFill>
                          <a:effectLst/>
                          <a:latin typeface="Arial" panose="020B0604020202020204" pitchFamily="34" charset="0"/>
                          <a:cs typeface="Arial" panose="020B0604020202020204" pitchFamily="34" charset="0"/>
                        </a:rPr>
                        <a:t>for diverse students</a:t>
                      </a:r>
                    </a:p>
                    <a:p>
                      <a:pPr marL="285750" indent="-285750" fontAlgn="t">
                        <a:lnSpc>
                          <a:spcPct val="150000"/>
                        </a:lnSpc>
                        <a:buFont typeface="Arial" panose="020B0604020202020204" pitchFamily="34" charset="0"/>
                        <a:buChar char="•"/>
                      </a:pPr>
                      <a:r>
                        <a:rPr lang="en-US" sz="2400" b="0" i="0" cap="none" spc="0" dirty="0">
                          <a:solidFill>
                            <a:schemeClr val="tx1"/>
                          </a:solidFill>
                          <a:effectLst/>
                          <a:latin typeface="Arial" panose="020B0604020202020204" pitchFamily="34" charset="0"/>
                          <a:cs typeface="Arial" panose="020B0604020202020204" pitchFamily="34" charset="0"/>
                        </a:rPr>
                        <a:t>Positions UDL as foundational to ATU’s ambition to be a </a:t>
                      </a:r>
                      <a:r>
                        <a:rPr lang="en-US" sz="2400" b="1" i="0" cap="none" spc="0" dirty="0">
                          <a:solidFill>
                            <a:schemeClr val="tx1"/>
                          </a:solidFill>
                          <a:effectLst/>
                          <a:latin typeface="Arial" panose="020B0604020202020204" pitchFamily="34" charset="0"/>
                          <a:cs typeface="Arial" panose="020B0604020202020204" pitchFamily="34" charset="0"/>
                        </a:rPr>
                        <a:t>globally connected and inclusive university</a:t>
                      </a:r>
                    </a:p>
                  </a:txBody>
                  <a:tcPr marL="51587" marR="51587" marT="25793" marB="12477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20073323"/>
                  </a:ext>
                </a:extLst>
              </a:tr>
              <a:tr h="412275">
                <a:tc>
                  <a:txBody>
                    <a:bodyPr/>
                    <a:lstStyle/>
                    <a:p>
                      <a:endParaRPr lang="en-IE" sz="2400" cap="none" spc="0" dirty="0">
                        <a:solidFill>
                          <a:schemeClr val="tx1"/>
                        </a:solidFill>
                      </a:endParaRPr>
                    </a:p>
                  </a:txBody>
                  <a:tcPr marL="51587" marR="51587" marT="25793" marB="12477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835134020"/>
                  </a:ext>
                </a:extLst>
              </a:tr>
            </a:tbl>
          </a:graphicData>
        </a:graphic>
      </p:graphicFrame>
      <p:pic>
        <p:nvPicPr>
          <p:cNvPr id="6" name="Picture 5">
            <a:extLst>
              <a:ext uri="{FF2B5EF4-FFF2-40B4-BE49-F238E27FC236}">
                <a16:creationId xmlns:a16="http://schemas.microsoft.com/office/drawing/2014/main" id="{7021CA82-D707-E1E8-1BAC-94BE23CCF0D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250" y="196604"/>
            <a:ext cx="2038350" cy="1181100"/>
          </a:xfrm>
          <a:prstGeom prst="rect">
            <a:avLst/>
          </a:prstGeom>
        </p:spPr>
      </p:pic>
    </p:spTree>
    <p:extLst>
      <p:ext uri="{BB962C8B-B14F-4D97-AF65-F5344CB8AC3E}">
        <p14:creationId xmlns:p14="http://schemas.microsoft.com/office/powerpoint/2010/main" val="56414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C8FE-E69E-0D35-FDC9-3FD6C557D732}"/>
              </a:ext>
            </a:extLst>
          </p:cNvPr>
          <p:cNvSpPr>
            <a:spLocks noGrp="1"/>
          </p:cNvSpPr>
          <p:nvPr>
            <p:ph type="title"/>
          </p:nvPr>
        </p:nvSpPr>
        <p:spPr>
          <a:xfrm>
            <a:off x="582494" y="-276999"/>
            <a:ext cx="7210270" cy="276999"/>
          </a:xfrm>
        </p:spPr>
        <p:txBody>
          <a:bodyPr wrap="square" lIns="0" tIns="0" rIns="0" bIns="0" anchor="b">
            <a:spAutoFit/>
          </a:bodyPr>
          <a:lstStyle/>
          <a:p>
            <a:r>
              <a:rPr lang="en-IE" dirty="0"/>
              <a:t>Enabling Education – Objectives 2024 to 2028 document</a:t>
            </a:r>
          </a:p>
        </p:txBody>
      </p:sp>
      <p:pic>
        <p:nvPicPr>
          <p:cNvPr id="3" name="Picture 2" descr="A screenshot of a strategic plan titled &quot;Enabling Education - Objectives 2024 to 2028,&quot; divided into four columns: Learning, Teaching and Assessment; Learning Environments; Future Curriculum; and Student Profile. The Future Curriculum column is highlighted with red circles around key points emphasising commitement to excellent teaching, embedding flexibility in design and delivery, widening participation, and creating an inclusive curriculum considering gender, race, ethnicity, disability, and socioeconomic background.&#10;">
            <a:extLst>
              <a:ext uri="{FF2B5EF4-FFF2-40B4-BE49-F238E27FC236}">
                <a16:creationId xmlns:a16="http://schemas.microsoft.com/office/drawing/2014/main" id="{CB655330-B1B2-FFFF-16E8-A00DE12462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3" name="Oval 12">
            <a:extLst>
              <a:ext uri="{FF2B5EF4-FFF2-40B4-BE49-F238E27FC236}">
                <a16:creationId xmlns:a16="http://schemas.microsoft.com/office/drawing/2014/main" id="{7EBCD5D2-87F8-0AED-8D65-21EED63DE9A7}"/>
              </a:ext>
              <a:ext uri="{C183D7F6-B498-43B3-948B-1728B52AA6E4}">
                <adec:decorative xmlns:adec="http://schemas.microsoft.com/office/drawing/2017/decorative" val="1"/>
              </a:ext>
            </a:extLst>
          </p:cNvPr>
          <p:cNvSpPr/>
          <p:nvPr/>
        </p:nvSpPr>
        <p:spPr>
          <a:xfrm>
            <a:off x="7959778" y="2608288"/>
            <a:ext cx="4394066" cy="1700101"/>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a16="http://schemas.microsoft.com/office/drawing/2014/main" id="{B9A950AA-B7DE-01E4-FB6B-9B0ADFD070C9}"/>
              </a:ext>
              <a:ext uri="{C183D7F6-B498-43B3-948B-1728B52AA6E4}">
                <adec:decorative xmlns:adec="http://schemas.microsoft.com/office/drawing/2017/decorative" val="1"/>
              </a:ext>
            </a:extLst>
          </p:cNvPr>
          <p:cNvSpPr txBox="1"/>
          <p:nvPr/>
        </p:nvSpPr>
        <p:spPr>
          <a:xfrm>
            <a:off x="4736892" y="6535281"/>
            <a:ext cx="7210270" cy="646331"/>
          </a:xfrm>
          <a:prstGeom prst="rect">
            <a:avLst/>
          </a:prstGeom>
          <a:noFill/>
        </p:spPr>
        <p:txBody>
          <a:bodyPr wrap="square">
            <a:spAutoFit/>
          </a:bodyPr>
          <a:lstStyle/>
          <a:p>
            <a:r>
              <a:rPr lang="en-IE" dirty="0">
                <a:hlinkClick r:id="rId3"/>
              </a:rPr>
              <a:t>https://atu.turtl.co/story/atu-strategic-plan-2024-to-2028/page/6/3</a:t>
            </a:r>
            <a:endParaRPr lang="en-IE" dirty="0"/>
          </a:p>
          <a:p>
            <a:endParaRPr lang="en-IE" dirty="0"/>
          </a:p>
        </p:txBody>
      </p:sp>
    </p:spTree>
    <p:extLst>
      <p:ext uri="{BB962C8B-B14F-4D97-AF65-F5344CB8AC3E}">
        <p14:creationId xmlns:p14="http://schemas.microsoft.com/office/powerpoint/2010/main" val="3367185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F81C-1D2C-38CD-2443-C8BBAD24242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85A8DBC-2D28-0B3F-03F1-524804199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58B950-0B44-C541-4F6B-9E9B0D2DD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304472-D24E-F466-6131-A5F427192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E8D248-D5FA-C508-8945-9AD25EEA1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49509E-6F41-BDFC-22DC-F02AE8A5C52D}"/>
              </a:ext>
            </a:extLst>
          </p:cNvPr>
          <p:cNvSpPr>
            <a:spLocks noGrp="1"/>
          </p:cNvSpPr>
          <p:nvPr>
            <p:ph type="title"/>
          </p:nvPr>
        </p:nvSpPr>
        <p:spPr>
          <a:xfrm>
            <a:off x="152400" y="248038"/>
            <a:ext cx="11582400" cy="1105390"/>
          </a:xfrm>
        </p:spPr>
        <p:txBody>
          <a:bodyPr vert="horz" lIns="91440" tIns="45720" rIns="91440" bIns="45720" rtlCol="0" anchor="ctr">
            <a:normAutofit/>
          </a:bodyPr>
          <a:lstStyle/>
          <a:p>
            <a:pPr algn="l" rtl="0">
              <a:lnSpc>
                <a:spcPct val="90000"/>
              </a:lnSpc>
              <a:spcBef>
                <a:spcPct val="0"/>
              </a:spcBef>
            </a:pPr>
            <a:r>
              <a:rPr lang="en-US" sz="3200" kern="1200" dirty="0">
                <a:solidFill>
                  <a:schemeClr val="bg1"/>
                </a:solidFill>
                <a:latin typeface="Arial" panose="020B0604020202020204" pitchFamily="34" charset="0"/>
                <a:cs typeface="Arial" panose="020B0604020202020204" pitchFamily="34" charset="0"/>
              </a:rPr>
              <a:t>Rationale to conducting a </a:t>
            </a:r>
            <a:r>
              <a:rPr lang="en-IE" sz="3200" dirty="0">
                <a:solidFill>
                  <a:schemeClr val="bg1"/>
                </a:solidFill>
                <a:latin typeface="Arial" panose="020B0604020202020204" pitchFamily="34" charset="0"/>
                <a:cs typeface="Arial" panose="020B0604020202020204" pitchFamily="34" charset="0"/>
              </a:rPr>
              <a:t>UDL-Informed </a:t>
            </a:r>
            <a:br>
              <a:rPr lang="en-IE" sz="3200" dirty="0">
                <a:solidFill>
                  <a:schemeClr val="bg1"/>
                </a:solidFill>
                <a:latin typeface="Arial" panose="020B0604020202020204" pitchFamily="34" charset="0"/>
                <a:cs typeface="Arial" panose="020B0604020202020204" pitchFamily="34" charset="0"/>
              </a:rPr>
            </a:br>
            <a:r>
              <a:rPr lang="en-IE" sz="3200" dirty="0">
                <a:solidFill>
                  <a:schemeClr val="bg1"/>
                </a:solidFill>
                <a:latin typeface="Arial" panose="020B0604020202020204" pitchFamily="34" charset="0"/>
                <a:cs typeface="Arial" panose="020B0604020202020204" pitchFamily="34" charset="0"/>
              </a:rPr>
              <a:t>Review </a:t>
            </a:r>
            <a:r>
              <a:rPr lang="en-US" sz="3200" kern="1200" dirty="0">
                <a:solidFill>
                  <a:schemeClr val="bg1"/>
                </a:solidFill>
                <a:latin typeface="Arial" panose="020B0604020202020204" pitchFamily="34" charset="0"/>
                <a:cs typeface="Arial" panose="020B0604020202020204" pitchFamily="34" charset="0"/>
              </a:rPr>
              <a:t>: To align with the Altitude Charter </a:t>
            </a:r>
          </a:p>
        </p:txBody>
      </p:sp>
      <p:pic>
        <p:nvPicPr>
          <p:cNvPr id="5" name="Picture 4">
            <a:extLst>
              <a:ext uri="{FF2B5EF4-FFF2-40B4-BE49-F238E27FC236}">
                <a16:creationId xmlns:a16="http://schemas.microsoft.com/office/drawing/2014/main" id="{DC334AF1-7905-FF73-26D9-AC915FAFBD29}"/>
              </a:ext>
              <a:ext uri="{C183D7F6-B498-43B3-948B-1728B52AA6E4}">
                <adec:decorative xmlns:adec="http://schemas.microsoft.com/office/drawing/2017/decorative" val="1"/>
              </a:ext>
            </a:extLst>
          </p:cNvPr>
          <p:cNvPicPr>
            <a:picLocks noChangeAspect="1"/>
          </p:cNvPicPr>
          <p:nvPr/>
        </p:nvPicPr>
        <p:blipFill>
          <a:blip r:embed="rId3"/>
          <a:srcRect l="53623"/>
          <a:stretch>
            <a:fillRect/>
          </a:stretch>
        </p:blipFill>
        <p:spPr>
          <a:xfrm>
            <a:off x="8839200" y="41525"/>
            <a:ext cx="3633172" cy="1819856"/>
          </a:xfrm>
          <a:prstGeom prst="rect">
            <a:avLst/>
          </a:prstGeom>
        </p:spPr>
      </p:pic>
      <p:grpSp>
        <p:nvGrpSpPr>
          <p:cNvPr id="18" name="Group 17">
            <a:extLst>
              <a:ext uri="{FF2B5EF4-FFF2-40B4-BE49-F238E27FC236}">
                <a16:creationId xmlns:a16="http://schemas.microsoft.com/office/drawing/2014/main" id="{B5FDD21A-448C-8094-323C-AE5286A5F364}"/>
              </a:ext>
              <a:ext uri="{C183D7F6-B498-43B3-948B-1728B52AA6E4}">
                <adec:decorative xmlns:adec="http://schemas.microsoft.com/office/drawing/2017/decorative" val="1"/>
              </a:ext>
            </a:extLst>
          </p:cNvPr>
          <p:cNvGrpSpPr/>
          <p:nvPr/>
        </p:nvGrpSpPr>
        <p:grpSpPr>
          <a:xfrm>
            <a:off x="191365" y="1871528"/>
            <a:ext cx="9333635" cy="1330715"/>
            <a:chOff x="191365" y="1871528"/>
            <a:chExt cx="9333635" cy="1330715"/>
          </a:xfrm>
        </p:grpSpPr>
        <p:pic>
          <p:nvPicPr>
            <p:cNvPr id="6" name="Picture 5">
              <a:extLst>
                <a:ext uri="{FF2B5EF4-FFF2-40B4-BE49-F238E27FC236}">
                  <a16:creationId xmlns:a16="http://schemas.microsoft.com/office/drawing/2014/main" id="{718103B6-C610-945D-E74B-5A8AB8B6BB79}"/>
                </a:ext>
              </a:extLst>
            </p:cNvPr>
            <p:cNvPicPr>
              <a:picLocks noChangeAspect="1"/>
            </p:cNvPicPr>
            <p:nvPr/>
          </p:nvPicPr>
          <p:blipFill>
            <a:blip r:embed="rId4"/>
            <a:stretch>
              <a:fillRect/>
            </a:stretch>
          </p:blipFill>
          <p:spPr>
            <a:xfrm>
              <a:off x="191365" y="1871528"/>
              <a:ext cx="1330715" cy="1330715"/>
            </a:xfrm>
            <a:prstGeom prst="rect">
              <a:avLst/>
            </a:prstGeom>
          </p:spPr>
        </p:pic>
        <p:sp>
          <p:nvSpPr>
            <p:cNvPr id="7" name="TextBox 6">
              <a:extLst>
                <a:ext uri="{FF2B5EF4-FFF2-40B4-BE49-F238E27FC236}">
                  <a16:creationId xmlns:a16="http://schemas.microsoft.com/office/drawing/2014/main" id="{A35812BA-EB23-5583-72A4-8E3C5FF2B2B4}"/>
                </a:ext>
              </a:extLst>
            </p:cNvPr>
            <p:cNvSpPr txBox="1"/>
            <p:nvPr/>
          </p:nvSpPr>
          <p:spPr>
            <a:xfrm>
              <a:off x="1538294" y="2038200"/>
              <a:ext cx="7986706" cy="892552"/>
            </a:xfrm>
            <a:prstGeom prst="rect">
              <a:avLst/>
            </a:prstGeom>
            <a:noFill/>
          </p:spPr>
          <p:txBody>
            <a:bodyPr wrap="square" rtlCol="0">
              <a:spAutoFit/>
            </a:bodyPr>
            <a:lstStyle/>
            <a:p>
              <a:r>
                <a:rPr lang="en-IE" sz="3200" dirty="0">
                  <a:solidFill>
                    <a:schemeClr val="tx2"/>
                  </a:solidFill>
                </a:rPr>
                <a:t>System-wide integration </a:t>
              </a:r>
            </a:p>
            <a:p>
              <a:r>
                <a:rPr lang="en-IE" sz="2000" dirty="0"/>
                <a:t>Across teaching, assessment, supports and institutional policies</a:t>
              </a:r>
            </a:p>
          </p:txBody>
        </p:sp>
      </p:grpSp>
      <p:grpSp>
        <p:nvGrpSpPr>
          <p:cNvPr id="19" name="Group 18">
            <a:extLst>
              <a:ext uri="{FF2B5EF4-FFF2-40B4-BE49-F238E27FC236}">
                <a16:creationId xmlns:a16="http://schemas.microsoft.com/office/drawing/2014/main" id="{5C681B68-4A23-BE50-F0F3-E4875E3F4A89}"/>
              </a:ext>
              <a:ext uri="{C183D7F6-B498-43B3-948B-1728B52AA6E4}">
                <adec:decorative xmlns:adec="http://schemas.microsoft.com/office/drawing/2017/decorative" val="1"/>
              </a:ext>
            </a:extLst>
          </p:cNvPr>
          <p:cNvGrpSpPr/>
          <p:nvPr/>
        </p:nvGrpSpPr>
        <p:grpSpPr>
          <a:xfrm>
            <a:off x="-43028" y="3263514"/>
            <a:ext cx="11930228" cy="1727910"/>
            <a:chOff x="-43028" y="3263514"/>
            <a:chExt cx="11930228" cy="1727910"/>
          </a:xfrm>
        </p:grpSpPr>
        <p:pic>
          <p:nvPicPr>
            <p:cNvPr id="10" name="Picture 9">
              <a:extLst>
                <a:ext uri="{FF2B5EF4-FFF2-40B4-BE49-F238E27FC236}">
                  <a16:creationId xmlns:a16="http://schemas.microsoft.com/office/drawing/2014/main" id="{98356AEB-008E-14B2-9095-647E42134F15}"/>
                </a:ext>
              </a:extLst>
            </p:cNvPr>
            <p:cNvPicPr>
              <a:picLocks noChangeAspect="1"/>
            </p:cNvPicPr>
            <p:nvPr/>
          </p:nvPicPr>
          <p:blipFill>
            <a:blip r:embed="rId5"/>
            <a:stretch>
              <a:fillRect/>
            </a:stretch>
          </p:blipFill>
          <p:spPr>
            <a:xfrm>
              <a:off x="-43028" y="3263514"/>
              <a:ext cx="1727910" cy="1727910"/>
            </a:xfrm>
            <a:prstGeom prst="rect">
              <a:avLst/>
            </a:prstGeom>
          </p:spPr>
        </p:pic>
        <p:sp>
          <p:nvSpPr>
            <p:cNvPr id="12" name="TextBox 11">
              <a:extLst>
                <a:ext uri="{FF2B5EF4-FFF2-40B4-BE49-F238E27FC236}">
                  <a16:creationId xmlns:a16="http://schemas.microsoft.com/office/drawing/2014/main" id="{34841642-BABF-7497-8141-15B9494B985B}"/>
                </a:ext>
              </a:extLst>
            </p:cNvPr>
            <p:cNvSpPr txBox="1"/>
            <p:nvPr/>
          </p:nvSpPr>
          <p:spPr>
            <a:xfrm>
              <a:off x="1502486" y="3474115"/>
              <a:ext cx="10384714" cy="892552"/>
            </a:xfrm>
            <a:prstGeom prst="rect">
              <a:avLst/>
            </a:prstGeom>
            <a:noFill/>
          </p:spPr>
          <p:txBody>
            <a:bodyPr wrap="square" rtlCol="0">
              <a:spAutoFit/>
            </a:bodyPr>
            <a:lstStyle/>
            <a:p>
              <a:r>
                <a:rPr lang="en-IE" sz="3200" dirty="0">
                  <a:solidFill>
                    <a:schemeClr val="tx2"/>
                  </a:solidFill>
                </a:rPr>
                <a:t>Inclusive design and student voice</a:t>
              </a:r>
            </a:p>
            <a:p>
              <a:r>
                <a:rPr lang="en-IE" sz="2000" dirty="0"/>
                <a:t>Flexible assessment, accessible environments, cultural change and staff capacity building</a:t>
              </a:r>
            </a:p>
          </p:txBody>
        </p:sp>
      </p:grpSp>
      <p:grpSp>
        <p:nvGrpSpPr>
          <p:cNvPr id="20" name="Group 19">
            <a:extLst>
              <a:ext uri="{FF2B5EF4-FFF2-40B4-BE49-F238E27FC236}">
                <a16:creationId xmlns:a16="http://schemas.microsoft.com/office/drawing/2014/main" id="{69F0060E-CAFA-FB50-51D2-DDF1E7C73555}"/>
              </a:ext>
              <a:ext uri="{C183D7F6-B498-43B3-948B-1728B52AA6E4}">
                <adec:decorative xmlns:adec="http://schemas.microsoft.com/office/drawing/2017/decorative" val="1"/>
              </a:ext>
            </a:extLst>
          </p:cNvPr>
          <p:cNvGrpSpPr/>
          <p:nvPr/>
        </p:nvGrpSpPr>
        <p:grpSpPr>
          <a:xfrm>
            <a:off x="152400" y="5001111"/>
            <a:ext cx="11582400" cy="1355094"/>
            <a:chOff x="146484" y="5052695"/>
            <a:chExt cx="11582400" cy="1355094"/>
          </a:xfrm>
        </p:grpSpPr>
        <p:pic>
          <p:nvPicPr>
            <p:cNvPr id="16" name="Picture 15">
              <a:extLst>
                <a:ext uri="{FF2B5EF4-FFF2-40B4-BE49-F238E27FC236}">
                  <a16:creationId xmlns:a16="http://schemas.microsoft.com/office/drawing/2014/main" id="{D2F14746-778A-8CF6-E722-9EB62815A110}"/>
                </a:ext>
              </a:extLst>
            </p:cNvPr>
            <p:cNvPicPr>
              <a:picLocks noChangeAspect="1"/>
            </p:cNvPicPr>
            <p:nvPr/>
          </p:nvPicPr>
          <p:blipFill>
            <a:blip r:embed="rId6"/>
            <a:stretch>
              <a:fillRect/>
            </a:stretch>
          </p:blipFill>
          <p:spPr>
            <a:xfrm>
              <a:off x="146484" y="5052695"/>
              <a:ext cx="1247364" cy="1247364"/>
            </a:xfrm>
            <a:prstGeom prst="rect">
              <a:avLst/>
            </a:prstGeom>
          </p:spPr>
        </p:pic>
        <p:sp>
          <p:nvSpPr>
            <p:cNvPr id="17" name="TextBox 16">
              <a:extLst>
                <a:ext uri="{FF2B5EF4-FFF2-40B4-BE49-F238E27FC236}">
                  <a16:creationId xmlns:a16="http://schemas.microsoft.com/office/drawing/2014/main" id="{F0EB4616-88F7-E8FE-9448-83A5F4FA311F}"/>
                </a:ext>
              </a:extLst>
            </p:cNvPr>
            <p:cNvSpPr txBox="1"/>
            <p:nvPr/>
          </p:nvSpPr>
          <p:spPr>
            <a:xfrm>
              <a:off x="1540330" y="5207460"/>
              <a:ext cx="10188554" cy="1200329"/>
            </a:xfrm>
            <a:prstGeom prst="rect">
              <a:avLst/>
            </a:prstGeom>
            <a:noFill/>
          </p:spPr>
          <p:txBody>
            <a:bodyPr wrap="square" rtlCol="0">
              <a:spAutoFit/>
            </a:bodyPr>
            <a:lstStyle/>
            <a:p>
              <a:r>
                <a:rPr lang="en-IE" sz="3200" dirty="0">
                  <a:solidFill>
                    <a:schemeClr val="tx2"/>
                  </a:solidFill>
                </a:rPr>
                <a:t>Alignment with standards</a:t>
              </a:r>
            </a:p>
            <a:p>
              <a:r>
                <a:rPr lang="en-IE" sz="2000" dirty="0"/>
                <a:t>National and international standards: a structured mechanism to review practices and promote commitment </a:t>
              </a:r>
            </a:p>
          </p:txBody>
        </p:sp>
      </p:grpSp>
    </p:spTree>
    <p:extLst>
      <p:ext uri="{BB962C8B-B14F-4D97-AF65-F5344CB8AC3E}">
        <p14:creationId xmlns:p14="http://schemas.microsoft.com/office/powerpoint/2010/main" val="49833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0EA1B-D1D5-D522-FACC-4072AF2FA42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B525BC-3DC2-4186-EF52-BBB2A02B7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225CCF-B01B-FE12-CCC6-EC4323F14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8853DAB-09DA-BDA3-064C-0847705EA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037079-C06F-B0A5-3B5B-B9A9F6163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90C31C-C222-727C-BF40-EF6C90B14546}"/>
              </a:ext>
            </a:extLst>
          </p:cNvPr>
          <p:cNvSpPr>
            <a:spLocks noGrp="1"/>
          </p:cNvSpPr>
          <p:nvPr>
            <p:ph type="title"/>
          </p:nvPr>
        </p:nvSpPr>
        <p:spPr>
          <a:xfrm>
            <a:off x="228600" y="248038"/>
            <a:ext cx="11658600" cy="1159200"/>
          </a:xfrm>
        </p:spPr>
        <p:txBody>
          <a:bodyPr vert="horz" lIns="91440" tIns="45720" rIns="91440" bIns="45720" rtlCol="0" anchor="ctr">
            <a:normAutofit/>
          </a:bodyPr>
          <a:lstStyle/>
          <a:p>
            <a:pPr algn="l" rtl="0">
              <a:lnSpc>
                <a:spcPct val="90000"/>
              </a:lnSpc>
              <a:spcBef>
                <a:spcPct val="0"/>
              </a:spcBef>
            </a:pPr>
            <a:r>
              <a:rPr lang="en-US" sz="3200" kern="1200" dirty="0">
                <a:solidFill>
                  <a:srgbClr val="FFFFFF"/>
                </a:solidFill>
                <a:latin typeface="Arial" panose="020B0604020202020204" pitchFamily="34" charset="0"/>
                <a:cs typeface="Arial" panose="020B0604020202020204" pitchFamily="34" charset="0"/>
              </a:rPr>
              <a:t>Key aims of conducting a UDL-informed </a:t>
            </a:r>
            <a:r>
              <a:rPr lang="en-IE" sz="3200" kern="1200" noProof="0" dirty="0">
                <a:solidFill>
                  <a:srgbClr val="FFFFFF"/>
                </a:solidFill>
                <a:latin typeface="Arial" panose="020B0604020202020204" pitchFamily="34" charset="0"/>
                <a:cs typeface="Arial" panose="020B0604020202020204" pitchFamily="34" charset="0"/>
              </a:rPr>
              <a:t>programme</a:t>
            </a:r>
            <a:r>
              <a:rPr lang="en-US" sz="3200" kern="1200" dirty="0">
                <a:solidFill>
                  <a:srgbClr val="FFFFFF"/>
                </a:solidFill>
                <a:latin typeface="Arial" panose="020B0604020202020204" pitchFamily="34" charset="0"/>
                <a:cs typeface="Arial" panose="020B0604020202020204" pitchFamily="34" charset="0"/>
              </a:rPr>
              <a:t> review</a:t>
            </a:r>
          </a:p>
        </p:txBody>
      </p:sp>
      <p:grpSp>
        <p:nvGrpSpPr>
          <p:cNvPr id="27" name="Group 26">
            <a:extLst>
              <a:ext uri="{FF2B5EF4-FFF2-40B4-BE49-F238E27FC236}">
                <a16:creationId xmlns:a16="http://schemas.microsoft.com/office/drawing/2014/main" id="{417BDBF7-8B2E-333A-9891-B759B7EE10AD}"/>
              </a:ext>
              <a:ext uri="{C183D7F6-B498-43B3-948B-1728B52AA6E4}">
                <adec:decorative xmlns:adec="http://schemas.microsoft.com/office/drawing/2017/decorative" val="1"/>
              </a:ext>
            </a:extLst>
          </p:cNvPr>
          <p:cNvGrpSpPr/>
          <p:nvPr/>
        </p:nvGrpSpPr>
        <p:grpSpPr>
          <a:xfrm>
            <a:off x="287034" y="2227858"/>
            <a:ext cx="5525961" cy="1779974"/>
            <a:chOff x="423986" y="2183900"/>
            <a:chExt cx="5525961" cy="1553594"/>
          </a:xfrm>
        </p:grpSpPr>
        <p:pic>
          <p:nvPicPr>
            <p:cNvPr id="19" name="Picture 18">
              <a:extLst>
                <a:ext uri="{FF2B5EF4-FFF2-40B4-BE49-F238E27FC236}">
                  <a16:creationId xmlns:a16="http://schemas.microsoft.com/office/drawing/2014/main" id="{0BDAD070-A6A2-27C9-980B-AFDD229CD7E5}"/>
                </a:ext>
              </a:extLst>
            </p:cNvPr>
            <p:cNvPicPr>
              <a:picLocks noChangeAspect="1"/>
            </p:cNvPicPr>
            <p:nvPr/>
          </p:nvPicPr>
          <p:blipFill>
            <a:blip r:embed="rId3"/>
            <a:stretch>
              <a:fillRect/>
            </a:stretch>
          </p:blipFill>
          <p:spPr>
            <a:xfrm>
              <a:off x="423986" y="2206664"/>
              <a:ext cx="1362370" cy="1376941"/>
            </a:xfrm>
            <a:prstGeom prst="rect">
              <a:avLst/>
            </a:prstGeom>
          </p:spPr>
        </p:pic>
        <p:sp>
          <p:nvSpPr>
            <p:cNvPr id="22" name="TextBox 21">
              <a:extLst>
                <a:ext uri="{FF2B5EF4-FFF2-40B4-BE49-F238E27FC236}">
                  <a16:creationId xmlns:a16="http://schemas.microsoft.com/office/drawing/2014/main" id="{462C7940-6EFF-1D04-8558-10DF627D5246}"/>
                </a:ext>
              </a:extLst>
            </p:cNvPr>
            <p:cNvSpPr txBox="1"/>
            <p:nvPr/>
          </p:nvSpPr>
          <p:spPr>
            <a:xfrm>
              <a:off x="1766762" y="2183900"/>
              <a:ext cx="4183185" cy="1553594"/>
            </a:xfrm>
            <a:prstGeom prst="rect">
              <a:avLst/>
            </a:prstGeom>
            <a:noFill/>
          </p:spPr>
          <p:txBody>
            <a:bodyPr wrap="square" rtlCol="0">
              <a:spAutoFit/>
            </a:bodyPr>
            <a:lstStyle/>
            <a:p>
              <a:r>
                <a:rPr lang="en-IE" sz="3200" dirty="0"/>
                <a:t>Systematic evaluation</a:t>
              </a:r>
            </a:p>
            <a:p>
              <a:pPr>
                <a:lnSpc>
                  <a:spcPct val="150000"/>
                </a:lnSpc>
              </a:pPr>
              <a:r>
                <a:rPr lang="en-GB" dirty="0">
                  <a:solidFill>
                    <a:schemeClr val="tx1"/>
                  </a:solidFill>
                  <a:latin typeface="Arial" panose="020B0604020202020204" pitchFamily="34" charset="0"/>
                  <a:cs typeface="Arial" panose="020B0604020202020204" pitchFamily="34" charset="0"/>
                </a:rPr>
                <a:t>Curriculum design and delivery to ensure accessibility, flexibility, and  effectiveness</a:t>
              </a:r>
              <a:endParaRPr lang="en-IE" dirty="0">
                <a:solidFill>
                  <a:schemeClr val="tx1"/>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76B5F59C-E2FD-2B94-1464-1C23544EBB9A}"/>
              </a:ext>
              <a:ext uri="{C183D7F6-B498-43B3-948B-1728B52AA6E4}">
                <adec:decorative xmlns:adec="http://schemas.microsoft.com/office/drawing/2017/decorative" val="1"/>
              </a:ext>
            </a:extLst>
          </p:cNvPr>
          <p:cNvGrpSpPr/>
          <p:nvPr/>
        </p:nvGrpSpPr>
        <p:grpSpPr>
          <a:xfrm>
            <a:off x="5964881" y="2224387"/>
            <a:ext cx="5587306" cy="1403177"/>
            <a:chOff x="6134411" y="2204336"/>
            <a:chExt cx="5587306" cy="1403177"/>
          </a:xfrm>
        </p:grpSpPr>
        <p:pic>
          <p:nvPicPr>
            <p:cNvPr id="21" name="Picture 20">
              <a:extLst>
                <a:ext uri="{FF2B5EF4-FFF2-40B4-BE49-F238E27FC236}">
                  <a16:creationId xmlns:a16="http://schemas.microsoft.com/office/drawing/2014/main" id="{FDB66EC6-E8D8-89C1-FEEA-DC18BC72B9B1}"/>
                </a:ext>
              </a:extLst>
            </p:cNvPr>
            <p:cNvPicPr>
              <a:picLocks noChangeAspect="1"/>
            </p:cNvPicPr>
            <p:nvPr/>
          </p:nvPicPr>
          <p:blipFill>
            <a:blip r:embed="rId4"/>
            <a:stretch>
              <a:fillRect/>
            </a:stretch>
          </p:blipFill>
          <p:spPr>
            <a:xfrm>
              <a:off x="6134411" y="2228488"/>
              <a:ext cx="1432953" cy="1379025"/>
            </a:xfrm>
            <a:prstGeom prst="rect">
              <a:avLst/>
            </a:prstGeom>
          </p:spPr>
        </p:pic>
        <p:sp>
          <p:nvSpPr>
            <p:cNvPr id="23" name="TextBox 22">
              <a:extLst>
                <a:ext uri="{FF2B5EF4-FFF2-40B4-BE49-F238E27FC236}">
                  <a16:creationId xmlns:a16="http://schemas.microsoft.com/office/drawing/2014/main" id="{E1A17560-17EC-544F-6F2F-24F53BB09F65}"/>
                </a:ext>
              </a:extLst>
            </p:cNvPr>
            <p:cNvSpPr txBox="1"/>
            <p:nvPr/>
          </p:nvSpPr>
          <p:spPr>
            <a:xfrm>
              <a:off x="7611845" y="2204336"/>
              <a:ext cx="4109872" cy="1364476"/>
            </a:xfrm>
            <a:prstGeom prst="rect">
              <a:avLst/>
            </a:prstGeom>
            <a:noFill/>
          </p:spPr>
          <p:txBody>
            <a:bodyPr wrap="square" rtlCol="0">
              <a:spAutoFit/>
            </a:bodyPr>
            <a:lstStyle/>
            <a:p>
              <a:r>
                <a:rPr lang="en-IE" sz="3200" dirty="0"/>
                <a:t>Multiple means (UDL)</a:t>
              </a:r>
            </a:p>
            <a:p>
              <a:pPr>
                <a:lnSpc>
                  <a:spcPct val="150000"/>
                </a:lnSpc>
              </a:pPr>
              <a:r>
                <a:rPr lang="en-GB" sz="1800" dirty="0">
                  <a:solidFill>
                    <a:schemeClr val="tx1"/>
                  </a:solidFill>
                  <a:latin typeface="Arial" panose="020B0604020202020204" pitchFamily="34" charset="0"/>
                  <a:cs typeface="Arial" panose="020B0604020202020204" pitchFamily="34" charset="0"/>
                </a:rPr>
                <a:t>Assessing the extent to which modules provide multiple means</a:t>
              </a:r>
              <a:endParaRPr lang="en-IE" sz="3600" dirty="0"/>
            </a:p>
          </p:txBody>
        </p:sp>
      </p:grpSp>
      <p:grpSp>
        <p:nvGrpSpPr>
          <p:cNvPr id="26" name="Group 25">
            <a:extLst>
              <a:ext uri="{FF2B5EF4-FFF2-40B4-BE49-F238E27FC236}">
                <a16:creationId xmlns:a16="http://schemas.microsoft.com/office/drawing/2014/main" id="{DF002BDE-FD26-2DEE-ECD7-3B7E83A507D6}"/>
              </a:ext>
              <a:ext uri="{C183D7F6-B498-43B3-948B-1728B52AA6E4}">
                <adec:decorative xmlns:adec="http://schemas.microsoft.com/office/drawing/2017/decorative" val="1"/>
              </a:ext>
            </a:extLst>
          </p:cNvPr>
          <p:cNvGrpSpPr/>
          <p:nvPr/>
        </p:nvGrpSpPr>
        <p:grpSpPr>
          <a:xfrm>
            <a:off x="213016" y="4519432"/>
            <a:ext cx="5191959" cy="1779974"/>
            <a:chOff x="239142" y="4615820"/>
            <a:chExt cx="5191959" cy="1779974"/>
          </a:xfrm>
        </p:grpSpPr>
        <p:pic>
          <p:nvPicPr>
            <p:cNvPr id="14" name="Picture 13">
              <a:extLst>
                <a:ext uri="{FF2B5EF4-FFF2-40B4-BE49-F238E27FC236}">
                  <a16:creationId xmlns:a16="http://schemas.microsoft.com/office/drawing/2014/main" id="{028C5439-55CB-76FB-6E0E-61EDD3A2E33A}"/>
                </a:ext>
              </a:extLst>
            </p:cNvPr>
            <p:cNvPicPr>
              <a:picLocks noChangeAspect="1"/>
            </p:cNvPicPr>
            <p:nvPr/>
          </p:nvPicPr>
          <p:blipFill>
            <a:blip r:embed="rId5"/>
            <a:stretch>
              <a:fillRect/>
            </a:stretch>
          </p:blipFill>
          <p:spPr>
            <a:xfrm>
              <a:off x="239142" y="4654992"/>
              <a:ext cx="1462514" cy="1376941"/>
            </a:xfrm>
            <a:prstGeom prst="rect">
              <a:avLst/>
            </a:prstGeom>
          </p:spPr>
        </p:pic>
        <p:sp>
          <p:nvSpPr>
            <p:cNvPr id="24" name="TextBox 23">
              <a:extLst>
                <a:ext uri="{FF2B5EF4-FFF2-40B4-BE49-F238E27FC236}">
                  <a16:creationId xmlns:a16="http://schemas.microsoft.com/office/drawing/2014/main" id="{D8273C52-2313-87A3-ADA7-F0D22867EB74}"/>
                </a:ext>
              </a:extLst>
            </p:cNvPr>
            <p:cNvSpPr txBox="1"/>
            <p:nvPr/>
          </p:nvSpPr>
          <p:spPr>
            <a:xfrm>
              <a:off x="1697301" y="4615820"/>
              <a:ext cx="3733800" cy="1779974"/>
            </a:xfrm>
            <a:prstGeom prst="rect">
              <a:avLst/>
            </a:prstGeom>
            <a:noFill/>
          </p:spPr>
          <p:txBody>
            <a:bodyPr wrap="square" rtlCol="0">
              <a:spAutoFit/>
            </a:bodyPr>
            <a:lstStyle/>
            <a:p>
              <a:r>
                <a:rPr lang="en-IE" sz="3200" dirty="0"/>
                <a:t>Minimise barriers</a:t>
              </a:r>
            </a:p>
            <a:p>
              <a:pPr>
                <a:lnSpc>
                  <a:spcPct val="150000"/>
                </a:lnSpc>
              </a:pPr>
              <a:r>
                <a:rPr lang="en-GB" dirty="0">
                  <a:solidFill>
                    <a:schemeClr val="tx1"/>
                  </a:solidFill>
                  <a:latin typeface="Arial" panose="020B0604020202020204" pitchFamily="34" charset="0"/>
                  <a:cs typeface="Arial" panose="020B0604020202020204" pitchFamily="34" charset="0"/>
                </a:rPr>
                <a:t>A</a:t>
              </a:r>
              <a:r>
                <a:rPr lang="en-GB" sz="1800" dirty="0">
                  <a:solidFill>
                    <a:schemeClr val="tx1"/>
                  </a:solidFill>
                  <a:latin typeface="Arial" panose="020B0604020202020204" pitchFamily="34" charset="0"/>
                  <a:cs typeface="Arial" panose="020B0604020202020204" pitchFamily="34" charset="0"/>
                </a:rPr>
                <a:t>ccommodating learner variability, and fostering expert, independent learning</a:t>
              </a:r>
            </a:p>
          </p:txBody>
        </p:sp>
      </p:grpSp>
      <p:grpSp>
        <p:nvGrpSpPr>
          <p:cNvPr id="35" name="Group 34">
            <a:extLst>
              <a:ext uri="{FF2B5EF4-FFF2-40B4-BE49-F238E27FC236}">
                <a16:creationId xmlns:a16="http://schemas.microsoft.com/office/drawing/2014/main" id="{AE7E2B26-E2A8-9030-5924-4A25F59678B1}"/>
              </a:ext>
              <a:ext uri="{C183D7F6-B498-43B3-948B-1728B52AA6E4}">
                <adec:decorative xmlns:adec="http://schemas.microsoft.com/office/drawing/2017/decorative" val="1"/>
              </a:ext>
            </a:extLst>
          </p:cNvPr>
          <p:cNvGrpSpPr/>
          <p:nvPr/>
        </p:nvGrpSpPr>
        <p:grpSpPr>
          <a:xfrm>
            <a:off x="5964881" y="4519432"/>
            <a:ext cx="6014103" cy="1470699"/>
            <a:chOff x="5964881" y="4519432"/>
            <a:chExt cx="6014103" cy="1470699"/>
          </a:xfrm>
        </p:grpSpPr>
        <p:pic>
          <p:nvPicPr>
            <p:cNvPr id="17" name="Picture 16">
              <a:extLst>
                <a:ext uri="{FF2B5EF4-FFF2-40B4-BE49-F238E27FC236}">
                  <a16:creationId xmlns:a16="http://schemas.microsoft.com/office/drawing/2014/main" id="{E6CC6B34-1AED-341E-947F-BA4717DFFA2C}"/>
                </a:ext>
              </a:extLst>
            </p:cNvPr>
            <p:cNvPicPr>
              <a:picLocks noChangeAspect="1"/>
            </p:cNvPicPr>
            <p:nvPr/>
          </p:nvPicPr>
          <p:blipFill>
            <a:blip r:embed="rId6"/>
            <a:stretch>
              <a:fillRect/>
            </a:stretch>
          </p:blipFill>
          <p:spPr>
            <a:xfrm>
              <a:off x="5964881" y="4560134"/>
              <a:ext cx="1519372" cy="1429997"/>
            </a:xfrm>
            <a:prstGeom prst="rect">
              <a:avLst/>
            </a:prstGeom>
          </p:spPr>
        </p:pic>
        <p:sp>
          <p:nvSpPr>
            <p:cNvPr id="34" name="TextBox 33">
              <a:extLst>
                <a:ext uri="{FF2B5EF4-FFF2-40B4-BE49-F238E27FC236}">
                  <a16:creationId xmlns:a16="http://schemas.microsoft.com/office/drawing/2014/main" id="{C35AB190-9431-8EE5-7233-E907A3797B4B}"/>
                </a:ext>
              </a:extLst>
            </p:cNvPr>
            <p:cNvSpPr txBox="1"/>
            <p:nvPr/>
          </p:nvSpPr>
          <p:spPr>
            <a:xfrm>
              <a:off x="7543800" y="4519432"/>
              <a:ext cx="4435184" cy="1364476"/>
            </a:xfrm>
            <a:prstGeom prst="rect">
              <a:avLst/>
            </a:prstGeom>
            <a:noFill/>
          </p:spPr>
          <p:txBody>
            <a:bodyPr wrap="square" rtlCol="0">
              <a:spAutoFit/>
            </a:bodyPr>
            <a:lstStyle/>
            <a:p>
              <a:r>
                <a:rPr lang="en-IE" sz="3200" dirty="0"/>
                <a:t>Inclusivity and diversity</a:t>
              </a:r>
            </a:p>
            <a:p>
              <a:pPr>
                <a:lnSpc>
                  <a:spcPct val="150000"/>
                </a:lnSpc>
              </a:pPr>
              <a:r>
                <a:rPr lang="en-US" dirty="0">
                  <a:solidFill>
                    <a:schemeClr val="tx1"/>
                  </a:solidFill>
                  <a:latin typeface="Arial" panose="020B0604020202020204" pitchFamily="34" charset="0"/>
                  <a:cs typeface="Arial" panose="020B0604020202020204" pitchFamily="34" charset="0"/>
                </a:rPr>
                <a:t>Disabilities, neurodiversity, and varied cultural backgrounds</a:t>
              </a:r>
            </a:p>
          </p:txBody>
        </p:sp>
      </p:grpSp>
    </p:spTree>
    <p:extLst>
      <p:ext uri="{BB962C8B-B14F-4D97-AF65-F5344CB8AC3E}">
        <p14:creationId xmlns:p14="http://schemas.microsoft.com/office/powerpoint/2010/main" val="177946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B68A3-A10E-C679-45BC-A8C6ADFBEF7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CE56F4-C300-916E-1164-1B2B1A9DA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3A5EC3-4F27-A51F-2F68-3E4E75699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C782A6-D337-4CDF-C743-F451653C2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FDCA73-10A9-EA7E-6330-5DE83E731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43A64-D887-5D65-B867-17A810C0F28C}"/>
              </a:ext>
            </a:extLst>
          </p:cNvPr>
          <p:cNvSpPr>
            <a:spLocks noGrp="1"/>
          </p:cNvSpPr>
          <p:nvPr>
            <p:ph type="title"/>
          </p:nvPr>
        </p:nvSpPr>
        <p:spPr>
          <a:xfrm>
            <a:off x="699713" y="248038"/>
            <a:ext cx="10577887" cy="1159200"/>
          </a:xfrm>
        </p:spPr>
        <p:txBody>
          <a:bodyPr vert="horz" lIns="91440" tIns="45720" rIns="91440" bIns="45720" rtlCol="0" anchor="ctr">
            <a:normAutofit/>
          </a:bodyPr>
          <a:lstStyle/>
          <a:p>
            <a:pPr algn="l" rtl="0">
              <a:lnSpc>
                <a:spcPct val="90000"/>
              </a:lnSpc>
              <a:spcBef>
                <a:spcPct val="0"/>
              </a:spcBef>
            </a:pPr>
            <a:r>
              <a:rPr lang="en-GB" sz="3200" dirty="0">
                <a:solidFill>
                  <a:schemeClr val="bg1"/>
                </a:solidFill>
              </a:rPr>
              <a:t>ATU UDL-informed programme review: process</a:t>
            </a:r>
            <a:endParaRPr lang="en-US" sz="3200" kern="1200" dirty="0">
              <a:solidFill>
                <a:srgbClr val="FFFFFF"/>
              </a:solidFill>
              <a:latin typeface="+mj-lt"/>
              <a:ea typeface="+mj-ea"/>
              <a:cs typeface="+mj-cs"/>
            </a:endParaRPr>
          </a:p>
        </p:txBody>
      </p:sp>
      <p:graphicFrame>
        <p:nvGraphicFramePr>
          <p:cNvPr id="3" name="Table 2">
            <a:extLst>
              <a:ext uri="{FF2B5EF4-FFF2-40B4-BE49-F238E27FC236}">
                <a16:creationId xmlns:a16="http://schemas.microsoft.com/office/drawing/2014/main" id="{0C1904EA-EBFA-E661-B759-80E7B8E0FA16}"/>
              </a:ext>
            </a:extLst>
          </p:cNvPr>
          <p:cNvGraphicFramePr>
            <a:graphicFrameLocks noGrp="1"/>
          </p:cNvGraphicFramePr>
          <p:nvPr>
            <p:extLst>
              <p:ext uri="{D42A27DB-BD31-4B8C-83A1-F6EECF244321}">
                <p14:modId xmlns:p14="http://schemas.microsoft.com/office/powerpoint/2010/main" val="391138573"/>
              </p:ext>
            </p:extLst>
          </p:nvPr>
        </p:nvGraphicFramePr>
        <p:xfrm>
          <a:off x="1" y="1612018"/>
          <a:ext cx="12191998" cy="5138132"/>
        </p:xfrm>
        <a:graphic>
          <a:graphicData uri="http://schemas.openxmlformats.org/drawingml/2006/table">
            <a:tbl>
              <a:tblPr firstRow="1"/>
              <a:tblGrid>
                <a:gridCol w="12191998">
                  <a:extLst>
                    <a:ext uri="{9D8B030D-6E8A-4147-A177-3AD203B41FA5}">
                      <a16:colId xmlns:a16="http://schemas.microsoft.com/office/drawing/2014/main" val="3451396822"/>
                    </a:ext>
                  </a:extLst>
                </a:gridCol>
              </a:tblGrid>
              <a:tr h="2676562">
                <a:tc>
                  <a:txBody>
                    <a:bodyPr/>
                    <a:lstStyle/>
                    <a:p>
                      <a:pPr fontAlgn="t">
                        <a:lnSpc>
                          <a:spcPct val="150000"/>
                        </a:lnSpc>
                        <a:buFont typeface="Arial" panose="020B0604020202020204" pitchFamily="34" charset="0"/>
                        <a:buNone/>
                      </a:pPr>
                      <a:endParaRPr lang="en-US" sz="1000" b="0" i="0" dirty="0">
                        <a:effectLst/>
                        <a:latin typeface="Arial" panose="020B0604020202020204" pitchFamily="34" charset="0"/>
                        <a:cs typeface="Arial" panose="020B0604020202020204" pitchFamily="34" charset="0"/>
                      </a:endParaRPr>
                    </a:p>
                  </a:txBody>
                  <a:tcPr marL="21797" marR="21797" marT="10899" marB="10899">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76071242"/>
                  </a:ext>
                </a:extLst>
              </a:tr>
              <a:tr h="2275044">
                <a:tc>
                  <a:txBody>
                    <a:bodyPr/>
                    <a:lstStyle/>
                    <a:p>
                      <a:pPr fontAlgn="t">
                        <a:lnSpc>
                          <a:spcPct val="150000"/>
                        </a:lnSpc>
                        <a:buFont typeface="Arial" panose="020B0604020202020204" pitchFamily="34" charset="0"/>
                        <a:buNone/>
                      </a:pPr>
                      <a:endParaRPr lang="en-US" sz="1000" b="0" i="0" dirty="0">
                        <a:effectLst/>
                        <a:latin typeface="Arial" panose="020B0604020202020204" pitchFamily="34" charset="0"/>
                        <a:cs typeface="Arial" panose="020B0604020202020204" pitchFamily="34" charset="0"/>
                      </a:endParaRPr>
                    </a:p>
                  </a:txBody>
                  <a:tcPr marL="21797" marR="21797" marT="10899" marB="10899">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2400877021"/>
                  </a:ext>
                </a:extLst>
              </a:tr>
              <a:tr h="186526">
                <a:tc>
                  <a:txBody>
                    <a:bodyPr/>
                    <a:lstStyle/>
                    <a:p>
                      <a:endParaRPr lang="en-IE" sz="1000" dirty="0"/>
                    </a:p>
                  </a:txBody>
                  <a:tcPr marL="21797" marR="21797" marT="10899" marB="10899">
                    <a:lnT w="9525" cap="flat" cmpd="sng" algn="ctr">
                      <a:solidFill>
                        <a:srgbClr val="E6E6E6"/>
                      </a:solidFill>
                      <a:prstDash val="solid"/>
                      <a:round/>
                      <a:headEnd type="none" w="med" len="med"/>
                      <a:tailEnd type="none" w="med" len="med"/>
                    </a:lnT>
                  </a:tcPr>
                </a:tc>
                <a:extLst>
                  <a:ext uri="{0D108BD9-81ED-4DB2-BD59-A6C34878D82A}">
                    <a16:rowId xmlns:a16="http://schemas.microsoft.com/office/drawing/2014/main" val="171866418"/>
                  </a:ext>
                </a:extLst>
              </a:tr>
            </a:tbl>
          </a:graphicData>
        </a:graphic>
      </p:graphicFrame>
      <p:pic>
        <p:nvPicPr>
          <p:cNvPr id="5" name="Picture 4">
            <a:extLst>
              <a:ext uri="{FF2B5EF4-FFF2-40B4-BE49-F238E27FC236}">
                <a16:creationId xmlns:a16="http://schemas.microsoft.com/office/drawing/2014/main" id="{A4AEE7F9-B2FA-6D28-744F-2321F468014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401300" y="107848"/>
            <a:ext cx="1333500" cy="1333500"/>
          </a:xfrm>
          <a:prstGeom prst="rect">
            <a:avLst/>
          </a:prstGeom>
        </p:spPr>
      </p:pic>
      <p:grpSp>
        <p:nvGrpSpPr>
          <p:cNvPr id="6" name="Group 5">
            <a:extLst>
              <a:ext uri="{FF2B5EF4-FFF2-40B4-BE49-F238E27FC236}">
                <a16:creationId xmlns:a16="http://schemas.microsoft.com/office/drawing/2014/main" id="{64D3D991-1810-A7BD-A0C0-AB68EE1EB435}"/>
              </a:ext>
              <a:ext uri="{C183D7F6-B498-43B3-948B-1728B52AA6E4}">
                <adec:decorative xmlns:adec="http://schemas.microsoft.com/office/drawing/2017/decorative" val="1"/>
              </a:ext>
            </a:extLst>
          </p:cNvPr>
          <p:cNvGrpSpPr/>
          <p:nvPr/>
        </p:nvGrpSpPr>
        <p:grpSpPr>
          <a:xfrm>
            <a:off x="76200" y="1547428"/>
            <a:ext cx="12115799" cy="4619209"/>
            <a:chOff x="457200" y="1653630"/>
            <a:chExt cx="11734799" cy="4484703"/>
          </a:xfrm>
        </p:grpSpPr>
        <p:sp>
          <p:nvSpPr>
            <p:cNvPr id="8" name="Arrow: Right 7">
              <a:extLst>
                <a:ext uri="{FF2B5EF4-FFF2-40B4-BE49-F238E27FC236}">
                  <a16:creationId xmlns:a16="http://schemas.microsoft.com/office/drawing/2014/main" id="{BC900DEA-297A-DDB8-0D98-871AEFD759DF}"/>
                </a:ext>
              </a:extLst>
            </p:cNvPr>
            <p:cNvSpPr/>
            <p:nvPr/>
          </p:nvSpPr>
          <p:spPr>
            <a:xfrm>
              <a:off x="457200" y="1653630"/>
              <a:ext cx="11734799" cy="4484703"/>
            </a:xfrm>
            <a:prstGeom prst="rightArrow">
              <a:avLst>
                <a:gd name="adj1" fmla="val 49320"/>
                <a:gd name="adj2" fmla="val 50000"/>
              </a:avLst>
            </a:prstGeom>
            <a:scene3d>
              <a:camera prst="orthographicFront">
                <a:rot lat="0" lon="0" rev="0"/>
              </a:camera>
              <a:lightRig rig="contrasting" dir="t">
                <a:rot lat="0" lon="0" rev="1200000"/>
              </a:lightRig>
            </a:scene3d>
            <a:sp3d z="-300000" prstMaterial="plastic"/>
          </p:spPr>
          <p:style>
            <a:lnRef idx="1">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9183B3AC-EABE-6BFF-32EF-214CAA65770C}"/>
                </a:ext>
              </a:extLst>
            </p:cNvPr>
            <p:cNvSpPr/>
            <p:nvPr/>
          </p:nvSpPr>
          <p:spPr>
            <a:xfrm>
              <a:off x="678611" y="2888567"/>
              <a:ext cx="2064588" cy="2033914"/>
            </a:xfrm>
            <a:custGeom>
              <a:avLst/>
              <a:gdLst>
                <a:gd name="csX0" fmla="*/ 0 w 1805719"/>
                <a:gd name="csY0" fmla="*/ 298986 h 1793881"/>
                <a:gd name="csX1" fmla="*/ 298986 w 1805719"/>
                <a:gd name="csY1" fmla="*/ 0 h 1793881"/>
                <a:gd name="csX2" fmla="*/ 1506733 w 1805719"/>
                <a:gd name="csY2" fmla="*/ 0 h 1793881"/>
                <a:gd name="csX3" fmla="*/ 1805719 w 1805719"/>
                <a:gd name="csY3" fmla="*/ 298986 h 1793881"/>
                <a:gd name="csX4" fmla="*/ 1805719 w 1805719"/>
                <a:gd name="csY4" fmla="*/ 1494895 h 1793881"/>
                <a:gd name="csX5" fmla="*/ 1506733 w 1805719"/>
                <a:gd name="csY5" fmla="*/ 1793881 h 1793881"/>
                <a:gd name="csX6" fmla="*/ 298986 w 1805719"/>
                <a:gd name="csY6" fmla="*/ 1793881 h 1793881"/>
                <a:gd name="csX7" fmla="*/ 0 w 1805719"/>
                <a:gd name="csY7" fmla="*/ 1494895 h 1793881"/>
                <a:gd name="csX8" fmla="*/ 0 w 1805719"/>
                <a:gd name="csY8" fmla="*/ 298986 h 17938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05719" h="1793881">
                  <a:moveTo>
                    <a:pt x="0" y="298986"/>
                  </a:moveTo>
                  <a:cubicBezTo>
                    <a:pt x="0" y="133861"/>
                    <a:pt x="133861" y="0"/>
                    <a:pt x="298986" y="0"/>
                  </a:cubicBezTo>
                  <a:lnTo>
                    <a:pt x="1506733" y="0"/>
                  </a:lnTo>
                  <a:cubicBezTo>
                    <a:pt x="1671858" y="0"/>
                    <a:pt x="1805719" y="133861"/>
                    <a:pt x="1805719" y="298986"/>
                  </a:cubicBezTo>
                  <a:lnTo>
                    <a:pt x="1805719" y="1494895"/>
                  </a:lnTo>
                  <a:cubicBezTo>
                    <a:pt x="1805719" y="1660020"/>
                    <a:pt x="1671858" y="1793881"/>
                    <a:pt x="1506733" y="1793881"/>
                  </a:cubicBezTo>
                  <a:lnTo>
                    <a:pt x="298986" y="1793881"/>
                  </a:lnTo>
                  <a:cubicBezTo>
                    <a:pt x="133861" y="1793881"/>
                    <a:pt x="0" y="1660020"/>
                    <a:pt x="0" y="1494895"/>
                  </a:cubicBezTo>
                  <a:lnTo>
                    <a:pt x="0" y="298986"/>
                  </a:lnTo>
                  <a:close/>
                </a:path>
              </a:pathLst>
            </a:custGeom>
            <a:scene3d>
              <a:camera prst="orthographicFront">
                <a:rot lat="0" lon="0" rev="0"/>
              </a:camera>
              <a:lightRig rig="contrasting" dir="t">
                <a:rot lat="0" lon="0" rev="1200000"/>
              </a:lightRig>
            </a:scene3d>
            <a:sp3d contourW="19050" prstMaterial="metal">
              <a:bevelT w="88900" h="203200" prst="divot"/>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56150" tIns="156150" rIns="156150" bIns="156150" numCol="1" spcCol="1270" anchor="ctr" anchorCtr="0">
              <a:noAutofit/>
            </a:bodyPr>
            <a:lstStyle/>
            <a:p>
              <a:pPr marL="0" lvl="0" indent="0" algn="l" defTabSz="8001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Initial meeting with programme chair</a:t>
              </a:r>
              <a:endParaRPr lang="en-IE" sz="2200" kern="1200" dirty="0">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0B634EBE-3C69-6D9C-4D13-8FF48EB2C718}"/>
                </a:ext>
              </a:extLst>
            </p:cNvPr>
            <p:cNvSpPr/>
            <p:nvPr/>
          </p:nvSpPr>
          <p:spPr>
            <a:xfrm>
              <a:off x="2917179" y="2888565"/>
              <a:ext cx="2064588" cy="2033914"/>
            </a:xfrm>
            <a:custGeom>
              <a:avLst/>
              <a:gdLst>
                <a:gd name="csX0" fmla="*/ 0 w 1805719"/>
                <a:gd name="csY0" fmla="*/ 298986 h 1793881"/>
                <a:gd name="csX1" fmla="*/ 298986 w 1805719"/>
                <a:gd name="csY1" fmla="*/ 0 h 1793881"/>
                <a:gd name="csX2" fmla="*/ 1506733 w 1805719"/>
                <a:gd name="csY2" fmla="*/ 0 h 1793881"/>
                <a:gd name="csX3" fmla="*/ 1805719 w 1805719"/>
                <a:gd name="csY3" fmla="*/ 298986 h 1793881"/>
                <a:gd name="csX4" fmla="*/ 1805719 w 1805719"/>
                <a:gd name="csY4" fmla="*/ 1494895 h 1793881"/>
                <a:gd name="csX5" fmla="*/ 1506733 w 1805719"/>
                <a:gd name="csY5" fmla="*/ 1793881 h 1793881"/>
                <a:gd name="csX6" fmla="*/ 298986 w 1805719"/>
                <a:gd name="csY6" fmla="*/ 1793881 h 1793881"/>
                <a:gd name="csX7" fmla="*/ 0 w 1805719"/>
                <a:gd name="csY7" fmla="*/ 1494895 h 1793881"/>
                <a:gd name="csX8" fmla="*/ 0 w 1805719"/>
                <a:gd name="csY8" fmla="*/ 298986 h 17938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05719" h="1793881">
                  <a:moveTo>
                    <a:pt x="0" y="298986"/>
                  </a:moveTo>
                  <a:cubicBezTo>
                    <a:pt x="0" y="133861"/>
                    <a:pt x="133861" y="0"/>
                    <a:pt x="298986" y="0"/>
                  </a:cubicBezTo>
                  <a:lnTo>
                    <a:pt x="1506733" y="0"/>
                  </a:lnTo>
                  <a:cubicBezTo>
                    <a:pt x="1671858" y="0"/>
                    <a:pt x="1805719" y="133861"/>
                    <a:pt x="1805719" y="298986"/>
                  </a:cubicBezTo>
                  <a:lnTo>
                    <a:pt x="1805719" y="1494895"/>
                  </a:lnTo>
                  <a:cubicBezTo>
                    <a:pt x="1805719" y="1660020"/>
                    <a:pt x="1671858" y="1793881"/>
                    <a:pt x="1506733" y="1793881"/>
                  </a:cubicBezTo>
                  <a:lnTo>
                    <a:pt x="298986" y="1793881"/>
                  </a:lnTo>
                  <a:cubicBezTo>
                    <a:pt x="133861" y="1793881"/>
                    <a:pt x="0" y="1660020"/>
                    <a:pt x="0" y="1494895"/>
                  </a:cubicBezTo>
                  <a:lnTo>
                    <a:pt x="0" y="298986"/>
                  </a:lnTo>
                  <a:close/>
                </a:path>
              </a:pathLst>
            </a:custGeom>
            <a:scene3d>
              <a:camera prst="orthographicFront">
                <a:rot lat="0" lon="0" rev="0"/>
              </a:camera>
              <a:lightRig rig="contrasting" dir="t">
                <a:rot lat="0" lon="0" rev="1200000"/>
              </a:lightRig>
            </a:scene3d>
            <a:sp3d contourW="19050" prstMaterial="metal">
              <a:bevelT w="88900" h="203200" prst="divot"/>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56150" tIns="156150" rIns="156150" bIns="156150" numCol="1" spcCol="1270" anchor="ctr" anchorCtr="0">
              <a:noAutofit/>
            </a:bodyPr>
            <a:lstStyle/>
            <a:p>
              <a:pPr marL="0" lvl="0" indent="0" algn="l" defTabSz="8001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Programme chair provides the necessary information</a:t>
              </a:r>
              <a:endParaRPr lang="en-IE" sz="2200" kern="1200" dirty="0">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58B01CA7-5315-CF49-BE36-51963149F37A}"/>
                </a:ext>
              </a:extLst>
            </p:cNvPr>
            <p:cNvSpPr/>
            <p:nvPr/>
          </p:nvSpPr>
          <p:spPr>
            <a:xfrm>
              <a:off x="5155746" y="2888567"/>
              <a:ext cx="2064588" cy="2033914"/>
            </a:xfrm>
            <a:custGeom>
              <a:avLst/>
              <a:gdLst>
                <a:gd name="csX0" fmla="*/ 0 w 1805719"/>
                <a:gd name="csY0" fmla="*/ 298986 h 1793881"/>
                <a:gd name="csX1" fmla="*/ 298986 w 1805719"/>
                <a:gd name="csY1" fmla="*/ 0 h 1793881"/>
                <a:gd name="csX2" fmla="*/ 1506733 w 1805719"/>
                <a:gd name="csY2" fmla="*/ 0 h 1793881"/>
                <a:gd name="csX3" fmla="*/ 1805719 w 1805719"/>
                <a:gd name="csY3" fmla="*/ 298986 h 1793881"/>
                <a:gd name="csX4" fmla="*/ 1805719 w 1805719"/>
                <a:gd name="csY4" fmla="*/ 1494895 h 1793881"/>
                <a:gd name="csX5" fmla="*/ 1506733 w 1805719"/>
                <a:gd name="csY5" fmla="*/ 1793881 h 1793881"/>
                <a:gd name="csX6" fmla="*/ 298986 w 1805719"/>
                <a:gd name="csY6" fmla="*/ 1793881 h 1793881"/>
                <a:gd name="csX7" fmla="*/ 0 w 1805719"/>
                <a:gd name="csY7" fmla="*/ 1494895 h 1793881"/>
                <a:gd name="csX8" fmla="*/ 0 w 1805719"/>
                <a:gd name="csY8" fmla="*/ 298986 h 17938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05719" h="1793881">
                  <a:moveTo>
                    <a:pt x="0" y="298986"/>
                  </a:moveTo>
                  <a:cubicBezTo>
                    <a:pt x="0" y="133861"/>
                    <a:pt x="133861" y="0"/>
                    <a:pt x="298986" y="0"/>
                  </a:cubicBezTo>
                  <a:lnTo>
                    <a:pt x="1506733" y="0"/>
                  </a:lnTo>
                  <a:cubicBezTo>
                    <a:pt x="1671858" y="0"/>
                    <a:pt x="1805719" y="133861"/>
                    <a:pt x="1805719" y="298986"/>
                  </a:cubicBezTo>
                  <a:lnTo>
                    <a:pt x="1805719" y="1494895"/>
                  </a:lnTo>
                  <a:cubicBezTo>
                    <a:pt x="1805719" y="1660020"/>
                    <a:pt x="1671858" y="1793881"/>
                    <a:pt x="1506733" y="1793881"/>
                  </a:cubicBezTo>
                  <a:lnTo>
                    <a:pt x="298986" y="1793881"/>
                  </a:lnTo>
                  <a:cubicBezTo>
                    <a:pt x="133861" y="1793881"/>
                    <a:pt x="0" y="1660020"/>
                    <a:pt x="0" y="1494895"/>
                  </a:cubicBezTo>
                  <a:lnTo>
                    <a:pt x="0" y="298986"/>
                  </a:lnTo>
                  <a:close/>
                </a:path>
              </a:pathLst>
            </a:custGeom>
            <a:scene3d>
              <a:camera prst="orthographicFront">
                <a:rot lat="0" lon="0" rev="0"/>
              </a:camera>
              <a:lightRig rig="contrasting" dir="t">
                <a:rot lat="0" lon="0" rev="1200000"/>
              </a:lightRig>
            </a:scene3d>
            <a:sp3d contourW="19050" prstMaterial="metal">
              <a:bevelT w="88900" h="203200" prst="divot"/>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56150" tIns="156150" rIns="156150" bIns="156150" numCol="1" spcCol="1270" anchor="ctr" anchorCtr="0">
              <a:noAutofit/>
            </a:bodyPr>
            <a:lstStyle/>
            <a:p>
              <a:pPr marL="0" lvl="0" indent="0" algn="l" defTabSz="8001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Meeting with the team</a:t>
              </a:r>
              <a:endParaRPr lang="en-IE" sz="2200" kern="1200" dirty="0">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54649C99-2F8C-C8C7-2D46-F3362506CFAE}"/>
                </a:ext>
              </a:extLst>
            </p:cNvPr>
            <p:cNvSpPr/>
            <p:nvPr/>
          </p:nvSpPr>
          <p:spPr>
            <a:xfrm>
              <a:off x="7394312" y="2888567"/>
              <a:ext cx="2064589" cy="2033914"/>
            </a:xfrm>
            <a:custGeom>
              <a:avLst/>
              <a:gdLst>
                <a:gd name="csX0" fmla="*/ 0 w 1805719"/>
                <a:gd name="csY0" fmla="*/ 298986 h 1793881"/>
                <a:gd name="csX1" fmla="*/ 298986 w 1805719"/>
                <a:gd name="csY1" fmla="*/ 0 h 1793881"/>
                <a:gd name="csX2" fmla="*/ 1506733 w 1805719"/>
                <a:gd name="csY2" fmla="*/ 0 h 1793881"/>
                <a:gd name="csX3" fmla="*/ 1805719 w 1805719"/>
                <a:gd name="csY3" fmla="*/ 298986 h 1793881"/>
                <a:gd name="csX4" fmla="*/ 1805719 w 1805719"/>
                <a:gd name="csY4" fmla="*/ 1494895 h 1793881"/>
                <a:gd name="csX5" fmla="*/ 1506733 w 1805719"/>
                <a:gd name="csY5" fmla="*/ 1793881 h 1793881"/>
                <a:gd name="csX6" fmla="*/ 298986 w 1805719"/>
                <a:gd name="csY6" fmla="*/ 1793881 h 1793881"/>
                <a:gd name="csX7" fmla="*/ 0 w 1805719"/>
                <a:gd name="csY7" fmla="*/ 1494895 h 1793881"/>
                <a:gd name="csX8" fmla="*/ 0 w 1805719"/>
                <a:gd name="csY8" fmla="*/ 298986 h 17938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05719" h="1793881">
                  <a:moveTo>
                    <a:pt x="0" y="298986"/>
                  </a:moveTo>
                  <a:cubicBezTo>
                    <a:pt x="0" y="133861"/>
                    <a:pt x="133861" y="0"/>
                    <a:pt x="298986" y="0"/>
                  </a:cubicBezTo>
                  <a:lnTo>
                    <a:pt x="1506733" y="0"/>
                  </a:lnTo>
                  <a:cubicBezTo>
                    <a:pt x="1671858" y="0"/>
                    <a:pt x="1805719" y="133861"/>
                    <a:pt x="1805719" y="298986"/>
                  </a:cubicBezTo>
                  <a:lnTo>
                    <a:pt x="1805719" y="1494895"/>
                  </a:lnTo>
                  <a:cubicBezTo>
                    <a:pt x="1805719" y="1660020"/>
                    <a:pt x="1671858" y="1793881"/>
                    <a:pt x="1506733" y="1793881"/>
                  </a:cubicBezTo>
                  <a:lnTo>
                    <a:pt x="298986" y="1793881"/>
                  </a:lnTo>
                  <a:cubicBezTo>
                    <a:pt x="133861" y="1793881"/>
                    <a:pt x="0" y="1660020"/>
                    <a:pt x="0" y="1494895"/>
                  </a:cubicBezTo>
                  <a:lnTo>
                    <a:pt x="0" y="298986"/>
                  </a:lnTo>
                  <a:close/>
                </a:path>
              </a:pathLst>
            </a:custGeom>
            <a:scene3d>
              <a:camera prst="orthographicFront">
                <a:rot lat="0" lon="0" rev="0"/>
              </a:camera>
              <a:lightRig rig="contrasting" dir="t">
                <a:rot lat="0" lon="0" rev="1200000"/>
              </a:lightRig>
            </a:scene3d>
            <a:sp3d contourW="19050" prstMaterial="metal">
              <a:bevelT w="88900" h="203200" prst="divot"/>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56150" tIns="156150" rIns="156150" bIns="156150" numCol="1" spcCol="1270" anchor="ctr" anchorCtr="0">
              <a:noAutofit/>
            </a:bodyPr>
            <a:lstStyle/>
            <a:p>
              <a:pPr marL="0" lvl="0" indent="0" algn="l" defTabSz="8001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Team assess their module through UDL lens</a:t>
              </a:r>
              <a:endParaRPr lang="en-IE" sz="2200" kern="1200" dirty="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90A2057D-2F5D-86D4-E22F-BF2AEE540F42}"/>
                </a:ext>
              </a:extLst>
            </p:cNvPr>
            <p:cNvSpPr/>
            <p:nvPr/>
          </p:nvSpPr>
          <p:spPr>
            <a:xfrm>
              <a:off x="9630412" y="2888564"/>
              <a:ext cx="2011886" cy="2033914"/>
            </a:xfrm>
            <a:custGeom>
              <a:avLst/>
              <a:gdLst>
                <a:gd name="csX0" fmla="*/ 0 w 1805719"/>
                <a:gd name="csY0" fmla="*/ 298986 h 1793881"/>
                <a:gd name="csX1" fmla="*/ 298986 w 1805719"/>
                <a:gd name="csY1" fmla="*/ 0 h 1793881"/>
                <a:gd name="csX2" fmla="*/ 1506733 w 1805719"/>
                <a:gd name="csY2" fmla="*/ 0 h 1793881"/>
                <a:gd name="csX3" fmla="*/ 1805719 w 1805719"/>
                <a:gd name="csY3" fmla="*/ 298986 h 1793881"/>
                <a:gd name="csX4" fmla="*/ 1805719 w 1805719"/>
                <a:gd name="csY4" fmla="*/ 1494895 h 1793881"/>
                <a:gd name="csX5" fmla="*/ 1506733 w 1805719"/>
                <a:gd name="csY5" fmla="*/ 1793881 h 1793881"/>
                <a:gd name="csX6" fmla="*/ 298986 w 1805719"/>
                <a:gd name="csY6" fmla="*/ 1793881 h 1793881"/>
                <a:gd name="csX7" fmla="*/ 0 w 1805719"/>
                <a:gd name="csY7" fmla="*/ 1494895 h 1793881"/>
                <a:gd name="csX8" fmla="*/ 0 w 1805719"/>
                <a:gd name="csY8" fmla="*/ 298986 h 17938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05719" h="1793881">
                  <a:moveTo>
                    <a:pt x="0" y="298986"/>
                  </a:moveTo>
                  <a:cubicBezTo>
                    <a:pt x="0" y="133861"/>
                    <a:pt x="133861" y="0"/>
                    <a:pt x="298986" y="0"/>
                  </a:cubicBezTo>
                  <a:lnTo>
                    <a:pt x="1506733" y="0"/>
                  </a:lnTo>
                  <a:cubicBezTo>
                    <a:pt x="1671858" y="0"/>
                    <a:pt x="1805719" y="133861"/>
                    <a:pt x="1805719" y="298986"/>
                  </a:cubicBezTo>
                  <a:lnTo>
                    <a:pt x="1805719" y="1494895"/>
                  </a:lnTo>
                  <a:cubicBezTo>
                    <a:pt x="1805719" y="1660020"/>
                    <a:pt x="1671858" y="1793881"/>
                    <a:pt x="1506733" y="1793881"/>
                  </a:cubicBezTo>
                  <a:lnTo>
                    <a:pt x="298986" y="1793881"/>
                  </a:lnTo>
                  <a:cubicBezTo>
                    <a:pt x="133861" y="1793881"/>
                    <a:pt x="0" y="1660020"/>
                    <a:pt x="0" y="1494895"/>
                  </a:cubicBezTo>
                  <a:lnTo>
                    <a:pt x="0" y="298986"/>
                  </a:lnTo>
                  <a:close/>
                </a:path>
              </a:pathLst>
            </a:custGeom>
            <a:scene3d>
              <a:camera prst="orthographicFront">
                <a:rot lat="0" lon="0" rev="0"/>
              </a:camera>
              <a:lightRig rig="contrasting" dir="t">
                <a:rot lat="0" lon="0" rev="1200000"/>
              </a:lightRig>
            </a:scene3d>
            <a:sp3d contourW="19050" prstMaterial="metal">
              <a:bevelT w="88900" h="203200" prst="divot"/>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56150" tIns="156150" rIns="156150" bIns="156150" numCol="1" spcCol="1270" anchor="ctr" anchorCtr="0">
              <a:noAutofit/>
            </a:bodyPr>
            <a:lstStyle/>
            <a:p>
              <a:pPr marL="0" lvl="0" indent="0" algn="l" defTabSz="8001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Report from the auditing team</a:t>
              </a:r>
              <a:endParaRPr lang="en-IE" sz="22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4453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338C9-5ECC-BB15-3A97-8FA8A288035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CA4083-9F8C-15C8-2703-4BEC461613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50990E-25AE-DD39-7258-6A6BFAB58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AAC9C3-E060-6954-7FF4-9F0265996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474D1ED-9AC0-67E0-4F62-D8F875BA9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BB3209-FE49-365C-F311-89DC2583E906}"/>
              </a:ext>
            </a:extLst>
          </p:cNvPr>
          <p:cNvSpPr>
            <a:spLocks noGrp="1"/>
          </p:cNvSpPr>
          <p:nvPr>
            <p:ph type="title"/>
          </p:nvPr>
        </p:nvSpPr>
        <p:spPr>
          <a:xfrm>
            <a:off x="699713" y="248038"/>
            <a:ext cx="10577887" cy="1159200"/>
          </a:xfrm>
        </p:spPr>
        <p:txBody>
          <a:bodyPr vert="horz" lIns="91440" tIns="45720" rIns="91440" bIns="45720" rtlCol="0" anchor="ctr">
            <a:normAutofit/>
          </a:bodyPr>
          <a:lstStyle/>
          <a:p>
            <a:pPr algn="l" rtl="0">
              <a:lnSpc>
                <a:spcPct val="90000"/>
              </a:lnSpc>
              <a:spcBef>
                <a:spcPct val="0"/>
              </a:spcBef>
            </a:pPr>
            <a:r>
              <a:rPr lang="en-GB" sz="3200" dirty="0">
                <a:solidFill>
                  <a:schemeClr val="bg1"/>
                </a:solidFill>
              </a:rPr>
              <a:t>ATU UDL-informed programme review: tools</a:t>
            </a:r>
            <a:endParaRPr lang="en-US" sz="3200" kern="1200" dirty="0">
              <a:solidFill>
                <a:srgbClr val="FFFFFF"/>
              </a:solidFill>
              <a:latin typeface="+mj-lt"/>
              <a:ea typeface="+mj-ea"/>
              <a:cs typeface="+mj-cs"/>
            </a:endParaRPr>
          </a:p>
        </p:txBody>
      </p:sp>
      <p:pic>
        <p:nvPicPr>
          <p:cNvPr id="6" name="Picture 5">
            <a:extLst>
              <a:ext uri="{FF2B5EF4-FFF2-40B4-BE49-F238E27FC236}">
                <a16:creationId xmlns:a16="http://schemas.microsoft.com/office/drawing/2014/main" id="{D7307756-53BD-E2CD-1469-DF51F3067A0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10301" y="45872"/>
            <a:ext cx="1559265" cy="1563532"/>
          </a:xfrm>
          <a:prstGeom prst="rect">
            <a:avLst/>
          </a:prstGeom>
        </p:spPr>
      </p:pic>
      <p:graphicFrame>
        <p:nvGraphicFramePr>
          <p:cNvPr id="10" name="Diagram 9" descr="Four boxed columns with headings and bullet points under each. ">
            <a:extLst>
              <a:ext uri="{FF2B5EF4-FFF2-40B4-BE49-F238E27FC236}">
                <a16:creationId xmlns:a16="http://schemas.microsoft.com/office/drawing/2014/main" id="{F62CA556-6682-1DB4-9914-E9F1E1DFE12D}"/>
              </a:ext>
            </a:extLst>
          </p:cNvPr>
          <p:cNvGraphicFramePr/>
          <p:nvPr>
            <p:extLst>
              <p:ext uri="{D42A27DB-BD31-4B8C-83A1-F6EECF244321}">
                <p14:modId xmlns:p14="http://schemas.microsoft.com/office/powerpoint/2010/main" val="1636030517"/>
              </p:ext>
            </p:extLst>
          </p:nvPr>
        </p:nvGraphicFramePr>
        <p:xfrm>
          <a:off x="1217100" y="1855797"/>
          <a:ext cx="10212900" cy="34782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angle 11">
            <a:extLst>
              <a:ext uri="{FF2B5EF4-FFF2-40B4-BE49-F238E27FC236}">
                <a16:creationId xmlns:a16="http://schemas.microsoft.com/office/drawing/2014/main" id="{F78BF330-F1C0-B2C2-4D07-75649FB0784E}"/>
              </a:ext>
            </a:extLst>
          </p:cNvPr>
          <p:cNvSpPr/>
          <p:nvPr/>
        </p:nvSpPr>
        <p:spPr>
          <a:xfrm>
            <a:off x="1219200" y="5638799"/>
            <a:ext cx="10210800" cy="914399"/>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Communication channel: Teams folder</a:t>
            </a:r>
            <a:endParaRPr lang="en-IE" sz="2800" b="1" dirty="0">
              <a:solidFill>
                <a:schemeClr val="tx1"/>
              </a:solidFill>
            </a:endParaRPr>
          </a:p>
        </p:txBody>
      </p:sp>
      <p:pic>
        <p:nvPicPr>
          <p:cNvPr id="21" name="Graphic 20">
            <a:extLst>
              <a:ext uri="{FF2B5EF4-FFF2-40B4-BE49-F238E27FC236}">
                <a16:creationId xmlns:a16="http://schemas.microsoft.com/office/drawing/2014/main" id="{2E35FA7A-61A7-9A86-66EC-30F2527C5A9C}"/>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1676400" y="5689200"/>
            <a:ext cx="947818" cy="786239"/>
          </a:xfrm>
          <a:prstGeom prst="rect">
            <a:avLst/>
          </a:prstGeom>
        </p:spPr>
      </p:pic>
    </p:spTree>
    <p:extLst>
      <p:ext uri="{BB962C8B-B14F-4D97-AF65-F5344CB8AC3E}">
        <p14:creationId xmlns:p14="http://schemas.microsoft.com/office/powerpoint/2010/main" val="835425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74c5d42-90c1-4371-8dbd-297c90f905e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94B5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a9eb8c-6a01-428e-9f5d-17b5596ff277" xsi:nil="true"/>
    <lcf76f155ced4ddcb4097134ff3c332f xmlns="f04adec5-321f-46c9-8d8f-d278d5019d7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946560433F2B4BAC6115A870028350" ma:contentTypeVersion="19" ma:contentTypeDescription="Create a new document." ma:contentTypeScope="" ma:versionID="c0a8b1796a8dd6b38852de74ff080729">
  <xsd:schema xmlns:xsd="http://www.w3.org/2001/XMLSchema" xmlns:xs="http://www.w3.org/2001/XMLSchema" xmlns:p="http://schemas.microsoft.com/office/2006/metadata/properties" xmlns:ns2="f04adec5-321f-46c9-8d8f-d278d5019d73" xmlns:ns3="98a9eb8c-6a01-428e-9f5d-17b5596ff277" targetNamespace="http://schemas.microsoft.com/office/2006/metadata/properties" ma:root="true" ma:fieldsID="88a703fd55f415ae93a6b4d1954400f5" ns2:_="" ns3:_="">
    <xsd:import namespace="f04adec5-321f-46c9-8d8f-d278d5019d73"/>
    <xsd:import namespace="98a9eb8c-6a01-428e-9f5d-17b5596ff2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dec5-321f-46c9-8d8f-d278d5019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9eb8c-6a01-428e-9f5d-17b5596ff2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ea14bd-29b4-46a6-9b71-aedf54cf4907}" ma:internalName="TaxCatchAll" ma:showField="CatchAllData" ma:web="98a9eb8c-6a01-428e-9f5d-17b5596ff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342CA9-EB08-4596-BD34-4BED1C4CF8F9}">
  <ds:schemaRefs>
    <ds:schemaRef ds:uri="http://schemas.microsoft.com/office/2006/metadata/properties"/>
    <ds:schemaRef ds:uri="http://schemas.microsoft.com/office/infopath/2007/PartnerControls"/>
    <ds:schemaRef ds:uri="http://purl.org/dc/dcmitype/"/>
    <ds:schemaRef ds:uri="http://schemas.microsoft.com/office/2006/documentManagement/types"/>
    <ds:schemaRef ds:uri="http://www.w3.org/XML/1998/namespace"/>
    <ds:schemaRef ds:uri="http://purl.org/dc/terms/"/>
    <ds:schemaRef ds:uri="http://schemas.openxmlformats.org/package/2006/metadata/core-properties"/>
    <ds:schemaRef ds:uri="98a9eb8c-6a01-428e-9f5d-17b5596ff277"/>
    <ds:schemaRef ds:uri="f04adec5-321f-46c9-8d8f-d278d5019d73"/>
    <ds:schemaRef ds:uri="http://purl.org/dc/elements/1.1/"/>
  </ds:schemaRefs>
</ds:datastoreItem>
</file>

<file path=customXml/itemProps2.xml><?xml version="1.0" encoding="utf-8"?>
<ds:datastoreItem xmlns:ds="http://schemas.openxmlformats.org/officeDocument/2006/customXml" ds:itemID="{2EA6B0C7-61A8-4F0B-AAAD-E95F9F903E60}">
  <ds:schemaRefs>
    <ds:schemaRef ds:uri="http://schemas.microsoft.com/sharepoint/v3/contenttype/forms"/>
  </ds:schemaRefs>
</ds:datastoreItem>
</file>

<file path=customXml/itemProps3.xml><?xml version="1.0" encoding="utf-8"?>
<ds:datastoreItem xmlns:ds="http://schemas.openxmlformats.org/officeDocument/2006/customXml" ds:itemID="{DE590C21-F9CB-4B6A-9688-3AEEB858B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adec5-321f-46c9-8d8f-d278d5019d73"/>
    <ds:schemaRef ds:uri="98a9eb8c-6a01-428e-9f5d-17b5596ff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7855545-00bb-4800-a65f-e79104ec0fc4}" enabled="0" method="" siteId="{47855545-00bb-4800-a65f-e79104ec0fc4}" removed="1"/>
</clbl:labelList>
</file>

<file path=docProps/app.xml><?xml version="1.0" encoding="utf-8"?>
<Properties xmlns="http://schemas.openxmlformats.org/officeDocument/2006/extended-properties" xmlns:vt="http://schemas.openxmlformats.org/officeDocument/2006/docPropsVTypes">
  <Template/>
  <TotalTime>11388</TotalTime>
  <Words>2124</Words>
  <Application>Microsoft Office PowerPoint</Application>
  <PresentationFormat>Widescreen</PresentationFormat>
  <Paragraphs>354</Paragraphs>
  <Slides>19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Narrow</vt:lpstr>
      <vt:lpstr>Arial</vt:lpstr>
      <vt:lpstr>Calibri</vt:lpstr>
      <vt:lpstr>Office Theme</vt:lpstr>
      <vt:lpstr>Evaluating Inclusivity in Higher Education:             A UDL-Informed Programme Review at ATU</vt:lpstr>
      <vt:lpstr>Evaluating Inclusivity in Higher Education: A UDL-Informed Programme Review at ATU</vt:lpstr>
      <vt:lpstr>ATU UDL Centre of Excellence Initiative: A Universally Designed Learning-Informed Programme Review</vt:lpstr>
      <vt:lpstr>Rationale to conducting a UDL-Informed  Review: to align with ATU Strategic Plan  </vt:lpstr>
      <vt:lpstr>Enabling Education – Objectives 2024 to 2028 document</vt:lpstr>
      <vt:lpstr>Rationale to conducting a UDL-Informed  Review : To align with the Altitude Charter </vt:lpstr>
      <vt:lpstr>Key aims of conducting a UDL-informed programme review</vt:lpstr>
      <vt:lpstr>ATU UDL-informed programme review: process</vt:lpstr>
      <vt:lpstr>ATU UDL-informed programme review: tools</vt:lpstr>
      <vt:lpstr>Screenshot of collaboration within Microsoft </vt:lpstr>
      <vt:lpstr>Inclusive Module Toolkit</vt:lpstr>
      <vt:lpstr>Excel audit document</vt:lpstr>
      <vt:lpstr>UDL-informed Programme Audit </vt:lpstr>
      <vt:lpstr>Inclusive Programmatic Review</vt:lpstr>
      <vt:lpstr>Inclusive Programmatic Review: Strengths identified </vt:lpstr>
      <vt:lpstr>Inclusive Programmatic Review: Gaps identified </vt:lpstr>
      <vt:lpstr> Inclusive Programmatic Review Recommendations</vt:lpstr>
      <vt:lpstr>Inclusive Programmatic Review Recommendations</vt:lpstr>
      <vt:lpstr>Thank you very much for your time.   Any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ATU TLC Workshop</dc:title>
  <dc:subject/>
  <dc:creator>Patrick Brennan and Eloise Mc Ginty</dc:creator>
  <cp:keywords/>
  <dc:description/>
  <cp:lastModifiedBy>Danielle Duignan</cp:lastModifiedBy>
  <cp:revision>24</cp:revision>
  <dcterms:created xsi:type="dcterms:W3CDTF">2026-01-08T17:02:54Z</dcterms:created>
  <dcterms:modified xsi:type="dcterms:W3CDTF">2026-03-10T10:34:22Z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2026-01-08T10:00:00Z</vt:filetime>
  </property>
  <property fmtid="{D5CDD505-2E9C-101B-9397-08002B2CF9AE}" pid="3" name="Creator">
    <vt:lpwstr>Adobe Illustrator 30.0 (Macintosh)</vt:lpwstr>
  </property>
  <property fmtid="{D5CDD505-2E9C-101B-9397-08002B2CF9AE}" pid="4" name="LastSaved">
    <vt:filetime>2026-01-08T10:00:00Z</vt:filetime>
  </property>
  <property fmtid="{D5CDD505-2E9C-101B-9397-08002B2CF9AE}" pid="5" name="Producer">
    <vt:lpwstr>Adobe PDF library 17.00</vt:lpwstr>
  </property>
  <property fmtid="{D5CDD505-2E9C-101B-9397-08002B2CF9AE}" pid="6" name="ContentTypeId">
    <vt:lpwstr>0x01010069946560433F2B4BAC6115A870028350</vt:lpwstr>
  </property>
  <property fmtid="{D5CDD505-2E9C-101B-9397-08002B2CF9AE}" pid="7" name="MediaServiceImageTags">
    <vt:lpwstr/>
  </property>
</Properties>
</file>