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93" r:id="rId7"/>
    <p:sldId id="289" r:id="rId8"/>
    <p:sldId id="274" r:id="rId9"/>
    <p:sldId id="292" r:id="rId10"/>
    <p:sldId id="284" r:id="rId11"/>
    <p:sldId id="295" r:id="rId12"/>
    <p:sldId id="285" r:id="rId13"/>
    <p:sldId id="294" r:id="rId14"/>
    <p:sldId id="278" r:id="rId15"/>
    <p:sldId id="276" r:id="rId16"/>
    <p:sldId id="263" r:id="rId17"/>
    <p:sldId id="288" r:id="rId18"/>
    <p:sldId id="277" r:id="rId19"/>
    <p:sldId id="286" r:id="rId20"/>
    <p:sldId id="287" r:id="rId21"/>
    <p:sldId id="279" r:id="rId22"/>
    <p:sldId id="266" r:id="rId23"/>
  </p:sldIdLst>
  <p:sldSz cx="16256000" cy="10147300"/>
  <p:notesSz cx="9144000" cy="6858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633875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1267751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901627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2535502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3169379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3803253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4437129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5071005" algn="l" defTabSz="126775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71616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06DB68-3852-00AA-99C0-7D1171C4D809}" name="Jennifer.Byrne" initials="JB" userId="S::Jennifer.Byrne@ul.ie::c0ab953d-c06f-42e4-8085-afa671f19dc3" providerId="AD"/>
  <p188:author id="{9E397DAE-5C71-8353-8304-7BDA865D17E7}" name="Kerry.McGlynn" initials="Ke" userId="S::kerry.mcglynn@ul.ie::39706f48-2ba1-423a-9115-7af5cab34e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806FD1-3DFC-4DD5-8C88-CB2A4553EFF9}" v="32" dt="2026-03-10T10:38:38.65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4CD"/>
          </a:solidFill>
        </a:fill>
      </a:tcStyle>
    </a:wholeTbl>
    <a:band2H>
      <a:tcTxStyle/>
      <a:tcStyle>
        <a:tcBdr/>
        <a:fill>
          <a:solidFill>
            <a:srgbClr val="E6F2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0F3"/>
          </a:solidFill>
        </a:fill>
      </a:tcStyle>
    </a:wholeTbl>
    <a:band2H>
      <a:tcTxStyle/>
      <a:tcStyle>
        <a:tcBdr/>
        <a:fill>
          <a:solidFill>
            <a:srgbClr val="E6F0F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D1CA"/>
          </a:solidFill>
        </a:fill>
      </a:tcStyle>
    </a:wholeTbl>
    <a:band2H>
      <a:tcTxStyle/>
      <a:tcStyle>
        <a:tcBdr/>
        <a:fill>
          <a:solidFill>
            <a:srgbClr val="F7E9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71616"/>
              </a:solidFill>
              <a:prstDash val="solid"/>
              <a:round/>
            </a:ln>
          </a:top>
          <a:bottom>
            <a:ln w="25400" cap="flat">
              <a:solidFill>
                <a:srgbClr val="17161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71616"/>
              </a:solidFill>
              <a:prstDash val="solid"/>
              <a:round/>
            </a:ln>
          </a:top>
          <a:bottom>
            <a:ln w="25400" cap="flat">
              <a:solidFill>
                <a:srgbClr val="17161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7161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7161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7161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171616"/>
              </a:solidFill>
              <a:prstDash val="solid"/>
              <a:round/>
            </a:ln>
          </a:left>
          <a:right>
            <a:ln w="12700" cap="flat">
              <a:solidFill>
                <a:srgbClr val="171616"/>
              </a:solidFill>
              <a:prstDash val="solid"/>
              <a:round/>
            </a:ln>
          </a:right>
          <a:top>
            <a:ln w="12700" cap="flat">
              <a:solidFill>
                <a:srgbClr val="171616"/>
              </a:solidFill>
              <a:prstDash val="solid"/>
              <a:round/>
            </a:ln>
          </a:top>
          <a:bottom>
            <a:ln w="12700" cap="flat">
              <a:solidFill>
                <a:srgbClr val="171616"/>
              </a:solidFill>
              <a:prstDash val="solid"/>
              <a:round/>
            </a:ln>
          </a:bottom>
          <a:insideH>
            <a:ln w="12700" cap="flat">
              <a:solidFill>
                <a:srgbClr val="171616"/>
              </a:solidFill>
              <a:prstDash val="solid"/>
              <a:round/>
            </a:ln>
          </a:insideH>
          <a:insideV>
            <a:ln w="12700" cap="flat">
              <a:solidFill>
                <a:srgbClr val="171616"/>
              </a:solidFill>
              <a:prstDash val="solid"/>
              <a:round/>
            </a:ln>
          </a:insideV>
        </a:tcBdr>
        <a:fill>
          <a:solidFill>
            <a:srgbClr val="171616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171616"/>
              </a:solidFill>
              <a:prstDash val="solid"/>
              <a:round/>
            </a:ln>
          </a:left>
          <a:right>
            <a:ln w="12700" cap="flat">
              <a:solidFill>
                <a:srgbClr val="171616"/>
              </a:solidFill>
              <a:prstDash val="solid"/>
              <a:round/>
            </a:ln>
          </a:right>
          <a:top>
            <a:ln w="12700" cap="flat">
              <a:solidFill>
                <a:srgbClr val="171616"/>
              </a:solidFill>
              <a:prstDash val="solid"/>
              <a:round/>
            </a:ln>
          </a:top>
          <a:bottom>
            <a:ln w="12700" cap="flat">
              <a:solidFill>
                <a:srgbClr val="171616"/>
              </a:solidFill>
              <a:prstDash val="solid"/>
              <a:round/>
            </a:ln>
          </a:bottom>
          <a:insideH>
            <a:ln w="12700" cap="flat">
              <a:solidFill>
                <a:srgbClr val="171616"/>
              </a:solidFill>
              <a:prstDash val="solid"/>
              <a:round/>
            </a:ln>
          </a:insideH>
          <a:insideV>
            <a:ln w="12700" cap="flat">
              <a:solidFill>
                <a:srgbClr val="171616"/>
              </a:solidFill>
              <a:prstDash val="solid"/>
              <a:round/>
            </a:ln>
          </a:insideV>
        </a:tcBdr>
        <a:fill>
          <a:solidFill>
            <a:srgbClr val="171616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171616"/>
              </a:solidFill>
              <a:prstDash val="solid"/>
              <a:round/>
            </a:ln>
          </a:left>
          <a:right>
            <a:ln w="12700" cap="flat">
              <a:solidFill>
                <a:srgbClr val="171616"/>
              </a:solidFill>
              <a:prstDash val="solid"/>
              <a:round/>
            </a:ln>
          </a:right>
          <a:top>
            <a:ln w="50800" cap="flat">
              <a:solidFill>
                <a:srgbClr val="171616"/>
              </a:solidFill>
              <a:prstDash val="solid"/>
              <a:round/>
            </a:ln>
          </a:top>
          <a:bottom>
            <a:ln w="12700" cap="flat">
              <a:solidFill>
                <a:srgbClr val="171616"/>
              </a:solidFill>
              <a:prstDash val="solid"/>
              <a:round/>
            </a:ln>
          </a:bottom>
          <a:insideH>
            <a:ln w="12700" cap="flat">
              <a:solidFill>
                <a:srgbClr val="171616"/>
              </a:solidFill>
              <a:prstDash val="solid"/>
              <a:round/>
            </a:ln>
          </a:insideH>
          <a:insideV>
            <a:ln w="12700" cap="flat">
              <a:solidFill>
                <a:srgbClr val="17161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171616"/>
      </a:tcTxStyle>
      <a:tcStyle>
        <a:tcBdr>
          <a:left>
            <a:ln w="12700" cap="flat">
              <a:solidFill>
                <a:srgbClr val="171616"/>
              </a:solidFill>
              <a:prstDash val="solid"/>
              <a:round/>
            </a:ln>
          </a:left>
          <a:right>
            <a:ln w="12700" cap="flat">
              <a:solidFill>
                <a:srgbClr val="171616"/>
              </a:solidFill>
              <a:prstDash val="solid"/>
              <a:round/>
            </a:ln>
          </a:right>
          <a:top>
            <a:ln w="12700" cap="flat">
              <a:solidFill>
                <a:srgbClr val="171616"/>
              </a:solidFill>
              <a:prstDash val="solid"/>
              <a:round/>
            </a:ln>
          </a:top>
          <a:bottom>
            <a:ln w="25400" cap="flat">
              <a:solidFill>
                <a:srgbClr val="171616"/>
              </a:solidFill>
              <a:prstDash val="solid"/>
              <a:round/>
            </a:ln>
          </a:bottom>
          <a:insideH>
            <a:ln w="12700" cap="flat">
              <a:solidFill>
                <a:srgbClr val="171616"/>
              </a:solidFill>
              <a:prstDash val="solid"/>
              <a:round/>
            </a:ln>
          </a:insideH>
          <a:insideV>
            <a:ln w="12700" cap="flat">
              <a:solidFill>
                <a:srgbClr val="17161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6" autoAdjust="0"/>
    <p:restoredTop sz="86467" autoAdjust="0"/>
  </p:normalViewPr>
  <p:slideViewPr>
    <p:cSldViewPr snapToGrid="0">
      <p:cViewPr varScale="1">
        <p:scale>
          <a:sx n="60" d="100"/>
          <a:sy n="60" d="100"/>
        </p:scale>
        <p:origin x="96" y="264"/>
      </p:cViewPr>
      <p:guideLst/>
    </p:cSldViewPr>
  </p:slideViewPr>
  <p:outlineViewPr>
    <p:cViewPr>
      <p:scale>
        <a:sx n="33" d="100"/>
        <a:sy n="33" d="100"/>
      </p:scale>
      <p:origin x="0" y="-63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uignan" userId="f36a576b-c06f-4e27-b341-dcf4bf9c1f2f" providerId="ADAL" clId="{07D29F31-AF74-419B-AFEC-C1B7E62EF368}"/>
    <pc:docChg chg="modSld">
      <pc:chgData name="Danielle Duignan" userId="f36a576b-c06f-4e27-b341-dcf4bf9c1f2f" providerId="ADAL" clId="{07D29F31-AF74-419B-AFEC-C1B7E62EF368}" dt="2026-03-10T10:38:38.655" v="39"/>
      <pc:docMkLst>
        <pc:docMk/>
      </pc:docMkLst>
      <pc:sldChg chg="modSp">
        <pc:chgData name="Danielle Duignan" userId="f36a576b-c06f-4e27-b341-dcf4bf9c1f2f" providerId="ADAL" clId="{07D29F31-AF74-419B-AFEC-C1B7E62EF368}" dt="2026-03-10T10:36:23.342" v="3" actId="962"/>
        <pc:sldMkLst>
          <pc:docMk/>
          <pc:sldMk cId="1027854320" sldId="257"/>
        </pc:sldMkLst>
        <pc:graphicFrameChg chg="mod">
          <ac:chgData name="Danielle Duignan" userId="f36a576b-c06f-4e27-b341-dcf4bf9c1f2f" providerId="ADAL" clId="{07D29F31-AF74-419B-AFEC-C1B7E62EF368}" dt="2026-03-10T10:36:23.342" v="3" actId="962"/>
          <ac:graphicFrameMkLst>
            <pc:docMk/>
            <pc:sldMk cId="1027854320" sldId="257"/>
            <ac:graphicFrameMk id="39" creationId="{40C6103B-FCC0-1578-3DBD-AAB2AEB6B73A}"/>
          </ac:graphicFrameMkLst>
        </pc:graphicFrameChg>
      </pc:sldChg>
      <pc:sldChg chg="modSp mod">
        <pc:chgData name="Danielle Duignan" userId="f36a576b-c06f-4e27-b341-dcf4bf9c1f2f" providerId="ADAL" clId="{07D29F31-AF74-419B-AFEC-C1B7E62EF368}" dt="2026-03-10T10:36:51.436" v="11" actId="962"/>
        <pc:sldMkLst>
          <pc:docMk/>
          <pc:sldMk cId="106862635" sldId="263"/>
        </pc:sldMkLst>
        <pc:picChg chg="mod">
          <ac:chgData name="Danielle Duignan" userId="f36a576b-c06f-4e27-b341-dcf4bf9c1f2f" providerId="ADAL" clId="{07D29F31-AF74-419B-AFEC-C1B7E62EF368}" dt="2026-03-10T10:36:48.157" v="9" actId="962"/>
          <ac:picMkLst>
            <pc:docMk/>
            <pc:sldMk cId="106862635" sldId="263"/>
            <ac:picMk id="5" creationId="{59E2215C-401D-88CF-C1AF-FB2DBB46F089}"/>
          </ac:picMkLst>
        </pc:picChg>
        <pc:picChg chg="mod">
          <ac:chgData name="Danielle Duignan" userId="f36a576b-c06f-4e27-b341-dcf4bf9c1f2f" providerId="ADAL" clId="{07D29F31-AF74-419B-AFEC-C1B7E62EF368}" dt="2026-03-10T10:36:49.405" v="10" actId="962"/>
          <ac:picMkLst>
            <pc:docMk/>
            <pc:sldMk cId="106862635" sldId="263"/>
            <ac:picMk id="7" creationId="{37D8F4C4-0575-42F5-C9D8-2B5BCF363F55}"/>
          </ac:picMkLst>
        </pc:picChg>
        <pc:picChg chg="mod">
          <ac:chgData name="Danielle Duignan" userId="f36a576b-c06f-4e27-b341-dcf4bf9c1f2f" providerId="ADAL" clId="{07D29F31-AF74-419B-AFEC-C1B7E62EF368}" dt="2026-03-10T10:36:51.436" v="11" actId="962"/>
          <ac:picMkLst>
            <pc:docMk/>
            <pc:sldMk cId="106862635" sldId="263"/>
            <ac:picMk id="8" creationId="{3040438A-ADD7-0069-EA12-F2FED347CF26}"/>
          </ac:picMkLst>
        </pc:picChg>
      </pc:sldChg>
      <pc:sldChg chg="modSp">
        <pc:chgData name="Danielle Duignan" userId="f36a576b-c06f-4e27-b341-dcf4bf9c1f2f" providerId="ADAL" clId="{07D29F31-AF74-419B-AFEC-C1B7E62EF368}" dt="2026-03-10T10:38:25.412" v="35"/>
        <pc:sldMkLst>
          <pc:docMk/>
          <pc:sldMk cId="1812980104" sldId="274"/>
        </pc:sldMkLst>
        <pc:picChg chg="mod">
          <ac:chgData name="Danielle Duignan" userId="f36a576b-c06f-4e27-b341-dcf4bf9c1f2f" providerId="ADAL" clId="{07D29F31-AF74-419B-AFEC-C1B7E62EF368}" dt="2026-03-10T10:38:25.412" v="35"/>
          <ac:picMkLst>
            <pc:docMk/>
            <pc:sldMk cId="1812980104" sldId="274"/>
            <ac:picMk id="4" creationId="{149C3982-0682-C11B-0358-7CBF64591A94}"/>
          </ac:picMkLst>
        </pc:picChg>
      </pc:sldChg>
      <pc:sldChg chg="modSp mod">
        <pc:chgData name="Danielle Duignan" userId="f36a576b-c06f-4e27-b341-dcf4bf9c1f2f" providerId="ADAL" clId="{07D29F31-AF74-419B-AFEC-C1B7E62EF368}" dt="2026-03-10T10:38:38.655" v="39"/>
        <pc:sldMkLst>
          <pc:docMk/>
          <pc:sldMk cId="1459913741" sldId="276"/>
        </pc:sldMkLst>
        <pc:spChg chg="mod">
          <ac:chgData name="Danielle Duignan" userId="f36a576b-c06f-4e27-b341-dcf4bf9c1f2f" providerId="ADAL" clId="{07D29F31-AF74-419B-AFEC-C1B7E62EF368}" dt="2026-03-10T10:38:38.655" v="39"/>
          <ac:spMkLst>
            <pc:docMk/>
            <pc:sldMk cId="1459913741" sldId="276"/>
            <ac:spMk id="3" creationId="{F2C01CFF-579C-E6E6-5B6A-ECAA215166CA}"/>
          </ac:spMkLst>
        </pc:spChg>
        <pc:picChg chg="mod">
          <ac:chgData name="Danielle Duignan" userId="f36a576b-c06f-4e27-b341-dcf4bf9c1f2f" providerId="ADAL" clId="{07D29F31-AF74-419B-AFEC-C1B7E62EF368}" dt="2026-03-10T10:36:44.238" v="8" actId="962"/>
          <ac:picMkLst>
            <pc:docMk/>
            <pc:sldMk cId="1459913741" sldId="276"/>
            <ac:picMk id="2" creationId="{AE808AC2-89EE-69E8-3CDD-E8DC5AE84F1C}"/>
          </ac:picMkLst>
        </pc:picChg>
        <pc:picChg chg="mod">
          <ac:chgData name="Danielle Duignan" userId="f36a576b-c06f-4e27-b341-dcf4bf9c1f2f" providerId="ADAL" clId="{07D29F31-AF74-419B-AFEC-C1B7E62EF368}" dt="2026-03-10T10:37:16" v="17" actId="962"/>
          <ac:picMkLst>
            <pc:docMk/>
            <pc:sldMk cId="1459913741" sldId="276"/>
            <ac:picMk id="11" creationId="{23B1D469-25BC-F9B9-AE36-6407DDD6FC59}"/>
          </ac:picMkLst>
        </pc:picChg>
      </pc:sldChg>
      <pc:sldChg chg="modSp">
        <pc:chgData name="Danielle Duignan" userId="f36a576b-c06f-4e27-b341-dcf4bf9c1f2f" providerId="ADAL" clId="{07D29F31-AF74-419B-AFEC-C1B7E62EF368}" dt="2026-03-10T10:37:02.379" v="15" actId="962"/>
        <pc:sldMkLst>
          <pc:docMk/>
          <pc:sldMk cId="3314312130" sldId="277"/>
        </pc:sldMkLst>
        <pc:graphicFrameChg chg="mod">
          <ac:chgData name="Danielle Duignan" userId="f36a576b-c06f-4e27-b341-dcf4bf9c1f2f" providerId="ADAL" clId="{07D29F31-AF74-419B-AFEC-C1B7E62EF368}" dt="2026-03-10T10:37:02.379" v="15" actId="962"/>
          <ac:graphicFrameMkLst>
            <pc:docMk/>
            <pc:sldMk cId="3314312130" sldId="277"/>
            <ac:graphicFrameMk id="9" creationId="{4D3FB72E-6B11-F3A5-4B75-539765152906}"/>
          </ac:graphicFrameMkLst>
        </pc:graphicFrameChg>
      </pc:sldChg>
      <pc:sldChg chg="modSp">
        <pc:chgData name="Danielle Duignan" userId="f36a576b-c06f-4e27-b341-dcf4bf9c1f2f" providerId="ADAL" clId="{07D29F31-AF74-419B-AFEC-C1B7E62EF368}" dt="2026-03-10T10:36:33.902" v="7" actId="962"/>
        <pc:sldMkLst>
          <pc:docMk/>
          <pc:sldMk cId="2450280580" sldId="278"/>
        </pc:sldMkLst>
        <pc:graphicFrameChg chg="mod">
          <ac:chgData name="Danielle Duignan" userId="f36a576b-c06f-4e27-b341-dcf4bf9c1f2f" providerId="ADAL" clId="{07D29F31-AF74-419B-AFEC-C1B7E62EF368}" dt="2026-03-10T10:36:33.902" v="7" actId="962"/>
          <ac:graphicFrameMkLst>
            <pc:docMk/>
            <pc:sldMk cId="2450280580" sldId="278"/>
            <ac:graphicFrameMk id="14" creationId="{505C84D5-13C4-191D-781C-3777E2CEEE50}"/>
          </ac:graphicFrameMkLst>
        </pc:graphicFrameChg>
      </pc:sldChg>
      <pc:sldChg chg="modSp mod">
        <pc:chgData name="Danielle Duignan" userId="f36a576b-c06f-4e27-b341-dcf4bf9c1f2f" providerId="ADAL" clId="{07D29F31-AF74-419B-AFEC-C1B7E62EF368}" dt="2026-03-10T10:37:26.976" v="18" actId="1076"/>
        <pc:sldMkLst>
          <pc:docMk/>
          <pc:sldMk cId="3755340330" sldId="288"/>
        </pc:sldMkLst>
        <pc:picChg chg="mod">
          <ac:chgData name="Danielle Duignan" userId="f36a576b-c06f-4e27-b341-dcf4bf9c1f2f" providerId="ADAL" clId="{07D29F31-AF74-419B-AFEC-C1B7E62EF368}" dt="2026-03-10T10:37:26.976" v="18" actId="1076"/>
          <ac:picMkLst>
            <pc:docMk/>
            <pc:sldMk cId="3755340330" sldId="288"/>
            <ac:picMk id="2" creationId="{501BBA22-AE3C-3A09-3A1A-8B48F3D92951}"/>
          </ac:picMkLst>
        </pc:picChg>
      </pc:sldChg>
      <pc:sldChg chg="modSp">
        <pc:chgData name="Danielle Duignan" userId="f36a576b-c06f-4e27-b341-dcf4bf9c1f2f" providerId="ADAL" clId="{07D29F31-AF74-419B-AFEC-C1B7E62EF368}" dt="2026-03-10T10:38:31.799" v="36"/>
        <pc:sldMkLst>
          <pc:docMk/>
          <pc:sldMk cId="4282497355" sldId="292"/>
        </pc:sldMkLst>
        <pc:spChg chg="mod">
          <ac:chgData name="Danielle Duignan" userId="f36a576b-c06f-4e27-b341-dcf4bf9c1f2f" providerId="ADAL" clId="{07D29F31-AF74-419B-AFEC-C1B7E62EF368}" dt="2026-03-10T10:38:31.799" v="36"/>
          <ac:spMkLst>
            <pc:docMk/>
            <pc:sldMk cId="4282497355" sldId="292"/>
            <ac:spMk id="3" creationId="{7A5B8FB1-0B1D-5885-F3DC-EA949529F61D}"/>
          </ac:spMkLst>
        </pc:spChg>
      </pc:sldChg>
      <pc:sldChg chg="addSp modSp mod">
        <pc:chgData name="Danielle Duignan" userId="f36a576b-c06f-4e27-b341-dcf4bf9c1f2f" providerId="ADAL" clId="{07D29F31-AF74-419B-AFEC-C1B7E62EF368}" dt="2026-03-10T10:38:20.268" v="34"/>
        <pc:sldMkLst>
          <pc:docMk/>
          <pc:sldMk cId="449017196" sldId="293"/>
        </pc:sldMkLst>
        <pc:spChg chg="add mod">
          <ac:chgData name="Danielle Duignan" userId="f36a576b-c06f-4e27-b341-dcf4bf9c1f2f" providerId="ADAL" clId="{07D29F31-AF74-419B-AFEC-C1B7E62EF368}" dt="2026-03-10T10:38:20.268" v="34"/>
          <ac:spMkLst>
            <pc:docMk/>
            <pc:sldMk cId="449017196" sldId="293"/>
            <ac:spMk id="2" creationId="{75A02BDE-2876-8FBC-CC4B-AE2C189E5DA8}"/>
          </ac:spMkLst>
        </pc:spChg>
      </pc:sldChg>
      <pc:sldChg chg="modSp">
        <pc:chgData name="Danielle Duignan" userId="f36a576b-c06f-4e27-b341-dcf4bf9c1f2f" providerId="ADAL" clId="{07D29F31-AF74-419B-AFEC-C1B7E62EF368}" dt="2026-03-10T10:38:13.747" v="33" actId="20577"/>
        <pc:sldMkLst>
          <pc:docMk/>
          <pc:sldMk cId="1387378984" sldId="294"/>
        </pc:sldMkLst>
        <pc:spChg chg="mod">
          <ac:chgData name="Danielle Duignan" userId="f36a576b-c06f-4e27-b341-dcf4bf9c1f2f" providerId="ADAL" clId="{07D29F31-AF74-419B-AFEC-C1B7E62EF368}" dt="2026-03-10T10:38:13.747" v="33" actId="20577"/>
          <ac:spMkLst>
            <pc:docMk/>
            <pc:sldMk cId="1387378984" sldId="294"/>
            <ac:spMk id="2" creationId="{71C3E7C7-3683-0B95-9A27-13F5A1EEA838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PB5jjP2nPo" TargetMode="External"/><Relationship Id="rId2" Type="http://schemas.openxmlformats.org/officeDocument/2006/relationships/hyperlink" Target="https://www.youtube.com/watch?v=gOXAUkICdQM" TargetMode="External"/><Relationship Id="rId1" Type="http://schemas.openxmlformats.org/officeDocument/2006/relationships/hyperlink" Target="https://www.youtube.com/watch?v=UdHKGcCS1ZM" TargetMode="External"/><Relationship Id="rId6" Type="http://schemas.openxmlformats.org/officeDocument/2006/relationships/hyperlink" Target="https://www.youtube.com/watch?v=lHwV9PY7AT0" TargetMode="External"/><Relationship Id="rId5" Type="http://schemas.openxmlformats.org/officeDocument/2006/relationships/hyperlink" Target="https://www.youtube.com/watch?v=EMMXttc2-VU" TargetMode="External"/><Relationship Id="rId4" Type="http://schemas.openxmlformats.org/officeDocument/2006/relationships/hyperlink" Target="https://www.youtube.com/watch?v=-1X12dEswm0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OXAUkICdQM" TargetMode="External"/><Relationship Id="rId2" Type="http://schemas.openxmlformats.org/officeDocument/2006/relationships/hyperlink" Target="https://www.youtube.com/watch?v=UdHKGcCS1ZM" TargetMode="External"/><Relationship Id="rId1" Type="http://schemas.openxmlformats.org/officeDocument/2006/relationships/hyperlink" Target="https://www.youtube.com/watch?v=EMMXttc2-VU" TargetMode="External"/><Relationship Id="rId6" Type="http://schemas.openxmlformats.org/officeDocument/2006/relationships/hyperlink" Target="https://www.youtube.com/watch?v=lHwV9PY7AT0" TargetMode="External"/><Relationship Id="rId5" Type="http://schemas.openxmlformats.org/officeDocument/2006/relationships/hyperlink" Target="https://www.youtube.com/watch?v=bPB5jjP2nPo" TargetMode="External"/><Relationship Id="rId4" Type="http://schemas.openxmlformats.org/officeDocument/2006/relationships/hyperlink" Target="https://www.youtube.com/watch?v=-1X12dEswm0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B32163-2CC0-4247-BEE0-3800021232A2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5E3B3E5B-00E8-44ED-876B-10CD0510AE7B}">
      <dgm:prSet custT="0"/>
      <dgm:spPr/>
      <dgm:t>
        <a:bodyPr/>
        <a:lstStyle/>
        <a:p>
          <a:pPr algn="l">
            <a:lnSpc>
              <a:spcPct val="90000"/>
            </a:lnSpc>
          </a:pPr>
          <a:r>
            <a:rPr lang="en-IE" sz="39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Kerry McGlynn. RGN, </a:t>
          </a:r>
          <a:r>
            <a:rPr lang="en-IE" sz="3900" dirty="0" err="1">
              <a:solidFill>
                <a:srgbClr val="011717"/>
              </a:solidFill>
              <a:latin typeface="Helvetica"/>
              <a:ea typeface="+mn-ea"/>
              <a:cs typeface="Helvetica"/>
            </a:rPr>
            <a:t>H.Dip</a:t>
          </a:r>
          <a:r>
            <a:rPr lang="en-IE" sz="39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 Nursing, MSc in Leadership, PNE in Nursing Education, RNT</a:t>
          </a:r>
          <a:endParaRPr lang="en-US" sz="3900" dirty="0">
            <a:solidFill>
              <a:srgbClr val="011717"/>
            </a:solidFill>
            <a:latin typeface="Helvetica"/>
            <a:ea typeface="+mn-ea"/>
            <a:cs typeface="Helvetica"/>
          </a:endParaRPr>
        </a:p>
      </dgm:t>
      <dgm:extLst>
        <a:ext uri="{E40237B7-FDA0-4F09-8148-C483321AD2D9}">
          <dgm14:cNvPr xmlns:dgm14="http://schemas.microsoft.com/office/drawing/2010/diagram" id="0" name="" descr="Kerry McGlynn. RGN, H.Dip Nursing, MSc in Leadership, PNE in Nursing Education, RNT&#10;Jennifer Byrne. RGN, RCN, BSc., PGDip in Perioperative Nursing, PGCert in Practice Education.&#10;Dr Kevin Johnson. B.Eng, M.Eng, PhD., Senior AV Technician, School of Nursing &amp; Midwifery.&#10;"/>
        </a:ext>
      </dgm:extLst>
    </dgm:pt>
    <dgm:pt modelId="{7025F7B8-A6DE-497A-AB21-4D1D3DA9B8F4}" type="parTrans" cxnId="{0DFAC69C-905D-4E20-9E26-409E306E6D9B}">
      <dgm:prSet/>
      <dgm:spPr/>
      <dgm:t>
        <a:bodyPr/>
        <a:lstStyle/>
        <a:p>
          <a:endParaRPr lang="en-US"/>
        </a:p>
      </dgm:t>
    </dgm:pt>
    <dgm:pt modelId="{51A16205-2F38-4313-B2F1-C39856868048}" type="sibTrans" cxnId="{0DFAC69C-905D-4E20-9E26-409E306E6D9B}">
      <dgm:prSet/>
      <dgm:spPr/>
      <dgm:t>
        <a:bodyPr/>
        <a:lstStyle/>
        <a:p>
          <a:endParaRPr lang="en-US"/>
        </a:p>
      </dgm:t>
    </dgm:pt>
    <dgm:pt modelId="{152E8883-31B6-4610-9DE5-5F4568F06792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IE" sz="39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Jennifer Byrne. RGN, RCN, BSc., PGDip in Perioperative Nursing, PGCert in Practice Education.</a:t>
          </a:r>
          <a:endParaRPr lang="en-US" sz="3900" dirty="0">
            <a:solidFill>
              <a:srgbClr val="011717"/>
            </a:solidFill>
            <a:latin typeface="Helvetica"/>
            <a:ea typeface="+mn-ea"/>
            <a:cs typeface="Helvetica"/>
          </a:endParaRPr>
        </a:p>
      </dgm:t>
      <dgm:extLst>
        <a:ext uri="{E40237B7-FDA0-4F09-8148-C483321AD2D9}">
          <dgm14:cNvPr xmlns:dgm14="http://schemas.microsoft.com/office/drawing/2010/diagram" id="0" name="" descr="Kerry McGlynn. RGN, H.Dip Nursing, MSc in Leadership, PNE in Nursing Education, RNT&#10;Jennifer Byrne. RGN, RCN, BSc., PGDip in Perioperative Nursing, PGCert in Practice Education.&#10;Dr Kevin Johnson. B.Eng, M.Eng, PhD., Senior AV Technician, School of Nursing &amp; Midwifery.&#10;"/>
        </a:ext>
      </dgm:extLst>
    </dgm:pt>
    <dgm:pt modelId="{257731AC-87ED-4478-8B20-10C1211773B8}" type="parTrans" cxnId="{7701AC6A-2F32-4406-97F8-86F9836D47AB}">
      <dgm:prSet/>
      <dgm:spPr/>
      <dgm:t>
        <a:bodyPr/>
        <a:lstStyle/>
        <a:p>
          <a:endParaRPr lang="en-US"/>
        </a:p>
      </dgm:t>
    </dgm:pt>
    <dgm:pt modelId="{CBA85DA5-3C6B-4594-BCE6-6A7281E82BF3}" type="sibTrans" cxnId="{7701AC6A-2F32-4406-97F8-86F9836D47AB}">
      <dgm:prSet/>
      <dgm:spPr/>
      <dgm:t>
        <a:bodyPr/>
        <a:lstStyle/>
        <a:p>
          <a:endParaRPr lang="en-US"/>
        </a:p>
      </dgm:t>
    </dgm:pt>
    <dgm:pt modelId="{1790C5D1-BB33-440C-B309-EC4085E8AE09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en-IE" sz="39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Dr Kevin Johnson. </a:t>
          </a:r>
          <a:r>
            <a:rPr lang="en-IE" sz="3900" dirty="0" err="1">
              <a:solidFill>
                <a:srgbClr val="011717"/>
              </a:solidFill>
              <a:latin typeface="Helvetica"/>
              <a:ea typeface="+mn-ea"/>
              <a:cs typeface="Helvetica"/>
            </a:rPr>
            <a:t>B.Eng</a:t>
          </a:r>
          <a:r>
            <a:rPr lang="en-IE" sz="39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, </a:t>
          </a:r>
          <a:r>
            <a:rPr lang="en-IE" sz="3900" dirty="0" err="1">
              <a:solidFill>
                <a:srgbClr val="011717"/>
              </a:solidFill>
              <a:latin typeface="Helvetica"/>
              <a:ea typeface="+mn-ea"/>
              <a:cs typeface="Helvetica"/>
            </a:rPr>
            <a:t>M.Eng</a:t>
          </a:r>
          <a:r>
            <a:rPr lang="en-IE" sz="39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, PhD., Senior AV Technician, School of Nursing &amp; Midwifery.</a:t>
          </a:r>
          <a:endParaRPr lang="en-US" sz="3900" dirty="0">
            <a:solidFill>
              <a:srgbClr val="011717"/>
            </a:solidFill>
            <a:latin typeface="Helvetica"/>
            <a:ea typeface="+mn-ea"/>
            <a:cs typeface="Helvetica"/>
          </a:endParaRPr>
        </a:p>
      </dgm:t>
      <dgm:extLst>
        <a:ext uri="{E40237B7-FDA0-4F09-8148-C483321AD2D9}">
          <dgm14:cNvPr xmlns:dgm14="http://schemas.microsoft.com/office/drawing/2010/diagram" id="0" name="" descr="Kerry McGlynn. RGN, H.Dip Nursing, MSc in Leadership, PNE in Nursing Education, RNT&#10;Jennifer Byrne. RGN, RCN, BSc., PGDip in Perioperative Nursing, PGCert in Practice Education.&#10;Dr Kevin Johnson. B.Eng, M.Eng, PhD., Senior AV Technician, School of Nursing &amp; Midwifery.&#10;"/>
        </a:ext>
      </dgm:extLst>
    </dgm:pt>
    <dgm:pt modelId="{2A604674-8DD7-42CE-988C-9ACA6D1B3529}" type="parTrans" cxnId="{54366159-0B36-491A-9260-713CFA2B0C42}">
      <dgm:prSet/>
      <dgm:spPr/>
      <dgm:t>
        <a:bodyPr/>
        <a:lstStyle/>
        <a:p>
          <a:endParaRPr lang="en-US"/>
        </a:p>
      </dgm:t>
    </dgm:pt>
    <dgm:pt modelId="{BAC06120-58A8-47B9-A59E-209952FF0769}" type="sibTrans" cxnId="{54366159-0B36-491A-9260-713CFA2B0C42}">
      <dgm:prSet/>
      <dgm:spPr/>
      <dgm:t>
        <a:bodyPr/>
        <a:lstStyle/>
        <a:p>
          <a:endParaRPr lang="en-US"/>
        </a:p>
      </dgm:t>
    </dgm:pt>
    <dgm:pt modelId="{690A1EA9-B89C-4217-830F-53DFB1F95587}" type="pres">
      <dgm:prSet presAssocID="{E8B32163-2CC0-4247-BEE0-3800021232A2}" presName="linear" presStyleCnt="0">
        <dgm:presLayoutVars>
          <dgm:animLvl val="lvl"/>
          <dgm:resizeHandles val="exact"/>
        </dgm:presLayoutVars>
      </dgm:prSet>
      <dgm:spPr/>
    </dgm:pt>
    <dgm:pt modelId="{B91161FF-C31F-48C9-959A-108D0D167B21}" type="pres">
      <dgm:prSet presAssocID="{5E3B3E5B-00E8-44ED-876B-10CD0510AE7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5CB4F10-E1B6-49B3-8C53-AB01B1B106A6}" type="pres">
      <dgm:prSet presAssocID="{51A16205-2F38-4313-B2F1-C39856868048}" presName="spacer" presStyleCnt="0"/>
      <dgm:spPr/>
    </dgm:pt>
    <dgm:pt modelId="{2578DC49-BB1E-4B22-AE3B-872B1E1248AE}" type="pres">
      <dgm:prSet presAssocID="{152E8883-31B6-4610-9DE5-5F4568F0679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8E15611-9223-4E06-9BC5-E0AA0F000048}" type="pres">
      <dgm:prSet presAssocID="{CBA85DA5-3C6B-4594-BCE6-6A7281E82BF3}" presName="spacer" presStyleCnt="0"/>
      <dgm:spPr/>
    </dgm:pt>
    <dgm:pt modelId="{1AAE6DB0-1279-4BA0-886E-D824DA8FCDF3}" type="pres">
      <dgm:prSet presAssocID="{1790C5D1-BB33-440C-B309-EC4085E8AE0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3C0F020-4A76-49C4-8C25-B38191407CA1}" type="presOf" srcId="{5E3B3E5B-00E8-44ED-876B-10CD0510AE7B}" destId="{B91161FF-C31F-48C9-959A-108D0D167B21}" srcOrd="0" destOrd="0" presId="urn:microsoft.com/office/officeart/2005/8/layout/vList2"/>
    <dgm:cxn modelId="{7701AC6A-2F32-4406-97F8-86F9836D47AB}" srcId="{E8B32163-2CC0-4247-BEE0-3800021232A2}" destId="{152E8883-31B6-4610-9DE5-5F4568F06792}" srcOrd="1" destOrd="0" parTransId="{257731AC-87ED-4478-8B20-10C1211773B8}" sibTransId="{CBA85DA5-3C6B-4594-BCE6-6A7281E82BF3}"/>
    <dgm:cxn modelId="{8B0A9376-5FA3-4763-B56A-644EBADDF04F}" type="presOf" srcId="{1790C5D1-BB33-440C-B309-EC4085E8AE09}" destId="{1AAE6DB0-1279-4BA0-886E-D824DA8FCDF3}" srcOrd="0" destOrd="0" presId="urn:microsoft.com/office/officeart/2005/8/layout/vList2"/>
    <dgm:cxn modelId="{54366159-0B36-491A-9260-713CFA2B0C42}" srcId="{E8B32163-2CC0-4247-BEE0-3800021232A2}" destId="{1790C5D1-BB33-440C-B309-EC4085E8AE09}" srcOrd="2" destOrd="0" parTransId="{2A604674-8DD7-42CE-988C-9ACA6D1B3529}" sibTransId="{BAC06120-58A8-47B9-A59E-209952FF0769}"/>
    <dgm:cxn modelId="{0DFAC69C-905D-4E20-9E26-409E306E6D9B}" srcId="{E8B32163-2CC0-4247-BEE0-3800021232A2}" destId="{5E3B3E5B-00E8-44ED-876B-10CD0510AE7B}" srcOrd="0" destOrd="0" parTransId="{7025F7B8-A6DE-497A-AB21-4D1D3DA9B8F4}" sibTransId="{51A16205-2F38-4313-B2F1-C39856868048}"/>
    <dgm:cxn modelId="{D6F9CEA0-0B27-472A-AEA5-A667B7672EE8}" type="presOf" srcId="{152E8883-31B6-4610-9DE5-5F4568F06792}" destId="{2578DC49-BB1E-4B22-AE3B-872B1E1248AE}" srcOrd="0" destOrd="0" presId="urn:microsoft.com/office/officeart/2005/8/layout/vList2"/>
    <dgm:cxn modelId="{284151EC-B0E4-44AE-9CD6-951186A01C18}" type="presOf" srcId="{E8B32163-2CC0-4247-BEE0-3800021232A2}" destId="{690A1EA9-B89C-4217-830F-53DFB1F95587}" srcOrd="0" destOrd="0" presId="urn:microsoft.com/office/officeart/2005/8/layout/vList2"/>
    <dgm:cxn modelId="{7C200A23-E957-4BA8-9585-20DBBB5AA511}" type="presParOf" srcId="{690A1EA9-B89C-4217-830F-53DFB1F95587}" destId="{B91161FF-C31F-48C9-959A-108D0D167B21}" srcOrd="0" destOrd="0" presId="urn:microsoft.com/office/officeart/2005/8/layout/vList2"/>
    <dgm:cxn modelId="{E6F5F605-7DCA-4386-98BC-C6E14CDBB0BB}" type="presParOf" srcId="{690A1EA9-B89C-4217-830F-53DFB1F95587}" destId="{15CB4F10-E1B6-49B3-8C53-AB01B1B106A6}" srcOrd="1" destOrd="0" presId="urn:microsoft.com/office/officeart/2005/8/layout/vList2"/>
    <dgm:cxn modelId="{A1B87E3C-60E9-48B9-8B83-EAA8B3572984}" type="presParOf" srcId="{690A1EA9-B89C-4217-830F-53DFB1F95587}" destId="{2578DC49-BB1E-4B22-AE3B-872B1E1248AE}" srcOrd="2" destOrd="0" presId="urn:microsoft.com/office/officeart/2005/8/layout/vList2"/>
    <dgm:cxn modelId="{2924B83E-078F-42DF-9648-DF553B94A766}" type="presParOf" srcId="{690A1EA9-B89C-4217-830F-53DFB1F95587}" destId="{D8E15611-9223-4E06-9BC5-E0AA0F000048}" srcOrd="3" destOrd="0" presId="urn:microsoft.com/office/officeart/2005/8/layout/vList2"/>
    <dgm:cxn modelId="{9559385D-112A-462A-9330-18A7C5A6E92F}" type="presParOf" srcId="{690A1EA9-B89C-4217-830F-53DFB1F95587}" destId="{1AAE6DB0-1279-4BA0-886E-D824DA8FCDF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F1B272-F738-4B42-9798-3436A6FA4AB3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EE9E60A-4210-4AEA-A724-41AC5B659AA6}">
      <dgm:prSet/>
      <dgm:spPr/>
      <dgm:t>
        <a:bodyPr/>
        <a:lstStyle/>
        <a:p>
          <a:r>
            <a:rPr lang="en-IE">
              <a:hlinkClick xmlns:r="http://schemas.openxmlformats.org/officeDocument/2006/relationships" r:id="rId1"/>
            </a:rPr>
            <a:t>Ventrogluteal IM Injection technique</a:t>
          </a:r>
          <a:r>
            <a:rPr lang="en-IE"/>
            <a:t> </a:t>
          </a:r>
        </a:p>
        <a:p>
          <a:r>
            <a:rPr lang="en-IE"/>
            <a:t>Since November 7</a:t>
          </a:r>
          <a:r>
            <a:rPr lang="en-IE" baseline="30000"/>
            <a:t>th</a:t>
          </a:r>
          <a:r>
            <a:rPr lang="en-IE"/>
            <a:t> 2025 Views – 18,401, Likes 26</a:t>
          </a:r>
        </a:p>
      </dgm:t>
      <dgm:extLst>
        <a:ext uri="{E40237B7-FDA0-4F09-8148-C483321AD2D9}">
          <dgm14:cNvPr xmlns:dgm14="http://schemas.microsoft.com/office/drawing/2010/diagram" id="0" name="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/>
        </a:ext>
      </dgm:extLst>
    </dgm:pt>
    <dgm:pt modelId="{8DAE0F6A-9AC7-4391-B476-EF38B0D53D40}" type="parTrans" cxnId="{3A9D58F3-69DD-4999-9B5C-A25B44295BE8}">
      <dgm:prSet/>
      <dgm:spPr/>
      <dgm:t>
        <a:bodyPr/>
        <a:lstStyle/>
        <a:p>
          <a:endParaRPr lang="en-US"/>
        </a:p>
      </dgm:t>
    </dgm:pt>
    <dgm:pt modelId="{5F9A93D3-A16B-4F6E-9A0E-CA77CE68D5FB}" type="sibTrans" cxnId="{3A9D58F3-69DD-4999-9B5C-A25B44295BE8}">
      <dgm:prSet/>
      <dgm:spPr/>
      <dgm:t>
        <a:bodyPr/>
        <a:lstStyle/>
        <a:p>
          <a:endParaRPr lang="en-US"/>
        </a:p>
      </dgm:t>
    </dgm:pt>
    <dgm:pt modelId="{23B8DC05-F708-4CFA-BF2E-623A1EE37CD4}">
      <dgm:prSet/>
      <dgm:spPr/>
      <dgm:t>
        <a:bodyPr/>
        <a:lstStyle/>
        <a:p>
          <a:endParaRPr lang="en-US" dirty="0"/>
        </a:p>
      </dgm:t>
      <dgm:extLst>
        <a:ext uri="{E40237B7-FDA0-4F09-8148-C483321AD2D9}">
          <dgm14:cNvPr xmlns:dgm14="http://schemas.microsoft.com/office/drawing/2010/diagram" id="0" name="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/>
        </a:ext>
      </dgm:extLst>
    </dgm:pt>
    <dgm:pt modelId="{D6A8532A-F92E-4819-8B78-FDB386AFAA36}" type="parTrans" cxnId="{BFA38E07-13E0-4921-82D6-593F2AD8D555}">
      <dgm:prSet/>
      <dgm:spPr/>
      <dgm:t>
        <a:bodyPr/>
        <a:lstStyle/>
        <a:p>
          <a:endParaRPr lang="en-US"/>
        </a:p>
      </dgm:t>
    </dgm:pt>
    <dgm:pt modelId="{D722A94A-179A-4CBD-B23A-8D05C40D8BD3}" type="sibTrans" cxnId="{BFA38E07-13E0-4921-82D6-593F2AD8D555}">
      <dgm:prSet/>
      <dgm:spPr/>
      <dgm:t>
        <a:bodyPr/>
        <a:lstStyle/>
        <a:p>
          <a:endParaRPr lang="en-US"/>
        </a:p>
      </dgm:t>
    </dgm:pt>
    <dgm:pt modelId="{30DCB684-37A3-4C41-BAC6-86B964775108}">
      <dgm:prSet/>
      <dgm:spPr/>
      <dgm:t>
        <a:bodyPr/>
        <a:lstStyle/>
        <a:p>
          <a:r>
            <a:rPr lang="en-IE">
              <a:hlinkClick xmlns:r="http://schemas.openxmlformats.org/officeDocument/2006/relationships" r:id="rId2"/>
            </a:rPr>
            <a:t>Dorso gluteal IM Injection Technique</a:t>
          </a:r>
          <a:r>
            <a:rPr lang="en-IE"/>
            <a:t>  </a:t>
          </a:r>
        </a:p>
        <a:p>
          <a:r>
            <a:rPr lang="en-IE"/>
            <a:t>Since October 24</a:t>
          </a:r>
          <a:r>
            <a:rPr lang="en-IE" baseline="30000"/>
            <a:t>th</a:t>
          </a:r>
          <a:r>
            <a:rPr lang="en-IE"/>
            <a:t> 2025 Views -  16,204, Likes 22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/>
        </a:ext>
      </dgm:extLst>
    </dgm:pt>
    <dgm:pt modelId="{AC7FD442-68F8-4CCC-BBBB-46306A36B95B}" type="parTrans" cxnId="{9E2779CB-4EBB-412A-96C3-274061D2BC80}">
      <dgm:prSet/>
      <dgm:spPr/>
      <dgm:t>
        <a:bodyPr/>
        <a:lstStyle/>
        <a:p>
          <a:endParaRPr lang="en-US"/>
        </a:p>
      </dgm:t>
    </dgm:pt>
    <dgm:pt modelId="{180D0C57-47B5-4695-BC61-4D12CAC4F19C}" type="sibTrans" cxnId="{9E2779CB-4EBB-412A-96C3-274061D2BC80}">
      <dgm:prSet/>
      <dgm:spPr/>
      <dgm:t>
        <a:bodyPr/>
        <a:lstStyle/>
        <a:p>
          <a:endParaRPr lang="en-US"/>
        </a:p>
      </dgm:t>
    </dgm:pt>
    <dgm:pt modelId="{33594482-BBB6-4B32-9B7B-81D2F77FDF96}">
      <dgm:prSet/>
      <dgm:spPr/>
      <dgm:t>
        <a:bodyPr/>
        <a:lstStyle/>
        <a:p>
          <a:r>
            <a:rPr lang="en-IE">
              <a:hlinkClick xmlns:r="http://schemas.openxmlformats.org/officeDocument/2006/relationships" r:id="rId3"/>
            </a:rPr>
            <a:t>Deltoid IM Injection Technique</a:t>
          </a:r>
          <a:r>
            <a:rPr lang="en-IE"/>
            <a:t> </a:t>
          </a:r>
        </a:p>
        <a:p>
          <a:r>
            <a:rPr lang="en-IE"/>
            <a:t> Since October 24</a:t>
          </a:r>
          <a:r>
            <a:rPr lang="en-IE" baseline="30000"/>
            <a:t>th</a:t>
          </a:r>
          <a:r>
            <a:rPr lang="en-IE"/>
            <a:t> 2025 Views - 3605, Likes 12	</a:t>
          </a:r>
        </a:p>
      </dgm:t>
      <dgm:extLst>
        <a:ext uri="{E40237B7-FDA0-4F09-8148-C483321AD2D9}">
          <dgm14:cNvPr xmlns:dgm14="http://schemas.microsoft.com/office/drawing/2010/diagram" id="0" name="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/>
        </a:ext>
      </dgm:extLst>
    </dgm:pt>
    <dgm:pt modelId="{9DBF307B-AEAB-43B6-9029-10A2D1F0934B}" type="parTrans" cxnId="{3F8BC577-9BE7-4B60-BE4D-B3DED35A0AF6}">
      <dgm:prSet/>
      <dgm:spPr/>
      <dgm:t>
        <a:bodyPr/>
        <a:lstStyle/>
        <a:p>
          <a:endParaRPr lang="en-US"/>
        </a:p>
      </dgm:t>
    </dgm:pt>
    <dgm:pt modelId="{C5B2A438-FCF9-426F-A65B-E28C2921FBBD}" type="sibTrans" cxnId="{3F8BC577-9BE7-4B60-BE4D-B3DED35A0AF6}">
      <dgm:prSet/>
      <dgm:spPr/>
      <dgm:t>
        <a:bodyPr/>
        <a:lstStyle/>
        <a:p>
          <a:endParaRPr lang="en-US"/>
        </a:p>
      </dgm:t>
    </dgm:pt>
    <dgm:pt modelId="{AB125A3B-4BC0-4910-9510-42317AA3D004}">
      <dgm:prSet/>
      <dgm:spPr/>
      <dgm:t>
        <a:bodyPr/>
        <a:lstStyle/>
        <a:p>
          <a:r>
            <a:rPr lang="en-IE">
              <a:hlinkClick xmlns:r="http://schemas.openxmlformats.org/officeDocument/2006/relationships" r:id="rId4"/>
            </a:rPr>
            <a:t>Subcutaneous Injection Technique</a:t>
          </a:r>
          <a:r>
            <a:rPr lang="en-IE"/>
            <a:t>                                                                                   Since September 19</a:t>
          </a:r>
          <a:r>
            <a:rPr lang="en-IE" baseline="30000"/>
            <a:t>th </a:t>
          </a:r>
          <a:r>
            <a:rPr lang="en-IE"/>
            <a:t> 2025 Views -  9,909, Likes 22  </a:t>
          </a:r>
        </a:p>
      </dgm:t>
      <dgm:extLst>
        <a:ext uri="{E40237B7-FDA0-4F09-8148-C483321AD2D9}">
          <dgm14:cNvPr xmlns:dgm14="http://schemas.microsoft.com/office/drawing/2010/diagram" id="0" name="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/>
        </a:ext>
      </dgm:extLst>
    </dgm:pt>
    <dgm:pt modelId="{C486476A-8E0E-4C9C-BB3B-0B1757E7547E}" type="parTrans" cxnId="{9DE5A881-8A54-4850-86F3-CAAB404A7791}">
      <dgm:prSet/>
      <dgm:spPr/>
      <dgm:t>
        <a:bodyPr/>
        <a:lstStyle/>
        <a:p>
          <a:endParaRPr lang="en-IE"/>
        </a:p>
      </dgm:t>
    </dgm:pt>
    <dgm:pt modelId="{CD92F8FB-FF7A-4FA5-BDC3-4201C8FAEBB8}" type="sibTrans" cxnId="{9DE5A881-8A54-4850-86F3-CAAB404A7791}">
      <dgm:prSet/>
      <dgm:spPr/>
      <dgm:t>
        <a:bodyPr/>
        <a:lstStyle/>
        <a:p>
          <a:endParaRPr lang="en-IE"/>
        </a:p>
      </dgm:t>
    </dgm:pt>
    <dgm:pt modelId="{7A014B2B-FE2C-4709-9284-BCDB4FAC75C0}">
      <dgm:prSet/>
      <dgm:spPr/>
      <dgm:t>
        <a:bodyPr/>
        <a:lstStyle/>
        <a:p>
          <a:pPr>
            <a:buNone/>
          </a:pPr>
          <a:r>
            <a:rPr lang="fr-FR" dirty="0" err="1">
              <a:hlinkClick xmlns:r="http://schemas.openxmlformats.org/officeDocument/2006/relationships" r:id="rId5"/>
            </a:rPr>
            <a:t>Vastus</a:t>
          </a:r>
          <a:r>
            <a:rPr lang="fr-FR" dirty="0">
              <a:hlinkClick xmlns:r="http://schemas.openxmlformats.org/officeDocument/2006/relationships" r:id="rId5"/>
            </a:rPr>
            <a:t> </a:t>
          </a:r>
          <a:r>
            <a:rPr lang="fr-FR" dirty="0" err="1">
              <a:hlinkClick xmlns:r="http://schemas.openxmlformats.org/officeDocument/2006/relationships" r:id="rId5"/>
            </a:rPr>
            <a:t>Lateralis</a:t>
          </a:r>
          <a:r>
            <a:rPr lang="fr-FR" dirty="0">
              <a:hlinkClick xmlns:r="http://schemas.openxmlformats.org/officeDocument/2006/relationships" r:id="rId5"/>
            </a:rPr>
            <a:t> IM Injection Technique</a:t>
          </a:r>
          <a:r>
            <a:rPr lang="fr-FR" dirty="0"/>
            <a:t>                                                                           </a:t>
          </a:r>
          <a:r>
            <a:rPr lang="fr-FR" dirty="0" err="1"/>
            <a:t>Since</a:t>
          </a:r>
          <a:r>
            <a:rPr lang="fr-FR" dirty="0"/>
            <a:t> </a:t>
          </a:r>
          <a:r>
            <a:rPr lang="fr-FR" dirty="0" err="1"/>
            <a:t>October</a:t>
          </a:r>
          <a:r>
            <a:rPr lang="fr-FR" dirty="0"/>
            <a:t> 24th 2025 </a:t>
          </a:r>
          <a:r>
            <a:rPr lang="fr-FR" dirty="0" err="1"/>
            <a:t>Views</a:t>
          </a:r>
          <a:r>
            <a:rPr lang="fr-FR" dirty="0"/>
            <a:t> - 17,845, Likes 19</a:t>
          </a:r>
        </a:p>
      </dgm:t>
      <dgm:extLst>
        <a:ext uri="{E40237B7-FDA0-4F09-8148-C483321AD2D9}">
          <dgm14:cNvPr xmlns:dgm14="http://schemas.microsoft.com/office/drawing/2010/diagram" id="0" name="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/>
        </a:ext>
      </dgm:extLst>
    </dgm:pt>
    <dgm:pt modelId="{E5EEC7F5-F316-44C6-8DFA-EED02E61C179}" type="parTrans" cxnId="{CF418750-84C5-4EE8-A472-DDCF92FCDD97}">
      <dgm:prSet/>
      <dgm:spPr/>
      <dgm:t>
        <a:bodyPr/>
        <a:lstStyle/>
        <a:p>
          <a:endParaRPr lang="en-IE"/>
        </a:p>
      </dgm:t>
    </dgm:pt>
    <dgm:pt modelId="{D18ED5E8-41B4-4C65-9BE0-D96B40C6F979}" type="sibTrans" cxnId="{CF418750-84C5-4EE8-A472-DDCF92FCDD97}">
      <dgm:prSet/>
      <dgm:spPr/>
      <dgm:t>
        <a:bodyPr/>
        <a:lstStyle/>
        <a:p>
          <a:endParaRPr lang="en-IE"/>
        </a:p>
      </dgm:t>
    </dgm:pt>
    <dgm:pt modelId="{FDE0A836-F935-4821-8E1B-B62A09E9B86E}">
      <dgm:prSet/>
      <dgm:spPr/>
      <dgm:t>
        <a:bodyPr/>
        <a:lstStyle/>
        <a:p>
          <a:r>
            <a:rPr lang="en-GB">
              <a:hlinkClick xmlns:r="http://schemas.openxmlformats.org/officeDocument/2006/relationships" r:id="rId6"/>
            </a:rPr>
            <a:t>Logrolling a person with known or suspected Spinal Cord Injury (SCI)</a:t>
          </a:r>
          <a:r>
            <a:rPr lang="en-GB"/>
            <a:t>                              </a:t>
          </a:r>
        </a:p>
        <a:p>
          <a:r>
            <a:rPr lang="en-GB"/>
            <a:t>Since September 15</a:t>
          </a:r>
          <a:r>
            <a:rPr lang="en-GB" baseline="30000"/>
            <a:t>th  </a:t>
          </a:r>
          <a:r>
            <a:rPr lang="en-GB"/>
            <a:t>2025 Views – 2,185, Likes 15</a:t>
          </a:r>
        </a:p>
      </dgm:t>
      <dgm:extLst>
        <a:ext uri="{E40237B7-FDA0-4F09-8148-C483321AD2D9}">
          <dgm14:cNvPr xmlns:dgm14="http://schemas.microsoft.com/office/drawing/2010/diagram" id="0" name="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/>
        </a:ext>
      </dgm:extLst>
    </dgm:pt>
    <dgm:pt modelId="{C0825171-4D62-4AED-9ED8-6FC28A08C2FE}" type="parTrans" cxnId="{82B00ECE-7A64-4FBE-A782-6C516841FA04}">
      <dgm:prSet/>
      <dgm:spPr/>
      <dgm:t>
        <a:bodyPr/>
        <a:lstStyle/>
        <a:p>
          <a:endParaRPr lang="en-IE"/>
        </a:p>
      </dgm:t>
    </dgm:pt>
    <dgm:pt modelId="{5B020DE5-8472-422A-913E-4A319C96D48D}" type="sibTrans" cxnId="{82B00ECE-7A64-4FBE-A782-6C516841FA04}">
      <dgm:prSet/>
      <dgm:spPr/>
      <dgm:t>
        <a:bodyPr/>
        <a:lstStyle/>
        <a:p>
          <a:endParaRPr lang="en-IE"/>
        </a:p>
      </dgm:t>
    </dgm:pt>
    <dgm:pt modelId="{E099AF63-0DE5-4F5B-86A6-5CB33FC414DA}" type="pres">
      <dgm:prSet presAssocID="{08F1B272-F738-4B42-9798-3436A6FA4AB3}" presName="vert0" presStyleCnt="0">
        <dgm:presLayoutVars>
          <dgm:dir/>
          <dgm:animOne val="branch"/>
          <dgm:animLvl val="lvl"/>
        </dgm:presLayoutVars>
      </dgm:prSet>
      <dgm:spPr/>
    </dgm:pt>
    <dgm:pt modelId="{ECE24770-AB17-4ABF-A6B0-195F1973B017}" type="pres">
      <dgm:prSet presAssocID="{7A014B2B-FE2C-4709-9284-BCDB4FAC75C0}" presName="thickLine" presStyleLbl="alignNode1" presStyleIdx="0" presStyleCnt="7"/>
      <dgm:spPr/>
    </dgm:pt>
    <dgm:pt modelId="{FD02F7D9-999D-4148-B56B-EB7FED31D333}" type="pres">
      <dgm:prSet presAssocID="{7A014B2B-FE2C-4709-9284-BCDB4FAC75C0}" presName="horz1" presStyleCnt="0"/>
      <dgm:spPr/>
    </dgm:pt>
    <dgm:pt modelId="{32408209-4500-453E-8DF2-051568E32E7A}" type="pres">
      <dgm:prSet presAssocID="{7A014B2B-FE2C-4709-9284-BCDB4FAC75C0}" presName="tx1" presStyleLbl="revTx" presStyleIdx="0" presStyleCnt="7"/>
      <dgm:spPr/>
    </dgm:pt>
    <dgm:pt modelId="{83828002-577A-42B5-9B99-D9023BEFCD26}" type="pres">
      <dgm:prSet presAssocID="{7A014B2B-FE2C-4709-9284-BCDB4FAC75C0}" presName="vert1" presStyleCnt="0"/>
      <dgm:spPr/>
    </dgm:pt>
    <dgm:pt modelId="{F44B8D86-F73E-401D-B4D0-D187D000BEA3}" type="pres">
      <dgm:prSet presAssocID="{BEE9E60A-4210-4AEA-A724-41AC5B659AA6}" presName="thickLine" presStyleLbl="alignNode1" presStyleIdx="1" presStyleCnt="7"/>
      <dgm:spPr/>
    </dgm:pt>
    <dgm:pt modelId="{A951A8D3-4E00-4D45-91F6-D84D63C8B786}" type="pres">
      <dgm:prSet presAssocID="{BEE9E60A-4210-4AEA-A724-41AC5B659AA6}" presName="horz1" presStyleCnt="0"/>
      <dgm:spPr/>
    </dgm:pt>
    <dgm:pt modelId="{D3178BC7-088E-43D1-AA15-C8AED6693AC9}" type="pres">
      <dgm:prSet presAssocID="{BEE9E60A-4210-4AEA-A724-41AC5B659AA6}" presName="tx1" presStyleLbl="revTx" presStyleIdx="1" presStyleCnt="7"/>
      <dgm:spPr/>
    </dgm:pt>
    <dgm:pt modelId="{ACA121E1-F90E-4E95-B9B5-6BDD1EC7B28D}" type="pres">
      <dgm:prSet presAssocID="{BEE9E60A-4210-4AEA-A724-41AC5B659AA6}" presName="vert1" presStyleCnt="0"/>
      <dgm:spPr/>
    </dgm:pt>
    <dgm:pt modelId="{7E305533-93B1-405A-A403-AF9CC24FE49E}" type="pres">
      <dgm:prSet presAssocID="{30DCB684-37A3-4C41-BAC6-86B964775108}" presName="thickLine" presStyleLbl="alignNode1" presStyleIdx="2" presStyleCnt="7"/>
      <dgm:spPr/>
    </dgm:pt>
    <dgm:pt modelId="{EA5F6EFF-4ECF-43DC-BF2A-90E4D8B831D2}" type="pres">
      <dgm:prSet presAssocID="{30DCB684-37A3-4C41-BAC6-86B964775108}" presName="horz1" presStyleCnt="0"/>
      <dgm:spPr/>
    </dgm:pt>
    <dgm:pt modelId="{26DC20E0-783B-40EF-9326-33B598972F6A}" type="pres">
      <dgm:prSet presAssocID="{30DCB684-37A3-4C41-BAC6-86B964775108}" presName="tx1" presStyleLbl="revTx" presStyleIdx="2" presStyleCnt="7"/>
      <dgm:spPr/>
    </dgm:pt>
    <dgm:pt modelId="{001F71C8-AA5B-4E59-9726-798F408DCD07}" type="pres">
      <dgm:prSet presAssocID="{30DCB684-37A3-4C41-BAC6-86B964775108}" presName="vert1" presStyleCnt="0"/>
      <dgm:spPr/>
    </dgm:pt>
    <dgm:pt modelId="{D5B24C9E-EAB2-44F5-9BD7-CB3BF91481CD}" type="pres">
      <dgm:prSet presAssocID="{AB125A3B-4BC0-4910-9510-42317AA3D004}" presName="thickLine" presStyleLbl="alignNode1" presStyleIdx="3" presStyleCnt="7"/>
      <dgm:spPr/>
    </dgm:pt>
    <dgm:pt modelId="{554801B8-F4EE-41F8-8BC5-2FAFBE41133D}" type="pres">
      <dgm:prSet presAssocID="{AB125A3B-4BC0-4910-9510-42317AA3D004}" presName="horz1" presStyleCnt="0"/>
      <dgm:spPr/>
    </dgm:pt>
    <dgm:pt modelId="{78F62CDC-6D34-4F7E-AC52-2D812F896CFF}" type="pres">
      <dgm:prSet presAssocID="{AB125A3B-4BC0-4910-9510-42317AA3D004}" presName="tx1" presStyleLbl="revTx" presStyleIdx="3" presStyleCnt="7"/>
      <dgm:spPr/>
    </dgm:pt>
    <dgm:pt modelId="{64204B14-ED89-4623-A6F9-977099087256}" type="pres">
      <dgm:prSet presAssocID="{AB125A3B-4BC0-4910-9510-42317AA3D004}" presName="vert1" presStyleCnt="0"/>
      <dgm:spPr/>
    </dgm:pt>
    <dgm:pt modelId="{54B31661-4D89-48EB-84C8-B7CF65D8672B}" type="pres">
      <dgm:prSet presAssocID="{33594482-BBB6-4B32-9B7B-81D2F77FDF96}" presName="thickLine" presStyleLbl="alignNode1" presStyleIdx="4" presStyleCnt="7"/>
      <dgm:spPr/>
    </dgm:pt>
    <dgm:pt modelId="{2C02CB8C-A397-486D-B020-9E38CCA6FA86}" type="pres">
      <dgm:prSet presAssocID="{33594482-BBB6-4B32-9B7B-81D2F77FDF96}" presName="horz1" presStyleCnt="0"/>
      <dgm:spPr/>
    </dgm:pt>
    <dgm:pt modelId="{C9CA8131-5116-458F-BB2F-47BC01A110DD}" type="pres">
      <dgm:prSet presAssocID="{33594482-BBB6-4B32-9B7B-81D2F77FDF96}" presName="tx1" presStyleLbl="revTx" presStyleIdx="4" presStyleCnt="7"/>
      <dgm:spPr/>
    </dgm:pt>
    <dgm:pt modelId="{5F00B141-2589-434B-BE9E-7D59021A61DA}" type="pres">
      <dgm:prSet presAssocID="{33594482-BBB6-4B32-9B7B-81D2F77FDF96}" presName="vert1" presStyleCnt="0"/>
      <dgm:spPr/>
    </dgm:pt>
    <dgm:pt modelId="{69A656D3-3900-48DA-AB87-AF358D8CAB17}" type="pres">
      <dgm:prSet presAssocID="{FDE0A836-F935-4821-8E1B-B62A09E9B86E}" presName="thickLine" presStyleLbl="alignNode1" presStyleIdx="5" presStyleCnt="7"/>
      <dgm:spPr/>
    </dgm:pt>
    <dgm:pt modelId="{A18F0AAF-30C4-492D-9D18-97AAB21DDBF9}" type="pres">
      <dgm:prSet presAssocID="{FDE0A836-F935-4821-8E1B-B62A09E9B86E}" presName="horz1" presStyleCnt="0"/>
      <dgm:spPr/>
    </dgm:pt>
    <dgm:pt modelId="{4856A37C-637B-47E3-AC08-EF8C4B32E80D}" type="pres">
      <dgm:prSet presAssocID="{FDE0A836-F935-4821-8E1B-B62A09E9B86E}" presName="tx1" presStyleLbl="revTx" presStyleIdx="5" presStyleCnt="7"/>
      <dgm:spPr/>
    </dgm:pt>
    <dgm:pt modelId="{0CBF531E-152C-48CC-A86F-479ABFBBF477}" type="pres">
      <dgm:prSet presAssocID="{FDE0A836-F935-4821-8E1B-B62A09E9B86E}" presName="vert1" presStyleCnt="0"/>
      <dgm:spPr/>
    </dgm:pt>
    <dgm:pt modelId="{4400FBDE-EC56-4FDC-9C5C-589F40086A2A}" type="pres">
      <dgm:prSet presAssocID="{23B8DC05-F708-4CFA-BF2E-623A1EE37CD4}" presName="thickLine" presStyleLbl="alignNode1" presStyleIdx="6" presStyleCnt="7"/>
      <dgm:spPr/>
    </dgm:pt>
    <dgm:pt modelId="{D43BA5E5-19EF-4A10-B02B-B79876B66DFC}" type="pres">
      <dgm:prSet presAssocID="{23B8DC05-F708-4CFA-BF2E-623A1EE37CD4}" presName="horz1" presStyleCnt="0"/>
      <dgm:spPr/>
    </dgm:pt>
    <dgm:pt modelId="{4A324083-CFB2-4233-84CD-9AD2FBEB1BB1}" type="pres">
      <dgm:prSet presAssocID="{23B8DC05-F708-4CFA-BF2E-623A1EE37CD4}" presName="tx1" presStyleLbl="revTx" presStyleIdx="6" presStyleCnt="7"/>
      <dgm:spPr/>
    </dgm:pt>
    <dgm:pt modelId="{6FBEE4FF-36FB-499E-B244-0AF7E77EC07A}" type="pres">
      <dgm:prSet presAssocID="{23B8DC05-F708-4CFA-BF2E-623A1EE37CD4}" presName="vert1" presStyleCnt="0"/>
      <dgm:spPr/>
    </dgm:pt>
  </dgm:ptLst>
  <dgm:cxnLst>
    <dgm:cxn modelId="{BFA38E07-13E0-4921-82D6-593F2AD8D555}" srcId="{08F1B272-F738-4B42-9798-3436A6FA4AB3}" destId="{23B8DC05-F708-4CFA-BF2E-623A1EE37CD4}" srcOrd="6" destOrd="0" parTransId="{D6A8532A-F92E-4819-8B78-FDB386AFAA36}" sibTransId="{D722A94A-179A-4CBD-B23A-8D05C40D8BD3}"/>
    <dgm:cxn modelId="{6193E90A-731E-4CEB-A843-FB7DBC2477D2}" type="presOf" srcId="{33594482-BBB6-4B32-9B7B-81D2F77FDF96}" destId="{C9CA8131-5116-458F-BB2F-47BC01A110DD}" srcOrd="0" destOrd="0" presId="urn:microsoft.com/office/officeart/2008/layout/LinedList"/>
    <dgm:cxn modelId="{BE1E7326-F3A3-4877-8D5A-4FB992EC1BC7}" type="presOf" srcId="{23B8DC05-F708-4CFA-BF2E-623A1EE37CD4}" destId="{4A324083-CFB2-4233-84CD-9AD2FBEB1BB1}" srcOrd="0" destOrd="0" presId="urn:microsoft.com/office/officeart/2008/layout/LinedList"/>
    <dgm:cxn modelId="{CF418750-84C5-4EE8-A472-DDCF92FCDD97}" srcId="{08F1B272-F738-4B42-9798-3436A6FA4AB3}" destId="{7A014B2B-FE2C-4709-9284-BCDB4FAC75C0}" srcOrd="0" destOrd="0" parTransId="{E5EEC7F5-F316-44C6-8DFA-EED02E61C179}" sibTransId="{D18ED5E8-41B4-4C65-9BE0-D96B40C6F979}"/>
    <dgm:cxn modelId="{3F8BC577-9BE7-4B60-BE4D-B3DED35A0AF6}" srcId="{08F1B272-F738-4B42-9798-3436A6FA4AB3}" destId="{33594482-BBB6-4B32-9B7B-81D2F77FDF96}" srcOrd="4" destOrd="0" parTransId="{9DBF307B-AEAB-43B6-9029-10A2D1F0934B}" sibTransId="{C5B2A438-FCF9-426F-A65B-E28C2921FBBD}"/>
    <dgm:cxn modelId="{B3A59D7C-183D-4F71-94E0-2EAA709D4531}" type="presOf" srcId="{30DCB684-37A3-4C41-BAC6-86B964775108}" destId="{26DC20E0-783B-40EF-9326-33B598972F6A}" srcOrd="0" destOrd="0" presId="urn:microsoft.com/office/officeart/2008/layout/LinedList"/>
    <dgm:cxn modelId="{9DE5A881-8A54-4850-86F3-CAAB404A7791}" srcId="{08F1B272-F738-4B42-9798-3436A6FA4AB3}" destId="{AB125A3B-4BC0-4910-9510-42317AA3D004}" srcOrd="3" destOrd="0" parTransId="{C486476A-8E0E-4C9C-BB3B-0B1757E7547E}" sibTransId="{CD92F8FB-FF7A-4FA5-BDC3-4201C8FAEBB8}"/>
    <dgm:cxn modelId="{FC72648A-320F-4C0F-A93E-C9D93CE84AE9}" type="presOf" srcId="{FDE0A836-F935-4821-8E1B-B62A09E9B86E}" destId="{4856A37C-637B-47E3-AC08-EF8C4B32E80D}" srcOrd="0" destOrd="0" presId="urn:microsoft.com/office/officeart/2008/layout/LinedList"/>
    <dgm:cxn modelId="{2E7C4A8D-9A96-4F35-87BF-E88B2C3EA43E}" type="presOf" srcId="{AB125A3B-4BC0-4910-9510-42317AA3D004}" destId="{78F62CDC-6D34-4F7E-AC52-2D812F896CFF}" srcOrd="0" destOrd="0" presId="urn:microsoft.com/office/officeart/2008/layout/LinedList"/>
    <dgm:cxn modelId="{9E2779CB-4EBB-412A-96C3-274061D2BC80}" srcId="{08F1B272-F738-4B42-9798-3436A6FA4AB3}" destId="{30DCB684-37A3-4C41-BAC6-86B964775108}" srcOrd="2" destOrd="0" parTransId="{AC7FD442-68F8-4CCC-BBBB-46306A36B95B}" sibTransId="{180D0C57-47B5-4695-BC61-4D12CAC4F19C}"/>
    <dgm:cxn modelId="{82B00ECE-7A64-4FBE-A782-6C516841FA04}" srcId="{08F1B272-F738-4B42-9798-3436A6FA4AB3}" destId="{FDE0A836-F935-4821-8E1B-B62A09E9B86E}" srcOrd="5" destOrd="0" parTransId="{C0825171-4D62-4AED-9ED8-6FC28A08C2FE}" sibTransId="{5B020DE5-8472-422A-913E-4A319C96D48D}"/>
    <dgm:cxn modelId="{579ED7D7-081E-4622-8C57-D95FD1FF5A4F}" type="presOf" srcId="{BEE9E60A-4210-4AEA-A724-41AC5B659AA6}" destId="{D3178BC7-088E-43D1-AA15-C8AED6693AC9}" srcOrd="0" destOrd="0" presId="urn:microsoft.com/office/officeart/2008/layout/LinedList"/>
    <dgm:cxn modelId="{B0D278DB-4D5F-4240-8DA7-A3D5D8F4A400}" type="presOf" srcId="{08F1B272-F738-4B42-9798-3436A6FA4AB3}" destId="{E099AF63-0DE5-4F5B-86A6-5CB33FC414DA}" srcOrd="0" destOrd="0" presId="urn:microsoft.com/office/officeart/2008/layout/LinedList"/>
    <dgm:cxn modelId="{92F28CED-198E-4E0C-9AC1-494F325D5967}" type="presOf" srcId="{7A014B2B-FE2C-4709-9284-BCDB4FAC75C0}" destId="{32408209-4500-453E-8DF2-051568E32E7A}" srcOrd="0" destOrd="0" presId="urn:microsoft.com/office/officeart/2008/layout/LinedList"/>
    <dgm:cxn modelId="{3A9D58F3-69DD-4999-9B5C-A25B44295BE8}" srcId="{08F1B272-F738-4B42-9798-3436A6FA4AB3}" destId="{BEE9E60A-4210-4AEA-A724-41AC5B659AA6}" srcOrd="1" destOrd="0" parTransId="{8DAE0F6A-9AC7-4391-B476-EF38B0D53D40}" sibTransId="{5F9A93D3-A16B-4F6E-9A0E-CA77CE68D5FB}"/>
    <dgm:cxn modelId="{94CAE019-9670-4D62-AF61-15445CED5893}" type="presParOf" srcId="{E099AF63-0DE5-4F5B-86A6-5CB33FC414DA}" destId="{ECE24770-AB17-4ABF-A6B0-195F1973B017}" srcOrd="0" destOrd="0" presId="urn:microsoft.com/office/officeart/2008/layout/LinedList"/>
    <dgm:cxn modelId="{0215C9DB-8A3E-469C-A4B2-C342BF65DB8F}" type="presParOf" srcId="{E099AF63-0DE5-4F5B-86A6-5CB33FC414DA}" destId="{FD02F7D9-999D-4148-B56B-EB7FED31D333}" srcOrd="1" destOrd="0" presId="urn:microsoft.com/office/officeart/2008/layout/LinedList"/>
    <dgm:cxn modelId="{3C7F6A8F-C7F7-47F7-A456-4634705E3AB4}" type="presParOf" srcId="{FD02F7D9-999D-4148-B56B-EB7FED31D333}" destId="{32408209-4500-453E-8DF2-051568E32E7A}" srcOrd="0" destOrd="0" presId="urn:microsoft.com/office/officeart/2008/layout/LinedList"/>
    <dgm:cxn modelId="{283C944D-3B97-475D-A56C-0F796735FCAE}" type="presParOf" srcId="{FD02F7D9-999D-4148-B56B-EB7FED31D333}" destId="{83828002-577A-42B5-9B99-D9023BEFCD26}" srcOrd="1" destOrd="0" presId="urn:microsoft.com/office/officeart/2008/layout/LinedList"/>
    <dgm:cxn modelId="{41B1C49D-D3D0-4D07-B6B9-76101B8F0AD2}" type="presParOf" srcId="{E099AF63-0DE5-4F5B-86A6-5CB33FC414DA}" destId="{F44B8D86-F73E-401D-B4D0-D187D000BEA3}" srcOrd="2" destOrd="0" presId="urn:microsoft.com/office/officeart/2008/layout/LinedList"/>
    <dgm:cxn modelId="{19330FA3-B0CF-459F-B4FE-E032BE0C113C}" type="presParOf" srcId="{E099AF63-0DE5-4F5B-86A6-5CB33FC414DA}" destId="{A951A8D3-4E00-4D45-91F6-D84D63C8B786}" srcOrd="3" destOrd="0" presId="urn:microsoft.com/office/officeart/2008/layout/LinedList"/>
    <dgm:cxn modelId="{845D0D45-5A85-435F-9C84-10632FEAD4E2}" type="presParOf" srcId="{A951A8D3-4E00-4D45-91F6-D84D63C8B786}" destId="{D3178BC7-088E-43D1-AA15-C8AED6693AC9}" srcOrd="0" destOrd="0" presId="urn:microsoft.com/office/officeart/2008/layout/LinedList"/>
    <dgm:cxn modelId="{D8D8809F-F5F0-4CE6-BE7F-10A245A5496B}" type="presParOf" srcId="{A951A8D3-4E00-4D45-91F6-D84D63C8B786}" destId="{ACA121E1-F90E-4E95-B9B5-6BDD1EC7B28D}" srcOrd="1" destOrd="0" presId="urn:microsoft.com/office/officeart/2008/layout/LinedList"/>
    <dgm:cxn modelId="{01CDF61E-3D02-41A0-BF25-D5F743F2A539}" type="presParOf" srcId="{E099AF63-0DE5-4F5B-86A6-5CB33FC414DA}" destId="{7E305533-93B1-405A-A403-AF9CC24FE49E}" srcOrd="4" destOrd="0" presId="urn:microsoft.com/office/officeart/2008/layout/LinedList"/>
    <dgm:cxn modelId="{695895D8-ABD6-4E5D-A75E-502D37DCA121}" type="presParOf" srcId="{E099AF63-0DE5-4F5B-86A6-5CB33FC414DA}" destId="{EA5F6EFF-4ECF-43DC-BF2A-90E4D8B831D2}" srcOrd="5" destOrd="0" presId="urn:microsoft.com/office/officeart/2008/layout/LinedList"/>
    <dgm:cxn modelId="{CB84725C-E693-4DC9-B983-AC25E494088B}" type="presParOf" srcId="{EA5F6EFF-4ECF-43DC-BF2A-90E4D8B831D2}" destId="{26DC20E0-783B-40EF-9326-33B598972F6A}" srcOrd="0" destOrd="0" presId="urn:microsoft.com/office/officeart/2008/layout/LinedList"/>
    <dgm:cxn modelId="{23C4B3BE-2B27-4B0A-ACDC-B8B6764805C6}" type="presParOf" srcId="{EA5F6EFF-4ECF-43DC-BF2A-90E4D8B831D2}" destId="{001F71C8-AA5B-4E59-9726-798F408DCD07}" srcOrd="1" destOrd="0" presId="urn:microsoft.com/office/officeart/2008/layout/LinedList"/>
    <dgm:cxn modelId="{067ECBD8-25C1-41DD-B8D9-2A64DB4BA482}" type="presParOf" srcId="{E099AF63-0DE5-4F5B-86A6-5CB33FC414DA}" destId="{D5B24C9E-EAB2-44F5-9BD7-CB3BF91481CD}" srcOrd="6" destOrd="0" presId="urn:microsoft.com/office/officeart/2008/layout/LinedList"/>
    <dgm:cxn modelId="{63DF5F4A-29C0-4DDD-AF8E-57871A5B743B}" type="presParOf" srcId="{E099AF63-0DE5-4F5B-86A6-5CB33FC414DA}" destId="{554801B8-F4EE-41F8-8BC5-2FAFBE41133D}" srcOrd="7" destOrd="0" presId="urn:microsoft.com/office/officeart/2008/layout/LinedList"/>
    <dgm:cxn modelId="{D2B8B7C9-F7EE-443D-A475-E39ABCA9141E}" type="presParOf" srcId="{554801B8-F4EE-41F8-8BC5-2FAFBE41133D}" destId="{78F62CDC-6D34-4F7E-AC52-2D812F896CFF}" srcOrd="0" destOrd="0" presId="urn:microsoft.com/office/officeart/2008/layout/LinedList"/>
    <dgm:cxn modelId="{25541544-4A6A-4790-81C5-8F109E3DE635}" type="presParOf" srcId="{554801B8-F4EE-41F8-8BC5-2FAFBE41133D}" destId="{64204B14-ED89-4623-A6F9-977099087256}" srcOrd="1" destOrd="0" presId="urn:microsoft.com/office/officeart/2008/layout/LinedList"/>
    <dgm:cxn modelId="{A3021693-E4F8-4372-9089-1FFE5CA5A27B}" type="presParOf" srcId="{E099AF63-0DE5-4F5B-86A6-5CB33FC414DA}" destId="{54B31661-4D89-48EB-84C8-B7CF65D8672B}" srcOrd="8" destOrd="0" presId="urn:microsoft.com/office/officeart/2008/layout/LinedList"/>
    <dgm:cxn modelId="{91F9935F-D722-41D4-B495-BECEC2B29BC1}" type="presParOf" srcId="{E099AF63-0DE5-4F5B-86A6-5CB33FC414DA}" destId="{2C02CB8C-A397-486D-B020-9E38CCA6FA86}" srcOrd="9" destOrd="0" presId="urn:microsoft.com/office/officeart/2008/layout/LinedList"/>
    <dgm:cxn modelId="{1B4B8BEF-CB64-46D3-B520-BEF513F6D44A}" type="presParOf" srcId="{2C02CB8C-A397-486D-B020-9E38CCA6FA86}" destId="{C9CA8131-5116-458F-BB2F-47BC01A110DD}" srcOrd="0" destOrd="0" presId="urn:microsoft.com/office/officeart/2008/layout/LinedList"/>
    <dgm:cxn modelId="{B1A82FDF-846F-464B-8ACD-34BB9D169D1F}" type="presParOf" srcId="{2C02CB8C-A397-486D-B020-9E38CCA6FA86}" destId="{5F00B141-2589-434B-BE9E-7D59021A61DA}" srcOrd="1" destOrd="0" presId="urn:microsoft.com/office/officeart/2008/layout/LinedList"/>
    <dgm:cxn modelId="{F5A47882-4245-47C3-B8BB-4069F4E51E3B}" type="presParOf" srcId="{E099AF63-0DE5-4F5B-86A6-5CB33FC414DA}" destId="{69A656D3-3900-48DA-AB87-AF358D8CAB17}" srcOrd="10" destOrd="0" presId="urn:microsoft.com/office/officeart/2008/layout/LinedList"/>
    <dgm:cxn modelId="{7A22287E-BF68-41D0-A900-58BA66C23D84}" type="presParOf" srcId="{E099AF63-0DE5-4F5B-86A6-5CB33FC414DA}" destId="{A18F0AAF-30C4-492D-9D18-97AAB21DDBF9}" srcOrd="11" destOrd="0" presId="urn:microsoft.com/office/officeart/2008/layout/LinedList"/>
    <dgm:cxn modelId="{74ACCAB1-01B3-43D1-9C2D-AD1E26BAC7B1}" type="presParOf" srcId="{A18F0AAF-30C4-492D-9D18-97AAB21DDBF9}" destId="{4856A37C-637B-47E3-AC08-EF8C4B32E80D}" srcOrd="0" destOrd="0" presId="urn:microsoft.com/office/officeart/2008/layout/LinedList"/>
    <dgm:cxn modelId="{ED16B145-73D4-4041-ADAF-27C647677475}" type="presParOf" srcId="{A18F0AAF-30C4-492D-9D18-97AAB21DDBF9}" destId="{0CBF531E-152C-48CC-A86F-479ABFBBF477}" srcOrd="1" destOrd="0" presId="urn:microsoft.com/office/officeart/2008/layout/LinedList"/>
    <dgm:cxn modelId="{768D0855-7D84-425F-A593-B26D04B93DEB}" type="presParOf" srcId="{E099AF63-0DE5-4F5B-86A6-5CB33FC414DA}" destId="{4400FBDE-EC56-4FDC-9C5C-589F40086A2A}" srcOrd="12" destOrd="0" presId="urn:microsoft.com/office/officeart/2008/layout/LinedList"/>
    <dgm:cxn modelId="{4F064DEC-94FF-4159-BB67-7497E88BF4DB}" type="presParOf" srcId="{E099AF63-0DE5-4F5B-86A6-5CB33FC414DA}" destId="{D43BA5E5-19EF-4A10-B02B-B79876B66DFC}" srcOrd="13" destOrd="0" presId="urn:microsoft.com/office/officeart/2008/layout/LinedList"/>
    <dgm:cxn modelId="{EB3E34E9-24B6-41C2-8479-F2B885945939}" type="presParOf" srcId="{D43BA5E5-19EF-4A10-B02B-B79876B66DFC}" destId="{4A324083-CFB2-4233-84CD-9AD2FBEB1BB1}" srcOrd="0" destOrd="0" presId="urn:microsoft.com/office/officeart/2008/layout/LinedList"/>
    <dgm:cxn modelId="{B298FABA-766A-494A-9D17-7CB4555282B0}" type="presParOf" srcId="{D43BA5E5-19EF-4A10-B02B-B79876B66DFC}" destId="{6FBEE4FF-36FB-499E-B244-0AF7E77EC07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FFA509-3814-4DF9-9F58-696FA706CF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574CCB-1F95-4D2C-BAEA-B2687C4139BE}">
      <dgm:prSet custT="1"/>
      <dgm:spPr/>
      <dgm:t>
        <a:bodyPr/>
        <a:lstStyle/>
        <a:p>
          <a:r>
            <a:rPr lang="en-US" dirty="0">
              <a:latin typeface="Verdana"/>
            </a:rPr>
            <a:t>YouTube Subscribers to School of Nursing &amp; Midwifery, UL channel</a:t>
          </a:r>
        </a:p>
      </dgm:t>
      <dgm:extLst>
        <a:ext uri="{E40237B7-FDA0-4F09-8148-C483321AD2D9}">
          <dgm14:cNvPr xmlns:dgm14="http://schemas.microsoft.com/office/drawing/2010/diagram" id="0" name="" descr="YouTube Subscribers to School of Nursing &amp; Midwifery, UL channel&#10;Then: June 2025 – 79&#10;Now: February 2026 - 243&#10;"/>
        </a:ext>
      </dgm:extLst>
    </dgm:pt>
    <dgm:pt modelId="{0A5711B7-66A6-441F-B20F-AA434F9179D1}" type="parTrans" cxnId="{503D8803-8CDE-4CA4-814D-3371FB28F1EA}">
      <dgm:prSet/>
      <dgm:spPr/>
      <dgm:t>
        <a:bodyPr/>
        <a:lstStyle/>
        <a:p>
          <a:endParaRPr lang="en-US"/>
        </a:p>
      </dgm:t>
    </dgm:pt>
    <dgm:pt modelId="{6E19E2FA-BEE6-4D06-80D6-7828871AABB5}" type="sibTrans" cxnId="{503D8803-8CDE-4CA4-814D-3371FB28F1EA}">
      <dgm:prSet/>
      <dgm:spPr/>
      <dgm:t>
        <a:bodyPr/>
        <a:lstStyle/>
        <a:p>
          <a:endParaRPr lang="en-US"/>
        </a:p>
      </dgm:t>
    </dgm:pt>
    <dgm:pt modelId="{8F923157-7E14-4722-A8DC-3380210D4998}">
      <dgm:prSet custT="1"/>
      <dgm:spPr/>
      <dgm:t>
        <a:bodyPr/>
        <a:lstStyle/>
        <a:p>
          <a:pPr rtl="0"/>
          <a:r>
            <a:rPr lang="en-US">
              <a:latin typeface="Verdana"/>
              <a:ea typeface="Calibri"/>
              <a:cs typeface="Calibri"/>
            </a:rPr>
            <a:t>Then:</a:t>
          </a:r>
          <a:r>
            <a:rPr lang="en-US">
              <a:latin typeface="Verdana"/>
            </a:rPr>
            <a:t> </a:t>
          </a:r>
          <a:r>
            <a:rPr lang="en-US">
              <a:latin typeface="Verdana"/>
              <a:ea typeface="Calibri"/>
              <a:cs typeface="Calibri"/>
            </a:rPr>
            <a:t>June 2025 </a:t>
          </a:r>
          <a:r>
            <a:rPr lang="en-US">
              <a:latin typeface="Verdana"/>
            </a:rPr>
            <a:t>– 79</a:t>
          </a:r>
        </a:p>
      </dgm:t>
      <dgm:extLst>
        <a:ext uri="{E40237B7-FDA0-4F09-8148-C483321AD2D9}">
          <dgm14:cNvPr xmlns:dgm14="http://schemas.microsoft.com/office/drawing/2010/diagram" id="0" name="" descr="YouTube Subscribers to School of Nursing &amp; Midwifery, UL channel&#10;Then: June 2025 – 79&#10;Now: February 2026 - 243&#10;"/>
        </a:ext>
      </dgm:extLst>
    </dgm:pt>
    <dgm:pt modelId="{6E45CC31-6C2C-4EFF-90E4-0ACE907D2034}" type="parTrans" cxnId="{7DEAA629-E2FF-4F5B-ACFF-9259FC7502EA}">
      <dgm:prSet/>
      <dgm:spPr/>
      <dgm:t>
        <a:bodyPr/>
        <a:lstStyle/>
        <a:p>
          <a:endParaRPr lang="en-US"/>
        </a:p>
      </dgm:t>
    </dgm:pt>
    <dgm:pt modelId="{3B8EBE8B-2F0C-4A53-AE4F-FB747A82F9EC}" type="sibTrans" cxnId="{7DEAA629-E2FF-4F5B-ACFF-9259FC7502EA}">
      <dgm:prSet/>
      <dgm:spPr/>
      <dgm:t>
        <a:bodyPr/>
        <a:lstStyle/>
        <a:p>
          <a:endParaRPr lang="en-US"/>
        </a:p>
      </dgm:t>
    </dgm:pt>
    <dgm:pt modelId="{9A8920AC-BB40-4494-9ABC-25169987F9FC}">
      <dgm:prSet custT="1"/>
      <dgm:spPr/>
      <dgm:t>
        <a:bodyPr/>
        <a:lstStyle/>
        <a:p>
          <a:pPr rtl="0"/>
          <a:r>
            <a:rPr lang="en-US" dirty="0">
              <a:latin typeface="Verdana"/>
              <a:ea typeface="Calibri"/>
              <a:cs typeface="Calibri"/>
            </a:rPr>
            <a:t>Now:</a:t>
          </a:r>
          <a:r>
            <a:rPr lang="en-US" dirty="0">
              <a:latin typeface="Verdana"/>
            </a:rPr>
            <a:t> February</a:t>
          </a:r>
          <a:r>
            <a:rPr lang="en-US" dirty="0">
              <a:latin typeface="Verdana"/>
              <a:ea typeface="Calibri"/>
              <a:cs typeface="Calibri"/>
            </a:rPr>
            <a:t> 2026 </a:t>
          </a:r>
          <a:r>
            <a:rPr lang="en-US" dirty="0">
              <a:latin typeface="Verdana"/>
            </a:rPr>
            <a:t>- 243</a:t>
          </a:r>
        </a:p>
      </dgm:t>
      <dgm:extLst>
        <a:ext uri="{E40237B7-FDA0-4F09-8148-C483321AD2D9}">
          <dgm14:cNvPr xmlns:dgm14="http://schemas.microsoft.com/office/drawing/2010/diagram" id="0" name="" descr="YouTube Subscribers to School of Nursing &amp; Midwifery, UL channel&#10;Then: June 2025 – 79&#10;Now: February 2026 - 243&#10;"/>
        </a:ext>
      </dgm:extLst>
    </dgm:pt>
    <dgm:pt modelId="{FD7AA3A4-E87E-4E8C-A775-5CA383B0C9E2}" type="parTrans" cxnId="{57ABE4A1-D070-45F6-9494-0D5065DF6EB4}">
      <dgm:prSet/>
      <dgm:spPr/>
      <dgm:t>
        <a:bodyPr/>
        <a:lstStyle/>
        <a:p>
          <a:endParaRPr lang="en-US"/>
        </a:p>
      </dgm:t>
    </dgm:pt>
    <dgm:pt modelId="{1A9B56DA-8AC8-4412-BA69-867B2FF01469}" type="sibTrans" cxnId="{57ABE4A1-D070-45F6-9494-0D5065DF6EB4}">
      <dgm:prSet/>
      <dgm:spPr/>
      <dgm:t>
        <a:bodyPr/>
        <a:lstStyle/>
        <a:p>
          <a:endParaRPr lang="en-US"/>
        </a:p>
      </dgm:t>
    </dgm:pt>
    <dgm:pt modelId="{94943DA1-2046-4B92-89B0-B228D5C290AD}" type="pres">
      <dgm:prSet presAssocID="{01FFA509-3814-4DF9-9F58-696FA706CF1F}" presName="root" presStyleCnt="0">
        <dgm:presLayoutVars>
          <dgm:dir/>
          <dgm:resizeHandles val="exact"/>
        </dgm:presLayoutVars>
      </dgm:prSet>
      <dgm:spPr/>
    </dgm:pt>
    <dgm:pt modelId="{5BE1EF1B-1B84-4F53-AD01-048BD22E449A}" type="pres">
      <dgm:prSet presAssocID="{71574CCB-1F95-4D2C-BAEA-B2687C4139BE}" presName="compNode" presStyleCnt="0"/>
      <dgm:spPr/>
    </dgm:pt>
    <dgm:pt modelId="{D75B3FBF-8975-4724-8F38-C06E116EA249}" type="pres">
      <dgm:prSet presAssocID="{71574CCB-1F95-4D2C-BAEA-B2687C4139BE}" presName="bgRect" presStyleLbl="bgShp" presStyleIdx="0" presStyleCnt="3"/>
      <dgm:spPr/>
    </dgm:pt>
    <dgm:pt modelId="{6571DD6F-BF6D-4898-B91D-99FE32338C52}" type="pres">
      <dgm:prSet presAssocID="{71574CCB-1F95-4D2C-BAEA-B2687C4139B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1B895C5D-E1C6-4952-807E-35383FBC1D2B}" type="pres">
      <dgm:prSet presAssocID="{71574CCB-1F95-4D2C-BAEA-B2687C4139BE}" presName="spaceRect" presStyleCnt="0"/>
      <dgm:spPr/>
    </dgm:pt>
    <dgm:pt modelId="{D57629A0-69A2-4051-BFC9-E5BF0E81E363}" type="pres">
      <dgm:prSet presAssocID="{71574CCB-1F95-4D2C-BAEA-B2687C4139BE}" presName="parTx" presStyleLbl="revTx" presStyleIdx="0" presStyleCnt="3">
        <dgm:presLayoutVars>
          <dgm:chMax val="0"/>
          <dgm:chPref val="0"/>
        </dgm:presLayoutVars>
      </dgm:prSet>
      <dgm:spPr/>
    </dgm:pt>
    <dgm:pt modelId="{A67F2DAB-D59F-4DA3-B2FC-64DFBA4F2965}" type="pres">
      <dgm:prSet presAssocID="{6E19E2FA-BEE6-4D06-80D6-7828871AABB5}" presName="sibTrans" presStyleCnt="0"/>
      <dgm:spPr/>
    </dgm:pt>
    <dgm:pt modelId="{13E34FDD-B8F4-4F5D-8D58-8DE66EEB48A4}" type="pres">
      <dgm:prSet presAssocID="{8F923157-7E14-4722-A8DC-3380210D4998}" presName="compNode" presStyleCnt="0"/>
      <dgm:spPr/>
    </dgm:pt>
    <dgm:pt modelId="{008792A2-40D8-4E8D-8FF2-207D3A81FCBF}" type="pres">
      <dgm:prSet presAssocID="{8F923157-7E14-4722-A8DC-3380210D4998}" presName="bgRect" presStyleLbl="bgShp" presStyleIdx="1" presStyleCnt="3"/>
      <dgm:spPr/>
    </dgm:pt>
    <dgm:pt modelId="{74FE7EAC-28FF-4F93-A29D-37B6110BCCB5}" type="pres">
      <dgm:prSet presAssocID="{8F923157-7E14-4722-A8DC-3380210D499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oons"/>
        </a:ext>
      </dgm:extLst>
    </dgm:pt>
    <dgm:pt modelId="{E3E0CE2C-D179-4E48-96E0-91855743D815}" type="pres">
      <dgm:prSet presAssocID="{8F923157-7E14-4722-A8DC-3380210D4998}" presName="spaceRect" presStyleCnt="0"/>
      <dgm:spPr/>
    </dgm:pt>
    <dgm:pt modelId="{5D7A1EA6-48FC-43A9-90BC-80BCD2B9DA0C}" type="pres">
      <dgm:prSet presAssocID="{8F923157-7E14-4722-A8DC-3380210D4998}" presName="parTx" presStyleLbl="revTx" presStyleIdx="1" presStyleCnt="3">
        <dgm:presLayoutVars>
          <dgm:chMax val="0"/>
          <dgm:chPref val="0"/>
        </dgm:presLayoutVars>
      </dgm:prSet>
      <dgm:spPr/>
    </dgm:pt>
    <dgm:pt modelId="{6B986D9E-0627-49AC-AC94-A1D06CD33A3A}" type="pres">
      <dgm:prSet presAssocID="{3B8EBE8B-2F0C-4A53-AE4F-FB747A82F9EC}" presName="sibTrans" presStyleCnt="0"/>
      <dgm:spPr/>
    </dgm:pt>
    <dgm:pt modelId="{C400ED6F-ED8B-401F-8A8A-9ABFD0CF6DAD}" type="pres">
      <dgm:prSet presAssocID="{9A8920AC-BB40-4494-9ABC-25169987F9FC}" presName="compNode" presStyleCnt="0"/>
      <dgm:spPr/>
    </dgm:pt>
    <dgm:pt modelId="{55FC04F9-D8EC-4D23-9F85-E510245693A6}" type="pres">
      <dgm:prSet presAssocID="{9A8920AC-BB40-4494-9ABC-25169987F9FC}" presName="bgRect" presStyleLbl="bgShp" presStyleIdx="2" presStyleCnt="3"/>
      <dgm:spPr/>
    </dgm:pt>
    <dgm:pt modelId="{08B91049-9BDE-4953-A239-4331EF3616A3}" type="pres">
      <dgm:prSet presAssocID="{9A8920AC-BB40-4494-9ABC-25169987F9F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FE419B32-22DC-4295-9583-8ED1D64DC706}" type="pres">
      <dgm:prSet presAssocID="{9A8920AC-BB40-4494-9ABC-25169987F9FC}" presName="spaceRect" presStyleCnt="0"/>
      <dgm:spPr/>
    </dgm:pt>
    <dgm:pt modelId="{1ADC4090-1F6F-41E1-8ED8-9B7F0D4C01CD}" type="pres">
      <dgm:prSet presAssocID="{9A8920AC-BB40-4494-9ABC-25169987F9F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6802603-99FF-4964-9A33-9B96BACAFE1E}" type="presOf" srcId="{9A8920AC-BB40-4494-9ABC-25169987F9FC}" destId="{1ADC4090-1F6F-41E1-8ED8-9B7F0D4C01CD}" srcOrd="0" destOrd="0" presId="urn:microsoft.com/office/officeart/2018/2/layout/IconVerticalSolidList"/>
    <dgm:cxn modelId="{503D8803-8CDE-4CA4-814D-3371FB28F1EA}" srcId="{01FFA509-3814-4DF9-9F58-696FA706CF1F}" destId="{71574CCB-1F95-4D2C-BAEA-B2687C4139BE}" srcOrd="0" destOrd="0" parTransId="{0A5711B7-66A6-441F-B20F-AA434F9179D1}" sibTransId="{6E19E2FA-BEE6-4D06-80D6-7828871AABB5}"/>
    <dgm:cxn modelId="{7DEAA629-E2FF-4F5B-ACFF-9259FC7502EA}" srcId="{01FFA509-3814-4DF9-9F58-696FA706CF1F}" destId="{8F923157-7E14-4722-A8DC-3380210D4998}" srcOrd="1" destOrd="0" parTransId="{6E45CC31-6C2C-4EFF-90E4-0ACE907D2034}" sibTransId="{3B8EBE8B-2F0C-4A53-AE4F-FB747A82F9EC}"/>
    <dgm:cxn modelId="{3C654060-5530-46A5-A9CB-CCF39522FE25}" type="presOf" srcId="{01FFA509-3814-4DF9-9F58-696FA706CF1F}" destId="{94943DA1-2046-4B92-89B0-B228D5C290AD}" srcOrd="0" destOrd="0" presId="urn:microsoft.com/office/officeart/2018/2/layout/IconVerticalSolidList"/>
    <dgm:cxn modelId="{9412977B-27A2-4BCC-957A-518BB960B94A}" type="presOf" srcId="{8F923157-7E14-4722-A8DC-3380210D4998}" destId="{5D7A1EA6-48FC-43A9-90BC-80BCD2B9DA0C}" srcOrd="0" destOrd="0" presId="urn:microsoft.com/office/officeart/2018/2/layout/IconVerticalSolidList"/>
    <dgm:cxn modelId="{57ABE4A1-D070-45F6-9494-0D5065DF6EB4}" srcId="{01FFA509-3814-4DF9-9F58-696FA706CF1F}" destId="{9A8920AC-BB40-4494-9ABC-25169987F9FC}" srcOrd="2" destOrd="0" parTransId="{FD7AA3A4-E87E-4E8C-A775-5CA383B0C9E2}" sibTransId="{1A9B56DA-8AC8-4412-BA69-867B2FF01469}"/>
    <dgm:cxn modelId="{555D58CC-E1E3-4488-87D1-D13F371AA976}" type="presOf" srcId="{71574CCB-1F95-4D2C-BAEA-B2687C4139BE}" destId="{D57629A0-69A2-4051-BFC9-E5BF0E81E363}" srcOrd="0" destOrd="0" presId="urn:microsoft.com/office/officeart/2018/2/layout/IconVerticalSolidList"/>
    <dgm:cxn modelId="{54FFA874-BB79-48FA-BEFF-2B1927833975}" type="presParOf" srcId="{94943DA1-2046-4B92-89B0-B228D5C290AD}" destId="{5BE1EF1B-1B84-4F53-AD01-048BD22E449A}" srcOrd="0" destOrd="0" presId="urn:microsoft.com/office/officeart/2018/2/layout/IconVerticalSolidList"/>
    <dgm:cxn modelId="{06FB046C-9029-4EFE-8EDB-21F941A2FBC5}" type="presParOf" srcId="{5BE1EF1B-1B84-4F53-AD01-048BD22E449A}" destId="{D75B3FBF-8975-4724-8F38-C06E116EA249}" srcOrd="0" destOrd="0" presId="urn:microsoft.com/office/officeart/2018/2/layout/IconVerticalSolidList"/>
    <dgm:cxn modelId="{7430840B-5AA9-4A3A-8162-63C3B32C7712}" type="presParOf" srcId="{5BE1EF1B-1B84-4F53-AD01-048BD22E449A}" destId="{6571DD6F-BF6D-4898-B91D-99FE32338C52}" srcOrd="1" destOrd="0" presId="urn:microsoft.com/office/officeart/2018/2/layout/IconVerticalSolidList"/>
    <dgm:cxn modelId="{ADD8B020-509C-45DE-9CC1-8D9986D4EF6C}" type="presParOf" srcId="{5BE1EF1B-1B84-4F53-AD01-048BD22E449A}" destId="{1B895C5D-E1C6-4952-807E-35383FBC1D2B}" srcOrd="2" destOrd="0" presId="urn:microsoft.com/office/officeart/2018/2/layout/IconVerticalSolidList"/>
    <dgm:cxn modelId="{DD237D40-4EA9-4DA0-AA8D-96E932B3A96C}" type="presParOf" srcId="{5BE1EF1B-1B84-4F53-AD01-048BD22E449A}" destId="{D57629A0-69A2-4051-BFC9-E5BF0E81E363}" srcOrd="3" destOrd="0" presId="urn:microsoft.com/office/officeart/2018/2/layout/IconVerticalSolidList"/>
    <dgm:cxn modelId="{3CBF4AC1-336C-405F-A7E3-7964C065E1EF}" type="presParOf" srcId="{94943DA1-2046-4B92-89B0-B228D5C290AD}" destId="{A67F2DAB-D59F-4DA3-B2FC-64DFBA4F2965}" srcOrd="1" destOrd="0" presId="urn:microsoft.com/office/officeart/2018/2/layout/IconVerticalSolidList"/>
    <dgm:cxn modelId="{938E054F-EA38-410C-851B-3E1CE365A207}" type="presParOf" srcId="{94943DA1-2046-4B92-89B0-B228D5C290AD}" destId="{13E34FDD-B8F4-4F5D-8D58-8DE66EEB48A4}" srcOrd="2" destOrd="0" presId="urn:microsoft.com/office/officeart/2018/2/layout/IconVerticalSolidList"/>
    <dgm:cxn modelId="{C39B2725-C29F-46C8-B4B3-2D49DDA191AC}" type="presParOf" srcId="{13E34FDD-B8F4-4F5D-8D58-8DE66EEB48A4}" destId="{008792A2-40D8-4E8D-8FF2-207D3A81FCBF}" srcOrd="0" destOrd="0" presId="urn:microsoft.com/office/officeart/2018/2/layout/IconVerticalSolidList"/>
    <dgm:cxn modelId="{9B5E8526-D88B-472D-9959-217ED07E2637}" type="presParOf" srcId="{13E34FDD-B8F4-4F5D-8D58-8DE66EEB48A4}" destId="{74FE7EAC-28FF-4F93-A29D-37B6110BCCB5}" srcOrd="1" destOrd="0" presId="urn:microsoft.com/office/officeart/2018/2/layout/IconVerticalSolidList"/>
    <dgm:cxn modelId="{0D291086-54E4-4B02-A401-8D7FCF4F60B8}" type="presParOf" srcId="{13E34FDD-B8F4-4F5D-8D58-8DE66EEB48A4}" destId="{E3E0CE2C-D179-4E48-96E0-91855743D815}" srcOrd="2" destOrd="0" presId="urn:microsoft.com/office/officeart/2018/2/layout/IconVerticalSolidList"/>
    <dgm:cxn modelId="{06C6FBE5-8D64-474B-AD24-0816679ADC56}" type="presParOf" srcId="{13E34FDD-B8F4-4F5D-8D58-8DE66EEB48A4}" destId="{5D7A1EA6-48FC-43A9-90BC-80BCD2B9DA0C}" srcOrd="3" destOrd="0" presId="urn:microsoft.com/office/officeart/2018/2/layout/IconVerticalSolidList"/>
    <dgm:cxn modelId="{362457E0-C396-4E57-8501-DB90E659B327}" type="presParOf" srcId="{94943DA1-2046-4B92-89B0-B228D5C290AD}" destId="{6B986D9E-0627-49AC-AC94-A1D06CD33A3A}" srcOrd="3" destOrd="0" presId="urn:microsoft.com/office/officeart/2018/2/layout/IconVerticalSolidList"/>
    <dgm:cxn modelId="{03AEA63B-F4A9-4134-9CD0-83A204B7B466}" type="presParOf" srcId="{94943DA1-2046-4B92-89B0-B228D5C290AD}" destId="{C400ED6F-ED8B-401F-8A8A-9ABFD0CF6DAD}" srcOrd="4" destOrd="0" presId="urn:microsoft.com/office/officeart/2018/2/layout/IconVerticalSolidList"/>
    <dgm:cxn modelId="{14C17D5E-F1A6-4940-B8DB-E9A929EEB307}" type="presParOf" srcId="{C400ED6F-ED8B-401F-8A8A-9ABFD0CF6DAD}" destId="{55FC04F9-D8EC-4D23-9F85-E510245693A6}" srcOrd="0" destOrd="0" presId="urn:microsoft.com/office/officeart/2018/2/layout/IconVerticalSolidList"/>
    <dgm:cxn modelId="{067AEF59-E429-4068-9DFD-9E73C04EA957}" type="presParOf" srcId="{C400ED6F-ED8B-401F-8A8A-9ABFD0CF6DAD}" destId="{08B91049-9BDE-4953-A239-4331EF3616A3}" srcOrd="1" destOrd="0" presId="urn:microsoft.com/office/officeart/2018/2/layout/IconVerticalSolidList"/>
    <dgm:cxn modelId="{05F2604F-96A6-4E3C-94AC-DED4453C3E58}" type="presParOf" srcId="{C400ED6F-ED8B-401F-8A8A-9ABFD0CF6DAD}" destId="{FE419B32-22DC-4295-9583-8ED1D64DC706}" srcOrd="2" destOrd="0" presId="urn:microsoft.com/office/officeart/2018/2/layout/IconVerticalSolidList"/>
    <dgm:cxn modelId="{32BEEC40-91CB-42D5-8702-3CDFA74656F7}" type="presParOf" srcId="{C400ED6F-ED8B-401F-8A8A-9ABFD0CF6DAD}" destId="{1ADC4090-1F6F-41E1-8ED8-9B7F0D4C01C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161FF-C31F-48C9-959A-108D0D167B21}">
      <dsp:nvSpPr>
        <dsp:cNvPr id="0" name=""/>
        <dsp:cNvSpPr/>
      </dsp:nvSpPr>
      <dsp:spPr>
        <a:xfrm>
          <a:off x="0" y="21447"/>
          <a:ext cx="10227742" cy="185810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500" kern="12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Kerry McGlynn. RGN, </a:t>
          </a:r>
          <a:r>
            <a:rPr lang="en-IE" sz="3500" kern="1200" dirty="0" err="1">
              <a:solidFill>
                <a:srgbClr val="011717"/>
              </a:solidFill>
              <a:latin typeface="Helvetica"/>
              <a:ea typeface="+mn-ea"/>
              <a:cs typeface="Helvetica"/>
            </a:rPr>
            <a:t>H.Dip</a:t>
          </a:r>
          <a:r>
            <a:rPr lang="en-IE" sz="3500" kern="12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 Nursing, MSc in Leadership, PNE in Nursing Education, RNT</a:t>
          </a:r>
          <a:endParaRPr lang="en-US" sz="3500" kern="1200" dirty="0">
            <a:solidFill>
              <a:srgbClr val="011717"/>
            </a:solidFill>
            <a:latin typeface="Helvetica"/>
            <a:ea typeface="+mn-ea"/>
            <a:cs typeface="Helvetica"/>
          </a:endParaRPr>
        </a:p>
      </dsp:txBody>
      <dsp:txXfrm>
        <a:off x="90705" y="112152"/>
        <a:ext cx="10046332" cy="1676696"/>
      </dsp:txXfrm>
    </dsp:sp>
    <dsp:sp modelId="{2578DC49-BB1E-4B22-AE3B-872B1E1248AE}">
      <dsp:nvSpPr>
        <dsp:cNvPr id="0" name=""/>
        <dsp:cNvSpPr/>
      </dsp:nvSpPr>
      <dsp:spPr>
        <a:xfrm>
          <a:off x="0" y="1980353"/>
          <a:ext cx="10227742" cy="185810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500" kern="12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Jennifer Byrne. RGN, RCN, BSc., PGDip in Perioperative Nursing, PGCert in Practice Education.</a:t>
          </a:r>
          <a:endParaRPr lang="en-US" sz="3500" kern="1200" dirty="0">
            <a:solidFill>
              <a:srgbClr val="011717"/>
            </a:solidFill>
            <a:latin typeface="Helvetica"/>
            <a:ea typeface="+mn-ea"/>
            <a:cs typeface="Helvetica"/>
          </a:endParaRPr>
        </a:p>
      </dsp:txBody>
      <dsp:txXfrm>
        <a:off x="90705" y="2071058"/>
        <a:ext cx="10046332" cy="1676696"/>
      </dsp:txXfrm>
    </dsp:sp>
    <dsp:sp modelId="{1AAE6DB0-1279-4BA0-886E-D824DA8FCDF3}">
      <dsp:nvSpPr>
        <dsp:cNvPr id="0" name=""/>
        <dsp:cNvSpPr/>
      </dsp:nvSpPr>
      <dsp:spPr>
        <a:xfrm>
          <a:off x="0" y="3939260"/>
          <a:ext cx="10227742" cy="185810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500" kern="12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Dr Kevin Johnson. </a:t>
          </a:r>
          <a:r>
            <a:rPr lang="en-IE" sz="3500" kern="1200" dirty="0" err="1">
              <a:solidFill>
                <a:srgbClr val="011717"/>
              </a:solidFill>
              <a:latin typeface="Helvetica"/>
              <a:ea typeface="+mn-ea"/>
              <a:cs typeface="Helvetica"/>
            </a:rPr>
            <a:t>B.Eng</a:t>
          </a:r>
          <a:r>
            <a:rPr lang="en-IE" sz="3500" kern="12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, </a:t>
          </a:r>
          <a:r>
            <a:rPr lang="en-IE" sz="3500" kern="1200" dirty="0" err="1">
              <a:solidFill>
                <a:srgbClr val="011717"/>
              </a:solidFill>
              <a:latin typeface="Helvetica"/>
              <a:ea typeface="+mn-ea"/>
              <a:cs typeface="Helvetica"/>
            </a:rPr>
            <a:t>M.Eng</a:t>
          </a:r>
          <a:r>
            <a:rPr lang="en-IE" sz="3500" kern="1200" dirty="0">
              <a:solidFill>
                <a:srgbClr val="011717"/>
              </a:solidFill>
              <a:latin typeface="Helvetica"/>
              <a:ea typeface="+mn-ea"/>
              <a:cs typeface="Helvetica"/>
            </a:rPr>
            <a:t>, PhD., Senior AV Technician, School of Nursing &amp; Midwifery.</a:t>
          </a:r>
          <a:endParaRPr lang="en-US" sz="3500" kern="1200" dirty="0">
            <a:solidFill>
              <a:srgbClr val="011717"/>
            </a:solidFill>
            <a:latin typeface="Helvetica"/>
            <a:ea typeface="+mn-ea"/>
            <a:cs typeface="Helvetica"/>
          </a:endParaRPr>
        </a:p>
      </dsp:txBody>
      <dsp:txXfrm>
        <a:off x="90705" y="4029965"/>
        <a:ext cx="10046332" cy="1676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24770-AB17-4ABF-A6B0-195F1973B017}">
      <dsp:nvSpPr>
        <dsp:cNvPr id="0" name=""/>
        <dsp:cNvSpPr/>
      </dsp:nvSpPr>
      <dsp:spPr>
        <a:xfrm>
          <a:off x="0" y="997"/>
          <a:ext cx="88781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408209-4500-453E-8DF2-051568E32E7A}">
      <dsp:nvSpPr>
        <dsp:cNvPr id="0" name=""/>
        <dsp:cNvSpPr/>
      </dsp:nvSpPr>
      <dsp:spPr>
        <a:xfrm>
          <a:off x="0" y="997"/>
          <a:ext cx="8878141" cy="11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 err="1">
              <a:hlinkClick xmlns:r="http://schemas.openxmlformats.org/officeDocument/2006/relationships" r:id="rId1"/>
            </a:rPr>
            <a:t>Vastus</a:t>
          </a:r>
          <a:r>
            <a:rPr lang="fr-FR" sz="2200" kern="1200" dirty="0">
              <a:hlinkClick xmlns:r="http://schemas.openxmlformats.org/officeDocument/2006/relationships" r:id="rId1"/>
            </a:rPr>
            <a:t> </a:t>
          </a:r>
          <a:r>
            <a:rPr lang="fr-FR" sz="2200" kern="1200" dirty="0" err="1">
              <a:hlinkClick xmlns:r="http://schemas.openxmlformats.org/officeDocument/2006/relationships" r:id="rId1"/>
            </a:rPr>
            <a:t>Lateralis</a:t>
          </a:r>
          <a:r>
            <a:rPr lang="fr-FR" sz="2200" kern="1200" dirty="0">
              <a:hlinkClick xmlns:r="http://schemas.openxmlformats.org/officeDocument/2006/relationships" r:id="rId1"/>
            </a:rPr>
            <a:t> IM Injection Technique</a:t>
          </a:r>
          <a:r>
            <a:rPr lang="fr-FR" sz="2200" kern="1200" dirty="0"/>
            <a:t>                                                                           </a:t>
          </a:r>
          <a:r>
            <a:rPr lang="fr-FR" sz="2200" kern="1200" dirty="0" err="1"/>
            <a:t>Since</a:t>
          </a:r>
          <a:r>
            <a:rPr lang="fr-FR" sz="2200" kern="1200" dirty="0"/>
            <a:t> </a:t>
          </a:r>
          <a:r>
            <a:rPr lang="fr-FR" sz="2200" kern="1200" dirty="0" err="1"/>
            <a:t>October</a:t>
          </a:r>
          <a:r>
            <a:rPr lang="fr-FR" sz="2200" kern="1200" dirty="0"/>
            <a:t> 24th 2025 </a:t>
          </a:r>
          <a:r>
            <a:rPr lang="fr-FR" sz="2200" kern="1200" dirty="0" err="1"/>
            <a:t>Views</a:t>
          </a:r>
          <a:r>
            <a:rPr lang="fr-FR" sz="2200" kern="1200" dirty="0"/>
            <a:t> - 17,845, Likes 19</a:t>
          </a:r>
        </a:p>
      </dsp:txBody>
      <dsp:txXfrm>
        <a:off x="0" y="997"/>
        <a:ext cx="8878141" cy="1167198"/>
      </dsp:txXfrm>
    </dsp:sp>
    <dsp:sp modelId="{F44B8D86-F73E-401D-B4D0-D187D000BEA3}">
      <dsp:nvSpPr>
        <dsp:cNvPr id="0" name=""/>
        <dsp:cNvSpPr/>
      </dsp:nvSpPr>
      <dsp:spPr>
        <a:xfrm>
          <a:off x="0" y="1168196"/>
          <a:ext cx="88781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78BC7-088E-43D1-AA15-C8AED6693AC9}">
      <dsp:nvSpPr>
        <dsp:cNvPr id="0" name=""/>
        <dsp:cNvSpPr/>
      </dsp:nvSpPr>
      <dsp:spPr>
        <a:xfrm>
          <a:off x="0" y="1168196"/>
          <a:ext cx="8878141" cy="11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>
              <a:hlinkClick xmlns:r="http://schemas.openxmlformats.org/officeDocument/2006/relationships" r:id="rId2"/>
            </a:rPr>
            <a:t>Ventrogluteal IM Injection technique</a:t>
          </a:r>
          <a:r>
            <a:rPr lang="en-IE" sz="2200" kern="1200"/>
            <a:t>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Since November 7</a:t>
          </a:r>
          <a:r>
            <a:rPr lang="en-IE" sz="2200" kern="1200" baseline="30000"/>
            <a:t>th</a:t>
          </a:r>
          <a:r>
            <a:rPr lang="en-IE" sz="2200" kern="1200"/>
            <a:t> 2025 Views – 18,401, Likes 26</a:t>
          </a:r>
        </a:p>
      </dsp:txBody>
      <dsp:txXfrm>
        <a:off x="0" y="1168196"/>
        <a:ext cx="8878141" cy="1167198"/>
      </dsp:txXfrm>
    </dsp:sp>
    <dsp:sp modelId="{7E305533-93B1-405A-A403-AF9CC24FE49E}">
      <dsp:nvSpPr>
        <dsp:cNvPr id="0" name=""/>
        <dsp:cNvSpPr/>
      </dsp:nvSpPr>
      <dsp:spPr>
        <a:xfrm>
          <a:off x="0" y="2335395"/>
          <a:ext cx="88781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C20E0-783B-40EF-9326-33B598972F6A}">
      <dsp:nvSpPr>
        <dsp:cNvPr id="0" name=""/>
        <dsp:cNvSpPr/>
      </dsp:nvSpPr>
      <dsp:spPr>
        <a:xfrm>
          <a:off x="0" y="2335395"/>
          <a:ext cx="8878141" cy="11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>
              <a:hlinkClick xmlns:r="http://schemas.openxmlformats.org/officeDocument/2006/relationships" r:id="rId3"/>
            </a:rPr>
            <a:t>Dorso gluteal IM Injection Technique</a:t>
          </a:r>
          <a:r>
            <a:rPr lang="en-IE" sz="2200" kern="1200"/>
            <a:t> 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Since October 24</a:t>
          </a:r>
          <a:r>
            <a:rPr lang="en-IE" sz="2200" kern="1200" baseline="30000"/>
            <a:t>th</a:t>
          </a:r>
          <a:r>
            <a:rPr lang="en-IE" sz="2200" kern="1200"/>
            <a:t> 2025 Views -  16,204, Likes 22</a:t>
          </a:r>
          <a:endParaRPr lang="en-US" sz="2200" kern="1200"/>
        </a:p>
      </dsp:txBody>
      <dsp:txXfrm>
        <a:off x="0" y="2335395"/>
        <a:ext cx="8878141" cy="1167198"/>
      </dsp:txXfrm>
    </dsp:sp>
    <dsp:sp modelId="{D5B24C9E-EAB2-44F5-9BD7-CB3BF91481CD}">
      <dsp:nvSpPr>
        <dsp:cNvPr id="0" name=""/>
        <dsp:cNvSpPr/>
      </dsp:nvSpPr>
      <dsp:spPr>
        <a:xfrm>
          <a:off x="0" y="3502594"/>
          <a:ext cx="88781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62CDC-6D34-4F7E-AC52-2D812F896CFF}">
      <dsp:nvSpPr>
        <dsp:cNvPr id="0" name=""/>
        <dsp:cNvSpPr/>
      </dsp:nvSpPr>
      <dsp:spPr>
        <a:xfrm>
          <a:off x="0" y="3502594"/>
          <a:ext cx="8878141" cy="11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>
              <a:hlinkClick xmlns:r="http://schemas.openxmlformats.org/officeDocument/2006/relationships" r:id="rId4"/>
            </a:rPr>
            <a:t>Subcutaneous Injection Technique</a:t>
          </a:r>
          <a:r>
            <a:rPr lang="en-IE" sz="2200" kern="1200"/>
            <a:t>                                                                                   Since September 19</a:t>
          </a:r>
          <a:r>
            <a:rPr lang="en-IE" sz="2200" kern="1200" baseline="30000"/>
            <a:t>th </a:t>
          </a:r>
          <a:r>
            <a:rPr lang="en-IE" sz="2200" kern="1200"/>
            <a:t> 2025 Views -  9,909, Likes 22  </a:t>
          </a:r>
        </a:p>
      </dsp:txBody>
      <dsp:txXfrm>
        <a:off x="0" y="3502594"/>
        <a:ext cx="8878141" cy="1167198"/>
      </dsp:txXfrm>
    </dsp:sp>
    <dsp:sp modelId="{54B31661-4D89-48EB-84C8-B7CF65D8672B}">
      <dsp:nvSpPr>
        <dsp:cNvPr id="0" name=""/>
        <dsp:cNvSpPr/>
      </dsp:nvSpPr>
      <dsp:spPr>
        <a:xfrm>
          <a:off x="0" y="4669792"/>
          <a:ext cx="88781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A8131-5116-458F-BB2F-47BC01A110DD}">
      <dsp:nvSpPr>
        <dsp:cNvPr id="0" name=""/>
        <dsp:cNvSpPr/>
      </dsp:nvSpPr>
      <dsp:spPr>
        <a:xfrm>
          <a:off x="0" y="4669792"/>
          <a:ext cx="8878141" cy="11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>
              <a:hlinkClick xmlns:r="http://schemas.openxmlformats.org/officeDocument/2006/relationships" r:id="rId5"/>
            </a:rPr>
            <a:t>Deltoid IM Injection Technique</a:t>
          </a:r>
          <a:r>
            <a:rPr lang="en-IE" sz="2200" kern="1200"/>
            <a:t> 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200" kern="1200"/>
            <a:t> Since October 24</a:t>
          </a:r>
          <a:r>
            <a:rPr lang="en-IE" sz="2200" kern="1200" baseline="30000"/>
            <a:t>th</a:t>
          </a:r>
          <a:r>
            <a:rPr lang="en-IE" sz="2200" kern="1200"/>
            <a:t> 2025 Views - 3605, Likes 12	</a:t>
          </a:r>
        </a:p>
      </dsp:txBody>
      <dsp:txXfrm>
        <a:off x="0" y="4669792"/>
        <a:ext cx="8878141" cy="1167198"/>
      </dsp:txXfrm>
    </dsp:sp>
    <dsp:sp modelId="{69A656D3-3900-48DA-AB87-AF358D8CAB17}">
      <dsp:nvSpPr>
        <dsp:cNvPr id="0" name=""/>
        <dsp:cNvSpPr/>
      </dsp:nvSpPr>
      <dsp:spPr>
        <a:xfrm>
          <a:off x="0" y="5836991"/>
          <a:ext cx="88781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6A37C-637B-47E3-AC08-EF8C4B32E80D}">
      <dsp:nvSpPr>
        <dsp:cNvPr id="0" name=""/>
        <dsp:cNvSpPr/>
      </dsp:nvSpPr>
      <dsp:spPr>
        <a:xfrm>
          <a:off x="0" y="5836991"/>
          <a:ext cx="8878141" cy="11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hlinkClick xmlns:r="http://schemas.openxmlformats.org/officeDocument/2006/relationships" r:id="rId6"/>
            </a:rPr>
            <a:t>Logrolling a person with known or suspected Spinal Cord Injury (SCI)</a:t>
          </a:r>
          <a:r>
            <a:rPr lang="en-GB" sz="2200" kern="1200"/>
            <a:t>                             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Since September 15</a:t>
          </a:r>
          <a:r>
            <a:rPr lang="en-GB" sz="2200" kern="1200" baseline="30000"/>
            <a:t>th  </a:t>
          </a:r>
          <a:r>
            <a:rPr lang="en-GB" sz="2200" kern="1200"/>
            <a:t>2025 Views – 2,185, Likes 15</a:t>
          </a:r>
        </a:p>
      </dsp:txBody>
      <dsp:txXfrm>
        <a:off x="0" y="5836991"/>
        <a:ext cx="8878141" cy="1167198"/>
      </dsp:txXfrm>
    </dsp:sp>
    <dsp:sp modelId="{4400FBDE-EC56-4FDC-9C5C-589F40086A2A}">
      <dsp:nvSpPr>
        <dsp:cNvPr id="0" name=""/>
        <dsp:cNvSpPr/>
      </dsp:nvSpPr>
      <dsp:spPr>
        <a:xfrm>
          <a:off x="0" y="7004190"/>
          <a:ext cx="887814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24083-CFB2-4233-84CD-9AD2FBEB1BB1}">
      <dsp:nvSpPr>
        <dsp:cNvPr id="0" name=""/>
        <dsp:cNvSpPr/>
      </dsp:nvSpPr>
      <dsp:spPr>
        <a:xfrm>
          <a:off x="0" y="7004190"/>
          <a:ext cx="8878141" cy="11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0" y="7004190"/>
        <a:ext cx="8878141" cy="1167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B3FBF-8975-4724-8F38-C06E116EA249}">
      <dsp:nvSpPr>
        <dsp:cNvPr id="0" name=""/>
        <dsp:cNvSpPr/>
      </dsp:nvSpPr>
      <dsp:spPr>
        <a:xfrm>
          <a:off x="0" y="786"/>
          <a:ext cx="14022172" cy="18395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1DD6F-BF6D-4898-B91D-99FE32338C52}">
      <dsp:nvSpPr>
        <dsp:cNvPr id="0" name=""/>
        <dsp:cNvSpPr/>
      </dsp:nvSpPr>
      <dsp:spPr>
        <a:xfrm>
          <a:off x="556477" y="414694"/>
          <a:ext cx="1011776" cy="10117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629A0-69A2-4051-BFC9-E5BF0E81E363}">
      <dsp:nvSpPr>
        <dsp:cNvPr id="0" name=""/>
        <dsp:cNvSpPr/>
      </dsp:nvSpPr>
      <dsp:spPr>
        <a:xfrm>
          <a:off x="2124731" y="786"/>
          <a:ext cx="11897440" cy="183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690" tIns="194690" rIns="194690" bIns="19469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Verdana"/>
            </a:rPr>
            <a:t>YouTube Subscribers to School of Nursing &amp; Midwifery, UL channel</a:t>
          </a:r>
        </a:p>
      </dsp:txBody>
      <dsp:txXfrm>
        <a:off x="2124731" y="786"/>
        <a:ext cx="11897440" cy="1839594"/>
      </dsp:txXfrm>
    </dsp:sp>
    <dsp:sp modelId="{008792A2-40D8-4E8D-8FF2-207D3A81FCBF}">
      <dsp:nvSpPr>
        <dsp:cNvPr id="0" name=""/>
        <dsp:cNvSpPr/>
      </dsp:nvSpPr>
      <dsp:spPr>
        <a:xfrm>
          <a:off x="0" y="2300279"/>
          <a:ext cx="14022172" cy="18395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E7EAC-28FF-4F93-A29D-37B6110BCCB5}">
      <dsp:nvSpPr>
        <dsp:cNvPr id="0" name=""/>
        <dsp:cNvSpPr/>
      </dsp:nvSpPr>
      <dsp:spPr>
        <a:xfrm>
          <a:off x="556477" y="2714188"/>
          <a:ext cx="1011776" cy="10117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7A1EA6-48FC-43A9-90BC-80BCD2B9DA0C}">
      <dsp:nvSpPr>
        <dsp:cNvPr id="0" name=""/>
        <dsp:cNvSpPr/>
      </dsp:nvSpPr>
      <dsp:spPr>
        <a:xfrm>
          <a:off x="2124731" y="2300279"/>
          <a:ext cx="11897440" cy="183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690" tIns="194690" rIns="194690" bIns="19469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Verdana"/>
              <a:ea typeface="Calibri"/>
              <a:cs typeface="Calibri"/>
            </a:rPr>
            <a:t>Then:</a:t>
          </a:r>
          <a:r>
            <a:rPr lang="en-US" sz="3600" kern="1200">
              <a:latin typeface="Verdana"/>
            </a:rPr>
            <a:t> </a:t>
          </a:r>
          <a:r>
            <a:rPr lang="en-US" sz="3600" kern="1200">
              <a:latin typeface="Verdana"/>
              <a:ea typeface="Calibri"/>
              <a:cs typeface="Calibri"/>
            </a:rPr>
            <a:t>June 2025 </a:t>
          </a:r>
          <a:r>
            <a:rPr lang="en-US" sz="3600" kern="1200">
              <a:latin typeface="Verdana"/>
            </a:rPr>
            <a:t>– 79</a:t>
          </a:r>
        </a:p>
      </dsp:txBody>
      <dsp:txXfrm>
        <a:off x="2124731" y="2300279"/>
        <a:ext cx="11897440" cy="1839594"/>
      </dsp:txXfrm>
    </dsp:sp>
    <dsp:sp modelId="{55FC04F9-D8EC-4D23-9F85-E510245693A6}">
      <dsp:nvSpPr>
        <dsp:cNvPr id="0" name=""/>
        <dsp:cNvSpPr/>
      </dsp:nvSpPr>
      <dsp:spPr>
        <a:xfrm>
          <a:off x="0" y="4599772"/>
          <a:ext cx="14022172" cy="18395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B91049-9BDE-4953-A239-4331EF3616A3}">
      <dsp:nvSpPr>
        <dsp:cNvPr id="0" name=""/>
        <dsp:cNvSpPr/>
      </dsp:nvSpPr>
      <dsp:spPr>
        <a:xfrm>
          <a:off x="556477" y="5013681"/>
          <a:ext cx="1011776" cy="10117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C4090-1F6F-41E1-8ED8-9B7F0D4C01CD}">
      <dsp:nvSpPr>
        <dsp:cNvPr id="0" name=""/>
        <dsp:cNvSpPr/>
      </dsp:nvSpPr>
      <dsp:spPr>
        <a:xfrm>
          <a:off x="2124731" y="4599772"/>
          <a:ext cx="11897440" cy="1839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690" tIns="194690" rIns="194690" bIns="19469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Verdana"/>
              <a:ea typeface="Calibri"/>
              <a:cs typeface="Calibri"/>
            </a:rPr>
            <a:t>Now:</a:t>
          </a:r>
          <a:r>
            <a:rPr lang="en-US" sz="3600" kern="1200" dirty="0">
              <a:latin typeface="Verdana"/>
            </a:rPr>
            <a:t> February</a:t>
          </a:r>
          <a:r>
            <a:rPr lang="en-US" sz="3600" kern="1200" dirty="0">
              <a:latin typeface="Verdana"/>
              <a:ea typeface="Calibri"/>
              <a:cs typeface="Calibri"/>
            </a:rPr>
            <a:t> 2026 </a:t>
          </a:r>
          <a:r>
            <a:rPr lang="en-US" sz="3600" kern="1200" dirty="0">
              <a:latin typeface="Verdana"/>
            </a:rPr>
            <a:t>- 243</a:t>
          </a:r>
        </a:p>
      </dsp:txBody>
      <dsp:txXfrm>
        <a:off x="2124731" y="4599772"/>
        <a:ext cx="11897440" cy="1839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9BE40E-9896-D594-DCD0-C06E6C8E47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25A45-5747-30F4-38A5-D4E477655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555EB-84DB-A048-BA91-A7DCE75C63A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ECE37-BCF3-166E-76BF-B54B80FB1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F543C-B206-B06E-B751-6B97A57828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61A47-E589-834B-9FDD-B3E516C5A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58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2511425" y="514350"/>
            <a:ext cx="4121150" cy="25717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267751" latinLnBrk="0">
      <a:defRPr sz="1600">
        <a:latin typeface="+mj-lt"/>
        <a:ea typeface="+mj-ea"/>
        <a:cs typeface="+mj-cs"/>
        <a:sym typeface="Calibri"/>
      </a:defRPr>
    </a:lvl1pPr>
    <a:lvl2pPr indent="228600" defTabSz="1267751" latinLnBrk="0">
      <a:defRPr sz="1600">
        <a:latin typeface="+mj-lt"/>
        <a:ea typeface="+mj-ea"/>
        <a:cs typeface="+mj-cs"/>
        <a:sym typeface="Calibri"/>
      </a:defRPr>
    </a:lvl2pPr>
    <a:lvl3pPr indent="457200" defTabSz="1267751" latinLnBrk="0">
      <a:defRPr sz="1600">
        <a:latin typeface="+mj-lt"/>
        <a:ea typeface="+mj-ea"/>
        <a:cs typeface="+mj-cs"/>
        <a:sym typeface="Calibri"/>
      </a:defRPr>
    </a:lvl3pPr>
    <a:lvl4pPr indent="685800" defTabSz="1267751" latinLnBrk="0">
      <a:defRPr sz="1600">
        <a:latin typeface="+mj-lt"/>
        <a:ea typeface="+mj-ea"/>
        <a:cs typeface="+mj-cs"/>
        <a:sym typeface="Calibri"/>
      </a:defRPr>
    </a:lvl4pPr>
    <a:lvl5pPr indent="914400" defTabSz="1267751" latinLnBrk="0">
      <a:defRPr sz="1600">
        <a:latin typeface="+mj-lt"/>
        <a:ea typeface="+mj-ea"/>
        <a:cs typeface="+mj-cs"/>
        <a:sym typeface="Calibri"/>
      </a:defRPr>
    </a:lvl5pPr>
    <a:lvl6pPr indent="1143000" defTabSz="1267751" latinLnBrk="0">
      <a:defRPr sz="1600">
        <a:latin typeface="+mj-lt"/>
        <a:ea typeface="+mj-ea"/>
        <a:cs typeface="+mj-cs"/>
        <a:sym typeface="Calibri"/>
      </a:defRPr>
    </a:lvl6pPr>
    <a:lvl7pPr indent="1371600" defTabSz="1267751" latinLnBrk="0">
      <a:defRPr sz="1600">
        <a:latin typeface="+mj-lt"/>
        <a:ea typeface="+mj-ea"/>
        <a:cs typeface="+mj-cs"/>
        <a:sym typeface="Calibri"/>
      </a:defRPr>
    </a:lvl7pPr>
    <a:lvl8pPr indent="1600200" defTabSz="1267751" latinLnBrk="0">
      <a:defRPr sz="1600">
        <a:latin typeface="+mj-lt"/>
        <a:ea typeface="+mj-ea"/>
        <a:cs typeface="+mj-cs"/>
        <a:sym typeface="Calibri"/>
      </a:defRPr>
    </a:lvl8pPr>
    <a:lvl9pPr indent="1828800" defTabSz="1267751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514350"/>
            <a:ext cx="41211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7FB5-42AA-40BD-A514-F2775FDF9BFA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2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91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1507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514350"/>
            <a:ext cx="41211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If you have any questions-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7FB5-42AA-40BD-A514-F2775FDF9BFA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6110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="1">
              <a:solidFill>
                <a:srgbClr val="0053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85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A048E-4325-441E-A3D2-06BA42BB4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0173F7-CB6A-84D3-CB0E-5AD08D88B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1425" y="514350"/>
            <a:ext cx="4121150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00E5FE-53C9-847E-76D3-553F82DAF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4800" indent="-304800"/>
            <a:r>
              <a:rPr lang="en-IE" sz="1000">
                <a:latin typeface="Verdana"/>
                <a:ea typeface="Verdana"/>
              </a:rPr>
              <a:t>Diverse population with differing learning needs- embraced</a:t>
            </a:r>
          </a:p>
          <a:p>
            <a:pPr marL="304800" indent="-304800"/>
            <a:r>
              <a:rPr lang="en-IE" sz="1000">
                <a:latin typeface="Verdana"/>
                <a:ea typeface="Verdana"/>
              </a:rPr>
              <a:t>Accessibility and Inclusion which tr</a:t>
            </a:r>
          </a:p>
          <a:p>
            <a:pPr marL="304800" indent="-304800"/>
            <a:r>
              <a:rPr lang="en-IE" sz="1000">
                <a:latin typeface="Verdana"/>
                <a:ea typeface="Verdana"/>
              </a:rPr>
              <a:t>Universal Design -key!</a:t>
            </a:r>
          </a:p>
          <a:p>
            <a:pPr marL="304800" indent="-304800"/>
            <a:r>
              <a:rPr lang="en-IE" sz="1000">
                <a:latin typeface="Verdana"/>
                <a:ea typeface="Verdana"/>
              </a:rPr>
              <a:t>Easily navigated and accessed</a:t>
            </a:r>
          </a:p>
          <a:p>
            <a:pPr marL="304800" indent="-304800"/>
            <a:r>
              <a:rPr lang="en-IE" sz="1000">
                <a:latin typeface="Verdana"/>
                <a:ea typeface="Verdana"/>
              </a:rPr>
              <a:t>to support teaching and learning</a:t>
            </a:r>
          </a:p>
          <a:p>
            <a:pPr marL="304800" indent="-304800"/>
            <a:r>
              <a:rPr lang="en-IE" sz="1000">
                <a:latin typeface="Verdana"/>
                <a:ea typeface="Verdana"/>
              </a:rPr>
              <a:t>Equality, Diversity and Inclusion</a:t>
            </a:r>
          </a:p>
          <a:p>
            <a:pPr fontAlgn="t">
              <a:lnSpc>
                <a:spcPts val="1500"/>
              </a:lnSpc>
              <a:buFont typeface="Arial" panose="020B0604020202020204" pitchFamily="34" charset="0"/>
              <a:buNone/>
            </a:pPr>
            <a:endParaRPr lang="en-GB" sz="100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2EAA-0C0E-F524-64AB-5077AB72A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7FB5-42AA-40BD-A514-F2775FDF9BFA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554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5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6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0BF93-034F-3315-BEF3-B0C6C698E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3B9A0-E046-68C5-BF16-32A5C124B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207B6-0B95-34E1-B6F1-2FC7DEF01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1425" y="514350"/>
            <a:ext cx="412115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7FB5-42AA-40BD-A514-F2775FDF9BFA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842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A7FB5-42AA-40BD-A514-F2775FDF9BFA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0011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1836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63999" y="7775999"/>
            <a:ext cx="10080002" cy="796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63999" y="8572486"/>
            <a:ext cx="10080002" cy="796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 sz="3500">
                <a:solidFill>
                  <a:srgbClr val="00A9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eorgia"/>
              </a:defRPr>
            </a:lvl1pPr>
            <a:lvl2pPr marL="0" indent="609671">
              <a:buSzTx/>
              <a:buFontTx/>
              <a:buNone/>
              <a:defRPr sz="3500">
                <a:solidFill>
                  <a:srgbClr val="00A9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eorgia"/>
              </a:defRPr>
            </a:lvl2pPr>
            <a:lvl3pPr marL="0" indent="1219342">
              <a:buSzTx/>
              <a:buFontTx/>
              <a:buNone/>
              <a:defRPr sz="3500">
                <a:solidFill>
                  <a:srgbClr val="00A9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eorgia"/>
              </a:defRPr>
            </a:lvl3pPr>
            <a:lvl4pPr marL="0" indent="1829013">
              <a:buSzTx/>
              <a:buFontTx/>
              <a:buNone/>
              <a:defRPr sz="3500">
                <a:solidFill>
                  <a:srgbClr val="00A9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eorgia"/>
              </a:defRPr>
            </a:lvl4pPr>
            <a:lvl5pPr marL="0" indent="2438685">
              <a:buSzTx/>
              <a:buFontTx/>
              <a:buNone/>
              <a:defRPr sz="3500">
                <a:solidFill>
                  <a:srgbClr val="00A9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eorgi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57066" y="9131993"/>
            <a:ext cx="3793068" cy="546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icture 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1D724131-32C3-290F-CE65-A6B5837A50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459" y="7911303"/>
            <a:ext cx="7400633" cy="188187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863999" y="2412000"/>
            <a:ext cx="14022172" cy="47725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3630123A-7244-AEF5-E8B4-24A44646E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18" y="8784384"/>
            <a:ext cx="4598167" cy="116679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d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863999" y="6479999"/>
            <a:ext cx="10080002" cy="1808234"/>
          </a:xfrm>
          <a:prstGeom prst="rect">
            <a:avLst/>
          </a:prstGeom>
        </p:spPr>
        <p:txBody>
          <a:bodyPr/>
          <a:lstStyle>
            <a:lvl1pPr>
              <a:defRPr sz="4700" b="1">
                <a:solidFill>
                  <a:srgbClr val="00A95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57066" y="9131993"/>
            <a:ext cx="3793068" cy="546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9E4639C6-AC10-23BD-FCF6-C2B0EA6187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134" y="1586910"/>
            <a:ext cx="4276187" cy="1087373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916" y="2409362"/>
            <a:ext cx="6908800" cy="178249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000" indent="0">
              <a:buNone/>
              <a:defRPr/>
            </a:lvl2pPr>
            <a:lvl3pPr marL="1218002" indent="0">
              <a:buNone/>
              <a:defRPr/>
            </a:lvl3pPr>
            <a:lvl4pPr marL="1827002" indent="0">
              <a:buNone/>
              <a:defRPr/>
            </a:lvl4pPr>
            <a:lvl5pPr marL="2436002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1" y="2409361"/>
            <a:ext cx="6655116" cy="6438369"/>
          </a:xfrm>
        </p:spPr>
        <p:txBody>
          <a:bodyPr/>
          <a:lstStyle>
            <a:lvl1pPr>
              <a:lnSpc>
                <a:spcPts val="4295"/>
              </a:lnSpc>
              <a:defRPr sz="2497" b="1"/>
            </a:lvl1pPr>
            <a:lvl2pPr>
              <a:lnSpc>
                <a:spcPts val="4295"/>
              </a:lnSpc>
              <a:defRPr sz="2497" b="1"/>
            </a:lvl2pPr>
            <a:lvl3pPr>
              <a:lnSpc>
                <a:spcPts val="4295"/>
              </a:lnSpc>
              <a:defRPr sz="2497" b="1"/>
            </a:lvl3pPr>
            <a:lvl4pPr>
              <a:lnSpc>
                <a:spcPts val="4295"/>
              </a:lnSpc>
              <a:defRPr sz="2497" b="1"/>
            </a:lvl4pPr>
            <a:lvl5pPr>
              <a:lnSpc>
                <a:spcPts val="4295"/>
              </a:lnSpc>
              <a:defRPr sz="2497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3916" y="4350335"/>
            <a:ext cx="6908800" cy="449739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000" indent="0">
              <a:buNone/>
              <a:defRPr/>
            </a:lvl2pPr>
            <a:lvl3pPr marL="1218002" indent="0">
              <a:buNone/>
              <a:defRPr/>
            </a:lvl3pPr>
            <a:lvl4pPr marL="1827002" indent="0">
              <a:buNone/>
              <a:defRPr/>
            </a:lvl4pPr>
            <a:lvl5pPr marL="2436002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06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63999" y="1223999"/>
            <a:ext cx="14022172" cy="1042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2367703"/>
            <a:ext cx="14630400" cy="7779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61939" y="9464050"/>
            <a:ext cx="330161" cy="3327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solidFill>
                  <a:srgbClr val="00533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D0ECC7E7-A6EE-AF88-D443-59695B35DA5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018" y="8784384"/>
            <a:ext cx="4598167" cy="11667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9" r:id="rId3"/>
    <p:sldLayoutId id="2147483660" r:id="rId4"/>
    <p:sldLayoutId id="2147483661" r:id="rId5"/>
  </p:sldLayoutIdLst>
  <p:transition spd="med"/>
  <p:txStyles>
    <p:titleStyle>
      <a:lvl1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  <a:sym typeface="Georgia"/>
        </a:defRPr>
      </a:lvl1pPr>
      <a:lvl2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121934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none" spc="0" baseline="0">
          <a:solidFill>
            <a:srgbClr val="005336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304835" marR="0" indent="-304835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Verdana" panose="020B0604030504040204" pitchFamily="34" charset="0"/>
          <a:ea typeface="Verdana" panose="020B0604030504040204" pitchFamily="34" charset="0"/>
          <a:cs typeface="+mn-cs"/>
          <a:sym typeface="Helvetica"/>
        </a:defRPr>
      </a:lvl1pPr>
      <a:lvl2pPr marL="914506" marR="0" indent="-304834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Verdana" panose="020B0604030504040204" pitchFamily="34" charset="0"/>
          <a:ea typeface="Verdana" panose="020B0604030504040204" pitchFamily="34" charset="0"/>
          <a:cs typeface="+mn-cs"/>
          <a:sym typeface="Helvetica"/>
        </a:defRPr>
      </a:lvl2pPr>
      <a:lvl3pPr marL="1524177" marR="0" indent="-304834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Verdana" panose="020B0604030504040204" pitchFamily="34" charset="0"/>
          <a:ea typeface="Verdana" panose="020B0604030504040204" pitchFamily="34" charset="0"/>
          <a:cs typeface="+mn-cs"/>
          <a:sym typeface="Helvetica"/>
        </a:defRPr>
      </a:lvl3pPr>
      <a:lvl4pPr marL="2133849" marR="0" indent="-304835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Verdana" panose="020B0604030504040204" pitchFamily="34" charset="0"/>
          <a:ea typeface="Verdana" panose="020B0604030504040204" pitchFamily="34" charset="0"/>
          <a:cs typeface="+mn-cs"/>
          <a:sym typeface="Helvetica"/>
        </a:defRPr>
      </a:lvl4pPr>
      <a:lvl5pPr marL="2743519" marR="0" indent="-304835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Verdana" panose="020B0604030504040204" pitchFamily="34" charset="0"/>
          <a:ea typeface="Verdana" panose="020B0604030504040204" pitchFamily="34" charset="0"/>
          <a:cs typeface="+mn-cs"/>
          <a:sym typeface="Helvetica"/>
        </a:defRPr>
      </a:lvl5pPr>
      <a:lvl6pPr marL="3340489" marR="0" indent="-292133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+mn-lt"/>
          <a:ea typeface="+mn-ea"/>
          <a:cs typeface="+mn-cs"/>
          <a:sym typeface="Helvetica"/>
        </a:defRPr>
      </a:lvl6pPr>
      <a:lvl7pPr marL="3950160" marR="0" indent="-292133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+mn-lt"/>
          <a:ea typeface="+mn-ea"/>
          <a:cs typeface="+mn-cs"/>
          <a:sym typeface="Helvetica"/>
        </a:defRPr>
      </a:lvl7pPr>
      <a:lvl8pPr marL="4559832" marR="0" indent="-292133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+mn-lt"/>
          <a:ea typeface="+mn-ea"/>
          <a:cs typeface="+mn-cs"/>
          <a:sym typeface="Helvetica"/>
        </a:defRPr>
      </a:lvl8pPr>
      <a:lvl9pPr marL="5169503" marR="0" indent="-292133" algn="l" defTabSz="1219342" rtl="0" latinLnBrk="0">
        <a:lnSpc>
          <a:spcPct val="90000"/>
        </a:lnSpc>
        <a:spcBef>
          <a:spcPts val="13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5336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633875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267751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901627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2535502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3169379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3803253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4437129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5071005" algn="r" defTabSz="1267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lHwV9PY7AT0?start=102&amp;feature=oembed" TargetMode="External"/><Relationship Id="rId1" Type="http://schemas.openxmlformats.org/officeDocument/2006/relationships/video" Target="https://www.youtube.com/embed/EMMXttc2-VU?start=107&amp;feature=oembed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byrne@ul.i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evin.johnson@ul.ie" TargetMode="External"/><Relationship Id="rId4" Type="http://schemas.openxmlformats.org/officeDocument/2006/relationships/hyperlink" Target="mailto:kerry.mcglynn@ul.ie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SchoolnmUL200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5369700-B73B-C2A7-3241-2FC603AE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149" y="3554977"/>
            <a:ext cx="10849970" cy="3828462"/>
          </a:xfrm>
        </p:spPr>
        <p:txBody>
          <a:bodyPr lIns="45719" tIns="45720" rIns="45719" bIns="45720" anchor="t">
            <a:normAutofit/>
          </a:bodyPr>
          <a:lstStyle/>
          <a:p>
            <a:pPr lvl="0"/>
            <a:r>
              <a:rPr lang="en-GB" sz="4400" dirty="0">
                <a:latin typeface="Arial"/>
                <a:ea typeface="Verdana"/>
                <a:cs typeface="Arial"/>
              </a:rPr>
              <a:t>UDL-Informed Digital Approaches to Learning, Teaching, and Assessment in Undergraduate Nursing and Midwifery Education</a:t>
            </a:r>
            <a:endParaRPr lang="en-IE" sz="4400" dirty="0">
              <a:latin typeface="Arial"/>
              <a:ea typeface="Verdana"/>
              <a:cs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674139-259A-A6E1-1731-3EA3C63A28D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14869" y="7191811"/>
            <a:ext cx="10080002" cy="796488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 sz="3600" dirty="0">
                <a:solidFill>
                  <a:schemeClr val="tx1">
                    <a:lumMod val="10000"/>
                    <a:lumOff val="90000"/>
                  </a:schemeClr>
                </a:solidFill>
                <a:latin typeface="Arial"/>
                <a:ea typeface="Verdana"/>
                <a:cs typeface="Arial"/>
              </a:rPr>
              <a:t>Jennifer Byrne and Kerry McGlynn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C0E62-6037-34B0-B67B-68BD228E0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3E7C7-3683-0B95-9A27-13F5A1EE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t">
            <a:normAutofit fontScale="90000"/>
          </a:bodyPr>
          <a:lstStyle/>
          <a:p>
            <a:r>
              <a:rPr lang="en-GB" sz="4400" dirty="0">
                <a:latin typeface="Arial"/>
                <a:ea typeface="Verdana"/>
                <a:cs typeface="Arial"/>
              </a:rPr>
              <a:t>Impact on Learning &amp; Assessment (2)</a:t>
            </a:r>
            <a:br>
              <a:rPr lang="en-GB" sz="4800" b="1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63573-4D5E-D4E7-C969-66E5F368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999" y="2047655"/>
            <a:ext cx="14022172" cy="6844249"/>
          </a:xfrm>
        </p:spPr>
        <p:txBody>
          <a:bodyPr lIns="45719" tIns="45720" rIns="45719" bIns="45720" anchor="t">
            <a:noAutofit/>
          </a:bodyPr>
          <a:lstStyle/>
          <a:p>
            <a:pPr marL="304800" indent="-304800" fontAlgn="t">
              <a:lnSpc>
                <a:spcPct val="150000"/>
              </a:lnSpc>
              <a:buNone/>
            </a:pPr>
            <a:r>
              <a:rPr lang="en-GB" sz="2800" dirty="0">
                <a:solidFill>
                  <a:schemeClr val="accent1">
                    <a:lumMod val="49000"/>
                  </a:schemeClr>
                </a:solidFill>
                <a:latin typeface="Arial"/>
                <a:ea typeface="Verdana"/>
                <a:cs typeface="Arial"/>
              </a:rPr>
              <a:t>Benefits for faculty</a:t>
            </a:r>
            <a:endParaRPr lang="en-US" sz="2800">
              <a:solidFill>
                <a:schemeClr val="accent1">
                  <a:lumMod val="49000"/>
                </a:schemeClr>
              </a:solidFill>
              <a:latin typeface="Arial"/>
              <a:cs typeface="Arial"/>
            </a:endParaRP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Leading out through modelling and visibly supporting universal design</a:t>
            </a: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Innovative evidence-based practice</a:t>
            </a: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Uniformity of teaching through shared universal design practice</a:t>
            </a: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Flexible asynchronous teaching modality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Supports preparation for OSCEs and clinical placements</a:t>
            </a:r>
          </a:p>
          <a:p>
            <a:pPr marL="304800" indent="-3048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IE" b="1" strike="sngStrike"/>
          </a:p>
        </p:txBody>
      </p:sp>
    </p:spTree>
    <p:extLst>
      <p:ext uri="{BB962C8B-B14F-4D97-AF65-F5344CB8AC3E}">
        <p14:creationId xmlns:p14="http://schemas.microsoft.com/office/powerpoint/2010/main" val="13873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281C1-3B5B-493A-A69A-B10C5A2DA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1244568"/>
            <a:ext cx="6483797" cy="7425721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IE" sz="4400" dirty="0">
                <a:latin typeface="Arial"/>
                <a:ea typeface="Verdana"/>
                <a:cs typeface="Arial"/>
              </a:rPr>
              <a:t>Impact to Date</a:t>
            </a:r>
          </a:p>
        </p:txBody>
      </p:sp>
      <p:graphicFrame>
        <p:nvGraphicFramePr>
          <p:cNvPr id="14" name="Content Placeholder 2" descr="Vastus Lateralis IM Injection Technique                                                                           Since October 24th 2025 Views - 17,845, Likes 19&#10;Ventrogluteal IM Injection technique &#10;Since November 7th 2025 Views – 18,401, Likes 26&#10;Dorso gluteal IM Injection Technique  &#10;Since October 24th 2025 Views -  16,204, Likes 22&#10;Subcutaneous Injection Technique                                                                                   Since September 19th  2025 Views -  9,909, Likes 22  &#10;Deltoid IM Injection Technique &#10; Since October 24th 2025 Views - 3605, Likes 12 &#10;Logrolling a person with known or suspected Spinal Cord Injury (SCI)                              &#10;Since September 15th  2025 Views – 2,185, Likes 15&#10;&#10;">
            <a:extLst>
              <a:ext uri="{FF2B5EF4-FFF2-40B4-BE49-F238E27FC236}">
                <a16:creationId xmlns:a16="http://schemas.microsoft.com/office/drawing/2014/main" id="{505C84D5-13C4-191D-781C-3777E2CEEE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455853"/>
              </p:ext>
            </p:extLst>
          </p:nvPr>
        </p:nvGraphicFramePr>
        <p:xfrm>
          <a:off x="6209731" y="1244568"/>
          <a:ext cx="8878141" cy="817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02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C01CFF-579C-E6E6-5B6A-ECAA2151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4" y="286603"/>
            <a:ext cx="14544977" cy="1112269"/>
          </a:xfrm>
        </p:spPr>
        <p:txBody>
          <a:bodyPr lIns="45719" tIns="45720" rIns="45719" bIns="45720" anchor="t">
            <a:normAutofit/>
          </a:bodyPr>
          <a:lstStyle/>
          <a:p>
            <a:pPr algn="ctr"/>
            <a:r>
              <a:rPr lang="en-IE" sz="4800" dirty="0">
                <a:latin typeface="Arial"/>
                <a:ea typeface="Verdana"/>
                <a:cs typeface="Arial"/>
              </a:rPr>
              <a:t>Spinal Logrolling Video</a:t>
            </a:r>
            <a:endParaRPr lang="en-IE" sz="4800" dirty="0">
              <a:latin typeface="Arial"/>
              <a:cs typeface="Arial"/>
            </a:endParaRPr>
          </a:p>
        </p:txBody>
      </p:sp>
      <p:pic>
        <p:nvPicPr>
          <p:cNvPr id="11" name="Screen Recording 2025-09-02 163302" descr="Video - logroll into supine position">
            <a:hlinkClick r:id="" action="ppaction://media"/>
            <a:extLst>
              <a:ext uri="{FF2B5EF4-FFF2-40B4-BE49-F238E27FC236}">
                <a16:creationId xmlns:a16="http://schemas.microsoft.com/office/drawing/2014/main" id="{23B1D469-25BC-F9B9-AE36-6407DDD6FC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00" end="328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066" y="1564437"/>
            <a:ext cx="5139927" cy="2891208"/>
          </a:xfrm>
          <a:prstGeom prst="rect">
            <a:avLst/>
          </a:prstGeom>
        </p:spPr>
      </p:pic>
      <p:pic>
        <p:nvPicPr>
          <p:cNvPr id="4" name="Content Placeholder 3" descr="A person wearing a mask">
            <a:extLst>
              <a:ext uri="{FF2B5EF4-FFF2-40B4-BE49-F238E27FC236}">
                <a16:creationId xmlns:a16="http://schemas.microsoft.com/office/drawing/2014/main" id="{2C13870E-841B-5D98-48E5-0407ADF786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708" b="6517"/>
          <a:stretch>
            <a:fillRect/>
          </a:stretch>
        </p:blipFill>
        <p:spPr>
          <a:xfrm>
            <a:off x="299815" y="5853951"/>
            <a:ext cx="5670178" cy="2343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08AC2-89EE-69E8-3CDD-E8DC5AE8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4511" y="2354356"/>
            <a:ext cx="8522976" cy="4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E2215C-401D-88CF-C1AF-FB2DBB46F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565" y="1657101"/>
            <a:ext cx="4774087" cy="2689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8F4C4-0575-42F5-C9D8-2B5BCF363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112" y="2468905"/>
            <a:ext cx="8093109" cy="457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0438A-ADD7-0069-EA12-F2FED347C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4" y="5721100"/>
            <a:ext cx="5070665" cy="2888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7C522-7C8B-841C-CE2C-9C2DF6A2B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399429"/>
            <a:ext cx="14022172" cy="1042951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 sz="4400" dirty="0">
                <a:latin typeface="Arial"/>
                <a:ea typeface="Verdana"/>
                <a:cs typeface="Arial"/>
              </a:rPr>
              <a:t>Injection Technique Videos</a:t>
            </a:r>
            <a:endParaRPr lang="en-US" sz="4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86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46788B-6ED8-B2E9-8589-78BE7FB25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1223999"/>
            <a:ext cx="14022172" cy="1042951"/>
          </a:xfrm>
        </p:spPr>
        <p:txBody>
          <a:bodyPr anchor="ctr">
            <a:normAutofit/>
          </a:bodyPr>
          <a:lstStyle/>
          <a:p>
            <a:r>
              <a:rPr lang="en-IE">
                <a:solidFill>
                  <a:schemeClr val="bg2">
                    <a:lumMod val="20000"/>
                    <a:lumOff val="80000"/>
                  </a:schemeClr>
                </a:solidFill>
              </a:rPr>
              <a:t>Clips of our Videos</a:t>
            </a:r>
          </a:p>
        </p:txBody>
      </p:sp>
      <p:pic>
        <p:nvPicPr>
          <p:cNvPr id="4" name="Online Media 3" title="Vastus Lateralis   IM Injection Technique">
            <a:hlinkClick r:id="" action="ppaction://media"/>
            <a:extLst>
              <a:ext uri="{FF2B5EF4-FFF2-40B4-BE49-F238E27FC236}">
                <a16:creationId xmlns:a16="http://schemas.microsoft.com/office/drawing/2014/main" id="{625893E8-F720-BB2A-9F9D-0B74E4674DD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45635" y="3750711"/>
            <a:ext cx="7165315" cy="4048403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2" name="Online Media 1" title="Logrolling a person with known or suspected Spinal Cord Injury (SCI)">
            <a:hlinkClick r:id="" action="ppaction://media"/>
            <a:extLst>
              <a:ext uri="{FF2B5EF4-FFF2-40B4-BE49-F238E27FC236}">
                <a16:creationId xmlns:a16="http://schemas.microsoft.com/office/drawing/2014/main" id="{501BBA22-AE3C-3A09-3A1A-8B48F3D9295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445049" y="3750711"/>
            <a:ext cx="7165316" cy="4048403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53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5160-5797-2E08-AB14-24B10AEB2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28" y="514486"/>
            <a:ext cx="14022172" cy="1042951"/>
          </a:xfrm>
        </p:spPr>
        <p:txBody>
          <a:bodyPr lIns="45719" tIns="45720" rIns="45719" bIns="45720" anchor="ctr">
            <a:normAutofit/>
          </a:bodyPr>
          <a:lstStyle/>
          <a:p>
            <a:r>
              <a:rPr lang="en-IE" sz="44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Arial"/>
                <a:cs typeface="Arial"/>
              </a:rPr>
              <a:t>School of Nursing &amp; Midwifery: Social Media</a:t>
            </a:r>
            <a:endParaRPr lang="en-US" sz="4400" b="0" dirty="0">
              <a:solidFill>
                <a:schemeClr val="tx1">
                  <a:lumMod val="10000"/>
                  <a:lumOff val="9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9" name="Text Placeholder 2" descr="YouTube Subscribers to School of Nursing &amp; Midwifery, UL channel&#10;Then: June 2025 – 79&#10;Now: February 2026 - 243&#10;">
            <a:extLst>
              <a:ext uri="{FF2B5EF4-FFF2-40B4-BE49-F238E27FC236}">
                <a16:creationId xmlns:a16="http://schemas.microsoft.com/office/drawing/2014/main" id="{4D3FB72E-6B11-F3A5-4B75-5397651529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074327"/>
              </p:ext>
            </p:extLst>
          </p:nvPr>
        </p:nvGraphicFramePr>
        <p:xfrm>
          <a:off x="863999" y="2917675"/>
          <a:ext cx="14022172" cy="6440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43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74251-3FD1-E159-EF2C-310F8021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27" y="456957"/>
            <a:ext cx="14022172" cy="1042951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GB" sz="4400" dirty="0">
                <a:latin typeface="Arial"/>
                <a:ea typeface="Verdana"/>
                <a:cs typeface="Arial"/>
              </a:rPr>
              <a:t>Challenges &amp; Lessons Learned</a:t>
            </a:r>
            <a:r>
              <a:rPr lang="en-GB" sz="5400" b="1" dirty="0">
                <a:latin typeface="Verdana"/>
                <a:ea typeface="Verdana"/>
                <a:cs typeface="Segoe UI"/>
              </a:rPr>
              <a:t> </a:t>
            </a:r>
            <a:endParaRPr lang="en-US" sz="5400" dirty="0">
              <a:latin typeface="Verdan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5204F-2437-708D-F300-F4E5F43A5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1455" y="2258686"/>
            <a:ext cx="14309719" cy="7419710"/>
          </a:xfrm>
        </p:spPr>
        <p:txBody>
          <a:bodyPr lIns="45719" tIns="45720" rIns="45719" bIns="45720" anchor="t">
            <a:noAutofit/>
          </a:bodyPr>
          <a:lstStyle/>
          <a:p>
            <a:pPr marL="304800" indent="-304800" fontAlgn="t">
              <a:lnSpc>
                <a:spcPct val="200000"/>
              </a:lnSpc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Technical challenges </a:t>
            </a:r>
            <a:endParaRPr lang="en-US" sz="2800">
              <a:solidFill>
                <a:schemeClr val="bg1"/>
              </a:solidFill>
              <a:latin typeface="Arial"/>
              <a:cs typeface="Arial"/>
            </a:endParaRPr>
          </a:p>
          <a:p>
            <a:pPr marL="304800" indent="-304800">
              <a:lnSpc>
                <a:spcPct val="200000"/>
              </a:lnSpc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Professional challenges</a:t>
            </a:r>
            <a:endParaRPr lang="en-GB" sz="2800">
              <a:solidFill>
                <a:schemeClr val="bg1"/>
              </a:solidFill>
              <a:latin typeface="Arial"/>
              <a:cs typeface="Arial"/>
            </a:endParaRPr>
          </a:p>
          <a:p>
            <a:pPr marL="304800" indent="-304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Alignment with Evidence-Based Best Practice</a:t>
            </a:r>
          </a:p>
          <a:p>
            <a:pPr marL="304800" indent="-304800" fontAlgn="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Real-time updates and student feedback</a:t>
            </a:r>
            <a:endParaRPr lang="en-IE" sz="2800" dirty="0">
              <a:solidFill>
                <a:schemeClr val="bg1"/>
              </a:solidFill>
              <a:latin typeface="Arial"/>
              <a:ea typeface="Verdan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C6747-4285-63C7-2F66-C470214D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t">
            <a:noAutofit/>
          </a:bodyPr>
          <a:lstStyle/>
          <a:p>
            <a:r>
              <a:rPr lang="en-IE" sz="4400" dirty="0">
                <a:latin typeface="Arial"/>
                <a:ea typeface="Verdana"/>
                <a:cs typeface="Arial"/>
              </a:rPr>
              <a:t>Future Plans...</a:t>
            </a:r>
            <a:endParaRPr lang="en-IE" sz="4400" dirty="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622C5-D63E-FBD5-DF6C-2C25F2C82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3128" y="3005971"/>
            <a:ext cx="14022172" cy="6326334"/>
          </a:xfrm>
        </p:spPr>
        <p:txBody>
          <a:bodyPr lIns="45719" tIns="45720" rIns="45719" bIns="45720" anchor="t">
            <a:normAutofit/>
          </a:bodyPr>
          <a:lstStyle/>
          <a:p>
            <a:pPr marL="304800" indent="-3048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Expand video repository to cover more skills </a:t>
            </a:r>
            <a:endParaRPr lang="en-US" sz="28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04800" indent="-3048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Incorporate interactive elements (e.g., VR, AR)</a:t>
            </a:r>
          </a:p>
          <a:p>
            <a:pPr marL="304800" indent="-3048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VLOG</a:t>
            </a:r>
          </a:p>
          <a:p>
            <a:pPr marL="304800" indent="-3048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Research impact on student learning and clinical performance.</a:t>
            </a:r>
          </a:p>
          <a:p>
            <a:pPr marL="304800" indent="-304800" fontAlgn="t">
              <a:lnSpc>
                <a:spcPts val="1500"/>
              </a:lnSpc>
              <a:buNone/>
            </a:pPr>
            <a:br>
              <a:rPr lang="en-GB" sz="2400" dirty="0">
                <a:latin typeface="Segoe UI" panose="020B0502040204020203" pitchFamily="34" charset="0"/>
              </a:rPr>
            </a:br>
            <a:endParaRPr lang="en-GB" sz="2400">
              <a:latin typeface="Segoe UI" panose="020B0502040204020203" pitchFamily="34" charset="0"/>
            </a:endParaRPr>
          </a:p>
          <a:p>
            <a:pPr marL="304800" indent="-304800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25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34B8-DB71-62C6-8415-55D35867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1" y="988484"/>
            <a:ext cx="11341130" cy="1307049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 sz="4400" dirty="0">
                <a:latin typeface="Arial"/>
                <a:ea typeface="Verdana"/>
                <a:cs typeface="Arial"/>
              </a:rPr>
              <a:t>Contact Information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DB70-D2B9-A1DC-9F16-519708DE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1" y="2935817"/>
            <a:ext cx="14101583" cy="5303051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/>
                <a:ea typeface="Verdana"/>
                <a:cs typeface="Arial"/>
              </a:rPr>
              <a:t>Jennifer Byrne: University Teacher, School of Nursing &amp; Midwifery</a:t>
            </a:r>
          </a:p>
          <a:p>
            <a:pPr marL="304800" indent="-304800"/>
            <a:r>
              <a:rPr lang="en-US" sz="2800" dirty="0">
                <a:latin typeface="Arial"/>
                <a:ea typeface="Verdana"/>
                <a:cs typeface="Arial"/>
                <a:hlinkClick r:id="rId3"/>
              </a:rPr>
              <a:t>jennifer.byrne@ul.ie</a:t>
            </a:r>
            <a:endParaRPr lang="en-US" sz="2800" dirty="0">
              <a:latin typeface="Arial"/>
              <a:ea typeface="Verdana"/>
              <a:cs typeface="Arial"/>
            </a:endParaRPr>
          </a:p>
          <a:p>
            <a:pPr marL="304800" indent="-304800"/>
            <a:endParaRPr lang="en-US" sz="2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latin typeface="Arial"/>
                <a:ea typeface="Verdana"/>
                <a:cs typeface="Arial"/>
              </a:rPr>
              <a:t>Kerry McGlynn: University Teacher, School of Nursing &amp; Midwifery</a:t>
            </a:r>
          </a:p>
          <a:p>
            <a:pPr marL="304800" indent="-304800"/>
            <a:r>
              <a:rPr lang="en-US" sz="2800" dirty="0">
                <a:latin typeface="Arial"/>
                <a:ea typeface="Verdana"/>
                <a:cs typeface="Arial"/>
                <a:hlinkClick r:id="rId4"/>
              </a:rPr>
              <a:t>kerry.mcglynn@ul.ie</a:t>
            </a:r>
            <a:r>
              <a:rPr lang="en-US" sz="2800" dirty="0">
                <a:latin typeface="Arial"/>
                <a:ea typeface="Verdana"/>
                <a:cs typeface="Arial"/>
              </a:rPr>
              <a:t> </a:t>
            </a:r>
          </a:p>
          <a:p>
            <a:pPr marL="0" indent="0">
              <a:buNone/>
            </a:pPr>
            <a:endParaRPr lang="en-US" sz="2800" dirty="0">
              <a:latin typeface="Arial"/>
              <a:ea typeface="Verdana"/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latin typeface="Arial"/>
                <a:ea typeface="Verdana"/>
                <a:cs typeface="Arial"/>
              </a:rPr>
              <a:t>Dr Kevin Johnson, AV Technician, School of Nursing &amp; Midwifery</a:t>
            </a:r>
            <a:endParaRPr lang="en-US" sz="2800" dirty="0">
              <a:latin typeface="Arial"/>
              <a:cs typeface="Arial"/>
            </a:endParaRPr>
          </a:p>
          <a:p>
            <a:pPr marL="304800" indent="-304800"/>
            <a:r>
              <a:rPr lang="en-US" sz="2800" dirty="0">
                <a:latin typeface="Arial"/>
                <a:ea typeface="Verdana"/>
                <a:cs typeface="Arial"/>
                <a:hlinkClick r:id="rId5"/>
              </a:rPr>
              <a:t>kevin.johnson@ul.ie</a:t>
            </a:r>
            <a:endParaRPr lang="en-US" sz="2800" dirty="0">
              <a:latin typeface="Arial"/>
              <a:ea typeface="Verdana"/>
              <a:cs typeface="Arial"/>
            </a:endParaRPr>
          </a:p>
          <a:p>
            <a:pPr marL="304800" indent="-304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>
            <a:spLocks noGrp="1"/>
          </p:cNvSpPr>
          <p:nvPr>
            <p:ph type="title"/>
          </p:nvPr>
        </p:nvSpPr>
        <p:spPr>
          <a:xfrm>
            <a:off x="622471" y="5599389"/>
            <a:ext cx="10080002" cy="180823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lang="en-IE" sz="44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Arial"/>
                <a:cs typeface="Arial"/>
              </a:rPr>
              <a:t>Thank you! </a:t>
            </a:r>
            <a:br>
              <a:rPr lang="en-IE" sz="44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Arial"/>
                <a:cs typeface="Arial"/>
              </a:rPr>
            </a:br>
            <a:r>
              <a:rPr lang="en-IE" sz="44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Arial"/>
                <a:cs typeface="Arial"/>
              </a:rPr>
              <a:t>Jennifer &amp; Kerry</a:t>
            </a:r>
          </a:p>
        </p:txBody>
      </p:sp>
      <p:sp>
        <p:nvSpPr>
          <p:cNvPr id="186" name="Title 1"/>
          <p:cNvSpPr txBox="1"/>
          <p:nvPr/>
        </p:nvSpPr>
        <p:spPr>
          <a:xfrm>
            <a:off x="12947686" y="4134672"/>
            <a:ext cx="2864903" cy="43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1219342">
              <a:lnSpc>
                <a:spcPct val="90000"/>
              </a:lnSpc>
              <a:defRPr sz="2000" b="1">
                <a:solidFill>
                  <a:srgbClr val="00A95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ul.ie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D891-1326-3536-3C11-9BF55595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76" y="420386"/>
            <a:ext cx="14023542" cy="1635130"/>
          </a:xfrm>
        </p:spPr>
        <p:txBody>
          <a:bodyPr lIns="45719" tIns="45720" rIns="45719" bIns="45720" anchor="ctr">
            <a:normAutofit/>
          </a:bodyPr>
          <a:lstStyle/>
          <a:p>
            <a:pPr algn="ctr"/>
            <a:r>
              <a:rPr lang="en-IE" sz="4400" b="1" dirty="0">
                <a:latin typeface="Arial"/>
                <a:ea typeface="Verdana"/>
                <a:cs typeface="Arial"/>
              </a:rPr>
              <a:t>Our Digital Recording Team</a:t>
            </a:r>
            <a:r>
              <a:rPr lang="en-IE" sz="7200" dirty="0">
                <a:latin typeface="Verdana"/>
                <a:ea typeface="Verdana"/>
              </a:rPr>
              <a:t> </a:t>
            </a:r>
            <a:endParaRPr lang="en-US" dirty="0"/>
          </a:p>
        </p:txBody>
      </p:sp>
      <p:graphicFrame>
        <p:nvGraphicFramePr>
          <p:cNvPr id="39" name="Content Placeholder 2" descr="Kerry McGlynn. RGN, H.Dip Nursing, MSc in Leadership, PNE in Nursing Education, RNT&#10;Jennifer Byrne. RGN, RCN, BSc., PGDip in Perioperative Nursing, PGCert in Practice Education.&#10;Dr Kevin Johnson. B.Eng, M.Eng, PhD., Senior AV Technician, School of Nursing &amp; Midwifery.&#10;">
            <a:extLst>
              <a:ext uri="{FF2B5EF4-FFF2-40B4-BE49-F238E27FC236}">
                <a16:creationId xmlns:a16="http://schemas.microsoft.com/office/drawing/2014/main" id="{40C6103B-FCC0-1578-3DBD-AAB2AEB6B7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905261"/>
              </p:ext>
            </p:extLst>
          </p:nvPr>
        </p:nvGraphicFramePr>
        <p:xfrm>
          <a:off x="2676820" y="2054240"/>
          <a:ext cx="10227742" cy="5818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78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2BDE-2876-8FBC-CC4B-AE2C189E5D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3999" y="-1042951"/>
            <a:ext cx="14022172" cy="1042951"/>
          </a:xfrm>
        </p:spPr>
        <p:txBody>
          <a:bodyPr lIns="45719" rIns="45719" anchor="b">
            <a:normAutofit/>
          </a:bodyPr>
          <a:lstStyle/>
          <a:p>
            <a:r>
              <a:rPr lang="en-GB" dirty="0"/>
              <a:t>Word cloud</a:t>
            </a:r>
            <a:endParaRPr lang="en-IE" dirty="0"/>
          </a:p>
        </p:txBody>
      </p:sp>
      <p:pic>
        <p:nvPicPr>
          <p:cNvPr id="5" name="Picture 4" descr="Word cloud displaying terms related to clinical education and skills development, with prominent words including &quot;Clinical,&quot; &quot;Skills,&quot; &quot;Dynamic,&quot; &quot;Education,&quot; and &quot;Digital.&quot; The cloud features various font sizes and colors in blue and purple, highlighting key concepts such as &quot;Real-time,&quot; &quot;Audio,&quot; &quot;Simulation,&quot; and &quot;Accessible,&quot; emphasizing modern, technology-enhanced learning methods.">
            <a:extLst>
              <a:ext uri="{FF2B5EF4-FFF2-40B4-BE49-F238E27FC236}">
                <a16:creationId xmlns:a16="http://schemas.microsoft.com/office/drawing/2014/main" id="{38CAD8D7-1933-8446-54AE-EC1C062F9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6" y="821114"/>
            <a:ext cx="14204043" cy="77248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90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F13C-E4DA-3966-04CA-3C3E2493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t">
            <a:normAutofit/>
          </a:bodyPr>
          <a:lstStyle/>
          <a:p>
            <a:pPr algn="ctr"/>
            <a:r>
              <a:rPr lang="en-IE" sz="4400" b="1" dirty="0">
                <a:latin typeface="Arial"/>
                <a:ea typeface="Verdana"/>
                <a:cs typeface="Arial"/>
              </a:rPr>
              <a:t>Pillars in Practice: Digital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03D4E-C702-43F9-FB3F-969B250D2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705" y="2526443"/>
            <a:ext cx="15158425" cy="5964792"/>
          </a:xfrm>
        </p:spPr>
        <p:txBody>
          <a:bodyPr lIns="45719" tIns="45720" rIns="45719" bIns="45720" anchor="t">
            <a:normAutofit fontScale="25000" lnSpcReduction="20000"/>
          </a:bodyPr>
          <a:lstStyle/>
          <a:p>
            <a:pPr marL="304800" indent="-304800" algn="ctr"/>
            <a:endParaRPr lang="en-IE" sz="3200"/>
          </a:p>
          <a:p>
            <a:pPr marL="304800" indent="-304800" algn="ctr"/>
            <a:endParaRPr lang="en-IE" sz="2400" dirty="0">
              <a:latin typeface="Calibri"/>
              <a:ea typeface="Calibri"/>
              <a:cs typeface="Calibri"/>
            </a:endParaRPr>
          </a:p>
          <a:p>
            <a:pPr marL="304800" indent="-304800"/>
            <a:r>
              <a:rPr lang="en-IE" sz="9600" dirty="0">
                <a:latin typeface="Arial"/>
                <a:ea typeface="Calibri"/>
                <a:cs typeface="Arial"/>
              </a:rPr>
              <a:t>Development of a suite of </a:t>
            </a:r>
            <a:r>
              <a:rPr lang="en-IE" sz="9600" dirty="0">
                <a:latin typeface="Arial"/>
                <a:ea typeface="Calibri"/>
                <a:cs typeface="Arial"/>
                <a:hlinkClick r:id="rId3"/>
              </a:rPr>
              <a:t>pre-recorded clinical skills </a:t>
            </a:r>
            <a:r>
              <a:rPr lang="en-IE" sz="9600" dirty="0">
                <a:latin typeface="Arial"/>
                <a:ea typeface="Calibri"/>
                <a:cs typeface="Arial"/>
              </a:rPr>
              <a:t>for undergraduate nurses and midwives</a:t>
            </a:r>
            <a:endParaRPr lang="en-IE" sz="9600">
              <a:latin typeface="Arial"/>
              <a:cs typeface="Arial"/>
            </a:endParaRPr>
          </a:p>
          <a:p>
            <a:pPr marL="0" indent="0">
              <a:buNone/>
            </a:pPr>
            <a:endParaRPr lang="en-IE" sz="9600" dirty="0">
              <a:latin typeface="Arial"/>
              <a:ea typeface="Calibri"/>
              <a:cs typeface="Arial"/>
            </a:endParaRPr>
          </a:p>
          <a:p>
            <a:pPr marL="304800" indent="-304800"/>
            <a:r>
              <a:rPr lang="en-IE" sz="9600" dirty="0">
                <a:latin typeface="Arial"/>
                <a:ea typeface="Calibri"/>
                <a:cs typeface="Arial"/>
              </a:rPr>
              <a:t>Widely accessible user-friendly platforms- YouTube/Virtual Learning Environment</a:t>
            </a:r>
            <a:endParaRPr lang="en-IE" sz="9600">
              <a:latin typeface="Arial"/>
              <a:cs typeface="Arial"/>
            </a:endParaRPr>
          </a:p>
          <a:p>
            <a:pPr marL="304800" indent="-304800"/>
            <a:endParaRPr lang="en-IE" sz="9600" dirty="0">
              <a:latin typeface="Arial"/>
              <a:ea typeface="Calibri"/>
              <a:cs typeface="Arial"/>
            </a:endParaRPr>
          </a:p>
          <a:p>
            <a:pPr marL="304800" indent="-304800"/>
            <a:r>
              <a:rPr lang="en-IE" sz="9600" dirty="0">
                <a:latin typeface="Arial"/>
                <a:ea typeface="Calibri"/>
                <a:cs typeface="Arial"/>
              </a:rPr>
              <a:t>Universal Design enabling transformative learning for all</a:t>
            </a:r>
            <a:endParaRPr lang="en-IE" sz="9600">
              <a:latin typeface="Arial"/>
              <a:cs typeface="Arial"/>
            </a:endParaRPr>
          </a:p>
          <a:p>
            <a:pPr marL="304800" indent="-304800"/>
            <a:endParaRPr lang="en-IE" sz="9600" b="1" dirty="0">
              <a:latin typeface="Arial"/>
              <a:ea typeface="Calibri"/>
              <a:cs typeface="Arial"/>
            </a:endParaRPr>
          </a:p>
          <a:p>
            <a:pPr marL="304800" indent="-304800"/>
            <a:r>
              <a:rPr lang="en-IE" sz="9600" dirty="0">
                <a:latin typeface="Arial"/>
                <a:ea typeface="Calibri"/>
                <a:cs typeface="Arial"/>
              </a:rPr>
              <a:t>Embracing human diversity and promoting positive learning environments</a:t>
            </a:r>
            <a:endParaRPr lang="en-IE" sz="9600">
              <a:latin typeface="Arial"/>
              <a:cs typeface="Arial"/>
            </a:endParaRPr>
          </a:p>
          <a:p>
            <a:pPr marL="0" indent="0">
              <a:buNone/>
            </a:pPr>
            <a:endParaRPr lang="en-IE" sz="9600" dirty="0">
              <a:latin typeface="Arial"/>
              <a:ea typeface="Calibri"/>
              <a:cs typeface="Arial"/>
            </a:endParaRPr>
          </a:p>
          <a:p>
            <a:pPr marL="304800" indent="-304800"/>
            <a:r>
              <a:rPr lang="en-IE" sz="9600" dirty="0">
                <a:latin typeface="Arial"/>
                <a:ea typeface="Calibri"/>
                <a:cs typeface="Arial"/>
              </a:rPr>
              <a:t>Embedding Universal design at the strategic level with UL</a:t>
            </a:r>
          </a:p>
          <a:p>
            <a:pPr marL="304800" indent="-304800"/>
            <a:endParaRPr lang="en-IE" sz="5600"/>
          </a:p>
          <a:p>
            <a:pPr marL="304800" indent="-304800"/>
            <a:endParaRPr lang="en-IE" sz="5600"/>
          </a:p>
          <a:p>
            <a:pPr marL="304800" indent="-304800"/>
            <a:endParaRPr lang="en-GB" sz="5600" b="1">
              <a:latin typeface="Segoe UI"/>
              <a:ea typeface="Verdana"/>
            </a:endParaRPr>
          </a:p>
          <a:p>
            <a:pPr marL="304800" indent="-304800"/>
            <a:endParaRPr lang="en-GB" sz="8000">
              <a:latin typeface="Segoe UI" panose="020B0502040204020203" pitchFamily="34" charset="0"/>
            </a:endParaRPr>
          </a:p>
          <a:p>
            <a:pPr marL="304800" indent="-304800"/>
            <a:endParaRPr lang="en-IE" sz="8000"/>
          </a:p>
          <a:p>
            <a:pPr marL="0" indent="0">
              <a:buNone/>
            </a:pPr>
            <a:br>
              <a:rPr lang="en-GB" sz="8000" dirty="0">
                <a:latin typeface="Segoe UI" panose="020B0502040204020203" pitchFamily="34" charset="0"/>
              </a:rPr>
            </a:br>
            <a:endParaRPr lang="en-IE" sz="3200"/>
          </a:p>
        </p:txBody>
      </p:sp>
    </p:spTree>
    <p:extLst>
      <p:ext uri="{BB962C8B-B14F-4D97-AF65-F5344CB8AC3E}">
        <p14:creationId xmlns:p14="http://schemas.microsoft.com/office/powerpoint/2010/main" val="13132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8E3F-3142-CE0F-1A14-41755B4B9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4A5E-73A9-02B7-59AE-33269A65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65" y="435343"/>
            <a:ext cx="13457822" cy="1391619"/>
          </a:xfrm>
        </p:spPr>
        <p:txBody>
          <a:bodyPr lIns="45719" tIns="45720" rIns="45719" bIns="45720" anchor="t">
            <a:noAutofit/>
          </a:bodyPr>
          <a:lstStyle/>
          <a:p>
            <a:r>
              <a:rPr lang="en-GB" sz="4400" b="1" dirty="0">
                <a:latin typeface="Arial"/>
                <a:ea typeface="Verdana"/>
                <a:cs typeface="Arial"/>
              </a:rPr>
              <a:t>Why Develop pre-recorded clinical skills films to support student’s learning?</a:t>
            </a:r>
            <a:endParaRPr lang="en-US" sz="44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8A35B-DF83-4447-13E8-7AB592AD8390}"/>
              </a:ext>
            </a:extLst>
          </p:cNvPr>
          <p:cNvSpPr txBox="1"/>
          <p:nvPr/>
        </p:nvSpPr>
        <p:spPr>
          <a:xfrm>
            <a:off x="286565" y="2533650"/>
            <a:ext cx="11376221" cy="6924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IE" dirty="0">
                <a:solidFill>
                  <a:schemeClr val="bg1"/>
                </a:solidFill>
                <a:ea typeface="Verdana"/>
              </a:rPr>
              <a:t>Student Inclusion</a:t>
            </a: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ea typeface="Verdana"/>
              </a:rPr>
              <a:t>Digital learning supports blended learning and self-paced revision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ea typeface="Verdana"/>
              </a:rPr>
              <a:t>Authentic and Innovative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ea typeface="Verdana"/>
              </a:rPr>
              <a:t>Standardised clinical instruction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ea typeface="Verdana"/>
              </a:rPr>
              <a:t>Scaffolding student learning through repeated exposure to clinical skills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ea typeface="Verdana"/>
              </a:rPr>
              <a:t>Evidence-based best practice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IE" dirty="0">
                <a:solidFill>
                  <a:schemeClr val="bg1"/>
                </a:solidFill>
                <a:ea typeface="Verdana"/>
              </a:rPr>
              <a:t>Clinical Placement limitations?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  <a:ea typeface="Verdana"/>
              </a:rPr>
              <a:t> Time and resource constraints</a:t>
            </a:r>
            <a:endParaRPr lang="en-US" dirty="0">
              <a:solidFill>
                <a:schemeClr val="bg1"/>
              </a:solidFill>
              <a:ea typeface="Verdana"/>
            </a:endParaRPr>
          </a:p>
          <a:p>
            <a:pPr marL="342900" indent="-342900">
              <a:lnSpc>
                <a:spcPts val="4295"/>
              </a:lnSpc>
              <a:spcBef>
                <a:spcPts val="1300"/>
              </a:spcBef>
              <a:buFont typeface="Arial"/>
              <a:buChar char="•"/>
            </a:pPr>
            <a:endParaRPr lang="en-US">
              <a:solidFill>
                <a:schemeClr val="bg1"/>
              </a:solidFill>
              <a:latin typeface="Verdana"/>
              <a:ea typeface="Verdana"/>
            </a:endParaRPr>
          </a:p>
          <a:p>
            <a:endParaRPr lang="en-US" sz="2400" b="0" i="0" u="none" strike="noStrike" cap="none" spc="0" normalizeH="0" baseline="0">
              <a:ln>
                <a:noFill/>
              </a:ln>
              <a:solidFill>
                <a:srgbClr val="171616"/>
              </a:solidFill>
              <a:effectLst/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4" name="Picture 3" descr="Illustration of a smiling light bulb character with glowing rays on a coral background, raising one arm with an index finger pointing up. The design uses simple shapes and colors to convey a concept of having an idea or inspiration.">
            <a:extLst>
              <a:ext uri="{FF2B5EF4-FFF2-40B4-BE49-F238E27FC236}">
                <a16:creationId xmlns:a16="http://schemas.microsoft.com/office/drawing/2014/main" id="{149C3982-0682-C11B-0358-7CBF64591A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6" r="8337"/>
          <a:stretch>
            <a:fillRect/>
          </a:stretch>
        </p:blipFill>
        <p:spPr>
          <a:xfrm>
            <a:off x="11395461" y="3216926"/>
            <a:ext cx="4596270" cy="536736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298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88F5-D436-7467-6BBC-CF300E32F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1223999"/>
            <a:ext cx="14022172" cy="1042951"/>
          </a:xfrm>
        </p:spPr>
        <p:txBody>
          <a:bodyPr lIns="45719" tIns="45720" rIns="45719" bIns="45720" anchor="t"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6000"/>
                  </a:schemeClr>
                </a:solidFill>
                <a:latin typeface="Arial"/>
                <a:ea typeface="Verdana"/>
                <a:cs typeface="Arial"/>
              </a:rPr>
              <a:t>A Driver for Change</a:t>
            </a:r>
            <a:br>
              <a:rPr lang="en-US" sz="4000" dirty="0">
                <a:latin typeface="Verdana"/>
                <a:ea typeface="Verdana"/>
              </a:rPr>
            </a:br>
            <a:endParaRPr lang="en-US" sz="4000" dirty="0">
              <a:latin typeface="Verdana"/>
              <a:ea typeface="Verdan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B8FB1-0B1D-5885-F3DC-EA949529F6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3916" y="2540752"/>
            <a:ext cx="7004087" cy="6156821"/>
          </a:xfrm>
        </p:spPr>
        <p:txBody>
          <a:bodyPr lIns="45719" tIns="45720" rIns="45719" bIns="45720" anchor="t">
            <a:normAutofit/>
          </a:bodyPr>
          <a:lstStyle/>
          <a:p>
            <a:pPr marL="304800" indent="-304800">
              <a:lnSpc>
                <a:spcPct val="90000"/>
              </a:lnSpc>
              <a:spcAft>
                <a:spcPts val="600"/>
              </a:spcAft>
            </a:pPr>
            <a:endParaRPr lang="en-US" sz="2800">
              <a:solidFill>
                <a:schemeClr val="tx1"/>
              </a:solidFill>
              <a:latin typeface="Verdana"/>
              <a:ea typeface="Verdana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Char char="•"/>
            </a:pPr>
            <a:r>
              <a:rPr lang="en-US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Dialogue with Peers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Char char="•"/>
            </a:pPr>
            <a:r>
              <a:rPr lang="en-US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Module Team 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Char char="•"/>
            </a:pPr>
            <a:r>
              <a:rPr lang="en-US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Past students – anecdotal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Char char="•"/>
            </a:pPr>
            <a:r>
              <a:rPr lang="en-US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Professional Development</a:t>
            </a:r>
          </a:p>
        </p:txBody>
      </p:sp>
      <p:pic>
        <p:nvPicPr>
          <p:cNvPr id="7" name="Picture 6" descr="Photograph of a person sitting at a wooden table near large windows, wearing headphones and writing in a notebook. The table holds a laptop, a blue folder, and a backpack, suggesting a study or work environment.">
            <a:extLst>
              <a:ext uri="{FF2B5EF4-FFF2-40B4-BE49-F238E27FC236}">
                <a16:creationId xmlns:a16="http://schemas.microsoft.com/office/drawing/2014/main" id="{7FA82FDB-D27C-FB65-4574-5626B58A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75" r="-1" b="-1"/>
          <a:stretch>
            <a:fillRect/>
          </a:stretch>
        </p:blipFill>
        <p:spPr>
          <a:xfrm>
            <a:off x="8229601" y="2409361"/>
            <a:ext cx="6655116" cy="64383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2497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EE12F1-7493-322B-4663-59D93D1D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>
            <a:normAutofit/>
          </a:bodyPr>
          <a:lstStyle/>
          <a:p>
            <a:r>
              <a:rPr lang="en-GB"/>
              <a:t>Pre-recorded Clinical Skills development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A9A3A-40E5-8591-90A6-F01D06885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45719" tIns="45720" rIns="45719" bIns="45720" anchor="t">
            <a:normAutofit lnSpcReduction="10000"/>
          </a:bodyPr>
          <a:lstStyle/>
          <a:p>
            <a:pPr marL="304800" indent="-304800" fontAlgn="t">
              <a:buNone/>
            </a:pPr>
            <a:r>
              <a:rPr lang="en-GB" sz="2800" dirty="0">
                <a:solidFill>
                  <a:schemeClr val="accent1">
                    <a:lumMod val="49000"/>
                  </a:schemeClr>
                </a:solidFill>
                <a:latin typeface="Arial"/>
                <a:ea typeface="Verdana"/>
                <a:cs typeface="Arial"/>
              </a:rPr>
              <a:t>How were they created? </a:t>
            </a:r>
            <a:endParaRPr lang="en-US"/>
          </a:p>
          <a:p>
            <a:pPr marL="304800" indent="-304800" algn="ctr">
              <a:buNone/>
            </a:pPr>
            <a:endParaRPr lang="en-GB" sz="2800" dirty="0">
              <a:solidFill>
                <a:schemeClr val="accent1">
                  <a:lumMod val="49000"/>
                </a:schemeClr>
              </a:solidFill>
              <a:latin typeface="Arial"/>
              <a:ea typeface="Verdana"/>
              <a:cs typeface="Arial"/>
            </a:endParaRP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Collaboration between academic staff and clinical experts.</a:t>
            </a:r>
          </a:p>
          <a:p>
            <a:pPr marL="457200" lvl="1" indent="-304800"/>
            <a:endParaRPr lang="en-GB" sz="2800" dirty="0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Filmed in simulation labs for authenticity.</a:t>
            </a:r>
          </a:p>
          <a:p>
            <a:pPr marL="457200" lvl="1" indent="-304800"/>
            <a:endParaRPr lang="en-GB" sz="2800" dirty="0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Actors- Self Funded</a:t>
            </a:r>
          </a:p>
          <a:p>
            <a:pPr marL="457200" lvl="1" indent="-304800"/>
            <a:endParaRPr lang="en-GB" sz="2800" dirty="0">
              <a:solidFill>
                <a:schemeClr val="bg1"/>
              </a:solidFill>
              <a:latin typeface="Arial"/>
              <a:ea typeface="Verdana"/>
              <a:cs typeface="Arial"/>
            </a:endParaRPr>
          </a:p>
          <a:p>
            <a:pPr marL="742950" lvl="1" indent="-285750" fontAlgn="t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Summer Term- no negative impact on teaching.</a:t>
            </a:r>
          </a:p>
        </p:txBody>
      </p:sp>
    </p:spTree>
    <p:extLst>
      <p:ext uri="{BB962C8B-B14F-4D97-AF65-F5344CB8AC3E}">
        <p14:creationId xmlns:p14="http://schemas.microsoft.com/office/powerpoint/2010/main" val="1329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F7B8B-F106-8488-31D0-57FB6EEC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99" y="1042313"/>
            <a:ext cx="14022172" cy="1042951"/>
          </a:xfrm>
        </p:spPr>
        <p:txBody>
          <a:bodyPr lIns="45719" tIns="45720" rIns="45719" bIns="45720" anchor="t">
            <a:normAutofit fontScale="90000"/>
          </a:bodyPr>
          <a:lstStyle/>
          <a:p>
            <a:r>
              <a:rPr lang="en-US" dirty="0">
                <a:latin typeface="Verdana"/>
                <a:ea typeface="Verdana"/>
              </a:rPr>
              <a:t>Pre-recorded Clinical Skills – Features and Accessibility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0B24D-FD56-9089-AB10-A1E1B24E4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999" y="2684529"/>
            <a:ext cx="14022172" cy="4772589"/>
          </a:xfrm>
        </p:spPr>
        <p:txBody>
          <a:bodyPr lIns="45719" tIns="45720" rIns="45719" bIns="45720" anchor="t">
            <a:normAutofit/>
          </a:bodyPr>
          <a:lstStyle/>
          <a:p>
            <a:pPr marL="304800" indent="-304800"/>
            <a:r>
              <a:rPr lang="en-US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Step-by-Step demonstrations</a:t>
            </a:r>
          </a:p>
          <a:p>
            <a:pPr marL="304800" indent="-304800"/>
            <a:r>
              <a:rPr lang="en-US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High-quality visuals</a:t>
            </a:r>
          </a:p>
          <a:p>
            <a:pPr marL="304800" indent="-304800"/>
            <a:r>
              <a:rPr lang="en-US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Voice over audios</a:t>
            </a:r>
          </a:p>
          <a:p>
            <a:pPr marL="304800" indent="-304800"/>
            <a:r>
              <a:rPr lang="en-US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Subtitles</a:t>
            </a:r>
          </a:p>
          <a:p>
            <a:pPr marL="304800" indent="-304800"/>
            <a:r>
              <a:rPr lang="en-US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Integration with Brightspace and YouTube platforms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Available 24/7.</a:t>
            </a:r>
            <a:endParaRPr lang="en-US" sz="2800" dirty="0">
              <a:solidFill>
                <a:schemeClr val="tx1"/>
              </a:solidFill>
              <a:latin typeface="Arial"/>
              <a:ea typeface="Verdana"/>
              <a:cs typeface="Arial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</a:pPr>
            <a:r>
              <a:rPr lang="en-GB" sz="2800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Compatible with mobile devices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6202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72A9-72B8-CAF3-C179-CE14BBEC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t">
            <a:normAutofit fontScale="90000"/>
          </a:bodyPr>
          <a:lstStyle/>
          <a:p>
            <a:r>
              <a:rPr lang="en-GB" sz="4400" dirty="0">
                <a:latin typeface="Arial"/>
                <a:ea typeface="Verdana"/>
                <a:cs typeface="Arial"/>
              </a:rPr>
              <a:t>Impact on Learning &amp; Assessment</a:t>
            </a:r>
            <a:br>
              <a:rPr lang="en-GB" sz="4800" b="1" dirty="0"/>
            </a:b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366D4-F31E-7D17-E8B1-0242B6C30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3999" y="2047655"/>
            <a:ext cx="14022172" cy="6844249"/>
          </a:xfrm>
        </p:spPr>
        <p:txBody>
          <a:bodyPr lIns="45719" tIns="45720" rIns="45719" bIns="45720" anchor="t">
            <a:noAutofit/>
          </a:bodyPr>
          <a:lstStyle/>
          <a:p>
            <a:pPr marL="304800" indent="-304800" fontAlgn="t">
              <a:lnSpc>
                <a:spcPct val="150000"/>
              </a:lnSpc>
              <a:buNone/>
            </a:pPr>
            <a:r>
              <a:rPr lang="en-GB" sz="2800" dirty="0">
                <a:solidFill>
                  <a:schemeClr val="accent1">
                    <a:lumMod val="49000"/>
                  </a:schemeClr>
                </a:solidFill>
                <a:latin typeface="Arial"/>
                <a:ea typeface="Verdana"/>
                <a:cs typeface="Arial"/>
              </a:rPr>
              <a:t>Benefits for students</a:t>
            </a:r>
            <a:endParaRPr lang="en-US" sz="2800">
              <a:solidFill>
                <a:schemeClr val="accent1">
                  <a:lumMod val="49000"/>
                </a:schemeClr>
              </a:solidFill>
              <a:latin typeface="Arial"/>
              <a:cs typeface="Arial"/>
            </a:endParaRP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Inclusive educational experience for all </a:t>
            </a: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Flexible asynchronous teaching modality</a:t>
            </a: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Reinforce traditional teaching modalities</a:t>
            </a:r>
          </a:p>
          <a:p>
            <a:pPr marL="742950" lvl="1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Uniformity of teaching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Supports preparation for OSCEs and clinical placements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Encourages autonomous learning</a:t>
            </a:r>
          </a:p>
          <a:p>
            <a:pPr marL="304800" indent="-30480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IE" b="1" strike="sngStrike"/>
          </a:p>
        </p:txBody>
      </p:sp>
    </p:spTree>
    <p:extLst>
      <p:ext uri="{BB962C8B-B14F-4D97-AF65-F5344CB8AC3E}">
        <p14:creationId xmlns:p14="http://schemas.microsoft.com/office/powerpoint/2010/main" val="1216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171616"/>
      </a:dk1>
      <a:lt1>
        <a:srgbClr val="011717"/>
      </a:lt1>
      <a:dk2>
        <a:srgbClr val="A7A7A7"/>
      </a:dk2>
      <a:lt2>
        <a:srgbClr val="535353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267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17161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67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17161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267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17161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26775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171616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946560433F2B4BAC6115A870028350" ma:contentTypeVersion="19" ma:contentTypeDescription="Create a new document." ma:contentTypeScope="" ma:versionID="c0a8b1796a8dd6b38852de74ff080729">
  <xsd:schema xmlns:xsd="http://www.w3.org/2001/XMLSchema" xmlns:xs="http://www.w3.org/2001/XMLSchema" xmlns:p="http://schemas.microsoft.com/office/2006/metadata/properties" xmlns:ns2="f04adec5-321f-46c9-8d8f-d278d5019d73" xmlns:ns3="98a9eb8c-6a01-428e-9f5d-17b5596ff277" targetNamespace="http://schemas.microsoft.com/office/2006/metadata/properties" ma:root="true" ma:fieldsID="88a703fd55f415ae93a6b4d1954400f5" ns2:_="" ns3:_="">
    <xsd:import namespace="f04adec5-321f-46c9-8d8f-d278d5019d73"/>
    <xsd:import namespace="98a9eb8c-6a01-428e-9f5d-17b5596ff2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adec5-321f-46c9-8d8f-d278d5019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18109bd-626c-4cb5-b457-7c830300b9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9eb8c-6a01-428e-9f5d-17b5596ff2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ea14bd-29b4-46a6-9b71-aedf54cf4907}" ma:internalName="TaxCatchAll" ma:showField="CatchAllData" ma:web="98a9eb8c-6a01-428e-9f5d-17b5596ff2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8a9eb8c-6a01-428e-9f5d-17b5596ff277" xsi:nil="true"/>
    <lcf76f155ced4ddcb4097134ff3c332f xmlns="f04adec5-321f-46c9-8d8f-d278d5019d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A6B72F-633E-4253-9A5F-72485508A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adec5-321f-46c9-8d8f-d278d5019d73"/>
    <ds:schemaRef ds:uri="98a9eb8c-6a01-428e-9f5d-17b5596ff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DF6CDE-5592-4E83-B8E9-1D7BF7CD368A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f04adec5-321f-46c9-8d8f-d278d5019d7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98a9eb8c-6a01-428e-9f5d-17b5596ff27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90F50F-F211-4EF3-857B-9511012E578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084b924-3ab4-4116-9251-9939f695e54c}" enabled="0" method="" siteId="{0084b924-3ab4-4116-9251-9939f695e54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646</Words>
  <Application>Microsoft Office PowerPoint</Application>
  <PresentationFormat>Custom</PresentationFormat>
  <Paragraphs>125</Paragraphs>
  <Slides>19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Georgia</vt:lpstr>
      <vt:lpstr>Helvetica</vt:lpstr>
      <vt:lpstr>Segoe UI</vt:lpstr>
      <vt:lpstr>Verdana</vt:lpstr>
      <vt:lpstr>Office Theme</vt:lpstr>
      <vt:lpstr>UDL-Informed Digital Approaches to Learning, Teaching, and Assessment in Undergraduate Nursing and Midwifery Education</vt:lpstr>
      <vt:lpstr>Our Digital Recording Team </vt:lpstr>
      <vt:lpstr>Word cloud</vt:lpstr>
      <vt:lpstr>Pillars in Practice: Digital</vt:lpstr>
      <vt:lpstr>Why Develop pre-recorded clinical skills films to support student’s learning?</vt:lpstr>
      <vt:lpstr>A Driver for Change </vt:lpstr>
      <vt:lpstr>Pre-recorded Clinical Skills development</vt:lpstr>
      <vt:lpstr>Pre-recorded Clinical Skills – Features and Accessibility</vt:lpstr>
      <vt:lpstr>Impact on Learning &amp; Assessment </vt:lpstr>
      <vt:lpstr>Impact on Learning &amp; Assessment (2) </vt:lpstr>
      <vt:lpstr>Impact to Date</vt:lpstr>
      <vt:lpstr>Spinal Logrolling Video</vt:lpstr>
      <vt:lpstr>Injection Technique Videos</vt:lpstr>
      <vt:lpstr>Clips of our Videos</vt:lpstr>
      <vt:lpstr>School of Nursing &amp; Midwifery: Social Media</vt:lpstr>
      <vt:lpstr>Challenges &amp; Lessons Learned </vt:lpstr>
      <vt:lpstr>Future Plans...</vt:lpstr>
      <vt:lpstr>Contact Information</vt:lpstr>
      <vt:lpstr>Thank you!  Jennifer &amp; Kerry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Jennifer.Byrne</dc:creator>
  <cp:lastModifiedBy>Danielle Duignan</cp:lastModifiedBy>
  <cp:revision>226</cp:revision>
  <dcterms:modified xsi:type="dcterms:W3CDTF">2026-03-10T10:38:42Z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0x01010069946560433F2B4BAC6115A870028350</vt:lpwstr>
  </property>
  <property fmtid="{D5CDD505-2E9C-101B-9397-08002B2CF9AE}" pid="3" name="MediaServiceImageTags">
    <vt:lpwstr/>
  </property>
</Properties>
</file>