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6" r:id="rId5"/>
  </p:sldMasterIdLst>
  <p:notesMasterIdLst>
    <p:notesMasterId r:id="rId21"/>
  </p:notesMasterIdLst>
  <p:sldIdLst>
    <p:sldId id="286" r:id="rId6"/>
    <p:sldId id="518" r:id="rId7"/>
    <p:sldId id="264" r:id="rId8"/>
    <p:sldId id="516" r:id="rId9"/>
    <p:sldId id="517" r:id="rId10"/>
    <p:sldId id="519" r:id="rId11"/>
    <p:sldId id="501" r:id="rId12"/>
    <p:sldId id="512" r:id="rId13"/>
    <p:sldId id="505" r:id="rId14"/>
    <p:sldId id="515" r:id="rId15"/>
    <p:sldId id="506" r:id="rId16"/>
    <p:sldId id="513" r:id="rId17"/>
    <p:sldId id="520" r:id="rId18"/>
    <p:sldId id="514" r:id="rId19"/>
    <p:sldId id="5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1E"/>
    <a:srgbClr val="001A79"/>
    <a:srgbClr val="005B5E"/>
    <a:srgbClr val="7BB9CB"/>
    <a:srgbClr val="FFE8D4"/>
    <a:srgbClr val="ACF5BD"/>
    <a:srgbClr val="F8FF8E"/>
    <a:srgbClr val="C8BEBF"/>
    <a:srgbClr val="4D0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66CE8-8180-46A2-9017-565C95EA4DEB}" v="11" dt="2026-03-10T10:44:20.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66" autoAdjust="0"/>
  </p:normalViewPr>
  <p:slideViewPr>
    <p:cSldViewPr snapToGrid="0">
      <p:cViewPr varScale="1">
        <p:scale>
          <a:sx n="101" d="100"/>
          <a:sy n="101" d="100"/>
        </p:scale>
        <p:origin x="-1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Duignan" userId="f36a576b-c06f-4e27-b341-dcf4bf9c1f2f" providerId="ADAL" clId="{07D29F31-AF74-419B-AFEC-C1B7E62EF368}"/>
    <pc:docChg chg="undo custSel modSld">
      <pc:chgData name="Danielle Duignan" userId="f36a576b-c06f-4e27-b341-dcf4bf9c1f2f" providerId="ADAL" clId="{07D29F31-AF74-419B-AFEC-C1B7E62EF368}" dt="2026-03-10T10:49:03.591" v="107"/>
      <pc:docMkLst>
        <pc:docMk/>
      </pc:docMkLst>
      <pc:sldChg chg="delSp modSp mod">
        <pc:chgData name="Danielle Duignan" userId="f36a576b-c06f-4e27-b341-dcf4bf9c1f2f" providerId="ADAL" clId="{07D29F31-AF74-419B-AFEC-C1B7E62EF368}" dt="2026-03-10T10:44:20.241" v="47"/>
        <pc:sldMkLst>
          <pc:docMk/>
          <pc:sldMk cId="2309752434" sldId="264"/>
        </pc:sldMkLst>
        <pc:spChg chg="del">
          <ac:chgData name="Danielle Duignan" userId="f36a576b-c06f-4e27-b341-dcf4bf9c1f2f" providerId="ADAL" clId="{07D29F31-AF74-419B-AFEC-C1B7E62EF368}" dt="2026-03-10T10:41:38.187" v="11" actId="478"/>
          <ac:spMkLst>
            <pc:docMk/>
            <pc:sldMk cId="2309752434" sldId="264"/>
            <ac:spMk id="3" creationId="{45CDF923-4FF9-5047-8E71-8308F5D14103}"/>
          </ac:spMkLst>
        </pc:spChg>
        <pc:spChg chg="del">
          <ac:chgData name="Danielle Duignan" userId="f36a576b-c06f-4e27-b341-dcf4bf9c1f2f" providerId="ADAL" clId="{07D29F31-AF74-419B-AFEC-C1B7E62EF368}" dt="2026-03-10T10:41:38.187" v="11" actId="478"/>
          <ac:spMkLst>
            <pc:docMk/>
            <pc:sldMk cId="2309752434" sldId="264"/>
            <ac:spMk id="4" creationId="{C8CAB812-5B27-5048-A01E-52B9665D39EF}"/>
          </ac:spMkLst>
        </pc:spChg>
        <pc:spChg chg="del">
          <ac:chgData name="Danielle Duignan" userId="f36a576b-c06f-4e27-b341-dcf4bf9c1f2f" providerId="ADAL" clId="{07D29F31-AF74-419B-AFEC-C1B7E62EF368}" dt="2026-03-10T10:41:38.187" v="11" actId="478"/>
          <ac:spMkLst>
            <pc:docMk/>
            <pc:sldMk cId="2309752434" sldId="264"/>
            <ac:spMk id="5" creationId="{33AB1E04-FA92-DD45-AE57-1B623D708CCE}"/>
          </ac:spMkLst>
        </pc:spChg>
        <pc:spChg chg="del">
          <ac:chgData name="Danielle Duignan" userId="f36a576b-c06f-4e27-b341-dcf4bf9c1f2f" providerId="ADAL" clId="{07D29F31-AF74-419B-AFEC-C1B7E62EF368}" dt="2026-03-10T10:41:38.187" v="11" actId="478"/>
          <ac:spMkLst>
            <pc:docMk/>
            <pc:sldMk cId="2309752434" sldId="264"/>
            <ac:spMk id="6" creationId="{EBE58676-D066-B649-B7C9-7030942702F5}"/>
          </ac:spMkLst>
        </pc:spChg>
        <pc:spChg chg="del">
          <ac:chgData name="Danielle Duignan" userId="f36a576b-c06f-4e27-b341-dcf4bf9c1f2f" providerId="ADAL" clId="{07D29F31-AF74-419B-AFEC-C1B7E62EF368}" dt="2026-03-10T10:41:38.187" v="11" actId="478"/>
          <ac:spMkLst>
            <pc:docMk/>
            <pc:sldMk cId="2309752434" sldId="264"/>
            <ac:spMk id="7" creationId="{631AE352-17D6-A947-87CF-FD22CA8D91B4}"/>
          </ac:spMkLst>
        </pc:spChg>
        <pc:spChg chg="del">
          <ac:chgData name="Danielle Duignan" userId="f36a576b-c06f-4e27-b341-dcf4bf9c1f2f" providerId="ADAL" clId="{07D29F31-AF74-419B-AFEC-C1B7E62EF368}" dt="2026-03-10T10:41:38.187" v="11" actId="478"/>
          <ac:spMkLst>
            <pc:docMk/>
            <pc:sldMk cId="2309752434" sldId="264"/>
            <ac:spMk id="8" creationId="{651B57AD-7A51-7F4A-AF21-02DA043987FD}"/>
          </ac:spMkLst>
        </pc:spChg>
        <pc:spChg chg="del">
          <ac:chgData name="Danielle Duignan" userId="f36a576b-c06f-4e27-b341-dcf4bf9c1f2f" providerId="ADAL" clId="{07D29F31-AF74-419B-AFEC-C1B7E62EF368}" dt="2026-03-10T10:41:38.187" v="11" actId="478"/>
          <ac:spMkLst>
            <pc:docMk/>
            <pc:sldMk cId="2309752434" sldId="264"/>
            <ac:spMk id="9" creationId="{907A0229-B480-6A45-843C-3E47875DD5E1}"/>
          </ac:spMkLst>
        </pc:spChg>
        <pc:spChg chg="del">
          <ac:chgData name="Danielle Duignan" userId="f36a576b-c06f-4e27-b341-dcf4bf9c1f2f" providerId="ADAL" clId="{07D29F31-AF74-419B-AFEC-C1B7E62EF368}" dt="2026-03-10T10:41:38.187" v="11" actId="478"/>
          <ac:spMkLst>
            <pc:docMk/>
            <pc:sldMk cId="2309752434" sldId="264"/>
            <ac:spMk id="10" creationId="{C2C81187-A3D6-1F47-973E-93406D74EF25}"/>
          </ac:spMkLst>
        </pc:spChg>
        <pc:spChg chg="del">
          <ac:chgData name="Danielle Duignan" userId="f36a576b-c06f-4e27-b341-dcf4bf9c1f2f" providerId="ADAL" clId="{07D29F31-AF74-419B-AFEC-C1B7E62EF368}" dt="2026-03-10T10:41:38.187" v="11" actId="478"/>
          <ac:spMkLst>
            <pc:docMk/>
            <pc:sldMk cId="2309752434" sldId="264"/>
            <ac:spMk id="11" creationId="{95465B11-7964-2743-B8E3-254211742E52}"/>
          </ac:spMkLst>
        </pc:spChg>
        <pc:spChg chg="ord">
          <ac:chgData name="Danielle Duignan" userId="f36a576b-c06f-4e27-b341-dcf4bf9c1f2f" providerId="ADAL" clId="{07D29F31-AF74-419B-AFEC-C1B7E62EF368}" dt="2026-03-10T10:44:04.736" v="39"/>
          <ac:spMkLst>
            <pc:docMk/>
            <pc:sldMk cId="2309752434" sldId="264"/>
            <ac:spMk id="14" creationId="{6C0C5452-6826-610E-8E78-01FE80338F33}"/>
          </ac:spMkLst>
        </pc:spChg>
        <pc:spChg chg="ord">
          <ac:chgData name="Danielle Duignan" userId="f36a576b-c06f-4e27-b341-dcf4bf9c1f2f" providerId="ADAL" clId="{07D29F31-AF74-419B-AFEC-C1B7E62EF368}" dt="2026-03-10T10:43:43.818" v="35"/>
          <ac:spMkLst>
            <pc:docMk/>
            <pc:sldMk cId="2309752434" sldId="264"/>
            <ac:spMk id="16" creationId="{9871E45F-BD41-34F8-4DA4-EA418AC3B91D}"/>
          </ac:spMkLst>
        </pc:spChg>
        <pc:spChg chg="ord">
          <ac:chgData name="Danielle Duignan" userId="f36a576b-c06f-4e27-b341-dcf4bf9c1f2f" providerId="ADAL" clId="{07D29F31-AF74-419B-AFEC-C1B7E62EF368}" dt="2026-03-10T10:43:57.978" v="37"/>
          <ac:spMkLst>
            <pc:docMk/>
            <pc:sldMk cId="2309752434" sldId="264"/>
            <ac:spMk id="18" creationId="{84227517-BB53-A8F9-7FF3-FFB293FD5EDF}"/>
          </ac:spMkLst>
        </pc:spChg>
        <pc:spChg chg="ord">
          <ac:chgData name="Danielle Duignan" userId="f36a576b-c06f-4e27-b341-dcf4bf9c1f2f" providerId="ADAL" clId="{07D29F31-AF74-419B-AFEC-C1B7E62EF368}" dt="2026-03-10T10:43:43.818" v="35"/>
          <ac:spMkLst>
            <pc:docMk/>
            <pc:sldMk cId="2309752434" sldId="264"/>
            <ac:spMk id="22" creationId="{BD01C316-BD6A-1A10-0CBC-A3B178F6C69A}"/>
          </ac:spMkLst>
        </pc:spChg>
        <pc:picChg chg="ord">
          <ac:chgData name="Danielle Duignan" userId="f36a576b-c06f-4e27-b341-dcf4bf9c1f2f" providerId="ADAL" clId="{07D29F31-AF74-419B-AFEC-C1B7E62EF368}" dt="2026-03-10T10:43:43.818" v="35"/>
          <ac:picMkLst>
            <pc:docMk/>
            <pc:sldMk cId="2309752434" sldId="264"/>
            <ac:picMk id="13" creationId="{2185C5E6-7B68-F360-6595-03497CDB7D95}"/>
          </ac:picMkLst>
        </pc:picChg>
        <pc:picChg chg="ord">
          <ac:chgData name="Danielle Duignan" userId="f36a576b-c06f-4e27-b341-dcf4bf9c1f2f" providerId="ADAL" clId="{07D29F31-AF74-419B-AFEC-C1B7E62EF368}" dt="2026-03-10T10:44:14.217" v="43"/>
          <ac:picMkLst>
            <pc:docMk/>
            <pc:sldMk cId="2309752434" sldId="264"/>
            <ac:picMk id="21" creationId="{221CBCFE-9D4B-AC10-A5BA-69DC897CE451}"/>
          </ac:picMkLst>
        </pc:picChg>
        <pc:picChg chg="ord">
          <ac:chgData name="Danielle Duignan" userId="f36a576b-c06f-4e27-b341-dcf4bf9c1f2f" providerId="ADAL" clId="{07D29F31-AF74-419B-AFEC-C1B7E62EF368}" dt="2026-03-10T10:43:43.818" v="35"/>
          <ac:picMkLst>
            <pc:docMk/>
            <pc:sldMk cId="2309752434" sldId="264"/>
            <ac:picMk id="24" creationId="{889BCE31-FF48-AF1F-BEC4-79930D47D6D0}"/>
          </ac:picMkLst>
        </pc:picChg>
        <pc:picChg chg="ord">
          <ac:chgData name="Danielle Duignan" userId="f36a576b-c06f-4e27-b341-dcf4bf9c1f2f" providerId="ADAL" clId="{07D29F31-AF74-419B-AFEC-C1B7E62EF368}" dt="2026-03-10T10:43:43.818" v="35"/>
          <ac:picMkLst>
            <pc:docMk/>
            <pc:sldMk cId="2309752434" sldId="264"/>
            <ac:picMk id="26" creationId="{B248457D-66CB-BDA5-6BB2-C209A3224CF4}"/>
          </ac:picMkLst>
        </pc:picChg>
        <pc:picChg chg="mod ord">
          <ac:chgData name="Danielle Duignan" userId="f36a576b-c06f-4e27-b341-dcf4bf9c1f2f" providerId="ADAL" clId="{07D29F31-AF74-419B-AFEC-C1B7E62EF368}" dt="2026-03-10T10:44:10.196" v="41"/>
          <ac:picMkLst>
            <pc:docMk/>
            <pc:sldMk cId="2309752434" sldId="264"/>
            <ac:picMk id="1026" creationId="{93272A90-D924-9082-859F-6D0F325F8160}"/>
          </ac:picMkLst>
        </pc:picChg>
        <pc:picChg chg="mod ord">
          <ac:chgData name="Danielle Duignan" userId="f36a576b-c06f-4e27-b341-dcf4bf9c1f2f" providerId="ADAL" clId="{07D29F31-AF74-419B-AFEC-C1B7E62EF368}" dt="2026-03-10T10:44:17.133" v="45"/>
          <ac:picMkLst>
            <pc:docMk/>
            <pc:sldMk cId="2309752434" sldId="264"/>
            <ac:picMk id="1028" creationId="{70358AD7-3EDC-E180-A380-2DDB5AF0A77E}"/>
          </ac:picMkLst>
        </pc:picChg>
        <pc:picChg chg="mod">
          <ac:chgData name="Danielle Duignan" userId="f36a576b-c06f-4e27-b341-dcf4bf9c1f2f" providerId="ADAL" clId="{07D29F31-AF74-419B-AFEC-C1B7E62EF368}" dt="2026-03-10T10:44:20.241" v="47"/>
          <ac:picMkLst>
            <pc:docMk/>
            <pc:sldMk cId="2309752434" sldId="264"/>
            <ac:picMk id="1030" creationId="{EC134E27-9CD9-190E-C2AB-B27ACA52AF64}"/>
          </ac:picMkLst>
        </pc:picChg>
      </pc:sldChg>
      <pc:sldChg chg="delSp modSp mod">
        <pc:chgData name="Danielle Duignan" userId="f36a576b-c06f-4e27-b341-dcf4bf9c1f2f" providerId="ADAL" clId="{07D29F31-AF74-419B-AFEC-C1B7E62EF368}" dt="2026-03-10T10:41:25.458" v="9" actId="478"/>
        <pc:sldMkLst>
          <pc:docMk/>
          <pc:sldMk cId="2853465268" sldId="286"/>
        </pc:sldMkLst>
        <pc:spChg chg="del">
          <ac:chgData name="Danielle Duignan" userId="f36a576b-c06f-4e27-b341-dcf4bf9c1f2f" providerId="ADAL" clId="{07D29F31-AF74-419B-AFEC-C1B7E62EF368}" dt="2026-03-10T10:41:11.535" v="0" actId="478"/>
          <ac:spMkLst>
            <pc:docMk/>
            <pc:sldMk cId="2853465268" sldId="286"/>
            <ac:spMk id="3" creationId="{FCE4FF5E-0BEB-6645-B3A2-005B6CA3ABA1}"/>
          </ac:spMkLst>
        </pc:spChg>
        <pc:spChg chg="del">
          <ac:chgData name="Danielle Duignan" userId="f36a576b-c06f-4e27-b341-dcf4bf9c1f2f" providerId="ADAL" clId="{07D29F31-AF74-419B-AFEC-C1B7E62EF368}" dt="2026-03-10T10:41:14.570" v="2" actId="478"/>
          <ac:spMkLst>
            <pc:docMk/>
            <pc:sldMk cId="2853465268" sldId="286"/>
            <ac:spMk id="4" creationId="{9580FAB4-42D9-B941-AF5D-0FF2A1F9CFEC}"/>
          </ac:spMkLst>
        </pc:spChg>
        <pc:spChg chg="del">
          <ac:chgData name="Danielle Duignan" userId="f36a576b-c06f-4e27-b341-dcf4bf9c1f2f" providerId="ADAL" clId="{07D29F31-AF74-419B-AFEC-C1B7E62EF368}" dt="2026-03-10T10:41:20.210" v="5" actId="478"/>
          <ac:spMkLst>
            <pc:docMk/>
            <pc:sldMk cId="2853465268" sldId="286"/>
            <ac:spMk id="5" creationId="{1E67A351-3040-714E-9C5D-E1799B1D8FF5}"/>
          </ac:spMkLst>
        </pc:spChg>
        <pc:spChg chg="del">
          <ac:chgData name="Danielle Duignan" userId="f36a576b-c06f-4e27-b341-dcf4bf9c1f2f" providerId="ADAL" clId="{07D29F31-AF74-419B-AFEC-C1B7E62EF368}" dt="2026-03-10T10:41:22.232" v="6" actId="478"/>
          <ac:spMkLst>
            <pc:docMk/>
            <pc:sldMk cId="2853465268" sldId="286"/>
            <ac:spMk id="6" creationId="{1E4A5153-756A-1447-AEE0-7B73DC77A18E}"/>
          </ac:spMkLst>
        </pc:spChg>
        <pc:spChg chg="del">
          <ac:chgData name="Danielle Duignan" userId="f36a576b-c06f-4e27-b341-dcf4bf9c1f2f" providerId="ADAL" clId="{07D29F31-AF74-419B-AFEC-C1B7E62EF368}" dt="2026-03-10T10:41:25.458" v="9" actId="478"/>
          <ac:spMkLst>
            <pc:docMk/>
            <pc:sldMk cId="2853465268" sldId="286"/>
            <ac:spMk id="7" creationId="{38F9A4C7-5E85-2043-A134-C2D16E40AC50}"/>
          </ac:spMkLst>
        </pc:spChg>
        <pc:spChg chg="del">
          <ac:chgData name="Danielle Duignan" userId="f36a576b-c06f-4e27-b341-dcf4bf9c1f2f" providerId="ADAL" clId="{07D29F31-AF74-419B-AFEC-C1B7E62EF368}" dt="2026-03-10T10:41:12.595" v="1" actId="478"/>
          <ac:spMkLst>
            <pc:docMk/>
            <pc:sldMk cId="2853465268" sldId="286"/>
            <ac:spMk id="8" creationId="{27E29912-09FB-3145-A51D-C7430BD1847C}"/>
          </ac:spMkLst>
        </pc:spChg>
        <pc:spChg chg="del">
          <ac:chgData name="Danielle Duignan" userId="f36a576b-c06f-4e27-b341-dcf4bf9c1f2f" providerId="ADAL" clId="{07D29F31-AF74-419B-AFEC-C1B7E62EF368}" dt="2026-03-10T10:41:16.874" v="3" actId="478"/>
          <ac:spMkLst>
            <pc:docMk/>
            <pc:sldMk cId="2853465268" sldId="286"/>
            <ac:spMk id="9" creationId="{C2387DE0-451D-A047-9473-BA497EAD9E60}"/>
          </ac:spMkLst>
        </pc:spChg>
        <pc:spChg chg="del">
          <ac:chgData name="Danielle Duignan" userId="f36a576b-c06f-4e27-b341-dcf4bf9c1f2f" providerId="ADAL" clId="{07D29F31-AF74-419B-AFEC-C1B7E62EF368}" dt="2026-03-10T10:41:18.874" v="4" actId="478"/>
          <ac:spMkLst>
            <pc:docMk/>
            <pc:sldMk cId="2853465268" sldId="286"/>
            <ac:spMk id="10" creationId="{BEEA40A5-32B4-4043-A85D-EC409D3E40B5}"/>
          </ac:spMkLst>
        </pc:spChg>
        <pc:spChg chg="del mod">
          <ac:chgData name="Danielle Duignan" userId="f36a576b-c06f-4e27-b341-dcf4bf9c1f2f" providerId="ADAL" clId="{07D29F31-AF74-419B-AFEC-C1B7E62EF368}" dt="2026-03-10T10:41:23.602" v="8" actId="478"/>
          <ac:spMkLst>
            <pc:docMk/>
            <pc:sldMk cId="2853465268" sldId="286"/>
            <ac:spMk id="11" creationId="{8D40703F-BF49-CF4C-A69D-75000F0E29F5}"/>
          </ac:spMkLst>
        </pc:spChg>
      </pc:sldChg>
      <pc:sldChg chg="delSp modSp mod">
        <pc:chgData name="Danielle Duignan" userId="f36a576b-c06f-4e27-b341-dcf4bf9c1f2f" providerId="ADAL" clId="{07D29F31-AF74-419B-AFEC-C1B7E62EF368}" dt="2026-03-10T10:45:28.880" v="59"/>
        <pc:sldMkLst>
          <pc:docMk/>
          <pc:sldMk cId="3049968183" sldId="501"/>
        </pc:sldMkLst>
        <pc:spChg chg="del">
          <ac:chgData name="Danielle Duignan" userId="f36a576b-c06f-4e27-b341-dcf4bf9c1f2f" providerId="ADAL" clId="{07D29F31-AF74-419B-AFEC-C1B7E62EF368}" dt="2026-03-10T10:45:15.770" v="55" actId="478"/>
          <ac:spMkLst>
            <pc:docMk/>
            <pc:sldMk cId="3049968183" sldId="501"/>
            <ac:spMk id="4" creationId="{3161F94D-B511-E48F-DE1B-185EF243E508}"/>
          </ac:spMkLst>
        </pc:spChg>
        <pc:picChg chg="ord">
          <ac:chgData name="Danielle Duignan" userId="f36a576b-c06f-4e27-b341-dcf4bf9c1f2f" providerId="ADAL" clId="{07D29F31-AF74-419B-AFEC-C1B7E62EF368}" dt="2026-03-10T10:45:19.343" v="56"/>
          <ac:picMkLst>
            <pc:docMk/>
            <pc:sldMk cId="3049968183" sldId="501"/>
            <ac:picMk id="8" creationId="{81CACDD1-22F0-B337-79FA-D2077060E01D}"/>
          </ac:picMkLst>
        </pc:picChg>
        <pc:picChg chg="ord">
          <ac:chgData name="Danielle Duignan" userId="f36a576b-c06f-4e27-b341-dcf4bf9c1f2f" providerId="ADAL" clId="{07D29F31-AF74-419B-AFEC-C1B7E62EF368}" dt="2026-03-10T10:45:28.880" v="59"/>
          <ac:picMkLst>
            <pc:docMk/>
            <pc:sldMk cId="3049968183" sldId="501"/>
            <ac:picMk id="10" creationId="{709376D9-854B-6099-CC9F-9A188DDA7E64}"/>
          </ac:picMkLst>
        </pc:picChg>
        <pc:picChg chg="ord">
          <ac:chgData name="Danielle Duignan" userId="f36a576b-c06f-4e27-b341-dcf4bf9c1f2f" providerId="ADAL" clId="{07D29F31-AF74-419B-AFEC-C1B7E62EF368}" dt="2026-03-10T10:45:26.249" v="58"/>
          <ac:picMkLst>
            <pc:docMk/>
            <pc:sldMk cId="3049968183" sldId="501"/>
            <ac:picMk id="11" creationId="{2A926B6D-FD96-96D2-1FF2-E181C1A1A408}"/>
          </ac:picMkLst>
        </pc:picChg>
      </pc:sldChg>
      <pc:sldChg chg="delSp modSp mod">
        <pc:chgData name="Danielle Duignan" userId="f36a576b-c06f-4e27-b341-dcf4bf9c1f2f" providerId="ADAL" clId="{07D29F31-AF74-419B-AFEC-C1B7E62EF368}" dt="2026-03-10T10:45:52.025" v="67"/>
        <pc:sldMkLst>
          <pc:docMk/>
          <pc:sldMk cId="1421434113" sldId="505"/>
        </pc:sldMkLst>
        <pc:spChg chg="mod ord">
          <ac:chgData name="Danielle Duignan" userId="f36a576b-c06f-4e27-b341-dcf4bf9c1f2f" providerId="ADAL" clId="{07D29F31-AF74-419B-AFEC-C1B7E62EF368}" dt="2026-03-10T10:45:46.167" v="62"/>
          <ac:spMkLst>
            <pc:docMk/>
            <pc:sldMk cId="1421434113" sldId="505"/>
            <ac:spMk id="3" creationId="{8A884501-2E1E-0062-AF03-0BCA7083F9D4}"/>
          </ac:spMkLst>
        </pc:spChg>
        <pc:spChg chg="del">
          <ac:chgData name="Danielle Duignan" userId="f36a576b-c06f-4e27-b341-dcf4bf9c1f2f" providerId="ADAL" clId="{07D29F31-AF74-419B-AFEC-C1B7E62EF368}" dt="2026-03-10T10:45:38.475" v="60" actId="478"/>
          <ac:spMkLst>
            <pc:docMk/>
            <pc:sldMk cId="1421434113" sldId="505"/>
            <ac:spMk id="4" creationId="{D5BDD0B8-837F-C2D4-B5FB-2D765AB39AB3}"/>
          </ac:spMkLst>
        </pc:spChg>
        <pc:spChg chg="mod ord">
          <ac:chgData name="Danielle Duignan" userId="f36a576b-c06f-4e27-b341-dcf4bf9c1f2f" providerId="ADAL" clId="{07D29F31-AF74-419B-AFEC-C1B7E62EF368}" dt="2026-03-10T10:45:48.862" v="65"/>
          <ac:spMkLst>
            <pc:docMk/>
            <pc:sldMk cId="1421434113" sldId="505"/>
            <ac:spMk id="8" creationId="{EB2765D3-7782-1AD7-0FDE-3125D449F715}"/>
          </ac:spMkLst>
        </pc:spChg>
        <pc:spChg chg="mod ord">
          <ac:chgData name="Danielle Duignan" userId="f36a576b-c06f-4e27-b341-dcf4bf9c1f2f" providerId="ADAL" clId="{07D29F31-AF74-419B-AFEC-C1B7E62EF368}" dt="2026-03-10T10:45:52.025" v="67"/>
          <ac:spMkLst>
            <pc:docMk/>
            <pc:sldMk cId="1421434113" sldId="505"/>
            <ac:spMk id="11" creationId="{930AAB23-987D-411E-2E76-C021354C7A49}"/>
          </ac:spMkLst>
        </pc:spChg>
      </pc:sldChg>
      <pc:sldChg chg="delSp modSp mod">
        <pc:chgData name="Danielle Duignan" userId="f36a576b-c06f-4e27-b341-dcf4bf9c1f2f" providerId="ADAL" clId="{07D29F31-AF74-419B-AFEC-C1B7E62EF368}" dt="2026-03-10T10:46:05.520" v="69" actId="962"/>
        <pc:sldMkLst>
          <pc:docMk/>
          <pc:sldMk cId="1803571225" sldId="506"/>
        </pc:sldMkLst>
        <pc:spChg chg="del">
          <ac:chgData name="Danielle Duignan" userId="f36a576b-c06f-4e27-b341-dcf4bf9c1f2f" providerId="ADAL" clId="{07D29F31-AF74-419B-AFEC-C1B7E62EF368}" dt="2026-03-10T10:46:01.034" v="68" actId="478"/>
          <ac:spMkLst>
            <pc:docMk/>
            <pc:sldMk cId="1803571225" sldId="506"/>
            <ac:spMk id="4" creationId="{6FC89052-299B-DDB7-CF9F-F92AD26BC6BF}"/>
          </ac:spMkLst>
        </pc:spChg>
        <pc:picChg chg="mod">
          <ac:chgData name="Danielle Duignan" userId="f36a576b-c06f-4e27-b341-dcf4bf9c1f2f" providerId="ADAL" clId="{07D29F31-AF74-419B-AFEC-C1B7E62EF368}" dt="2026-03-10T10:46:05.520" v="69" actId="962"/>
          <ac:picMkLst>
            <pc:docMk/>
            <pc:sldMk cId="1803571225" sldId="506"/>
            <ac:picMk id="7" creationId="{0DA537B5-1D01-6290-05A1-0254D6B9CA04}"/>
          </ac:picMkLst>
        </pc:picChg>
      </pc:sldChg>
      <pc:sldChg chg="delSp modSp mod">
        <pc:chgData name="Danielle Duignan" userId="f36a576b-c06f-4e27-b341-dcf4bf9c1f2f" providerId="ADAL" clId="{07D29F31-AF74-419B-AFEC-C1B7E62EF368}" dt="2026-03-10T10:49:03.591" v="107"/>
        <pc:sldMkLst>
          <pc:docMk/>
          <pc:sldMk cId="2665199830" sldId="511"/>
        </pc:sldMkLst>
        <pc:spChg chg="mod">
          <ac:chgData name="Danielle Duignan" userId="f36a576b-c06f-4e27-b341-dcf4bf9c1f2f" providerId="ADAL" clId="{07D29F31-AF74-419B-AFEC-C1B7E62EF368}" dt="2026-03-10T10:43:14.216" v="32" actId="33553"/>
          <ac:spMkLst>
            <pc:docMk/>
            <pc:sldMk cId="2665199830" sldId="511"/>
            <ac:spMk id="2" creationId="{F0D2716B-BDC3-D446-2E0D-6DDCA9366B2F}"/>
          </ac:spMkLst>
        </pc:spChg>
        <pc:spChg chg="del">
          <ac:chgData name="Danielle Duignan" userId="f36a576b-c06f-4e27-b341-dcf4bf9c1f2f" providerId="ADAL" clId="{07D29F31-AF74-419B-AFEC-C1B7E62EF368}" dt="2026-03-10T10:42:26.178" v="19" actId="478"/>
          <ac:spMkLst>
            <pc:docMk/>
            <pc:sldMk cId="2665199830" sldId="511"/>
            <ac:spMk id="3" creationId="{A3237817-8493-1224-56C6-FA0B5D40DCDC}"/>
          </ac:spMkLst>
        </pc:spChg>
        <pc:spChg chg="del">
          <ac:chgData name="Danielle Duignan" userId="f36a576b-c06f-4e27-b341-dcf4bf9c1f2f" providerId="ADAL" clId="{07D29F31-AF74-419B-AFEC-C1B7E62EF368}" dt="2026-03-10T10:42:26.178" v="19" actId="478"/>
          <ac:spMkLst>
            <pc:docMk/>
            <pc:sldMk cId="2665199830" sldId="511"/>
            <ac:spMk id="4" creationId="{F99A2748-BEE6-ECDB-B4A0-846B0F17E902}"/>
          </ac:spMkLst>
        </pc:spChg>
        <pc:spChg chg="del">
          <ac:chgData name="Danielle Duignan" userId="f36a576b-c06f-4e27-b341-dcf4bf9c1f2f" providerId="ADAL" clId="{07D29F31-AF74-419B-AFEC-C1B7E62EF368}" dt="2026-03-10T10:42:26.178" v="19" actId="478"/>
          <ac:spMkLst>
            <pc:docMk/>
            <pc:sldMk cId="2665199830" sldId="511"/>
            <ac:spMk id="5" creationId="{FFF08B6D-CB9A-E3CF-CAFC-C927535ED780}"/>
          </ac:spMkLst>
        </pc:spChg>
        <pc:spChg chg="del">
          <ac:chgData name="Danielle Duignan" userId="f36a576b-c06f-4e27-b341-dcf4bf9c1f2f" providerId="ADAL" clId="{07D29F31-AF74-419B-AFEC-C1B7E62EF368}" dt="2026-03-10T10:42:26.178" v="19" actId="478"/>
          <ac:spMkLst>
            <pc:docMk/>
            <pc:sldMk cId="2665199830" sldId="511"/>
            <ac:spMk id="6" creationId="{61589AE7-F144-84C8-6B65-23714C3C5946}"/>
          </ac:spMkLst>
        </pc:spChg>
        <pc:spChg chg="del">
          <ac:chgData name="Danielle Duignan" userId="f36a576b-c06f-4e27-b341-dcf4bf9c1f2f" providerId="ADAL" clId="{07D29F31-AF74-419B-AFEC-C1B7E62EF368}" dt="2026-03-10T10:42:26.178" v="19" actId="478"/>
          <ac:spMkLst>
            <pc:docMk/>
            <pc:sldMk cId="2665199830" sldId="511"/>
            <ac:spMk id="7" creationId="{523AC288-58F8-DFBA-3649-FF34A9F94043}"/>
          </ac:spMkLst>
        </pc:spChg>
        <pc:spChg chg="del">
          <ac:chgData name="Danielle Duignan" userId="f36a576b-c06f-4e27-b341-dcf4bf9c1f2f" providerId="ADAL" clId="{07D29F31-AF74-419B-AFEC-C1B7E62EF368}" dt="2026-03-10T10:42:26.178" v="19" actId="478"/>
          <ac:spMkLst>
            <pc:docMk/>
            <pc:sldMk cId="2665199830" sldId="511"/>
            <ac:spMk id="8" creationId="{388E04DD-411C-0980-63B9-AB912C274D48}"/>
          </ac:spMkLst>
        </pc:spChg>
        <pc:spChg chg="del">
          <ac:chgData name="Danielle Duignan" userId="f36a576b-c06f-4e27-b341-dcf4bf9c1f2f" providerId="ADAL" clId="{07D29F31-AF74-419B-AFEC-C1B7E62EF368}" dt="2026-03-10T10:42:26.178" v="19" actId="478"/>
          <ac:spMkLst>
            <pc:docMk/>
            <pc:sldMk cId="2665199830" sldId="511"/>
            <ac:spMk id="9" creationId="{B96DA0D3-8C0E-BB7D-8794-5ECA31E0ECA3}"/>
          </ac:spMkLst>
        </pc:spChg>
        <pc:spChg chg="del">
          <ac:chgData name="Danielle Duignan" userId="f36a576b-c06f-4e27-b341-dcf4bf9c1f2f" providerId="ADAL" clId="{07D29F31-AF74-419B-AFEC-C1B7E62EF368}" dt="2026-03-10T10:42:26.178" v="19" actId="478"/>
          <ac:spMkLst>
            <pc:docMk/>
            <pc:sldMk cId="2665199830" sldId="511"/>
            <ac:spMk id="10" creationId="{F5510C76-4777-77EA-8750-67E44CB214F7}"/>
          </ac:spMkLst>
        </pc:spChg>
        <pc:spChg chg="del">
          <ac:chgData name="Danielle Duignan" userId="f36a576b-c06f-4e27-b341-dcf4bf9c1f2f" providerId="ADAL" clId="{07D29F31-AF74-419B-AFEC-C1B7E62EF368}" dt="2026-03-10T10:42:26.178" v="19" actId="478"/>
          <ac:spMkLst>
            <pc:docMk/>
            <pc:sldMk cId="2665199830" sldId="511"/>
            <ac:spMk id="11" creationId="{67EB2659-D87B-BAFE-6367-EA5623B521DE}"/>
          </ac:spMkLst>
        </pc:spChg>
        <pc:spChg chg="mod ord">
          <ac:chgData name="Danielle Duignan" userId="f36a576b-c06f-4e27-b341-dcf4bf9c1f2f" providerId="ADAL" clId="{07D29F31-AF74-419B-AFEC-C1B7E62EF368}" dt="2026-03-10T10:49:00.877" v="106"/>
          <ac:spMkLst>
            <pc:docMk/>
            <pc:sldMk cId="2665199830" sldId="511"/>
            <ac:spMk id="12" creationId="{0BCF3518-EC56-9B20-3C8B-E0D2761CA0BE}"/>
          </ac:spMkLst>
        </pc:spChg>
        <pc:picChg chg="ord">
          <ac:chgData name="Danielle Duignan" userId="f36a576b-c06f-4e27-b341-dcf4bf9c1f2f" providerId="ADAL" clId="{07D29F31-AF74-419B-AFEC-C1B7E62EF368}" dt="2026-03-10T10:49:03.591" v="107"/>
          <ac:picMkLst>
            <pc:docMk/>
            <pc:sldMk cId="2665199830" sldId="511"/>
            <ac:picMk id="13" creationId="{4CCD4901-4672-DB7D-0365-9F060258C296}"/>
          </ac:picMkLst>
        </pc:picChg>
      </pc:sldChg>
      <pc:sldChg chg="delSp mod">
        <pc:chgData name="Danielle Duignan" userId="f36a576b-c06f-4e27-b341-dcf4bf9c1f2f" providerId="ADAL" clId="{07D29F31-AF74-419B-AFEC-C1B7E62EF368}" dt="2026-03-10T10:42:08.512" v="15" actId="478"/>
        <pc:sldMkLst>
          <pc:docMk/>
          <pc:sldMk cId="3966756089" sldId="512"/>
        </pc:sldMkLst>
        <pc:spChg chg="del">
          <ac:chgData name="Danielle Duignan" userId="f36a576b-c06f-4e27-b341-dcf4bf9c1f2f" providerId="ADAL" clId="{07D29F31-AF74-419B-AFEC-C1B7E62EF368}" dt="2026-03-10T10:42:08.512" v="15" actId="478"/>
          <ac:spMkLst>
            <pc:docMk/>
            <pc:sldMk cId="3966756089" sldId="512"/>
            <ac:spMk id="3" creationId="{E4B19B79-4D10-21EC-9A2B-6A96100CF186}"/>
          </ac:spMkLst>
        </pc:spChg>
        <pc:spChg chg="del">
          <ac:chgData name="Danielle Duignan" userId="f36a576b-c06f-4e27-b341-dcf4bf9c1f2f" providerId="ADAL" clId="{07D29F31-AF74-419B-AFEC-C1B7E62EF368}" dt="2026-03-10T10:42:08.512" v="15" actId="478"/>
          <ac:spMkLst>
            <pc:docMk/>
            <pc:sldMk cId="3966756089" sldId="512"/>
            <ac:spMk id="4" creationId="{400BFC7B-B77B-7489-92B0-6261E436361B}"/>
          </ac:spMkLst>
        </pc:spChg>
        <pc:spChg chg="del">
          <ac:chgData name="Danielle Duignan" userId="f36a576b-c06f-4e27-b341-dcf4bf9c1f2f" providerId="ADAL" clId="{07D29F31-AF74-419B-AFEC-C1B7E62EF368}" dt="2026-03-10T10:42:08.512" v="15" actId="478"/>
          <ac:spMkLst>
            <pc:docMk/>
            <pc:sldMk cId="3966756089" sldId="512"/>
            <ac:spMk id="5" creationId="{C59BC1F0-AF1A-77B1-DE66-2F2EC3ECDCC3}"/>
          </ac:spMkLst>
        </pc:spChg>
        <pc:spChg chg="del">
          <ac:chgData name="Danielle Duignan" userId="f36a576b-c06f-4e27-b341-dcf4bf9c1f2f" providerId="ADAL" clId="{07D29F31-AF74-419B-AFEC-C1B7E62EF368}" dt="2026-03-10T10:42:08.512" v="15" actId="478"/>
          <ac:spMkLst>
            <pc:docMk/>
            <pc:sldMk cId="3966756089" sldId="512"/>
            <ac:spMk id="6" creationId="{E6C8AA1B-964E-9B73-6B87-926BCF9113F6}"/>
          </ac:spMkLst>
        </pc:spChg>
        <pc:spChg chg="del">
          <ac:chgData name="Danielle Duignan" userId="f36a576b-c06f-4e27-b341-dcf4bf9c1f2f" providerId="ADAL" clId="{07D29F31-AF74-419B-AFEC-C1B7E62EF368}" dt="2026-03-10T10:42:08.512" v="15" actId="478"/>
          <ac:spMkLst>
            <pc:docMk/>
            <pc:sldMk cId="3966756089" sldId="512"/>
            <ac:spMk id="7" creationId="{2A6A7A1A-A605-7836-D9F2-9AD9EB3D6ECA}"/>
          </ac:spMkLst>
        </pc:spChg>
        <pc:spChg chg="del">
          <ac:chgData name="Danielle Duignan" userId="f36a576b-c06f-4e27-b341-dcf4bf9c1f2f" providerId="ADAL" clId="{07D29F31-AF74-419B-AFEC-C1B7E62EF368}" dt="2026-03-10T10:42:08.512" v="15" actId="478"/>
          <ac:spMkLst>
            <pc:docMk/>
            <pc:sldMk cId="3966756089" sldId="512"/>
            <ac:spMk id="8" creationId="{C85201F5-383B-1136-724B-1D3069B68180}"/>
          </ac:spMkLst>
        </pc:spChg>
        <pc:spChg chg="del">
          <ac:chgData name="Danielle Duignan" userId="f36a576b-c06f-4e27-b341-dcf4bf9c1f2f" providerId="ADAL" clId="{07D29F31-AF74-419B-AFEC-C1B7E62EF368}" dt="2026-03-10T10:42:08.512" v="15" actId="478"/>
          <ac:spMkLst>
            <pc:docMk/>
            <pc:sldMk cId="3966756089" sldId="512"/>
            <ac:spMk id="9" creationId="{6255F51F-0C53-1A6E-3E3B-3F83356B5C7A}"/>
          </ac:spMkLst>
        </pc:spChg>
        <pc:spChg chg="del">
          <ac:chgData name="Danielle Duignan" userId="f36a576b-c06f-4e27-b341-dcf4bf9c1f2f" providerId="ADAL" clId="{07D29F31-AF74-419B-AFEC-C1B7E62EF368}" dt="2026-03-10T10:42:08.512" v="15" actId="478"/>
          <ac:spMkLst>
            <pc:docMk/>
            <pc:sldMk cId="3966756089" sldId="512"/>
            <ac:spMk id="10" creationId="{DF0886D7-BEA3-F9A0-2DBA-29C0A2B11D8B}"/>
          </ac:spMkLst>
        </pc:spChg>
        <pc:spChg chg="del">
          <ac:chgData name="Danielle Duignan" userId="f36a576b-c06f-4e27-b341-dcf4bf9c1f2f" providerId="ADAL" clId="{07D29F31-AF74-419B-AFEC-C1B7E62EF368}" dt="2026-03-10T10:42:08.512" v="15" actId="478"/>
          <ac:spMkLst>
            <pc:docMk/>
            <pc:sldMk cId="3966756089" sldId="512"/>
            <ac:spMk id="11" creationId="{6C629C01-07B7-6412-C5E0-B2EFD39D7302}"/>
          </ac:spMkLst>
        </pc:spChg>
      </pc:sldChg>
      <pc:sldChg chg="delSp modSp mod">
        <pc:chgData name="Danielle Duignan" userId="f36a576b-c06f-4e27-b341-dcf4bf9c1f2f" providerId="ADAL" clId="{07D29F31-AF74-419B-AFEC-C1B7E62EF368}" dt="2026-03-10T10:46:29.008" v="77"/>
        <pc:sldMkLst>
          <pc:docMk/>
          <pc:sldMk cId="905255403" sldId="513"/>
        </pc:sldMkLst>
        <pc:spChg chg="del">
          <ac:chgData name="Danielle Duignan" userId="f36a576b-c06f-4e27-b341-dcf4bf9c1f2f" providerId="ADAL" clId="{07D29F31-AF74-419B-AFEC-C1B7E62EF368}" dt="2026-03-10T10:42:17.363" v="17" actId="478"/>
          <ac:spMkLst>
            <pc:docMk/>
            <pc:sldMk cId="905255403" sldId="513"/>
            <ac:spMk id="3" creationId="{B610517F-1E9B-4B8F-F783-210FA2FE9CCC}"/>
          </ac:spMkLst>
        </pc:spChg>
        <pc:spChg chg="del">
          <ac:chgData name="Danielle Duignan" userId="f36a576b-c06f-4e27-b341-dcf4bf9c1f2f" providerId="ADAL" clId="{07D29F31-AF74-419B-AFEC-C1B7E62EF368}" dt="2026-03-10T10:42:17.363" v="17" actId="478"/>
          <ac:spMkLst>
            <pc:docMk/>
            <pc:sldMk cId="905255403" sldId="513"/>
            <ac:spMk id="4" creationId="{8336205F-8467-73F5-F7ED-FBB1B6FE5803}"/>
          </ac:spMkLst>
        </pc:spChg>
        <pc:spChg chg="del">
          <ac:chgData name="Danielle Duignan" userId="f36a576b-c06f-4e27-b341-dcf4bf9c1f2f" providerId="ADAL" clId="{07D29F31-AF74-419B-AFEC-C1B7E62EF368}" dt="2026-03-10T10:42:17.363" v="17" actId="478"/>
          <ac:spMkLst>
            <pc:docMk/>
            <pc:sldMk cId="905255403" sldId="513"/>
            <ac:spMk id="5" creationId="{B035D27B-9E54-5194-FC35-D2BB4F4E4337}"/>
          </ac:spMkLst>
        </pc:spChg>
        <pc:spChg chg="del">
          <ac:chgData name="Danielle Duignan" userId="f36a576b-c06f-4e27-b341-dcf4bf9c1f2f" providerId="ADAL" clId="{07D29F31-AF74-419B-AFEC-C1B7E62EF368}" dt="2026-03-10T10:42:17.363" v="17" actId="478"/>
          <ac:spMkLst>
            <pc:docMk/>
            <pc:sldMk cId="905255403" sldId="513"/>
            <ac:spMk id="6" creationId="{10E6BCA8-1A1A-1AEF-0643-496CC396577B}"/>
          </ac:spMkLst>
        </pc:spChg>
        <pc:spChg chg="del">
          <ac:chgData name="Danielle Duignan" userId="f36a576b-c06f-4e27-b341-dcf4bf9c1f2f" providerId="ADAL" clId="{07D29F31-AF74-419B-AFEC-C1B7E62EF368}" dt="2026-03-10T10:42:17.363" v="17" actId="478"/>
          <ac:spMkLst>
            <pc:docMk/>
            <pc:sldMk cId="905255403" sldId="513"/>
            <ac:spMk id="7" creationId="{14EC73CD-6645-A920-4776-F1A5AE8E9BFB}"/>
          </ac:spMkLst>
        </pc:spChg>
        <pc:spChg chg="del">
          <ac:chgData name="Danielle Duignan" userId="f36a576b-c06f-4e27-b341-dcf4bf9c1f2f" providerId="ADAL" clId="{07D29F31-AF74-419B-AFEC-C1B7E62EF368}" dt="2026-03-10T10:42:17.363" v="17" actId="478"/>
          <ac:spMkLst>
            <pc:docMk/>
            <pc:sldMk cId="905255403" sldId="513"/>
            <ac:spMk id="8" creationId="{8EBC3B36-7BEC-B180-E8A8-710B43A8DBEC}"/>
          </ac:spMkLst>
        </pc:spChg>
        <pc:spChg chg="del">
          <ac:chgData name="Danielle Duignan" userId="f36a576b-c06f-4e27-b341-dcf4bf9c1f2f" providerId="ADAL" clId="{07D29F31-AF74-419B-AFEC-C1B7E62EF368}" dt="2026-03-10T10:42:17.363" v="17" actId="478"/>
          <ac:spMkLst>
            <pc:docMk/>
            <pc:sldMk cId="905255403" sldId="513"/>
            <ac:spMk id="9" creationId="{9B496AFF-3823-3971-57F3-E14E45F7A6D0}"/>
          </ac:spMkLst>
        </pc:spChg>
        <pc:spChg chg="del">
          <ac:chgData name="Danielle Duignan" userId="f36a576b-c06f-4e27-b341-dcf4bf9c1f2f" providerId="ADAL" clId="{07D29F31-AF74-419B-AFEC-C1B7E62EF368}" dt="2026-03-10T10:42:17.363" v="17" actId="478"/>
          <ac:spMkLst>
            <pc:docMk/>
            <pc:sldMk cId="905255403" sldId="513"/>
            <ac:spMk id="10" creationId="{7513A202-0ACE-94FA-5CAA-ECF968B4E1D0}"/>
          </ac:spMkLst>
        </pc:spChg>
        <pc:spChg chg="del">
          <ac:chgData name="Danielle Duignan" userId="f36a576b-c06f-4e27-b341-dcf4bf9c1f2f" providerId="ADAL" clId="{07D29F31-AF74-419B-AFEC-C1B7E62EF368}" dt="2026-03-10T10:42:17.363" v="17" actId="478"/>
          <ac:spMkLst>
            <pc:docMk/>
            <pc:sldMk cId="905255403" sldId="513"/>
            <ac:spMk id="11" creationId="{B0EB1F75-FDF7-3A0E-265C-B6E1797F3FAE}"/>
          </ac:spMkLst>
        </pc:spChg>
        <pc:spChg chg="ord">
          <ac:chgData name="Danielle Duignan" userId="f36a576b-c06f-4e27-b341-dcf4bf9c1f2f" providerId="ADAL" clId="{07D29F31-AF74-419B-AFEC-C1B7E62EF368}" dt="2026-03-10T10:46:19.714" v="70" actId="13244"/>
          <ac:spMkLst>
            <pc:docMk/>
            <pc:sldMk cId="905255403" sldId="513"/>
            <ac:spMk id="16" creationId="{6BF18ECE-5240-539C-71FE-5336D4AEC205}"/>
          </ac:spMkLst>
        </pc:spChg>
        <pc:picChg chg="mod ord">
          <ac:chgData name="Danielle Duignan" userId="f36a576b-c06f-4e27-b341-dcf4bf9c1f2f" providerId="ADAL" clId="{07D29F31-AF74-419B-AFEC-C1B7E62EF368}" dt="2026-03-10T10:46:27.116" v="75"/>
          <ac:picMkLst>
            <pc:docMk/>
            <pc:sldMk cId="905255403" sldId="513"/>
            <ac:picMk id="19" creationId="{B8B8F7B1-1CA8-125E-8BD9-F7FE55D88559}"/>
          </ac:picMkLst>
        </pc:picChg>
        <pc:picChg chg="mod ord">
          <ac:chgData name="Danielle Duignan" userId="f36a576b-c06f-4e27-b341-dcf4bf9c1f2f" providerId="ADAL" clId="{07D29F31-AF74-419B-AFEC-C1B7E62EF368}" dt="2026-03-10T10:46:29.008" v="77"/>
          <ac:picMkLst>
            <pc:docMk/>
            <pc:sldMk cId="905255403" sldId="513"/>
            <ac:picMk id="21" creationId="{F073CDD7-2AD8-C7AD-7623-C92075EEB40C}"/>
          </ac:picMkLst>
        </pc:picChg>
      </pc:sldChg>
      <pc:sldChg chg="delSp modSp mod">
        <pc:chgData name="Danielle Duignan" userId="f36a576b-c06f-4e27-b341-dcf4bf9c1f2f" providerId="ADAL" clId="{07D29F31-AF74-419B-AFEC-C1B7E62EF368}" dt="2026-03-10T10:47:18.437" v="103" actId="13244"/>
        <pc:sldMkLst>
          <pc:docMk/>
          <pc:sldMk cId="1188685395" sldId="514"/>
        </pc:sldMkLst>
        <pc:spChg chg="del">
          <ac:chgData name="Danielle Duignan" userId="f36a576b-c06f-4e27-b341-dcf4bf9c1f2f" providerId="ADAL" clId="{07D29F31-AF74-419B-AFEC-C1B7E62EF368}" dt="2026-03-10T10:42:22.504" v="18" actId="478"/>
          <ac:spMkLst>
            <pc:docMk/>
            <pc:sldMk cId="1188685395" sldId="514"/>
            <ac:spMk id="3" creationId="{78C50A6C-73A9-328A-F9C7-8DF71959177E}"/>
          </ac:spMkLst>
        </pc:spChg>
        <pc:spChg chg="del">
          <ac:chgData name="Danielle Duignan" userId="f36a576b-c06f-4e27-b341-dcf4bf9c1f2f" providerId="ADAL" clId="{07D29F31-AF74-419B-AFEC-C1B7E62EF368}" dt="2026-03-10T10:42:22.504" v="18" actId="478"/>
          <ac:spMkLst>
            <pc:docMk/>
            <pc:sldMk cId="1188685395" sldId="514"/>
            <ac:spMk id="4" creationId="{E736FF3F-B3C0-35A8-47EB-C38B83B85FF6}"/>
          </ac:spMkLst>
        </pc:spChg>
        <pc:spChg chg="del">
          <ac:chgData name="Danielle Duignan" userId="f36a576b-c06f-4e27-b341-dcf4bf9c1f2f" providerId="ADAL" clId="{07D29F31-AF74-419B-AFEC-C1B7E62EF368}" dt="2026-03-10T10:42:22.504" v="18" actId="478"/>
          <ac:spMkLst>
            <pc:docMk/>
            <pc:sldMk cId="1188685395" sldId="514"/>
            <ac:spMk id="5" creationId="{4FA38A7E-2423-A02A-14CC-88C6CECC67BE}"/>
          </ac:spMkLst>
        </pc:spChg>
        <pc:spChg chg="del">
          <ac:chgData name="Danielle Duignan" userId="f36a576b-c06f-4e27-b341-dcf4bf9c1f2f" providerId="ADAL" clId="{07D29F31-AF74-419B-AFEC-C1B7E62EF368}" dt="2026-03-10T10:42:22.504" v="18" actId="478"/>
          <ac:spMkLst>
            <pc:docMk/>
            <pc:sldMk cId="1188685395" sldId="514"/>
            <ac:spMk id="6" creationId="{503EDA5C-3D71-B5A7-CBF2-62133F382CC6}"/>
          </ac:spMkLst>
        </pc:spChg>
        <pc:spChg chg="del">
          <ac:chgData name="Danielle Duignan" userId="f36a576b-c06f-4e27-b341-dcf4bf9c1f2f" providerId="ADAL" clId="{07D29F31-AF74-419B-AFEC-C1B7E62EF368}" dt="2026-03-10T10:42:22.504" v="18" actId="478"/>
          <ac:spMkLst>
            <pc:docMk/>
            <pc:sldMk cId="1188685395" sldId="514"/>
            <ac:spMk id="7" creationId="{8B310B95-CF45-E5D1-08BD-8AEAFDF62B48}"/>
          </ac:spMkLst>
        </pc:spChg>
        <pc:spChg chg="del">
          <ac:chgData name="Danielle Duignan" userId="f36a576b-c06f-4e27-b341-dcf4bf9c1f2f" providerId="ADAL" clId="{07D29F31-AF74-419B-AFEC-C1B7E62EF368}" dt="2026-03-10T10:42:22.504" v="18" actId="478"/>
          <ac:spMkLst>
            <pc:docMk/>
            <pc:sldMk cId="1188685395" sldId="514"/>
            <ac:spMk id="8" creationId="{94BADEAE-9879-3580-0BD9-4C3EA627795A}"/>
          </ac:spMkLst>
        </pc:spChg>
        <pc:spChg chg="del">
          <ac:chgData name="Danielle Duignan" userId="f36a576b-c06f-4e27-b341-dcf4bf9c1f2f" providerId="ADAL" clId="{07D29F31-AF74-419B-AFEC-C1B7E62EF368}" dt="2026-03-10T10:42:22.504" v="18" actId="478"/>
          <ac:spMkLst>
            <pc:docMk/>
            <pc:sldMk cId="1188685395" sldId="514"/>
            <ac:spMk id="9" creationId="{C29B5B99-F1FA-83A2-322A-446719153696}"/>
          </ac:spMkLst>
        </pc:spChg>
        <pc:spChg chg="del">
          <ac:chgData name="Danielle Duignan" userId="f36a576b-c06f-4e27-b341-dcf4bf9c1f2f" providerId="ADAL" clId="{07D29F31-AF74-419B-AFEC-C1B7E62EF368}" dt="2026-03-10T10:42:22.504" v="18" actId="478"/>
          <ac:spMkLst>
            <pc:docMk/>
            <pc:sldMk cId="1188685395" sldId="514"/>
            <ac:spMk id="10" creationId="{F47F7EAA-6E5C-7F55-9EF3-AC4B6879AF9B}"/>
          </ac:spMkLst>
        </pc:spChg>
        <pc:spChg chg="del">
          <ac:chgData name="Danielle Duignan" userId="f36a576b-c06f-4e27-b341-dcf4bf9c1f2f" providerId="ADAL" clId="{07D29F31-AF74-419B-AFEC-C1B7E62EF368}" dt="2026-03-10T10:42:22.504" v="18" actId="478"/>
          <ac:spMkLst>
            <pc:docMk/>
            <pc:sldMk cId="1188685395" sldId="514"/>
            <ac:spMk id="11" creationId="{734DF413-CC5D-8E4C-3C48-9FD6EC4F9799}"/>
          </ac:spMkLst>
        </pc:spChg>
        <pc:spChg chg="ord">
          <ac:chgData name="Danielle Duignan" userId="f36a576b-c06f-4e27-b341-dcf4bf9c1f2f" providerId="ADAL" clId="{07D29F31-AF74-419B-AFEC-C1B7E62EF368}" dt="2026-03-10T10:47:02.277" v="97" actId="13244"/>
          <ac:spMkLst>
            <pc:docMk/>
            <pc:sldMk cId="1188685395" sldId="514"/>
            <ac:spMk id="17" creationId="{64DFB1E8-FBE3-0FD9-12AB-4640E2EF8D10}"/>
          </ac:spMkLst>
        </pc:spChg>
        <pc:spChg chg="ord">
          <ac:chgData name="Danielle Duignan" userId="f36a576b-c06f-4e27-b341-dcf4bf9c1f2f" providerId="ADAL" clId="{07D29F31-AF74-419B-AFEC-C1B7E62EF368}" dt="2026-03-10T10:46:44.009" v="80"/>
          <ac:spMkLst>
            <pc:docMk/>
            <pc:sldMk cId="1188685395" sldId="514"/>
            <ac:spMk id="20" creationId="{3A2D469D-CCD0-1388-4516-BB51B76B7839}"/>
          </ac:spMkLst>
        </pc:spChg>
        <pc:spChg chg="ord">
          <ac:chgData name="Danielle Duignan" userId="f36a576b-c06f-4e27-b341-dcf4bf9c1f2f" providerId="ADAL" clId="{07D29F31-AF74-419B-AFEC-C1B7E62EF368}" dt="2026-03-10T10:47:12.797" v="101" actId="13244"/>
          <ac:spMkLst>
            <pc:docMk/>
            <pc:sldMk cId="1188685395" sldId="514"/>
            <ac:spMk id="21" creationId="{83571CEE-54FE-9A64-5B1B-FB775D000AE8}"/>
          </ac:spMkLst>
        </pc:spChg>
        <pc:spChg chg="ord">
          <ac:chgData name="Danielle Duignan" userId="f36a576b-c06f-4e27-b341-dcf4bf9c1f2f" providerId="ADAL" clId="{07D29F31-AF74-419B-AFEC-C1B7E62EF368}" dt="2026-03-10T10:46:53.331" v="94"/>
          <ac:spMkLst>
            <pc:docMk/>
            <pc:sldMk cId="1188685395" sldId="514"/>
            <ac:spMk id="25" creationId="{CE48F296-6D37-A5BB-4923-B9579034A32E}"/>
          </ac:spMkLst>
        </pc:spChg>
        <pc:picChg chg="mod">
          <ac:chgData name="Danielle Duignan" userId="f36a576b-c06f-4e27-b341-dcf4bf9c1f2f" providerId="ADAL" clId="{07D29F31-AF74-419B-AFEC-C1B7E62EF368}" dt="2026-03-10T10:46:41.209" v="78" actId="962"/>
          <ac:picMkLst>
            <pc:docMk/>
            <pc:sldMk cId="1188685395" sldId="514"/>
            <ac:picMk id="14" creationId="{0AB3D82D-B743-1437-F3FF-F05423C37329}"/>
          </ac:picMkLst>
        </pc:picChg>
        <pc:picChg chg="mod ord">
          <ac:chgData name="Danielle Duignan" userId="f36a576b-c06f-4e27-b341-dcf4bf9c1f2f" providerId="ADAL" clId="{07D29F31-AF74-419B-AFEC-C1B7E62EF368}" dt="2026-03-10T10:47:03.341" v="98" actId="962"/>
          <ac:picMkLst>
            <pc:docMk/>
            <pc:sldMk cId="1188685395" sldId="514"/>
            <ac:picMk id="15" creationId="{F101CE66-6707-8444-660A-CF0AE1C69A84}"/>
          </ac:picMkLst>
        </pc:picChg>
        <pc:picChg chg="mod">
          <ac:chgData name="Danielle Duignan" userId="f36a576b-c06f-4e27-b341-dcf4bf9c1f2f" providerId="ADAL" clId="{07D29F31-AF74-419B-AFEC-C1B7E62EF368}" dt="2026-03-10T10:47:13.927" v="102" actId="962"/>
          <ac:picMkLst>
            <pc:docMk/>
            <pc:sldMk cId="1188685395" sldId="514"/>
            <ac:picMk id="16" creationId="{17F46FD0-54EC-4533-5262-5E47EFF62103}"/>
          </ac:picMkLst>
        </pc:picChg>
        <pc:picChg chg="mod ord">
          <ac:chgData name="Danielle Duignan" userId="f36a576b-c06f-4e27-b341-dcf4bf9c1f2f" providerId="ADAL" clId="{07D29F31-AF74-419B-AFEC-C1B7E62EF368}" dt="2026-03-10T10:47:08.768" v="100" actId="962"/>
          <ac:picMkLst>
            <pc:docMk/>
            <pc:sldMk cId="1188685395" sldId="514"/>
            <ac:picMk id="18" creationId="{2E22FBF4-F120-A1F0-47BE-42BDF2D3C3E5}"/>
          </ac:picMkLst>
        </pc:picChg>
        <pc:picChg chg="mod ord">
          <ac:chgData name="Danielle Duignan" userId="f36a576b-c06f-4e27-b341-dcf4bf9c1f2f" providerId="ADAL" clId="{07D29F31-AF74-419B-AFEC-C1B7E62EF368}" dt="2026-03-10T10:46:55.173" v="95" actId="962"/>
          <ac:picMkLst>
            <pc:docMk/>
            <pc:sldMk cId="1188685395" sldId="514"/>
            <ac:picMk id="23" creationId="{E95DBD9B-F72F-A1FF-1062-4A1C75249F4D}"/>
          </ac:picMkLst>
        </pc:picChg>
        <pc:picChg chg="ord">
          <ac:chgData name="Danielle Duignan" userId="f36a576b-c06f-4e27-b341-dcf4bf9c1f2f" providerId="ADAL" clId="{07D29F31-AF74-419B-AFEC-C1B7E62EF368}" dt="2026-03-10T10:47:18.437" v="103" actId="13244"/>
          <ac:picMkLst>
            <pc:docMk/>
            <pc:sldMk cId="1188685395" sldId="514"/>
            <ac:picMk id="24" creationId="{A6E70203-5ADE-847A-BF59-C9DDEC5C882C}"/>
          </ac:picMkLst>
        </pc:picChg>
      </pc:sldChg>
      <pc:sldChg chg="delSp mod">
        <pc:chgData name="Danielle Duignan" userId="f36a576b-c06f-4e27-b341-dcf4bf9c1f2f" providerId="ADAL" clId="{07D29F31-AF74-419B-AFEC-C1B7E62EF368}" dt="2026-03-10T10:42:13.143" v="16" actId="478"/>
        <pc:sldMkLst>
          <pc:docMk/>
          <pc:sldMk cId="4283791181" sldId="515"/>
        </pc:sldMkLst>
        <pc:spChg chg="del">
          <ac:chgData name="Danielle Duignan" userId="f36a576b-c06f-4e27-b341-dcf4bf9c1f2f" providerId="ADAL" clId="{07D29F31-AF74-419B-AFEC-C1B7E62EF368}" dt="2026-03-10T10:42:13.143" v="16" actId="478"/>
          <ac:spMkLst>
            <pc:docMk/>
            <pc:sldMk cId="4283791181" sldId="515"/>
            <ac:spMk id="3" creationId="{D0216A79-776C-F7E7-2DA8-1886E4ADE9DC}"/>
          </ac:spMkLst>
        </pc:spChg>
        <pc:spChg chg="del">
          <ac:chgData name="Danielle Duignan" userId="f36a576b-c06f-4e27-b341-dcf4bf9c1f2f" providerId="ADAL" clId="{07D29F31-AF74-419B-AFEC-C1B7E62EF368}" dt="2026-03-10T10:42:13.143" v="16" actId="478"/>
          <ac:spMkLst>
            <pc:docMk/>
            <pc:sldMk cId="4283791181" sldId="515"/>
            <ac:spMk id="4" creationId="{F1047B3B-5A52-8380-8AE1-E4513E13429F}"/>
          </ac:spMkLst>
        </pc:spChg>
        <pc:spChg chg="del">
          <ac:chgData name="Danielle Duignan" userId="f36a576b-c06f-4e27-b341-dcf4bf9c1f2f" providerId="ADAL" clId="{07D29F31-AF74-419B-AFEC-C1B7E62EF368}" dt="2026-03-10T10:42:13.143" v="16" actId="478"/>
          <ac:spMkLst>
            <pc:docMk/>
            <pc:sldMk cId="4283791181" sldId="515"/>
            <ac:spMk id="5" creationId="{6AB33031-43FB-0041-D5DF-6849FAF33087}"/>
          </ac:spMkLst>
        </pc:spChg>
        <pc:spChg chg="del">
          <ac:chgData name="Danielle Duignan" userId="f36a576b-c06f-4e27-b341-dcf4bf9c1f2f" providerId="ADAL" clId="{07D29F31-AF74-419B-AFEC-C1B7E62EF368}" dt="2026-03-10T10:42:13.143" v="16" actId="478"/>
          <ac:spMkLst>
            <pc:docMk/>
            <pc:sldMk cId="4283791181" sldId="515"/>
            <ac:spMk id="6" creationId="{E7721B50-9501-13B7-49B2-B9443A6759BE}"/>
          </ac:spMkLst>
        </pc:spChg>
        <pc:spChg chg="del">
          <ac:chgData name="Danielle Duignan" userId="f36a576b-c06f-4e27-b341-dcf4bf9c1f2f" providerId="ADAL" clId="{07D29F31-AF74-419B-AFEC-C1B7E62EF368}" dt="2026-03-10T10:42:13.143" v="16" actId="478"/>
          <ac:spMkLst>
            <pc:docMk/>
            <pc:sldMk cId="4283791181" sldId="515"/>
            <ac:spMk id="7" creationId="{77D5FF75-183D-8D3F-5681-F498621AB637}"/>
          </ac:spMkLst>
        </pc:spChg>
        <pc:spChg chg="del">
          <ac:chgData name="Danielle Duignan" userId="f36a576b-c06f-4e27-b341-dcf4bf9c1f2f" providerId="ADAL" clId="{07D29F31-AF74-419B-AFEC-C1B7E62EF368}" dt="2026-03-10T10:42:13.143" v="16" actId="478"/>
          <ac:spMkLst>
            <pc:docMk/>
            <pc:sldMk cId="4283791181" sldId="515"/>
            <ac:spMk id="8" creationId="{FCC8132C-73F6-A029-6A3F-A185EFC577F5}"/>
          </ac:spMkLst>
        </pc:spChg>
        <pc:spChg chg="del">
          <ac:chgData name="Danielle Duignan" userId="f36a576b-c06f-4e27-b341-dcf4bf9c1f2f" providerId="ADAL" clId="{07D29F31-AF74-419B-AFEC-C1B7E62EF368}" dt="2026-03-10T10:42:13.143" v="16" actId="478"/>
          <ac:spMkLst>
            <pc:docMk/>
            <pc:sldMk cId="4283791181" sldId="515"/>
            <ac:spMk id="9" creationId="{CB728B93-EDA3-06D2-B2EC-57C0736FD417}"/>
          </ac:spMkLst>
        </pc:spChg>
        <pc:spChg chg="del">
          <ac:chgData name="Danielle Duignan" userId="f36a576b-c06f-4e27-b341-dcf4bf9c1f2f" providerId="ADAL" clId="{07D29F31-AF74-419B-AFEC-C1B7E62EF368}" dt="2026-03-10T10:42:13.143" v="16" actId="478"/>
          <ac:spMkLst>
            <pc:docMk/>
            <pc:sldMk cId="4283791181" sldId="515"/>
            <ac:spMk id="10" creationId="{2ED35C4A-603B-2B99-0521-1833DF96B2B7}"/>
          </ac:spMkLst>
        </pc:spChg>
        <pc:spChg chg="del">
          <ac:chgData name="Danielle Duignan" userId="f36a576b-c06f-4e27-b341-dcf4bf9c1f2f" providerId="ADAL" clId="{07D29F31-AF74-419B-AFEC-C1B7E62EF368}" dt="2026-03-10T10:42:13.143" v="16" actId="478"/>
          <ac:spMkLst>
            <pc:docMk/>
            <pc:sldMk cId="4283791181" sldId="515"/>
            <ac:spMk id="11" creationId="{6CAAA389-9C4E-F55E-0D98-AAB85E39D491}"/>
          </ac:spMkLst>
        </pc:spChg>
      </pc:sldChg>
      <pc:sldChg chg="delSp mod">
        <pc:chgData name="Danielle Duignan" userId="f36a576b-c06f-4e27-b341-dcf4bf9c1f2f" providerId="ADAL" clId="{07D29F31-AF74-419B-AFEC-C1B7E62EF368}" dt="2026-03-10T10:41:43.031" v="12" actId="478"/>
        <pc:sldMkLst>
          <pc:docMk/>
          <pc:sldMk cId="1605073008" sldId="516"/>
        </pc:sldMkLst>
        <pc:spChg chg="del">
          <ac:chgData name="Danielle Duignan" userId="f36a576b-c06f-4e27-b341-dcf4bf9c1f2f" providerId="ADAL" clId="{07D29F31-AF74-419B-AFEC-C1B7E62EF368}" dt="2026-03-10T10:41:43.031" v="12" actId="478"/>
          <ac:spMkLst>
            <pc:docMk/>
            <pc:sldMk cId="1605073008" sldId="516"/>
            <ac:spMk id="3" creationId="{5BC5C6FA-026E-83BD-AD64-8123E44C590A}"/>
          </ac:spMkLst>
        </pc:spChg>
        <pc:spChg chg="del">
          <ac:chgData name="Danielle Duignan" userId="f36a576b-c06f-4e27-b341-dcf4bf9c1f2f" providerId="ADAL" clId="{07D29F31-AF74-419B-AFEC-C1B7E62EF368}" dt="2026-03-10T10:41:43.031" v="12" actId="478"/>
          <ac:spMkLst>
            <pc:docMk/>
            <pc:sldMk cId="1605073008" sldId="516"/>
            <ac:spMk id="4" creationId="{192A5F99-CC9C-F5BC-EFE1-7206B1F08DC2}"/>
          </ac:spMkLst>
        </pc:spChg>
        <pc:spChg chg="del">
          <ac:chgData name="Danielle Duignan" userId="f36a576b-c06f-4e27-b341-dcf4bf9c1f2f" providerId="ADAL" clId="{07D29F31-AF74-419B-AFEC-C1B7E62EF368}" dt="2026-03-10T10:41:43.031" v="12" actId="478"/>
          <ac:spMkLst>
            <pc:docMk/>
            <pc:sldMk cId="1605073008" sldId="516"/>
            <ac:spMk id="5" creationId="{41AF6E02-7DCF-5345-B37D-2D7390DC8362}"/>
          </ac:spMkLst>
        </pc:spChg>
        <pc:spChg chg="del">
          <ac:chgData name="Danielle Duignan" userId="f36a576b-c06f-4e27-b341-dcf4bf9c1f2f" providerId="ADAL" clId="{07D29F31-AF74-419B-AFEC-C1B7E62EF368}" dt="2026-03-10T10:41:43.031" v="12" actId="478"/>
          <ac:spMkLst>
            <pc:docMk/>
            <pc:sldMk cId="1605073008" sldId="516"/>
            <ac:spMk id="6" creationId="{19058055-EC76-6B1F-0AE3-1DB6AC0504C6}"/>
          </ac:spMkLst>
        </pc:spChg>
        <pc:spChg chg="del">
          <ac:chgData name="Danielle Duignan" userId="f36a576b-c06f-4e27-b341-dcf4bf9c1f2f" providerId="ADAL" clId="{07D29F31-AF74-419B-AFEC-C1B7E62EF368}" dt="2026-03-10T10:41:43.031" v="12" actId="478"/>
          <ac:spMkLst>
            <pc:docMk/>
            <pc:sldMk cId="1605073008" sldId="516"/>
            <ac:spMk id="7" creationId="{35767BA8-07B3-6102-EE04-3A87D4A9AD87}"/>
          </ac:spMkLst>
        </pc:spChg>
        <pc:spChg chg="del">
          <ac:chgData name="Danielle Duignan" userId="f36a576b-c06f-4e27-b341-dcf4bf9c1f2f" providerId="ADAL" clId="{07D29F31-AF74-419B-AFEC-C1B7E62EF368}" dt="2026-03-10T10:41:43.031" v="12" actId="478"/>
          <ac:spMkLst>
            <pc:docMk/>
            <pc:sldMk cId="1605073008" sldId="516"/>
            <ac:spMk id="8" creationId="{E5DE5F1C-5900-0B35-8030-0C9538EBCE97}"/>
          </ac:spMkLst>
        </pc:spChg>
        <pc:spChg chg="del">
          <ac:chgData name="Danielle Duignan" userId="f36a576b-c06f-4e27-b341-dcf4bf9c1f2f" providerId="ADAL" clId="{07D29F31-AF74-419B-AFEC-C1B7E62EF368}" dt="2026-03-10T10:41:43.031" v="12" actId="478"/>
          <ac:spMkLst>
            <pc:docMk/>
            <pc:sldMk cId="1605073008" sldId="516"/>
            <ac:spMk id="9" creationId="{383DA3DB-68A8-ED58-A629-5C7F7EA813B1}"/>
          </ac:spMkLst>
        </pc:spChg>
        <pc:spChg chg="del">
          <ac:chgData name="Danielle Duignan" userId="f36a576b-c06f-4e27-b341-dcf4bf9c1f2f" providerId="ADAL" clId="{07D29F31-AF74-419B-AFEC-C1B7E62EF368}" dt="2026-03-10T10:41:43.031" v="12" actId="478"/>
          <ac:spMkLst>
            <pc:docMk/>
            <pc:sldMk cId="1605073008" sldId="516"/>
            <ac:spMk id="10" creationId="{30317088-661A-853F-7B9F-9C7D57FCB310}"/>
          </ac:spMkLst>
        </pc:spChg>
        <pc:spChg chg="del">
          <ac:chgData name="Danielle Duignan" userId="f36a576b-c06f-4e27-b341-dcf4bf9c1f2f" providerId="ADAL" clId="{07D29F31-AF74-419B-AFEC-C1B7E62EF368}" dt="2026-03-10T10:41:43.031" v="12" actId="478"/>
          <ac:spMkLst>
            <pc:docMk/>
            <pc:sldMk cId="1605073008" sldId="516"/>
            <ac:spMk id="11" creationId="{374C834F-8212-2E3A-0036-00E32B8767A1}"/>
          </ac:spMkLst>
        </pc:spChg>
      </pc:sldChg>
      <pc:sldChg chg="delSp modSp mod">
        <pc:chgData name="Danielle Duignan" userId="f36a576b-c06f-4e27-b341-dcf4bf9c1f2f" providerId="ADAL" clId="{07D29F31-AF74-419B-AFEC-C1B7E62EF368}" dt="2026-03-10T10:44:50.977" v="51" actId="962"/>
        <pc:sldMkLst>
          <pc:docMk/>
          <pc:sldMk cId="1464650757" sldId="517"/>
        </pc:sldMkLst>
        <pc:spChg chg="del">
          <ac:chgData name="Danielle Duignan" userId="f36a576b-c06f-4e27-b341-dcf4bf9c1f2f" providerId="ADAL" clId="{07D29F31-AF74-419B-AFEC-C1B7E62EF368}" dt="2026-03-10T10:41:47.481" v="13" actId="478"/>
          <ac:spMkLst>
            <pc:docMk/>
            <pc:sldMk cId="1464650757" sldId="517"/>
            <ac:spMk id="3" creationId="{793AD9B4-620B-B933-C43C-B30485FF7D64}"/>
          </ac:spMkLst>
        </pc:spChg>
        <pc:spChg chg="del">
          <ac:chgData name="Danielle Duignan" userId="f36a576b-c06f-4e27-b341-dcf4bf9c1f2f" providerId="ADAL" clId="{07D29F31-AF74-419B-AFEC-C1B7E62EF368}" dt="2026-03-10T10:41:47.481" v="13" actId="478"/>
          <ac:spMkLst>
            <pc:docMk/>
            <pc:sldMk cId="1464650757" sldId="517"/>
            <ac:spMk id="4" creationId="{48882967-38DC-91BD-040C-77C82836BD1C}"/>
          </ac:spMkLst>
        </pc:spChg>
        <pc:spChg chg="del">
          <ac:chgData name="Danielle Duignan" userId="f36a576b-c06f-4e27-b341-dcf4bf9c1f2f" providerId="ADAL" clId="{07D29F31-AF74-419B-AFEC-C1B7E62EF368}" dt="2026-03-10T10:41:47.481" v="13" actId="478"/>
          <ac:spMkLst>
            <pc:docMk/>
            <pc:sldMk cId="1464650757" sldId="517"/>
            <ac:spMk id="5" creationId="{BBA33A04-715D-27EC-CB5C-BCAAA4E714E4}"/>
          </ac:spMkLst>
        </pc:spChg>
        <pc:spChg chg="del">
          <ac:chgData name="Danielle Duignan" userId="f36a576b-c06f-4e27-b341-dcf4bf9c1f2f" providerId="ADAL" clId="{07D29F31-AF74-419B-AFEC-C1B7E62EF368}" dt="2026-03-10T10:41:47.481" v="13" actId="478"/>
          <ac:spMkLst>
            <pc:docMk/>
            <pc:sldMk cId="1464650757" sldId="517"/>
            <ac:spMk id="6" creationId="{2044CDCD-0B94-AC06-68DA-6BDE51BE14CA}"/>
          </ac:spMkLst>
        </pc:spChg>
        <pc:spChg chg="del">
          <ac:chgData name="Danielle Duignan" userId="f36a576b-c06f-4e27-b341-dcf4bf9c1f2f" providerId="ADAL" clId="{07D29F31-AF74-419B-AFEC-C1B7E62EF368}" dt="2026-03-10T10:41:47.481" v="13" actId="478"/>
          <ac:spMkLst>
            <pc:docMk/>
            <pc:sldMk cId="1464650757" sldId="517"/>
            <ac:spMk id="7" creationId="{3406EC63-9B6A-2543-E92A-785A52E546FF}"/>
          </ac:spMkLst>
        </pc:spChg>
        <pc:spChg chg="del">
          <ac:chgData name="Danielle Duignan" userId="f36a576b-c06f-4e27-b341-dcf4bf9c1f2f" providerId="ADAL" clId="{07D29F31-AF74-419B-AFEC-C1B7E62EF368}" dt="2026-03-10T10:41:47.481" v="13" actId="478"/>
          <ac:spMkLst>
            <pc:docMk/>
            <pc:sldMk cId="1464650757" sldId="517"/>
            <ac:spMk id="8" creationId="{4DB71D9A-9270-04C6-BC19-019CD70DB510}"/>
          </ac:spMkLst>
        </pc:spChg>
        <pc:spChg chg="del">
          <ac:chgData name="Danielle Duignan" userId="f36a576b-c06f-4e27-b341-dcf4bf9c1f2f" providerId="ADAL" clId="{07D29F31-AF74-419B-AFEC-C1B7E62EF368}" dt="2026-03-10T10:41:47.481" v="13" actId="478"/>
          <ac:spMkLst>
            <pc:docMk/>
            <pc:sldMk cId="1464650757" sldId="517"/>
            <ac:spMk id="9" creationId="{2D0B2C42-D9D6-B889-CE92-14D21A54C28F}"/>
          </ac:spMkLst>
        </pc:spChg>
        <pc:spChg chg="del">
          <ac:chgData name="Danielle Duignan" userId="f36a576b-c06f-4e27-b341-dcf4bf9c1f2f" providerId="ADAL" clId="{07D29F31-AF74-419B-AFEC-C1B7E62EF368}" dt="2026-03-10T10:41:47.481" v="13" actId="478"/>
          <ac:spMkLst>
            <pc:docMk/>
            <pc:sldMk cId="1464650757" sldId="517"/>
            <ac:spMk id="10" creationId="{82E604BA-852D-A1F6-0468-6B9AE0CE06FC}"/>
          </ac:spMkLst>
        </pc:spChg>
        <pc:spChg chg="del">
          <ac:chgData name="Danielle Duignan" userId="f36a576b-c06f-4e27-b341-dcf4bf9c1f2f" providerId="ADAL" clId="{07D29F31-AF74-419B-AFEC-C1B7E62EF368}" dt="2026-03-10T10:41:47.481" v="13" actId="478"/>
          <ac:spMkLst>
            <pc:docMk/>
            <pc:sldMk cId="1464650757" sldId="517"/>
            <ac:spMk id="11" creationId="{F9B75980-3BCA-8A60-4FB8-EC949865E029}"/>
          </ac:spMkLst>
        </pc:spChg>
        <pc:picChg chg="mod">
          <ac:chgData name="Danielle Duignan" userId="f36a576b-c06f-4e27-b341-dcf4bf9c1f2f" providerId="ADAL" clId="{07D29F31-AF74-419B-AFEC-C1B7E62EF368}" dt="2026-03-10T10:44:50.977" v="51" actId="962"/>
          <ac:picMkLst>
            <pc:docMk/>
            <pc:sldMk cId="1464650757" sldId="517"/>
            <ac:picMk id="20" creationId="{EC87729F-142F-D387-D693-C580A2A7C4E6}"/>
          </ac:picMkLst>
        </pc:picChg>
        <pc:picChg chg="ord">
          <ac:chgData name="Danielle Duignan" userId="f36a576b-c06f-4e27-b341-dcf4bf9c1f2f" providerId="ADAL" clId="{07D29F31-AF74-419B-AFEC-C1B7E62EF368}" dt="2026-03-10T10:44:38.084" v="50"/>
          <ac:picMkLst>
            <pc:docMk/>
            <pc:sldMk cId="1464650757" sldId="517"/>
            <ac:picMk id="22" creationId="{FE73020D-92BE-60BB-E827-13A0E949539E}"/>
          </ac:picMkLst>
        </pc:picChg>
      </pc:sldChg>
      <pc:sldChg chg="delSp modSp mod">
        <pc:chgData name="Danielle Duignan" userId="f36a576b-c06f-4e27-b341-dcf4bf9c1f2f" providerId="ADAL" clId="{07D29F31-AF74-419B-AFEC-C1B7E62EF368}" dt="2026-03-10T10:43:25.860" v="34" actId="962"/>
        <pc:sldMkLst>
          <pc:docMk/>
          <pc:sldMk cId="46666354" sldId="518"/>
        </pc:sldMkLst>
        <pc:spChg chg="del">
          <ac:chgData name="Danielle Duignan" userId="f36a576b-c06f-4e27-b341-dcf4bf9c1f2f" providerId="ADAL" clId="{07D29F31-AF74-419B-AFEC-C1B7E62EF368}" dt="2026-03-10T10:41:32.889" v="10" actId="478"/>
          <ac:spMkLst>
            <pc:docMk/>
            <pc:sldMk cId="46666354" sldId="518"/>
            <ac:spMk id="3" creationId="{51D4AF21-106B-8115-E778-0CC384F976F0}"/>
          </ac:spMkLst>
        </pc:spChg>
        <pc:spChg chg="del">
          <ac:chgData name="Danielle Duignan" userId="f36a576b-c06f-4e27-b341-dcf4bf9c1f2f" providerId="ADAL" clId="{07D29F31-AF74-419B-AFEC-C1B7E62EF368}" dt="2026-03-10T10:41:32.889" v="10" actId="478"/>
          <ac:spMkLst>
            <pc:docMk/>
            <pc:sldMk cId="46666354" sldId="518"/>
            <ac:spMk id="4" creationId="{378BA552-0736-5811-5FBE-2F656050A27F}"/>
          </ac:spMkLst>
        </pc:spChg>
        <pc:spChg chg="del">
          <ac:chgData name="Danielle Duignan" userId="f36a576b-c06f-4e27-b341-dcf4bf9c1f2f" providerId="ADAL" clId="{07D29F31-AF74-419B-AFEC-C1B7E62EF368}" dt="2026-03-10T10:41:32.889" v="10" actId="478"/>
          <ac:spMkLst>
            <pc:docMk/>
            <pc:sldMk cId="46666354" sldId="518"/>
            <ac:spMk id="5" creationId="{71999B89-AB8E-6B6B-1508-18B72C5A815E}"/>
          </ac:spMkLst>
        </pc:spChg>
        <pc:spChg chg="del">
          <ac:chgData name="Danielle Duignan" userId="f36a576b-c06f-4e27-b341-dcf4bf9c1f2f" providerId="ADAL" clId="{07D29F31-AF74-419B-AFEC-C1B7E62EF368}" dt="2026-03-10T10:41:32.889" v="10" actId="478"/>
          <ac:spMkLst>
            <pc:docMk/>
            <pc:sldMk cId="46666354" sldId="518"/>
            <ac:spMk id="6" creationId="{44427BB0-D2FF-355F-A983-AD760986E452}"/>
          </ac:spMkLst>
        </pc:spChg>
        <pc:spChg chg="del">
          <ac:chgData name="Danielle Duignan" userId="f36a576b-c06f-4e27-b341-dcf4bf9c1f2f" providerId="ADAL" clId="{07D29F31-AF74-419B-AFEC-C1B7E62EF368}" dt="2026-03-10T10:41:32.889" v="10" actId="478"/>
          <ac:spMkLst>
            <pc:docMk/>
            <pc:sldMk cId="46666354" sldId="518"/>
            <ac:spMk id="7" creationId="{8E21E03D-E352-7D5B-5EF2-C286EBBE8AEF}"/>
          </ac:spMkLst>
        </pc:spChg>
        <pc:spChg chg="del">
          <ac:chgData name="Danielle Duignan" userId="f36a576b-c06f-4e27-b341-dcf4bf9c1f2f" providerId="ADAL" clId="{07D29F31-AF74-419B-AFEC-C1B7E62EF368}" dt="2026-03-10T10:41:32.889" v="10" actId="478"/>
          <ac:spMkLst>
            <pc:docMk/>
            <pc:sldMk cId="46666354" sldId="518"/>
            <ac:spMk id="8" creationId="{7F0F3299-D570-CA57-0811-8B5621E289DF}"/>
          </ac:spMkLst>
        </pc:spChg>
        <pc:spChg chg="del">
          <ac:chgData name="Danielle Duignan" userId="f36a576b-c06f-4e27-b341-dcf4bf9c1f2f" providerId="ADAL" clId="{07D29F31-AF74-419B-AFEC-C1B7E62EF368}" dt="2026-03-10T10:41:32.889" v="10" actId="478"/>
          <ac:spMkLst>
            <pc:docMk/>
            <pc:sldMk cId="46666354" sldId="518"/>
            <ac:spMk id="9" creationId="{23A0BFB6-CFAE-EB59-CF52-7FC884B01AA1}"/>
          </ac:spMkLst>
        </pc:spChg>
        <pc:spChg chg="del">
          <ac:chgData name="Danielle Duignan" userId="f36a576b-c06f-4e27-b341-dcf4bf9c1f2f" providerId="ADAL" clId="{07D29F31-AF74-419B-AFEC-C1B7E62EF368}" dt="2026-03-10T10:41:32.889" v="10" actId="478"/>
          <ac:spMkLst>
            <pc:docMk/>
            <pc:sldMk cId="46666354" sldId="518"/>
            <ac:spMk id="10" creationId="{F606DA9A-7974-D941-8C10-4F80F231790C}"/>
          </ac:spMkLst>
        </pc:spChg>
        <pc:spChg chg="del">
          <ac:chgData name="Danielle Duignan" userId="f36a576b-c06f-4e27-b341-dcf4bf9c1f2f" providerId="ADAL" clId="{07D29F31-AF74-419B-AFEC-C1B7E62EF368}" dt="2026-03-10T10:41:32.889" v="10" actId="478"/>
          <ac:spMkLst>
            <pc:docMk/>
            <pc:sldMk cId="46666354" sldId="518"/>
            <ac:spMk id="11" creationId="{535B0D9A-BD1B-28C2-2B63-AB7A5A9536E5}"/>
          </ac:spMkLst>
        </pc:spChg>
        <pc:spChg chg="ord">
          <ac:chgData name="Danielle Duignan" userId="f36a576b-c06f-4e27-b341-dcf4bf9c1f2f" providerId="ADAL" clId="{07D29F31-AF74-419B-AFEC-C1B7E62EF368}" dt="2026-03-10T10:43:22.345" v="33"/>
          <ac:spMkLst>
            <pc:docMk/>
            <pc:sldMk cId="46666354" sldId="518"/>
            <ac:spMk id="16" creationId="{DB556597-D7C2-CA1F-9038-CCDCAF023740}"/>
          </ac:spMkLst>
        </pc:spChg>
        <pc:picChg chg="mod">
          <ac:chgData name="Danielle Duignan" userId="f36a576b-c06f-4e27-b341-dcf4bf9c1f2f" providerId="ADAL" clId="{07D29F31-AF74-419B-AFEC-C1B7E62EF368}" dt="2026-03-10T10:43:25.860" v="34" actId="962"/>
          <ac:picMkLst>
            <pc:docMk/>
            <pc:sldMk cId="46666354" sldId="518"/>
            <ac:picMk id="12" creationId="{A43D7046-3087-153B-E616-02966FD5BC57}"/>
          </ac:picMkLst>
        </pc:picChg>
      </pc:sldChg>
      <pc:sldChg chg="delSp modSp mod">
        <pc:chgData name="Danielle Duignan" userId="f36a576b-c06f-4e27-b341-dcf4bf9c1f2f" providerId="ADAL" clId="{07D29F31-AF74-419B-AFEC-C1B7E62EF368}" dt="2026-03-10T10:45:08.144" v="54" actId="962"/>
        <pc:sldMkLst>
          <pc:docMk/>
          <pc:sldMk cId="4062511242" sldId="519"/>
        </pc:sldMkLst>
        <pc:spChg chg="del">
          <ac:chgData name="Danielle Duignan" userId="f36a576b-c06f-4e27-b341-dcf4bf9c1f2f" providerId="ADAL" clId="{07D29F31-AF74-419B-AFEC-C1B7E62EF368}" dt="2026-03-10T10:42:02.527" v="14" actId="478"/>
          <ac:spMkLst>
            <pc:docMk/>
            <pc:sldMk cId="4062511242" sldId="519"/>
            <ac:spMk id="3" creationId="{C350762B-B3EC-1B2D-8FD8-39A5B0DDC5B8}"/>
          </ac:spMkLst>
        </pc:spChg>
        <pc:spChg chg="del">
          <ac:chgData name="Danielle Duignan" userId="f36a576b-c06f-4e27-b341-dcf4bf9c1f2f" providerId="ADAL" clId="{07D29F31-AF74-419B-AFEC-C1B7E62EF368}" dt="2026-03-10T10:42:02.527" v="14" actId="478"/>
          <ac:spMkLst>
            <pc:docMk/>
            <pc:sldMk cId="4062511242" sldId="519"/>
            <ac:spMk id="4" creationId="{6F1F5A06-9BFE-E817-EECA-E9237C86B22E}"/>
          </ac:spMkLst>
        </pc:spChg>
        <pc:spChg chg="del">
          <ac:chgData name="Danielle Duignan" userId="f36a576b-c06f-4e27-b341-dcf4bf9c1f2f" providerId="ADAL" clId="{07D29F31-AF74-419B-AFEC-C1B7E62EF368}" dt="2026-03-10T10:42:02.527" v="14" actId="478"/>
          <ac:spMkLst>
            <pc:docMk/>
            <pc:sldMk cId="4062511242" sldId="519"/>
            <ac:spMk id="5" creationId="{1BE895FF-4AE6-FE06-A8D5-036F482B03BE}"/>
          </ac:spMkLst>
        </pc:spChg>
        <pc:spChg chg="del">
          <ac:chgData name="Danielle Duignan" userId="f36a576b-c06f-4e27-b341-dcf4bf9c1f2f" providerId="ADAL" clId="{07D29F31-AF74-419B-AFEC-C1B7E62EF368}" dt="2026-03-10T10:42:02.527" v="14" actId="478"/>
          <ac:spMkLst>
            <pc:docMk/>
            <pc:sldMk cId="4062511242" sldId="519"/>
            <ac:spMk id="6" creationId="{82E87ECC-D4B2-7A2D-4ADF-BD2454E90E33}"/>
          </ac:spMkLst>
        </pc:spChg>
        <pc:spChg chg="del">
          <ac:chgData name="Danielle Duignan" userId="f36a576b-c06f-4e27-b341-dcf4bf9c1f2f" providerId="ADAL" clId="{07D29F31-AF74-419B-AFEC-C1B7E62EF368}" dt="2026-03-10T10:42:02.527" v="14" actId="478"/>
          <ac:spMkLst>
            <pc:docMk/>
            <pc:sldMk cId="4062511242" sldId="519"/>
            <ac:spMk id="7" creationId="{96172B76-5D6A-BCB4-A610-5559A3945A2C}"/>
          </ac:spMkLst>
        </pc:spChg>
        <pc:spChg chg="del">
          <ac:chgData name="Danielle Duignan" userId="f36a576b-c06f-4e27-b341-dcf4bf9c1f2f" providerId="ADAL" clId="{07D29F31-AF74-419B-AFEC-C1B7E62EF368}" dt="2026-03-10T10:42:02.527" v="14" actId="478"/>
          <ac:spMkLst>
            <pc:docMk/>
            <pc:sldMk cId="4062511242" sldId="519"/>
            <ac:spMk id="8" creationId="{D0B6E80D-6505-BB3D-AA3A-79FA920826DD}"/>
          </ac:spMkLst>
        </pc:spChg>
        <pc:spChg chg="del">
          <ac:chgData name="Danielle Duignan" userId="f36a576b-c06f-4e27-b341-dcf4bf9c1f2f" providerId="ADAL" clId="{07D29F31-AF74-419B-AFEC-C1B7E62EF368}" dt="2026-03-10T10:42:02.527" v="14" actId="478"/>
          <ac:spMkLst>
            <pc:docMk/>
            <pc:sldMk cId="4062511242" sldId="519"/>
            <ac:spMk id="9" creationId="{11EFE3F5-AF3D-02D3-4938-5AA013147CE0}"/>
          </ac:spMkLst>
        </pc:spChg>
        <pc:spChg chg="del">
          <ac:chgData name="Danielle Duignan" userId="f36a576b-c06f-4e27-b341-dcf4bf9c1f2f" providerId="ADAL" clId="{07D29F31-AF74-419B-AFEC-C1B7E62EF368}" dt="2026-03-10T10:42:02.527" v="14" actId="478"/>
          <ac:spMkLst>
            <pc:docMk/>
            <pc:sldMk cId="4062511242" sldId="519"/>
            <ac:spMk id="10" creationId="{1C83BEDC-A794-675A-EEA3-4CD70311577C}"/>
          </ac:spMkLst>
        </pc:spChg>
        <pc:spChg chg="del">
          <ac:chgData name="Danielle Duignan" userId="f36a576b-c06f-4e27-b341-dcf4bf9c1f2f" providerId="ADAL" clId="{07D29F31-AF74-419B-AFEC-C1B7E62EF368}" dt="2026-03-10T10:42:02.527" v="14" actId="478"/>
          <ac:spMkLst>
            <pc:docMk/>
            <pc:sldMk cId="4062511242" sldId="519"/>
            <ac:spMk id="11" creationId="{56D76F81-0538-8F1E-C9E4-4B9BD2E9754E}"/>
          </ac:spMkLst>
        </pc:spChg>
        <pc:picChg chg="mod">
          <ac:chgData name="Danielle Duignan" userId="f36a576b-c06f-4e27-b341-dcf4bf9c1f2f" providerId="ADAL" clId="{07D29F31-AF74-419B-AFEC-C1B7E62EF368}" dt="2026-03-10T10:45:08.144" v="54" actId="962"/>
          <ac:picMkLst>
            <pc:docMk/>
            <pc:sldMk cId="4062511242" sldId="519"/>
            <ac:picMk id="2" creationId="{F3457D42-38C1-E6F7-8E28-905FC99DEF6C}"/>
          </ac:picMkLst>
        </pc:picChg>
        <pc:picChg chg="ord">
          <ac:chgData name="Danielle Duignan" userId="f36a576b-c06f-4e27-b341-dcf4bf9c1f2f" providerId="ADAL" clId="{07D29F31-AF74-419B-AFEC-C1B7E62EF368}" dt="2026-03-10T10:45:01.857" v="52"/>
          <ac:picMkLst>
            <pc:docMk/>
            <pc:sldMk cId="4062511242" sldId="519"/>
            <ac:picMk id="17" creationId="{F8459F8D-F8CF-886F-703F-1AAB49C7E10B}"/>
          </ac:picMkLst>
        </pc:picChg>
      </pc:sldChg>
      <pc:sldChg chg="addSp delSp modSp mod">
        <pc:chgData name="Danielle Duignan" userId="f36a576b-c06f-4e27-b341-dcf4bf9c1f2f" providerId="ADAL" clId="{07D29F31-AF74-419B-AFEC-C1B7E62EF368}" dt="2026-03-10T10:43:00.184" v="31" actId="478"/>
        <pc:sldMkLst>
          <pc:docMk/>
          <pc:sldMk cId="771181994" sldId="520"/>
        </pc:sldMkLst>
        <pc:spChg chg="del mod">
          <ac:chgData name="Danielle Duignan" userId="f36a576b-c06f-4e27-b341-dcf4bf9c1f2f" providerId="ADAL" clId="{07D29F31-AF74-419B-AFEC-C1B7E62EF368}" dt="2026-03-10T10:42:40.272" v="23" actId="478"/>
          <ac:spMkLst>
            <pc:docMk/>
            <pc:sldMk cId="771181994" sldId="520"/>
            <ac:spMk id="3" creationId="{0B076BF4-F71D-19F1-8B36-B3BED75D4D48}"/>
          </ac:spMkLst>
        </pc:spChg>
        <pc:spChg chg="add del mod">
          <ac:chgData name="Danielle Duignan" userId="f36a576b-c06f-4e27-b341-dcf4bf9c1f2f" providerId="ADAL" clId="{07D29F31-AF74-419B-AFEC-C1B7E62EF368}" dt="2026-03-10T10:43:00.184" v="31" actId="478"/>
          <ac:spMkLst>
            <pc:docMk/>
            <pc:sldMk cId="771181994" sldId="520"/>
            <ac:spMk id="6" creationId="{45D5E786-9B42-CF6C-3D96-0DF8A02C2BA2}"/>
          </ac:spMkLst>
        </pc:spChg>
        <pc:spChg chg="add del mod">
          <ac:chgData name="Danielle Duignan" userId="f36a576b-c06f-4e27-b341-dcf4bf9c1f2f" providerId="ADAL" clId="{07D29F31-AF74-419B-AFEC-C1B7E62EF368}" dt="2026-03-10T10:42:42.193" v="24" actId="478"/>
          <ac:spMkLst>
            <pc:docMk/>
            <pc:sldMk cId="771181994" sldId="520"/>
            <ac:spMk id="7" creationId="{247299CB-B9BC-6CC5-1ED5-26321AB2D7B8}"/>
          </ac:spMkLst>
        </pc:spChg>
        <pc:picChg chg="mod">
          <ac:chgData name="Danielle Duignan" userId="f36a576b-c06f-4e27-b341-dcf4bf9c1f2f" providerId="ADAL" clId="{07D29F31-AF74-419B-AFEC-C1B7E62EF368}" dt="2026-03-10T10:42:54.432" v="30" actId="1076"/>
          <ac:picMkLst>
            <pc:docMk/>
            <pc:sldMk cId="771181994" sldId="520"/>
            <ac:picMk id="9" creationId="{9A3F498C-9BCB-A317-CB19-2FA80F6DA2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747BA-072C-9645-A33C-E3DC5506E3FF}"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ED5DB-F729-2E4D-868E-00D13B19BEE3}" type="slidenum">
              <a:rPr lang="en-US" smtClean="0"/>
              <a:t>‹#›</a:t>
            </a:fld>
            <a:endParaRPr lang="en-US"/>
          </a:p>
        </p:txBody>
      </p:sp>
    </p:spTree>
    <p:extLst>
      <p:ext uri="{BB962C8B-B14F-4D97-AF65-F5344CB8AC3E}">
        <p14:creationId xmlns:p14="http://schemas.microsoft.com/office/powerpoint/2010/main" val="410766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31ED5DB-F729-2E4D-868E-00D13B19BEE3}" type="slidenum">
              <a:rPr lang="en-US" smtClean="0"/>
              <a:t>1</a:t>
            </a:fld>
            <a:endParaRPr lang="en-US"/>
          </a:p>
        </p:txBody>
      </p:sp>
    </p:spTree>
    <p:extLst>
      <p:ext uri="{BB962C8B-B14F-4D97-AF65-F5344CB8AC3E}">
        <p14:creationId xmlns:p14="http://schemas.microsoft.com/office/powerpoint/2010/main" val="354098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F0E4A-3D61-CF22-4A81-A6B61DF40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AEDC4-CC0F-296E-3529-DD1C5BE35A1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C788167-E69A-7905-0093-CA81090571E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AF71C13-FB6F-C9AF-F364-0C2C7F9C1D67}"/>
              </a:ext>
            </a:extLst>
          </p:cNvPr>
          <p:cNvSpPr>
            <a:spLocks noGrp="1"/>
          </p:cNvSpPr>
          <p:nvPr>
            <p:ph type="sldNum" sz="quarter" idx="5"/>
          </p:nvPr>
        </p:nvSpPr>
        <p:spPr/>
        <p:txBody>
          <a:bodyPr/>
          <a:lstStyle/>
          <a:p>
            <a:fld id="{631ED5DB-F729-2E4D-868E-00D13B19BEE3}" type="slidenum">
              <a:rPr lang="en-US" smtClean="0"/>
              <a:t>10</a:t>
            </a:fld>
            <a:endParaRPr lang="en-US"/>
          </a:p>
        </p:txBody>
      </p:sp>
    </p:spTree>
    <p:extLst>
      <p:ext uri="{BB962C8B-B14F-4D97-AF65-F5344CB8AC3E}">
        <p14:creationId xmlns:p14="http://schemas.microsoft.com/office/powerpoint/2010/main" val="1334869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14375"/>
            <a:ext cx="6361112" cy="3579813"/>
          </a:xfrm>
        </p:spPr>
        <p:txBody>
          <a:bodyPr/>
          <a:lstStyle/>
          <a:p>
            <a:endParaRPr lang="en-IE"/>
          </a:p>
        </p:txBody>
      </p:sp>
      <p:sp>
        <p:nvSpPr>
          <p:cNvPr id="3" name="Notes Placeholder 2"/>
          <p:cNvSpPr>
            <a:spLocks noGrp="1"/>
          </p:cNvSpPr>
          <p:nvPr>
            <p:ph type="body" idx="1"/>
          </p:nvPr>
        </p:nvSpPr>
        <p:spPr/>
        <p:txBody>
          <a:bodyPr/>
          <a:lstStyle/>
          <a:p>
            <a:r>
              <a:rPr lang="en-US" b="1" dirty="0"/>
              <a:t>🌟 Celebrating Good Practice</a:t>
            </a:r>
            <a:endParaRPr lang="en-US" dirty="0"/>
          </a:p>
          <a:p>
            <a:pPr marL="171450" indent="-171450">
              <a:buFont typeface="Arial"/>
              <a:buChar char="•"/>
            </a:pPr>
            <a:r>
              <a:rPr lang="en-US" dirty="0">
                <a:highlight>
                  <a:srgbClr val="FFFFFF"/>
                </a:highlight>
              </a:rPr>
              <a:t>Share all the great work happening across the team related to UDL.</a:t>
            </a:r>
            <a:endParaRPr lang="en-US" dirty="0"/>
          </a:p>
          <a:p>
            <a:pPr marL="171450" indent="-171450">
              <a:buFont typeface="Arial"/>
              <a:buChar char="•"/>
            </a:pPr>
            <a:r>
              <a:rPr lang="en-US" dirty="0">
                <a:highlight>
                  <a:srgbClr val="FFFFFF"/>
                </a:highlight>
              </a:rPr>
              <a:t>Create a central space or hub to view and access examples of good practice.</a:t>
            </a:r>
            <a:endParaRPr lang="en-US" dirty="0"/>
          </a:p>
          <a:p>
            <a:pPr marL="171450" indent="-171450">
              <a:buFont typeface="Arial"/>
              <a:buChar char="•"/>
            </a:pPr>
            <a:r>
              <a:rPr lang="en-US" dirty="0">
                <a:highlight>
                  <a:srgbClr val="FFFFFF"/>
                </a:highlight>
              </a:rPr>
              <a:t>Include a regular showcase of projects, ideas, or successes to inspire others.</a:t>
            </a:r>
            <a:endParaRPr lang="en-US" dirty="0"/>
          </a:p>
          <a:p>
            <a:pPr marL="171450" indent="-171450">
              <a:buFont typeface="Arial"/>
              <a:buChar char="•"/>
            </a:pPr>
            <a:r>
              <a:rPr lang="en-US" dirty="0">
                <a:highlight>
                  <a:srgbClr val="FFFFFF"/>
                </a:highlight>
              </a:rPr>
              <a:t>Celebrate and highlight individual contributions (e.g., Colin’s interactive activities).</a:t>
            </a:r>
            <a:endParaRPr lang="en-US" dirty="0"/>
          </a:p>
          <a:p>
            <a:br>
              <a:rPr lang="en-US" dirty="0">
                <a:cs typeface="+mn-lt"/>
              </a:rPr>
            </a:br>
            <a:endParaRPr lang="en-US" dirty="0"/>
          </a:p>
          <a:p>
            <a:r>
              <a:rPr lang="en-US" b="1" dirty="0"/>
              <a:t>💡 Idea Generation and Collaboration</a:t>
            </a:r>
            <a:endParaRPr lang="en-US" dirty="0"/>
          </a:p>
          <a:p>
            <a:pPr marL="171450" indent="-171450">
              <a:buFont typeface="Arial"/>
              <a:buChar char="•"/>
            </a:pPr>
            <a:r>
              <a:rPr lang="en-US" dirty="0">
                <a:highlight>
                  <a:srgbClr val="FFFFFF"/>
                </a:highlight>
              </a:rPr>
              <a:t>Provide short showcases or “spotlights” on what colleagues are doing to generate conversation.</a:t>
            </a:r>
            <a:endParaRPr lang="en-US" dirty="0"/>
          </a:p>
          <a:p>
            <a:pPr marL="171450" indent="-171450">
              <a:buFont typeface="Arial"/>
              <a:buChar char="•"/>
            </a:pPr>
            <a:r>
              <a:rPr lang="en-US" dirty="0">
                <a:highlight>
                  <a:srgbClr val="FFFFFF"/>
                </a:highlight>
              </a:rPr>
              <a:t>Encourage collaboration through sharing exercises, ideas, and approaches.</a:t>
            </a:r>
            <a:endParaRPr lang="en-US" dirty="0"/>
          </a:p>
          <a:p>
            <a:pPr marL="171450" indent="-171450">
              <a:buFont typeface="Arial"/>
              <a:buChar char="•"/>
            </a:pPr>
            <a:r>
              <a:rPr lang="en-US" dirty="0">
                <a:highlight>
                  <a:srgbClr val="FFFFFF"/>
                </a:highlight>
              </a:rPr>
              <a:t>Include dedicated time or space for group discussions about what works and what doesn’t.</a:t>
            </a:r>
            <a:endParaRPr lang="en-US" dirty="0"/>
          </a:p>
          <a:p>
            <a:pPr marL="171450" indent="-171450">
              <a:buFont typeface="Arial"/>
              <a:buChar char="•"/>
            </a:pPr>
            <a:r>
              <a:rPr lang="en-US" dirty="0">
                <a:highlight>
                  <a:srgbClr val="FFFFFF"/>
                </a:highlight>
              </a:rPr>
              <a:t>Share “get to know you” or icebreaker activities that others have found effective.</a:t>
            </a:r>
            <a:endParaRPr lang="en-US" dirty="0"/>
          </a:p>
          <a:p>
            <a:br>
              <a:rPr lang="en-US" dirty="0">
                <a:cs typeface="+mn-lt"/>
              </a:rPr>
            </a:br>
            <a:endParaRPr lang="en-US" dirty="0"/>
          </a:p>
          <a:p>
            <a:r>
              <a:rPr lang="en-US" b="1" dirty="0"/>
              <a:t>🧠 Learning and Knowledge Sharing</a:t>
            </a:r>
            <a:endParaRPr lang="en-US" dirty="0"/>
          </a:p>
          <a:p>
            <a:pPr marL="171450" indent="-171450">
              <a:buFont typeface="Arial"/>
              <a:buChar char="•"/>
            </a:pPr>
            <a:r>
              <a:rPr lang="en-US" dirty="0">
                <a:highlight>
                  <a:srgbClr val="FFFFFF"/>
                </a:highlight>
              </a:rPr>
              <a:t>Share personal experiences of applying UDL principles and lessons learned.</a:t>
            </a:r>
            <a:endParaRPr lang="en-US" dirty="0"/>
          </a:p>
          <a:p>
            <a:pPr marL="171450" indent="-171450">
              <a:buFont typeface="Arial"/>
              <a:buChar char="•"/>
            </a:pPr>
            <a:r>
              <a:rPr lang="en-US" dirty="0">
                <a:highlight>
                  <a:srgbClr val="FFFFFF"/>
                </a:highlight>
              </a:rPr>
              <a:t>Include case studies or mini presentations at each session to highlight real examples.</a:t>
            </a:r>
            <a:endParaRPr lang="en-US" dirty="0"/>
          </a:p>
          <a:p>
            <a:pPr marL="171450" indent="-171450">
              <a:buFont typeface="Arial"/>
              <a:buChar char="•"/>
            </a:pPr>
            <a:r>
              <a:rPr lang="en-US" dirty="0">
                <a:highlight>
                  <a:srgbClr val="FFFFFF"/>
                </a:highlight>
              </a:rPr>
              <a:t>Offer practical, actionable examples of UDL strategies that staff can implement in their own modules.</a:t>
            </a:r>
            <a:endParaRPr lang="en-US" dirty="0"/>
          </a:p>
          <a:p>
            <a:pPr marL="171450" indent="-171450">
              <a:buFont typeface="Arial"/>
              <a:buChar char="•"/>
            </a:pPr>
            <a:r>
              <a:rPr lang="en-US" dirty="0">
                <a:highlight>
                  <a:srgbClr val="FFFFFF"/>
                </a:highlight>
              </a:rPr>
              <a:t>Discuss challenges such as giving too many choices—how this impacts learner engagement and outcomes.</a:t>
            </a:r>
            <a:endParaRPr lang="en-US" dirty="0"/>
          </a:p>
          <a:p>
            <a:br>
              <a:rPr lang="en-US" dirty="0">
                <a:cs typeface="+mn-lt"/>
              </a:rPr>
            </a:br>
            <a:endParaRPr lang="en-US" dirty="0"/>
          </a:p>
          <a:p>
            <a:r>
              <a:rPr lang="en-US" b="1" dirty="0"/>
              <a:t>🧩 Practical Implementation Support</a:t>
            </a:r>
            <a:endParaRPr lang="en-US" dirty="0"/>
          </a:p>
          <a:p>
            <a:pPr marL="171450" indent="-171450">
              <a:buFont typeface="Arial"/>
              <a:buChar char="•"/>
            </a:pPr>
            <a:r>
              <a:rPr lang="en-US" dirty="0">
                <a:highlight>
                  <a:srgbClr val="FFFFFF"/>
                </a:highlight>
              </a:rPr>
              <a:t>Provide shared resources and templates as starting points for colleagues to adapt.</a:t>
            </a:r>
            <a:endParaRPr lang="en-US" dirty="0"/>
          </a:p>
          <a:p>
            <a:pPr marL="171450" indent="-171450">
              <a:buFont typeface="Arial"/>
              <a:buChar char="•"/>
            </a:pPr>
            <a:r>
              <a:rPr lang="en-US" dirty="0">
                <a:highlight>
                  <a:srgbClr val="FFFFFF"/>
                </a:highlight>
              </a:rPr>
              <a:t>Include one or two interactive exercises per session to model UDL practices in action.</a:t>
            </a:r>
            <a:endParaRPr lang="en-US" dirty="0"/>
          </a:p>
          <a:p>
            <a:pPr marL="171450" indent="-171450">
              <a:buFont typeface="Arial"/>
              <a:buChar char="•"/>
            </a:pPr>
            <a:r>
              <a:rPr lang="en-US" dirty="0">
                <a:highlight>
                  <a:srgbClr val="FFFFFF"/>
                </a:highlight>
              </a:rPr>
              <a:t>Offer session “hints” or “tips” so everyone leaves having learned something new.</a:t>
            </a:r>
            <a:endParaRPr lang="en-US" dirty="0"/>
          </a:p>
          <a:p>
            <a:pPr marL="171450" indent="-171450">
              <a:buFont typeface="Arial"/>
              <a:buChar char="•"/>
            </a:pPr>
            <a:r>
              <a:rPr lang="en-US" dirty="0">
                <a:highlight>
                  <a:srgbClr val="FFFFFF"/>
                </a:highlight>
              </a:rPr>
              <a:t>Encourage reflection on how ideas can be integrated into individual teaching contexts.</a:t>
            </a:r>
            <a:endParaRPr lang="en-US" dirty="0"/>
          </a:p>
          <a:p>
            <a:br>
              <a:rPr lang="en-US" dirty="0">
                <a:cs typeface="+mn-lt"/>
              </a:rPr>
            </a:br>
            <a:endParaRPr lang="en-US" dirty="0"/>
          </a:p>
          <a:p>
            <a:r>
              <a:rPr lang="en-US" b="1" dirty="0"/>
              <a:t>🔄 Ongoing Communication and Community</a:t>
            </a:r>
            <a:endParaRPr lang="en-US" dirty="0"/>
          </a:p>
          <a:p>
            <a:pPr marL="171450" indent="-171450">
              <a:buFont typeface="Arial"/>
              <a:buChar char="•"/>
            </a:pPr>
            <a:r>
              <a:rPr lang="en-US" dirty="0">
                <a:highlight>
                  <a:srgbClr val="FFFFFF"/>
                </a:highlight>
              </a:rPr>
              <a:t>Build a culture of sharing best practices and peer learning across disciplines.</a:t>
            </a:r>
            <a:endParaRPr lang="en-US" dirty="0"/>
          </a:p>
          <a:p>
            <a:pPr marL="171450" indent="-171450">
              <a:buFont typeface="Arial"/>
              <a:buChar char="•"/>
            </a:pPr>
            <a:r>
              <a:rPr lang="en-US" dirty="0">
                <a:highlight>
                  <a:srgbClr val="FFFFFF"/>
                </a:highlight>
              </a:rPr>
              <a:t>Include regular updates on UDL-related events or new initiatives.</a:t>
            </a:r>
            <a:endParaRPr lang="en-US" dirty="0"/>
          </a:p>
          <a:p>
            <a:pPr marL="171450" indent="-171450">
              <a:buFont typeface="Arial"/>
              <a:buChar char="•"/>
            </a:pPr>
            <a:r>
              <a:rPr lang="en-US" dirty="0">
                <a:highlight>
                  <a:srgbClr val="FFFFFF"/>
                </a:highlight>
              </a:rPr>
              <a:t>Foster open discussion forums for exchanging successes and lessons learned.</a:t>
            </a:r>
            <a:endParaRPr lang="en-US" dirty="0"/>
          </a:p>
          <a:p>
            <a:pPr marL="171450" indent="-171450">
              <a:buFont typeface="Arial"/>
              <a:buChar char="•"/>
            </a:pPr>
            <a:r>
              <a:rPr lang="en-US" dirty="0">
                <a:highlight>
                  <a:srgbClr val="FFFFFF"/>
                </a:highlight>
              </a:rPr>
              <a:t>Advocate for UDL across the university by showcasing its value and impact.</a:t>
            </a:r>
            <a:endParaRPr lang="en-US" dirty="0"/>
          </a:p>
          <a:p>
            <a:pPr marL="342265" indent="-342265">
              <a:lnSpc>
                <a:spcPct val="90000"/>
              </a:lnSpc>
              <a:spcBef>
                <a:spcPts val="1000"/>
              </a:spcBef>
              <a:buFont typeface="Arial"/>
              <a:buChar char="•"/>
            </a:pPr>
            <a:br>
              <a:rPr lang="en-US" dirty="0">
                <a:cs typeface="+mn-lt"/>
              </a:rPr>
            </a:br>
            <a:r>
              <a:rPr lang="en-IE" b="1" dirty="0"/>
              <a:t>Community &amp; Dialogue</a:t>
            </a:r>
            <a:endParaRPr lang="en-IE" dirty="0"/>
          </a:p>
          <a:p>
            <a:pPr marL="342265" indent="-342265">
              <a:lnSpc>
                <a:spcPct val="90000"/>
              </a:lnSpc>
              <a:spcBef>
                <a:spcPts val="1000"/>
              </a:spcBef>
              <a:buFont typeface="Arial"/>
              <a:buChar char="•"/>
            </a:pPr>
            <a:r>
              <a:rPr lang="en-IE" dirty="0"/>
              <a:t>Space to discuss implementation challenges</a:t>
            </a:r>
          </a:p>
          <a:p>
            <a:pPr marL="342265" indent="-342265">
              <a:lnSpc>
                <a:spcPct val="90000"/>
              </a:lnSpc>
              <a:spcBef>
                <a:spcPts val="1000"/>
              </a:spcBef>
              <a:buFont typeface="Arial"/>
              <a:buChar char="•"/>
            </a:pPr>
            <a:r>
              <a:rPr lang="en-IE" dirty="0"/>
              <a:t>Reflection on impact of choice (e.g., can there be too much?)</a:t>
            </a:r>
          </a:p>
          <a:p>
            <a:pPr marL="342265" indent="-342265">
              <a:lnSpc>
                <a:spcPct val="90000"/>
              </a:lnSpc>
              <a:spcBef>
                <a:spcPts val="1000"/>
              </a:spcBef>
              <a:buFont typeface="Arial"/>
              <a:buChar char="•"/>
            </a:pPr>
            <a:r>
              <a:rPr lang="en-IE" dirty="0"/>
              <a:t>Peer learning conversations</a:t>
            </a:r>
          </a:p>
          <a:p>
            <a:pPr marL="342265" indent="-342265">
              <a:lnSpc>
                <a:spcPct val="90000"/>
              </a:lnSpc>
              <a:spcBef>
                <a:spcPts val="1000"/>
              </a:spcBef>
              <a:buFont typeface="Arial"/>
              <a:buChar char="•"/>
            </a:pPr>
            <a:r>
              <a:rPr lang="en-IE" b="1" dirty="0"/>
              <a:t>Visibility &amp; Advocacy</a:t>
            </a:r>
            <a:endParaRPr lang="en-IE" dirty="0"/>
          </a:p>
          <a:p>
            <a:pPr marL="342265" indent="-342265">
              <a:lnSpc>
                <a:spcPct val="90000"/>
              </a:lnSpc>
              <a:spcBef>
                <a:spcPts val="1000"/>
              </a:spcBef>
              <a:buFont typeface="Arial"/>
              <a:buChar char="•"/>
            </a:pPr>
            <a:r>
              <a:rPr lang="en-IE" dirty="0"/>
              <a:t>Highlight good work across the university</a:t>
            </a:r>
            <a:endParaRPr lang="en-IE" dirty="0">
              <a:ea typeface="Calibri"/>
              <a:cs typeface="Calibri"/>
            </a:endParaRPr>
          </a:p>
          <a:p>
            <a:pPr marL="342265" indent="-342265">
              <a:lnSpc>
                <a:spcPct val="90000"/>
              </a:lnSpc>
              <a:spcBef>
                <a:spcPts val="1000"/>
              </a:spcBef>
              <a:buFont typeface="Arial"/>
              <a:buChar char="•"/>
            </a:pPr>
            <a:r>
              <a:rPr lang="en-IE" dirty="0"/>
              <a:t>Promote UDL institutionally</a:t>
            </a:r>
          </a:p>
          <a:p>
            <a:pPr marL="342265" indent="-342265">
              <a:lnSpc>
                <a:spcPct val="90000"/>
              </a:lnSpc>
              <a:spcBef>
                <a:spcPts val="1000"/>
              </a:spcBef>
              <a:buFont typeface="Arial"/>
              <a:buChar char="•"/>
            </a:pPr>
            <a:r>
              <a:rPr lang="en-IE" dirty="0"/>
              <a:t>Events updates</a:t>
            </a:r>
          </a:p>
          <a:p>
            <a:endParaRPr lang="en-US" dirty="0">
              <a:cs typeface="+mn-lt"/>
            </a:endParaRPr>
          </a:p>
          <a:p>
            <a:endParaRPr lang="en-US" dirty="0">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fld id="{17ACCB0B-C8CE-4AAF-A739-B9000A8DFF28}" type="slidenum">
              <a:rPr lang="en-IE" smtClean="0"/>
              <a:t>11</a:t>
            </a:fld>
            <a:endParaRPr lang="en-IE"/>
          </a:p>
        </p:txBody>
      </p:sp>
    </p:spTree>
    <p:extLst>
      <p:ext uri="{BB962C8B-B14F-4D97-AF65-F5344CB8AC3E}">
        <p14:creationId xmlns:p14="http://schemas.microsoft.com/office/powerpoint/2010/main" val="646967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72B8-C0EA-CB18-C851-FC7F5DC6D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68292-C0E4-2994-9755-2C4AC5B5442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6726D98-3B7E-49E8-7E31-69ADDB4EB1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Challenges - Acknowledge common challenges such as workload, varying levels of familiarity with UDL, and structural silos.</a:t>
            </a:r>
          </a:p>
          <a:p>
            <a:r>
              <a:rPr lang="en-US" dirty="0"/>
              <a:t>Time and workload pressures</a:t>
            </a:r>
          </a:p>
          <a:p>
            <a:pPr lvl="1"/>
            <a:r>
              <a:rPr lang="en-US" dirty="0"/>
              <a:t>Variability in UDL understanding</a:t>
            </a:r>
          </a:p>
          <a:p>
            <a:pPr lvl="1"/>
            <a:r>
              <a:rPr lang="en-US" dirty="0"/>
              <a:t>Institutional silos</a:t>
            </a:r>
          </a:p>
          <a:p>
            <a:pPr lvl="1"/>
            <a:r>
              <a:rPr lang="en-US" dirty="0"/>
              <a:t>Translating theory into practice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Enablers - Highlight enabling factors including leadership support, policy alignment, and accessible institutional resources.</a:t>
            </a:r>
          </a:p>
          <a:p>
            <a:r>
              <a:rPr lang="en-US" dirty="0"/>
              <a:t>Leadership support</a:t>
            </a:r>
          </a:p>
          <a:p>
            <a:pPr lvl="1"/>
            <a:r>
              <a:rPr lang="en-US" dirty="0"/>
              <a:t>Clear institutional policy alignment</a:t>
            </a:r>
          </a:p>
          <a:p>
            <a:pPr lvl="1"/>
            <a:r>
              <a:rPr lang="en-US" dirty="0"/>
              <a:t>Accessible resources and toolkits</a:t>
            </a:r>
          </a:p>
          <a:p>
            <a:pPr lvl="1"/>
            <a:r>
              <a:rPr lang="en-US" dirty="0"/>
              <a:t>Ongoing professional development</a:t>
            </a:r>
          </a:p>
        </p:txBody>
      </p:sp>
      <p:sp>
        <p:nvSpPr>
          <p:cNvPr id="4" name="Slide Number Placeholder 3">
            <a:extLst>
              <a:ext uri="{FF2B5EF4-FFF2-40B4-BE49-F238E27FC236}">
                <a16:creationId xmlns:a16="http://schemas.microsoft.com/office/drawing/2014/main" id="{F33BFAE6-E3FC-95C2-A0F9-2D26884DC20F}"/>
              </a:ext>
            </a:extLst>
          </p:cNvPr>
          <p:cNvSpPr>
            <a:spLocks noGrp="1"/>
          </p:cNvSpPr>
          <p:nvPr>
            <p:ph type="sldNum" sz="quarter" idx="5"/>
          </p:nvPr>
        </p:nvSpPr>
        <p:spPr/>
        <p:txBody>
          <a:bodyPr/>
          <a:lstStyle/>
          <a:p>
            <a:fld id="{631ED5DB-F729-2E4D-868E-00D13B19BEE3}" type="slidenum">
              <a:rPr lang="en-US" smtClean="0"/>
              <a:t>12</a:t>
            </a:fld>
            <a:endParaRPr lang="en-US"/>
          </a:p>
        </p:txBody>
      </p:sp>
    </p:spTree>
    <p:extLst>
      <p:ext uri="{BB962C8B-B14F-4D97-AF65-F5344CB8AC3E}">
        <p14:creationId xmlns:p14="http://schemas.microsoft.com/office/powerpoint/2010/main" val="54271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CAABF-EBEC-477F-6067-F275E16EF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9F55C-28BA-4823-46F5-79E63782EFD4}"/>
              </a:ext>
            </a:extLst>
          </p:cNvPr>
          <p:cNvSpPr>
            <a:spLocks noGrp="1" noRot="1" noChangeAspect="1"/>
          </p:cNvSpPr>
          <p:nvPr>
            <p:ph type="sldImg"/>
          </p:nvPr>
        </p:nvSpPr>
        <p:spPr>
          <a:xfrm>
            <a:off x="252413" y="714375"/>
            <a:ext cx="6361112" cy="3579813"/>
          </a:xfrm>
        </p:spPr>
        <p:txBody>
          <a:bodyPr/>
          <a:lstStyle/>
          <a:p>
            <a:endParaRPr lang="en-IE"/>
          </a:p>
        </p:txBody>
      </p:sp>
      <p:sp>
        <p:nvSpPr>
          <p:cNvPr id="3" name="Notes Placeholder 2">
            <a:extLst>
              <a:ext uri="{FF2B5EF4-FFF2-40B4-BE49-F238E27FC236}">
                <a16:creationId xmlns:a16="http://schemas.microsoft.com/office/drawing/2014/main" id="{870288F9-51B5-1C82-CB20-B167A8446EDD}"/>
              </a:ext>
            </a:extLst>
          </p:cNvPr>
          <p:cNvSpPr>
            <a:spLocks noGrp="1"/>
          </p:cNvSpPr>
          <p:nvPr>
            <p:ph type="body" idx="1"/>
          </p:nvPr>
        </p:nvSpPr>
        <p:spPr/>
        <p:txBody>
          <a:bodyPr/>
          <a:lstStyle/>
          <a:p>
            <a:endParaRPr lang="en-US" b="1" dirty="0">
              <a:highlight>
                <a:srgbClr val="FFFFFF"/>
              </a:highlight>
              <a:ea typeface="Calibri"/>
              <a:cs typeface="Calibri"/>
            </a:endParaRPr>
          </a:p>
        </p:txBody>
      </p:sp>
      <p:sp>
        <p:nvSpPr>
          <p:cNvPr id="4" name="Slide Number Placeholder 3">
            <a:extLst>
              <a:ext uri="{FF2B5EF4-FFF2-40B4-BE49-F238E27FC236}">
                <a16:creationId xmlns:a16="http://schemas.microsoft.com/office/drawing/2014/main" id="{3E008B0E-FF06-15AC-EA7B-4DFFC9B3DA83}"/>
              </a:ext>
            </a:extLst>
          </p:cNvPr>
          <p:cNvSpPr>
            <a:spLocks noGrp="1"/>
          </p:cNvSpPr>
          <p:nvPr>
            <p:ph type="sldNum" sz="quarter" idx="5"/>
          </p:nvPr>
        </p:nvSpPr>
        <p:spPr/>
        <p:txBody>
          <a:bodyPr/>
          <a:lstStyle/>
          <a:p>
            <a:fld id="{17ACCB0B-C8CE-4AAF-A739-B9000A8DFF28}" type="slidenum">
              <a:rPr lang="en-IE" smtClean="0"/>
              <a:t>13</a:t>
            </a:fld>
            <a:endParaRPr lang="en-IE"/>
          </a:p>
        </p:txBody>
      </p:sp>
    </p:spTree>
    <p:extLst>
      <p:ext uri="{BB962C8B-B14F-4D97-AF65-F5344CB8AC3E}">
        <p14:creationId xmlns:p14="http://schemas.microsoft.com/office/powerpoint/2010/main" val="44996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17C99-2432-3368-1EE8-6260D5B84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2D410-185F-34B6-17E2-5AE749ADD25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2A0E0EF1-06AA-80C6-1F25-81EB00E66A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70E557-3B01-6131-F9E5-698070A3853C}"/>
              </a:ext>
            </a:extLst>
          </p:cNvPr>
          <p:cNvSpPr>
            <a:spLocks noGrp="1"/>
          </p:cNvSpPr>
          <p:nvPr>
            <p:ph type="sldNum" sz="quarter" idx="5"/>
          </p:nvPr>
        </p:nvSpPr>
        <p:spPr/>
        <p:txBody>
          <a:bodyPr/>
          <a:lstStyle/>
          <a:p>
            <a:fld id="{631ED5DB-F729-2E4D-868E-00D13B19BEE3}" type="slidenum">
              <a:rPr lang="en-US" smtClean="0"/>
              <a:t>14</a:t>
            </a:fld>
            <a:endParaRPr lang="en-US"/>
          </a:p>
        </p:txBody>
      </p:sp>
    </p:spTree>
    <p:extLst>
      <p:ext uri="{BB962C8B-B14F-4D97-AF65-F5344CB8AC3E}">
        <p14:creationId xmlns:p14="http://schemas.microsoft.com/office/powerpoint/2010/main" val="136678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1E813-253F-0127-5B90-48D7DE227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5BF20-0D14-9960-02F8-D0743DC3BA6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7486E93-800F-1CE1-7F48-624397922312}"/>
              </a:ext>
            </a:extLst>
          </p:cNvPr>
          <p:cNvSpPr>
            <a:spLocks noGrp="1"/>
          </p:cNvSpPr>
          <p:nvPr>
            <p:ph type="body" idx="1"/>
          </p:nvPr>
        </p:nvSpPr>
        <p:spPr/>
        <p:txBody>
          <a:bodyPr/>
          <a:lstStyle/>
          <a:p>
            <a:pPr marL="285750" indent="-285750">
              <a:buFont typeface="Arial" panose="020B0604020202020204" pitchFamily="34" charset="0"/>
              <a:buChar char="•"/>
            </a:pPr>
            <a:endParaRPr lang="en-US" sz="1200" dirty="0">
              <a:solidFill>
                <a:srgbClr val="005B5E"/>
              </a:solidFill>
            </a:endParaRPr>
          </a:p>
          <a:p>
            <a:pPr marL="285750" indent="-285750">
              <a:buFont typeface="Arial" panose="020B0604020202020204" pitchFamily="34" charset="0"/>
              <a:buChar char="•"/>
            </a:pPr>
            <a:endParaRPr lang="en-US" sz="1200" dirty="0">
              <a:solidFill>
                <a:srgbClr val="005B5E"/>
              </a:solidFill>
            </a:endParaRPr>
          </a:p>
          <a:p>
            <a:endParaRPr lang="en-US" dirty="0"/>
          </a:p>
        </p:txBody>
      </p:sp>
      <p:sp>
        <p:nvSpPr>
          <p:cNvPr id="4" name="Slide Number Placeholder 3">
            <a:extLst>
              <a:ext uri="{FF2B5EF4-FFF2-40B4-BE49-F238E27FC236}">
                <a16:creationId xmlns:a16="http://schemas.microsoft.com/office/drawing/2014/main" id="{5FCDBFA3-E6B3-FD57-FE20-D6FD300FF4B1}"/>
              </a:ext>
            </a:extLst>
          </p:cNvPr>
          <p:cNvSpPr>
            <a:spLocks noGrp="1"/>
          </p:cNvSpPr>
          <p:nvPr>
            <p:ph type="sldNum" sz="quarter" idx="5"/>
          </p:nvPr>
        </p:nvSpPr>
        <p:spPr/>
        <p:txBody>
          <a:bodyPr/>
          <a:lstStyle/>
          <a:p>
            <a:fld id="{631ED5DB-F729-2E4D-868E-00D13B19BEE3}" type="slidenum">
              <a:rPr lang="en-US" smtClean="0"/>
              <a:t>2</a:t>
            </a:fld>
            <a:endParaRPr lang="en-US"/>
          </a:p>
        </p:txBody>
      </p:sp>
    </p:spTree>
    <p:extLst>
      <p:ext uri="{BB962C8B-B14F-4D97-AF65-F5344CB8AC3E}">
        <p14:creationId xmlns:p14="http://schemas.microsoft.com/office/powerpoint/2010/main" val="207289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31ED5DB-F729-2E4D-868E-00D13B19BEE3}" type="slidenum">
              <a:rPr lang="en-US" smtClean="0"/>
              <a:t>3</a:t>
            </a:fld>
            <a:endParaRPr lang="en-US"/>
          </a:p>
        </p:txBody>
      </p:sp>
    </p:spTree>
    <p:extLst>
      <p:ext uri="{BB962C8B-B14F-4D97-AF65-F5344CB8AC3E}">
        <p14:creationId xmlns:p14="http://schemas.microsoft.com/office/powerpoint/2010/main" val="27683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6AA97-D5CB-B5E2-33EC-39F956D46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A1A21-C146-8FB2-F608-02E672932BBA}"/>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9A660AF-C35D-E81E-29F3-8A3E44FCC99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C1D76F5-2C6A-9D44-0D91-6B38F8341D39}"/>
              </a:ext>
            </a:extLst>
          </p:cNvPr>
          <p:cNvSpPr>
            <a:spLocks noGrp="1"/>
          </p:cNvSpPr>
          <p:nvPr>
            <p:ph type="sldNum" sz="quarter" idx="5"/>
          </p:nvPr>
        </p:nvSpPr>
        <p:spPr/>
        <p:txBody>
          <a:bodyPr/>
          <a:lstStyle/>
          <a:p>
            <a:fld id="{631ED5DB-F729-2E4D-868E-00D13B19BEE3}" type="slidenum">
              <a:rPr lang="en-US" smtClean="0"/>
              <a:t>4</a:t>
            </a:fld>
            <a:endParaRPr lang="en-US"/>
          </a:p>
        </p:txBody>
      </p:sp>
    </p:spTree>
    <p:extLst>
      <p:ext uri="{BB962C8B-B14F-4D97-AF65-F5344CB8AC3E}">
        <p14:creationId xmlns:p14="http://schemas.microsoft.com/office/powerpoint/2010/main" val="189534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9DE9-31FC-E4D2-9472-65FAC862B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FC437-EE5F-78E0-FA14-0DC38343A092}"/>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8FC4AEE6-1D41-5E36-4EF9-B45404BBF3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ECCBE7-9712-618D-86FD-E54037258227}"/>
              </a:ext>
            </a:extLst>
          </p:cNvPr>
          <p:cNvSpPr>
            <a:spLocks noGrp="1"/>
          </p:cNvSpPr>
          <p:nvPr>
            <p:ph type="sldNum" sz="quarter" idx="5"/>
          </p:nvPr>
        </p:nvSpPr>
        <p:spPr/>
        <p:txBody>
          <a:bodyPr/>
          <a:lstStyle/>
          <a:p>
            <a:fld id="{631ED5DB-F729-2E4D-868E-00D13B19BEE3}" type="slidenum">
              <a:rPr lang="en-US" smtClean="0"/>
              <a:t>5</a:t>
            </a:fld>
            <a:endParaRPr lang="en-US"/>
          </a:p>
        </p:txBody>
      </p:sp>
    </p:spTree>
    <p:extLst>
      <p:ext uri="{BB962C8B-B14F-4D97-AF65-F5344CB8AC3E}">
        <p14:creationId xmlns:p14="http://schemas.microsoft.com/office/powerpoint/2010/main" val="357150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9BCD-E97B-16CD-942F-24053C8C3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D7D75-C0DD-CA74-C5B3-97234097A2F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4018C98-476A-DEDA-3869-E0F05C8D422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7B223AA-6CD0-9B14-AFB2-919A475A329D}"/>
              </a:ext>
            </a:extLst>
          </p:cNvPr>
          <p:cNvSpPr>
            <a:spLocks noGrp="1"/>
          </p:cNvSpPr>
          <p:nvPr>
            <p:ph type="sldNum" sz="quarter" idx="5"/>
          </p:nvPr>
        </p:nvSpPr>
        <p:spPr/>
        <p:txBody>
          <a:bodyPr/>
          <a:lstStyle/>
          <a:p>
            <a:fld id="{631ED5DB-F729-2E4D-868E-00D13B19BEE3}" type="slidenum">
              <a:rPr lang="en-US" smtClean="0"/>
              <a:t>6</a:t>
            </a:fld>
            <a:endParaRPr lang="en-US"/>
          </a:p>
        </p:txBody>
      </p:sp>
    </p:spTree>
    <p:extLst>
      <p:ext uri="{BB962C8B-B14F-4D97-AF65-F5344CB8AC3E}">
        <p14:creationId xmlns:p14="http://schemas.microsoft.com/office/powerpoint/2010/main" val="314490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14375"/>
            <a:ext cx="6361112" cy="3579813"/>
          </a:xfrm>
        </p:spPr>
        <p:txBody>
          <a:bodyPr/>
          <a:lstStyle/>
          <a:p>
            <a:endParaRPr lang="en-IE"/>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7ACCB0B-C8CE-4AAF-A739-B9000A8DFF28}" type="slidenum">
              <a:rPr lang="en-IE" smtClean="0"/>
              <a:t>7</a:t>
            </a:fld>
            <a:endParaRPr lang="en-IE"/>
          </a:p>
        </p:txBody>
      </p:sp>
    </p:spTree>
    <p:extLst>
      <p:ext uri="{BB962C8B-B14F-4D97-AF65-F5344CB8AC3E}">
        <p14:creationId xmlns:p14="http://schemas.microsoft.com/office/powerpoint/2010/main" val="316185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31ED5DB-F729-2E4D-868E-00D13B19BEE3}" type="slidenum">
              <a:rPr lang="en-US" smtClean="0"/>
              <a:t>8</a:t>
            </a:fld>
            <a:endParaRPr lang="en-US"/>
          </a:p>
        </p:txBody>
      </p:sp>
    </p:spTree>
    <p:extLst>
      <p:ext uri="{BB962C8B-B14F-4D97-AF65-F5344CB8AC3E}">
        <p14:creationId xmlns:p14="http://schemas.microsoft.com/office/powerpoint/2010/main" val="317654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14375"/>
            <a:ext cx="6361112" cy="3579813"/>
          </a:xfrm>
        </p:spPr>
        <p:txBody>
          <a:bodyPr/>
          <a:lstStyle/>
          <a:p>
            <a:endParaRPr lang="en-IE"/>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7ACCB0B-C8CE-4AAF-A739-B9000A8DFF28}" type="slidenum">
              <a:rPr lang="en-IE" smtClean="0"/>
              <a:t>9</a:t>
            </a:fld>
            <a:endParaRPr lang="en-IE"/>
          </a:p>
        </p:txBody>
      </p:sp>
    </p:spTree>
    <p:extLst>
      <p:ext uri="{BB962C8B-B14F-4D97-AF65-F5344CB8AC3E}">
        <p14:creationId xmlns:p14="http://schemas.microsoft.com/office/powerpoint/2010/main" val="393151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emplate 1">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descr="A picture containing icon&#10;&#10;Description automatically generated">
            <a:extLst>
              <a:ext uri="{FF2B5EF4-FFF2-40B4-BE49-F238E27FC236}">
                <a16:creationId xmlns:a16="http://schemas.microsoft.com/office/drawing/2014/main" id="{92447711-DD5C-804E-8DEA-D5F984998798}"/>
              </a:ext>
            </a:extLst>
          </p:cNvPr>
          <p:cNvPicPr>
            <a:picLocks noChangeAspect="1"/>
          </p:cNvPicPr>
          <p:nvPr userDrawn="1"/>
        </p:nvPicPr>
        <p:blipFill>
          <a:blip r:embed="rId2"/>
          <a:stretch>
            <a:fillRect/>
          </a:stretch>
        </p:blipFill>
        <p:spPr>
          <a:xfrm>
            <a:off x="-59586" y="-49313"/>
            <a:ext cx="6379074" cy="6991465"/>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graphical user interface&#10;&#10;Description automatically generated">
            <a:extLst>
              <a:ext uri="{FF2B5EF4-FFF2-40B4-BE49-F238E27FC236}">
                <a16:creationId xmlns:a16="http://schemas.microsoft.com/office/drawing/2014/main" id="{EECE1061-F67C-5B42-833D-61FB1A261887}"/>
              </a:ext>
            </a:extLst>
          </p:cNvPr>
          <p:cNvPicPr>
            <a:picLocks noChangeAspect="1"/>
          </p:cNvPicPr>
          <p:nvPr userDrawn="1"/>
        </p:nvPicPr>
        <p:blipFill>
          <a:blip r:embed="rId3"/>
          <a:stretch>
            <a:fillRect/>
          </a:stretch>
        </p:blipFill>
        <p:spPr>
          <a:xfrm>
            <a:off x="9911817" y="411313"/>
            <a:ext cx="1338160" cy="1531164"/>
          </a:xfrm>
          <a:prstGeom prst="rect">
            <a:avLst/>
          </a:prstGeom>
        </p:spPr>
      </p:pic>
    </p:spTree>
    <p:extLst>
      <p:ext uri="{BB962C8B-B14F-4D97-AF65-F5344CB8AC3E}">
        <p14:creationId xmlns:p14="http://schemas.microsoft.com/office/powerpoint/2010/main" val="2702843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Template 1">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7545544" cy="5482377"/>
          </a:xfrm>
        </p:spPr>
        <p:txBody>
          <a:bodyPr wrap="square" lIns="0" tIns="0" rIns="0" bIns="0" anchor="t" anchorCtr="0">
            <a:normAutofit/>
          </a:bodyPr>
          <a:lstStyle>
            <a:lvl1pPr>
              <a:lnSpc>
                <a:spcPct val="100000"/>
              </a:lnSpc>
              <a:spcBef>
                <a:spcPts val="0"/>
              </a:spcBef>
              <a:spcAft>
                <a:spcPts val="0"/>
              </a:spcAft>
              <a:defRPr sz="3800" u="none" spc="-150">
                <a:solidFill>
                  <a:schemeClr val="bg1"/>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 </a:t>
            </a:r>
            <a:r>
              <a:rPr lang="en-GB" err="1"/>
              <a:t>na</a:t>
            </a:r>
            <a:r>
              <a:rPr lang="en-GB"/>
              <a:t>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a:t>
            </a:r>
            <a:r>
              <a:rPr lang="en-GB"/>
              <a:t> </a:t>
            </a:r>
            <a:r>
              <a:rPr lang="en-GB" err="1"/>
              <a:t>rud</a:t>
            </a:r>
            <a:r>
              <a:rPr lang="en-GB"/>
              <a:t> </a:t>
            </a:r>
            <a:r>
              <a:rPr lang="en-GB" err="1"/>
              <a:t>ndsknfgio</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Tree>
    <p:extLst>
      <p:ext uri="{BB962C8B-B14F-4D97-AF65-F5344CB8AC3E}">
        <p14:creationId xmlns:p14="http://schemas.microsoft.com/office/powerpoint/2010/main" val="3100074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Template 2">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7545544" cy="5482377"/>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 </a:t>
            </a:r>
            <a:r>
              <a:rPr lang="en-GB" err="1"/>
              <a:t>na</a:t>
            </a:r>
            <a:r>
              <a:rPr lang="en-GB"/>
              <a:t>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a:t>
            </a:r>
            <a:r>
              <a:rPr lang="en-GB"/>
              <a:t> </a:t>
            </a:r>
            <a:r>
              <a:rPr lang="en-GB" err="1"/>
              <a:t>rud</a:t>
            </a:r>
            <a:r>
              <a:rPr lang="en-GB"/>
              <a:t> </a:t>
            </a:r>
            <a:r>
              <a:rPr lang="en-GB" err="1"/>
              <a:t>ndsknfgio</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Tree>
    <p:extLst>
      <p:ext uri="{BB962C8B-B14F-4D97-AF65-F5344CB8AC3E}">
        <p14:creationId xmlns:p14="http://schemas.microsoft.com/office/powerpoint/2010/main" val="14029678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Template 3">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7545544" cy="3773079"/>
          </a:xfrm>
        </p:spPr>
        <p:txBody>
          <a:bodyPr wrap="square" lIns="0" tIns="0" rIns="0" bIns="0" anchor="t" anchorCtr="0">
            <a:normAutofit/>
          </a:bodyPr>
          <a:lstStyle>
            <a:lvl1pPr>
              <a:lnSpc>
                <a:spcPct val="100000"/>
              </a:lnSpc>
              <a:spcBef>
                <a:spcPts val="0"/>
              </a:spcBef>
              <a:spcAft>
                <a:spcPts val="0"/>
              </a:spcAft>
              <a:defRPr sz="3800" u="none" spc="-150">
                <a:solidFill>
                  <a:srgbClr val="005B5E"/>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 </a:t>
            </a:r>
            <a:r>
              <a:rPr lang="en-GB" err="1"/>
              <a:t>na</a:t>
            </a:r>
            <a:r>
              <a:rPr lang="en-GB"/>
              <a:t>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a:t>
            </a:r>
            <a:r>
              <a:rPr lang="en-GB"/>
              <a:t> </a:t>
            </a:r>
            <a:r>
              <a:rPr lang="en-GB" err="1"/>
              <a:t>rud</a:t>
            </a:r>
            <a:r>
              <a:rPr lang="en-GB"/>
              <a:t> </a:t>
            </a:r>
            <a:r>
              <a:rPr lang="en-GB" err="1"/>
              <a:t>ndsknfgio</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Tree>
    <p:extLst>
      <p:ext uri="{BB962C8B-B14F-4D97-AF65-F5344CB8AC3E}">
        <p14:creationId xmlns:p14="http://schemas.microsoft.com/office/powerpoint/2010/main" val="17304488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age Template 4">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6191048" cy="3144023"/>
          </a:xfrm>
        </p:spPr>
        <p:txBody>
          <a:bodyPr wrap="square" lIns="0" tIns="0" rIns="0" bIns="0" anchor="t" anchorCtr="0">
            <a:normAutofit/>
          </a:bodyPr>
          <a:lstStyle>
            <a:lvl1pPr>
              <a:lnSpc>
                <a:spcPct val="100000"/>
              </a:lnSpc>
              <a:spcBef>
                <a:spcPts val="0"/>
              </a:spcBef>
              <a:spcAft>
                <a:spcPts val="0"/>
              </a:spcAft>
              <a:defRPr sz="3800" u="none" spc="-150">
                <a:solidFill>
                  <a:srgbClr val="005B5E"/>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2317411" y="4197168"/>
            <a:ext cx="7545543" cy="2326849"/>
          </a:xfrm>
        </p:spPr>
        <p:txBody>
          <a:bodyPr lIns="0" tIns="0" rIns="0" bIns="0">
            <a:noAutofit/>
          </a:bodyPr>
          <a:lstStyle>
            <a:lvl1pPr marL="0" indent="0">
              <a:spcBef>
                <a:spcPts val="0"/>
              </a:spcBef>
              <a:buNone/>
              <a:defRPr sz="18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p>
        </p:txBody>
      </p:sp>
    </p:spTree>
    <p:extLst>
      <p:ext uri="{BB962C8B-B14F-4D97-AF65-F5344CB8AC3E}">
        <p14:creationId xmlns:p14="http://schemas.microsoft.com/office/powerpoint/2010/main" val="129757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age Template 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7"/>
            <a:ext cx="6152137" cy="2787342"/>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2317411" y="4197168"/>
            <a:ext cx="7545543" cy="2326849"/>
          </a:xfrm>
        </p:spPr>
        <p:txBody>
          <a:bodyPr lIns="0" tIns="0" rIns="0" bIns="0">
            <a:noAutofit/>
          </a:bodyPr>
          <a:lstStyle>
            <a:lvl1pPr marL="0" indent="0">
              <a:spcBef>
                <a:spcPts val="0"/>
              </a:spcBef>
              <a:buNone/>
              <a:defRPr sz="18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p>
        </p:txBody>
      </p:sp>
    </p:spTree>
    <p:extLst>
      <p:ext uri="{BB962C8B-B14F-4D97-AF65-F5344CB8AC3E}">
        <p14:creationId xmlns:p14="http://schemas.microsoft.com/office/powerpoint/2010/main" val="671664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Picture 4" descr="A group of men sitting at a table with laptops&#10;&#10;Description automatically generated with low confidence">
            <a:extLst>
              <a:ext uri="{FF2B5EF4-FFF2-40B4-BE49-F238E27FC236}">
                <a16:creationId xmlns:a16="http://schemas.microsoft.com/office/drawing/2014/main" id="{6B177651-1CD7-D148-A242-E6BD6445B46F}"/>
              </a:ext>
            </a:extLst>
          </p:cNvPr>
          <p:cNvPicPr>
            <a:picLocks noChangeAspect="1"/>
          </p:cNvPicPr>
          <p:nvPr userDrawn="1"/>
        </p:nvPicPr>
        <p:blipFill>
          <a:blip r:embed="rId2"/>
          <a:stretch>
            <a:fillRect/>
          </a:stretch>
        </p:blipFill>
        <p:spPr>
          <a:xfrm>
            <a:off x="-10283" y="0"/>
            <a:ext cx="11847490" cy="6909456"/>
          </a:xfrm>
          <a:prstGeom prst="rect">
            <a:avLst/>
          </a:prstGeom>
        </p:spPr>
      </p:pic>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513576"/>
            <a:ext cx="6494627" cy="3144023"/>
          </a:xfrm>
        </p:spPr>
        <p:txBody>
          <a:bodyPr wrap="square" lIns="0" tIns="0" rIns="0" bIns="0" anchor="t" anchorCtr="0">
            <a:normAutofit/>
          </a:bodyPr>
          <a:lstStyle>
            <a:lvl1pPr>
              <a:lnSpc>
                <a:spcPct val="100000"/>
              </a:lnSpc>
              <a:spcBef>
                <a:spcPts val="0"/>
              </a:spcBef>
              <a:spcAft>
                <a:spcPts val="0"/>
              </a:spcAft>
              <a:defRPr sz="7200" u="none" spc="-150">
                <a:solidFill>
                  <a:srgbClr val="FF791E"/>
                </a:solidFill>
                <a:latin typeface="Arial" panose="020B0604020202020204" pitchFamily="34" charset="0"/>
                <a:cs typeface="Arial" panose="020B0604020202020204" pitchFamily="34" charset="0"/>
              </a:defRPr>
            </a:lvl1pPr>
          </a:lstStyle>
          <a:p>
            <a:r>
              <a:rPr lang="en-GB"/>
              <a:t>Divider Slide Title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BB9CB"/>
              </a:highlight>
            </a:endParaRP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3"/>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8825028" y="1949692"/>
            <a:ext cx="2406432" cy="1707907"/>
          </a:xfrm>
        </p:spPr>
        <p:txBody>
          <a:bodyPr lIns="0" tIns="0" rIns="0" bIns="0">
            <a:noAutofit/>
          </a:bodyPr>
          <a:lstStyle>
            <a:lvl1pPr marL="0" indent="0">
              <a:spcBef>
                <a:spcPts val="0"/>
              </a:spcBef>
              <a:buNone/>
              <a:defRPr sz="16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p>
        </p:txBody>
      </p:sp>
    </p:spTree>
    <p:extLst>
      <p:ext uri="{BB962C8B-B14F-4D97-AF65-F5344CB8AC3E}">
        <p14:creationId xmlns:p14="http://schemas.microsoft.com/office/powerpoint/2010/main" val="2942703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Page 1">
    <p:spTree>
      <p:nvGrpSpPr>
        <p:cNvPr id="1" name=""/>
        <p:cNvGrpSpPr/>
        <p:nvPr/>
      </p:nvGrpSpPr>
      <p:grpSpPr>
        <a:xfrm>
          <a:off x="0" y="0"/>
          <a:ext cx="0" cy="0"/>
          <a:chOff x="0" y="0"/>
          <a:chExt cx="0" cy="0"/>
        </a:xfrm>
      </p:grpSpPr>
      <p:pic>
        <p:nvPicPr>
          <p:cNvPr id="5" name="Picture 4" descr="A group of men sitting at a table with laptops&#10;&#10;Description automatically generated with low confidence">
            <a:extLst>
              <a:ext uri="{FF2B5EF4-FFF2-40B4-BE49-F238E27FC236}">
                <a16:creationId xmlns:a16="http://schemas.microsoft.com/office/drawing/2014/main" id="{6B177651-1CD7-D148-A242-E6BD6445B46F}"/>
              </a:ext>
            </a:extLst>
          </p:cNvPr>
          <p:cNvPicPr>
            <a:picLocks noChangeAspect="1"/>
          </p:cNvPicPr>
          <p:nvPr userDrawn="1"/>
        </p:nvPicPr>
        <p:blipFill>
          <a:blip r:embed="rId2"/>
          <a:stretch>
            <a:fillRect/>
          </a:stretch>
        </p:blipFill>
        <p:spPr>
          <a:xfrm>
            <a:off x="-10283" y="0"/>
            <a:ext cx="11847490" cy="6909456"/>
          </a:xfrm>
          <a:prstGeom prst="rect">
            <a:avLst/>
          </a:prstGeom>
        </p:spPr>
      </p:pic>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513576"/>
            <a:ext cx="6494627" cy="3144023"/>
          </a:xfrm>
        </p:spPr>
        <p:txBody>
          <a:bodyPr wrap="square" lIns="0" tIns="0" rIns="0" bIns="0" anchor="t" anchorCtr="0">
            <a:normAutofit/>
          </a:bodyPr>
          <a:lstStyle>
            <a:lvl1pPr>
              <a:lnSpc>
                <a:spcPct val="100000"/>
              </a:lnSpc>
              <a:spcBef>
                <a:spcPts val="0"/>
              </a:spcBef>
              <a:spcAft>
                <a:spcPts val="0"/>
              </a:spcAft>
              <a:defRPr sz="7200" u="none" spc="-150">
                <a:solidFill>
                  <a:srgbClr val="7BB9CB"/>
                </a:solidFill>
                <a:latin typeface="Arial" panose="020B0604020202020204" pitchFamily="34" charset="0"/>
                <a:cs typeface="Arial" panose="020B0604020202020204" pitchFamily="34" charset="0"/>
              </a:defRPr>
            </a:lvl1pPr>
          </a:lstStyle>
          <a:p>
            <a:r>
              <a:rPr lang="en-GB"/>
              <a:t>Divider Slide Title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BB9CB"/>
              </a:highlight>
            </a:endParaRP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3"/>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8825028" y="1949692"/>
            <a:ext cx="2406432" cy="1707907"/>
          </a:xfrm>
        </p:spPr>
        <p:txBody>
          <a:bodyPr lIns="0" tIns="0" rIns="0" bIns="0">
            <a:noAutofit/>
          </a:bodyPr>
          <a:lstStyle>
            <a:lvl1pPr marL="0" indent="0">
              <a:spcBef>
                <a:spcPts val="0"/>
              </a:spcBef>
              <a:buNone/>
              <a:defRPr sz="16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p>
        </p:txBody>
      </p:sp>
    </p:spTree>
    <p:extLst>
      <p:ext uri="{BB962C8B-B14F-4D97-AF65-F5344CB8AC3E}">
        <p14:creationId xmlns:p14="http://schemas.microsoft.com/office/powerpoint/2010/main" val="1579153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Page 1">
    <p:spTree>
      <p:nvGrpSpPr>
        <p:cNvPr id="1" name=""/>
        <p:cNvGrpSpPr/>
        <p:nvPr/>
      </p:nvGrpSpPr>
      <p:grpSpPr>
        <a:xfrm>
          <a:off x="0" y="0"/>
          <a:ext cx="0" cy="0"/>
          <a:chOff x="0" y="0"/>
          <a:chExt cx="0" cy="0"/>
        </a:xfrm>
      </p:grpSpPr>
      <p:pic>
        <p:nvPicPr>
          <p:cNvPr id="5" name="Picture 4" descr="A group of men sitting at a table with laptops&#10;&#10;Description automatically generated with low confidence">
            <a:extLst>
              <a:ext uri="{FF2B5EF4-FFF2-40B4-BE49-F238E27FC236}">
                <a16:creationId xmlns:a16="http://schemas.microsoft.com/office/drawing/2014/main" id="{6B177651-1CD7-D148-A242-E6BD6445B46F}"/>
              </a:ext>
            </a:extLst>
          </p:cNvPr>
          <p:cNvPicPr>
            <a:picLocks noChangeAspect="1"/>
          </p:cNvPicPr>
          <p:nvPr userDrawn="1"/>
        </p:nvPicPr>
        <p:blipFill>
          <a:blip r:embed="rId2"/>
          <a:stretch>
            <a:fillRect/>
          </a:stretch>
        </p:blipFill>
        <p:spPr>
          <a:xfrm>
            <a:off x="-10283" y="0"/>
            <a:ext cx="11847490" cy="6909456"/>
          </a:xfrm>
          <a:prstGeom prst="rect">
            <a:avLst/>
          </a:prstGeom>
        </p:spPr>
      </p:pic>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513576"/>
            <a:ext cx="6494627" cy="3144023"/>
          </a:xfrm>
        </p:spPr>
        <p:txBody>
          <a:bodyPr wrap="square" lIns="0" tIns="0" rIns="0" bIns="0" anchor="t" anchorCtr="0">
            <a:normAutofit/>
          </a:bodyPr>
          <a:lstStyle>
            <a:lvl1pPr>
              <a:lnSpc>
                <a:spcPct val="100000"/>
              </a:lnSpc>
              <a:spcBef>
                <a:spcPts val="0"/>
              </a:spcBef>
              <a:spcAft>
                <a:spcPts val="0"/>
              </a:spcAft>
              <a:defRPr sz="7200" u="none" spc="-150">
                <a:solidFill>
                  <a:srgbClr val="005B5E"/>
                </a:solidFill>
                <a:latin typeface="Arial" panose="020B0604020202020204" pitchFamily="34" charset="0"/>
                <a:cs typeface="Arial" panose="020B0604020202020204" pitchFamily="34" charset="0"/>
              </a:defRPr>
            </a:lvl1pPr>
          </a:lstStyle>
          <a:p>
            <a:r>
              <a:rPr lang="en-GB"/>
              <a:t>Divider Slide Title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BB9CB"/>
              </a:highlight>
            </a:endParaRP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3"/>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8825028" y="1949692"/>
            <a:ext cx="2406432" cy="1707907"/>
          </a:xfrm>
        </p:spPr>
        <p:txBody>
          <a:bodyPr lIns="0" tIns="0" rIns="0" bIns="0">
            <a:noAutofit/>
          </a:bodyPr>
          <a:lstStyle>
            <a:lvl1pPr marL="0" indent="0">
              <a:spcBef>
                <a:spcPts val="0"/>
              </a:spcBef>
              <a:buNone/>
              <a:defRPr sz="16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p>
        </p:txBody>
      </p:sp>
    </p:spTree>
    <p:extLst>
      <p:ext uri="{BB962C8B-B14F-4D97-AF65-F5344CB8AC3E}">
        <p14:creationId xmlns:p14="http://schemas.microsoft.com/office/powerpoint/2010/main" val="385859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mage Pag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75957B-71E7-C041-9F40-8582554AC1F1}"/>
              </a:ext>
            </a:extLst>
          </p:cNvPr>
          <p:cNvSpPr/>
          <p:nvPr userDrawn="1"/>
        </p:nvSpPr>
        <p:spPr>
          <a:xfrm>
            <a:off x="1" y="0"/>
            <a:ext cx="6096000"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84521" y="1568277"/>
            <a:ext cx="4274288" cy="2787342"/>
          </a:xfrm>
        </p:spPr>
        <p:txBody>
          <a:bodyPr wrap="square" lIns="0" tIns="0" rIns="0" bIns="0" anchor="t" anchorCtr="0">
            <a:normAutofit/>
          </a:bodyPr>
          <a:lstStyle>
            <a:lvl1pPr>
              <a:lnSpc>
                <a:spcPct val="100000"/>
              </a:lnSpc>
              <a:spcBef>
                <a:spcPts val="0"/>
              </a:spcBef>
              <a:spcAft>
                <a:spcPts val="0"/>
              </a:spcAft>
              <a:defRPr sz="2800" u="none" spc="-150">
                <a:solidFill>
                  <a:schemeClr val="bg1"/>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26755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pic>
        <p:nvPicPr>
          <p:cNvPr id="5" name="Picture 4" descr="A group of people in a meeting&#10;&#10;Description automatically generated with low confidence">
            <a:extLst>
              <a:ext uri="{FF2B5EF4-FFF2-40B4-BE49-F238E27FC236}">
                <a16:creationId xmlns:a16="http://schemas.microsoft.com/office/drawing/2014/main" id="{25D30016-CC25-C046-885D-DA9580FDDC24}"/>
              </a:ext>
            </a:extLst>
          </p:cNvPr>
          <p:cNvPicPr>
            <a:picLocks noChangeAspect="1"/>
          </p:cNvPicPr>
          <p:nvPr userDrawn="1"/>
        </p:nvPicPr>
        <p:blipFill>
          <a:blip r:embed="rId3"/>
          <a:stretch>
            <a:fillRect/>
          </a:stretch>
        </p:blipFill>
        <p:spPr>
          <a:xfrm>
            <a:off x="6096025" y="0"/>
            <a:ext cx="5652951" cy="6858000"/>
          </a:xfrm>
          <a:prstGeom prst="rect">
            <a:avLst/>
          </a:prstGeom>
        </p:spPr>
      </p:pic>
    </p:spTree>
    <p:extLst>
      <p:ext uri="{BB962C8B-B14F-4D97-AF65-F5344CB8AC3E}">
        <p14:creationId xmlns:p14="http://schemas.microsoft.com/office/powerpoint/2010/main" val="14869242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P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75957B-71E7-C041-9F40-8582554AC1F1}"/>
              </a:ext>
            </a:extLst>
          </p:cNvPr>
          <p:cNvSpPr/>
          <p:nvPr userDrawn="1"/>
        </p:nvSpPr>
        <p:spPr>
          <a:xfrm>
            <a:off x="1" y="0"/>
            <a:ext cx="6096000"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84521" y="1568277"/>
            <a:ext cx="4274288" cy="2787342"/>
          </a:xfrm>
        </p:spPr>
        <p:txBody>
          <a:bodyPr wrap="square" lIns="0" tIns="0" rIns="0" bIns="0" anchor="t" anchorCtr="0">
            <a:normAutofit/>
          </a:bodyPr>
          <a:lstStyle>
            <a:lvl1pPr>
              <a:lnSpc>
                <a:spcPct val="100000"/>
              </a:lnSpc>
              <a:spcBef>
                <a:spcPts val="0"/>
              </a:spcBef>
              <a:spcAft>
                <a:spcPts val="0"/>
              </a:spcAft>
              <a:defRPr sz="2800" u="none" spc="-150">
                <a:solidFill>
                  <a:schemeClr val="bg1"/>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26755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pic>
        <p:nvPicPr>
          <p:cNvPr id="5" name="Picture 4" descr="A group of people in a meeting&#10;&#10;Description automatically generated with low confidence">
            <a:extLst>
              <a:ext uri="{FF2B5EF4-FFF2-40B4-BE49-F238E27FC236}">
                <a16:creationId xmlns:a16="http://schemas.microsoft.com/office/drawing/2014/main" id="{25D30016-CC25-C046-885D-DA9580FDDC24}"/>
              </a:ext>
            </a:extLst>
          </p:cNvPr>
          <p:cNvPicPr>
            <a:picLocks noChangeAspect="1"/>
          </p:cNvPicPr>
          <p:nvPr userDrawn="1"/>
        </p:nvPicPr>
        <p:blipFill>
          <a:blip r:embed="rId3"/>
          <a:stretch>
            <a:fillRect/>
          </a:stretch>
        </p:blipFill>
        <p:spPr>
          <a:xfrm>
            <a:off x="6096025" y="0"/>
            <a:ext cx="5652951" cy="6858000"/>
          </a:xfrm>
          <a:prstGeom prst="rect">
            <a:avLst/>
          </a:prstGeom>
        </p:spPr>
      </p:pic>
    </p:spTree>
    <p:extLst>
      <p:ext uri="{BB962C8B-B14F-4D97-AF65-F5344CB8AC3E}">
        <p14:creationId xmlns:p14="http://schemas.microsoft.com/office/powerpoint/2010/main" val="1740839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emplate 2">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descr="A picture containing icon&#10;&#10;Description automatically generated">
            <a:extLst>
              <a:ext uri="{FF2B5EF4-FFF2-40B4-BE49-F238E27FC236}">
                <a16:creationId xmlns:a16="http://schemas.microsoft.com/office/drawing/2014/main" id="{92447711-DD5C-804E-8DEA-D5F984998798}"/>
              </a:ext>
            </a:extLst>
          </p:cNvPr>
          <p:cNvPicPr>
            <a:picLocks noChangeAspect="1"/>
          </p:cNvPicPr>
          <p:nvPr userDrawn="1"/>
        </p:nvPicPr>
        <p:blipFill>
          <a:blip r:embed="rId2"/>
          <a:stretch>
            <a:fillRect/>
          </a:stretch>
        </p:blipFill>
        <p:spPr>
          <a:xfrm>
            <a:off x="-59586" y="-49313"/>
            <a:ext cx="6379074" cy="6991465"/>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graphical user interface&#10;&#10;Description automatically generated">
            <a:extLst>
              <a:ext uri="{FF2B5EF4-FFF2-40B4-BE49-F238E27FC236}">
                <a16:creationId xmlns:a16="http://schemas.microsoft.com/office/drawing/2014/main" id="{EECE1061-F67C-5B42-833D-61FB1A261887}"/>
              </a:ext>
            </a:extLst>
          </p:cNvPr>
          <p:cNvPicPr>
            <a:picLocks noChangeAspect="1"/>
          </p:cNvPicPr>
          <p:nvPr userDrawn="1"/>
        </p:nvPicPr>
        <p:blipFill>
          <a:blip r:embed="rId3"/>
          <a:stretch>
            <a:fillRect/>
          </a:stretch>
        </p:blipFill>
        <p:spPr>
          <a:xfrm>
            <a:off x="9911817" y="411313"/>
            <a:ext cx="1338160" cy="1531164"/>
          </a:xfrm>
          <a:prstGeom prst="rect">
            <a:avLst/>
          </a:prstGeom>
        </p:spPr>
      </p:pic>
    </p:spTree>
    <p:extLst>
      <p:ext uri="{BB962C8B-B14F-4D97-AF65-F5344CB8AC3E}">
        <p14:creationId xmlns:p14="http://schemas.microsoft.com/office/powerpoint/2010/main" val="2596638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age Template 6">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1679944"/>
            <a:ext cx="5027334" cy="4316009"/>
          </a:xfrm>
        </p:spPr>
        <p:txBody>
          <a:bodyPr wrap="square" lIns="0" tIns="0" rIns="0" bIns="0" anchor="t" anchorCtr="0">
            <a:normAutofit/>
          </a:bodyPr>
          <a:lstStyle>
            <a:lvl1pPr>
              <a:lnSpc>
                <a:spcPct val="100000"/>
              </a:lnSpc>
              <a:spcBef>
                <a:spcPts val="0"/>
              </a:spcBef>
              <a:spcAft>
                <a:spcPts val="0"/>
              </a:spcAft>
              <a:defRPr sz="3200" u="none" spc="-150">
                <a:solidFill>
                  <a:srgbClr val="FF791E"/>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658DA818-EDD7-1E4C-A3B8-CC2A4B788F3B}"/>
              </a:ext>
            </a:extLst>
          </p:cNvPr>
          <p:cNvSpPr>
            <a:spLocks noGrp="1"/>
          </p:cNvSpPr>
          <p:nvPr>
            <p:ph type="body" idx="19" hasCustomPrompt="1"/>
          </p:nvPr>
        </p:nvSpPr>
        <p:spPr>
          <a:xfrm>
            <a:off x="7102548" y="1679944"/>
            <a:ext cx="4082903" cy="1158949"/>
          </a:xfrm>
        </p:spPr>
        <p:txBody>
          <a:bodyPr lIns="0" tIns="0" rIns="0" bIns="0" numCol="2" spcCol="14400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endParaRPr lang="en-GB"/>
          </a:p>
          <a:p>
            <a:pPr lvl="0"/>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a:t>
            </a:r>
          </a:p>
        </p:txBody>
      </p:sp>
    </p:spTree>
    <p:extLst>
      <p:ext uri="{BB962C8B-B14F-4D97-AF65-F5344CB8AC3E}">
        <p14:creationId xmlns:p14="http://schemas.microsoft.com/office/powerpoint/2010/main" val="2624142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age Template 7">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1679944"/>
            <a:ext cx="5027334" cy="4316009"/>
          </a:xfrm>
        </p:spPr>
        <p:txBody>
          <a:bodyPr wrap="square" lIns="0" tIns="0" rIns="0" bIns="0" anchor="t" anchorCtr="0">
            <a:normAutofit/>
          </a:bodyPr>
          <a:lstStyle>
            <a:lvl1pPr>
              <a:lnSpc>
                <a:spcPct val="100000"/>
              </a:lnSpc>
              <a:spcBef>
                <a:spcPts val="0"/>
              </a:spcBef>
              <a:spcAft>
                <a:spcPts val="0"/>
              </a:spcAft>
              <a:defRPr sz="3200" u="none" spc="-150">
                <a:solidFill>
                  <a:srgbClr val="7BB9CB"/>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7BB9CB"/>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658DA818-EDD7-1E4C-A3B8-CC2A4B788F3B}"/>
              </a:ext>
            </a:extLst>
          </p:cNvPr>
          <p:cNvSpPr>
            <a:spLocks noGrp="1"/>
          </p:cNvSpPr>
          <p:nvPr>
            <p:ph type="body" idx="19" hasCustomPrompt="1"/>
          </p:nvPr>
        </p:nvSpPr>
        <p:spPr>
          <a:xfrm>
            <a:off x="7102548" y="1679944"/>
            <a:ext cx="4082903" cy="1158949"/>
          </a:xfrm>
        </p:spPr>
        <p:txBody>
          <a:bodyPr lIns="0" tIns="0" rIns="0" bIns="0" numCol="2" spcCol="14400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endParaRPr lang="en-GB"/>
          </a:p>
          <a:p>
            <a:pPr lvl="0"/>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a:t>
            </a:r>
          </a:p>
        </p:txBody>
      </p:sp>
    </p:spTree>
    <p:extLst>
      <p:ext uri="{BB962C8B-B14F-4D97-AF65-F5344CB8AC3E}">
        <p14:creationId xmlns:p14="http://schemas.microsoft.com/office/powerpoint/2010/main" val="2755563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age Template 8">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9E234C5-41AD-BC4C-805D-BFF4F9B464F7}"/>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chemeClr val="bg1"/>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pic>
        <p:nvPicPr>
          <p:cNvPr id="5" name="Picture 4">
            <a:extLst>
              <a:ext uri="{FF2B5EF4-FFF2-40B4-BE49-F238E27FC236}">
                <a16:creationId xmlns:a16="http://schemas.microsoft.com/office/drawing/2014/main" id="{A1370908-C5E9-ED4E-B6C0-66FBB3AED12A}"/>
              </a:ext>
            </a:extLst>
          </p:cNvPr>
          <p:cNvPicPr>
            <a:picLocks noChangeAspect="1"/>
          </p:cNvPicPr>
          <p:nvPr userDrawn="1"/>
        </p:nvPicPr>
        <p:blipFill>
          <a:blip r:embed="rId3"/>
          <a:srcRect/>
          <a:stretch/>
        </p:blipFill>
        <p:spPr>
          <a:xfrm>
            <a:off x="1006548" y="2668668"/>
            <a:ext cx="1173125" cy="1007715"/>
          </a:xfrm>
          <a:prstGeom prst="rect">
            <a:avLst/>
          </a:prstGeom>
        </p:spPr>
      </p:pic>
      <p:pic>
        <p:nvPicPr>
          <p:cNvPr id="8" name="Picture 7" descr="Icon&#10;&#10;Description automatically generated">
            <a:extLst>
              <a:ext uri="{FF2B5EF4-FFF2-40B4-BE49-F238E27FC236}">
                <a16:creationId xmlns:a16="http://schemas.microsoft.com/office/drawing/2014/main" id="{0493994D-2AC6-E644-A2BF-D43361842C79}"/>
              </a:ext>
            </a:extLst>
          </p:cNvPr>
          <p:cNvPicPr>
            <a:picLocks noChangeAspect="1"/>
          </p:cNvPicPr>
          <p:nvPr userDrawn="1"/>
        </p:nvPicPr>
        <p:blipFill>
          <a:blip r:embed="rId4"/>
          <a:stretch>
            <a:fillRect/>
          </a:stretch>
        </p:blipFill>
        <p:spPr>
          <a:xfrm>
            <a:off x="3662938" y="2668668"/>
            <a:ext cx="1234516" cy="914503"/>
          </a:xfrm>
          <a:prstGeom prst="rect">
            <a:avLst/>
          </a:prstGeom>
        </p:spPr>
      </p:pic>
      <p:pic>
        <p:nvPicPr>
          <p:cNvPr id="11" name="Picture 10" descr="Icon&#10;&#10;Description automatically generated">
            <a:extLst>
              <a:ext uri="{FF2B5EF4-FFF2-40B4-BE49-F238E27FC236}">
                <a16:creationId xmlns:a16="http://schemas.microsoft.com/office/drawing/2014/main" id="{FAFAF947-D119-2944-A052-C84617CAB707}"/>
              </a:ext>
            </a:extLst>
          </p:cNvPr>
          <p:cNvPicPr>
            <a:picLocks noChangeAspect="1"/>
          </p:cNvPicPr>
          <p:nvPr userDrawn="1"/>
        </p:nvPicPr>
        <p:blipFill>
          <a:blip r:embed="rId5"/>
          <a:stretch>
            <a:fillRect/>
          </a:stretch>
        </p:blipFill>
        <p:spPr>
          <a:xfrm>
            <a:off x="6404801" y="2668668"/>
            <a:ext cx="836565" cy="840075"/>
          </a:xfrm>
          <a:prstGeom prst="rect">
            <a:avLst/>
          </a:prstGeom>
        </p:spPr>
      </p:pic>
      <p:pic>
        <p:nvPicPr>
          <p:cNvPr id="13" name="Picture 12" descr="Icon&#10;&#10;Description automatically generated">
            <a:extLst>
              <a:ext uri="{FF2B5EF4-FFF2-40B4-BE49-F238E27FC236}">
                <a16:creationId xmlns:a16="http://schemas.microsoft.com/office/drawing/2014/main" id="{59E84638-5AC7-D84D-AC1A-6DBCA52623EC}"/>
              </a:ext>
            </a:extLst>
          </p:cNvPr>
          <p:cNvPicPr>
            <a:picLocks noChangeAspect="1"/>
          </p:cNvPicPr>
          <p:nvPr userDrawn="1"/>
        </p:nvPicPr>
        <p:blipFill>
          <a:blip r:embed="rId6"/>
          <a:stretch>
            <a:fillRect/>
          </a:stretch>
        </p:blipFill>
        <p:spPr>
          <a:xfrm>
            <a:off x="9101410" y="2656846"/>
            <a:ext cx="910682" cy="914503"/>
          </a:xfrm>
          <a:prstGeom prst="rect">
            <a:avLst/>
          </a:prstGeom>
        </p:spPr>
      </p:pic>
      <p:sp>
        <p:nvSpPr>
          <p:cNvPr id="54" name="Text Placeholder 2">
            <a:extLst>
              <a:ext uri="{FF2B5EF4-FFF2-40B4-BE49-F238E27FC236}">
                <a16:creationId xmlns:a16="http://schemas.microsoft.com/office/drawing/2014/main" id="{EC925101-B2A8-4447-A8E7-17D5091B3C5A}"/>
              </a:ext>
            </a:extLst>
          </p:cNvPr>
          <p:cNvSpPr>
            <a:spLocks noGrp="1"/>
          </p:cNvSpPr>
          <p:nvPr>
            <p:ph type="body" idx="19" hasCustomPrompt="1"/>
          </p:nvPr>
        </p:nvSpPr>
        <p:spPr>
          <a:xfrm>
            <a:off x="1006547" y="3918097"/>
            <a:ext cx="1906773" cy="627321"/>
          </a:xfrm>
        </p:spPr>
        <p:txBody>
          <a:bodyPr lIns="0" tIns="0" rIns="0" bIns="0">
            <a:normAutofit/>
          </a:bodyPr>
          <a:lstStyle>
            <a:lvl1pPr marL="0" indent="0">
              <a:spcBef>
                <a:spcPts val="0"/>
              </a:spcBef>
              <a:buNone/>
              <a:defRPr sz="1800" b="1">
                <a:solidFill>
                  <a:srgbClr val="F8FF8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5" name="Text Placeholder 2">
            <a:extLst>
              <a:ext uri="{FF2B5EF4-FFF2-40B4-BE49-F238E27FC236}">
                <a16:creationId xmlns:a16="http://schemas.microsoft.com/office/drawing/2014/main" id="{8C428899-F650-0F4D-B9A5-DC0A0DAF8BDB}"/>
              </a:ext>
            </a:extLst>
          </p:cNvPr>
          <p:cNvSpPr>
            <a:spLocks noGrp="1"/>
          </p:cNvSpPr>
          <p:nvPr>
            <p:ph type="body" idx="20" hasCustomPrompt="1"/>
          </p:nvPr>
        </p:nvSpPr>
        <p:spPr>
          <a:xfrm>
            <a:off x="3665850" y="3918096"/>
            <a:ext cx="1906773" cy="627321"/>
          </a:xfrm>
        </p:spPr>
        <p:txBody>
          <a:bodyPr lIns="0" tIns="0" rIns="0" bIns="0">
            <a:normAutofit/>
          </a:bodyPr>
          <a:lstStyle>
            <a:lvl1pPr marL="0" indent="0">
              <a:spcBef>
                <a:spcPts val="0"/>
              </a:spcBef>
              <a:buNone/>
              <a:defRPr sz="1800" b="1">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8" name="Text Placeholder 2">
            <a:extLst>
              <a:ext uri="{FF2B5EF4-FFF2-40B4-BE49-F238E27FC236}">
                <a16:creationId xmlns:a16="http://schemas.microsoft.com/office/drawing/2014/main" id="{B2084088-A905-F248-AB5D-5FE4FD7B8447}"/>
              </a:ext>
            </a:extLst>
          </p:cNvPr>
          <p:cNvSpPr>
            <a:spLocks noGrp="1"/>
          </p:cNvSpPr>
          <p:nvPr>
            <p:ph type="body" idx="21" hasCustomPrompt="1"/>
          </p:nvPr>
        </p:nvSpPr>
        <p:spPr>
          <a:xfrm>
            <a:off x="6383630" y="3918096"/>
            <a:ext cx="1906773" cy="627321"/>
          </a:xfrm>
        </p:spPr>
        <p:txBody>
          <a:bodyPr lIns="0" tIns="0" rIns="0" bIns="0">
            <a:normAutofit/>
          </a:bodyPr>
          <a:lstStyle>
            <a:lvl1pPr marL="0" indent="0">
              <a:spcBef>
                <a:spcPts val="0"/>
              </a:spcBef>
              <a:buNone/>
              <a:defRPr sz="1800" b="1">
                <a:solidFill>
                  <a:srgbClr val="ACF5B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9" name="Text Placeholder 2">
            <a:extLst>
              <a:ext uri="{FF2B5EF4-FFF2-40B4-BE49-F238E27FC236}">
                <a16:creationId xmlns:a16="http://schemas.microsoft.com/office/drawing/2014/main" id="{85F4EE54-A6EA-A140-80FB-57BE72393F2E}"/>
              </a:ext>
            </a:extLst>
          </p:cNvPr>
          <p:cNvSpPr>
            <a:spLocks noGrp="1"/>
          </p:cNvSpPr>
          <p:nvPr>
            <p:ph type="body" idx="22" hasCustomPrompt="1"/>
          </p:nvPr>
        </p:nvSpPr>
        <p:spPr>
          <a:xfrm>
            <a:off x="9101410" y="3918096"/>
            <a:ext cx="1906773" cy="627321"/>
          </a:xfrm>
        </p:spPr>
        <p:txBody>
          <a:bodyPr lIns="0" tIns="0" rIns="0" bIns="0">
            <a:normAutofit/>
          </a:bodyPr>
          <a:lstStyle>
            <a:lvl1pPr marL="0" indent="0">
              <a:spcBef>
                <a:spcPts val="0"/>
              </a:spcBef>
              <a:buNone/>
              <a:defRPr sz="1800" b="1">
                <a:solidFill>
                  <a:srgbClr val="FF791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60" name="Text Placeholder 2">
            <a:extLst>
              <a:ext uri="{FF2B5EF4-FFF2-40B4-BE49-F238E27FC236}">
                <a16:creationId xmlns:a16="http://schemas.microsoft.com/office/drawing/2014/main" id="{7FBEBC38-594B-744A-9763-3A3000B8D857}"/>
              </a:ext>
            </a:extLst>
          </p:cNvPr>
          <p:cNvSpPr>
            <a:spLocks noGrp="1"/>
          </p:cNvSpPr>
          <p:nvPr>
            <p:ph type="body" idx="23" hasCustomPrompt="1"/>
          </p:nvPr>
        </p:nvSpPr>
        <p:spPr>
          <a:xfrm>
            <a:off x="1015223" y="4699500"/>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1" name="Text Placeholder 2">
            <a:extLst>
              <a:ext uri="{FF2B5EF4-FFF2-40B4-BE49-F238E27FC236}">
                <a16:creationId xmlns:a16="http://schemas.microsoft.com/office/drawing/2014/main" id="{C3EEA7A9-E2BA-F443-93B6-DDE98E58A052}"/>
              </a:ext>
            </a:extLst>
          </p:cNvPr>
          <p:cNvSpPr>
            <a:spLocks noGrp="1"/>
          </p:cNvSpPr>
          <p:nvPr>
            <p:ph type="body" idx="24" hasCustomPrompt="1"/>
          </p:nvPr>
        </p:nvSpPr>
        <p:spPr>
          <a:xfrm>
            <a:off x="3662938" y="4699499"/>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2" name="Text Placeholder 2">
            <a:extLst>
              <a:ext uri="{FF2B5EF4-FFF2-40B4-BE49-F238E27FC236}">
                <a16:creationId xmlns:a16="http://schemas.microsoft.com/office/drawing/2014/main" id="{FEC54463-BE53-2B4B-9558-7E4A8C89B6CB}"/>
              </a:ext>
            </a:extLst>
          </p:cNvPr>
          <p:cNvSpPr>
            <a:spLocks noGrp="1"/>
          </p:cNvSpPr>
          <p:nvPr>
            <p:ph type="body" idx="25" hasCustomPrompt="1"/>
          </p:nvPr>
        </p:nvSpPr>
        <p:spPr>
          <a:xfrm>
            <a:off x="6364945" y="4699498"/>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3" name="Text Placeholder 2">
            <a:extLst>
              <a:ext uri="{FF2B5EF4-FFF2-40B4-BE49-F238E27FC236}">
                <a16:creationId xmlns:a16="http://schemas.microsoft.com/office/drawing/2014/main" id="{B4AB01D1-4A95-9745-A51D-DA5A7775E199}"/>
              </a:ext>
            </a:extLst>
          </p:cNvPr>
          <p:cNvSpPr>
            <a:spLocks noGrp="1"/>
          </p:cNvSpPr>
          <p:nvPr>
            <p:ph type="body" idx="26" hasCustomPrompt="1"/>
          </p:nvPr>
        </p:nvSpPr>
        <p:spPr>
          <a:xfrm>
            <a:off x="9089984" y="4699497"/>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cxnSp>
        <p:nvCxnSpPr>
          <p:cNvPr id="15" name="Straight Connector 14">
            <a:extLst>
              <a:ext uri="{FF2B5EF4-FFF2-40B4-BE49-F238E27FC236}">
                <a16:creationId xmlns:a16="http://schemas.microsoft.com/office/drawing/2014/main" id="{4A601078-79D7-6A47-9C30-441E452B3CAC}"/>
              </a:ext>
            </a:extLst>
          </p:cNvPr>
          <p:cNvCxnSpPr/>
          <p:nvPr userDrawn="1"/>
        </p:nvCxnSpPr>
        <p:spPr>
          <a:xfrm>
            <a:off x="893134" y="3918096"/>
            <a:ext cx="0" cy="2791048"/>
          </a:xfrm>
          <a:prstGeom prst="line">
            <a:avLst/>
          </a:prstGeom>
          <a:ln w="12700">
            <a:solidFill>
              <a:srgbClr val="F8FF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F61E6A-0B92-6B4E-9CF0-AA1894C8F853}"/>
              </a:ext>
            </a:extLst>
          </p:cNvPr>
          <p:cNvCxnSpPr/>
          <p:nvPr userDrawn="1"/>
        </p:nvCxnSpPr>
        <p:spPr>
          <a:xfrm>
            <a:off x="3533552" y="3918096"/>
            <a:ext cx="0" cy="2791048"/>
          </a:xfrm>
          <a:prstGeom prst="line">
            <a:avLst/>
          </a:prstGeom>
          <a:ln w="12700">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D90E11-8272-8D4A-9725-F0CC1C342507}"/>
              </a:ext>
            </a:extLst>
          </p:cNvPr>
          <p:cNvCxnSpPr/>
          <p:nvPr userDrawn="1"/>
        </p:nvCxnSpPr>
        <p:spPr>
          <a:xfrm>
            <a:off x="6230677" y="3918096"/>
            <a:ext cx="0" cy="2791048"/>
          </a:xfrm>
          <a:prstGeom prst="line">
            <a:avLst/>
          </a:prstGeom>
          <a:ln w="12700">
            <a:solidFill>
              <a:srgbClr val="ACF5B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3DE4220-D63B-5B4D-B04B-B995BBC863DF}"/>
              </a:ext>
            </a:extLst>
          </p:cNvPr>
          <p:cNvCxnSpPr/>
          <p:nvPr userDrawn="1"/>
        </p:nvCxnSpPr>
        <p:spPr>
          <a:xfrm>
            <a:off x="8959701" y="3918096"/>
            <a:ext cx="0" cy="2791048"/>
          </a:xfrm>
          <a:prstGeom prst="line">
            <a:avLst/>
          </a:prstGeom>
          <a:ln w="12700">
            <a:solidFill>
              <a:srgbClr val="FF7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17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age Template 9">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pic>
        <p:nvPicPr>
          <p:cNvPr id="5" name="Picture 4">
            <a:extLst>
              <a:ext uri="{FF2B5EF4-FFF2-40B4-BE49-F238E27FC236}">
                <a16:creationId xmlns:a16="http://schemas.microsoft.com/office/drawing/2014/main" id="{A1370908-C5E9-ED4E-B6C0-66FBB3AED12A}"/>
              </a:ext>
            </a:extLst>
          </p:cNvPr>
          <p:cNvPicPr>
            <a:picLocks noChangeAspect="1"/>
          </p:cNvPicPr>
          <p:nvPr userDrawn="1"/>
        </p:nvPicPr>
        <p:blipFill>
          <a:blip r:embed="rId3"/>
          <a:srcRect/>
          <a:stretch/>
        </p:blipFill>
        <p:spPr>
          <a:xfrm>
            <a:off x="1006548" y="2668668"/>
            <a:ext cx="1173125" cy="1007714"/>
          </a:xfrm>
          <a:prstGeom prst="rect">
            <a:avLst/>
          </a:prstGeom>
        </p:spPr>
      </p:pic>
      <p:pic>
        <p:nvPicPr>
          <p:cNvPr id="8" name="Picture 7" descr="Icon&#10;&#10;Description automatically generated">
            <a:extLst>
              <a:ext uri="{FF2B5EF4-FFF2-40B4-BE49-F238E27FC236}">
                <a16:creationId xmlns:a16="http://schemas.microsoft.com/office/drawing/2014/main" id="{0493994D-2AC6-E644-A2BF-D43361842C79}"/>
              </a:ext>
            </a:extLst>
          </p:cNvPr>
          <p:cNvPicPr>
            <a:picLocks noChangeAspect="1"/>
          </p:cNvPicPr>
          <p:nvPr userDrawn="1"/>
        </p:nvPicPr>
        <p:blipFill>
          <a:blip r:embed="rId4"/>
          <a:stretch>
            <a:fillRect/>
          </a:stretch>
        </p:blipFill>
        <p:spPr>
          <a:xfrm>
            <a:off x="3662938" y="2668668"/>
            <a:ext cx="1234516" cy="914503"/>
          </a:xfrm>
          <a:prstGeom prst="rect">
            <a:avLst/>
          </a:prstGeom>
        </p:spPr>
      </p:pic>
      <p:pic>
        <p:nvPicPr>
          <p:cNvPr id="11" name="Picture 10" descr="Icon&#10;&#10;Description automatically generated">
            <a:extLst>
              <a:ext uri="{FF2B5EF4-FFF2-40B4-BE49-F238E27FC236}">
                <a16:creationId xmlns:a16="http://schemas.microsoft.com/office/drawing/2014/main" id="{FAFAF947-D119-2944-A052-C84617CAB707}"/>
              </a:ext>
            </a:extLst>
          </p:cNvPr>
          <p:cNvPicPr>
            <a:picLocks noChangeAspect="1"/>
          </p:cNvPicPr>
          <p:nvPr userDrawn="1"/>
        </p:nvPicPr>
        <p:blipFill>
          <a:blip r:embed="rId5"/>
          <a:stretch>
            <a:fillRect/>
          </a:stretch>
        </p:blipFill>
        <p:spPr>
          <a:xfrm>
            <a:off x="6404801" y="2668668"/>
            <a:ext cx="836565" cy="840075"/>
          </a:xfrm>
          <a:prstGeom prst="rect">
            <a:avLst/>
          </a:prstGeom>
        </p:spPr>
      </p:pic>
      <p:pic>
        <p:nvPicPr>
          <p:cNvPr id="13" name="Picture 12" descr="Icon&#10;&#10;Description automatically generated">
            <a:extLst>
              <a:ext uri="{FF2B5EF4-FFF2-40B4-BE49-F238E27FC236}">
                <a16:creationId xmlns:a16="http://schemas.microsoft.com/office/drawing/2014/main" id="{59E84638-5AC7-D84D-AC1A-6DBCA52623EC}"/>
              </a:ext>
            </a:extLst>
          </p:cNvPr>
          <p:cNvPicPr>
            <a:picLocks noChangeAspect="1"/>
          </p:cNvPicPr>
          <p:nvPr userDrawn="1"/>
        </p:nvPicPr>
        <p:blipFill>
          <a:blip r:embed="rId6"/>
          <a:stretch>
            <a:fillRect/>
          </a:stretch>
        </p:blipFill>
        <p:spPr>
          <a:xfrm>
            <a:off x="9101410" y="2656846"/>
            <a:ext cx="910682" cy="914503"/>
          </a:xfrm>
          <a:prstGeom prst="rect">
            <a:avLst/>
          </a:prstGeom>
        </p:spPr>
      </p:pic>
      <p:sp>
        <p:nvSpPr>
          <p:cNvPr id="54" name="Text Placeholder 2">
            <a:extLst>
              <a:ext uri="{FF2B5EF4-FFF2-40B4-BE49-F238E27FC236}">
                <a16:creationId xmlns:a16="http://schemas.microsoft.com/office/drawing/2014/main" id="{EC925101-B2A8-4447-A8E7-17D5091B3C5A}"/>
              </a:ext>
            </a:extLst>
          </p:cNvPr>
          <p:cNvSpPr>
            <a:spLocks noGrp="1"/>
          </p:cNvSpPr>
          <p:nvPr>
            <p:ph type="body" idx="19" hasCustomPrompt="1"/>
          </p:nvPr>
        </p:nvSpPr>
        <p:spPr>
          <a:xfrm>
            <a:off x="1006547" y="3918097"/>
            <a:ext cx="1906773" cy="627321"/>
          </a:xfrm>
        </p:spPr>
        <p:txBody>
          <a:bodyPr lIns="0" tIns="0" rIns="0" bIns="0">
            <a:normAutofit/>
          </a:bodyPr>
          <a:lstStyle>
            <a:lvl1pPr marL="0" indent="0">
              <a:spcBef>
                <a:spcPts val="0"/>
              </a:spcBef>
              <a:buNone/>
              <a:defRPr sz="1800" b="1">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5" name="Text Placeholder 2">
            <a:extLst>
              <a:ext uri="{FF2B5EF4-FFF2-40B4-BE49-F238E27FC236}">
                <a16:creationId xmlns:a16="http://schemas.microsoft.com/office/drawing/2014/main" id="{8C428899-F650-0F4D-B9A5-DC0A0DAF8BDB}"/>
              </a:ext>
            </a:extLst>
          </p:cNvPr>
          <p:cNvSpPr>
            <a:spLocks noGrp="1"/>
          </p:cNvSpPr>
          <p:nvPr>
            <p:ph type="body" idx="20" hasCustomPrompt="1"/>
          </p:nvPr>
        </p:nvSpPr>
        <p:spPr>
          <a:xfrm>
            <a:off x="3665850" y="3918096"/>
            <a:ext cx="1906773" cy="627321"/>
          </a:xfrm>
        </p:spPr>
        <p:txBody>
          <a:bodyPr lIns="0" tIns="0" rIns="0" bIns="0">
            <a:normAutofit/>
          </a:bodyPr>
          <a:lstStyle>
            <a:lvl1pPr marL="0" indent="0">
              <a:spcBef>
                <a:spcPts val="0"/>
              </a:spcBef>
              <a:buNone/>
              <a:defRPr sz="1800" b="1">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8" name="Text Placeholder 2">
            <a:extLst>
              <a:ext uri="{FF2B5EF4-FFF2-40B4-BE49-F238E27FC236}">
                <a16:creationId xmlns:a16="http://schemas.microsoft.com/office/drawing/2014/main" id="{B2084088-A905-F248-AB5D-5FE4FD7B8447}"/>
              </a:ext>
            </a:extLst>
          </p:cNvPr>
          <p:cNvSpPr>
            <a:spLocks noGrp="1"/>
          </p:cNvSpPr>
          <p:nvPr>
            <p:ph type="body" idx="21" hasCustomPrompt="1"/>
          </p:nvPr>
        </p:nvSpPr>
        <p:spPr>
          <a:xfrm>
            <a:off x="6383630" y="3918096"/>
            <a:ext cx="1906773" cy="627321"/>
          </a:xfrm>
        </p:spPr>
        <p:txBody>
          <a:bodyPr lIns="0" tIns="0" rIns="0" bIns="0">
            <a:normAutofit/>
          </a:bodyPr>
          <a:lstStyle>
            <a:lvl1pPr marL="0" indent="0">
              <a:spcBef>
                <a:spcPts val="0"/>
              </a:spcBef>
              <a:buNone/>
              <a:defRPr sz="1800" b="1">
                <a:solidFill>
                  <a:srgbClr val="ACF5B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9" name="Text Placeholder 2">
            <a:extLst>
              <a:ext uri="{FF2B5EF4-FFF2-40B4-BE49-F238E27FC236}">
                <a16:creationId xmlns:a16="http://schemas.microsoft.com/office/drawing/2014/main" id="{85F4EE54-A6EA-A140-80FB-57BE72393F2E}"/>
              </a:ext>
            </a:extLst>
          </p:cNvPr>
          <p:cNvSpPr>
            <a:spLocks noGrp="1"/>
          </p:cNvSpPr>
          <p:nvPr>
            <p:ph type="body" idx="22" hasCustomPrompt="1"/>
          </p:nvPr>
        </p:nvSpPr>
        <p:spPr>
          <a:xfrm>
            <a:off x="9101410" y="3918096"/>
            <a:ext cx="1906773" cy="627321"/>
          </a:xfrm>
        </p:spPr>
        <p:txBody>
          <a:bodyPr lIns="0" tIns="0" rIns="0" bIns="0">
            <a:normAutofit/>
          </a:bodyPr>
          <a:lstStyle>
            <a:lvl1pPr marL="0" indent="0">
              <a:spcBef>
                <a:spcPts val="0"/>
              </a:spcBef>
              <a:buNone/>
              <a:defRPr sz="1800" b="1">
                <a:solidFill>
                  <a:srgbClr val="FF791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60" name="Text Placeholder 2">
            <a:extLst>
              <a:ext uri="{FF2B5EF4-FFF2-40B4-BE49-F238E27FC236}">
                <a16:creationId xmlns:a16="http://schemas.microsoft.com/office/drawing/2014/main" id="{7FBEBC38-594B-744A-9763-3A3000B8D857}"/>
              </a:ext>
            </a:extLst>
          </p:cNvPr>
          <p:cNvSpPr>
            <a:spLocks noGrp="1"/>
          </p:cNvSpPr>
          <p:nvPr>
            <p:ph type="body" idx="23" hasCustomPrompt="1"/>
          </p:nvPr>
        </p:nvSpPr>
        <p:spPr>
          <a:xfrm>
            <a:off x="1015223" y="4699500"/>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1" name="Text Placeholder 2">
            <a:extLst>
              <a:ext uri="{FF2B5EF4-FFF2-40B4-BE49-F238E27FC236}">
                <a16:creationId xmlns:a16="http://schemas.microsoft.com/office/drawing/2014/main" id="{C3EEA7A9-E2BA-F443-93B6-DDE98E58A052}"/>
              </a:ext>
            </a:extLst>
          </p:cNvPr>
          <p:cNvSpPr>
            <a:spLocks noGrp="1"/>
          </p:cNvSpPr>
          <p:nvPr>
            <p:ph type="body" idx="24" hasCustomPrompt="1"/>
          </p:nvPr>
        </p:nvSpPr>
        <p:spPr>
          <a:xfrm>
            <a:off x="3662938" y="4699499"/>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2" name="Text Placeholder 2">
            <a:extLst>
              <a:ext uri="{FF2B5EF4-FFF2-40B4-BE49-F238E27FC236}">
                <a16:creationId xmlns:a16="http://schemas.microsoft.com/office/drawing/2014/main" id="{FEC54463-BE53-2B4B-9558-7E4A8C89B6CB}"/>
              </a:ext>
            </a:extLst>
          </p:cNvPr>
          <p:cNvSpPr>
            <a:spLocks noGrp="1"/>
          </p:cNvSpPr>
          <p:nvPr>
            <p:ph type="body" idx="25" hasCustomPrompt="1"/>
          </p:nvPr>
        </p:nvSpPr>
        <p:spPr>
          <a:xfrm>
            <a:off x="6364945" y="4699498"/>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3" name="Text Placeholder 2">
            <a:extLst>
              <a:ext uri="{FF2B5EF4-FFF2-40B4-BE49-F238E27FC236}">
                <a16:creationId xmlns:a16="http://schemas.microsoft.com/office/drawing/2014/main" id="{B4AB01D1-4A95-9745-A51D-DA5A7775E199}"/>
              </a:ext>
            </a:extLst>
          </p:cNvPr>
          <p:cNvSpPr>
            <a:spLocks noGrp="1"/>
          </p:cNvSpPr>
          <p:nvPr>
            <p:ph type="body" idx="26" hasCustomPrompt="1"/>
          </p:nvPr>
        </p:nvSpPr>
        <p:spPr>
          <a:xfrm>
            <a:off x="9089984" y="4699497"/>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cxnSp>
        <p:nvCxnSpPr>
          <p:cNvPr id="15" name="Straight Connector 14">
            <a:extLst>
              <a:ext uri="{FF2B5EF4-FFF2-40B4-BE49-F238E27FC236}">
                <a16:creationId xmlns:a16="http://schemas.microsoft.com/office/drawing/2014/main" id="{4A601078-79D7-6A47-9C30-441E452B3CAC}"/>
              </a:ext>
            </a:extLst>
          </p:cNvPr>
          <p:cNvCxnSpPr/>
          <p:nvPr userDrawn="1"/>
        </p:nvCxnSpPr>
        <p:spPr>
          <a:xfrm>
            <a:off x="893134" y="3918096"/>
            <a:ext cx="0" cy="2791048"/>
          </a:xfrm>
          <a:prstGeom prst="line">
            <a:avLst/>
          </a:prstGeom>
          <a:ln w="12700">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F61E6A-0B92-6B4E-9CF0-AA1894C8F853}"/>
              </a:ext>
            </a:extLst>
          </p:cNvPr>
          <p:cNvCxnSpPr/>
          <p:nvPr userDrawn="1"/>
        </p:nvCxnSpPr>
        <p:spPr>
          <a:xfrm>
            <a:off x="3533552" y="3918096"/>
            <a:ext cx="0" cy="2791048"/>
          </a:xfrm>
          <a:prstGeom prst="line">
            <a:avLst/>
          </a:prstGeom>
          <a:ln w="12700">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D90E11-8272-8D4A-9725-F0CC1C342507}"/>
              </a:ext>
            </a:extLst>
          </p:cNvPr>
          <p:cNvCxnSpPr/>
          <p:nvPr userDrawn="1"/>
        </p:nvCxnSpPr>
        <p:spPr>
          <a:xfrm>
            <a:off x="6230677" y="3918096"/>
            <a:ext cx="0" cy="2791048"/>
          </a:xfrm>
          <a:prstGeom prst="line">
            <a:avLst/>
          </a:prstGeom>
          <a:ln w="12700">
            <a:solidFill>
              <a:srgbClr val="ACF5B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3DE4220-D63B-5B4D-B04B-B995BBC863DF}"/>
              </a:ext>
            </a:extLst>
          </p:cNvPr>
          <p:cNvCxnSpPr/>
          <p:nvPr userDrawn="1"/>
        </p:nvCxnSpPr>
        <p:spPr>
          <a:xfrm>
            <a:off x="8959701" y="3918096"/>
            <a:ext cx="0" cy="2791048"/>
          </a:xfrm>
          <a:prstGeom prst="line">
            <a:avLst/>
          </a:prstGeom>
          <a:ln w="12700">
            <a:solidFill>
              <a:srgbClr val="FF7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697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Page Template 10">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1006548" y="2842829"/>
            <a:ext cx="4214038" cy="3270892"/>
          </a:xfrm>
        </p:spPr>
        <p:txBody>
          <a:bodyPr lIns="0" tIns="0" rIns="0" bIns="0">
            <a:noAutofit/>
          </a:bodyPr>
          <a:lstStyle>
            <a:lvl1pPr marL="0" indent="0">
              <a:spcBef>
                <a:spcPts val="0"/>
              </a:spcBef>
              <a:buNone/>
              <a:defRPr sz="16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sp>
        <p:nvSpPr>
          <p:cNvPr id="49" name="Rectangle 48">
            <a:extLst>
              <a:ext uri="{FF2B5EF4-FFF2-40B4-BE49-F238E27FC236}">
                <a16:creationId xmlns:a16="http://schemas.microsoft.com/office/drawing/2014/main" id="{EFD29CE4-ACED-DF48-B58B-456494614433}"/>
              </a:ext>
            </a:extLst>
          </p:cNvPr>
          <p:cNvSpPr/>
          <p:nvPr userDrawn="1"/>
        </p:nvSpPr>
        <p:spPr>
          <a:xfrm>
            <a:off x="6599276" y="0"/>
            <a:ext cx="5162175"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sport, athletic game&#10;&#10;Description automatically generated">
            <a:extLst>
              <a:ext uri="{FF2B5EF4-FFF2-40B4-BE49-F238E27FC236}">
                <a16:creationId xmlns:a16="http://schemas.microsoft.com/office/drawing/2014/main" id="{F1CF6490-9436-E042-8DB3-A62F5E4F29B9}"/>
              </a:ext>
            </a:extLst>
          </p:cNvPr>
          <p:cNvPicPr>
            <a:picLocks noChangeAspect="1"/>
          </p:cNvPicPr>
          <p:nvPr userDrawn="1"/>
        </p:nvPicPr>
        <p:blipFill>
          <a:blip r:embed="rId3"/>
          <a:stretch>
            <a:fillRect/>
          </a:stretch>
        </p:blipFill>
        <p:spPr>
          <a:xfrm>
            <a:off x="6593041" y="838332"/>
            <a:ext cx="4463350" cy="5181335"/>
          </a:xfrm>
          <a:prstGeom prst="rect">
            <a:avLst/>
          </a:prstGeom>
        </p:spPr>
      </p:pic>
    </p:spTree>
    <p:extLst>
      <p:ext uri="{BB962C8B-B14F-4D97-AF65-F5344CB8AC3E}">
        <p14:creationId xmlns:p14="http://schemas.microsoft.com/office/powerpoint/2010/main" val="86322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age Template 1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3"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7BB9CB"/>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1006548" y="2842829"/>
            <a:ext cx="4214038" cy="3270892"/>
          </a:xfrm>
        </p:spPr>
        <p:txBody>
          <a:bodyPr lIns="0" tIns="0" rIns="0" bIns="0">
            <a:noAutofit/>
          </a:bodyPr>
          <a:lstStyle>
            <a:lvl1pPr marL="0" indent="0">
              <a:spcBef>
                <a:spcPts val="0"/>
              </a:spcBef>
              <a:buNone/>
              <a:defRPr sz="16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sp>
        <p:nvSpPr>
          <p:cNvPr id="49" name="Rectangle 48">
            <a:extLst>
              <a:ext uri="{FF2B5EF4-FFF2-40B4-BE49-F238E27FC236}">
                <a16:creationId xmlns:a16="http://schemas.microsoft.com/office/drawing/2014/main" id="{EFD29CE4-ACED-DF48-B58B-456494614433}"/>
              </a:ext>
            </a:extLst>
          </p:cNvPr>
          <p:cNvSpPr/>
          <p:nvPr userDrawn="1"/>
        </p:nvSpPr>
        <p:spPr>
          <a:xfrm>
            <a:off x="6599276" y="0"/>
            <a:ext cx="5162175"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sport, athletic game&#10;&#10;Description automatically generated">
            <a:extLst>
              <a:ext uri="{FF2B5EF4-FFF2-40B4-BE49-F238E27FC236}">
                <a16:creationId xmlns:a16="http://schemas.microsoft.com/office/drawing/2014/main" id="{F1CF6490-9436-E042-8DB3-A62F5E4F29B9}"/>
              </a:ext>
            </a:extLst>
          </p:cNvPr>
          <p:cNvPicPr>
            <a:picLocks noChangeAspect="1"/>
          </p:cNvPicPr>
          <p:nvPr userDrawn="1"/>
        </p:nvPicPr>
        <p:blipFill>
          <a:blip r:embed="rId3"/>
          <a:stretch>
            <a:fillRect/>
          </a:stretch>
        </p:blipFill>
        <p:spPr>
          <a:xfrm>
            <a:off x="6593041" y="838332"/>
            <a:ext cx="4463350" cy="5181335"/>
          </a:xfrm>
          <a:prstGeom prst="rect">
            <a:avLst/>
          </a:prstGeom>
        </p:spPr>
      </p:pic>
    </p:spTree>
    <p:extLst>
      <p:ext uri="{BB962C8B-B14F-4D97-AF65-F5344CB8AC3E}">
        <p14:creationId xmlns:p14="http://schemas.microsoft.com/office/powerpoint/2010/main" val="2228052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Page Template 1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5162176" y="0"/>
            <a:ext cx="6595420" cy="6858000"/>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FD29CE4-ACED-DF48-B58B-456494614433}"/>
              </a:ext>
            </a:extLst>
          </p:cNvPr>
          <p:cNvSpPr/>
          <p:nvPr userDrawn="1"/>
        </p:nvSpPr>
        <p:spPr>
          <a:xfrm>
            <a:off x="0" y="0"/>
            <a:ext cx="5162175"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354731"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FF791E"/>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6354731" y="604317"/>
            <a:ext cx="1391304" cy="39514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3"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6354731" y="2842829"/>
            <a:ext cx="4214038" cy="3270892"/>
          </a:xfrm>
        </p:spPr>
        <p:txBody>
          <a:bodyPr lIns="0" tIns="0" rIns="0" bIns="0">
            <a:noAutofit/>
          </a:bodyPr>
          <a:lstStyle>
            <a:lvl1pPr marL="0" indent="0">
              <a:spcBef>
                <a:spcPts val="0"/>
              </a:spcBef>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pic>
        <p:nvPicPr>
          <p:cNvPr id="6" name="Picture 5">
            <a:extLst>
              <a:ext uri="{FF2B5EF4-FFF2-40B4-BE49-F238E27FC236}">
                <a16:creationId xmlns:a16="http://schemas.microsoft.com/office/drawing/2014/main" id="{F1CF6490-9436-E042-8DB3-A62F5E4F29B9}"/>
              </a:ext>
            </a:extLst>
          </p:cNvPr>
          <p:cNvPicPr>
            <a:picLocks noChangeAspect="1"/>
          </p:cNvPicPr>
          <p:nvPr userDrawn="1"/>
        </p:nvPicPr>
        <p:blipFill>
          <a:blip r:embed="rId3"/>
          <a:srcRect/>
          <a:stretch/>
        </p:blipFill>
        <p:spPr>
          <a:xfrm>
            <a:off x="698825" y="1097399"/>
            <a:ext cx="4463350" cy="4663201"/>
          </a:xfrm>
          <a:prstGeom prst="rect">
            <a:avLst/>
          </a:prstGeom>
        </p:spPr>
      </p:pic>
    </p:spTree>
    <p:extLst>
      <p:ext uri="{BB962C8B-B14F-4D97-AF65-F5344CB8AC3E}">
        <p14:creationId xmlns:p14="http://schemas.microsoft.com/office/powerpoint/2010/main" val="1415452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Page Template 12">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5162176" y="0"/>
            <a:ext cx="6595420"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354731"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6354731"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3" cy="322545"/>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6354731" y="2842829"/>
            <a:ext cx="4214038" cy="3270892"/>
          </a:xfrm>
        </p:spPr>
        <p:txBody>
          <a:bodyPr lIns="0" tIns="0" rIns="0" bIns="0">
            <a:noAutofit/>
          </a:bodyPr>
          <a:lstStyle>
            <a:lvl1pPr marL="0" indent="0">
              <a:spcBef>
                <a:spcPts val="0"/>
              </a:spcBef>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pic>
        <p:nvPicPr>
          <p:cNvPr id="6" name="Picture 5">
            <a:extLst>
              <a:ext uri="{FF2B5EF4-FFF2-40B4-BE49-F238E27FC236}">
                <a16:creationId xmlns:a16="http://schemas.microsoft.com/office/drawing/2014/main" id="{F1CF6490-9436-E042-8DB3-A62F5E4F29B9}"/>
              </a:ext>
            </a:extLst>
          </p:cNvPr>
          <p:cNvPicPr>
            <a:picLocks noChangeAspect="1"/>
          </p:cNvPicPr>
          <p:nvPr userDrawn="1"/>
        </p:nvPicPr>
        <p:blipFill>
          <a:blip r:embed="rId3"/>
          <a:srcRect/>
          <a:stretch/>
        </p:blipFill>
        <p:spPr>
          <a:xfrm>
            <a:off x="698825" y="1097399"/>
            <a:ext cx="4463350" cy="4663201"/>
          </a:xfrm>
          <a:prstGeom prst="rect">
            <a:avLst/>
          </a:prstGeom>
        </p:spPr>
      </p:pic>
    </p:spTree>
    <p:extLst>
      <p:ext uri="{BB962C8B-B14F-4D97-AF65-F5344CB8AC3E}">
        <p14:creationId xmlns:p14="http://schemas.microsoft.com/office/powerpoint/2010/main" val="2839959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Template 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descr="A picture containing shape&#10;&#10;Description automatically generated">
            <a:extLst>
              <a:ext uri="{FF2B5EF4-FFF2-40B4-BE49-F238E27FC236}">
                <a16:creationId xmlns:a16="http://schemas.microsoft.com/office/drawing/2014/main" id="{498D3151-C00F-FA49-808F-049849E2F186}"/>
              </a:ext>
            </a:extLst>
          </p:cNvPr>
          <p:cNvPicPr>
            <a:picLocks noChangeAspect="1"/>
          </p:cNvPicPr>
          <p:nvPr userDrawn="1"/>
        </p:nvPicPr>
        <p:blipFill>
          <a:blip r:embed="rId2"/>
          <a:stretch>
            <a:fillRect/>
          </a:stretch>
        </p:blipFill>
        <p:spPr>
          <a:xfrm>
            <a:off x="9173308" y="488593"/>
            <a:ext cx="2132469" cy="1146794"/>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3018838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Template 2">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8" y="488593"/>
            <a:ext cx="2132468" cy="1146794"/>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3141751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mplate 3">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3"/>
            <a:ext cx="6379073" cy="6991465"/>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60" cy="1531163"/>
          </a:xfrm>
          <a:prstGeom prst="rect">
            <a:avLst/>
          </a:prstGeom>
        </p:spPr>
      </p:pic>
    </p:spTree>
    <p:extLst>
      <p:ext uri="{BB962C8B-B14F-4D97-AF65-F5344CB8AC3E}">
        <p14:creationId xmlns:p14="http://schemas.microsoft.com/office/powerpoint/2010/main" val="1446280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Template 3">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8" y="488593"/>
            <a:ext cx="2132468" cy="1146793"/>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5B5E"/>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1124841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Template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9" y="488593"/>
            <a:ext cx="2132466" cy="1146793"/>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FF791E"/>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FF791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3632934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Template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9" y="488593"/>
            <a:ext cx="2132466" cy="1146792"/>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294872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Template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10" y="488593"/>
            <a:ext cx="2132464" cy="1146792"/>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11225107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673100"/>
          </a:xfrm>
          <a:solidFill>
            <a:schemeClr val="accent1">
              <a:lumMod val="75000"/>
            </a:schemeClr>
          </a:solidFill>
        </p:spPr>
        <p:txBody>
          <a:bodyPr>
            <a:normAutofit/>
          </a:bodyPr>
          <a:lstStyle>
            <a:lvl1pPr>
              <a:defRPr sz="3600">
                <a:solidFill>
                  <a:schemeClr val="tx1"/>
                </a:solidFill>
              </a:defRPr>
            </a:lvl1pPr>
          </a:lstStyle>
          <a:p>
            <a:r>
              <a:rPr lang="en-GB"/>
              <a:t>Click to edit Master title style</a:t>
            </a:r>
            <a:endParaRPr lang="en-US"/>
          </a:p>
        </p:txBody>
      </p:sp>
      <p:sp>
        <p:nvSpPr>
          <p:cNvPr id="3" name="Content Placeholder 2"/>
          <p:cNvSpPr>
            <a:spLocks noGrp="1"/>
          </p:cNvSpPr>
          <p:nvPr>
            <p:ph idx="1"/>
          </p:nvPr>
        </p:nvSpPr>
        <p:spPr>
          <a:xfrm>
            <a:off x="304800" y="914402"/>
            <a:ext cx="11480800" cy="4525963"/>
          </a:xfrm>
        </p:spPr>
        <p:txBody>
          <a:bodyPr/>
          <a:lstStyle>
            <a:lvl1pPr marL="342882" indent="-342882">
              <a:buClr>
                <a:srgbClr val="002060"/>
              </a:buClr>
              <a:buSzPct val="70000"/>
              <a:buFont typeface="Courier New" pitchFamily="49" charset="0"/>
              <a:buChar char="o"/>
              <a:defRPr sz="2800"/>
            </a:lvl1pPr>
            <a:lvl2pPr>
              <a:defRPr sz="2400"/>
            </a:lvl2pPr>
            <a:lvl3pPr>
              <a:defRPr sz="22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pPr fontAlgn="auto">
              <a:spcBef>
                <a:spcPts val="0"/>
              </a:spcBef>
              <a:spcAft>
                <a:spcPts val="0"/>
              </a:spcAft>
            </a:pPr>
            <a:fld id="{9E03E59C-C5A1-4E34-99A0-02328D1430B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5" name="Picture 4" descr="ATU Logo Black&#10;">
            <a:extLst>
              <a:ext uri="{FF2B5EF4-FFF2-40B4-BE49-F238E27FC236}">
                <a16:creationId xmlns:a16="http://schemas.microsoft.com/office/drawing/2014/main" id="{74573587-FF72-C19F-BB38-ED20543691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958" y="6087582"/>
            <a:ext cx="1532831" cy="692963"/>
          </a:xfrm>
          <a:prstGeom prst="rect">
            <a:avLst/>
          </a:prstGeom>
        </p:spPr>
      </p:pic>
    </p:spTree>
    <p:extLst>
      <p:ext uri="{BB962C8B-B14F-4D97-AF65-F5344CB8AC3E}">
        <p14:creationId xmlns:p14="http://schemas.microsoft.com/office/powerpoint/2010/main" val="304083433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03E59C-C5A1-4E34-99A0-02328D1430BE}" type="slidenum">
              <a:rPr lang="en-US" smtClean="0">
                <a:solidFill>
                  <a:prstClr val="black">
                    <a:tint val="75000"/>
                  </a:prstClr>
                </a:solidFill>
              </a:rPr>
              <a:pPr/>
              <a:t>‹#›</a:t>
            </a:fld>
            <a:endParaRPr lang="en-US">
              <a:solidFill>
                <a:prstClr val="black">
                  <a:tint val="75000"/>
                </a:prstClr>
              </a:solidFill>
            </a:endParaRPr>
          </a:p>
        </p:txBody>
      </p:sp>
      <p:pic>
        <p:nvPicPr>
          <p:cNvPr id="9" name="Picture 8" descr="ATU Logo Teal">
            <a:extLst>
              <a:ext uri="{FF2B5EF4-FFF2-40B4-BE49-F238E27FC236}">
                <a16:creationId xmlns:a16="http://schemas.microsoft.com/office/drawing/2014/main" id="{AD7CD2DA-896A-CFE4-67F3-EFCA8CEF6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8634" y="117591"/>
            <a:ext cx="2734733" cy="1250950"/>
          </a:xfrm>
          <a:prstGeom prst="rect">
            <a:avLst/>
          </a:prstGeom>
        </p:spPr>
      </p:pic>
    </p:spTree>
    <p:extLst>
      <p:ext uri="{BB962C8B-B14F-4D97-AF65-F5344CB8AC3E}">
        <p14:creationId xmlns:p14="http://schemas.microsoft.com/office/powerpoint/2010/main" val="2459618728"/>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EC6D-E32E-E996-3BEF-71DA48C452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73B378-8867-7102-2D24-BE9410CA2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E450C5-6B1C-E37A-15E1-0FBDE05B3E7A}"/>
              </a:ext>
            </a:extLst>
          </p:cNvPr>
          <p:cNvSpPr>
            <a:spLocks noGrp="1"/>
          </p:cNvSpPr>
          <p:nvPr>
            <p:ph type="dt" sz="half" idx="10"/>
          </p:nvPr>
        </p:nvSpPr>
        <p:spPr/>
        <p:txBody>
          <a:bodyPr/>
          <a:lstStyle/>
          <a:p>
            <a:fld id="{86357503-3A87-4042-A81B-AC04669F1A60}" type="datetimeFigureOut">
              <a:rPr lang="en-US" smtClean="0"/>
              <a:t>3/10/2026</a:t>
            </a:fld>
            <a:endParaRPr lang="en-US"/>
          </a:p>
        </p:txBody>
      </p:sp>
      <p:sp>
        <p:nvSpPr>
          <p:cNvPr id="5" name="Footer Placeholder 4">
            <a:extLst>
              <a:ext uri="{FF2B5EF4-FFF2-40B4-BE49-F238E27FC236}">
                <a16:creationId xmlns:a16="http://schemas.microsoft.com/office/drawing/2014/main" id="{80F62D4C-4E7C-75FE-DE9D-16A4A77DA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BF1B3-EB51-B4EB-3091-725C17F2EE17}"/>
              </a:ext>
            </a:extLst>
          </p:cNvPr>
          <p:cNvSpPr>
            <a:spLocks noGrp="1"/>
          </p:cNvSpPr>
          <p:nvPr>
            <p:ph type="sldNum" sz="quarter" idx="12"/>
          </p:nvPr>
        </p:nvSpPr>
        <p:spPr/>
        <p:txBody>
          <a:bodyPr/>
          <a:lstStyle/>
          <a:p>
            <a:fld id="{9C0CA777-8800-9443-8004-CC136FAF2E1A}" type="slidenum">
              <a:rPr lang="en-US" smtClean="0"/>
              <a:t>‹#›</a:t>
            </a:fld>
            <a:endParaRPr lang="en-US"/>
          </a:p>
        </p:txBody>
      </p:sp>
    </p:spTree>
    <p:extLst>
      <p:ext uri="{BB962C8B-B14F-4D97-AF65-F5344CB8AC3E}">
        <p14:creationId xmlns:p14="http://schemas.microsoft.com/office/powerpoint/2010/main" val="182203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emplate 4">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3"/>
            <a:ext cx="6379073" cy="6991464"/>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59" cy="1531163"/>
          </a:xfrm>
          <a:prstGeom prst="rect">
            <a:avLst/>
          </a:prstGeom>
        </p:spPr>
      </p:pic>
    </p:spTree>
    <p:extLst>
      <p:ext uri="{BB962C8B-B14F-4D97-AF65-F5344CB8AC3E}">
        <p14:creationId xmlns:p14="http://schemas.microsoft.com/office/powerpoint/2010/main" val="21597693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emplate 5">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3"/>
            <a:ext cx="6379072" cy="6991464"/>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59" cy="1531162"/>
          </a:xfrm>
          <a:prstGeom prst="rect">
            <a:avLst/>
          </a:prstGeom>
        </p:spPr>
      </p:pic>
    </p:spTree>
    <p:extLst>
      <p:ext uri="{BB962C8B-B14F-4D97-AF65-F5344CB8AC3E}">
        <p14:creationId xmlns:p14="http://schemas.microsoft.com/office/powerpoint/2010/main" val="865053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emplate 6">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2"/>
            <a:ext cx="6379072" cy="6991462"/>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58" cy="1531162"/>
          </a:xfrm>
          <a:prstGeom prst="rect">
            <a:avLst/>
          </a:prstGeom>
        </p:spPr>
      </p:pic>
    </p:spTree>
    <p:extLst>
      <p:ext uri="{BB962C8B-B14F-4D97-AF65-F5344CB8AC3E}">
        <p14:creationId xmlns:p14="http://schemas.microsoft.com/office/powerpoint/2010/main" val="37118470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Template 1">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1" y="2017264"/>
            <a:ext cx="9088083" cy="4069429"/>
          </a:xfrm>
        </p:spPr>
        <p:txBody>
          <a:bodyPr wrap="square" lIns="0" tIns="0" rIns="0" bIns="0" anchor="t" anchorCtr="0">
            <a:normAutofit/>
          </a:bodyPr>
          <a:lstStyle>
            <a:lvl1pPr>
              <a:lnSpc>
                <a:spcPct val="150000"/>
              </a:lnSpc>
              <a:spcBef>
                <a:spcPts val="0"/>
              </a:spcBef>
              <a:spcAft>
                <a:spcPts val="0"/>
              </a:spcAft>
              <a:defRPr sz="3300" u="none" spc="-150">
                <a:solidFill>
                  <a:schemeClr val="bg1"/>
                </a:solidFill>
                <a:latin typeface="Arial" panose="020B0604020202020204" pitchFamily="34" charset="0"/>
                <a:cs typeface="Arial" panose="020B0604020202020204" pitchFamily="34" charset="0"/>
              </a:defRPr>
            </a:lvl1pPr>
          </a:lstStyle>
          <a:p>
            <a:r>
              <a:rPr lang="en-GB"/>
              <a:t>1. Section One Title</a:t>
            </a:r>
            <a:br>
              <a:rPr lang="en-GB"/>
            </a:br>
            <a:r>
              <a:rPr lang="en-GB"/>
              <a:t>2. Section Two Title</a:t>
            </a:r>
            <a:br>
              <a:rPr lang="en-GB"/>
            </a:br>
            <a:r>
              <a:rPr lang="en-GB"/>
              <a:t>3. Section Three Title</a:t>
            </a:r>
            <a:br>
              <a:rPr lang="en-GB"/>
            </a:br>
            <a:r>
              <a:rPr lang="en-GB"/>
              <a:t>4. Section Four Title</a:t>
            </a:r>
            <a:br>
              <a:rPr lang="en-GB"/>
            </a:br>
            <a:r>
              <a:rPr lang="en-GB"/>
              <a:t>5. Section Five Title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7049956" cy="16699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descr="A picture containing icon&#10;&#10;Description automatically generated">
            <a:extLst>
              <a:ext uri="{FF2B5EF4-FFF2-40B4-BE49-F238E27FC236}">
                <a16:creationId xmlns:a16="http://schemas.microsoft.com/office/drawing/2014/main" id="{BABD9D0C-2660-C947-B18C-BC53A45374E1}"/>
              </a:ext>
            </a:extLst>
          </p:cNvPr>
          <p:cNvPicPr>
            <a:picLocks noChangeAspect="1"/>
          </p:cNvPicPr>
          <p:nvPr userDrawn="1"/>
        </p:nvPicPr>
        <p:blipFill>
          <a:blip r:embed="rId2"/>
          <a:stretch>
            <a:fillRect/>
          </a:stretch>
        </p:blipFill>
        <p:spPr>
          <a:xfrm>
            <a:off x="11833440" y="427819"/>
            <a:ext cx="294296" cy="322548"/>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cxnSp>
        <p:nvCxnSpPr>
          <p:cNvPr id="6" name="Straight Connector 5">
            <a:extLst>
              <a:ext uri="{FF2B5EF4-FFF2-40B4-BE49-F238E27FC236}">
                <a16:creationId xmlns:a16="http://schemas.microsoft.com/office/drawing/2014/main" id="{978CC404-F1A9-674C-885A-C74BD012CF07}"/>
              </a:ext>
            </a:extLst>
          </p:cNvPr>
          <p:cNvCxnSpPr/>
          <p:nvPr userDrawn="1"/>
        </p:nvCxnSpPr>
        <p:spPr>
          <a:xfrm>
            <a:off x="2750180" y="2701319"/>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D31ECD-E107-1E49-A68D-F6C84E5736F7}"/>
              </a:ext>
            </a:extLst>
          </p:cNvPr>
          <p:cNvCxnSpPr/>
          <p:nvPr userDrawn="1"/>
        </p:nvCxnSpPr>
        <p:spPr>
          <a:xfrm>
            <a:off x="2750180" y="3449940"/>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E28EF-0B39-244A-B2C0-002E73765E6C}"/>
              </a:ext>
            </a:extLst>
          </p:cNvPr>
          <p:cNvCxnSpPr/>
          <p:nvPr userDrawn="1"/>
        </p:nvCxnSpPr>
        <p:spPr>
          <a:xfrm>
            <a:off x="2750180" y="4209613"/>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57B40D-4CF0-7749-9710-216AB3BBF499}"/>
              </a:ext>
            </a:extLst>
          </p:cNvPr>
          <p:cNvCxnSpPr/>
          <p:nvPr userDrawn="1"/>
        </p:nvCxnSpPr>
        <p:spPr>
          <a:xfrm>
            <a:off x="2750180" y="4963470"/>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2BDE61-1798-DC4F-A069-2740A53097C2}"/>
              </a:ext>
            </a:extLst>
          </p:cNvPr>
          <p:cNvCxnSpPr/>
          <p:nvPr userDrawn="1"/>
        </p:nvCxnSpPr>
        <p:spPr>
          <a:xfrm>
            <a:off x="2750180" y="5717326"/>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861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Template 2">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1" y="2017264"/>
            <a:ext cx="9088083" cy="4069429"/>
          </a:xfrm>
        </p:spPr>
        <p:txBody>
          <a:bodyPr wrap="square" lIns="0" tIns="0" rIns="0" bIns="0" anchor="t" anchorCtr="0">
            <a:normAutofit/>
          </a:bodyPr>
          <a:lstStyle>
            <a:lvl1pPr>
              <a:lnSpc>
                <a:spcPct val="150000"/>
              </a:lnSpc>
              <a:spcBef>
                <a:spcPts val="0"/>
              </a:spcBef>
              <a:spcAft>
                <a:spcPts val="0"/>
              </a:spcAft>
              <a:defRPr sz="3300" u="none" spc="-150">
                <a:solidFill>
                  <a:schemeClr val="bg1"/>
                </a:solidFill>
                <a:latin typeface="Arial" panose="020B0604020202020204" pitchFamily="34" charset="0"/>
                <a:cs typeface="Arial" panose="020B0604020202020204" pitchFamily="34" charset="0"/>
              </a:defRPr>
            </a:lvl1pPr>
          </a:lstStyle>
          <a:p>
            <a:r>
              <a:rPr lang="en-GB"/>
              <a:t>1. Section One Title</a:t>
            </a:r>
            <a:br>
              <a:rPr lang="en-GB"/>
            </a:br>
            <a:r>
              <a:rPr lang="en-GB"/>
              <a:t>2. Section Two Title</a:t>
            </a:r>
            <a:br>
              <a:rPr lang="en-GB"/>
            </a:br>
            <a:r>
              <a:rPr lang="en-GB"/>
              <a:t>3. Section Three Title</a:t>
            </a:r>
            <a:br>
              <a:rPr lang="en-GB"/>
            </a:br>
            <a:r>
              <a:rPr lang="en-GB"/>
              <a:t>4. Section Four Title</a:t>
            </a:r>
            <a:br>
              <a:rPr lang="en-GB"/>
            </a:br>
            <a:r>
              <a:rPr lang="en-GB"/>
              <a:t>5. Section Five Title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7049956" cy="166991"/>
          </a:xfrm>
        </p:spPr>
        <p:txBody>
          <a:bodyPr lIns="0" tIns="0" rIns="0" bIns="0">
            <a:normAutofit/>
          </a:bodyPr>
          <a:lstStyle>
            <a:lvl1pPr marL="0" indent="0">
              <a:spcBef>
                <a:spcPts val="0"/>
              </a:spcBef>
              <a:buNone/>
              <a:defRPr sz="10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8"/>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7BB9CB"/>
                </a:solidFill>
                <a:latin typeface="Arial" panose="020B0604020202020204" pitchFamily="34" charset="0"/>
                <a:cs typeface="Arial" panose="020B0604020202020204" pitchFamily="34" charset="0"/>
              </a:rPr>
              <a:t>Atlantic Technological University</a:t>
            </a:r>
          </a:p>
        </p:txBody>
      </p:sp>
      <p:cxnSp>
        <p:nvCxnSpPr>
          <p:cNvPr id="6" name="Straight Connector 5">
            <a:extLst>
              <a:ext uri="{FF2B5EF4-FFF2-40B4-BE49-F238E27FC236}">
                <a16:creationId xmlns:a16="http://schemas.microsoft.com/office/drawing/2014/main" id="{978CC404-F1A9-674C-885A-C74BD012CF07}"/>
              </a:ext>
            </a:extLst>
          </p:cNvPr>
          <p:cNvCxnSpPr/>
          <p:nvPr userDrawn="1"/>
        </p:nvCxnSpPr>
        <p:spPr>
          <a:xfrm>
            <a:off x="2750180" y="2701319"/>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D31ECD-E107-1E49-A68D-F6C84E5736F7}"/>
              </a:ext>
            </a:extLst>
          </p:cNvPr>
          <p:cNvCxnSpPr/>
          <p:nvPr userDrawn="1"/>
        </p:nvCxnSpPr>
        <p:spPr>
          <a:xfrm>
            <a:off x="2750180" y="3449940"/>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E28EF-0B39-244A-B2C0-002E73765E6C}"/>
              </a:ext>
            </a:extLst>
          </p:cNvPr>
          <p:cNvCxnSpPr/>
          <p:nvPr userDrawn="1"/>
        </p:nvCxnSpPr>
        <p:spPr>
          <a:xfrm>
            <a:off x="2750180" y="4209613"/>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57B40D-4CF0-7749-9710-216AB3BBF499}"/>
              </a:ext>
            </a:extLst>
          </p:cNvPr>
          <p:cNvCxnSpPr/>
          <p:nvPr userDrawn="1"/>
        </p:nvCxnSpPr>
        <p:spPr>
          <a:xfrm>
            <a:off x="2750180" y="4963470"/>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2BDE61-1798-DC4F-A069-2740A53097C2}"/>
              </a:ext>
            </a:extLst>
          </p:cNvPr>
          <p:cNvCxnSpPr/>
          <p:nvPr userDrawn="1"/>
        </p:nvCxnSpPr>
        <p:spPr>
          <a:xfrm>
            <a:off x="2750180" y="5717326"/>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5066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Template 3">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1" y="2017264"/>
            <a:ext cx="9088083" cy="4069429"/>
          </a:xfrm>
        </p:spPr>
        <p:txBody>
          <a:bodyPr wrap="square" lIns="0" tIns="0" rIns="0" bIns="0" anchor="t" anchorCtr="0">
            <a:normAutofit/>
          </a:bodyPr>
          <a:lstStyle>
            <a:lvl1pPr>
              <a:lnSpc>
                <a:spcPct val="150000"/>
              </a:lnSpc>
              <a:spcBef>
                <a:spcPts val="0"/>
              </a:spcBef>
              <a:spcAft>
                <a:spcPts val="0"/>
              </a:spcAft>
              <a:defRPr sz="3300" u="none" spc="-150">
                <a:solidFill>
                  <a:schemeClr val="bg1"/>
                </a:solidFill>
                <a:latin typeface="Arial" panose="020B0604020202020204" pitchFamily="34" charset="0"/>
                <a:cs typeface="Arial" panose="020B0604020202020204" pitchFamily="34" charset="0"/>
              </a:defRPr>
            </a:lvl1pPr>
          </a:lstStyle>
          <a:p>
            <a:r>
              <a:rPr lang="en-GB"/>
              <a:t>1. Section One Title</a:t>
            </a:r>
            <a:br>
              <a:rPr lang="en-GB"/>
            </a:br>
            <a:r>
              <a:rPr lang="en-GB"/>
              <a:t>2. Section Two Title</a:t>
            </a:r>
            <a:br>
              <a:rPr lang="en-GB"/>
            </a:br>
            <a:r>
              <a:rPr lang="en-GB"/>
              <a:t>3. Section Three Title</a:t>
            </a:r>
            <a:br>
              <a:rPr lang="en-GB"/>
            </a:br>
            <a:r>
              <a:rPr lang="en-GB"/>
              <a:t>4. Section Four Title</a:t>
            </a:r>
            <a:br>
              <a:rPr lang="en-GB"/>
            </a:br>
            <a:r>
              <a:rPr lang="en-GB"/>
              <a:t>5. Section Five Title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7049956" cy="16699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8"/>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cxnSp>
        <p:nvCxnSpPr>
          <p:cNvPr id="6" name="Straight Connector 5">
            <a:extLst>
              <a:ext uri="{FF2B5EF4-FFF2-40B4-BE49-F238E27FC236}">
                <a16:creationId xmlns:a16="http://schemas.microsoft.com/office/drawing/2014/main" id="{978CC404-F1A9-674C-885A-C74BD012CF07}"/>
              </a:ext>
            </a:extLst>
          </p:cNvPr>
          <p:cNvCxnSpPr/>
          <p:nvPr userDrawn="1"/>
        </p:nvCxnSpPr>
        <p:spPr>
          <a:xfrm>
            <a:off x="2750180" y="2701319"/>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D31ECD-E107-1E49-A68D-F6C84E5736F7}"/>
              </a:ext>
            </a:extLst>
          </p:cNvPr>
          <p:cNvCxnSpPr/>
          <p:nvPr userDrawn="1"/>
        </p:nvCxnSpPr>
        <p:spPr>
          <a:xfrm>
            <a:off x="2750180" y="3449940"/>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E28EF-0B39-244A-B2C0-002E73765E6C}"/>
              </a:ext>
            </a:extLst>
          </p:cNvPr>
          <p:cNvCxnSpPr/>
          <p:nvPr userDrawn="1"/>
        </p:nvCxnSpPr>
        <p:spPr>
          <a:xfrm>
            <a:off x="2750180" y="4209613"/>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57B40D-4CF0-7749-9710-216AB3BBF499}"/>
              </a:ext>
            </a:extLst>
          </p:cNvPr>
          <p:cNvCxnSpPr/>
          <p:nvPr userDrawn="1"/>
        </p:nvCxnSpPr>
        <p:spPr>
          <a:xfrm>
            <a:off x="2750180" y="4963470"/>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2BDE61-1798-DC4F-A069-2740A53097C2}"/>
              </a:ext>
            </a:extLst>
          </p:cNvPr>
          <p:cNvCxnSpPr/>
          <p:nvPr userDrawn="1"/>
        </p:nvCxnSpPr>
        <p:spPr>
          <a:xfrm>
            <a:off x="2750180" y="5717326"/>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3238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ABF38-DA5A-D347-A148-C44CAE559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0EA475-38F4-5545-A062-A347C38E8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7D687B-FC81-7E44-94FB-1E4E13EE2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D1E78-81D4-B94E-B52E-D499FAE80EB0}" type="datetimeFigureOut">
              <a:rPr lang="en-US" smtClean="0"/>
              <a:t>3/10/2026</a:t>
            </a:fld>
            <a:endParaRPr lang="en-US"/>
          </a:p>
        </p:txBody>
      </p:sp>
      <p:sp>
        <p:nvSpPr>
          <p:cNvPr id="5" name="Footer Placeholder 4">
            <a:extLst>
              <a:ext uri="{FF2B5EF4-FFF2-40B4-BE49-F238E27FC236}">
                <a16:creationId xmlns:a16="http://schemas.microsoft.com/office/drawing/2014/main" id="{1BA094AF-E6B8-D542-B554-B9BB5331F2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AAEF49-CFC8-3F47-AE35-D1C2A0567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AD4D7-D00C-724C-8A2F-2511BCCFC573}" type="slidenum">
              <a:rPr lang="en-US" smtClean="0"/>
              <a:t>‹#›</a:t>
            </a:fld>
            <a:endParaRPr lang="en-US"/>
          </a:p>
        </p:txBody>
      </p:sp>
    </p:spTree>
    <p:extLst>
      <p:ext uri="{BB962C8B-B14F-4D97-AF65-F5344CB8AC3E}">
        <p14:creationId xmlns:p14="http://schemas.microsoft.com/office/powerpoint/2010/main" val="17849473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98" r:id="rId28"/>
    <p:sldLayoutId id="2147483699" r:id="rId29"/>
    <p:sldLayoutId id="2147483700" r:id="rId30"/>
    <p:sldLayoutId id="2147483701" r:id="rId31"/>
    <p:sldLayoutId id="2147483702" r:id="rId32"/>
    <p:sldLayoutId id="2147483703" r:id="rId33"/>
    <p:sldLayoutId id="2147483705" r:id="rId34"/>
    <p:sldLayoutId id="2147483706"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17E03-AB3F-F941-BAA6-88BD7607B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9E644A-0AAD-4E4F-9221-F6F5B6558E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0D75E6-6DAF-994D-A12D-DAB7BCC3E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57503-3A87-4042-A81B-AC04669F1A60}" type="datetimeFigureOut">
              <a:rPr lang="en-US" smtClean="0"/>
              <a:t>3/10/2026</a:t>
            </a:fld>
            <a:endParaRPr lang="en-US"/>
          </a:p>
        </p:txBody>
      </p:sp>
      <p:sp>
        <p:nvSpPr>
          <p:cNvPr id="5" name="Footer Placeholder 4">
            <a:extLst>
              <a:ext uri="{FF2B5EF4-FFF2-40B4-BE49-F238E27FC236}">
                <a16:creationId xmlns:a16="http://schemas.microsoft.com/office/drawing/2014/main" id="{3C616EFF-7577-5742-8FBB-FD0F245052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42C3E-8768-5345-8D34-FDA6D057E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CA777-8800-9443-8004-CC136FAF2E1A}" type="slidenum">
              <a:rPr lang="en-US" smtClean="0"/>
              <a:t>‹#›</a:t>
            </a:fld>
            <a:endParaRPr lang="en-US"/>
          </a:p>
        </p:txBody>
      </p:sp>
    </p:spTree>
    <p:extLst>
      <p:ext uri="{BB962C8B-B14F-4D97-AF65-F5344CB8AC3E}">
        <p14:creationId xmlns:p14="http://schemas.microsoft.com/office/powerpoint/2010/main" val="3758214807"/>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hyperlink" Target="http://rackell24lumberio.blogspot.com/2014/01/happy-29th.html" TargetMode="External"/><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39.jpe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A3D-BA17-F642-B22E-DD71C184E86E}"/>
              </a:ext>
            </a:extLst>
          </p:cNvPr>
          <p:cNvSpPr>
            <a:spLocks noGrp="1"/>
          </p:cNvSpPr>
          <p:nvPr>
            <p:ph type="title"/>
          </p:nvPr>
        </p:nvSpPr>
        <p:spPr>
          <a:xfrm>
            <a:off x="5784112" y="3123028"/>
            <a:ext cx="5621382" cy="2082018"/>
          </a:xfrm>
        </p:spPr>
        <p:txBody>
          <a:bodyPr>
            <a:normAutofit/>
          </a:bodyPr>
          <a:lstStyle/>
          <a:p>
            <a:pPr algn="r"/>
            <a:r>
              <a:rPr lang="en-US" sz="3800" spc="-150">
                <a:solidFill>
                  <a:srgbClr val="FF791E"/>
                </a:solidFill>
              </a:rPr>
              <a:t>Empowering Educators: </a:t>
            </a:r>
            <a:br>
              <a:rPr lang="en-US" sz="3800" spc="-150">
                <a:solidFill>
                  <a:srgbClr val="FF791E"/>
                </a:solidFill>
              </a:rPr>
            </a:br>
            <a:r>
              <a:rPr lang="en-US" sz="2667" spc="-150">
                <a:solidFill>
                  <a:srgbClr val="7BB9CB"/>
                </a:solidFill>
              </a:rPr>
              <a:t>Tools and Strategies for UDL Success</a:t>
            </a:r>
            <a:br>
              <a:rPr lang="en-US" sz="3800" spc="-150">
                <a:solidFill>
                  <a:srgbClr val="FF791E"/>
                </a:solidFill>
              </a:rPr>
            </a:br>
            <a:br>
              <a:rPr lang="en-US" sz="3800" spc="-150">
                <a:solidFill>
                  <a:srgbClr val="FF791E"/>
                </a:solidFill>
              </a:rPr>
            </a:br>
            <a:r>
              <a:rPr lang="en-US" sz="2000" spc="-150">
                <a:solidFill>
                  <a:srgbClr val="FF791E"/>
                </a:solidFill>
              </a:rPr>
              <a:t>Trish O’Connell, Laura Hegarty, Katie O’Dwyer</a:t>
            </a:r>
            <a:endParaRPr lang="en-US" sz="2000">
              <a:solidFill>
                <a:srgbClr val="7BB9CB"/>
              </a:solidFill>
            </a:endParaRPr>
          </a:p>
        </p:txBody>
      </p:sp>
      <p:pic>
        <p:nvPicPr>
          <p:cNvPr id="14" name="Picture 13" descr="ALTITUDE Summit banner image showing bords flying over a mountain range and mentioning the date and location of the event: 19-20 march 2026 at Dublin Convention Centre">
            <a:extLst>
              <a:ext uri="{FF2B5EF4-FFF2-40B4-BE49-F238E27FC236}">
                <a16:creationId xmlns:a16="http://schemas.microsoft.com/office/drawing/2014/main" id="{B2B42925-4749-77D8-8FCD-BA8C064B31A0}"/>
              </a:ext>
            </a:extLst>
          </p:cNvPr>
          <p:cNvPicPr>
            <a:picLocks noChangeAspect="1"/>
          </p:cNvPicPr>
          <p:nvPr/>
        </p:nvPicPr>
        <p:blipFill>
          <a:blip r:embed="rId3"/>
          <a:stretch>
            <a:fillRect/>
          </a:stretch>
        </p:blipFill>
        <p:spPr>
          <a:xfrm>
            <a:off x="5989342" y="4996692"/>
            <a:ext cx="5709600" cy="927847"/>
          </a:xfrm>
          <a:prstGeom prst="rect">
            <a:avLst/>
          </a:prstGeom>
          <a:ln>
            <a:noFill/>
          </a:ln>
          <a:effectLst>
            <a:softEdge rad="112500"/>
          </a:effectLst>
        </p:spPr>
      </p:pic>
    </p:spTree>
    <p:extLst>
      <p:ext uri="{BB962C8B-B14F-4D97-AF65-F5344CB8AC3E}">
        <p14:creationId xmlns:p14="http://schemas.microsoft.com/office/powerpoint/2010/main" val="285346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1C00-234B-D3B9-B324-172882B3A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543CE-2D9C-F2EA-413E-0022050050F0}"/>
              </a:ext>
            </a:extLst>
          </p:cNvPr>
          <p:cNvSpPr>
            <a:spLocks noGrp="1"/>
          </p:cNvSpPr>
          <p:nvPr>
            <p:ph type="title"/>
          </p:nvPr>
        </p:nvSpPr>
        <p:spPr>
          <a:xfrm>
            <a:off x="351691" y="513577"/>
            <a:ext cx="7357403" cy="654041"/>
          </a:xfrm>
        </p:spPr>
        <p:txBody>
          <a:bodyPr>
            <a:noAutofit/>
          </a:bodyPr>
          <a:lstStyle/>
          <a:p>
            <a:r>
              <a:rPr lang="en-US" sz="5400" dirty="0">
                <a:solidFill>
                  <a:srgbClr val="002060"/>
                </a:solidFill>
              </a:rPr>
              <a:t>Other ATU wide activities</a:t>
            </a:r>
          </a:p>
        </p:txBody>
      </p:sp>
      <p:pic>
        <p:nvPicPr>
          <p:cNvPr id="15" name="Picture 14" descr="Screenshot of recent news headlines from ATU's UDL Centre of Excellence: 1. ALTITUDE Charter adopted, 2. Successful hosting of a national conference promoting inclusion in higher education, 3. ATU win an award for innovation in teaching and learning">
            <a:extLst>
              <a:ext uri="{FF2B5EF4-FFF2-40B4-BE49-F238E27FC236}">
                <a16:creationId xmlns:a16="http://schemas.microsoft.com/office/drawing/2014/main" id="{EB62C9FE-E087-3E63-5D7B-676703144A2A}"/>
              </a:ext>
            </a:extLst>
          </p:cNvPr>
          <p:cNvPicPr>
            <a:picLocks noChangeAspect="1"/>
          </p:cNvPicPr>
          <p:nvPr/>
        </p:nvPicPr>
        <p:blipFill>
          <a:blip r:embed="rId3"/>
          <a:stretch>
            <a:fillRect/>
          </a:stretch>
        </p:blipFill>
        <p:spPr>
          <a:xfrm>
            <a:off x="1558241" y="2016798"/>
            <a:ext cx="8645902" cy="4351694"/>
          </a:xfrm>
          <a:prstGeom prst="rect">
            <a:avLst/>
          </a:prstGeom>
        </p:spPr>
      </p:pic>
    </p:spTree>
    <p:extLst>
      <p:ext uri="{BB962C8B-B14F-4D97-AF65-F5344CB8AC3E}">
        <p14:creationId xmlns:p14="http://schemas.microsoft.com/office/powerpoint/2010/main" val="4283791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FECD-60DB-6551-4FF4-C2F6A6A46257}"/>
              </a:ext>
            </a:extLst>
          </p:cNvPr>
          <p:cNvSpPr>
            <a:spLocks noGrp="1"/>
          </p:cNvSpPr>
          <p:nvPr>
            <p:ph type="title"/>
          </p:nvPr>
        </p:nvSpPr>
        <p:spPr/>
        <p:txBody>
          <a:bodyPr/>
          <a:lstStyle/>
          <a:p>
            <a:pPr algn="ctr"/>
            <a:r>
              <a:rPr lang="en-US" dirty="0">
                <a:solidFill>
                  <a:schemeClr val="bg1"/>
                </a:solidFill>
                <a:ea typeface="Calibri Light"/>
                <a:cs typeface="Calibri Light"/>
              </a:rPr>
              <a:t>Feedback</a:t>
            </a:r>
          </a:p>
        </p:txBody>
      </p:sp>
      <p:sp>
        <p:nvSpPr>
          <p:cNvPr id="3" name="Content Placeholder 2">
            <a:extLst>
              <a:ext uri="{FF2B5EF4-FFF2-40B4-BE49-F238E27FC236}">
                <a16:creationId xmlns:a16="http://schemas.microsoft.com/office/drawing/2014/main" id="{16619D08-1335-1B4B-044E-D2E6ACC216F8}"/>
              </a:ext>
            </a:extLst>
          </p:cNvPr>
          <p:cNvSpPr>
            <a:spLocks noGrp="1"/>
          </p:cNvSpPr>
          <p:nvPr>
            <p:ph idx="1"/>
          </p:nvPr>
        </p:nvSpPr>
        <p:spPr>
          <a:xfrm>
            <a:off x="304800" y="914402"/>
            <a:ext cx="11480800" cy="5441948"/>
          </a:xfrm>
        </p:spPr>
        <p:txBody>
          <a:bodyPr vert="horz" lIns="91435" tIns="45718" rIns="91435" bIns="45718" rtlCol="0" anchor="t">
            <a:normAutofit fontScale="85000" lnSpcReduction="20000"/>
          </a:bodyPr>
          <a:lstStyle/>
          <a:p>
            <a:pPr>
              <a:buFont typeface="Wingdings" panose="05000000000000000000" pitchFamily="2" charset="2"/>
              <a:buChar char="Ø"/>
            </a:pPr>
            <a:r>
              <a:rPr lang="en-IE" sz="3600" dirty="0">
                <a:ea typeface="Calibri"/>
                <a:cs typeface="Calibri"/>
              </a:rPr>
              <a:t>Celebrating Good Practice</a:t>
            </a:r>
          </a:p>
          <a:p>
            <a:pPr>
              <a:buFont typeface="Wingdings" panose="05000000000000000000" pitchFamily="2" charset="2"/>
              <a:buChar char="Ø"/>
            </a:pPr>
            <a:endParaRPr lang="en-IE" sz="3600" dirty="0">
              <a:ea typeface="Calibri"/>
              <a:cs typeface="Calibri"/>
            </a:endParaRPr>
          </a:p>
          <a:p>
            <a:pPr>
              <a:buFont typeface="Wingdings" panose="05000000000000000000" pitchFamily="2" charset="2"/>
              <a:buChar char="Ø"/>
            </a:pPr>
            <a:r>
              <a:rPr lang="en-IE" sz="3600" dirty="0">
                <a:solidFill>
                  <a:srgbClr val="0070C0"/>
                </a:solidFill>
                <a:ea typeface="Calibri"/>
                <a:cs typeface="Calibri"/>
              </a:rPr>
              <a:t>Idea Generation &amp; Collaboration</a:t>
            </a:r>
          </a:p>
          <a:p>
            <a:pPr>
              <a:buFont typeface="Wingdings" panose="05000000000000000000" pitchFamily="2" charset="2"/>
              <a:buChar char="Ø"/>
            </a:pPr>
            <a:endParaRPr lang="en-IE" sz="3600" dirty="0">
              <a:ea typeface="Calibri"/>
              <a:cs typeface="Calibri"/>
            </a:endParaRPr>
          </a:p>
          <a:p>
            <a:pPr>
              <a:buFont typeface="Wingdings" panose="05000000000000000000" pitchFamily="2" charset="2"/>
              <a:buChar char="Ø"/>
            </a:pPr>
            <a:r>
              <a:rPr lang="en-IE" sz="3600" dirty="0">
                <a:ea typeface="Calibri"/>
                <a:cs typeface="Calibri"/>
              </a:rPr>
              <a:t>Learning &amp; Knowledge Sharing</a:t>
            </a:r>
          </a:p>
          <a:p>
            <a:pPr>
              <a:buFont typeface="Wingdings" panose="05000000000000000000" pitchFamily="2" charset="2"/>
              <a:buChar char="Ø"/>
            </a:pPr>
            <a:endParaRPr lang="en-IE" sz="3600" dirty="0">
              <a:ea typeface="Calibri"/>
              <a:cs typeface="Calibri"/>
            </a:endParaRPr>
          </a:p>
          <a:p>
            <a:pPr>
              <a:buFont typeface="Wingdings" panose="05000000000000000000" pitchFamily="2" charset="2"/>
              <a:buChar char="Ø"/>
            </a:pPr>
            <a:r>
              <a:rPr lang="en-IE" sz="3600" dirty="0">
                <a:solidFill>
                  <a:srgbClr val="0070C0"/>
                </a:solidFill>
                <a:ea typeface="Calibri"/>
                <a:cs typeface="Calibri"/>
              </a:rPr>
              <a:t>Practical Implementation Support</a:t>
            </a:r>
          </a:p>
          <a:p>
            <a:pPr>
              <a:buFont typeface="Wingdings" panose="05000000000000000000" pitchFamily="2" charset="2"/>
              <a:buChar char="Ø"/>
            </a:pPr>
            <a:endParaRPr lang="en-IE" sz="3600" dirty="0">
              <a:ea typeface="Calibri"/>
              <a:cs typeface="Calibri"/>
            </a:endParaRPr>
          </a:p>
          <a:p>
            <a:pPr>
              <a:buFont typeface="Wingdings" panose="05000000000000000000" pitchFamily="2" charset="2"/>
              <a:buChar char="Ø"/>
            </a:pPr>
            <a:r>
              <a:rPr lang="en-IE" sz="3600" dirty="0"/>
              <a:t>Community &amp; Dialogue</a:t>
            </a:r>
          </a:p>
          <a:p>
            <a:pPr>
              <a:buFont typeface="Wingdings" panose="05000000000000000000" pitchFamily="2" charset="2"/>
              <a:buChar char="Ø"/>
            </a:pPr>
            <a:endParaRPr lang="en-IE" sz="3600" dirty="0">
              <a:ea typeface="Calibri"/>
              <a:cs typeface="Calibri"/>
            </a:endParaRPr>
          </a:p>
          <a:p>
            <a:pPr>
              <a:buFont typeface="Wingdings" panose="05000000000000000000" pitchFamily="2" charset="2"/>
              <a:buChar char="Ø"/>
            </a:pPr>
            <a:r>
              <a:rPr lang="en-IE" sz="3600" dirty="0">
                <a:solidFill>
                  <a:srgbClr val="0070C0"/>
                </a:solidFill>
                <a:ea typeface="+mn-lt"/>
                <a:cs typeface="+mn-lt"/>
              </a:rPr>
              <a:t>Visibility</a:t>
            </a:r>
            <a:r>
              <a:rPr lang="en-IE" sz="3600" dirty="0">
                <a:solidFill>
                  <a:srgbClr val="0070C0"/>
                </a:solidFill>
              </a:rPr>
              <a:t> &amp; Advocacy</a:t>
            </a:r>
            <a:endParaRPr lang="en-IE" sz="3600" dirty="0">
              <a:solidFill>
                <a:srgbClr val="0070C0"/>
              </a:solidFill>
              <a:ea typeface="Calibri"/>
              <a:cs typeface="Calibri"/>
            </a:endParaRPr>
          </a:p>
          <a:p>
            <a:pPr marL="342265" indent="-342265"/>
            <a:endParaRPr lang="en-IE" b="1" dirty="0">
              <a:ea typeface="Calibri"/>
              <a:cs typeface="Calibri"/>
            </a:endParaRPr>
          </a:p>
          <a:p>
            <a:pPr marL="342265" indent="-342265"/>
            <a:endParaRPr lang="en-IE" sz="2400" b="1" dirty="0">
              <a:ea typeface="Calibri"/>
              <a:cs typeface="Calibri"/>
            </a:endParaRPr>
          </a:p>
        </p:txBody>
      </p:sp>
      <p:pic>
        <p:nvPicPr>
          <p:cNvPr id="6" name="Picture 5" descr="Feedback Image between people">
            <a:extLst>
              <a:ext uri="{FF2B5EF4-FFF2-40B4-BE49-F238E27FC236}">
                <a16:creationId xmlns:a16="http://schemas.microsoft.com/office/drawing/2014/main" id="{BE624093-1F8A-2FC3-2C25-C9D8EF925E5D}"/>
              </a:ext>
            </a:extLst>
          </p:cNvPr>
          <p:cNvPicPr>
            <a:picLocks noChangeAspect="1"/>
          </p:cNvPicPr>
          <p:nvPr/>
        </p:nvPicPr>
        <p:blipFill>
          <a:blip r:embed="rId3"/>
          <a:stretch>
            <a:fillRect/>
          </a:stretch>
        </p:blipFill>
        <p:spPr>
          <a:xfrm>
            <a:off x="8202366" y="1756743"/>
            <a:ext cx="2958694" cy="2958694"/>
          </a:xfrm>
          <a:prstGeom prst="rect">
            <a:avLst/>
          </a:prstGeom>
        </p:spPr>
      </p:pic>
      <p:pic>
        <p:nvPicPr>
          <p:cNvPr id="7" name="Picture 6">
            <a:extLst>
              <a:ext uri="{FF2B5EF4-FFF2-40B4-BE49-F238E27FC236}">
                <a16:creationId xmlns:a16="http://schemas.microsoft.com/office/drawing/2014/main" id="{0DA537B5-1D01-6290-05A1-0254D6B9CA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36512" y="6015768"/>
            <a:ext cx="4387648" cy="878464"/>
          </a:xfrm>
          <a:prstGeom prst="rect">
            <a:avLst/>
          </a:prstGeom>
          <a:ln>
            <a:noFill/>
          </a:ln>
          <a:effectLst>
            <a:softEdge rad="112500"/>
          </a:effectLst>
        </p:spPr>
      </p:pic>
    </p:spTree>
    <p:extLst>
      <p:ext uri="{BB962C8B-B14F-4D97-AF65-F5344CB8AC3E}">
        <p14:creationId xmlns:p14="http://schemas.microsoft.com/office/powerpoint/2010/main" val="180357122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1DAFD-481D-D438-E7AE-A5EC56682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C5323-7301-461D-D01A-52692E123860}"/>
              </a:ext>
            </a:extLst>
          </p:cNvPr>
          <p:cNvSpPr>
            <a:spLocks noGrp="1"/>
          </p:cNvSpPr>
          <p:nvPr>
            <p:ph type="title"/>
          </p:nvPr>
        </p:nvSpPr>
        <p:spPr>
          <a:xfrm>
            <a:off x="681628" y="256788"/>
            <a:ext cx="4206239" cy="840833"/>
          </a:xfrm>
        </p:spPr>
        <p:txBody>
          <a:bodyPr>
            <a:noAutofit/>
          </a:bodyPr>
          <a:lstStyle/>
          <a:p>
            <a:r>
              <a:rPr lang="en-US" sz="5400" dirty="0"/>
              <a:t>Challenges</a:t>
            </a:r>
          </a:p>
        </p:txBody>
      </p:sp>
      <p:pic>
        <p:nvPicPr>
          <p:cNvPr id="19" name="Graphic 18">
            <a:extLst>
              <a:ext uri="{FF2B5EF4-FFF2-40B4-BE49-F238E27FC236}">
                <a16:creationId xmlns:a16="http://schemas.microsoft.com/office/drawing/2014/main" id="{B8B8F7B1-1CA8-125E-8BD9-F7FE55D8855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9424" y="778033"/>
            <a:ext cx="1287193" cy="1287193"/>
          </a:xfrm>
          <a:prstGeom prst="rect">
            <a:avLst/>
          </a:prstGeom>
        </p:spPr>
      </p:pic>
      <p:sp>
        <p:nvSpPr>
          <p:cNvPr id="16" name="Title 1">
            <a:extLst>
              <a:ext uri="{FF2B5EF4-FFF2-40B4-BE49-F238E27FC236}">
                <a16:creationId xmlns:a16="http://schemas.microsoft.com/office/drawing/2014/main" id="{6BF18ECE-5240-539C-71FE-5336D4AEC205}"/>
              </a:ext>
            </a:extLst>
          </p:cNvPr>
          <p:cNvSpPr txBox="1">
            <a:spLocks/>
          </p:cNvSpPr>
          <p:nvPr/>
        </p:nvSpPr>
        <p:spPr>
          <a:xfrm>
            <a:off x="6466606" y="256788"/>
            <a:ext cx="4206239" cy="840833"/>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ts val="0"/>
              </a:spcBef>
              <a:spcAft>
                <a:spcPts val="0"/>
              </a:spcAft>
              <a:buNone/>
              <a:defRPr sz="3800" u="none" kern="1200" spc="-150">
                <a:solidFill>
                  <a:srgbClr val="001A79"/>
                </a:solidFill>
                <a:latin typeface="Arial" panose="020B0604020202020204" pitchFamily="34" charset="0"/>
                <a:ea typeface="+mj-ea"/>
                <a:cs typeface="Arial" panose="020B0604020202020204" pitchFamily="34" charset="0"/>
              </a:defRPr>
            </a:lvl1pPr>
          </a:lstStyle>
          <a:p>
            <a:r>
              <a:rPr lang="en-US" sz="5400" dirty="0">
                <a:solidFill>
                  <a:srgbClr val="FF791E"/>
                </a:solidFill>
              </a:rPr>
              <a:t>Enablers</a:t>
            </a:r>
          </a:p>
        </p:txBody>
      </p:sp>
      <p:pic>
        <p:nvPicPr>
          <p:cNvPr id="21" name="Graphic 20">
            <a:extLst>
              <a:ext uri="{FF2B5EF4-FFF2-40B4-BE49-F238E27FC236}">
                <a16:creationId xmlns:a16="http://schemas.microsoft.com/office/drawing/2014/main" id="{F073CDD7-2AD8-C7AD-7623-C92075EEB40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2155" y="1018513"/>
            <a:ext cx="1219972" cy="1219972"/>
          </a:xfrm>
          <a:prstGeom prst="rect">
            <a:avLst/>
          </a:prstGeom>
        </p:spPr>
      </p:pic>
      <p:sp>
        <p:nvSpPr>
          <p:cNvPr id="13" name="Text Placeholder 12">
            <a:extLst>
              <a:ext uri="{FF2B5EF4-FFF2-40B4-BE49-F238E27FC236}">
                <a16:creationId xmlns:a16="http://schemas.microsoft.com/office/drawing/2014/main" id="{96D3CCCD-6E73-74A8-EC2F-BD9A2140C63A}"/>
              </a:ext>
            </a:extLst>
          </p:cNvPr>
          <p:cNvSpPr>
            <a:spLocks noGrp="1"/>
          </p:cNvSpPr>
          <p:nvPr>
            <p:ph type="body" idx="19"/>
          </p:nvPr>
        </p:nvSpPr>
        <p:spPr>
          <a:xfrm>
            <a:off x="406818" y="2266253"/>
            <a:ext cx="5272087" cy="4172236"/>
          </a:xfrm>
        </p:spPr>
        <p:txBody>
          <a:bodyPr vert="horz" lIns="0" tIns="0" rIns="0" bIns="0" rtlCol="0" anchor="t">
            <a:noAutofit/>
          </a:bodyPr>
          <a:lstStyle/>
          <a:p>
            <a:pPr marL="457200" indent="-457200">
              <a:buFont typeface="Wingdings" panose="05000000000000000000" pitchFamily="2" charset="2"/>
              <a:buChar char="Ø"/>
            </a:pPr>
            <a:r>
              <a:rPr lang="en-US" sz="2800" dirty="0">
                <a:solidFill>
                  <a:schemeClr val="tx1"/>
                </a:solidFill>
                <a:latin typeface="Arial"/>
                <a:cs typeface="Arial"/>
              </a:rPr>
              <a:t>Time to learn about UDL</a:t>
            </a:r>
          </a:p>
          <a:p>
            <a:pPr marL="457200" indent="-457200">
              <a:buFont typeface="Wingdings" panose="05000000000000000000" pitchFamily="2" charset="2"/>
              <a:buChar char="Ø"/>
            </a:pPr>
            <a:endParaRPr lang="en-US" sz="2800" dirty="0">
              <a:solidFill>
                <a:schemeClr val="tx1"/>
              </a:solidFill>
              <a:latin typeface="Arial"/>
              <a:cs typeface="Arial"/>
            </a:endParaRPr>
          </a:p>
          <a:p>
            <a:pPr marL="457200" indent="-457200">
              <a:buFont typeface="Wingdings" panose="05000000000000000000" pitchFamily="2" charset="2"/>
              <a:buChar char="Ø"/>
            </a:pPr>
            <a:r>
              <a:rPr lang="en-US" sz="2800" dirty="0">
                <a:solidFill>
                  <a:schemeClr val="tx1"/>
                </a:solidFill>
                <a:latin typeface="Arial"/>
                <a:cs typeface="Arial"/>
              </a:rPr>
              <a:t>Capacity to implement UDL</a:t>
            </a:r>
          </a:p>
          <a:p>
            <a:pPr marL="457200" indent="-457200">
              <a:buFont typeface="Wingdings" panose="05000000000000000000" pitchFamily="2" charset="2"/>
              <a:buChar char="Ø"/>
            </a:pPr>
            <a:endParaRPr lang="en-US" sz="2800" dirty="0">
              <a:solidFill>
                <a:schemeClr val="tx1"/>
              </a:solidFill>
              <a:latin typeface="Arial"/>
              <a:cs typeface="Arial"/>
            </a:endParaRPr>
          </a:p>
          <a:p>
            <a:pPr marL="457200" indent="-457200">
              <a:buFont typeface="Wingdings" panose="05000000000000000000" pitchFamily="2" charset="2"/>
              <a:buChar char="Ø"/>
            </a:pPr>
            <a:r>
              <a:rPr lang="en-US" sz="2800" dirty="0">
                <a:solidFill>
                  <a:schemeClr val="tx1"/>
                </a:solidFill>
                <a:latin typeface="Arial"/>
                <a:cs typeface="Arial"/>
              </a:rPr>
              <a:t>Support to gather feedback on implementations</a:t>
            </a:r>
          </a:p>
          <a:p>
            <a:pPr marL="457200" indent="-457200">
              <a:buFont typeface="Wingdings" panose="05000000000000000000" pitchFamily="2" charset="2"/>
              <a:buChar char="Ø"/>
            </a:pPr>
            <a:endParaRPr lang="en-US" sz="2800" dirty="0">
              <a:solidFill>
                <a:schemeClr val="tx1"/>
              </a:solidFill>
              <a:latin typeface="Arial"/>
              <a:cs typeface="Arial"/>
            </a:endParaRPr>
          </a:p>
          <a:p>
            <a:pPr marL="457200" indent="-457200">
              <a:buFont typeface="Wingdings" panose="05000000000000000000" pitchFamily="2" charset="2"/>
              <a:buChar char="Ø"/>
            </a:pPr>
            <a:r>
              <a:rPr lang="en-US" sz="2800" dirty="0">
                <a:solidFill>
                  <a:schemeClr val="tx1"/>
                </a:solidFill>
                <a:latin typeface="Arial"/>
                <a:cs typeface="Arial"/>
              </a:rPr>
              <a:t>Identifying measures of success</a:t>
            </a:r>
          </a:p>
          <a:p>
            <a:pPr marL="457200" indent="-457200">
              <a:buFont typeface="Wingdings" panose="05000000000000000000" pitchFamily="2" charset="2"/>
              <a:buChar char="Ø"/>
            </a:pPr>
            <a:endParaRPr lang="en-US" sz="2800" dirty="0">
              <a:solidFill>
                <a:schemeClr val="tx1"/>
              </a:solidFill>
              <a:latin typeface="Arial"/>
              <a:cs typeface="Arial"/>
            </a:endParaRPr>
          </a:p>
          <a:p>
            <a:pPr marL="457200" indent="-457200">
              <a:buFont typeface="Wingdings" panose="05000000000000000000" pitchFamily="2" charset="2"/>
              <a:buChar char="Ø"/>
            </a:pPr>
            <a:r>
              <a:rPr lang="en-US" sz="2800" dirty="0">
                <a:solidFill>
                  <a:schemeClr val="tx1"/>
                </a:solidFill>
                <a:latin typeface="Arial"/>
                <a:cs typeface="Arial"/>
              </a:rPr>
              <a:t>Institutional silos</a:t>
            </a:r>
          </a:p>
          <a:p>
            <a:pPr marL="285750" indent="-285750">
              <a:buFont typeface="Arial" panose="020B0604020202020204" pitchFamily="34" charset="0"/>
              <a:buChar char="•"/>
            </a:pPr>
            <a:endParaRPr lang="en-US" sz="3200" dirty="0">
              <a:solidFill>
                <a:srgbClr val="005B5E"/>
              </a:solidFill>
            </a:endParaRPr>
          </a:p>
          <a:p>
            <a:pPr marL="285750" indent="-285750">
              <a:buFont typeface="Arial" panose="020B0604020202020204" pitchFamily="34" charset="0"/>
              <a:buChar char="•"/>
            </a:pPr>
            <a:endParaRPr lang="en-US" sz="3200" dirty="0">
              <a:solidFill>
                <a:srgbClr val="005B5E"/>
              </a:solidFill>
            </a:endParaRPr>
          </a:p>
        </p:txBody>
      </p:sp>
      <p:sp>
        <p:nvSpPr>
          <p:cNvPr id="17" name="Text Placeholder 12">
            <a:extLst>
              <a:ext uri="{FF2B5EF4-FFF2-40B4-BE49-F238E27FC236}">
                <a16:creationId xmlns:a16="http://schemas.microsoft.com/office/drawing/2014/main" id="{A03684E9-B591-BF48-87DA-2F718C6C02F8}"/>
              </a:ext>
            </a:extLst>
          </p:cNvPr>
          <p:cNvSpPr txBox="1">
            <a:spLocks/>
          </p:cNvSpPr>
          <p:nvPr/>
        </p:nvSpPr>
        <p:spPr>
          <a:xfrm>
            <a:off x="6114913" y="2266253"/>
            <a:ext cx="5449558" cy="417223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01A79"/>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Wingdings" panose="05000000000000000000" pitchFamily="2" charset="2"/>
              <a:buChar char="Ø"/>
            </a:pPr>
            <a:r>
              <a:rPr lang="en-US" sz="2800" dirty="0">
                <a:solidFill>
                  <a:schemeClr val="accent1">
                    <a:lumMod val="75000"/>
                  </a:schemeClr>
                </a:solidFill>
              </a:rPr>
              <a:t>UDL badge and modules</a:t>
            </a:r>
          </a:p>
          <a:p>
            <a:pPr marL="457200" indent="-457200">
              <a:buFont typeface="Wingdings" panose="05000000000000000000" pitchFamily="2" charset="2"/>
              <a:buChar char="Ø"/>
            </a:pPr>
            <a:endParaRPr lang="en-US" sz="2800" dirty="0">
              <a:solidFill>
                <a:schemeClr val="accent1">
                  <a:lumMod val="75000"/>
                </a:schemeClr>
              </a:solidFill>
            </a:endParaRPr>
          </a:p>
          <a:p>
            <a:pPr marL="457200" indent="-457200">
              <a:buFont typeface="Wingdings" panose="05000000000000000000" pitchFamily="2" charset="2"/>
              <a:buChar char="Ø"/>
            </a:pPr>
            <a:r>
              <a:rPr lang="en-US" sz="2800" dirty="0">
                <a:solidFill>
                  <a:schemeClr val="accent1">
                    <a:lumMod val="75000"/>
                  </a:schemeClr>
                </a:solidFill>
              </a:rPr>
              <a:t>Institutional support and policy alignment – CPD course for senior leaders</a:t>
            </a:r>
          </a:p>
          <a:p>
            <a:pPr marL="457200" indent="-457200">
              <a:buFont typeface="Wingdings" panose="05000000000000000000" pitchFamily="2" charset="2"/>
              <a:buChar char="Ø"/>
            </a:pPr>
            <a:endParaRPr lang="en-US" sz="2800" dirty="0">
              <a:solidFill>
                <a:schemeClr val="accent1">
                  <a:lumMod val="75000"/>
                </a:schemeClr>
              </a:solidFill>
            </a:endParaRPr>
          </a:p>
          <a:p>
            <a:pPr marL="457200" indent="-457200">
              <a:buFont typeface="Wingdings" panose="05000000000000000000" pitchFamily="2" charset="2"/>
              <a:buChar char="Ø"/>
            </a:pPr>
            <a:r>
              <a:rPr lang="en-US" sz="2800" dirty="0">
                <a:solidFill>
                  <a:schemeClr val="accent1">
                    <a:lumMod val="75000"/>
                  </a:schemeClr>
                </a:solidFill>
              </a:rPr>
              <a:t>Add questions to module feedback forms and studentsurvey.ie</a:t>
            </a:r>
          </a:p>
          <a:p>
            <a:pPr marL="457200" indent="-457200">
              <a:buFont typeface="Wingdings" panose="05000000000000000000" pitchFamily="2" charset="2"/>
              <a:buChar char="Ø"/>
            </a:pPr>
            <a:endParaRPr lang="en-US" sz="2800" dirty="0">
              <a:solidFill>
                <a:schemeClr val="accent1">
                  <a:lumMod val="75000"/>
                </a:schemeClr>
              </a:solidFill>
            </a:endParaRPr>
          </a:p>
          <a:p>
            <a:pPr marL="457200" indent="-457200">
              <a:buFont typeface="Wingdings" panose="05000000000000000000" pitchFamily="2" charset="2"/>
              <a:buChar char="Ø"/>
            </a:pPr>
            <a:r>
              <a:rPr lang="en-US" sz="2800" dirty="0">
                <a:solidFill>
                  <a:schemeClr val="accent1">
                    <a:lumMod val="75000"/>
                  </a:schemeClr>
                </a:solidFill>
              </a:rPr>
              <a:t>Ongoing CPD</a:t>
            </a:r>
          </a:p>
          <a:p>
            <a:pPr marL="457200" indent="-457200">
              <a:buFont typeface="Wingdings" panose="05000000000000000000" pitchFamily="2" charset="2"/>
              <a:buChar char="Ø"/>
            </a:pPr>
            <a:endParaRPr lang="en-US" sz="2800" dirty="0">
              <a:solidFill>
                <a:schemeClr val="accent1">
                  <a:lumMod val="75000"/>
                </a:schemeClr>
              </a:solidFill>
            </a:endParaRP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9052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9C3B-7F1D-D067-6A3F-BDB29E8DA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9874A-F96B-D281-9A21-DFC1B14F94B7}"/>
              </a:ext>
            </a:extLst>
          </p:cNvPr>
          <p:cNvSpPr>
            <a:spLocks noGrp="1"/>
          </p:cNvSpPr>
          <p:nvPr>
            <p:ph type="title"/>
          </p:nvPr>
        </p:nvSpPr>
        <p:spPr>
          <a:xfrm>
            <a:off x="0" y="-76200"/>
            <a:ext cx="12192000" cy="721659"/>
          </a:xfrm>
        </p:spPr>
        <p:txBody>
          <a:bodyPr>
            <a:normAutofit/>
          </a:bodyPr>
          <a:lstStyle/>
          <a:p>
            <a:pPr marL="342265" indent="-342265" algn="ctr"/>
            <a:r>
              <a:rPr lang="en-IE" dirty="0">
                <a:solidFill>
                  <a:schemeClr val="bg1"/>
                </a:solidFill>
                <a:ea typeface="Calibri"/>
                <a:cs typeface="Calibri"/>
              </a:rPr>
              <a:t>Practical Recommendations</a:t>
            </a:r>
          </a:p>
        </p:txBody>
      </p:sp>
      <p:sp>
        <p:nvSpPr>
          <p:cNvPr id="4" name="Slide Number Placeholder 3">
            <a:extLst>
              <a:ext uri="{FF2B5EF4-FFF2-40B4-BE49-F238E27FC236}">
                <a16:creationId xmlns:a16="http://schemas.microsoft.com/office/drawing/2014/main" id="{63C332AD-DEED-0D32-2DE0-F417E4F68965}"/>
              </a:ext>
            </a:extLst>
          </p:cNvPr>
          <p:cNvSpPr>
            <a:spLocks noGrp="1"/>
          </p:cNvSpPr>
          <p:nvPr>
            <p:ph type="sldNum" sz="quarter" idx="12"/>
          </p:nvPr>
        </p:nvSpPr>
        <p:spPr/>
        <p:txBody>
          <a:bodyPr/>
          <a:lstStyle/>
          <a:p>
            <a:pPr fontAlgn="auto">
              <a:spcBef>
                <a:spcPts val="0"/>
              </a:spcBef>
              <a:spcAft>
                <a:spcPts val="0"/>
              </a:spcAft>
            </a:pPr>
            <a:fld id="{9E03E59C-C5A1-4E34-99A0-02328D1430BE}" type="slidenum">
              <a:rPr lang="en-US" smtClean="0">
                <a:solidFill>
                  <a:prstClr val="black">
                    <a:tint val="75000"/>
                  </a:prstClr>
                </a:solidFill>
                <a:latin typeface="Calibri"/>
              </a:rPr>
              <a:pPr fontAlgn="auto">
                <a:spcBef>
                  <a:spcPts val="0"/>
                </a:spcBef>
                <a:spcAft>
                  <a:spcPts val="0"/>
                </a:spcAft>
              </a:pPr>
              <a:t>13</a:t>
            </a:fld>
            <a:endParaRPr lang="en-US">
              <a:solidFill>
                <a:prstClr val="black">
                  <a:tint val="75000"/>
                </a:prstClr>
              </a:solidFill>
              <a:latin typeface="Calibri"/>
            </a:endParaRPr>
          </a:p>
        </p:txBody>
      </p:sp>
      <p:pic>
        <p:nvPicPr>
          <p:cNvPr id="9" name="Picture 8" descr="Aligning Inclusive Practice with Institutional Strategy image with arrows pointing to Structured Communities of Practice&#10;Cross-campus collaboration&#10;Embedding UDL in initial teacher education&#10;Cross-departmental collaboration&#10;Flexible and scalable training models Responding to increasing learner diversity&#10;Preparing educators to understand and apply UDL principles and frameworks&#10;Preparing educators to understand and apply UDL principles and frameworks&#10;&#10;">
            <a:extLst>
              <a:ext uri="{FF2B5EF4-FFF2-40B4-BE49-F238E27FC236}">
                <a16:creationId xmlns:a16="http://schemas.microsoft.com/office/drawing/2014/main" id="{9A3F498C-9BCB-A317-CB19-2FA80F6DA2D4}"/>
              </a:ext>
            </a:extLst>
          </p:cNvPr>
          <p:cNvPicPr>
            <a:picLocks noChangeAspect="1"/>
          </p:cNvPicPr>
          <p:nvPr/>
        </p:nvPicPr>
        <p:blipFill>
          <a:blip r:embed="rId3"/>
          <a:stretch>
            <a:fillRect/>
          </a:stretch>
        </p:blipFill>
        <p:spPr>
          <a:xfrm>
            <a:off x="1163917" y="842682"/>
            <a:ext cx="9762565" cy="59056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118199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CA02-5C1D-934B-FBB2-5F50196E0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EA8A8-D7C2-21CF-451B-AEE169A6C586}"/>
              </a:ext>
            </a:extLst>
          </p:cNvPr>
          <p:cNvSpPr>
            <a:spLocks noGrp="1"/>
          </p:cNvSpPr>
          <p:nvPr>
            <p:ph type="title"/>
          </p:nvPr>
        </p:nvSpPr>
        <p:spPr>
          <a:xfrm>
            <a:off x="520506" y="513577"/>
            <a:ext cx="5289451" cy="840833"/>
          </a:xfrm>
        </p:spPr>
        <p:txBody>
          <a:bodyPr>
            <a:normAutofit/>
          </a:bodyPr>
          <a:lstStyle/>
          <a:p>
            <a:r>
              <a:rPr lang="en-US" sz="5400" dirty="0">
                <a:solidFill>
                  <a:srgbClr val="FF791E"/>
                </a:solidFill>
              </a:rPr>
              <a:t>Key takeaway</a:t>
            </a:r>
          </a:p>
        </p:txBody>
      </p:sp>
      <p:sp>
        <p:nvSpPr>
          <p:cNvPr id="13" name="Text Placeholder 12">
            <a:extLst>
              <a:ext uri="{FF2B5EF4-FFF2-40B4-BE49-F238E27FC236}">
                <a16:creationId xmlns:a16="http://schemas.microsoft.com/office/drawing/2014/main" id="{05A0D6E1-66E5-5324-499A-C9122991A548}"/>
              </a:ext>
            </a:extLst>
          </p:cNvPr>
          <p:cNvSpPr>
            <a:spLocks noGrp="1"/>
          </p:cNvSpPr>
          <p:nvPr>
            <p:ph type="body" idx="19"/>
          </p:nvPr>
        </p:nvSpPr>
        <p:spPr>
          <a:xfrm>
            <a:off x="393811" y="1807209"/>
            <a:ext cx="4413526" cy="3243581"/>
          </a:xfrm>
        </p:spPr>
        <p:txBody>
          <a:bodyPr/>
          <a:lstStyle/>
          <a:p>
            <a:r>
              <a:rPr lang="en-US" sz="3600" dirty="0">
                <a:solidFill>
                  <a:srgbClr val="0070C0"/>
                </a:solidFill>
              </a:rPr>
              <a:t>Commitment of ATU’s UDL Centre of Excellence </a:t>
            </a:r>
          </a:p>
        </p:txBody>
      </p:sp>
      <p:pic>
        <p:nvPicPr>
          <p:cNvPr id="24" name="Picture 23" descr="Banner image for ATU's UDL Centre of Excellence with the title of the centre and a stock image of three students.">
            <a:extLst>
              <a:ext uri="{FF2B5EF4-FFF2-40B4-BE49-F238E27FC236}">
                <a16:creationId xmlns:a16="http://schemas.microsoft.com/office/drawing/2014/main" id="{A6E70203-5ADE-847A-BF59-C9DDEC5C882C}"/>
              </a:ext>
            </a:extLst>
          </p:cNvPr>
          <p:cNvPicPr>
            <a:picLocks noChangeAspect="1"/>
          </p:cNvPicPr>
          <p:nvPr/>
        </p:nvPicPr>
        <p:blipFill>
          <a:blip r:embed="rId3"/>
          <a:stretch>
            <a:fillRect/>
          </a:stretch>
        </p:blipFill>
        <p:spPr>
          <a:xfrm>
            <a:off x="393812" y="4261559"/>
            <a:ext cx="4507913" cy="1976077"/>
          </a:xfrm>
          <a:prstGeom prst="rect">
            <a:avLst/>
          </a:prstGeom>
        </p:spPr>
      </p:pic>
      <p:pic>
        <p:nvPicPr>
          <p:cNvPr id="14" name="Graphic 13">
            <a:extLst>
              <a:ext uri="{FF2B5EF4-FFF2-40B4-BE49-F238E27FC236}">
                <a16:creationId xmlns:a16="http://schemas.microsoft.com/office/drawing/2014/main" id="{0AB3D82D-B743-1437-F3FF-F05423C3732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857" y="113941"/>
            <a:ext cx="914400" cy="914400"/>
          </a:xfrm>
          <a:prstGeom prst="rect">
            <a:avLst/>
          </a:prstGeom>
        </p:spPr>
      </p:pic>
      <p:sp>
        <p:nvSpPr>
          <p:cNvPr id="20" name="TextBox 19">
            <a:extLst>
              <a:ext uri="{FF2B5EF4-FFF2-40B4-BE49-F238E27FC236}">
                <a16:creationId xmlns:a16="http://schemas.microsoft.com/office/drawing/2014/main" id="{3A2D469D-CCD0-1388-4516-BB51B76B7839}"/>
              </a:ext>
            </a:extLst>
          </p:cNvPr>
          <p:cNvSpPr txBox="1"/>
          <p:nvPr/>
        </p:nvSpPr>
        <p:spPr>
          <a:xfrm>
            <a:off x="8003045" y="190974"/>
            <a:ext cx="4115249" cy="954107"/>
          </a:xfrm>
          <a:prstGeom prst="rect">
            <a:avLst/>
          </a:prstGeom>
          <a:noFill/>
        </p:spPr>
        <p:txBody>
          <a:bodyPr wrap="square">
            <a:spAutoFit/>
          </a:bodyPr>
          <a:lstStyle/>
          <a:p>
            <a:r>
              <a:rPr lang="en-US" sz="2800" dirty="0">
                <a:solidFill>
                  <a:schemeClr val="accent2"/>
                </a:solidFill>
              </a:rPr>
              <a:t>Staff time allocation recognition / awards</a:t>
            </a:r>
            <a:endParaRPr lang="en-IE" sz="2800" dirty="0">
              <a:solidFill>
                <a:schemeClr val="accent2"/>
              </a:solidFill>
            </a:endParaRPr>
          </a:p>
        </p:txBody>
      </p:sp>
      <p:pic>
        <p:nvPicPr>
          <p:cNvPr id="23" name="Picture 22">
            <a:extLst>
              <a:ext uri="{FF2B5EF4-FFF2-40B4-BE49-F238E27FC236}">
                <a16:creationId xmlns:a16="http://schemas.microsoft.com/office/drawing/2014/main" id="{E95DBD9B-F72F-A1FF-1062-4A1C75249F4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15196" y="1422853"/>
            <a:ext cx="1025694" cy="1025694"/>
          </a:xfrm>
          <a:prstGeom prst="rect">
            <a:avLst/>
          </a:prstGeom>
        </p:spPr>
      </p:pic>
      <p:sp>
        <p:nvSpPr>
          <p:cNvPr id="25" name="TextBox 24">
            <a:extLst>
              <a:ext uri="{FF2B5EF4-FFF2-40B4-BE49-F238E27FC236}">
                <a16:creationId xmlns:a16="http://schemas.microsoft.com/office/drawing/2014/main" id="{CE48F296-6D37-A5BB-4923-B9579034A32E}"/>
              </a:ext>
            </a:extLst>
          </p:cNvPr>
          <p:cNvSpPr txBox="1"/>
          <p:nvPr/>
        </p:nvSpPr>
        <p:spPr>
          <a:xfrm>
            <a:off x="7992798" y="1433758"/>
            <a:ext cx="3383413" cy="954107"/>
          </a:xfrm>
          <a:prstGeom prst="rect">
            <a:avLst/>
          </a:prstGeom>
          <a:noFill/>
        </p:spPr>
        <p:txBody>
          <a:bodyPr wrap="square">
            <a:spAutoFit/>
          </a:bodyPr>
          <a:lstStyle/>
          <a:p>
            <a:r>
              <a:rPr lang="en-US" sz="2800" dirty="0">
                <a:solidFill>
                  <a:srgbClr val="0070C0"/>
                </a:solidFill>
              </a:rPr>
              <a:t>Increased confidence applying UDL </a:t>
            </a:r>
            <a:endParaRPr lang="en-IE" sz="2800" dirty="0">
              <a:solidFill>
                <a:srgbClr val="0070C0"/>
              </a:solidFill>
            </a:endParaRPr>
          </a:p>
        </p:txBody>
      </p:sp>
      <p:pic>
        <p:nvPicPr>
          <p:cNvPr id="15" name="Picture 14">
            <a:extLst>
              <a:ext uri="{FF2B5EF4-FFF2-40B4-BE49-F238E27FC236}">
                <a16:creationId xmlns:a16="http://schemas.microsoft.com/office/drawing/2014/main" id="{F101CE66-6707-8444-660A-CF0AE1C69A8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32102" y="2979557"/>
            <a:ext cx="957911" cy="957911"/>
          </a:xfrm>
          <a:prstGeom prst="rect">
            <a:avLst/>
          </a:prstGeom>
        </p:spPr>
      </p:pic>
      <p:sp>
        <p:nvSpPr>
          <p:cNvPr id="17" name="TextBox 16">
            <a:extLst>
              <a:ext uri="{FF2B5EF4-FFF2-40B4-BE49-F238E27FC236}">
                <a16:creationId xmlns:a16="http://schemas.microsoft.com/office/drawing/2014/main" id="{64DFB1E8-FBE3-0FD9-12AB-4640E2EF8D10}"/>
              </a:ext>
            </a:extLst>
          </p:cNvPr>
          <p:cNvSpPr txBox="1"/>
          <p:nvPr/>
        </p:nvSpPr>
        <p:spPr>
          <a:xfrm>
            <a:off x="7992798" y="2736501"/>
            <a:ext cx="3517884" cy="1384995"/>
          </a:xfrm>
          <a:prstGeom prst="rect">
            <a:avLst/>
          </a:prstGeom>
          <a:noFill/>
        </p:spPr>
        <p:txBody>
          <a:bodyPr wrap="square">
            <a:spAutoFit/>
          </a:bodyPr>
          <a:lstStyle/>
          <a:p>
            <a:r>
              <a:rPr lang="en-US" sz="2800" dirty="0">
                <a:solidFill>
                  <a:schemeClr val="accent2"/>
                </a:solidFill>
              </a:rPr>
              <a:t>Collaboration fosters shared culture of inclusion</a:t>
            </a:r>
            <a:endParaRPr lang="en-IE" sz="2800" dirty="0">
              <a:solidFill>
                <a:schemeClr val="accent2"/>
              </a:solidFill>
            </a:endParaRPr>
          </a:p>
        </p:txBody>
      </p:sp>
      <p:pic>
        <p:nvPicPr>
          <p:cNvPr id="18" name="Graphic 17">
            <a:extLst>
              <a:ext uri="{FF2B5EF4-FFF2-40B4-BE49-F238E27FC236}">
                <a16:creationId xmlns:a16="http://schemas.microsoft.com/office/drawing/2014/main" id="{2E22FBF4-F120-A1F0-47BE-42BDF2D3C3E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2102" y="4331980"/>
            <a:ext cx="914400" cy="914400"/>
          </a:xfrm>
          <a:prstGeom prst="rect">
            <a:avLst/>
          </a:prstGeom>
        </p:spPr>
      </p:pic>
      <p:sp>
        <p:nvSpPr>
          <p:cNvPr id="21" name="TextBox 20">
            <a:extLst>
              <a:ext uri="{FF2B5EF4-FFF2-40B4-BE49-F238E27FC236}">
                <a16:creationId xmlns:a16="http://schemas.microsoft.com/office/drawing/2014/main" id="{83571CEE-54FE-9A64-5B1B-FB775D000AE8}"/>
              </a:ext>
            </a:extLst>
          </p:cNvPr>
          <p:cNvSpPr txBox="1"/>
          <p:nvPr/>
        </p:nvSpPr>
        <p:spPr>
          <a:xfrm>
            <a:off x="7967061" y="4494856"/>
            <a:ext cx="3757728" cy="1384995"/>
          </a:xfrm>
          <a:prstGeom prst="rect">
            <a:avLst/>
          </a:prstGeom>
          <a:noFill/>
        </p:spPr>
        <p:txBody>
          <a:bodyPr wrap="square">
            <a:spAutoFit/>
          </a:bodyPr>
          <a:lstStyle/>
          <a:p>
            <a:r>
              <a:rPr lang="en-US" sz="2800" dirty="0">
                <a:solidFill>
                  <a:srgbClr val="0070C0"/>
                </a:solidFill>
              </a:rPr>
              <a:t>Scalable training material / resources of inclusion</a:t>
            </a:r>
            <a:endParaRPr lang="en-IE" sz="2800" dirty="0">
              <a:solidFill>
                <a:srgbClr val="0070C0"/>
              </a:solidFill>
            </a:endParaRPr>
          </a:p>
        </p:txBody>
      </p:sp>
      <p:pic>
        <p:nvPicPr>
          <p:cNvPr id="16" name="Graphic 15">
            <a:extLst>
              <a:ext uri="{FF2B5EF4-FFF2-40B4-BE49-F238E27FC236}">
                <a16:creationId xmlns:a16="http://schemas.microsoft.com/office/drawing/2014/main" id="{17F46FD0-54EC-4533-5262-5E47EFF6210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2102" y="5680623"/>
            <a:ext cx="914400" cy="914400"/>
          </a:xfrm>
          <a:prstGeom prst="rect">
            <a:avLst/>
          </a:prstGeom>
        </p:spPr>
      </p:pic>
      <p:sp>
        <p:nvSpPr>
          <p:cNvPr id="22" name="TextBox 21">
            <a:extLst>
              <a:ext uri="{FF2B5EF4-FFF2-40B4-BE49-F238E27FC236}">
                <a16:creationId xmlns:a16="http://schemas.microsoft.com/office/drawing/2014/main" id="{7502B4A2-9500-581D-F325-3F9DB9A37A8A}"/>
              </a:ext>
            </a:extLst>
          </p:cNvPr>
          <p:cNvSpPr txBox="1"/>
          <p:nvPr/>
        </p:nvSpPr>
        <p:spPr>
          <a:xfrm>
            <a:off x="8003045" y="6013043"/>
            <a:ext cx="2147668" cy="523220"/>
          </a:xfrm>
          <a:prstGeom prst="rect">
            <a:avLst/>
          </a:prstGeom>
          <a:noFill/>
        </p:spPr>
        <p:txBody>
          <a:bodyPr wrap="square">
            <a:spAutoFit/>
          </a:bodyPr>
          <a:lstStyle/>
          <a:p>
            <a:r>
              <a:rPr lang="en-US" sz="2800" dirty="0">
                <a:solidFill>
                  <a:schemeClr val="accent2"/>
                </a:solidFill>
              </a:rPr>
              <a:t>Lunch</a:t>
            </a:r>
            <a:endParaRPr lang="en-IE" sz="2800" dirty="0">
              <a:solidFill>
                <a:schemeClr val="accent2"/>
              </a:solidFill>
            </a:endParaRPr>
          </a:p>
        </p:txBody>
      </p:sp>
    </p:spTree>
    <p:extLst>
      <p:ext uri="{BB962C8B-B14F-4D97-AF65-F5344CB8AC3E}">
        <p14:creationId xmlns:p14="http://schemas.microsoft.com/office/powerpoint/2010/main" val="118868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3179-D800-28D4-94F7-951B30BD579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BCF3518-EC56-9B20-3C8B-E0D2761CA0BE}"/>
              </a:ext>
              <a:ext uri="{C183D7F6-B498-43B3-948B-1728B52AA6E4}">
                <adec:decorative xmlns:adec="http://schemas.microsoft.com/office/drawing/2017/decorative" val="0"/>
              </a:ext>
            </a:extLst>
          </p:cNvPr>
          <p:cNvSpPr txBox="1">
            <a:spLocks noGrp="1"/>
          </p:cNvSpPr>
          <p:nvPr>
            <p:ph type="title" idx="4294967295"/>
          </p:nvPr>
        </p:nvSpPr>
        <p:spPr>
          <a:xfrm>
            <a:off x="4131211" y="354039"/>
            <a:ext cx="5411504" cy="646331"/>
          </a:xfrm>
          <a:prstGeom prst="rect">
            <a:avLst/>
          </a:prstGeom>
          <a:noFill/>
          <a:ln>
            <a:solidFill>
              <a:srgbClr val="7BB9CB"/>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225" normalizeH="0" baseline="0" noProof="0" dirty="0">
                <a:ln>
                  <a:noFill/>
                </a:ln>
                <a:solidFill>
                  <a:srgbClr val="FF791E"/>
                </a:solidFill>
                <a:effectLst/>
                <a:uLnTx/>
                <a:uFillTx/>
                <a:latin typeface="+mn-lt"/>
                <a:ea typeface="+mn-ea"/>
                <a:cs typeface="+mn-cs"/>
              </a:rPr>
              <a:t>Go </a:t>
            </a:r>
            <a:r>
              <a:rPr kumimoji="0" lang="en-US" sz="3600" b="0" i="0" u="none" strike="noStrike" kern="1200" cap="none" spc="-225" normalizeH="0" baseline="0" noProof="0" dirty="0" err="1">
                <a:ln>
                  <a:noFill/>
                </a:ln>
                <a:solidFill>
                  <a:srgbClr val="FF791E"/>
                </a:solidFill>
                <a:effectLst/>
                <a:uLnTx/>
                <a:uFillTx/>
                <a:latin typeface="+mn-lt"/>
                <a:ea typeface="+mn-ea"/>
                <a:cs typeface="+mn-cs"/>
              </a:rPr>
              <a:t>raibh</a:t>
            </a:r>
            <a:r>
              <a:rPr kumimoji="0" lang="en-US" sz="3600" b="0" i="0" u="none" strike="noStrike" kern="1200" cap="none" spc="-225" normalizeH="0" baseline="0" noProof="0" dirty="0">
                <a:ln>
                  <a:noFill/>
                </a:ln>
                <a:solidFill>
                  <a:srgbClr val="FF791E"/>
                </a:solidFill>
                <a:effectLst/>
                <a:uLnTx/>
                <a:uFillTx/>
                <a:latin typeface="+mn-lt"/>
                <a:ea typeface="+mn-ea"/>
                <a:cs typeface="+mn-cs"/>
              </a:rPr>
              <a:t> </a:t>
            </a:r>
            <a:r>
              <a:rPr kumimoji="0" lang="en-US" sz="3600" b="0" i="0" u="none" strike="noStrike" kern="1200" cap="none" spc="-225" normalizeH="0" baseline="0" noProof="0" dirty="0" err="1">
                <a:ln>
                  <a:noFill/>
                </a:ln>
                <a:solidFill>
                  <a:srgbClr val="FF791E"/>
                </a:solidFill>
                <a:effectLst/>
                <a:uLnTx/>
                <a:uFillTx/>
                <a:latin typeface="+mn-lt"/>
                <a:ea typeface="+mn-ea"/>
                <a:cs typeface="+mn-cs"/>
              </a:rPr>
              <a:t>míle</a:t>
            </a:r>
            <a:r>
              <a:rPr kumimoji="0" lang="en-US" sz="3600" b="0" i="0" u="none" strike="noStrike" kern="1200" cap="none" spc="-225" normalizeH="0" baseline="0" noProof="0" dirty="0">
                <a:ln>
                  <a:noFill/>
                </a:ln>
                <a:solidFill>
                  <a:srgbClr val="FF791E"/>
                </a:solidFill>
                <a:effectLst/>
                <a:uLnTx/>
                <a:uFillTx/>
                <a:latin typeface="+mn-lt"/>
                <a:ea typeface="+mn-ea"/>
                <a:cs typeface="+mn-cs"/>
              </a:rPr>
              <a:t> </a:t>
            </a:r>
            <a:r>
              <a:rPr kumimoji="0" lang="en-US" sz="3600" b="0" i="0" u="none" strike="noStrike" kern="1200" cap="none" spc="-225" normalizeH="0" baseline="0" noProof="0" dirty="0" err="1">
                <a:ln>
                  <a:noFill/>
                </a:ln>
                <a:solidFill>
                  <a:srgbClr val="FF791E"/>
                </a:solidFill>
                <a:effectLst/>
                <a:uLnTx/>
                <a:uFillTx/>
                <a:latin typeface="+mn-lt"/>
                <a:ea typeface="+mn-ea"/>
                <a:cs typeface="+mn-cs"/>
              </a:rPr>
              <a:t>maith</a:t>
            </a:r>
            <a:r>
              <a:rPr kumimoji="0" lang="en-US" sz="3600" b="0" i="0" u="none" strike="noStrike" kern="1200" cap="none" spc="-225" normalizeH="0" baseline="0" noProof="0" dirty="0">
                <a:ln>
                  <a:noFill/>
                </a:ln>
                <a:solidFill>
                  <a:srgbClr val="FF791E"/>
                </a:solidFill>
                <a:effectLst/>
                <a:uLnTx/>
                <a:uFillTx/>
                <a:latin typeface="+mn-lt"/>
                <a:ea typeface="+mn-ea"/>
                <a:cs typeface="+mn-cs"/>
              </a:rPr>
              <a:t> </a:t>
            </a:r>
            <a:r>
              <a:rPr kumimoji="0" lang="en-US" sz="3600" b="0" i="0" u="none" strike="noStrike" kern="1200" cap="none" spc="-225" normalizeH="0" baseline="0" noProof="0" dirty="0" err="1">
                <a:ln>
                  <a:noFill/>
                </a:ln>
                <a:solidFill>
                  <a:srgbClr val="FF791E"/>
                </a:solidFill>
                <a:effectLst/>
                <a:uLnTx/>
                <a:uFillTx/>
                <a:latin typeface="+mn-lt"/>
                <a:ea typeface="+mn-ea"/>
                <a:cs typeface="+mn-cs"/>
              </a:rPr>
              <a:t>agaibh</a:t>
            </a:r>
            <a:endParaRPr kumimoji="0" lang="en-US" sz="3600" b="0" i="0" u="none" strike="noStrike" kern="1200" cap="none" spc="-225" normalizeH="0" baseline="0" noProof="0" dirty="0">
              <a:ln>
                <a:noFill/>
              </a:ln>
              <a:solidFill>
                <a:srgbClr val="FF791E"/>
              </a:solidFill>
              <a:effectLst/>
              <a:uLnTx/>
              <a:uFillTx/>
              <a:latin typeface="+mn-lt"/>
              <a:ea typeface="+mn-ea"/>
              <a:cs typeface="+mn-cs"/>
            </a:endParaRPr>
          </a:p>
        </p:txBody>
      </p:sp>
      <p:pic>
        <p:nvPicPr>
          <p:cNvPr id="13" name="Content Placeholder 7" descr="Thank you written in colourful text with some flowers around the letters">
            <a:extLst>
              <a:ext uri="{FF2B5EF4-FFF2-40B4-BE49-F238E27FC236}">
                <a16:creationId xmlns:a16="http://schemas.microsoft.com/office/drawing/2014/main" id="{4CCD4901-4672-DB7D-0365-9F060258C2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1207964"/>
            <a:ext cx="2158275" cy="1279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F0D2716B-BDC3-D446-2E0D-6DDCA9366B2F}"/>
              </a:ext>
            </a:extLst>
          </p:cNvPr>
          <p:cNvSpPr>
            <a:spLocks/>
          </p:cNvSpPr>
          <p:nvPr/>
        </p:nvSpPr>
        <p:spPr>
          <a:xfrm>
            <a:off x="5784112" y="3123028"/>
            <a:ext cx="5621382" cy="22946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150" normalizeH="0" baseline="0" noProof="0">
                <a:ln>
                  <a:noFill/>
                </a:ln>
                <a:solidFill>
                  <a:srgbClr val="FF791E"/>
                </a:solidFill>
                <a:effectLst/>
                <a:uLnTx/>
                <a:uFillTx/>
                <a:latin typeface="Arial" panose="020B0604020202020204" pitchFamily="34" charset="0"/>
                <a:ea typeface="+mj-ea"/>
                <a:cs typeface="Arial" panose="020B0604020202020204" pitchFamily="34" charset="0"/>
              </a:rPr>
              <a:t>Empowering Educators: </a:t>
            </a:r>
            <a:br>
              <a:rPr kumimoji="0" lang="en-US" sz="3800" b="0" i="0" u="none" strike="noStrike" kern="1200" cap="none" spc="-150" normalizeH="0" baseline="0" noProof="0">
                <a:ln>
                  <a:noFill/>
                </a:ln>
                <a:solidFill>
                  <a:srgbClr val="FF791E"/>
                </a:solidFill>
                <a:effectLst/>
                <a:uLnTx/>
                <a:uFillTx/>
                <a:latin typeface="Arial" panose="020B0604020202020204" pitchFamily="34" charset="0"/>
                <a:ea typeface="+mj-ea"/>
                <a:cs typeface="Arial" panose="020B0604020202020204" pitchFamily="34" charset="0"/>
              </a:rPr>
            </a:br>
            <a:r>
              <a:rPr kumimoji="0" lang="en-US" sz="2667" b="0" i="0" u="none" strike="noStrike" kern="1200" cap="none" spc="-150" normalizeH="0" baseline="0" noProof="0">
                <a:ln>
                  <a:noFill/>
                </a:ln>
                <a:solidFill>
                  <a:srgbClr val="7BB9CB"/>
                </a:solidFill>
                <a:effectLst/>
                <a:uLnTx/>
                <a:uFillTx/>
                <a:latin typeface="Arial" panose="020B0604020202020204" pitchFamily="34" charset="0"/>
                <a:ea typeface="+mj-ea"/>
                <a:cs typeface="Arial" panose="020B0604020202020204" pitchFamily="34" charset="0"/>
              </a:rPr>
              <a:t>Tools and Strategies for UDL Success</a:t>
            </a:r>
            <a:br>
              <a:rPr kumimoji="0" lang="en-US" sz="3800" b="0" i="0" u="none" strike="noStrike" kern="1200" cap="none" spc="-150" normalizeH="0" baseline="0" noProof="0">
                <a:ln>
                  <a:noFill/>
                </a:ln>
                <a:solidFill>
                  <a:srgbClr val="FF791E"/>
                </a:solidFill>
                <a:effectLst/>
                <a:uLnTx/>
                <a:uFillTx/>
                <a:latin typeface="Arial" panose="020B0604020202020204" pitchFamily="34" charset="0"/>
                <a:ea typeface="+mj-ea"/>
                <a:cs typeface="Arial" panose="020B0604020202020204" pitchFamily="34" charset="0"/>
              </a:rPr>
            </a:br>
            <a:br>
              <a:rPr kumimoji="0" lang="en-US" sz="3800" b="0" i="0" u="none" strike="noStrike" kern="1200" cap="none" spc="-150" normalizeH="0" baseline="0" noProof="0">
                <a:ln>
                  <a:noFill/>
                </a:ln>
                <a:solidFill>
                  <a:srgbClr val="FF791E"/>
                </a:solidFill>
                <a:effectLst/>
                <a:uLnTx/>
                <a:uFillTx/>
                <a:latin typeface="Arial" panose="020B0604020202020204" pitchFamily="34" charset="0"/>
                <a:ea typeface="+mj-ea"/>
                <a:cs typeface="Arial" panose="020B0604020202020204" pitchFamily="34" charset="0"/>
              </a:rPr>
            </a:br>
            <a:r>
              <a:rPr kumimoji="0" lang="en-US" sz="2000" b="0" i="0" u="none" strike="noStrike" kern="1200" cap="none" spc="-150" normalizeH="0" baseline="0" noProof="0">
                <a:ln>
                  <a:noFill/>
                </a:ln>
                <a:solidFill>
                  <a:srgbClr val="FF791E"/>
                </a:solidFill>
                <a:effectLst/>
                <a:uLnTx/>
                <a:uFillTx/>
                <a:latin typeface="Arial" panose="020B0604020202020204" pitchFamily="34" charset="0"/>
                <a:ea typeface="+mj-ea"/>
                <a:cs typeface="Arial" panose="020B0604020202020204" pitchFamily="34" charset="0"/>
              </a:rPr>
              <a:t>Trish O’Connell, Laura Hegarty, Katie O’Dwyer</a:t>
            </a:r>
            <a:endParaRPr kumimoji="0" lang="en-US" sz="2000" b="0" i="0" u="none" strike="noStrike" kern="1200" cap="none" spc="0" normalizeH="0" baseline="0" noProof="0">
              <a:ln>
                <a:noFill/>
              </a:ln>
              <a:solidFill>
                <a:srgbClr val="7BB9CB"/>
              </a:solidFill>
              <a:effectLst/>
              <a:uLnTx/>
              <a:uFillTx/>
              <a:latin typeface="Arial" panose="020B0604020202020204" pitchFamily="34" charset="0"/>
              <a:ea typeface="+mj-ea"/>
              <a:cs typeface="Arial" panose="020B0604020202020204" pitchFamily="34" charset="0"/>
            </a:endParaRPr>
          </a:p>
        </p:txBody>
      </p:sp>
      <p:pic>
        <p:nvPicPr>
          <p:cNvPr id="15" name="Picture 14" descr="ALTITUDE Summit banner image showing bords flying over a mountain range and mentioning the date and location of the event: 19-20 march 2026 at Dublin Convention Centre">
            <a:extLst>
              <a:ext uri="{FF2B5EF4-FFF2-40B4-BE49-F238E27FC236}">
                <a16:creationId xmlns:a16="http://schemas.microsoft.com/office/drawing/2014/main" id="{40A4B5A5-E0FD-A254-23DD-7436B016C2B5}"/>
              </a:ext>
            </a:extLst>
          </p:cNvPr>
          <p:cNvPicPr>
            <a:picLocks noChangeAspect="1"/>
          </p:cNvPicPr>
          <p:nvPr/>
        </p:nvPicPr>
        <p:blipFill>
          <a:blip r:embed="rId4"/>
          <a:stretch>
            <a:fillRect/>
          </a:stretch>
        </p:blipFill>
        <p:spPr>
          <a:xfrm>
            <a:off x="5989342" y="4996692"/>
            <a:ext cx="5709600" cy="927847"/>
          </a:xfrm>
          <a:prstGeom prst="rect">
            <a:avLst/>
          </a:prstGeom>
          <a:ln>
            <a:noFill/>
          </a:ln>
          <a:effectLst>
            <a:softEdge rad="112500"/>
          </a:effectLst>
        </p:spPr>
      </p:pic>
    </p:spTree>
    <p:extLst>
      <p:ext uri="{BB962C8B-B14F-4D97-AF65-F5344CB8AC3E}">
        <p14:creationId xmlns:p14="http://schemas.microsoft.com/office/powerpoint/2010/main" val="2665199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57B7-E0BB-E8AF-71A5-2B8EBBBE4604}"/>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DB556597-D7C2-CA1F-9038-CCDCAF023740}"/>
              </a:ext>
            </a:extLst>
          </p:cNvPr>
          <p:cNvSpPr>
            <a:spLocks noGrp="1"/>
          </p:cNvSpPr>
          <p:nvPr>
            <p:ph type="title"/>
          </p:nvPr>
        </p:nvSpPr>
        <p:spPr>
          <a:xfrm>
            <a:off x="453271" y="42970"/>
            <a:ext cx="8257734" cy="840833"/>
          </a:xfrm>
        </p:spPr>
        <p:txBody>
          <a:bodyPr>
            <a:noAutofit/>
          </a:bodyPr>
          <a:lstStyle/>
          <a:p>
            <a:r>
              <a:rPr lang="en-US" sz="5400" dirty="0"/>
              <a:t>Agenda</a:t>
            </a:r>
          </a:p>
        </p:txBody>
      </p:sp>
      <p:pic>
        <p:nvPicPr>
          <p:cNvPr id="13" name="Picture 12" descr="Diagram illustrating UDL Implementation as a prism dispersing into five key focus areas: Strategies for Embedding UDL, Activities Supporting Educators, Experiences and Feedback, Challenges and Enablers, and Practical Recommendations. Each area is represented by a distinct color and icon, emphasizing different aspects of UDL integration and support.">
            <a:extLst>
              <a:ext uri="{FF2B5EF4-FFF2-40B4-BE49-F238E27FC236}">
                <a16:creationId xmlns:a16="http://schemas.microsoft.com/office/drawing/2014/main" id="{AF4251F8-DBF0-D1E3-CAB9-0549AD965DB6}"/>
              </a:ext>
            </a:extLst>
          </p:cNvPr>
          <p:cNvPicPr>
            <a:picLocks noChangeAspect="1"/>
          </p:cNvPicPr>
          <p:nvPr/>
        </p:nvPicPr>
        <p:blipFill>
          <a:blip r:embed="rId3"/>
          <a:stretch>
            <a:fillRect/>
          </a:stretch>
        </p:blipFill>
        <p:spPr>
          <a:xfrm>
            <a:off x="815590" y="1144585"/>
            <a:ext cx="9693087" cy="4568830"/>
          </a:xfrm>
          <a:prstGeom prst="rect">
            <a:avLst/>
          </a:prstGeom>
          <a:ln w="38100" cap="sq">
            <a:solidFill>
              <a:schemeClr val="accent1">
                <a:lumMod val="20000"/>
                <a:lumOff val="80000"/>
              </a:schemeClr>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43D7046-3087-153B-E616-02966FD5BC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23357" y="5974197"/>
            <a:ext cx="4387648" cy="878464"/>
          </a:xfrm>
          <a:prstGeom prst="rect">
            <a:avLst/>
          </a:prstGeom>
          <a:ln>
            <a:noFill/>
          </a:ln>
          <a:effectLst>
            <a:softEdge rad="112500"/>
          </a:effectLst>
        </p:spPr>
      </p:pic>
    </p:spTree>
    <p:extLst>
      <p:ext uri="{BB962C8B-B14F-4D97-AF65-F5344CB8AC3E}">
        <p14:creationId xmlns:p14="http://schemas.microsoft.com/office/powerpoint/2010/main" val="4666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871E45F-BD41-34F8-4DA4-EA418AC3B91D}"/>
              </a:ext>
            </a:extLst>
          </p:cNvPr>
          <p:cNvSpPr>
            <a:spLocks noGrp="1"/>
          </p:cNvSpPr>
          <p:nvPr>
            <p:ph type="title"/>
          </p:nvPr>
        </p:nvSpPr>
        <p:spPr>
          <a:xfrm>
            <a:off x="338245" y="126494"/>
            <a:ext cx="11078308" cy="878465"/>
          </a:xfrm>
        </p:spPr>
        <p:txBody>
          <a:bodyPr>
            <a:noAutofit/>
          </a:bodyPr>
          <a:lstStyle/>
          <a:p>
            <a:r>
              <a:rPr lang="en-US" sz="5400" dirty="0">
                <a:solidFill>
                  <a:srgbClr val="002060"/>
                </a:solidFill>
              </a:rPr>
              <a:t>Origin story…. Where it all started</a:t>
            </a:r>
          </a:p>
        </p:txBody>
      </p:sp>
      <p:sp>
        <p:nvSpPr>
          <p:cNvPr id="18" name="Text Placeholder 12">
            <a:extLst>
              <a:ext uri="{FF2B5EF4-FFF2-40B4-BE49-F238E27FC236}">
                <a16:creationId xmlns:a16="http://schemas.microsoft.com/office/drawing/2014/main" id="{84227517-BB53-A8F9-7FF3-FFB293FD5EDF}"/>
              </a:ext>
            </a:extLst>
          </p:cNvPr>
          <p:cNvSpPr txBox="1">
            <a:spLocks/>
          </p:cNvSpPr>
          <p:nvPr/>
        </p:nvSpPr>
        <p:spPr>
          <a:xfrm>
            <a:off x="192431" y="1229914"/>
            <a:ext cx="3272492" cy="3386028"/>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05B5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chemeClr val="tx1"/>
                </a:solidFill>
              </a:rPr>
              <a:t>2023 Team</a:t>
            </a:r>
          </a:p>
          <a:p>
            <a:pPr marL="800100" lvl="1" indent="-342900">
              <a:buFont typeface="Wingdings" panose="05000000000000000000" pitchFamily="2" charset="2"/>
              <a:buChar char="Ø"/>
            </a:pPr>
            <a:r>
              <a:rPr lang="en-US" dirty="0">
                <a:solidFill>
                  <a:schemeClr val="tx1"/>
                </a:solidFill>
              </a:rPr>
              <a:t>Laura Hegarty</a:t>
            </a:r>
          </a:p>
          <a:p>
            <a:pPr marL="800100" lvl="1" indent="-342900">
              <a:buFont typeface="Wingdings" panose="05000000000000000000" pitchFamily="2" charset="2"/>
              <a:buChar char="Ø"/>
            </a:pPr>
            <a:r>
              <a:rPr lang="en-US" dirty="0">
                <a:solidFill>
                  <a:schemeClr val="tx1"/>
                </a:solidFill>
              </a:rPr>
              <a:t>Katie ODwyer</a:t>
            </a:r>
          </a:p>
          <a:p>
            <a:pPr marL="800100" lvl="1" indent="-342900">
              <a:buFont typeface="Wingdings" panose="05000000000000000000" pitchFamily="2" charset="2"/>
              <a:buChar char="Ø"/>
            </a:pPr>
            <a:r>
              <a:rPr lang="en-US" dirty="0">
                <a:solidFill>
                  <a:schemeClr val="tx1"/>
                </a:solidFill>
              </a:rPr>
              <a:t>Cormac Flynn</a:t>
            </a:r>
          </a:p>
        </p:txBody>
      </p:sp>
      <p:sp>
        <p:nvSpPr>
          <p:cNvPr id="14" name="Text Placeholder 12">
            <a:extLst>
              <a:ext uri="{FF2B5EF4-FFF2-40B4-BE49-F238E27FC236}">
                <a16:creationId xmlns:a16="http://schemas.microsoft.com/office/drawing/2014/main" id="{6C0C5452-6826-610E-8E78-01FE80338F33}"/>
              </a:ext>
            </a:extLst>
          </p:cNvPr>
          <p:cNvSpPr txBox="1">
            <a:spLocks/>
          </p:cNvSpPr>
          <p:nvPr/>
        </p:nvSpPr>
        <p:spPr>
          <a:xfrm>
            <a:off x="183511" y="2763670"/>
            <a:ext cx="3272492" cy="66533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05B5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chemeClr val="tx1"/>
                </a:solidFill>
              </a:rPr>
              <a:t>2025 Team</a:t>
            </a:r>
          </a:p>
          <a:p>
            <a:pPr marL="800100" lvl="1" indent="-342900">
              <a:buFont typeface="Wingdings" panose="05000000000000000000" pitchFamily="2" charset="2"/>
              <a:buChar char="Ø"/>
            </a:pPr>
            <a:r>
              <a:rPr lang="en-US" dirty="0">
                <a:solidFill>
                  <a:schemeClr val="tx1"/>
                </a:solidFill>
              </a:rPr>
              <a:t>Trish OConnell</a:t>
            </a:r>
          </a:p>
        </p:txBody>
      </p:sp>
      <p:pic>
        <p:nvPicPr>
          <p:cNvPr id="1026" name="Picture 2" descr="Laura Hegarty ATU Lecturer &#10;">
            <a:extLst>
              <a:ext uri="{FF2B5EF4-FFF2-40B4-BE49-F238E27FC236}">
                <a16:creationId xmlns:a16="http://schemas.microsoft.com/office/drawing/2014/main" id="{93272A90-D924-9082-859F-6D0F325F8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9" y="3865884"/>
            <a:ext cx="903086" cy="9750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ormac Flynn Profile image">
            <a:extLst>
              <a:ext uri="{FF2B5EF4-FFF2-40B4-BE49-F238E27FC236}">
                <a16:creationId xmlns:a16="http://schemas.microsoft.com/office/drawing/2014/main" id="{221CBCFE-9D4B-AC10-A5BA-69DC897CE451}"/>
              </a:ext>
            </a:extLst>
          </p:cNvPr>
          <p:cNvPicPr>
            <a:picLocks noChangeAspect="1"/>
          </p:cNvPicPr>
          <p:nvPr/>
        </p:nvPicPr>
        <p:blipFill>
          <a:blip r:embed="rId4"/>
          <a:stretch>
            <a:fillRect/>
          </a:stretch>
        </p:blipFill>
        <p:spPr>
          <a:xfrm>
            <a:off x="1146613" y="3865884"/>
            <a:ext cx="903086" cy="975013"/>
          </a:xfrm>
          <a:prstGeom prst="rect">
            <a:avLst/>
          </a:prstGeom>
        </p:spPr>
      </p:pic>
      <p:pic>
        <p:nvPicPr>
          <p:cNvPr id="1028" name="Picture 4" descr="Katie O'Dwyer Profile image">
            <a:extLst>
              <a:ext uri="{FF2B5EF4-FFF2-40B4-BE49-F238E27FC236}">
                <a16:creationId xmlns:a16="http://schemas.microsoft.com/office/drawing/2014/main" id="{70358AD7-3EDC-E180-A380-2DDB5AF0A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467" y="3865884"/>
            <a:ext cx="916672" cy="9750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sh O Connell Profile image">
            <a:extLst>
              <a:ext uri="{FF2B5EF4-FFF2-40B4-BE49-F238E27FC236}">
                <a16:creationId xmlns:a16="http://schemas.microsoft.com/office/drawing/2014/main" id="{EC134E27-9CD9-190E-C2AB-B27ACA52A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050" y="4943775"/>
            <a:ext cx="938212" cy="9477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Image of ATU UDL Support Strategies for Peer Network support group">
            <a:extLst>
              <a:ext uri="{FF2B5EF4-FFF2-40B4-BE49-F238E27FC236}">
                <a16:creationId xmlns:a16="http://schemas.microsoft.com/office/drawing/2014/main" id="{889BCE31-FF48-AF1F-BEC4-79930D47D6D0}"/>
              </a:ext>
            </a:extLst>
          </p:cNvPr>
          <p:cNvPicPr>
            <a:picLocks noChangeAspect="1"/>
          </p:cNvPicPr>
          <p:nvPr/>
        </p:nvPicPr>
        <p:blipFill>
          <a:blip r:embed="rId7"/>
          <a:stretch>
            <a:fillRect/>
          </a:stretch>
        </p:blipFill>
        <p:spPr>
          <a:xfrm>
            <a:off x="3923500" y="905106"/>
            <a:ext cx="7360678" cy="4382458"/>
          </a:xfrm>
          <a:prstGeom prst="rect">
            <a:avLst/>
          </a:prstGeom>
        </p:spPr>
      </p:pic>
      <p:pic>
        <p:nvPicPr>
          <p:cNvPr id="26" name="Picture 25" descr="UDL champion poster">
            <a:extLst>
              <a:ext uri="{FF2B5EF4-FFF2-40B4-BE49-F238E27FC236}">
                <a16:creationId xmlns:a16="http://schemas.microsoft.com/office/drawing/2014/main" id="{B248457D-66CB-BDA5-6BB2-C209A3224CF4}"/>
              </a:ext>
            </a:extLst>
          </p:cNvPr>
          <p:cNvPicPr>
            <a:picLocks noChangeAspect="1"/>
          </p:cNvPicPr>
          <p:nvPr/>
        </p:nvPicPr>
        <p:blipFill>
          <a:blip r:embed="rId8"/>
          <a:stretch>
            <a:fillRect/>
          </a:stretch>
        </p:blipFill>
        <p:spPr>
          <a:xfrm>
            <a:off x="5111518" y="5268094"/>
            <a:ext cx="1453130" cy="1463412"/>
          </a:xfrm>
          <a:prstGeom prst="rect">
            <a:avLst/>
          </a:prstGeom>
        </p:spPr>
      </p:pic>
      <p:pic>
        <p:nvPicPr>
          <p:cNvPr id="13" name="Picture 12" descr="Microsoft Teams Channel Icon">
            <a:extLst>
              <a:ext uri="{FF2B5EF4-FFF2-40B4-BE49-F238E27FC236}">
                <a16:creationId xmlns:a16="http://schemas.microsoft.com/office/drawing/2014/main" id="{2185C5E6-7B68-F360-6595-03497CDB7D95}"/>
              </a:ext>
            </a:extLst>
          </p:cNvPr>
          <p:cNvPicPr>
            <a:picLocks noChangeAspect="1"/>
          </p:cNvPicPr>
          <p:nvPr/>
        </p:nvPicPr>
        <p:blipFill>
          <a:blip r:embed="rId9"/>
          <a:stretch>
            <a:fillRect/>
          </a:stretch>
        </p:blipFill>
        <p:spPr>
          <a:xfrm>
            <a:off x="7634834" y="5431078"/>
            <a:ext cx="1093074" cy="1137443"/>
          </a:xfrm>
          <a:prstGeom prst="rect">
            <a:avLst/>
          </a:prstGeom>
        </p:spPr>
      </p:pic>
      <p:sp>
        <p:nvSpPr>
          <p:cNvPr id="22" name="TextBox 21">
            <a:extLst>
              <a:ext uri="{FF2B5EF4-FFF2-40B4-BE49-F238E27FC236}">
                <a16:creationId xmlns:a16="http://schemas.microsoft.com/office/drawing/2014/main" id="{BD01C316-BD6A-1A10-0CBC-A3B178F6C69A}"/>
              </a:ext>
            </a:extLst>
          </p:cNvPr>
          <p:cNvSpPr txBox="1"/>
          <p:nvPr/>
        </p:nvSpPr>
        <p:spPr>
          <a:xfrm>
            <a:off x="9083840" y="5686369"/>
            <a:ext cx="1501652" cy="646331"/>
          </a:xfrm>
          <a:prstGeom prst="rect">
            <a:avLst/>
          </a:prstGeom>
          <a:noFill/>
        </p:spPr>
        <p:txBody>
          <a:bodyPr wrap="square" rtlCol="0">
            <a:spAutoFit/>
          </a:bodyPr>
          <a:lstStyle/>
          <a:p>
            <a:pPr algn="ctr"/>
            <a:r>
              <a:rPr lang="en-GB" dirty="0"/>
              <a:t>101 members &amp; growing</a:t>
            </a:r>
            <a:endParaRPr lang="en-IE" dirty="0"/>
          </a:p>
        </p:txBody>
      </p:sp>
    </p:spTree>
    <p:extLst>
      <p:ext uri="{BB962C8B-B14F-4D97-AF65-F5344CB8AC3E}">
        <p14:creationId xmlns:p14="http://schemas.microsoft.com/office/powerpoint/2010/main" val="230975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483C-B671-E810-CE0A-03DABAE6E0B1}"/>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6E76A511-3C73-E4E8-FB93-BF0E263F8C06}"/>
              </a:ext>
            </a:extLst>
          </p:cNvPr>
          <p:cNvSpPr>
            <a:spLocks noGrp="1"/>
          </p:cNvSpPr>
          <p:nvPr>
            <p:ph type="title"/>
          </p:nvPr>
        </p:nvSpPr>
        <p:spPr>
          <a:xfrm>
            <a:off x="353819" y="255494"/>
            <a:ext cx="6527410" cy="654041"/>
          </a:xfrm>
        </p:spPr>
        <p:txBody>
          <a:bodyPr>
            <a:noAutofit/>
          </a:bodyPr>
          <a:lstStyle/>
          <a:p>
            <a:r>
              <a:rPr lang="en-US" sz="5400" dirty="0">
                <a:solidFill>
                  <a:srgbClr val="002060"/>
                </a:solidFill>
              </a:rPr>
              <a:t>Past activities</a:t>
            </a:r>
          </a:p>
        </p:txBody>
      </p:sp>
      <p:sp>
        <p:nvSpPr>
          <p:cNvPr id="18" name="Text Placeholder 12">
            <a:extLst>
              <a:ext uri="{FF2B5EF4-FFF2-40B4-BE49-F238E27FC236}">
                <a16:creationId xmlns:a16="http://schemas.microsoft.com/office/drawing/2014/main" id="{3D994BD3-0F19-4ABF-000B-827E2905A5F9}"/>
              </a:ext>
            </a:extLst>
          </p:cNvPr>
          <p:cNvSpPr txBox="1">
            <a:spLocks/>
          </p:cNvSpPr>
          <p:nvPr/>
        </p:nvSpPr>
        <p:spPr>
          <a:xfrm>
            <a:off x="353819" y="1555366"/>
            <a:ext cx="10719580" cy="504714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05B5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Wingdings" panose="05000000000000000000" pitchFamily="2" charset="2"/>
              <a:buChar char="Ø"/>
            </a:pPr>
            <a:r>
              <a:rPr lang="en-US" sz="3200" dirty="0">
                <a:solidFill>
                  <a:schemeClr val="tx1"/>
                </a:solidFill>
                <a:latin typeface="Arial"/>
                <a:cs typeface="Arial"/>
              </a:rPr>
              <a:t>Facilitation of UDL badge nationally and within ATU</a:t>
            </a:r>
          </a:p>
          <a:p>
            <a:pPr marL="457200" indent="-457200">
              <a:buFont typeface="Wingdings" panose="05000000000000000000" pitchFamily="2" charset="2"/>
              <a:buChar char="Ø"/>
            </a:pPr>
            <a:endParaRPr lang="en-US" sz="3200" dirty="0">
              <a:solidFill>
                <a:srgbClr val="0070C0"/>
              </a:solidFill>
              <a:latin typeface="Arial"/>
              <a:cs typeface="Arial"/>
            </a:endParaRPr>
          </a:p>
          <a:p>
            <a:pPr marL="457200" indent="-457200">
              <a:buFont typeface="Wingdings" panose="05000000000000000000" pitchFamily="2" charset="2"/>
              <a:buChar char="Ø"/>
            </a:pPr>
            <a:r>
              <a:rPr lang="en-US" sz="3200" dirty="0" err="1">
                <a:solidFill>
                  <a:srgbClr val="0070C0"/>
                </a:solidFill>
                <a:latin typeface="Arial"/>
                <a:cs typeface="Arial"/>
              </a:rPr>
              <a:t>DigitalEd</a:t>
            </a:r>
            <a:r>
              <a:rPr lang="en-US" sz="3200" dirty="0">
                <a:solidFill>
                  <a:srgbClr val="0070C0"/>
                </a:solidFill>
                <a:latin typeface="Arial"/>
                <a:cs typeface="Arial"/>
              </a:rPr>
              <a:t> conference</a:t>
            </a:r>
          </a:p>
          <a:p>
            <a:pPr marL="457200" indent="-457200">
              <a:buFont typeface="Wingdings" panose="05000000000000000000" pitchFamily="2" charset="2"/>
              <a:buChar char="Ø"/>
            </a:pPr>
            <a:endParaRPr lang="en-US" sz="3200" dirty="0">
              <a:solidFill>
                <a:srgbClr val="001A79"/>
              </a:solidFill>
              <a:latin typeface="Arial"/>
              <a:cs typeface="Arial"/>
            </a:endParaRPr>
          </a:p>
          <a:p>
            <a:pPr marL="457200" indent="-457200">
              <a:buFont typeface="Wingdings" panose="05000000000000000000" pitchFamily="2" charset="2"/>
              <a:buChar char="Ø"/>
            </a:pPr>
            <a:r>
              <a:rPr lang="en-US" sz="3200" dirty="0">
                <a:solidFill>
                  <a:schemeClr val="tx1"/>
                </a:solidFill>
                <a:latin typeface="Arial"/>
                <a:cs typeface="Arial"/>
              </a:rPr>
              <a:t>Programmatic review</a:t>
            </a:r>
          </a:p>
          <a:p>
            <a:pPr marL="457200" indent="-457200">
              <a:buFont typeface="Wingdings" panose="05000000000000000000" pitchFamily="2" charset="2"/>
              <a:buChar char="Ø"/>
            </a:pPr>
            <a:endParaRPr lang="en-US" sz="3200" dirty="0">
              <a:solidFill>
                <a:srgbClr val="0070C0"/>
              </a:solidFill>
              <a:latin typeface="Arial"/>
              <a:cs typeface="Arial"/>
            </a:endParaRPr>
          </a:p>
          <a:p>
            <a:pPr marL="457200" indent="-457200">
              <a:buFont typeface="Wingdings" panose="05000000000000000000" pitchFamily="2" charset="2"/>
              <a:buChar char="Ø"/>
            </a:pPr>
            <a:r>
              <a:rPr lang="en-US" sz="3200" dirty="0">
                <a:solidFill>
                  <a:srgbClr val="0070C0"/>
                </a:solidFill>
                <a:latin typeface="Arial"/>
                <a:cs typeface="Arial"/>
              </a:rPr>
              <a:t>Certificate in Teaching &amp; Learning guest lectures</a:t>
            </a:r>
          </a:p>
          <a:p>
            <a:pPr marL="457200" indent="-457200">
              <a:buFont typeface="Wingdings" panose="05000000000000000000" pitchFamily="2" charset="2"/>
              <a:buChar char="Ø"/>
            </a:pPr>
            <a:endParaRPr lang="en-US" sz="3200" dirty="0">
              <a:solidFill>
                <a:srgbClr val="001A79"/>
              </a:solidFill>
              <a:latin typeface="Arial"/>
              <a:cs typeface="Arial"/>
            </a:endParaRPr>
          </a:p>
          <a:p>
            <a:pPr marL="457200" indent="-457200">
              <a:buFont typeface="Wingdings" panose="05000000000000000000" pitchFamily="2" charset="2"/>
              <a:buChar char="Ø"/>
            </a:pPr>
            <a:r>
              <a:rPr lang="en-US" sz="3200" dirty="0">
                <a:solidFill>
                  <a:schemeClr val="tx1"/>
                </a:solidFill>
                <a:latin typeface="Arial"/>
                <a:cs typeface="Arial"/>
              </a:rPr>
              <a:t>John Kelly Awards</a:t>
            </a:r>
          </a:p>
          <a:p>
            <a:pPr marL="457200" indent="-457200">
              <a:buFont typeface="Wingdings" panose="05000000000000000000" pitchFamily="2" charset="2"/>
              <a:buChar char="Ø"/>
            </a:pPr>
            <a:endParaRPr lang="en-US" sz="3200" dirty="0">
              <a:solidFill>
                <a:srgbClr val="001A79"/>
              </a:solidFill>
              <a:latin typeface="Arial"/>
              <a:cs typeface="Arial"/>
            </a:endParaRPr>
          </a:p>
          <a:p>
            <a:pPr marL="457200" indent="-457200">
              <a:buFont typeface="Wingdings" panose="05000000000000000000" pitchFamily="2" charset="2"/>
              <a:buChar char="Ø"/>
            </a:pPr>
            <a:r>
              <a:rPr lang="en-US" sz="3200" dirty="0">
                <a:solidFill>
                  <a:srgbClr val="0070C0"/>
                </a:solidFill>
                <a:latin typeface="Arial"/>
                <a:cs typeface="Arial"/>
              </a:rPr>
              <a:t>Altitude Charter launch</a:t>
            </a:r>
          </a:p>
        </p:txBody>
      </p:sp>
      <p:pic>
        <p:nvPicPr>
          <p:cNvPr id="2" name="Picture 1" descr="ALTITUDE Summit banner image showing bords flying over a mountain range and mentioning the date and location of the event: 19-20 march 2026 at Dublin Convention Centre">
            <a:extLst>
              <a:ext uri="{FF2B5EF4-FFF2-40B4-BE49-F238E27FC236}">
                <a16:creationId xmlns:a16="http://schemas.microsoft.com/office/drawing/2014/main" id="{250B83E5-8595-3E0A-A6D3-C7097B2B42CE}"/>
              </a:ext>
            </a:extLst>
          </p:cNvPr>
          <p:cNvPicPr>
            <a:picLocks noChangeAspect="1"/>
          </p:cNvPicPr>
          <p:nvPr/>
        </p:nvPicPr>
        <p:blipFill>
          <a:blip r:embed="rId3"/>
          <a:stretch>
            <a:fillRect/>
          </a:stretch>
        </p:blipFill>
        <p:spPr>
          <a:xfrm>
            <a:off x="7371383" y="5936566"/>
            <a:ext cx="4387648" cy="878464"/>
          </a:xfrm>
          <a:prstGeom prst="rect">
            <a:avLst/>
          </a:prstGeom>
          <a:ln>
            <a:noFill/>
          </a:ln>
          <a:effectLst>
            <a:softEdge rad="112500"/>
          </a:effectLst>
        </p:spPr>
      </p:pic>
    </p:spTree>
    <p:extLst>
      <p:ext uri="{BB962C8B-B14F-4D97-AF65-F5344CB8AC3E}">
        <p14:creationId xmlns:p14="http://schemas.microsoft.com/office/powerpoint/2010/main" val="160507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264DB-2380-AC44-4D29-72DB23A44CE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AE3F63BB-EDA9-49F5-CF98-DF7F3A0AC6DA}"/>
              </a:ext>
            </a:extLst>
          </p:cNvPr>
          <p:cNvSpPr>
            <a:spLocks noGrp="1"/>
          </p:cNvSpPr>
          <p:nvPr>
            <p:ph type="title"/>
          </p:nvPr>
        </p:nvSpPr>
        <p:spPr>
          <a:xfrm>
            <a:off x="431610" y="188090"/>
            <a:ext cx="8257734" cy="840833"/>
          </a:xfrm>
        </p:spPr>
        <p:txBody>
          <a:bodyPr>
            <a:noAutofit/>
          </a:bodyPr>
          <a:lstStyle/>
          <a:p>
            <a:r>
              <a:rPr lang="en-US" sz="5400" dirty="0">
                <a:latin typeface="Arial"/>
                <a:cs typeface="Arial"/>
              </a:rPr>
              <a:t>John Kelly Awards…</a:t>
            </a:r>
            <a:endParaRPr lang="en-US" sz="5400" dirty="0"/>
          </a:p>
        </p:txBody>
      </p:sp>
      <p:pic>
        <p:nvPicPr>
          <p:cNvPr id="22" name="Picture 21" descr="Photograph of ATU T&amp;L staff receiving the 2022  John Kelly Award for Universal Design in Further and Higher Education This award recognises the innovative practice of teaching staff in further and higher education engaging with the Universal Design for Learning (UDL) framework.">
            <a:extLst>
              <a:ext uri="{FF2B5EF4-FFF2-40B4-BE49-F238E27FC236}">
                <a16:creationId xmlns:a16="http://schemas.microsoft.com/office/drawing/2014/main" id="{FE73020D-92BE-60BB-E827-13A0E949539E}"/>
              </a:ext>
            </a:extLst>
          </p:cNvPr>
          <p:cNvPicPr>
            <a:picLocks noChangeAspect="1"/>
          </p:cNvPicPr>
          <p:nvPr/>
        </p:nvPicPr>
        <p:blipFill>
          <a:blip r:embed="rId3"/>
          <a:stretch>
            <a:fillRect/>
          </a:stretch>
        </p:blipFill>
        <p:spPr>
          <a:xfrm>
            <a:off x="520506" y="1361283"/>
            <a:ext cx="4832132" cy="2161890"/>
          </a:xfrm>
          <a:prstGeom prst="rect">
            <a:avLst/>
          </a:prstGeom>
        </p:spPr>
      </p:pic>
      <p:pic>
        <p:nvPicPr>
          <p:cNvPr id="12" name="Picture 11" descr="mage of Cormac Flynn presenting his Implementation of UDL in a 1st year Biomedical program when he was the 2022 finalist for the John Kelly UDL individual award">
            <a:extLst>
              <a:ext uri="{FF2B5EF4-FFF2-40B4-BE49-F238E27FC236}">
                <a16:creationId xmlns:a16="http://schemas.microsoft.com/office/drawing/2014/main" id="{26136CEB-5FE8-FECE-DA8D-C8617E816E9C}"/>
              </a:ext>
            </a:extLst>
          </p:cNvPr>
          <p:cNvPicPr>
            <a:picLocks noChangeAspect="1"/>
          </p:cNvPicPr>
          <p:nvPr/>
        </p:nvPicPr>
        <p:blipFill>
          <a:blip r:embed="rId4"/>
          <a:stretch>
            <a:fillRect/>
          </a:stretch>
        </p:blipFill>
        <p:spPr>
          <a:xfrm>
            <a:off x="5795065" y="1361283"/>
            <a:ext cx="5788558" cy="2442048"/>
          </a:xfrm>
          <a:prstGeom prst="rect">
            <a:avLst/>
          </a:prstGeom>
          <a:ln>
            <a:solidFill>
              <a:schemeClr val="tx1"/>
            </a:solidFill>
          </a:ln>
        </p:spPr>
      </p:pic>
      <p:pic>
        <p:nvPicPr>
          <p:cNvPr id="14" name="Picture 13" descr="Image of Laura Hegarty's cover slide for her presentation of Through the Looking Glass when she was the 2020 finalist for the John Kelly UDL individual award">
            <a:extLst>
              <a:ext uri="{FF2B5EF4-FFF2-40B4-BE49-F238E27FC236}">
                <a16:creationId xmlns:a16="http://schemas.microsoft.com/office/drawing/2014/main" id="{76377D87-7C94-F043-5580-0147A083DD63}"/>
              </a:ext>
            </a:extLst>
          </p:cNvPr>
          <p:cNvPicPr>
            <a:picLocks noChangeAspect="1"/>
          </p:cNvPicPr>
          <p:nvPr/>
        </p:nvPicPr>
        <p:blipFill>
          <a:blip r:embed="rId5"/>
          <a:stretch>
            <a:fillRect/>
          </a:stretch>
        </p:blipFill>
        <p:spPr>
          <a:xfrm>
            <a:off x="520505" y="3823369"/>
            <a:ext cx="5390437" cy="2426124"/>
          </a:xfrm>
          <a:prstGeom prst="rect">
            <a:avLst/>
          </a:prstGeom>
        </p:spPr>
      </p:pic>
      <p:pic>
        <p:nvPicPr>
          <p:cNvPr id="20" name="Picture 19" descr="mage of Trish O'Connell's  cover slide for her presentation of Sustaining Momentum in Universal Design when she was the 2023 finalist for the John Kelly UDL individual award">
            <a:extLst>
              <a:ext uri="{FF2B5EF4-FFF2-40B4-BE49-F238E27FC236}">
                <a16:creationId xmlns:a16="http://schemas.microsoft.com/office/drawing/2014/main" id="{EC87729F-142F-D387-D693-C580A2A7C4E6}"/>
              </a:ext>
            </a:extLst>
          </p:cNvPr>
          <p:cNvPicPr>
            <a:picLocks noChangeAspect="1"/>
          </p:cNvPicPr>
          <p:nvPr/>
        </p:nvPicPr>
        <p:blipFill>
          <a:blip r:embed="rId6"/>
          <a:stretch>
            <a:fillRect/>
          </a:stretch>
        </p:blipFill>
        <p:spPr>
          <a:xfrm>
            <a:off x="6281059" y="4063231"/>
            <a:ext cx="5028625" cy="2597236"/>
          </a:xfrm>
          <a:prstGeom prst="rect">
            <a:avLst/>
          </a:prstGeom>
          <a:ln>
            <a:solidFill>
              <a:schemeClr val="tx1"/>
            </a:solidFill>
          </a:ln>
        </p:spPr>
      </p:pic>
    </p:spTree>
    <p:extLst>
      <p:ext uri="{BB962C8B-B14F-4D97-AF65-F5344CB8AC3E}">
        <p14:creationId xmlns:p14="http://schemas.microsoft.com/office/powerpoint/2010/main" val="146465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8FA7C-80EC-E021-1677-65DBD00ACB1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C321CD66-8C1F-77A5-376F-3C6C4C8DD757}"/>
              </a:ext>
            </a:extLst>
          </p:cNvPr>
          <p:cNvSpPr>
            <a:spLocks noGrp="1"/>
          </p:cNvSpPr>
          <p:nvPr>
            <p:ph type="title"/>
          </p:nvPr>
        </p:nvSpPr>
        <p:spPr>
          <a:xfrm>
            <a:off x="351691" y="513577"/>
            <a:ext cx="8936687" cy="654041"/>
          </a:xfrm>
        </p:spPr>
        <p:txBody>
          <a:bodyPr>
            <a:noAutofit/>
          </a:bodyPr>
          <a:lstStyle/>
          <a:p>
            <a:r>
              <a:rPr lang="en-US" sz="5400" dirty="0">
                <a:solidFill>
                  <a:srgbClr val="002060"/>
                </a:solidFill>
                <a:latin typeface="Arial"/>
                <a:cs typeface="Arial"/>
              </a:rPr>
              <a:t>Altitude Charter Launch</a:t>
            </a:r>
            <a:br>
              <a:rPr lang="en-US" sz="5400" dirty="0">
                <a:latin typeface="Arial"/>
                <a:cs typeface="Arial"/>
              </a:rPr>
            </a:br>
            <a:endParaRPr lang="en-US" sz="5400" dirty="0"/>
          </a:p>
        </p:txBody>
      </p:sp>
      <p:pic>
        <p:nvPicPr>
          <p:cNvPr id="12" name="Picture 11" descr="Image depicting box of cupcakes emblazoned with edible  ALTITUDE  Charter logo">
            <a:extLst>
              <a:ext uri="{FF2B5EF4-FFF2-40B4-BE49-F238E27FC236}">
                <a16:creationId xmlns:a16="http://schemas.microsoft.com/office/drawing/2014/main" id="{DD45F5DC-88EB-4395-5FF1-C79B2046E233}"/>
              </a:ext>
            </a:extLst>
          </p:cNvPr>
          <p:cNvPicPr>
            <a:picLocks noChangeAspect="1"/>
          </p:cNvPicPr>
          <p:nvPr/>
        </p:nvPicPr>
        <p:blipFill>
          <a:blip r:embed="rId3"/>
          <a:stretch>
            <a:fillRect/>
          </a:stretch>
        </p:blipFill>
        <p:spPr>
          <a:xfrm rot="5400000">
            <a:off x="701077" y="3047422"/>
            <a:ext cx="2708822" cy="2031617"/>
          </a:xfrm>
          <a:prstGeom prst="rect">
            <a:avLst/>
          </a:prstGeom>
        </p:spPr>
      </p:pic>
      <p:pic>
        <p:nvPicPr>
          <p:cNvPr id="17" name="Picture 16" descr="Image of ATU ALTITUDE chartER adoption launch showing Altitude Charter pop up and  UD champions with boxes of cakes to be given to students and staff. Image also shows table with fliers explaioning ALTITUDE">
            <a:extLst>
              <a:ext uri="{FF2B5EF4-FFF2-40B4-BE49-F238E27FC236}">
                <a16:creationId xmlns:a16="http://schemas.microsoft.com/office/drawing/2014/main" id="{F8459F8D-F8CF-886F-703F-1AAB49C7E10B}"/>
              </a:ext>
            </a:extLst>
          </p:cNvPr>
          <p:cNvPicPr>
            <a:picLocks noChangeAspect="1"/>
          </p:cNvPicPr>
          <p:nvPr/>
        </p:nvPicPr>
        <p:blipFill>
          <a:blip r:embed="rId4"/>
          <a:stretch>
            <a:fillRect/>
          </a:stretch>
        </p:blipFill>
        <p:spPr>
          <a:xfrm>
            <a:off x="4090223" y="1605538"/>
            <a:ext cx="3513221" cy="3646923"/>
          </a:xfrm>
          <a:prstGeom prst="rect">
            <a:avLst/>
          </a:prstGeom>
        </p:spPr>
      </p:pic>
      <p:pic>
        <p:nvPicPr>
          <p:cNvPr id="14" name="Picture 13" descr="Image of Happy students eating cakes at the ALTITUDE  charter launch in ATU Galway">
            <a:extLst>
              <a:ext uri="{FF2B5EF4-FFF2-40B4-BE49-F238E27FC236}">
                <a16:creationId xmlns:a16="http://schemas.microsoft.com/office/drawing/2014/main" id="{119C2C42-61AF-0F35-F802-4C23D0B2B534}"/>
              </a:ext>
            </a:extLst>
          </p:cNvPr>
          <p:cNvPicPr>
            <a:picLocks noChangeAspect="1"/>
          </p:cNvPicPr>
          <p:nvPr/>
        </p:nvPicPr>
        <p:blipFill>
          <a:blip r:embed="rId5"/>
          <a:stretch>
            <a:fillRect/>
          </a:stretch>
        </p:blipFill>
        <p:spPr>
          <a:xfrm>
            <a:off x="8253201" y="2708819"/>
            <a:ext cx="3015176" cy="2261382"/>
          </a:xfrm>
          <a:prstGeom prst="rect">
            <a:avLst/>
          </a:prstGeom>
        </p:spPr>
      </p:pic>
      <p:pic>
        <p:nvPicPr>
          <p:cNvPr id="2" name="Picture 1">
            <a:extLst>
              <a:ext uri="{FF2B5EF4-FFF2-40B4-BE49-F238E27FC236}">
                <a16:creationId xmlns:a16="http://schemas.microsoft.com/office/drawing/2014/main" id="{F3457D42-38C1-E6F7-8E28-905FC99DEF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97877" y="5979536"/>
            <a:ext cx="4387648" cy="878464"/>
          </a:xfrm>
          <a:prstGeom prst="rect">
            <a:avLst/>
          </a:prstGeom>
          <a:ln>
            <a:noFill/>
          </a:ln>
          <a:effectLst>
            <a:softEdge rad="112500"/>
          </a:effectLst>
        </p:spPr>
      </p:pic>
    </p:spTree>
    <p:extLst>
      <p:ext uri="{BB962C8B-B14F-4D97-AF65-F5344CB8AC3E}">
        <p14:creationId xmlns:p14="http://schemas.microsoft.com/office/powerpoint/2010/main" val="406251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309E-A580-9AA1-9BB2-ABDA07FA3052}"/>
              </a:ext>
            </a:extLst>
          </p:cNvPr>
          <p:cNvSpPr>
            <a:spLocks noGrp="1"/>
          </p:cNvSpPr>
          <p:nvPr>
            <p:ph type="title"/>
          </p:nvPr>
        </p:nvSpPr>
        <p:spPr/>
        <p:txBody>
          <a:bodyPr/>
          <a:lstStyle/>
          <a:p>
            <a:pPr algn="ctr"/>
            <a:r>
              <a:rPr lang="en-US" dirty="0">
                <a:solidFill>
                  <a:schemeClr val="bg1"/>
                </a:solidFill>
                <a:ea typeface="Calibri Light"/>
                <a:cs typeface="Calibri Light"/>
              </a:rPr>
              <a:t>Ongoing Activities... </a:t>
            </a:r>
          </a:p>
        </p:txBody>
      </p:sp>
      <p:pic>
        <p:nvPicPr>
          <p:cNvPr id="8" name="Picture 7" descr="A screenshot of the inclusive module audit  findings &amp; recommendations shared with colleagues who undertake the audit  as a program board">
            <a:extLst>
              <a:ext uri="{FF2B5EF4-FFF2-40B4-BE49-F238E27FC236}">
                <a16:creationId xmlns:a16="http://schemas.microsoft.com/office/drawing/2014/main" id="{81CACDD1-22F0-B337-79FA-D2077060E01D}"/>
              </a:ext>
            </a:extLst>
          </p:cNvPr>
          <p:cNvPicPr>
            <a:picLocks noChangeAspect="1"/>
          </p:cNvPicPr>
          <p:nvPr/>
        </p:nvPicPr>
        <p:blipFill>
          <a:blip r:embed="rId3"/>
          <a:stretch>
            <a:fillRect/>
          </a:stretch>
        </p:blipFill>
        <p:spPr>
          <a:xfrm>
            <a:off x="878126" y="896178"/>
            <a:ext cx="2561620" cy="3424669"/>
          </a:xfrm>
          <a:prstGeom prst="rect">
            <a:avLst/>
          </a:prstGeom>
        </p:spPr>
      </p:pic>
      <p:pic>
        <p:nvPicPr>
          <p:cNvPr id="7" name="Picture 6" descr="Image displaying a Trophy... representing the Brendan McCormack award">
            <a:extLst>
              <a:ext uri="{FF2B5EF4-FFF2-40B4-BE49-F238E27FC236}">
                <a16:creationId xmlns:a16="http://schemas.microsoft.com/office/drawing/2014/main" id="{9A0FD101-6F06-92A5-9B0C-DCA2BD3DB579}"/>
              </a:ext>
            </a:extLst>
          </p:cNvPr>
          <p:cNvPicPr>
            <a:picLocks noChangeAspect="1"/>
          </p:cNvPicPr>
          <p:nvPr/>
        </p:nvPicPr>
        <p:blipFill>
          <a:blip r:embed="rId4"/>
          <a:stretch>
            <a:fillRect/>
          </a:stretch>
        </p:blipFill>
        <p:spPr>
          <a:xfrm>
            <a:off x="5095475" y="779899"/>
            <a:ext cx="1638300" cy="2781300"/>
          </a:xfrm>
          <a:prstGeom prst="rect">
            <a:avLst/>
          </a:prstGeom>
        </p:spPr>
      </p:pic>
      <p:pic>
        <p:nvPicPr>
          <p:cNvPr id="9" name="Picture 8" descr="&#10;Image showing the UD for Leadership course ">
            <a:extLst>
              <a:ext uri="{FF2B5EF4-FFF2-40B4-BE49-F238E27FC236}">
                <a16:creationId xmlns:a16="http://schemas.microsoft.com/office/drawing/2014/main" id="{218A9C16-3F6E-05C5-EE9F-FE5D0904B559}"/>
              </a:ext>
            </a:extLst>
          </p:cNvPr>
          <p:cNvPicPr>
            <a:picLocks noChangeAspect="1"/>
          </p:cNvPicPr>
          <p:nvPr/>
        </p:nvPicPr>
        <p:blipFill>
          <a:blip r:embed="rId5"/>
          <a:stretch>
            <a:fillRect/>
          </a:stretch>
        </p:blipFill>
        <p:spPr>
          <a:xfrm>
            <a:off x="7461063" y="880217"/>
            <a:ext cx="4321420" cy="2423746"/>
          </a:xfrm>
          <a:prstGeom prst="rect">
            <a:avLst/>
          </a:prstGeom>
        </p:spPr>
      </p:pic>
      <p:pic>
        <p:nvPicPr>
          <p:cNvPr id="11" name="Picture 10" descr="Image of Lunch &amp;  Learn poster which advertises the session to take place..">
            <a:extLst>
              <a:ext uri="{FF2B5EF4-FFF2-40B4-BE49-F238E27FC236}">
                <a16:creationId xmlns:a16="http://schemas.microsoft.com/office/drawing/2014/main" id="{2A926B6D-FD96-96D2-1FF2-E181C1A1A408}"/>
              </a:ext>
            </a:extLst>
          </p:cNvPr>
          <p:cNvPicPr>
            <a:picLocks noChangeAspect="1"/>
          </p:cNvPicPr>
          <p:nvPr/>
        </p:nvPicPr>
        <p:blipFill>
          <a:blip r:embed="rId6"/>
          <a:stretch>
            <a:fillRect/>
          </a:stretch>
        </p:blipFill>
        <p:spPr>
          <a:xfrm>
            <a:off x="345963" y="4620126"/>
            <a:ext cx="3455634" cy="1748979"/>
          </a:xfrm>
          <a:prstGeom prst="rect">
            <a:avLst/>
          </a:prstGeom>
        </p:spPr>
      </p:pic>
      <p:pic>
        <p:nvPicPr>
          <p:cNvPr id="10" name="Picture 9" descr="Image depicting  table with lots of legos and signs - the UD Hackathon in action  - we will be runing it for staff in Galway soon">
            <a:extLst>
              <a:ext uri="{FF2B5EF4-FFF2-40B4-BE49-F238E27FC236}">
                <a16:creationId xmlns:a16="http://schemas.microsoft.com/office/drawing/2014/main" id="{709376D9-854B-6099-CC9F-9A188DDA7E64}"/>
              </a:ext>
            </a:extLst>
          </p:cNvPr>
          <p:cNvPicPr>
            <a:picLocks noChangeAspect="1"/>
          </p:cNvPicPr>
          <p:nvPr/>
        </p:nvPicPr>
        <p:blipFill>
          <a:blip r:embed="rId7"/>
          <a:stretch>
            <a:fillRect/>
          </a:stretch>
        </p:blipFill>
        <p:spPr>
          <a:xfrm rot="5400000">
            <a:off x="4736467" y="3671078"/>
            <a:ext cx="2356317" cy="2502559"/>
          </a:xfrm>
          <a:prstGeom prst="rect">
            <a:avLst/>
          </a:prstGeom>
        </p:spPr>
      </p:pic>
      <p:pic>
        <p:nvPicPr>
          <p:cNvPr id="6" name="Picture 5" descr="Image showing the cover slide of the UDL in urricum Design  5ECTS module">
            <a:extLst>
              <a:ext uri="{FF2B5EF4-FFF2-40B4-BE49-F238E27FC236}">
                <a16:creationId xmlns:a16="http://schemas.microsoft.com/office/drawing/2014/main" id="{253E4917-C6CF-EF15-6FC0-41959A730125}"/>
              </a:ext>
            </a:extLst>
          </p:cNvPr>
          <p:cNvPicPr>
            <a:picLocks noChangeAspect="1"/>
          </p:cNvPicPr>
          <p:nvPr/>
        </p:nvPicPr>
        <p:blipFill>
          <a:blip r:embed="rId8"/>
          <a:stretch>
            <a:fillRect/>
          </a:stretch>
        </p:blipFill>
        <p:spPr>
          <a:xfrm>
            <a:off x="7915743" y="4167281"/>
            <a:ext cx="3762375" cy="1924050"/>
          </a:xfrm>
          <a:prstGeom prst="rect">
            <a:avLst/>
          </a:prstGeom>
        </p:spPr>
      </p:pic>
    </p:spTree>
    <p:extLst>
      <p:ext uri="{BB962C8B-B14F-4D97-AF65-F5344CB8AC3E}">
        <p14:creationId xmlns:p14="http://schemas.microsoft.com/office/powerpoint/2010/main" val="304996818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C68B-B83A-3EFA-6C5E-455A1479D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2E267-B015-2E2E-8CAA-385906E65591}"/>
              </a:ext>
            </a:extLst>
          </p:cNvPr>
          <p:cNvSpPr>
            <a:spLocks noGrp="1"/>
          </p:cNvSpPr>
          <p:nvPr>
            <p:ph type="title"/>
          </p:nvPr>
        </p:nvSpPr>
        <p:spPr>
          <a:xfrm>
            <a:off x="351692" y="513577"/>
            <a:ext cx="10916530" cy="654041"/>
          </a:xfrm>
        </p:spPr>
        <p:txBody>
          <a:bodyPr>
            <a:noAutofit/>
          </a:bodyPr>
          <a:lstStyle/>
          <a:p>
            <a:r>
              <a:rPr lang="en-US" sz="5400" dirty="0">
                <a:solidFill>
                  <a:srgbClr val="002060"/>
                </a:solidFill>
                <a:latin typeface="Arial"/>
                <a:cs typeface="Arial"/>
              </a:rPr>
              <a:t>Lunch and Learn – Sample Exercise</a:t>
            </a:r>
            <a:endParaRPr lang="en-US" sz="5400" dirty="0">
              <a:solidFill>
                <a:srgbClr val="002060"/>
              </a:solidFill>
            </a:endParaRPr>
          </a:p>
        </p:txBody>
      </p:sp>
      <p:sp>
        <p:nvSpPr>
          <p:cNvPr id="18" name="Text Placeholder 12">
            <a:extLst>
              <a:ext uri="{FF2B5EF4-FFF2-40B4-BE49-F238E27FC236}">
                <a16:creationId xmlns:a16="http://schemas.microsoft.com/office/drawing/2014/main" id="{9AB25F27-A7A0-76CE-07AE-9B88A5021BBB}"/>
              </a:ext>
            </a:extLst>
          </p:cNvPr>
          <p:cNvSpPr txBox="1">
            <a:spLocks/>
          </p:cNvSpPr>
          <p:nvPr/>
        </p:nvSpPr>
        <p:spPr>
          <a:xfrm>
            <a:off x="520506" y="2031616"/>
            <a:ext cx="6527409" cy="441138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05B5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Wingdings" panose="05000000000000000000" pitchFamily="2" charset="2"/>
              <a:buChar char="Ø"/>
            </a:pPr>
            <a:r>
              <a:rPr lang="en-US" sz="2800" dirty="0">
                <a:solidFill>
                  <a:srgbClr val="0070C0"/>
                </a:solidFill>
              </a:rPr>
              <a:t>Request for peer sharing activities</a:t>
            </a:r>
          </a:p>
          <a:p>
            <a:pPr marL="457200" indent="-457200">
              <a:buFont typeface="Wingdings" panose="05000000000000000000" pitchFamily="2" charset="2"/>
              <a:buChar char="Ø"/>
            </a:pPr>
            <a:endParaRPr lang="en-US" sz="2800" dirty="0">
              <a:solidFill>
                <a:srgbClr val="001A79"/>
              </a:solidFill>
            </a:endParaRPr>
          </a:p>
          <a:p>
            <a:pPr marL="457200" indent="-457200">
              <a:buFont typeface="Wingdings" panose="05000000000000000000" pitchFamily="2" charset="2"/>
              <a:buChar char="Ø"/>
            </a:pPr>
            <a:r>
              <a:rPr lang="en-US" sz="2800" dirty="0">
                <a:solidFill>
                  <a:schemeClr val="tx1"/>
                </a:solidFill>
              </a:rPr>
              <a:t>Divide into &gt;3 teams</a:t>
            </a:r>
          </a:p>
          <a:p>
            <a:pPr marL="457200" indent="-457200">
              <a:buFont typeface="Wingdings" panose="05000000000000000000" pitchFamily="2" charset="2"/>
              <a:buChar char="Ø"/>
            </a:pPr>
            <a:endParaRPr lang="en-US" sz="2800" dirty="0">
              <a:solidFill>
                <a:schemeClr val="tx1"/>
              </a:solidFill>
            </a:endParaRPr>
          </a:p>
          <a:p>
            <a:pPr marL="457200" indent="-457200">
              <a:buFont typeface="Wingdings" panose="05000000000000000000" pitchFamily="2" charset="2"/>
              <a:buChar char="Ø"/>
            </a:pPr>
            <a:r>
              <a:rPr lang="en-US" sz="2800" dirty="0">
                <a:solidFill>
                  <a:srgbClr val="0070C0"/>
                </a:solidFill>
              </a:rPr>
              <a:t>Assign one cell of the CAST guidelines to each team</a:t>
            </a:r>
          </a:p>
          <a:p>
            <a:pPr marL="457200" indent="-457200">
              <a:buFont typeface="Wingdings" panose="05000000000000000000" pitchFamily="2" charset="2"/>
              <a:buChar char="Ø"/>
            </a:pPr>
            <a:endParaRPr lang="en-US" sz="2800" dirty="0">
              <a:solidFill>
                <a:srgbClr val="001A79"/>
              </a:solidFill>
            </a:endParaRPr>
          </a:p>
          <a:p>
            <a:pPr marL="457200" indent="-457200">
              <a:buFont typeface="Wingdings" panose="05000000000000000000" pitchFamily="2" charset="2"/>
              <a:buChar char="Ø"/>
            </a:pPr>
            <a:r>
              <a:rPr lang="en-US" sz="2800" dirty="0" err="1">
                <a:solidFill>
                  <a:schemeClr val="tx1"/>
                </a:solidFill>
              </a:rPr>
              <a:t>Summarise</a:t>
            </a:r>
            <a:r>
              <a:rPr lang="en-US" sz="2800" dirty="0">
                <a:solidFill>
                  <a:schemeClr val="tx1"/>
                </a:solidFill>
              </a:rPr>
              <a:t> activities carried out by each team within the options outlined</a:t>
            </a:r>
          </a:p>
          <a:p>
            <a:pPr marL="457200" indent="-457200">
              <a:buFont typeface="Wingdings" panose="05000000000000000000" pitchFamily="2" charset="2"/>
              <a:buChar char="Ø"/>
            </a:pPr>
            <a:endParaRPr lang="en-US" sz="2800" dirty="0">
              <a:solidFill>
                <a:schemeClr val="tx1"/>
              </a:solidFill>
            </a:endParaRPr>
          </a:p>
          <a:p>
            <a:pPr marL="457200" indent="-457200">
              <a:buFont typeface="Wingdings" panose="05000000000000000000" pitchFamily="2" charset="2"/>
              <a:buChar char="Ø"/>
            </a:pPr>
            <a:r>
              <a:rPr lang="en-US" sz="2800" dirty="0">
                <a:solidFill>
                  <a:srgbClr val="0070C0"/>
                </a:solidFill>
              </a:rPr>
              <a:t>Group discussion</a:t>
            </a:r>
          </a:p>
        </p:txBody>
      </p:sp>
      <p:pic>
        <p:nvPicPr>
          <p:cNvPr id="22" name="Picture 21" descr="Screenshot of the UDL CAST guidelines. https://udlguidelines.cast.org/">
            <a:extLst>
              <a:ext uri="{FF2B5EF4-FFF2-40B4-BE49-F238E27FC236}">
                <a16:creationId xmlns:a16="http://schemas.microsoft.com/office/drawing/2014/main" id="{945AB5A6-505C-D880-55EA-6A67D14C5C0F}"/>
              </a:ext>
            </a:extLst>
          </p:cNvPr>
          <p:cNvPicPr>
            <a:picLocks noChangeAspect="1"/>
          </p:cNvPicPr>
          <p:nvPr/>
        </p:nvPicPr>
        <p:blipFill>
          <a:blip r:embed="rId3"/>
          <a:stretch>
            <a:fillRect/>
          </a:stretch>
        </p:blipFill>
        <p:spPr>
          <a:xfrm>
            <a:off x="7047915" y="2447779"/>
            <a:ext cx="4358630" cy="3474921"/>
          </a:xfrm>
          <a:prstGeom prst="rect">
            <a:avLst/>
          </a:prstGeom>
        </p:spPr>
      </p:pic>
    </p:spTree>
    <p:extLst>
      <p:ext uri="{BB962C8B-B14F-4D97-AF65-F5344CB8AC3E}">
        <p14:creationId xmlns:p14="http://schemas.microsoft.com/office/powerpoint/2010/main" val="396675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6FC0-B5B4-7F40-1D20-7C96C8E2AD5D}"/>
              </a:ext>
            </a:extLst>
          </p:cNvPr>
          <p:cNvSpPr>
            <a:spLocks noGrp="1"/>
          </p:cNvSpPr>
          <p:nvPr>
            <p:ph type="title"/>
          </p:nvPr>
        </p:nvSpPr>
        <p:spPr>
          <a:ln>
            <a:solidFill>
              <a:schemeClr val="bg1"/>
            </a:solidFill>
          </a:ln>
        </p:spPr>
        <p:txBody>
          <a:bodyPr/>
          <a:lstStyle/>
          <a:p>
            <a:pPr algn="ctr"/>
            <a:r>
              <a:rPr lang="en-US" dirty="0">
                <a:solidFill>
                  <a:schemeClr val="bg1"/>
                </a:solidFill>
                <a:ea typeface="Calibri Light"/>
                <a:cs typeface="Calibri Light"/>
              </a:rPr>
              <a:t>Inclusive Module Audits</a:t>
            </a:r>
          </a:p>
        </p:txBody>
      </p:sp>
      <p:sp>
        <p:nvSpPr>
          <p:cNvPr id="8" name="Left Brace 7">
            <a:extLst>
              <a:ext uri="{FF2B5EF4-FFF2-40B4-BE49-F238E27FC236}">
                <a16:creationId xmlns:a16="http://schemas.microsoft.com/office/drawing/2014/main" id="{EB2765D3-7782-1AD7-0FDE-3125D449F715}"/>
              </a:ext>
              <a:ext uri="{C183D7F6-B498-43B3-948B-1728B52AA6E4}">
                <adec:decorative xmlns:adec="http://schemas.microsoft.com/office/drawing/2017/decorative" val="1"/>
              </a:ext>
            </a:extLst>
          </p:cNvPr>
          <p:cNvSpPr/>
          <p:nvPr/>
        </p:nvSpPr>
        <p:spPr>
          <a:xfrm>
            <a:off x="453064" y="2235820"/>
            <a:ext cx="411197" cy="3924348"/>
          </a:xfrm>
          <a:prstGeom prst="leftBrace">
            <a:avLst>
              <a:gd name="adj1" fmla="val 26041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5" name="TextBox 4">
            <a:extLst>
              <a:ext uri="{FF2B5EF4-FFF2-40B4-BE49-F238E27FC236}">
                <a16:creationId xmlns:a16="http://schemas.microsoft.com/office/drawing/2014/main" id="{813F76F1-A1A4-665F-5E38-C5EA701BCCCF}"/>
              </a:ext>
            </a:extLst>
          </p:cNvPr>
          <p:cNvSpPr txBox="1"/>
          <p:nvPr/>
        </p:nvSpPr>
        <p:spPr>
          <a:xfrm>
            <a:off x="928990" y="1435939"/>
            <a:ext cx="564486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Segoe UI"/>
                <a:cs typeface="Segoe UI"/>
              </a:rPr>
              <a:t>30 questions covering: </a:t>
            </a:r>
            <a:endParaRPr lang="en-US" sz="3200" dirty="0">
              <a:latin typeface="Calibri" panose="020F0502020204030204"/>
              <a:ea typeface="Calibri"/>
              <a:cs typeface="Calibri"/>
            </a:endParaRPr>
          </a:p>
          <a:p>
            <a:r>
              <a:rPr lang="en-US" sz="3200" dirty="0">
                <a:latin typeface="Segoe UI"/>
                <a:cs typeface="Segoe UI"/>
              </a:rPr>
              <a:t>              </a:t>
            </a:r>
            <a:endParaRPr lang="en-US" sz="3200" dirty="0">
              <a:latin typeface="Calibri" panose="020F0502020204030204"/>
              <a:ea typeface="Calibri"/>
              <a:cs typeface="Calibri"/>
            </a:endParaRPr>
          </a:p>
          <a:p>
            <a:r>
              <a:rPr lang="en-US" sz="3200" dirty="0">
                <a:solidFill>
                  <a:srgbClr val="0070C0"/>
                </a:solidFill>
                <a:latin typeface="Segoe UI"/>
                <a:cs typeface="Segoe UI"/>
              </a:rPr>
              <a:t>(1) module details,     </a:t>
            </a:r>
            <a:endParaRPr lang="en-US" sz="3200" dirty="0">
              <a:solidFill>
                <a:srgbClr val="0070C0"/>
              </a:solidFill>
              <a:latin typeface="Calibri" panose="020F0502020204030204"/>
              <a:ea typeface="Calibri"/>
              <a:cs typeface="Calibri"/>
            </a:endParaRPr>
          </a:p>
          <a:p>
            <a:r>
              <a:rPr lang="en-US" sz="3200" dirty="0">
                <a:latin typeface="Segoe UI"/>
                <a:cs typeface="Segoe UI"/>
              </a:rPr>
              <a:t>                    </a:t>
            </a:r>
            <a:endParaRPr lang="en-US" sz="3200" dirty="0">
              <a:latin typeface="Calibri" panose="020F0502020204030204"/>
              <a:ea typeface="Calibri"/>
              <a:cs typeface="Calibri"/>
            </a:endParaRPr>
          </a:p>
          <a:p>
            <a:r>
              <a:rPr lang="en-US" sz="3200" dirty="0">
                <a:latin typeface="Segoe UI"/>
                <a:cs typeface="Segoe UI"/>
              </a:rPr>
              <a:t>(2) general UDL principles,   </a:t>
            </a:r>
            <a:endParaRPr lang="en-US" sz="3200" dirty="0">
              <a:latin typeface="Calibri" panose="020F0502020204030204"/>
              <a:ea typeface="Calibri"/>
              <a:cs typeface="Calibri"/>
            </a:endParaRPr>
          </a:p>
          <a:p>
            <a:r>
              <a:rPr lang="en-US" sz="3200" dirty="0">
                <a:latin typeface="Segoe UI"/>
                <a:cs typeface="Segoe UI"/>
              </a:rPr>
              <a:t>                 </a:t>
            </a:r>
            <a:endParaRPr lang="en-US" sz="3200" dirty="0">
              <a:latin typeface="Calibri" panose="020F0502020204030204"/>
              <a:ea typeface="Calibri"/>
              <a:cs typeface="Calibri"/>
            </a:endParaRPr>
          </a:p>
          <a:p>
            <a:r>
              <a:rPr lang="en-US" sz="3200" dirty="0">
                <a:solidFill>
                  <a:srgbClr val="0070C0"/>
                </a:solidFill>
                <a:latin typeface="Segoe UI"/>
                <a:cs typeface="Segoe UI"/>
              </a:rPr>
              <a:t>(3) assessment, and              </a:t>
            </a:r>
            <a:endParaRPr lang="en-US" sz="3200" dirty="0">
              <a:solidFill>
                <a:srgbClr val="0070C0"/>
              </a:solidFill>
              <a:latin typeface="Calibri" panose="020F0502020204030204"/>
              <a:ea typeface="Calibri"/>
              <a:cs typeface="Calibri"/>
            </a:endParaRPr>
          </a:p>
          <a:p>
            <a:r>
              <a:rPr lang="en-US" sz="3200" dirty="0">
                <a:latin typeface="Segoe UI"/>
                <a:cs typeface="Segoe UI"/>
              </a:rPr>
              <a:t>                  </a:t>
            </a:r>
            <a:endParaRPr lang="en-US" sz="3200" dirty="0">
              <a:latin typeface="Calibri" panose="020F0502020204030204"/>
              <a:ea typeface="Calibri"/>
              <a:cs typeface="Calibri"/>
            </a:endParaRPr>
          </a:p>
          <a:p>
            <a:r>
              <a:rPr lang="en-US" sz="3200" dirty="0">
                <a:latin typeface="Segoe UI"/>
                <a:cs typeface="Segoe UI"/>
              </a:rPr>
              <a:t>(4) teaching materials &amp; classroom practices.</a:t>
            </a:r>
            <a:endParaRPr lang="en-US" sz="3200" dirty="0">
              <a:ea typeface="Calibri"/>
              <a:cs typeface="Calibri"/>
            </a:endParaRPr>
          </a:p>
        </p:txBody>
      </p:sp>
      <p:sp>
        <p:nvSpPr>
          <p:cNvPr id="11" name="Left Brace 10">
            <a:extLst>
              <a:ext uri="{FF2B5EF4-FFF2-40B4-BE49-F238E27FC236}">
                <a16:creationId xmlns:a16="http://schemas.microsoft.com/office/drawing/2014/main" id="{930AAB23-987D-411E-2E76-C021354C7A49}"/>
              </a:ext>
              <a:ext uri="{C183D7F6-B498-43B3-948B-1728B52AA6E4}">
                <adec:decorative xmlns:adec="http://schemas.microsoft.com/office/drawing/2017/decorative" val="1"/>
              </a:ext>
            </a:extLst>
          </p:cNvPr>
          <p:cNvSpPr/>
          <p:nvPr/>
        </p:nvSpPr>
        <p:spPr>
          <a:xfrm flipH="1">
            <a:off x="5682879" y="2235820"/>
            <a:ext cx="411197" cy="3924348"/>
          </a:xfrm>
          <a:prstGeom prst="leftBrace">
            <a:avLst>
              <a:gd name="adj1" fmla="val 26041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 name="Arrow: Right 2">
            <a:extLst>
              <a:ext uri="{FF2B5EF4-FFF2-40B4-BE49-F238E27FC236}">
                <a16:creationId xmlns:a16="http://schemas.microsoft.com/office/drawing/2014/main" id="{8A884501-2E1E-0062-AF03-0BCA7083F9D4}"/>
              </a:ext>
              <a:ext uri="{C183D7F6-B498-43B3-948B-1728B52AA6E4}">
                <adec:decorative xmlns:adec="http://schemas.microsoft.com/office/drawing/2017/decorative" val="1"/>
              </a:ext>
            </a:extLst>
          </p:cNvPr>
          <p:cNvSpPr/>
          <p:nvPr/>
        </p:nvSpPr>
        <p:spPr>
          <a:xfrm>
            <a:off x="6509122" y="3270142"/>
            <a:ext cx="1642986" cy="134835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solidFill>
                <a:srgbClr val="FF0000"/>
              </a:solidFill>
            </a:endParaRPr>
          </a:p>
        </p:txBody>
      </p:sp>
      <p:pic>
        <p:nvPicPr>
          <p:cNvPr id="6" name="Picture 5" descr="Screnshot showing the Inclusive Module Audit ">
            <a:extLst>
              <a:ext uri="{FF2B5EF4-FFF2-40B4-BE49-F238E27FC236}">
                <a16:creationId xmlns:a16="http://schemas.microsoft.com/office/drawing/2014/main" id="{AC7C99CC-71CB-B64A-F41B-D4D5FEEA6FBF}"/>
              </a:ext>
            </a:extLst>
          </p:cNvPr>
          <p:cNvPicPr>
            <a:picLocks noChangeAspect="1"/>
          </p:cNvPicPr>
          <p:nvPr/>
        </p:nvPicPr>
        <p:blipFill>
          <a:blip r:embed="rId3"/>
          <a:srcRect t="-2268" b="-3817"/>
          <a:stretch>
            <a:fillRect/>
          </a:stretch>
        </p:blipFill>
        <p:spPr>
          <a:xfrm>
            <a:off x="8701390" y="1471103"/>
            <a:ext cx="2561620" cy="4554761"/>
          </a:xfrm>
          <a:prstGeom prst="rect">
            <a:avLst/>
          </a:prstGeom>
        </p:spPr>
      </p:pic>
    </p:spTree>
    <p:extLst>
      <p:ext uri="{BB962C8B-B14F-4D97-AF65-F5344CB8AC3E}">
        <p14:creationId xmlns:p14="http://schemas.microsoft.com/office/powerpoint/2010/main" val="1421434113"/>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9" ma:contentTypeDescription="Create a new document." ma:contentTypeScope="" ma:versionID="c0a8b1796a8dd6b38852de74ff080729">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88a703fd55f415ae93a6b4d1954400f5"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Props1.xml><?xml version="1.0" encoding="utf-8"?>
<ds:datastoreItem xmlns:ds="http://schemas.openxmlformats.org/officeDocument/2006/customXml" ds:itemID="{8BABE65D-44A7-4AEE-AC5C-CB561FA981F3}">
  <ds:schemaRefs>
    <ds:schemaRef ds:uri="http://schemas.microsoft.com/sharepoint/v3/contenttype/forms"/>
  </ds:schemaRefs>
</ds:datastoreItem>
</file>

<file path=customXml/itemProps2.xml><?xml version="1.0" encoding="utf-8"?>
<ds:datastoreItem xmlns:ds="http://schemas.openxmlformats.org/officeDocument/2006/customXml" ds:itemID="{0E044087-B5A1-4CED-AF5F-05FCBD23D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4adec5-321f-46c9-8d8f-d278d5019d73"/>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F7FE91-B4E9-4B6C-AEE8-D0B36945A170}">
  <ds:schemaRefs>
    <ds:schemaRef ds:uri="http://schemas.microsoft.com/office/2006/metadata/properties"/>
    <ds:schemaRef ds:uri="http://purl.org/dc/elements/1.1/"/>
    <ds:schemaRef ds:uri="f04adec5-321f-46c9-8d8f-d278d5019d73"/>
    <ds:schemaRef ds:uri="http://purl.org/dc/dcmitype/"/>
    <ds:schemaRef ds:uri="http://www.w3.org/XML/1998/namespace"/>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TotalTime>
  <Words>722</Words>
  <Application>Microsoft Office PowerPoint</Application>
  <PresentationFormat>Widescreen</PresentationFormat>
  <Paragraphs>151</Paragraphs>
  <Slides>15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Courier New</vt:lpstr>
      <vt:lpstr>Segoe UI</vt:lpstr>
      <vt:lpstr>Wingdings</vt:lpstr>
      <vt:lpstr>Office Theme</vt:lpstr>
      <vt:lpstr>Custom Design</vt:lpstr>
      <vt:lpstr>Empowering Educators:  Tools and Strategies for UDL Success  Trish O’Connell, Laura Hegarty, Katie O’Dwyer</vt:lpstr>
      <vt:lpstr>Agenda</vt:lpstr>
      <vt:lpstr>Origin story…. Where it all started</vt:lpstr>
      <vt:lpstr>Past activities</vt:lpstr>
      <vt:lpstr>John Kelly Awards…</vt:lpstr>
      <vt:lpstr>Altitude Charter Launch </vt:lpstr>
      <vt:lpstr>Ongoing Activities... </vt:lpstr>
      <vt:lpstr>Lunch and Learn – Sample Exercise</vt:lpstr>
      <vt:lpstr>Inclusive Module Audits</vt:lpstr>
      <vt:lpstr>Other ATU wide activities</vt:lpstr>
      <vt:lpstr>Feedback</vt:lpstr>
      <vt:lpstr>Challenges</vt:lpstr>
      <vt:lpstr>Practical Recommendations</vt:lpstr>
      <vt:lpstr>Key takeaway</vt:lpstr>
      <vt:lpstr>Go raibh míle maith agaibh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Story</dc:creator>
  <cp:lastModifiedBy>Danielle Duignan</cp:lastModifiedBy>
  <cp:revision>17</cp:revision>
  <dcterms:created xsi:type="dcterms:W3CDTF">2022-03-23T08:43:27Z</dcterms:created>
  <dcterms:modified xsi:type="dcterms:W3CDTF">2026-03-10T10:49:09Z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y fmtid="{D5CDD505-2E9C-101B-9397-08002B2CF9AE}" pid="3" name="MediaServiceImageTags">
    <vt:lpwstr/>
  </property>
</Properties>
</file>