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258" r:id="rId6"/>
    <p:sldId id="268" r:id="rId7"/>
    <p:sldId id="257" r:id="rId8"/>
    <p:sldId id="259" r:id="rId9"/>
    <p:sldId id="260" r:id="rId10"/>
    <p:sldId id="261" r:id="rId11"/>
    <p:sldId id="265" r:id="rId12"/>
    <p:sldId id="262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522784-A75A-99AC-CA7C-0764776F44F1}" name="Iris Kerssebeeck" initials="IK" userId="S::iriskerssebeeck@msletb.ie::5af9dcfa-052c-418d-8010-41087cd4a1fe" providerId="AD"/>
  <p188:author id="{E9E876CD-401F-1ED6-60AF-5242A7775AD3}" name="Sarah Peinelt" initials="SP" userId="S::sarahpeinelt@msletb.ie::de8888f9-1622-4c95-b410-b751a1a37c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EED"/>
    <a:srgbClr val="926085"/>
    <a:srgbClr val="AB7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C12B2-85D9-4178-B413-E6C9958AAD6B}" v="12" dt="2026-03-09T13:22:21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4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uignan" userId="f36a576b-c06f-4e27-b341-dcf4bf9c1f2f" providerId="ADAL" clId="{07D29F31-AF74-419B-AFEC-C1B7E62EF368}"/>
    <pc:docChg chg="undo custSel modSld">
      <pc:chgData name="Danielle Duignan" userId="f36a576b-c06f-4e27-b341-dcf4bf9c1f2f" providerId="ADAL" clId="{07D29F31-AF74-419B-AFEC-C1B7E62EF368}" dt="2026-03-09T13:23:24.476" v="23" actId="1076"/>
      <pc:docMkLst>
        <pc:docMk/>
      </pc:docMkLst>
      <pc:sldChg chg="modSp mod">
        <pc:chgData name="Danielle Duignan" userId="f36a576b-c06f-4e27-b341-dcf4bf9c1f2f" providerId="ADAL" clId="{07D29F31-AF74-419B-AFEC-C1B7E62EF368}" dt="2026-03-09T13:20:59.793" v="2" actId="962"/>
        <pc:sldMkLst>
          <pc:docMk/>
          <pc:sldMk cId="2520778040" sldId="256"/>
        </pc:sldMkLst>
        <pc:picChg chg="mod">
          <ac:chgData name="Danielle Duignan" userId="f36a576b-c06f-4e27-b341-dcf4bf9c1f2f" providerId="ADAL" clId="{07D29F31-AF74-419B-AFEC-C1B7E62EF368}" dt="2026-03-09T13:20:59.793" v="2" actId="962"/>
          <ac:picMkLst>
            <pc:docMk/>
            <pc:sldMk cId="2520778040" sldId="256"/>
            <ac:picMk id="7" creationId="{37AC9B06-1A30-A578-8F92-FFB616B47EFA}"/>
          </ac:picMkLst>
        </pc:picChg>
      </pc:sldChg>
      <pc:sldChg chg="delSp modSp mod">
        <pc:chgData name="Danielle Duignan" userId="f36a576b-c06f-4e27-b341-dcf4bf9c1f2f" providerId="ADAL" clId="{07D29F31-AF74-419B-AFEC-C1B7E62EF368}" dt="2026-03-09T13:21:04.354" v="4" actId="478"/>
        <pc:sldMkLst>
          <pc:docMk/>
          <pc:sldMk cId="2583190612" sldId="258"/>
        </pc:sldMkLst>
        <pc:spChg chg="del mod">
          <ac:chgData name="Danielle Duignan" userId="f36a576b-c06f-4e27-b341-dcf4bf9c1f2f" providerId="ADAL" clId="{07D29F31-AF74-419B-AFEC-C1B7E62EF368}" dt="2026-03-09T13:21:04.354" v="4" actId="478"/>
          <ac:spMkLst>
            <pc:docMk/>
            <pc:sldMk cId="2583190612" sldId="258"/>
            <ac:spMk id="11" creationId="{3B94CCE0-B061-36AD-8180-9B6CFE88798A}"/>
          </ac:spMkLst>
        </pc:spChg>
      </pc:sldChg>
      <pc:sldChg chg="modSp mod">
        <pc:chgData name="Danielle Duignan" userId="f36a576b-c06f-4e27-b341-dcf4bf9c1f2f" providerId="ADAL" clId="{07D29F31-AF74-419B-AFEC-C1B7E62EF368}" dt="2026-03-09T13:23:24.476" v="23" actId="1076"/>
        <pc:sldMkLst>
          <pc:docMk/>
          <pc:sldMk cId="1518496258" sldId="261"/>
        </pc:sldMkLst>
        <pc:picChg chg="mod ord">
          <ac:chgData name="Danielle Duignan" userId="f36a576b-c06f-4e27-b341-dcf4bf9c1f2f" providerId="ADAL" clId="{07D29F31-AF74-419B-AFEC-C1B7E62EF368}" dt="2026-03-09T13:23:24.476" v="23" actId="1076"/>
          <ac:picMkLst>
            <pc:docMk/>
            <pc:sldMk cId="1518496258" sldId="261"/>
            <ac:picMk id="5" creationId="{04D13ED7-F89C-02D9-5333-B3F930DF7CDF}"/>
          </ac:picMkLst>
        </pc:picChg>
      </pc:sldChg>
      <pc:sldChg chg="modSp">
        <pc:chgData name="Danielle Duignan" userId="f36a576b-c06f-4e27-b341-dcf4bf9c1f2f" providerId="ADAL" clId="{07D29F31-AF74-419B-AFEC-C1B7E62EF368}" dt="2026-03-09T13:22:21.513" v="20" actId="962"/>
        <pc:sldMkLst>
          <pc:docMk/>
          <pc:sldMk cId="2639495380" sldId="262"/>
        </pc:sldMkLst>
        <pc:graphicFrameChg chg="mod">
          <ac:chgData name="Danielle Duignan" userId="f36a576b-c06f-4e27-b341-dcf4bf9c1f2f" providerId="ADAL" clId="{07D29F31-AF74-419B-AFEC-C1B7E62EF368}" dt="2026-03-09T13:22:21.513" v="20" actId="962"/>
          <ac:graphicFrameMkLst>
            <pc:docMk/>
            <pc:sldMk cId="2639495380" sldId="262"/>
            <ac:graphicFrameMk id="6" creationId="{9DD0E8EF-8453-E46C-80A3-FAD1FB8348A2}"/>
          </ac:graphicFrameMkLst>
        </pc:graphicFrameChg>
      </pc:sldChg>
      <pc:sldChg chg="modSp">
        <pc:chgData name="Danielle Duignan" userId="f36a576b-c06f-4e27-b341-dcf4bf9c1f2f" providerId="ADAL" clId="{07D29F31-AF74-419B-AFEC-C1B7E62EF368}" dt="2026-03-09T13:22:03.299" v="14" actId="962"/>
        <pc:sldMkLst>
          <pc:docMk/>
          <pc:sldMk cId="2697873952" sldId="265"/>
        </pc:sldMkLst>
        <pc:graphicFrameChg chg="mod">
          <ac:chgData name="Danielle Duignan" userId="f36a576b-c06f-4e27-b341-dcf4bf9c1f2f" providerId="ADAL" clId="{07D29F31-AF74-419B-AFEC-C1B7E62EF368}" dt="2026-03-09T13:22:03.299" v="14" actId="962"/>
          <ac:graphicFrameMkLst>
            <pc:docMk/>
            <pc:sldMk cId="2697873952" sldId="265"/>
            <ac:graphicFrameMk id="8" creationId="{2D6C78AB-A929-AD0A-2C10-3B5D61EE488A}"/>
          </ac:graphicFrameMkLst>
        </pc:graphicFrameChg>
      </pc:sldChg>
      <pc:sldChg chg="modSp mod">
        <pc:chgData name="Danielle Duignan" userId="f36a576b-c06f-4e27-b341-dcf4bf9c1f2f" providerId="ADAL" clId="{07D29F31-AF74-419B-AFEC-C1B7E62EF368}" dt="2026-03-09T13:21:23.327" v="8" actId="962"/>
        <pc:sldMkLst>
          <pc:docMk/>
          <pc:sldMk cId="1423584902" sldId="266"/>
        </pc:sldMkLst>
        <pc:grpChg chg="mod">
          <ac:chgData name="Danielle Duignan" userId="f36a576b-c06f-4e27-b341-dcf4bf9c1f2f" providerId="ADAL" clId="{07D29F31-AF74-419B-AFEC-C1B7E62EF368}" dt="2026-03-09T13:21:23.327" v="8" actId="962"/>
          <ac:grpSpMkLst>
            <pc:docMk/>
            <pc:sldMk cId="1423584902" sldId="266"/>
            <ac:grpSpMk id="4" creationId="{4271E909-FABC-1CA8-557A-99680E37A7FD}"/>
          </ac:grpSpMkLst>
        </pc:grpChg>
        <pc:grpChg chg="mod">
          <ac:chgData name="Danielle Duignan" userId="f36a576b-c06f-4e27-b341-dcf4bf9c1f2f" providerId="ADAL" clId="{07D29F31-AF74-419B-AFEC-C1B7E62EF368}" dt="2026-03-09T13:21:21.522" v="7" actId="962"/>
          <ac:grpSpMkLst>
            <pc:docMk/>
            <pc:sldMk cId="1423584902" sldId="266"/>
            <ac:grpSpMk id="8" creationId="{BCEA001F-8E9C-0299-364F-FF3AB8F434AF}"/>
          </ac:grpSpMkLst>
        </pc:gr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18A34-19E3-489D-B8E1-AB1B3C3A460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DA3A6C-BB49-47D2-8012-0E05FC3BB35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solidFill>
                <a:schemeClr val="tx2"/>
              </a:solidFill>
            </a:rPr>
            <a:t>Understand how VR impacts student engagement and learning</a:t>
          </a:r>
          <a:endParaRPr lang="en-US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visual highlighting the key aims of this project, such as Understanding how VR impacts student engagement and learning, &#10;Providing multiple ways for students to engage, learn, and express and developping&#10;a clear, safe, repeatable process for VR use in classrooms &#10;&#10;"/>
        </a:ext>
      </dgm:extLst>
    </dgm:pt>
    <dgm:pt modelId="{028A4D6F-813F-4A77-9A13-6681542ACB4D}" type="parTrans" cxnId="{A00DA3BF-C85F-4DA3-8EE9-DBAF49EA7E75}">
      <dgm:prSet/>
      <dgm:spPr/>
      <dgm:t>
        <a:bodyPr/>
        <a:lstStyle/>
        <a:p>
          <a:endParaRPr lang="en-US"/>
        </a:p>
      </dgm:t>
    </dgm:pt>
    <dgm:pt modelId="{94281DB1-4ED4-48C3-AA42-4790A250D104}" type="sibTrans" cxnId="{A00DA3BF-C85F-4DA3-8EE9-DBAF49EA7E75}">
      <dgm:prSet phldrT="01" phldr="0"/>
      <dgm:spPr/>
      <dgm:t>
        <a:bodyPr/>
        <a:lstStyle/>
        <a:p>
          <a:endParaRPr lang="en-IE"/>
        </a:p>
      </dgm:t>
    </dgm:pt>
    <dgm:pt modelId="{A2940CBA-F8DD-4EE2-A24A-7881A40CA46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solidFill>
                <a:schemeClr val="tx2"/>
              </a:solidFill>
            </a:rPr>
            <a:t>Provide multiple ways for students to engage, learn, and express</a:t>
          </a:r>
          <a:endParaRPr lang="en-US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visual highlighting the key aims of this project, such as Understanding how VR impacts student engagement and learning, &#10;Providing multiple ways for students to engage, learn, and express and developping&#10;a clear, safe, repeatable process for VR use in classrooms &#10;&#10;"/>
        </a:ext>
      </dgm:extLst>
    </dgm:pt>
    <dgm:pt modelId="{4989057C-496A-4AA3-A9C8-EAB5438AC693}" type="parTrans" cxnId="{339CC73E-5FDB-4B55-ADBD-BDA5B8E1123E}">
      <dgm:prSet/>
      <dgm:spPr/>
      <dgm:t>
        <a:bodyPr/>
        <a:lstStyle/>
        <a:p>
          <a:endParaRPr lang="en-US"/>
        </a:p>
      </dgm:t>
    </dgm:pt>
    <dgm:pt modelId="{F089E460-E78F-4CAE-95CE-FEA796002CE6}" type="sibTrans" cxnId="{339CC73E-5FDB-4B55-ADBD-BDA5B8E1123E}">
      <dgm:prSet phldrT="02" phldr="0"/>
      <dgm:spPr/>
      <dgm:t>
        <a:bodyPr/>
        <a:lstStyle/>
        <a:p>
          <a:endParaRPr lang="en-IE"/>
        </a:p>
      </dgm:t>
    </dgm:pt>
    <dgm:pt modelId="{B399DB42-2C8F-4D98-9AB6-0EE5E7A1D70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solidFill>
                <a:schemeClr val="tx2"/>
              </a:solidFill>
            </a:rPr>
            <a:t>Provide scaffolded support (technical support, training pathways)</a:t>
          </a:r>
          <a:endParaRPr lang="en-US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visual highlighting the key aims of this project, such as Understanding how VR impacts student engagement and learning, &#10;Providing multiple ways for students to engage, learn, and express and developping&#10;a clear, safe, repeatable process for VR use in classrooms &#10;&#10;"/>
        </a:ext>
      </dgm:extLst>
    </dgm:pt>
    <dgm:pt modelId="{8302E992-4661-4AFC-BDAD-36B4B42B357D}" type="parTrans" cxnId="{5EB5F1BB-1AEE-4B0F-BAB7-E7032A1F41DA}">
      <dgm:prSet/>
      <dgm:spPr/>
      <dgm:t>
        <a:bodyPr/>
        <a:lstStyle/>
        <a:p>
          <a:endParaRPr lang="en-US"/>
        </a:p>
      </dgm:t>
    </dgm:pt>
    <dgm:pt modelId="{87F87DB7-ACBF-4231-A556-C7E119BCA99B}" type="sibTrans" cxnId="{5EB5F1BB-1AEE-4B0F-BAB7-E7032A1F41DA}">
      <dgm:prSet phldrT="03" phldr="0"/>
      <dgm:spPr/>
      <dgm:t>
        <a:bodyPr/>
        <a:lstStyle/>
        <a:p>
          <a:endParaRPr lang="en-IE"/>
        </a:p>
      </dgm:t>
    </dgm:pt>
    <dgm:pt modelId="{5BC2E16E-95D3-4CDC-9EE3-5EDF1919598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solidFill>
                <a:schemeClr val="tx2"/>
              </a:solidFill>
            </a:rPr>
            <a:t>Develop a clear, safe, repeatable process for VR use in classrooms </a:t>
          </a:r>
          <a:endParaRPr lang="en-US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visual highlighting the key aims of this project, such as Understanding how VR impacts student engagement and learning, &#10;Providing multiple ways for students to engage, learn, and express and developping&#10;a clear, safe, repeatable process for VR use in classrooms &#10;&#10;"/>
        </a:ext>
      </dgm:extLst>
    </dgm:pt>
    <dgm:pt modelId="{85ACB487-79F9-4DD5-AB4A-E73D735CBF1E}" type="parTrans" cxnId="{623A03E0-3A1F-440F-85DB-53D07FE6E760}">
      <dgm:prSet/>
      <dgm:spPr/>
      <dgm:t>
        <a:bodyPr/>
        <a:lstStyle/>
        <a:p>
          <a:endParaRPr lang="en-US"/>
        </a:p>
      </dgm:t>
    </dgm:pt>
    <dgm:pt modelId="{E5508B6E-42E0-43AC-99C6-10E299A4148F}" type="sibTrans" cxnId="{623A03E0-3A1F-440F-85DB-53D07FE6E760}">
      <dgm:prSet phldrT="04" phldr="0"/>
      <dgm:spPr/>
      <dgm:t>
        <a:bodyPr/>
        <a:lstStyle/>
        <a:p>
          <a:endParaRPr lang="en-IE"/>
        </a:p>
      </dgm:t>
    </dgm:pt>
    <dgm:pt modelId="{5171FA81-2B6B-4421-BE32-4A0BCBFDAC7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solidFill>
                <a:schemeClr val="tx2"/>
              </a:solidFill>
            </a:rPr>
            <a:t>Build teachers’ confidence through hands-on experience &amp; structured guidance</a:t>
          </a:r>
          <a:endParaRPr lang="en-US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visual highlighting the key aims of this project, such as Understanding how VR impacts student engagement and learning, &#10;Providing multiple ways for students to engage, learn, and express and developping&#10;a clear, safe, repeatable process for VR use in classrooms &#10;&#10;"/>
        </a:ext>
      </dgm:extLst>
    </dgm:pt>
    <dgm:pt modelId="{9C2CFFD6-F4BF-4459-A422-8EA46FD4A374}" type="parTrans" cxnId="{3A4E678D-D547-44EE-99AF-82E2C195D066}">
      <dgm:prSet/>
      <dgm:spPr/>
      <dgm:t>
        <a:bodyPr/>
        <a:lstStyle/>
        <a:p>
          <a:endParaRPr lang="en-US"/>
        </a:p>
      </dgm:t>
    </dgm:pt>
    <dgm:pt modelId="{FBA89E00-7E5F-4E70-A927-6381653AB321}" type="sibTrans" cxnId="{3A4E678D-D547-44EE-99AF-82E2C195D066}">
      <dgm:prSet phldrT="05" phldr="0"/>
      <dgm:spPr/>
      <dgm:t>
        <a:bodyPr/>
        <a:lstStyle/>
        <a:p>
          <a:endParaRPr lang="en-IE"/>
        </a:p>
      </dgm:t>
    </dgm:pt>
    <dgm:pt modelId="{83CA583B-AE04-41D9-91C1-A425D2B0C418}" type="pres">
      <dgm:prSet presAssocID="{9B418A34-19E3-489D-B8E1-AB1B3C3A4609}" presName="root" presStyleCnt="0">
        <dgm:presLayoutVars>
          <dgm:dir/>
          <dgm:resizeHandles val="exact"/>
        </dgm:presLayoutVars>
      </dgm:prSet>
      <dgm:spPr/>
    </dgm:pt>
    <dgm:pt modelId="{AC9E94FD-0D30-48EC-8F59-41F7CC0A579F}" type="pres">
      <dgm:prSet presAssocID="{5EDA3A6C-BB49-47D2-8012-0E05FC3BB35B}" presName="compNode" presStyleCnt="0"/>
      <dgm:spPr/>
    </dgm:pt>
    <dgm:pt modelId="{D9B49108-47FE-4BE3-98BF-A0DD284985E4}" type="pres">
      <dgm:prSet presAssocID="{5EDA3A6C-BB49-47D2-8012-0E05FC3BB35B}" presName="bgRect" presStyleLbl="bgShp" presStyleIdx="0" presStyleCnt="5" custLinFactNeighborX="-817" custLinFactNeighborY="-847"/>
      <dgm:spPr/>
    </dgm:pt>
    <dgm:pt modelId="{9C842675-02C8-4418-98D6-DED0DAADE110}" type="pres">
      <dgm:prSet presAssocID="{5EDA3A6C-BB49-47D2-8012-0E05FC3BB3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83935DC-7AFE-4FBC-8846-B126514953A4}" type="pres">
      <dgm:prSet presAssocID="{5EDA3A6C-BB49-47D2-8012-0E05FC3BB35B}" presName="spaceRect" presStyleCnt="0"/>
      <dgm:spPr/>
    </dgm:pt>
    <dgm:pt modelId="{DBD5536C-9383-4189-B2EF-4F4C4C2F8DC8}" type="pres">
      <dgm:prSet presAssocID="{5EDA3A6C-BB49-47D2-8012-0E05FC3BB35B}" presName="parTx" presStyleLbl="revTx" presStyleIdx="0" presStyleCnt="5">
        <dgm:presLayoutVars>
          <dgm:chMax val="0"/>
          <dgm:chPref val="0"/>
        </dgm:presLayoutVars>
      </dgm:prSet>
      <dgm:spPr/>
    </dgm:pt>
    <dgm:pt modelId="{784361CB-39F0-4A89-BBA8-51BA60CB4074}" type="pres">
      <dgm:prSet presAssocID="{94281DB1-4ED4-48C3-AA42-4790A250D104}" presName="sibTrans" presStyleCnt="0"/>
      <dgm:spPr/>
    </dgm:pt>
    <dgm:pt modelId="{537EFDD2-0816-4B65-A81C-C01F0CE96A20}" type="pres">
      <dgm:prSet presAssocID="{A2940CBA-F8DD-4EE2-A24A-7881A40CA467}" presName="compNode" presStyleCnt="0"/>
      <dgm:spPr/>
    </dgm:pt>
    <dgm:pt modelId="{54B1E395-A7CE-4D0B-A0E2-33E54BEE8145}" type="pres">
      <dgm:prSet presAssocID="{A2940CBA-F8DD-4EE2-A24A-7881A40CA467}" presName="bgRect" presStyleLbl="bgShp" presStyleIdx="1" presStyleCnt="5"/>
      <dgm:spPr/>
    </dgm:pt>
    <dgm:pt modelId="{B431F0DC-ACB3-418E-8107-F77AAB163FA1}" type="pres">
      <dgm:prSet presAssocID="{A2940CBA-F8DD-4EE2-A24A-7881A40CA46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587B23E-6AB1-4E55-B467-CC027C4A15F5}" type="pres">
      <dgm:prSet presAssocID="{A2940CBA-F8DD-4EE2-A24A-7881A40CA467}" presName="spaceRect" presStyleCnt="0"/>
      <dgm:spPr/>
    </dgm:pt>
    <dgm:pt modelId="{4B2C460D-FCEA-47F7-AC6D-04204B2436E7}" type="pres">
      <dgm:prSet presAssocID="{A2940CBA-F8DD-4EE2-A24A-7881A40CA467}" presName="parTx" presStyleLbl="revTx" presStyleIdx="1" presStyleCnt="5">
        <dgm:presLayoutVars>
          <dgm:chMax val="0"/>
          <dgm:chPref val="0"/>
        </dgm:presLayoutVars>
      </dgm:prSet>
      <dgm:spPr/>
    </dgm:pt>
    <dgm:pt modelId="{6C520ACB-2004-4586-BBB4-FEE37D916A55}" type="pres">
      <dgm:prSet presAssocID="{F089E460-E78F-4CAE-95CE-FEA796002CE6}" presName="sibTrans" presStyleCnt="0"/>
      <dgm:spPr/>
    </dgm:pt>
    <dgm:pt modelId="{7545DD78-9257-4BAA-A6FA-2220AA56CCF4}" type="pres">
      <dgm:prSet presAssocID="{B399DB42-2C8F-4D98-9AB6-0EE5E7A1D704}" presName="compNode" presStyleCnt="0"/>
      <dgm:spPr/>
    </dgm:pt>
    <dgm:pt modelId="{8C45A48A-CDD0-425B-98C8-2D977E28DA22}" type="pres">
      <dgm:prSet presAssocID="{B399DB42-2C8F-4D98-9AB6-0EE5E7A1D704}" presName="bgRect" presStyleLbl="bgShp" presStyleIdx="2" presStyleCnt="5"/>
      <dgm:spPr/>
    </dgm:pt>
    <dgm:pt modelId="{B98EF565-A9B2-4730-9812-5080E86C4D22}" type="pres">
      <dgm:prSet presAssocID="{B399DB42-2C8F-4D98-9AB6-0EE5E7A1D70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AA6A589-690F-4D2D-9284-378A7E503372}" type="pres">
      <dgm:prSet presAssocID="{B399DB42-2C8F-4D98-9AB6-0EE5E7A1D704}" presName="spaceRect" presStyleCnt="0"/>
      <dgm:spPr/>
    </dgm:pt>
    <dgm:pt modelId="{7817CB46-CEFC-443A-9E95-67CB2FE6D29C}" type="pres">
      <dgm:prSet presAssocID="{B399DB42-2C8F-4D98-9AB6-0EE5E7A1D704}" presName="parTx" presStyleLbl="revTx" presStyleIdx="2" presStyleCnt="5">
        <dgm:presLayoutVars>
          <dgm:chMax val="0"/>
          <dgm:chPref val="0"/>
        </dgm:presLayoutVars>
      </dgm:prSet>
      <dgm:spPr/>
    </dgm:pt>
    <dgm:pt modelId="{4AA389EA-4D0B-4756-8012-4C08BF2075BD}" type="pres">
      <dgm:prSet presAssocID="{87F87DB7-ACBF-4231-A556-C7E119BCA99B}" presName="sibTrans" presStyleCnt="0"/>
      <dgm:spPr/>
    </dgm:pt>
    <dgm:pt modelId="{E52CAE98-D6D7-4212-B80E-116C3E96817C}" type="pres">
      <dgm:prSet presAssocID="{5BC2E16E-95D3-4CDC-9EE3-5EDF1919598D}" presName="compNode" presStyleCnt="0"/>
      <dgm:spPr/>
    </dgm:pt>
    <dgm:pt modelId="{9FDF79EF-FE63-44A0-87C7-65781FA682EB}" type="pres">
      <dgm:prSet presAssocID="{5BC2E16E-95D3-4CDC-9EE3-5EDF1919598D}" presName="bgRect" presStyleLbl="bgShp" presStyleIdx="3" presStyleCnt="5"/>
      <dgm:spPr/>
    </dgm:pt>
    <dgm:pt modelId="{39F939B2-523A-4C6D-9946-388BE9BCB135}" type="pres">
      <dgm:prSet presAssocID="{5BC2E16E-95D3-4CDC-9EE3-5EDF191959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rtual RealityHeadset"/>
        </a:ext>
      </dgm:extLst>
    </dgm:pt>
    <dgm:pt modelId="{55EF4DDE-BB37-497B-9AEB-CB9CEEA5B3B5}" type="pres">
      <dgm:prSet presAssocID="{5BC2E16E-95D3-4CDC-9EE3-5EDF1919598D}" presName="spaceRect" presStyleCnt="0"/>
      <dgm:spPr/>
    </dgm:pt>
    <dgm:pt modelId="{6B613C62-2ED7-4E1F-BCF6-E8191C7C6799}" type="pres">
      <dgm:prSet presAssocID="{5BC2E16E-95D3-4CDC-9EE3-5EDF1919598D}" presName="parTx" presStyleLbl="revTx" presStyleIdx="3" presStyleCnt="5">
        <dgm:presLayoutVars>
          <dgm:chMax val="0"/>
          <dgm:chPref val="0"/>
        </dgm:presLayoutVars>
      </dgm:prSet>
      <dgm:spPr/>
    </dgm:pt>
    <dgm:pt modelId="{353C7AE4-47E8-48C2-976E-B9D36C882937}" type="pres">
      <dgm:prSet presAssocID="{E5508B6E-42E0-43AC-99C6-10E299A4148F}" presName="sibTrans" presStyleCnt="0"/>
      <dgm:spPr/>
    </dgm:pt>
    <dgm:pt modelId="{2608CC96-E50C-4A70-93A5-C809BEA85AB5}" type="pres">
      <dgm:prSet presAssocID="{5171FA81-2B6B-4421-BE32-4A0BCBFDAC73}" presName="compNode" presStyleCnt="0"/>
      <dgm:spPr/>
    </dgm:pt>
    <dgm:pt modelId="{0D32F3D9-FB63-4AD1-84BF-FCB221B16457}" type="pres">
      <dgm:prSet presAssocID="{5171FA81-2B6B-4421-BE32-4A0BCBFDAC73}" presName="bgRect" presStyleLbl="bgShp" presStyleIdx="4" presStyleCnt="5"/>
      <dgm:spPr/>
    </dgm:pt>
    <dgm:pt modelId="{DC164EE4-A5D2-4BF1-B4A3-67C3CB7B2E6D}" type="pres">
      <dgm:prSet presAssocID="{5171FA81-2B6B-4421-BE32-4A0BCBFDAC7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3F7972F-E0F6-4F63-9481-FA9C8D3BD455}" type="pres">
      <dgm:prSet presAssocID="{5171FA81-2B6B-4421-BE32-4A0BCBFDAC73}" presName="spaceRect" presStyleCnt="0"/>
      <dgm:spPr/>
    </dgm:pt>
    <dgm:pt modelId="{643DC78B-095E-4A14-A806-F50F18D744F3}" type="pres">
      <dgm:prSet presAssocID="{5171FA81-2B6B-4421-BE32-4A0BCBFDAC7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B13692B-E403-4841-A5FB-095F4D2A99E4}" type="presOf" srcId="{9B418A34-19E3-489D-B8E1-AB1B3C3A4609}" destId="{83CA583B-AE04-41D9-91C1-A425D2B0C418}" srcOrd="0" destOrd="0" presId="urn:microsoft.com/office/officeart/2018/2/layout/IconVerticalSolidList"/>
    <dgm:cxn modelId="{339CC73E-5FDB-4B55-ADBD-BDA5B8E1123E}" srcId="{9B418A34-19E3-489D-B8E1-AB1B3C3A4609}" destId="{A2940CBA-F8DD-4EE2-A24A-7881A40CA467}" srcOrd="1" destOrd="0" parTransId="{4989057C-496A-4AA3-A9C8-EAB5438AC693}" sibTransId="{F089E460-E78F-4CAE-95CE-FEA796002CE6}"/>
    <dgm:cxn modelId="{F4E8FA68-2C30-4530-B8D2-E6C7A42C84F8}" type="presOf" srcId="{A2940CBA-F8DD-4EE2-A24A-7881A40CA467}" destId="{4B2C460D-FCEA-47F7-AC6D-04204B2436E7}" srcOrd="0" destOrd="0" presId="urn:microsoft.com/office/officeart/2018/2/layout/IconVerticalSolidList"/>
    <dgm:cxn modelId="{CF50C26B-8057-424D-9ACC-1E9F4A3120FA}" type="presOf" srcId="{5BC2E16E-95D3-4CDC-9EE3-5EDF1919598D}" destId="{6B613C62-2ED7-4E1F-BCF6-E8191C7C6799}" srcOrd="0" destOrd="0" presId="urn:microsoft.com/office/officeart/2018/2/layout/IconVerticalSolidList"/>
    <dgm:cxn modelId="{77F5C773-5753-4BD3-9C69-BD7B8CCC3943}" type="presOf" srcId="{5171FA81-2B6B-4421-BE32-4A0BCBFDAC73}" destId="{643DC78B-095E-4A14-A806-F50F18D744F3}" srcOrd="0" destOrd="0" presId="urn:microsoft.com/office/officeart/2018/2/layout/IconVerticalSolidList"/>
    <dgm:cxn modelId="{3A4E678D-D547-44EE-99AF-82E2C195D066}" srcId="{9B418A34-19E3-489D-B8E1-AB1B3C3A4609}" destId="{5171FA81-2B6B-4421-BE32-4A0BCBFDAC73}" srcOrd="4" destOrd="0" parTransId="{9C2CFFD6-F4BF-4459-A422-8EA46FD4A374}" sibTransId="{FBA89E00-7E5F-4E70-A927-6381653AB321}"/>
    <dgm:cxn modelId="{3E3EEEB3-B059-421E-87B6-7BE7FD7B7691}" type="presOf" srcId="{5EDA3A6C-BB49-47D2-8012-0E05FC3BB35B}" destId="{DBD5536C-9383-4189-B2EF-4F4C4C2F8DC8}" srcOrd="0" destOrd="0" presId="urn:microsoft.com/office/officeart/2018/2/layout/IconVerticalSolidList"/>
    <dgm:cxn modelId="{5EB5F1BB-1AEE-4B0F-BAB7-E7032A1F41DA}" srcId="{9B418A34-19E3-489D-B8E1-AB1B3C3A4609}" destId="{B399DB42-2C8F-4D98-9AB6-0EE5E7A1D704}" srcOrd="2" destOrd="0" parTransId="{8302E992-4661-4AFC-BDAD-36B4B42B357D}" sibTransId="{87F87DB7-ACBF-4231-A556-C7E119BCA99B}"/>
    <dgm:cxn modelId="{A00DA3BF-C85F-4DA3-8EE9-DBAF49EA7E75}" srcId="{9B418A34-19E3-489D-B8E1-AB1B3C3A4609}" destId="{5EDA3A6C-BB49-47D2-8012-0E05FC3BB35B}" srcOrd="0" destOrd="0" parTransId="{028A4D6F-813F-4A77-9A13-6681542ACB4D}" sibTransId="{94281DB1-4ED4-48C3-AA42-4790A250D104}"/>
    <dgm:cxn modelId="{056DC8DE-4F6E-4799-A637-48397DF05F58}" type="presOf" srcId="{B399DB42-2C8F-4D98-9AB6-0EE5E7A1D704}" destId="{7817CB46-CEFC-443A-9E95-67CB2FE6D29C}" srcOrd="0" destOrd="0" presId="urn:microsoft.com/office/officeart/2018/2/layout/IconVerticalSolidList"/>
    <dgm:cxn modelId="{623A03E0-3A1F-440F-85DB-53D07FE6E760}" srcId="{9B418A34-19E3-489D-B8E1-AB1B3C3A4609}" destId="{5BC2E16E-95D3-4CDC-9EE3-5EDF1919598D}" srcOrd="3" destOrd="0" parTransId="{85ACB487-79F9-4DD5-AB4A-E73D735CBF1E}" sibTransId="{E5508B6E-42E0-43AC-99C6-10E299A4148F}"/>
    <dgm:cxn modelId="{47DCA1AC-E02D-419D-9C53-7985E4FD5736}" type="presParOf" srcId="{83CA583B-AE04-41D9-91C1-A425D2B0C418}" destId="{AC9E94FD-0D30-48EC-8F59-41F7CC0A579F}" srcOrd="0" destOrd="0" presId="urn:microsoft.com/office/officeart/2018/2/layout/IconVerticalSolidList"/>
    <dgm:cxn modelId="{E2B1F65B-2F5F-411D-B80D-BFC34A256AA9}" type="presParOf" srcId="{AC9E94FD-0D30-48EC-8F59-41F7CC0A579F}" destId="{D9B49108-47FE-4BE3-98BF-A0DD284985E4}" srcOrd="0" destOrd="0" presId="urn:microsoft.com/office/officeart/2018/2/layout/IconVerticalSolidList"/>
    <dgm:cxn modelId="{723B81B6-6F9C-4A60-AB11-FC198E3D91AA}" type="presParOf" srcId="{AC9E94FD-0D30-48EC-8F59-41F7CC0A579F}" destId="{9C842675-02C8-4418-98D6-DED0DAADE110}" srcOrd="1" destOrd="0" presId="urn:microsoft.com/office/officeart/2018/2/layout/IconVerticalSolidList"/>
    <dgm:cxn modelId="{8CF36996-A053-446D-96EA-DDB12BA3317D}" type="presParOf" srcId="{AC9E94FD-0D30-48EC-8F59-41F7CC0A579F}" destId="{383935DC-7AFE-4FBC-8846-B126514953A4}" srcOrd="2" destOrd="0" presId="urn:microsoft.com/office/officeart/2018/2/layout/IconVerticalSolidList"/>
    <dgm:cxn modelId="{6714AF7D-9534-432E-9B5D-A7025C94828E}" type="presParOf" srcId="{AC9E94FD-0D30-48EC-8F59-41F7CC0A579F}" destId="{DBD5536C-9383-4189-B2EF-4F4C4C2F8DC8}" srcOrd="3" destOrd="0" presId="urn:microsoft.com/office/officeart/2018/2/layout/IconVerticalSolidList"/>
    <dgm:cxn modelId="{C3059BDF-F40E-4D8A-ACCE-D5F6026855DC}" type="presParOf" srcId="{83CA583B-AE04-41D9-91C1-A425D2B0C418}" destId="{784361CB-39F0-4A89-BBA8-51BA60CB4074}" srcOrd="1" destOrd="0" presId="urn:microsoft.com/office/officeart/2018/2/layout/IconVerticalSolidList"/>
    <dgm:cxn modelId="{219861AA-83C1-4D3B-9B4B-9EB16ED88A4A}" type="presParOf" srcId="{83CA583B-AE04-41D9-91C1-A425D2B0C418}" destId="{537EFDD2-0816-4B65-A81C-C01F0CE96A20}" srcOrd="2" destOrd="0" presId="urn:microsoft.com/office/officeart/2018/2/layout/IconVerticalSolidList"/>
    <dgm:cxn modelId="{CF558161-3778-4693-BB52-7996595C0381}" type="presParOf" srcId="{537EFDD2-0816-4B65-A81C-C01F0CE96A20}" destId="{54B1E395-A7CE-4D0B-A0E2-33E54BEE8145}" srcOrd="0" destOrd="0" presId="urn:microsoft.com/office/officeart/2018/2/layout/IconVerticalSolidList"/>
    <dgm:cxn modelId="{483B1E3D-4C8D-4890-BFED-8F1EE80609F2}" type="presParOf" srcId="{537EFDD2-0816-4B65-A81C-C01F0CE96A20}" destId="{B431F0DC-ACB3-418E-8107-F77AAB163FA1}" srcOrd="1" destOrd="0" presId="urn:microsoft.com/office/officeart/2018/2/layout/IconVerticalSolidList"/>
    <dgm:cxn modelId="{33243531-45DF-4004-B636-94B8F162AA14}" type="presParOf" srcId="{537EFDD2-0816-4B65-A81C-C01F0CE96A20}" destId="{3587B23E-6AB1-4E55-B467-CC027C4A15F5}" srcOrd="2" destOrd="0" presId="urn:microsoft.com/office/officeart/2018/2/layout/IconVerticalSolidList"/>
    <dgm:cxn modelId="{E01342E4-08D4-4FEC-BCAF-C9E7C47D6FEC}" type="presParOf" srcId="{537EFDD2-0816-4B65-A81C-C01F0CE96A20}" destId="{4B2C460D-FCEA-47F7-AC6D-04204B2436E7}" srcOrd="3" destOrd="0" presId="urn:microsoft.com/office/officeart/2018/2/layout/IconVerticalSolidList"/>
    <dgm:cxn modelId="{C1DE9CEB-A7F7-4B2D-BC47-BBED197BE555}" type="presParOf" srcId="{83CA583B-AE04-41D9-91C1-A425D2B0C418}" destId="{6C520ACB-2004-4586-BBB4-FEE37D916A55}" srcOrd="3" destOrd="0" presId="urn:microsoft.com/office/officeart/2018/2/layout/IconVerticalSolidList"/>
    <dgm:cxn modelId="{DECD0EBD-C93B-4DB5-BD1C-3174D9139EAD}" type="presParOf" srcId="{83CA583B-AE04-41D9-91C1-A425D2B0C418}" destId="{7545DD78-9257-4BAA-A6FA-2220AA56CCF4}" srcOrd="4" destOrd="0" presId="urn:microsoft.com/office/officeart/2018/2/layout/IconVerticalSolidList"/>
    <dgm:cxn modelId="{543BDE9A-9A9C-4A30-A799-1026689D2223}" type="presParOf" srcId="{7545DD78-9257-4BAA-A6FA-2220AA56CCF4}" destId="{8C45A48A-CDD0-425B-98C8-2D977E28DA22}" srcOrd="0" destOrd="0" presId="urn:microsoft.com/office/officeart/2018/2/layout/IconVerticalSolidList"/>
    <dgm:cxn modelId="{7411DE99-02E4-4FEC-8F44-4F5CFB21D463}" type="presParOf" srcId="{7545DD78-9257-4BAA-A6FA-2220AA56CCF4}" destId="{B98EF565-A9B2-4730-9812-5080E86C4D22}" srcOrd="1" destOrd="0" presId="urn:microsoft.com/office/officeart/2018/2/layout/IconVerticalSolidList"/>
    <dgm:cxn modelId="{85C8DB71-9ED1-4503-B481-11F63A52788C}" type="presParOf" srcId="{7545DD78-9257-4BAA-A6FA-2220AA56CCF4}" destId="{6AA6A589-690F-4D2D-9284-378A7E503372}" srcOrd="2" destOrd="0" presId="urn:microsoft.com/office/officeart/2018/2/layout/IconVerticalSolidList"/>
    <dgm:cxn modelId="{D66FE947-71CF-45A8-B2B1-09EA2C2980DA}" type="presParOf" srcId="{7545DD78-9257-4BAA-A6FA-2220AA56CCF4}" destId="{7817CB46-CEFC-443A-9E95-67CB2FE6D29C}" srcOrd="3" destOrd="0" presId="urn:microsoft.com/office/officeart/2018/2/layout/IconVerticalSolidList"/>
    <dgm:cxn modelId="{2C5BCFF1-8182-4DB6-ABF0-52CA23BDA03E}" type="presParOf" srcId="{83CA583B-AE04-41D9-91C1-A425D2B0C418}" destId="{4AA389EA-4D0B-4756-8012-4C08BF2075BD}" srcOrd="5" destOrd="0" presId="urn:microsoft.com/office/officeart/2018/2/layout/IconVerticalSolidList"/>
    <dgm:cxn modelId="{2BD7F93A-F172-44AA-9BE1-E5A857178F21}" type="presParOf" srcId="{83CA583B-AE04-41D9-91C1-A425D2B0C418}" destId="{E52CAE98-D6D7-4212-B80E-116C3E96817C}" srcOrd="6" destOrd="0" presId="urn:microsoft.com/office/officeart/2018/2/layout/IconVerticalSolidList"/>
    <dgm:cxn modelId="{A5D89370-14CD-4EEC-99BC-46FCBF0BCC48}" type="presParOf" srcId="{E52CAE98-D6D7-4212-B80E-116C3E96817C}" destId="{9FDF79EF-FE63-44A0-87C7-65781FA682EB}" srcOrd="0" destOrd="0" presId="urn:microsoft.com/office/officeart/2018/2/layout/IconVerticalSolidList"/>
    <dgm:cxn modelId="{49FAF761-E03C-4369-839B-9F01E246D49C}" type="presParOf" srcId="{E52CAE98-D6D7-4212-B80E-116C3E96817C}" destId="{39F939B2-523A-4C6D-9946-388BE9BCB135}" srcOrd="1" destOrd="0" presId="urn:microsoft.com/office/officeart/2018/2/layout/IconVerticalSolidList"/>
    <dgm:cxn modelId="{1C6F10EF-99F3-4AD8-A3DB-C433223BF4B8}" type="presParOf" srcId="{E52CAE98-D6D7-4212-B80E-116C3E96817C}" destId="{55EF4DDE-BB37-497B-9AEB-CB9CEEA5B3B5}" srcOrd="2" destOrd="0" presId="urn:microsoft.com/office/officeart/2018/2/layout/IconVerticalSolidList"/>
    <dgm:cxn modelId="{4D7D337F-8B9B-45CC-A6BB-6C9FF9A04BDB}" type="presParOf" srcId="{E52CAE98-D6D7-4212-B80E-116C3E96817C}" destId="{6B613C62-2ED7-4E1F-BCF6-E8191C7C6799}" srcOrd="3" destOrd="0" presId="urn:microsoft.com/office/officeart/2018/2/layout/IconVerticalSolidList"/>
    <dgm:cxn modelId="{A9C1DF65-940C-454F-8F58-D718EECD10A4}" type="presParOf" srcId="{83CA583B-AE04-41D9-91C1-A425D2B0C418}" destId="{353C7AE4-47E8-48C2-976E-B9D36C882937}" srcOrd="7" destOrd="0" presId="urn:microsoft.com/office/officeart/2018/2/layout/IconVerticalSolidList"/>
    <dgm:cxn modelId="{ABE7E7A7-A8FF-477F-926B-A7530F4A3036}" type="presParOf" srcId="{83CA583B-AE04-41D9-91C1-A425D2B0C418}" destId="{2608CC96-E50C-4A70-93A5-C809BEA85AB5}" srcOrd="8" destOrd="0" presId="urn:microsoft.com/office/officeart/2018/2/layout/IconVerticalSolidList"/>
    <dgm:cxn modelId="{26F92E04-96C3-486D-827F-82946124D5B1}" type="presParOf" srcId="{2608CC96-E50C-4A70-93A5-C809BEA85AB5}" destId="{0D32F3D9-FB63-4AD1-84BF-FCB221B16457}" srcOrd="0" destOrd="0" presId="urn:microsoft.com/office/officeart/2018/2/layout/IconVerticalSolidList"/>
    <dgm:cxn modelId="{2A24ED8A-11AB-4499-BD99-46479C5E807F}" type="presParOf" srcId="{2608CC96-E50C-4A70-93A5-C809BEA85AB5}" destId="{DC164EE4-A5D2-4BF1-B4A3-67C3CB7B2E6D}" srcOrd="1" destOrd="0" presId="urn:microsoft.com/office/officeart/2018/2/layout/IconVerticalSolidList"/>
    <dgm:cxn modelId="{C581FD79-8832-4B82-A848-040095759374}" type="presParOf" srcId="{2608CC96-E50C-4A70-93A5-C809BEA85AB5}" destId="{B3F7972F-E0F6-4F63-9481-FA9C8D3BD455}" srcOrd="2" destOrd="0" presId="urn:microsoft.com/office/officeart/2018/2/layout/IconVerticalSolidList"/>
    <dgm:cxn modelId="{8F85D88C-0DB5-4C46-8021-F907A860A438}" type="presParOf" srcId="{2608CC96-E50C-4A70-93A5-C809BEA85AB5}" destId="{643DC78B-095E-4A14-A806-F50F18D744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54816-F424-4EFF-8880-8628019EDBE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59334C-0A28-4924-994A-B06EDD9F77A5}">
      <dgm:prSet/>
      <dgm:spPr/>
      <dgm:t>
        <a:bodyPr/>
        <a:lstStyle/>
        <a:p>
          <a:r>
            <a:rPr lang="en-IE" dirty="0">
              <a:solidFill>
                <a:schemeClr val="tx2"/>
              </a:solidFill>
            </a:rPr>
            <a:t>6 </a:t>
          </a:r>
          <a:r>
            <a:rPr lang="en-IE" dirty="0">
              <a:solidFill>
                <a:schemeClr val="tx2"/>
              </a:solidFill>
              <a:latin typeface="Arial" panose="020B0604020202020204"/>
            </a:rPr>
            <a:t>teachers</a:t>
          </a:r>
          <a:r>
            <a:rPr lang="en-IE" dirty="0">
              <a:solidFill>
                <a:schemeClr val="tx2"/>
              </a:solidFill>
            </a:rPr>
            <a:t> upskilled with a Immersive Technology QQI Level 5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6 teachers upskilled with a Immersive Technology QQI Level 5.&#10;6 VR champions in the college to provide peer support.&#10;Develop resources on Moodle to support teachers during student onboarding.&#10;Ongoing VR Train-the-Trainer in the XRHub."/>
        </a:ext>
      </dgm:extLst>
    </dgm:pt>
    <dgm:pt modelId="{65609DBA-3B25-4187-AEFF-9B6D3DBA19A5}" type="parTrans" cxnId="{269FDE8E-7C39-4391-A423-694610D29C83}">
      <dgm:prSet/>
      <dgm:spPr/>
      <dgm:t>
        <a:bodyPr/>
        <a:lstStyle/>
        <a:p>
          <a:endParaRPr lang="en-US"/>
        </a:p>
      </dgm:t>
    </dgm:pt>
    <dgm:pt modelId="{7A17A96A-A2D0-4192-B7B9-E01F26150B34}" type="sibTrans" cxnId="{269FDE8E-7C39-4391-A423-694610D29C83}">
      <dgm:prSet/>
      <dgm:spPr/>
      <dgm:t>
        <a:bodyPr/>
        <a:lstStyle/>
        <a:p>
          <a:endParaRPr lang="en-US"/>
        </a:p>
      </dgm:t>
    </dgm:pt>
    <dgm:pt modelId="{3F911BFB-4900-45C8-8500-B9168224AB2E}">
      <dgm:prSet/>
      <dgm:spPr/>
      <dgm:t>
        <a:bodyPr/>
        <a:lstStyle/>
        <a:p>
          <a:pPr rtl="0"/>
          <a:r>
            <a:rPr lang="en-IE" dirty="0">
              <a:solidFill>
                <a:schemeClr val="tx2"/>
              </a:solidFill>
            </a:rPr>
            <a:t>6 </a:t>
          </a:r>
          <a:r>
            <a:rPr lang="en-IE" dirty="0">
              <a:solidFill>
                <a:schemeClr val="tx2"/>
              </a:solidFill>
              <a:latin typeface="Arial" panose="020B0604020202020204"/>
            </a:rPr>
            <a:t>VR champions </a:t>
          </a:r>
          <a:r>
            <a:rPr lang="en-IE" dirty="0">
              <a:solidFill>
                <a:schemeClr val="tx2"/>
              </a:solidFill>
            </a:rPr>
            <a:t>in the college to provide peer support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6 teachers upskilled with a Immersive Technology QQI Level 5.&#10;6 VR champions in the college to provide peer support.&#10;Develop resources on Moodle to support teachers during student onboarding.&#10;Ongoing VR Train-the-Trainer in the XRHub."/>
        </a:ext>
      </dgm:extLst>
    </dgm:pt>
    <dgm:pt modelId="{FE239877-1618-41C2-940B-6B689BDA4980}" type="parTrans" cxnId="{CBF9B460-5013-430E-8FC5-7B2C561C46E7}">
      <dgm:prSet/>
      <dgm:spPr/>
      <dgm:t>
        <a:bodyPr/>
        <a:lstStyle/>
        <a:p>
          <a:endParaRPr lang="en-US"/>
        </a:p>
      </dgm:t>
    </dgm:pt>
    <dgm:pt modelId="{EF9D4856-755D-4099-AA2D-08D9D8DB0259}" type="sibTrans" cxnId="{CBF9B460-5013-430E-8FC5-7B2C561C46E7}">
      <dgm:prSet/>
      <dgm:spPr/>
      <dgm:t>
        <a:bodyPr/>
        <a:lstStyle/>
        <a:p>
          <a:endParaRPr lang="en-US"/>
        </a:p>
      </dgm:t>
    </dgm:pt>
    <dgm:pt modelId="{C0FB5515-2265-4FD1-BABE-6A87E0ED89BD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Develop resources on Moodle to support teachers during student onboarding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6 teachers upskilled with a Immersive Technology QQI Level 5.&#10;6 VR champions in the college to provide peer support.&#10;Develop resources on Moodle to support teachers during student onboarding.&#10;Ongoing VR Train-the-Trainer in the XRHub."/>
        </a:ext>
      </dgm:extLst>
    </dgm:pt>
    <dgm:pt modelId="{319C3D9D-D650-45EE-880D-7830B73D2C0B}" type="parTrans" cxnId="{6FFDB2C9-A686-4F08-8D31-BE5119D78B34}">
      <dgm:prSet/>
      <dgm:spPr/>
      <dgm:t>
        <a:bodyPr/>
        <a:lstStyle/>
        <a:p>
          <a:endParaRPr lang="en-US"/>
        </a:p>
      </dgm:t>
    </dgm:pt>
    <dgm:pt modelId="{9826D2BC-E40B-4769-90BB-4FF32D90966A}" type="sibTrans" cxnId="{6FFDB2C9-A686-4F08-8D31-BE5119D78B34}">
      <dgm:prSet/>
      <dgm:spPr/>
      <dgm:t>
        <a:bodyPr/>
        <a:lstStyle/>
        <a:p>
          <a:endParaRPr lang="en-US"/>
        </a:p>
      </dgm:t>
    </dgm:pt>
    <dgm:pt modelId="{857F389A-2E9A-4F8A-9ED3-6D9F524042A1}">
      <dgm:prSet/>
      <dgm:spPr/>
      <dgm:t>
        <a:bodyPr/>
        <a:lstStyle/>
        <a:p>
          <a:r>
            <a:rPr lang="en-IE" dirty="0">
              <a:solidFill>
                <a:schemeClr val="tx2"/>
              </a:solidFill>
            </a:rPr>
            <a:t>Ongoing VR Train-the-Trainer in the </a:t>
          </a:r>
          <a:r>
            <a:rPr lang="en-IE" dirty="0" err="1">
              <a:solidFill>
                <a:schemeClr val="tx2"/>
              </a:solidFill>
            </a:rPr>
            <a:t>XRHub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6 teachers upskilled with a Immersive Technology QQI Level 5.&#10;6 VR champions in the college to provide peer support.&#10;Develop resources on Moodle to support teachers during student onboarding.&#10;Ongoing VR Train-the-Trainer in the XRHub."/>
        </a:ext>
      </dgm:extLst>
    </dgm:pt>
    <dgm:pt modelId="{75D85064-31D8-4D69-85A3-6B203A6C20C9}" type="parTrans" cxnId="{5A0F0A67-BA91-47DC-8CAB-6987E264AF36}">
      <dgm:prSet/>
      <dgm:spPr/>
      <dgm:t>
        <a:bodyPr/>
        <a:lstStyle/>
        <a:p>
          <a:endParaRPr lang="en-US"/>
        </a:p>
      </dgm:t>
    </dgm:pt>
    <dgm:pt modelId="{790F440F-BECE-45A4-ADAD-3560C8F8F913}" type="sibTrans" cxnId="{5A0F0A67-BA91-47DC-8CAB-6987E264AF36}">
      <dgm:prSet/>
      <dgm:spPr/>
      <dgm:t>
        <a:bodyPr/>
        <a:lstStyle/>
        <a:p>
          <a:endParaRPr lang="en-US"/>
        </a:p>
      </dgm:t>
    </dgm:pt>
    <dgm:pt modelId="{2DB09665-841F-492E-9ED7-1B58C1C2B590}" type="pres">
      <dgm:prSet presAssocID="{D5F54816-F424-4EFF-8880-8628019EDBE5}" presName="root" presStyleCnt="0">
        <dgm:presLayoutVars>
          <dgm:dir/>
          <dgm:resizeHandles val="exact"/>
        </dgm:presLayoutVars>
      </dgm:prSet>
      <dgm:spPr/>
    </dgm:pt>
    <dgm:pt modelId="{8D3FF8E8-90DB-4904-8A0A-73DB6E223ED6}" type="pres">
      <dgm:prSet presAssocID="{8A59334C-0A28-4924-994A-B06EDD9F77A5}" presName="compNode" presStyleCnt="0"/>
      <dgm:spPr/>
    </dgm:pt>
    <dgm:pt modelId="{125B9EAB-D418-4997-8F9F-6A2A493FF622}" type="pres">
      <dgm:prSet presAssocID="{8A59334C-0A28-4924-994A-B06EDD9F77A5}" presName="bgRect" presStyleLbl="bgShp" presStyleIdx="0" presStyleCnt="4" custLinFactNeighborY="-22902"/>
      <dgm:spPr/>
    </dgm:pt>
    <dgm:pt modelId="{C6144DA6-25FC-493E-BA82-358A1EBAF410}" type="pres">
      <dgm:prSet presAssocID="{8A59334C-0A28-4924-994A-B06EDD9F77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4494342-FC26-41AD-BD3D-3B2D7A155092}" type="pres">
      <dgm:prSet presAssocID="{8A59334C-0A28-4924-994A-B06EDD9F77A5}" presName="spaceRect" presStyleCnt="0"/>
      <dgm:spPr/>
    </dgm:pt>
    <dgm:pt modelId="{4CBE7923-9F9A-463B-A9EA-98095D2BA786}" type="pres">
      <dgm:prSet presAssocID="{8A59334C-0A28-4924-994A-B06EDD9F77A5}" presName="parTx" presStyleLbl="revTx" presStyleIdx="0" presStyleCnt="4">
        <dgm:presLayoutVars>
          <dgm:chMax val="0"/>
          <dgm:chPref val="0"/>
        </dgm:presLayoutVars>
      </dgm:prSet>
      <dgm:spPr/>
    </dgm:pt>
    <dgm:pt modelId="{FBA4EC6A-F8FF-430A-9923-1C412FC6C79A}" type="pres">
      <dgm:prSet presAssocID="{7A17A96A-A2D0-4192-B7B9-E01F26150B34}" presName="sibTrans" presStyleCnt="0"/>
      <dgm:spPr/>
    </dgm:pt>
    <dgm:pt modelId="{5E09812C-EC16-4D41-BC28-334D0DDC8F2A}" type="pres">
      <dgm:prSet presAssocID="{3F911BFB-4900-45C8-8500-B9168224AB2E}" presName="compNode" presStyleCnt="0"/>
      <dgm:spPr/>
    </dgm:pt>
    <dgm:pt modelId="{602E3AD3-24D9-4E6F-A68C-50382464F01A}" type="pres">
      <dgm:prSet presAssocID="{3F911BFB-4900-45C8-8500-B9168224AB2E}" presName="bgRect" presStyleLbl="bgShp" presStyleIdx="1" presStyleCnt="4"/>
      <dgm:spPr/>
    </dgm:pt>
    <dgm:pt modelId="{A5D26508-65CA-419D-8EB5-32BB1DF21E26}" type="pres">
      <dgm:prSet presAssocID="{3F911BFB-4900-45C8-8500-B9168224AB2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1B977B8-DD62-4ABC-AFDB-5352E95C29F8}" type="pres">
      <dgm:prSet presAssocID="{3F911BFB-4900-45C8-8500-B9168224AB2E}" presName="spaceRect" presStyleCnt="0"/>
      <dgm:spPr/>
    </dgm:pt>
    <dgm:pt modelId="{7CA75D38-A1B8-495F-A46F-22F561A6AED7}" type="pres">
      <dgm:prSet presAssocID="{3F911BFB-4900-45C8-8500-B9168224AB2E}" presName="parTx" presStyleLbl="revTx" presStyleIdx="1" presStyleCnt="4">
        <dgm:presLayoutVars>
          <dgm:chMax val="0"/>
          <dgm:chPref val="0"/>
        </dgm:presLayoutVars>
      </dgm:prSet>
      <dgm:spPr/>
    </dgm:pt>
    <dgm:pt modelId="{E282B729-1982-43D5-BDC3-EE89ED5A7C6C}" type="pres">
      <dgm:prSet presAssocID="{EF9D4856-755D-4099-AA2D-08D9D8DB0259}" presName="sibTrans" presStyleCnt="0"/>
      <dgm:spPr/>
    </dgm:pt>
    <dgm:pt modelId="{DA476D46-47DD-47FF-85F6-35480A0C2EB6}" type="pres">
      <dgm:prSet presAssocID="{C0FB5515-2265-4FD1-BABE-6A87E0ED89BD}" presName="compNode" presStyleCnt="0"/>
      <dgm:spPr/>
    </dgm:pt>
    <dgm:pt modelId="{41EC172C-3BCB-49EE-94DF-AA94B647AB07}" type="pres">
      <dgm:prSet presAssocID="{C0FB5515-2265-4FD1-BABE-6A87E0ED89BD}" presName="bgRect" presStyleLbl="bgShp" presStyleIdx="2" presStyleCnt="4"/>
      <dgm:spPr/>
    </dgm:pt>
    <dgm:pt modelId="{F9CA974C-D993-4B5F-BB80-7D675801B4D7}" type="pres">
      <dgm:prSet presAssocID="{C0FB5515-2265-4FD1-BABE-6A87E0ED89B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41F9167-A7AC-4BD5-999B-77D4E58C5EF4}" type="pres">
      <dgm:prSet presAssocID="{C0FB5515-2265-4FD1-BABE-6A87E0ED89BD}" presName="spaceRect" presStyleCnt="0"/>
      <dgm:spPr/>
    </dgm:pt>
    <dgm:pt modelId="{C7DF7355-0BFA-4AF1-B4E4-9349372C9F34}" type="pres">
      <dgm:prSet presAssocID="{C0FB5515-2265-4FD1-BABE-6A87E0ED89BD}" presName="parTx" presStyleLbl="revTx" presStyleIdx="2" presStyleCnt="4">
        <dgm:presLayoutVars>
          <dgm:chMax val="0"/>
          <dgm:chPref val="0"/>
        </dgm:presLayoutVars>
      </dgm:prSet>
      <dgm:spPr/>
    </dgm:pt>
    <dgm:pt modelId="{96527432-278C-4085-894F-98664A7F2BC4}" type="pres">
      <dgm:prSet presAssocID="{9826D2BC-E40B-4769-90BB-4FF32D90966A}" presName="sibTrans" presStyleCnt="0"/>
      <dgm:spPr/>
    </dgm:pt>
    <dgm:pt modelId="{24D51126-80FE-49A9-BEB8-EE7D95DAC957}" type="pres">
      <dgm:prSet presAssocID="{857F389A-2E9A-4F8A-9ED3-6D9F524042A1}" presName="compNode" presStyleCnt="0"/>
      <dgm:spPr/>
    </dgm:pt>
    <dgm:pt modelId="{99BC79D3-7F28-4A28-91DB-B5C7CCF6959F}" type="pres">
      <dgm:prSet presAssocID="{857F389A-2E9A-4F8A-9ED3-6D9F524042A1}" presName="bgRect" presStyleLbl="bgShp" presStyleIdx="3" presStyleCnt="4"/>
      <dgm:spPr/>
    </dgm:pt>
    <dgm:pt modelId="{0D6C3A1A-F90A-4E56-8AF3-D4851A7D4348}" type="pres">
      <dgm:prSet presAssocID="{857F389A-2E9A-4F8A-9ED3-6D9F524042A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0C2AE3C8-0B5C-45BE-B757-B2CD5010632D}" type="pres">
      <dgm:prSet presAssocID="{857F389A-2E9A-4F8A-9ED3-6D9F524042A1}" presName="spaceRect" presStyleCnt="0"/>
      <dgm:spPr/>
    </dgm:pt>
    <dgm:pt modelId="{DD1388CA-F6BB-485F-8391-CA29130CF5FD}" type="pres">
      <dgm:prSet presAssocID="{857F389A-2E9A-4F8A-9ED3-6D9F524042A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BF9B460-5013-430E-8FC5-7B2C561C46E7}" srcId="{D5F54816-F424-4EFF-8880-8628019EDBE5}" destId="{3F911BFB-4900-45C8-8500-B9168224AB2E}" srcOrd="1" destOrd="0" parTransId="{FE239877-1618-41C2-940B-6B689BDA4980}" sibTransId="{EF9D4856-755D-4099-AA2D-08D9D8DB0259}"/>
    <dgm:cxn modelId="{5A0F0A67-BA91-47DC-8CAB-6987E264AF36}" srcId="{D5F54816-F424-4EFF-8880-8628019EDBE5}" destId="{857F389A-2E9A-4F8A-9ED3-6D9F524042A1}" srcOrd="3" destOrd="0" parTransId="{75D85064-31D8-4D69-85A3-6B203A6C20C9}" sibTransId="{790F440F-BECE-45A4-ADAD-3560C8F8F913}"/>
    <dgm:cxn modelId="{E949CE78-373E-4148-9A08-EA2089D0EBC7}" type="presOf" srcId="{3F911BFB-4900-45C8-8500-B9168224AB2E}" destId="{7CA75D38-A1B8-495F-A46F-22F561A6AED7}" srcOrd="0" destOrd="0" presId="urn:microsoft.com/office/officeart/2018/2/layout/IconVerticalSolidList"/>
    <dgm:cxn modelId="{269FDE8E-7C39-4391-A423-694610D29C83}" srcId="{D5F54816-F424-4EFF-8880-8628019EDBE5}" destId="{8A59334C-0A28-4924-994A-B06EDD9F77A5}" srcOrd="0" destOrd="0" parTransId="{65609DBA-3B25-4187-AEFF-9B6D3DBA19A5}" sibTransId="{7A17A96A-A2D0-4192-B7B9-E01F26150B34}"/>
    <dgm:cxn modelId="{2C0FBEA4-8CCF-4051-A4FC-498D4537D623}" type="presOf" srcId="{C0FB5515-2265-4FD1-BABE-6A87E0ED89BD}" destId="{C7DF7355-0BFA-4AF1-B4E4-9349372C9F34}" srcOrd="0" destOrd="0" presId="urn:microsoft.com/office/officeart/2018/2/layout/IconVerticalSolidList"/>
    <dgm:cxn modelId="{176EBDC8-DE18-4BEB-8436-C68C5F3328C1}" type="presOf" srcId="{D5F54816-F424-4EFF-8880-8628019EDBE5}" destId="{2DB09665-841F-492E-9ED7-1B58C1C2B590}" srcOrd="0" destOrd="0" presId="urn:microsoft.com/office/officeart/2018/2/layout/IconVerticalSolidList"/>
    <dgm:cxn modelId="{4441E1C8-FB70-4B0F-AFE2-40476B0A8A37}" type="presOf" srcId="{857F389A-2E9A-4F8A-9ED3-6D9F524042A1}" destId="{DD1388CA-F6BB-485F-8391-CA29130CF5FD}" srcOrd="0" destOrd="0" presId="urn:microsoft.com/office/officeart/2018/2/layout/IconVerticalSolidList"/>
    <dgm:cxn modelId="{6FFDB2C9-A686-4F08-8D31-BE5119D78B34}" srcId="{D5F54816-F424-4EFF-8880-8628019EDBE5}" destId="{C0FB5515-2265-4FD1-BABE-6A87E0ED89BD}" srcOrd="2" destOrd="0" parTransId="{319C3D9D-D650-45EE-880D-7830B73D2C0B}" sibTransId="{9826D2BC-E40B-4769-90BB-4FF32D90966A}"/>
    <dgm:cxn modelId="{BE1E77E8-2ADE-49EB-980B-3486F5C5116B}" type="presOf" srcId="{8A59334C-0A28-4924-994A-B06EDD9F77A5}" destId="{4CBE7923-9F9A-463B-A9EA-98095D2BA786}" srcOrd="0" destOrd="0" presId="urn:microsoft.com/office/officeart/2018/2/layout/IconVerticalSolidList"/>
    <dgm:cxn modelId="{0273F502-390F-4701-B770-780E796DAD8E}" type="presParOf" srcId="{2DB09665-841F-492E-9ED7-1B58C1C2B590}" destId="{8D3FF8E8-90DB-4904-8A0A-73DB6E223ED6}" srcOrd="0" destOrd="0" presId="urn:microsoft.com/office/officeart/2018/2/layout/IconVerticalSolidList"/>
    <dgm:cxn modelId="{D25F6737-EE59-4D7B-8FA8-5B1FB37C1293}" type="presParOf" srcId="{8D3FF8E8-90DB-4904-8A0A-73DB6E223ED6}" destId="{125B9EAB-D418-4997-8F9F-6A2A493FF622}" srcOrd="0" destOrd="0" presId="urn:microsoft.com/office/officeart/2018/2/layout/IconVerticalSolidList"/>
    <dgm:cxn modelId="{64FBD289-4D1B-47DD-A72A-9BA924FAD957}" type="presParOf" srcId="{8D3FF8E8-90DB-4904-8A0A-73DB6E223ED6}" destId="{C6144DA6-25FC-493E-BA82-358A1EBAF410}" srcOrd="1" destOrd="0" presId="urn:microsoft.com/office/officeart/2018/2/layout/IconVerticalSolidList"/>
    <dgm:cxn modelId="{B26FEAD2-618B-436D-9CCC-47D8F78828B6}" type="presParOf" srcId="{8D3FF8E8-90DB-4904-8A0A-73DB6E223ED6}" destId="{94494342-FC26-41AD-BD3D-3B2D7A155092}" srcOrd="2" destOrd="0" presId="urn:microsoft.com/office/officeart/2018/2/layout/IconVerticalSolidList"/>
    <dgm:cxn modelId="{1532D47E-3E80-41B2-BCBE-035FA3EA9CCC}" type="presParOf" srcId="{8D3FF8E8-90DB-4904-8A0A-73DB6E223ED6}" destId="{4CBE7923-9F9A-463B-A9EA-98095D2BA786}" srcOrd="3" destOrd="0" presId="urn:microsoft.com/office/officeart/2018/2/layout/IconVerticalSolidList"/>
    <dgm:cxn modelId="{7DED595F-C483-4E33-AC17-FF24057CFF28}" type="presParOf" srcId="{2DB09665-841F-492E-9ED7-1B58C1C2B590}" destId="{FBA4EC6A-F8FF-430A-9923-1C412FC6C79A}" srcOrd="1" destOrd="0" presId="urn:microsoft.com/office/officeart/2018/2/layout/IconVerticalSolidList"/>
    <dgm:cxn modelId="{C248DCF2-6870-466C-92BE-7D54CCF95EF6}" type="presParOf" srcId="{2DB09665-841F-492E-9ED7-1B58C1C2B590}" destId="{5E09812C-EC16-4D41-BC28-334D0DDC8F2A}" srcOrd="2" destOrd="0" presId="urn:microsoft.com/office/officeart/2018/2/layout/IconVerticalSolidList"/>
    <dgm:cxn modelId="{CD0BF320-17BA-46FA-ACB4-47CD5E581EDD}" type="presParOf" srcId="{5E09812C-EC16-4D41-BC28-334D0DDC8F2A}" destId="{602E3AD3-24D9-4E6F-A68C-50382464F01A}" srcOrd="0" destOrd="0" presId="urn:microsoft.com/office/officeart/2018/2/layout/IconVerticalSolidList"/>
    <dgm:cxn modelId="{7B7E68C8-CEF7-4933-9B5D-5FFA9834C544}" type="presParOf" srcId="{5E09812C-EC16-4D41-BC28-334D0DDC8F2A}" destId="{A5D26508-65CA-419D-8EB5-32BB1DF21E26}" srcOrd="1" destOrd="0" presId="urn:microsoft.com/office/officeart/2018/2/layout/IconVerticalSolidList"/>
    <dgm:cxn modelId="{2616E034-0184-42BB-B897-BE68985CF174}" type="presParOf" srcId="{5E09812C-EC16-4D41-BC28-334D0DDC8F2A}" destId="{61B977B8-DD62-4ABC-AFDB-5352E95C29F8}" srcOrd="2" destOrd="0" presId="urn:microsoft.com/office/officeart/2018/2/layout/IconVerticalSolidList"/>
    <dgm:cxn modelId="{26E57B83-F094-45B4-803F-21E5B2FDC09D}" type="presParOf" srcId="{5E09812C-EC16-4D41-BC28-334D0DDC8F2A}" destId="{7CA75D38-A1B8-495F-A46F-22F561A6AED7}" srcOrd="3" destOrd="0" presId="urn:microsoft.com/office/officeart/2018/2/layout/IconVerticalSolidList"/>
    <dgm:cxn modelId="{61ECB0A5-EEF9-419A-80CC-4A8F8EB14BD4}" type="presParOf" srcId="{2DB09665-841F-492E-9ED7-1B58C1C2B590}" destId="{E282B729-1982-43D5-BDC3-EE89ED5A7C6C}" srcOrd="3" destOrd="0" presId="urn:microsoft.com/office/officeart/2018/2/layout/IconVerticalSolidList"/>
    <dgm:cxn modelId="{0AE4B01A-A4BA-4C53-89D1-4539DA4206E5}" type="presParOf" srcId="{2DB09665-841F-492E-9ED7-1B58C1C2B590}" destId="{DA476D46-47DD-47FF-85F6-35480A0C2EB6}" srcOrd="4" destOrd="0" presId="urn:microsoft.com/office/officeart/2018/2/layout/IconVerticalSolidList"/>
    <dgm:cxn modelId="{48197530-1B36-4313-83C8-F4F26DC76FD5}" type="presParOf" srcId="{DA476D46-47DD-47FF-85F6-35480A0C2EB6}" destId="{41EC172C-3BCB-49EE-94DF-AA94B647AB07}" srcOrd="0" destOrd="0" presId="urn:microsoft.com/office/officeart/2018/2/layout/IconVerticalSolidList"/>
    <dgm:cxn modelId="{9B597FBF-C10F-4F2E-B1A1-FE659A06B074}" type="presParOf" srcId="{DA476D46-47DD-47FF-85F6-35480A0C2EB6}" destId="{F9CA974C-D993-4B5F-BB80-7D675801B4D7}" srcOrd="1" destOrd="0" presId="urn:microsoft.com/office/officeart/2018/2/layout/IconVerticalSolidList"/>
    <dgm:cxn modelId="{1657C34A-C2D0-4353-B9FE-6AC36174FB37}" type="presParOf" srcId="{DA476D46-47DD-47FF-85F6-35480A0C2EB6}" destId="{041F9167-A7AC-4BD5-999B-77D4E58C5EF4}" srcOrd="2" destOrd="0" presId="urn:microsoft.com/office/officeart/2018/2/layout/IconVerticalSolidList"/>
    <dgm:cxn modelId="{32A1855D-21A0-4D84-8233-648EEC70E9EB}" type="presParOf" srcId="{DA476D46-47DD-47FF-85F6-35480A0C2EB6}" destId="{C7DF7355-0BFA-4AF1-B4E4-9349372C9F34}" srcOrd="3" destOrd="0" presId="urn:microsoft.com/office/officeart/2018/2/layout/IconVerticalSolidList"/>
    <dgm:cxn modelId="{D2694EAA-5661-4C73-81BF-10AD5F444BF4}" type="presParOf" srcId="{2DB09665-841F-492E-9ED7-1B58C1C2B590}" destId="{96527432-278C-4085-894F-98664A7F2BC4}" srcOrd="5" destOrd="0" presId="urn:microsoft.com/office/officeart/2018/2/layout/IconVerticalSolidList"/>
    <dgm:cxn modelId="{F7F86E1B-BB4E-4839-A564-15638C7BF275}" type="presParOf" srcId="{2DB09665-841F-492E-9ED7-1B58C1C2B590}" destId="{24D51126-80FE-49A9-BEB8-EE7D95DAC957}" srcOrd="6" destOrd="0" presId="urn:microsoft.com/office/officeart/2018/2/layout/IconVerticalSolidList"/>
    <dgm:cxn modelId="{2A15CD23-CEC2-4680-AE9F-EDBCC2BB60DE}" type="presParOf" srcId="{24D51126-80FE-49A9-BEB8-EE7D95DAC957}" destId="{99BC79D3-7F28-4A28-91DB-B5C7CCF6959F}" srcOrd="0" destOrd="0" presId="urn:microsoft.com/office/officeart/2018/2/layout/IconVerticalSolidList"/>
    <dgm:cxn modelId="{838C6107-35E8-4866-AC39-902CDDB96173}" type="presParOf" srcId="{24D51126-80FE-49A9-BEB8-EE7D95DAC957}" destId="{0D6C3A1A-F90A-4E56-8AF3-D4851A7D4348}" srcOrd="1" destOrd="0" presId="urn:microsoft.com/office/officeart/2018/2/layout/IconVerticalSolidList"/>
    <dgm:cxn modelId="{D281A70D-5C08-4397-A14A-0347005EDF04}" type="presParOf" srcId="{24D51126-80FE-49A9-BEB8-EE7D95DAC957}" destId="{0C2AE3C8-0B5C-45BE-B757-B2CD5010632D}" srcOrd="2" destOrd="0" presId="urn:microsoft.com/office/officeart/2018/2/layout/IconVerticalSolidList"/>
    <dgm:cxn modelId="{0796ED7A-FE7A-4A19-8AF5-70AD611C8969}" type="presParOf" srcId="{24D51126-80FE-49A9-BEB8-EE7D95DAC957}" destId="{DD1388CA-F6BB-485F-8391-CA29130CF5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1C303C-F98C-45F6-82BE-77842B6EAA8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0EDCB4-E7F2-4F6E-9A58-F44DD2CFC14B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Teachers see strong potential for VR in the classroom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Teachers see strong potential for VR in the classroom&#10;Challenges during onboarding sessions, e.g. keeping all students engaged and on task&#10;Impact on learning is too early to determine, but teachers report strong student enthusiasm&#10;"/>
        </a:ext>
      </dgm:extLst>
    </dgm:pt>
    <dgm:pt modelId="{63374CFB-CF09-4866-A404-D74360058EDC}" type="parTrans" cxnId="{10311B72-34E8-4145-ABA9-ADB8A9F1D681}">
      <dgm:prSet/>
      <dgm:spPr/>
      <dgm:t>
        <a:bodyPr/>
        <a:lstStyle/>
        <a:p>
          <a:endParaRPr lang="en-US"/>
        </a:p>
      </dgm:t>
    </dgm:pt>
    <dgm:pt modelId="{C0F73666-41DC-43F5-9521-1E526401DF47}" type="sibTrans" cxnId="{10311B72-34E8-4145-ABA9-ADB8A9F1D681}">
      <dgm:prSet/>
      <dgm:spPr/>
      <dgm:t>
        <a:bodyPr/>
        <a:lstStyle/>
        <a:p>
          <a:endParaRPr lang="en-US"/>
        </a:p>
      </dgm:t>
    </dgm:pt>
    <dgm:pt modelId="{D7271CEA-C60E-4960-84F6-C3A7EFB12891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Challenges during onboarding sessions, e.g. keeping all students engaged and on task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Teachers see strong potential for VR in the classroom&#10;Challenges during onboarding sessions, e.g. keeping all students engaged and on task&#10;Impact on learning is too early to determine, but teachers report strong student enthusiasm&#10;"/>
        </a:ext>
      </dgm:extLst>
    </dgm:pt>
    <dgm:pt modelId="{30121262-3384-4819-84FF-7E714FCAC747}" type="parTrans" cxnId="{ED9F555E-0AE3-40C6-8406-FFE60FD394DD}">
      <dgm:prSet/>
      <dgm:spPr/>
      <dgm:t>
        <a:bodyPr/>
        <a:lstStyle/>
        <a:p>
          <a:endParaRPr lang="en-US"/>
        </a:p>
      </dgm:t>
    </dgm:pt>
    <dgm:pt modelId="{AC9ED80B-49BC-42F3-89C4-4A1A15B0466E}" type="sibTrans" cxnId="{ED9F555E-0AE3-40C6-8406-FFE60FD394DD}">
      <dgm:prSet/>
      <dgm:spPr/>
      <dgm:t>
        <a:bodyPr/>
        <a:lstStyle/>
        <a:p>
          <a:endParaRPr lang="en-US"/>
        </a:p>
      </dgm:t>
    </dgm:pt>
    <dgm:pt modelId="{FC9F961E-6177-44BC-8667-FA5EEEAC1350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Impact on learning is too early to determine, but teachers report strong student enthusiasm</a:t>
          </a:r>
          <a:endParaRPr lang="en-US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Teachers see strong potential for VR in the classroom&#10;Challenges during onboarding sessions, e.g. keeping all students engaged and on task&#10;Impact on learning is too early to determine, but teachers report strong student enthusiasm&#10;"/>
        </a:ext>
      </dgm:extLst>
    </dgm:pt>
    <dgm:pt modelId="{3E896005-A736-4401-841B-0B05B1E8B2D6}" type="parTrans" cxnId="{845681E3-4B87-4D3D-B327-6A6A107D039A}">
      <dgm:prSet/>
      <dgm:spPr/>
      <dgm:t>
        <a:bodyPr/>
        <a:lstStyle/>
        <a:p>
          <a:endParaRPr lang="en-US"/>
        </a:p>
      </dgm:t>
    </dgm:pt>
    <dgm:pt modelId="{96F0E9BC-3368-4EF5-A100-7DDE32677B62}" type="sibTrans" cxnId="{845681E3-4B87-4D3D-B327-6A6A107D039A}">
      <dgm:prSet/>
      <dgm:spPr/>
      <dgm:t>
        <a:bodyPr/>
        <a:lstStyle/>
        <a:p>
          <a:endParaRPr lang="en-US"/>
        </a:p>
      </dgm:t>
    </dgm:pt>
    <dgm:pt modelId="{3BB20BF3-C54B-44CB-987C-D31C90F12462}" type="pres">
      <dgm:prSet presAssocID="{6B1C303C-F98C-45F6-82BE-77842B6EAA8F}" presName="root" presStyleCnt="0">
        <dgm:presLayoutVars>
          <dgm:dir/>
          <dgm:resizeHandles val="exact"/>
        </dgm:presLayoutVars>
      </dgm:prSet>
      <dgm:spPr/>
    </dgm:pt>
    <dgm:pt modelId="{66A27A0B-35F5-4AED-9C9C-B9697FC4221B}" type="pres">
      <dgm:prSet presAssocID="{B40EDCB4-E7F2-4F6E-9A58-F44DD2CFC14B}" presName="compNode" presStyleCnt="0"/>
      <dgm:spPr/>
    </dgm:pt>
    <dgm:pt modelId="{14242F24-2B58-470D-8D79-BA43A51061F7}" type="pres">
      <dgm:prSet presAssocID="{B40EDCB4-E7F2-4F6E-9A58-F44DD2CFC14B}" presName="bgRect" presStyleLbl="bgShp" presStyleIdx="0" presStyleCnt="3"/>
      <dgm:spPr/>
    </dgm:pt>
    <dgm:pt modelId="{8EDD16B1-26B0-4CB0-AAFA-4A10050DB0C7}" type="pres">
      <dgm:prSet presAssocID="{B40EDCB4-E7F2-4F6E-9A58-F44DD2CFC14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ADAFFCD-6699-448D-A9EE-4358F45C6FB4}" type="pres">
      <dgm:prSet presAssocID="{B40EDCB4-E7F2-4F6E-9A58-F44DD2CFC14B}" presName="spaceRect" presStyleCnt="0"/>
      <dgm:spPr/>
    </dgm:pt>
    <dgm:pt modelId="{9D0F6DFF-621B-4B31-B547-798C0DB63AC4}" type="pres">
      <dgm:prSet presAssocID="{B40EDCB4-E7F2-4F6E-9A58-F44DD2CFC14B}" presName="parTx" presStyleLbl="revTx" presStyleIdx="0" presStyleCnt="3">
        <dgm:presLayoutVars>
          <dgm:chMax val="0"/>
          <dgm:chPref val="0"/>
        </dgm:presLayoutVars>
      </dgm:prSet>
      <dgm:spPr/>
    </dgm:pt>
    <dgm:pt modelId="{5920E0AF-A944-41F1-A38A-0C292FE5615B}" type="pres">
      <dgm:prSet presAssocID="{C0F73666-41DC-43F5-9521-1E526401DF47}" presName="sibTrans" presStyleCnt="0"/>
      <dgm:spPr/>
    </dgm:pt>
    <dgm:pt modelId="{92118508-2996-4DD4-B930-3ED054F9D5FA}" type="pres">
      <dgm:prSet presAssocID="{D7271CEA-C60E-4960-84F6-C3A7EFB12891}" presName="compNode" presStyleCnt="0"/>
      <dgm:spPr/>
    </dgm:pt>
    <dgm:pt modelId="{F96704F5-D259-467E-ACB2-EB4B8048AEDD}" type="pres">
      <dgm:prSet presAssocID="{D7271CEA-C60E-4960-84F6-C3A7EFB12891}" presName="bgRect" presStyleLbl="bgShp" presStyleIdx="1" presStyleCnt="3"/>
      <dgm:spPr/>
    </dgm:pt>
    <dgm:pt modelId="{E333CD72-E0B4-4334-9A9C-EF8EE2DACC13}" type="pres">
      <dgm:prSet presAssocID="{D7271CEA-C60E-4960-84F6-C3A7EFB128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9A3FE3D-9DD2-43AD-9748-94ED85FB1E28}" type="pres">
      <dgm:prSet presAssocID="{D7271CEA-C60E-4960-84F6-C3A7EFB12891}" presName="spaceRect" presStyleCnt="0"/>
      <dgm:spPr/>
    </dgm:pt>
    <dgm:pt modelId="{FD59D272-1B3A-407E-BED5-CBC8CB14C87A}" type="pres">
      <dgm:prSet presAssocID="{D7271CEA-C60E-4960-84F6-C3A7EFB12891}" presName="parTx" presStyleLbl="revTx" presStyleIdx="1" presStyleCnt="3">
        <dgm:presLayoutVars>
          <dgm:chMax val="0"/>
          <dgm:chPref val="0"/>
        </dgm:presLayoutVars>
      </dgm:prSet>
      <dgm:spPr/>
    </dgm:pt>
    <dgm:pt modelId="{4E744753-CCB7-458D-8A19-EEB8FD654874}" type="pres">
      <dgm:prSet presAssocID="{AC9ED80B-49BC-42F3-89C4-4A1A15B0466E}" presName="sibTrans" presStyleCnt="0"/>
      <dgm:spPr/>
    </dgm:pt>
    <dgm:pt modelId="{0306ADD2-2960-4B4E-B665-EA2F86D98B68}" type="pres">
      <dgm:prSet presAssocID="{FC9F961E-6177-44BC-8667-FA5EEEAC1350}" presName="compNode" presStyleCnt="0"/>
      <dgm:spPr/>
    </dgm:pt>
    <dgm:pt modelId="{5254CF2E-0B62-4491-B0BD-54C65C457E29}" type="pres">
      <dgm:prSet presAssocID="{FC9F961E-6177-44BC-8667-FA5EEEAC1350}" presName="bgRect" presStyleLbl="bgShp" presStyleIdx="2" presStyleCnt="3"/>
      <dgm:spPr/>
    </dgm:pt>
    <dgm:pt modelId="{94B343A0-A62E-4E85-A9A9-7B774DBC9F1F}" type="pres">
      <dgm:prSet presAssocID="{FC9F961E-6177-44BC-8667-FA5EEEAC135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0B9897E-B43B-4C38-A354-14F0439986F6}" type="pres">
      <dgm:prSet presAssocID="{FC9F961E-6177-44BC-8667-FA5EEEAC1350}" presName="spaceRect" presStyleCnt="0"/>
      <dgm:spPr/>
    </dgm:pt>
    <dgm:pt modelId="{445B256B-4FBC-4717-B927-590CA18C0956}" type="pres">
      <dgm:prSet presAssocID="{FC9F961E-6177-44BC-8667-FA5EEEAC135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D3CD311-5908-4F73-9448-9AF653EB3ACB}" type="presOf" srcId="{FC9F961E-6177-44BC-8667-FA5EEEAC1350}" destId="{445B256B-4FBC-4717-B927-590CA18C0956}" srcOrd="0" destOrd="0" presId="urn:microsoft.com/office/officeart/2018/2/layout/IconVerticalSolidList"/>
    <dgm:cxn modelId="{01AD1118-C727-4A72-80FB-ED90B6CDA30D}" type="presOf" srcId="{B40EDCB4-E7F2-4F6E-9A58-F44DD2CFC14B}" destId="{9D0F6DFF-621B-4B31-B547-798C0DB63AC4}" srcOrd="0" destOrd="0" presId="urn:microsoft.com/office/officeart/2018/2/layout/IconVerticalSolidList"/>
    <dgm:cxn modelId="{18B0A239-0AE4-4528-A80C-788C78FFE695}" type="presOf" srcId="{D7271CEA-C60E-4960-84F6-C3A7EFB12891}" destId="{FD59D272-1B3A-407E-BED5-CBC8CB14C87A}" srcOrd="0" destOrd="0" presId="urn:microsoft.com/office/officeart/2018/2/layout/IconVerticalSolidList"/>
    <dgm:cxn modelId="{ED9F555E-0AE3-40C6-8406-FFE60FD394DD}" srcId="{6B1C303C-F98C-45F6-82BE-77842B6EAA8F}" destId="{D7271CEA-C60E-4960-84F6-C3A7EFB12891}" srcOrd="1" destOrd="0" parTransId="{30121262-3384-4819-84FF-7E714FCAC747}" sibTransId="{AC9ED80B-49BC-42F3-89C4-4A1A15B0466E}"/>
    <dgm:cxn modelId="{10311B72-34E8-4145-ABA9-ADB8A9F1D681}" srcId="{6B1C303C-F98C-45F6-82BE-77842B6EAA8F}" destId="{B40EDCB4-E7F2-4F6E-9A58-F44DD2CFC14B}" srcOrd="0" destOrd="0" parTransId="{63374CFB-CF09-4866-A404-D74360058EDC}" sibTransId="{C0F73666-41DC-43F5-9521-1E526401DF47}"/>
    <dgm:cxn modelId="{9055E789-9919-4691-A9B6-79A4ED60E13D}" type="presOf" srcId="{6B1C303C-F98C-45F6-82BE-77842B6EAA8F}" destId="{3BB20BF3-C54B-44CB-987C-D31C90F12462}" srcOrd="0" destOrd="0" presId="urn:microsoft.com/office/officeart/2018/2/layout/IconVerticalSolidList"/>
    <dgm:cxn modelId="{845681E3-4B87-4D3D-B327-6A6A107D039A}" srcId="{6B1C303C-F98C-45F6-82BE-77842B6EAA8F}" destId="{FC9F961E-6177-44BC-8667-FA5EEEAC1350}" srcOrd="2" destOrd="0" parTransId="{3E896005-A736-4401-841B-0B05B1E8B2D6}" sibTransId="{96F0E9BC-3368-4EF5-A100-7DDE32677B62}"/>
    <dgm:cxn modelId="{211E9404-7FA7-4EF3-9701-494AC24502F3}" type="presParOf" srcId="{3BB20BF3-C54B-44CB-987C-D31C90F12462}" destId="{66A27A0B-35F5-4AED-9C9C-B9697FC4221B}" srcOrd="0" destOrd="0" presId="urn:microsoft.com/office/officeart/2018/2/layout/IconVerticalSolidList"/>
    <dgm:cxn modelId="{F10EFB09-CC4E-429C-B096-705AFC3BE236}" type="presParOf" srcId="{66A27A0B-35F5-4AED-9C9C-B9697FC4221B}" destId="{14242F24-2B58-470D-8D79-BA43A51061F7}" srcOrd="0" destOrd="0" presId="urn:microsoft.com/office/officeart/2018/2/layout/IconVerticalSolidList"/>
    <dgm:cxn modelId="{2B7A71DC-9794-4941-94FC-BE00E3910659}" type="presParOf" srcId="{66A27A0B-35F5-4AED-9C9C-B9697FC4221B}" destId="{8EDD16B1-26B0-4CB0-AAFA-4A10050DB0C7}" srcOrd="1" destOrd="0" presId="urn:microsoft.com/office/officeart/2018/2/layout/IconVerticalSolidList"/>
    <dgm:cxn modelId="{D84E0626-9813-4AEF-B710-89EED47ACB31}" type="presParOf" srcId="{66A27A0B-35F5-4AED-9C9C-B9697FC4221B}" destId="{8ADAFFCD-6699-448D-A9EE-4358F45C6FB4}" srcOrd="2" destOrd="0" presId="urn:microsoft.com/office/officeart/2018/2/layout/IconVerticalSolidList"/>
    <dgm:cxn modelId="{0D423738-46A1-4FA7-8A44-8370C2788996}" type="presParOf" srcId="{66A27A0B-35F5-4AED-9C9C-B9697FC4221B}" destId="{9D0F6DFF-621B-4B31-B547-798C0DB63AC4}" srcOrd="3" destOrd="0" presId="urn:microsoft.com/office/officeart/2018/2/layout/IconVerticalSolidList"/>
    <dgm:cxn modelId="{5A63C092-FE44-42BE-8D3D-6AD69E086141}" type="presParOf" srcId="{3BB20BF3-C54B-44CB-987C-D31C90F12462}" destId="{5920E0AF-A944-41F1-A38A-0C292FE5615B}" srcOrd="1" destOrd="0" presId="urn:microsoft.com/office/officeart/2018/2/layout/IconVerticalSolidList"/>
    <dgm:cxn modelId="{B401B211-19C2-42E3-8A49-0B058BF82812}" type="presParOf" srcId="{3BB20BF3-C54B-44CB-987C-D31C90F12462}" destId="{92118508-2996-4DD4-B930-3ED054F9D5FA}" srcOrd="2" destOrd="0" presId="urn:microsoft.com/office/officeart/2018/2/layout/IconVerticalSolidList"/>
    <dgm:cxn modelId="{47F3AD69-3E8B-4690-991A-D3A3AA973285}" type="presParOf" srcId="{92118508-2996-4DD4-B930-3ED054F9D5FA}" destId="{F96704F5-D259-467E-ACB2-EB4B8048AEDD}" srcOrd="0" destOrd="0" presId="urn:microsoft.com/office/officeart/2018/2/layout/IconVerticalSolidList"/>
    <dgm:cxn modelId="{640EC449-12CD-404A-A738-6E32524A3360}" type="presParOf" srcId="{92118508-2996-4DD4-B930-3ED054F9D5FA}" destId="{E333CD72-E0B4-4334-9A9C-EF8EE2DACC13}" srcOrd="1" destOrd="0" presId="urn:microsoft.com/office/officeart/2018/2/layout/IconVerticalSolidList"/>
    <dgm:cxn modelId="{74214613-B76C-446E-9A66-5ED69065F9A9}" type="presParOf" srcId="{92118508-2996-4DD4-B930-3ED054F9D5FA}" destId="{59A3FE3D-9DD2-43AD-9748-94ED85FB1E28}" srcOrd="2" destOrd="0" presId="urn:microsoft.com/office/officeart/2018/2/layout/IconVerticalSolidList"/>
    <dgm:cxn modelId="{9132FB22-A42C-4433-84A9-0D9D87FFB2C6}" type="presParOf" srcId="{92118508-2996-4DD4-B930-3ED054F9D5FA}" destId="{FD59D272-1B3A-407E-BED5-CBC8CB14C87A}" srcOrd="3" destOrd="0" presId="urn:microsoft.com/office/officeart/2018/2/layout/IconVerticalSolidList"/>
    <dgm:cxn modelId="{7F9CA673-5001-403C-9435-B887779D8D54}" type="presParOf" srcId="{3BB20BF3-C54B-44CB-987C-D31C90F12462}" destId="{4E744753-CCB7-458D-8A19-EEB8FD654874}" srcOrd="3" destOrd="0" presId="urn:microsoft.com/office/officeart/2018/2/layout/IconVerticalSolidList"/>
    <dgm:cxn modelId="{E23A18FB-170D-49F3-8435-2D7AB61155AC}" type="presParOf" srcId="{3BB20BF3-C54B-44CB-987C-D31C90F12462}" destId="{0306ADD2-2960-4B4E-B665-EA2F86D98B68}" srcOrd="4" destOrd="0" presId="urn:microsoft.com/office/officeart/2018/2/layout/IconVerticalSolidList"/>
    <dgm:cxn modelId="{DB051120-BABA-42C4-B6AA-54713D816287}" type="presParOf" srcId="{0306ADD2-2960-4B4E-B665-EA2F86D98B68}" destId="{5254CF2E-0B62-4491-B0BD-54C65C457E29}" srcOrd="0" destOrd="0" presId="urn:microsoft.com/office/officeart/2018/2/layout/IconVerticalSolidList"/>
    <dgm:cxn modelId="{AEAC1F92-4C7E-4545-8BB4-B05EE6C2A8BF}" type="presParOf" srcId="{0306ADD2-2960-4B4E-B665-EA2F86D98B68}" destId="{94B343A0-A62E-4E85-A9A9-7B774DBC9F1F}" srcOrd="1" destOrd="0" presId="urn:microsoft.com/office/officeart/2018/2/layout/IconVerticalSolidList"/>
    <dgm:cxn modelId="{46161E73-A793-4FA4-8262-FC31AD7F9F9A}" type="presParOf" srcId="{0306ADD2-2960-4B4E-B665-EA2F86D98B68}" destId="{10B9897E-B43B-4C38-A354-14F0439986F6}" srcOrd="2" destOrd="0" presId="urn:microsoft.com/office/officeart/2018/2/layout/IconVerticalSolidList"/>
    <dgm:cxn modelId="{A8EC29E1-FC97-4C69-8634-1C05177CA301}" type="presParOf" srcId="{0306ADD2-2960-4B4E-B665-EA2F86D98B68}" destId="{445B256B-4FBC-4717-B927-590CA18C09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49108-47FE-4BE3-98BF-A0DD284985E4}">
      <dsp:nvSpPr>
        <dsp:cNvPr id="0" name=""/>
        <dsp:cNvSpPr/>
      </dsp:nvSpPr>
      <dsp:spPr>
        <a:xfrm>
          <a:off x="0" y="0"/>
          <a:ext cx="10134600" cy="6883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2675-02C8-4418-98D6-DED0DAADE110}">
      <dsp:nvSpPr>
        <dsp:cNvPr id="0" name=""/>
        <dsp:cNvSpPr/>
      </dsp:nvSpPr>
      <dsp:spPr>
        <a:xfrm>
          <a:off x="208218" y="158104"/>
          <a:ext cx="378578" cy="378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5536C-9383-4189-B2EF-4F4C4C2F8DC8}">
      <dsp:nvSpPr>
        <dsp:cNvPr id="0" name=""/>
        <dsp:cNvSpPr/>
      </dsp:nvSpPr>
      <dsp:spPr>
        <a:xfrm>
          <a:off x="795015" y="3231"/>
          <a:ext cx="9339584" cy="6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48" tIns="72848" rIns="72848" bIns="728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/>
              </a:solidFill>
            </a:rPr>
            <a:t>Understand how VR impacts student engagement and learning</a:t>
          </a:r>
          <a:endParaRPr lang="en-US" sz="1900" kern="1200">
            <a:solidFill>
              <a:schemeClr val="tx2"/>
            </a:solidFill>
          </a:endParaRPr>
        </a:p>
      </dsp:txBody>
      <dsp:txXfrm>
        <a:off x="795015" y="3231"/>
        <a:ext cx="9339584" cy="688325"/>
      </dsp:txXfrm>
    </dsp:sp>
    <dsp:sp modelId="{54B1E395-A7CE-4D0B-A0E2-33E54BEE8145}">
      <dsp:nvSpPr>
        <dsp:cNvPr id="0" name=""/>
        <dsp:cNvSpPr/>
      </dsp:nvSpPr>
      <dsp:spPr>
        <a:xfrm>
          <a:off x="0" y="863638"/>
          <a:ext cx="10134600" cy="6883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1F0DC-ACB3-418E-8107-F77AAB163FA1}">
      <dsp:nvSpPr>
        <dsp:cNvPr id="0" name=""/>
        <dsp:cNvSpPr/>
      </dsp:nvSpPr>
      <dsp:spPr>
        <a:xfrm>
          <a:off x="208218" y="1018511"/>
          <a:ext cx="378578" cy="378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C460D-FCEA-47F7-AC6D-04204B2436E7}">
      <dsp:nvSpPr>
        <dsp:cNvPr id="0" name=""/>
        <dsp:cNvSpPr/>
      </dsp:nvSpPr>
      <dsp:spPr>
        <a:xfrm>
          <a:off x="795015" y="863638"/>
          <a:ext cx="9339584" cy="6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48" tIns="72848" rIns="72848" bIns="728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/>
              </a:solidFill>
            </a:rPr>
            <a:t>Provide multiple ways for students to engage, learn, and express</a:t>
          </a:r>
          <a:endParaRPr lang="en-US" sz="1900" kern="1200">
            <a:solidFill>
              <a:schemeClr val="tx2"/>
            </a:solidFill>
          </a:endParaRPr>
        </a:p>
      </dsp:txBody>
      <dsp:txXfrm>
        <a:off x="795015" y="863638"/>
        <a:ext cx="9339584" cy="688325"/>
      </dsp:txXfrm>
    </dsp:sp>
    <dsp:sp modelId="{8C45A48A-CDD0-425B-98C8-2D977E28DA22}">
      <dsp:nvSpPr>
        <dsp:cNvPr id="0" name=""/>
        <dsp:cNvSpPr/>
      </dsp:nvSpPr>
      <dsp:spPr>
        <a:xfrm>
          <a:off x="0" y="1724044"/>
          <a:ext cx="10134600" cy="6883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EF565-A9B2-4730-9812-5080E86C4D22}">
      <dsp:nvSpPr>
        <dsp:cNvPr id="0" name=""/>
        <dsp:cNvSpPr/>
      </dsp:nvSpPr>
      <dsp:spPr>
        <a:xfrm>
          <a:off x="208218" y="1878918"/>
          <a:ext cx="378578" cy="378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7CB46-CEFC-443A-9E95-67CB2FE6D29C}">
      <dsp:nvSpPr>
        <dsp:cNvPr id="0" name=""/>
        <dsp:cNvSpPr/>
      </dsp:nvSpPr>
      <dsp:spPr>
        <a:xfrm>
          <a:off x="795015" y="1724044"/>
          <a:ext cx="9339584" cy="6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48" tIns="72848" rIns="72848" bIns="728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/>
              </a:solidFill>
            </a:rPr>
            <a:t>Provide scaffolded support (technical support, training pathways)</a:t>
          </a:r>
          <a:endParaRPr lang="en-US" sz="1900" kern="1200">
            <a:solidFill>
              <a:schemeClr val="tx2"/>
            </a:solidFill>
          </a:endParaRPr>
        </a:p>
      </dsp:txBody>
      <dsp:txXfrm>
        <a:off x="795015" y="1724044"/>
        <a:ext cx="9339584" cy="688325"/>
      </dsp:txXfrm>
    </dsp:sp>
    <dsp:sp modelId="{9FDF79EF-FE63-44A0-87C7-65781FA682EB}">
      <dsp:nvSpPr>
        <dsp:cNvPr id="0" name=""/>
        <dsp:cNvSpPr/>
      </dsp:nvSpPr>
      <dsp:spPr>
        <a:xfrm>
          <a:off x="0" y="2584451"/>
          <a:ext cx="10134600" cy="6883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939B2-523A-4C6D-9946-388BE9BCB135}">
      <dsp:nvSpPr>
        <dsp:cNvPr id="0" name=""/>
        <dsp:cNvSpPr/>
      </dsp:nvSpPr>
      <dsp:spPr>
        <a:xfrm>
          <a:off x="208218" y="2739324"/>
          <a:ext cx="378578" cy="3785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13C62-2ED7-4E1F-BCF6-E8191C7C6799}">
      <dsp:nvSpPr>
        <dsp:cNvPr id="0" name=""/>
        <dsp:cNvSpPr/>
      </dsp:nvSpPr>
      <dsp:spPr>
        <a:xfrm>
          <a:off x="795015" y="2584451"/>
          <a:ext cx="9339584" cy="6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48" tIns="72848" rIns="72848" bIns="728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/>
              </a:solidFill>
            </a:rPr>
            <a:t>Develop a clear, safe, repeatable process for VR use in classrooms </a:t>
          </a:r>
          <a:endParaRPr lang="en-US" sz="1900" kern="1200">
            <a:solidFill>
              <a:schemeClr val="tx2"/>
            </a:solidFill>
          </a:endParaRPr>
        </a:p>
      </dsp:txBody>
      <dsp:txXfrm>
        <a:off x="795015" y="2584451"/>
        <a:ext cx="9339584" cy="688325"/>
      </dsp:txXfrm>
    </dsp:sp>
    <dsp:sp modelId="{0D32F3D9-FB63-4AD1-84BF-FCB221B16457}">
      <dsp:nvSpPr>
        <dsp:cNvPr id="0" name=""/>
        <dsp:cNvSpPr/>
      </dsp:nvSpPr>
      <dsp:spPr>
        <a:xfrm>
          <a:off x="0" y="3444858"/>
          <a:ext cx="10134600" cy="6883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64EE4-A5D2-4BF1-B4A3-67C3CB7B2E6D}">
      <dsp:nvSpPr>
        <dsp:cNvPr id="0" name=""/>
        <dsp:cNvSpPr/>
      </dsp:nvSpPr>
      <dsp:spPr>
        <a:xfrm>
          <a:off x="208218" y="3599731"/>
          <a:ext cx="378578" cy="3785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DC78B-095E-4A14-A806-F50F18D744F3}">
      <dsp:nvSpPr>
        <dsp:cNvPr id="0" name=""/>
        <dsp:cNvSpPr/>
      </dsp:nvSpPr>
      <dsp:spPr>
        <a:xfrm>
          <a:off x="795015" y="3444858"/>
          <a:ext cx="9339584" cy="6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48" tIns="72848" rIns="72848" bIns="728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2"/>
              </a:solidFill>
            </a:rPr>
            <a:t>Build teachers’ confidence through hands-on experience &amp; structured guidance</a:t>
          </a:r>
          <a:endParaRPr lang="en-US" sz="1900" kern="1200">
            <a:solidFill>
              <a:schemeClr val="tx2"/>
            </a:solidFill>
          </a:endParaRPr>
        </a:p>
      </dsp:txBody>
      <dsp:txXfrm>
        <a:off x="795015" y="3444858"/>
        <a:ext cx="9339584" cy="688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B9EAB-D418-4997-8F9F-6A2A493FF622}">
      <dsp:nvSpPr>
        <dsp:cNvPr id="0" name=""/>
        <dsp:cNvSpPr/>
      </dsp:nvSpPr>
      <dsp:spPr>
        <a:xfrm>
          <a:off x="0" y="0"/>
          <a:ext cx="9637184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4DA6-25FC-493E-BA82-358A1EBAF410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E7923-9F9A-463B-A9EA-98095D2BA786}">
      <dsp:nvSpPr>
        <dsp:cNvPr id="0" name=""/>
        <dsp:cNvSpPr/>
      </dsp:nvSpPr>
      <dsp:spPr>
        <a:xfrm>
          <a:off x="1057183" y="1805"/>
          <a:ext cx="858000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>
              <a:solidFill>
                <a:schemeClr val="tx2"/>
              </a:solidFill>
            </a:rPr>
            <a:t>6 </a:t>
          </a:r>
          <a:r>
            <a:rPr lang="en-IE" sz="2200" kern="1200" dirty="0">
              <a:solidFill>
                <a:schemeClr val="tx2"/>
              </a:solidFill>
              <a:latin typeface="Arial" panose="020B0604020202020204"/>
            </a:rPr>
            <a:t>teachers</a:t>
          </a:r>
          <a:r>
            <a:rPr lang="en-IE" sz="2200" kern="1200" dirty="0">
              <a:solidFill>
                <a:schemeClr val="tx2"/>
              </a:solidFill>
            </a:rPr>
            <a:t> upskilled with a Immersive Technology QQI Level 5</a:t>
          </a:r>
          <a:endParaRPr lang="en-US" sz="2200" kern="1200" dirty="0">
            <a:solidFill>
              <a:schemeClr val="tx2"/>
            </a:solidFill>
          </a:endParaRPr>
        </a:p>
      </dsp:txBody>
      <dsp:txXfrm>
        <a:off x="1057183" y="1805"/>
        <a:ext cx="8580000" cy="915310"/>
      </dsp:txXfrm>
    </dsp:sp>
    <dsp:sp modelId="{602E3AD3-24D9-4E6F-A68C-50382464F01A}">
      <dsp:nvSpPr>
        <dsp:cNvPr id="0" name=""/>
        <dsp:cNvSpPr/>
      </dsp:nvSpPr>
      <dsp:spPr>
        <a:xfrm>
          <a:off x="0" y="1145944"/>
          <a:ext cx="9637184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26508-65CA-419D-8EB5-32BB1DF21E2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75D38-A1B8-495F-A46F-22F561A6AED7}">
      <dsp:nvSpPr>
        <dsp:cNvPr id="0" name=""/>
        <dsp:cNvSpPr/>
      </dsp:nvSpPr>
      <dsp:spPr>
        <a:xfrm>
          <a:off x="1057183" y="1145944"/>
          <a:ext cx="858000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>
              <a:solidFill>
                <a:schemeClr val="tx2"/>
              </a:solidFill>
            </a:rPr>
            <a:t>6 </a:t>
          </a:r>
          <a:r>
            <a:rPr lang="en-IE" sz="2200" kern="1200" dirty="0">
              <a:solidFill>
                <a:schemeClr val="tx2"/>
              </a:solidFill>
              <a:latin typeface="Arial" panose="020B0604020202020204"/>
            </a:rPr>
            <a:t>VR champions </a:t>
          </a:r>
          <a:r>
            <a:rPr lang="en-IE" sz="2200" kern="1200" dirty="0">
              <a:solidFill>
                <a:schemeClr val="tx2"/>
              </a:solidFill>
            </a:rPr>
            <a:t>in the college to provide peer support</a:t>
          </a:r>
          <a:endParaRPr lang="en-US" sz="2200" kern="1200" dirty="0">
            <a:solidFill>
              <a:schemeClr val="tx2"/>
            </a:solidFill>
          </a:endParaRPr>
        </a:p>
      </dsp:txBody>
      <dsp:txXfrm>
        <a:off x="1057183" y="1145944"/>
        <a:ext cx="8580000" cy="915310"/>
      </dsp:txXfrm>
    </dsp:sp>
    <dsp:sp modelId="{41EC172C-3BCB-49EE-94DF-AA94B647AB07}">
      <dsp:nvSpPr>
        <dsp:cNvPr id="0" name=""/>
        <dsp:cNvSpPr/>
      </dsp:nvSpPr>
      <dsp:spPr>
        <a:xfrm>
          <a:off x="0" y="2290082"/>
          <a:ext cx="9637184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A974C-D993-4B5F-BB80-7D675801B4D7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F7355-0BFA-4AF1-B4E4-9349372C9F34}">
      <dsp:nvSpPr>
        <dsp:cNvPr id="0" name=""/>
        <dsp:cNvSpPr/>
      </dsp:nvSpPr>
      <dsp:spPr>
        <a:xfrm>
          <a:off x="1057183" y="2290082"/>
          <a:ext cx="858000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2"/>
              </a:solidFill>
            </a:rPr>
            <a:t>Develop resources on Moodle to support teachers during student onboarding</a:t>
          </a:r>
          <a:endParaRPr lang="en-US" sz="2200" kern="1200" dirty="0">
            <a:solidFill>
              <a:schemeClr val="tx2"/>
            </a:solidFill>
          </a:endParaRPr>
        </a:p>
      </dsp:txBody>
      <dsp:txXfrm>
        <a:off x="1057183" y="2290082"/>
        <a:ext cx="8580000" cy="915310"/>
      </dsp:txXfrm>
    </dsp:sp>
    <dsp:sp modelId="{99BC79D3-7F28-4A28-91DB-B5C7CCF6959F}">
      <dsp:nvSpPr>
        <dsp:cNvPr id="0" name=""/>
        <dsp:cNvSpPr/>
      </dsp:nvSpPr>
      <dsp:spPr>
        <a:xfrm>
          <a:off x="0" y="3434221"/>
          <a:ext cx="9637184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C3A1A-F90A-4E56-8AF3-D4851A7D4348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388CA-F6BB-485F-8391-CA29130CF5FD}">
      <dsp:nvSpPr>
        <dsp:cNvPr id="0" name=""/>
        <dsp:cNvSpPr/>
      </dsp:nvSpPr>
      <dsp:spPr>
        <a:xfrm>
          <a:off x="1057183" y="3434221"/>
          <a:ext cx="858000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>
              <a:solidFill>
                <a:schemeClr val="tx2"/>
              </a:solidFill>
            </a:rPr>
            <a:t>Ongoing VR Train-the-Trainer in the </a:t>
          </a:r>
          <a:r>
            <a:rPr lang="en-IE" sz="2200" kern="1200" dirty="0" err="1">
              <a:solidFill>
                <a:schemeClr val="tx2"/>
              </a:solidFill>
            </a:rPr>
            <a:t>XRHub</a:t>
          </a:r>
          <a:endParaRPr lang="en-US" sz="2200" kern="1200" dirty="0">
            <a:solidFill>
              <a:schemeClr val="tx2"/>
            </a:solidFill>
          </a:endParaRPr>
        </a:p>
      </dsp:txBody>
      <dsp:txXfrm>
        <a:off x="1057183" y="3434221"/>
        <a:ext cx="8580000" cy="915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42F24-2B58-470D-8D79-BA43A51061F7}">
      <dsp:nvSpPr>
        <dsp:cNvPr id="0" name=""/>
        <dsp:cNvSpPr/>
      </dsp:nvSpPr>
      <dsp:spPr>
        <a:xfrm>
          <a:off x="0" y="411"/>
          <a:ext cx="6828366" cy="9628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D16B1-26B0-4CB0-AAFA-4A10050DB0C7}">
      <dsp:nvSpPr>
        <dsp:cNvPr id="0" name=""/>
        <dsp:cNvSpPr/>
      </dsp:nvSpPr>
      <dsp:spPr>
        <a:xfrm>
          <a:off x="291261" y="217052"/>
          <a:ext cx="529566" cy="5295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F6DFF-621B-4B31-B547-798C0DB63AC4}">
      <dsp:nvSpPr>
        <dsp:cNvPr id="0" name=""/>
        <dsp:cNvSpPr/>
      </dsp:nvSpPr>
      <dsp:spPr>
        <a:xfrm>
          <a:off x="1112089" y="411"/>
          <a:ext cx="5716276" cy="962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1" tIns="101901" rIns="101901" bIns="10190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Teachers see strong potential for VR in the classroom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1112089" y="411"/>
        <a:ext cx="5716276" cy="962848"/>
      </dsp:txXfrm>
    </dsp:sp>
    <dsp:sp modelId="{F96704F5-D259-467E-ACB2-EB4B8048AEDD}">
      <dsp:nvSpPr>
        <dsp:cNvPr id="0" name=""/>
        <dsp:cNvSpPr/>
      </dsp:nvSpPr>
      <dsp:spPr>
        <a:xfrm>
          <a:off x="0" y="1203971"/>
          <a:ext cx="6828366" cy="9628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3CD72-E0B4-4334-9A9C-EF8EE2DACC13}">
      <dsp:nvSpPr>
        <dsp:cNvPr id="0" name=""/>
        <dsp:cNvSpPr/>
      </dsp:nvSpPr>
      <dsp:spPr>
        <a:xfrm>
          <a:off x="291261" y="1420612"/>
          <a:ext cx="529566" cy="5295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9D272-1B3A-407E-BED5-CBC8CB14C87A}">
      <dsp:nvSpPr>
        <dsp:cNvPr id="0" name=""/>
        <dsp:cNvSpPr/>
      </dsp:nvSpPr>
      <dsp:spPr>
        <a:xfrm>
          <a:off x="1112089" y="1203971"/>
          <a:ext cx="5716276" cy="962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1" tIns="101901" rIns="101901" bIns="10190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Challenges during onboarding sessions, e.g. keeping all students engaged and on task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1112089" y="1203971"/>
        <a:ext cx="5716276" cy="962848"/>
      </dsp:txXfrm>
    </dsp:sp>
    <dsp:sp modelId="{5254CF2E-0B62-4491-B0BD-54C65C457E29}">
      <dsp:nvSpPr>
        <dsp:cNvPr id="0" name=""/>
        <dsp:cNvSpPr/>
      </dsp:nvSpPr>
      <dsp:spPr>
        <a:xfrm>
          <a:off x="0" y="2407532"/>
          <a:ext cx="6828366" cy="9628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343A0-A62E-4E85-A9A9-7B774DBC9F1F}">
      <dsp:nvSpPr>
        <dsp:cNvPr id="0" name=""/>
        <dsp:cNvSpPr/>
      </dsp:nvSpPr>
      <dsp:spPr>
        <a:xfrm>
          <a:off x="291261" y="2624173"/>
          <a:ext cx="529566" cy="5295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B256B-4FBC-4717-B927-590CA18C0956}">
      <dsp:nvSpPr>
        <dsp:cNvPr id="0" name=""/>
        <dsp:cNvSpPr/>
      </dsp:nvSpPr>
      <dsp:spPr>
        <a:xfrm>
          <a:off x="1112089" y="2407532"/>
          <a:ext cx="5716276" cy="962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1" tIns="101901" rIns="101901" bIns="10190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Impact on learning is too early to determine, but teachers report strong student enthusiasm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1112089" y="2407532"/>
        <a:ext cx="5716276" cy="962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25B1F-6A71-44A7-A87E-B68648A452F0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FD97-60C6-4C21-8205-91096B1725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822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sletb.sharepoint.com/:p:/r/teams/AltitudeUDL2026/_layouts/15/Doc2.aspx?action=edit&amp;sourcedoc=%7B0d3ebadd-da04-406e-8555-68d6fb2595b2%7D&amp;wdOrigin=TEAMS-MAGLEV.teamsSdk_ns.rwc&amp;wdExp=TEAMS-TREATMENT&amp;wdhostclicktime=1770820200487&amp;web=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>
                <a:latin typeface="Arial"/>
                <a:cs typeface="Arial"/>
              </a:rPr>
              <a:t>Experience during onboarding – noticed lack of training and support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>
                <a:latin typeface="Arial"/>
                <a:cs typeface="Arial"/>
              </a:rPr>
              <a:t>Inspiration for project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>
                <a:latin typeface="Arial"/>
                <a:cs typeface="Arial"/>
              </a:rPr>
              <a:t>Support and train instructors – how to bring VR into classroom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200" b="1"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Engagement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→ How do we get learners interested and feeling safe and motivated?</a:t>
            </a:r>
            <a:endParaRPr lang="en-US"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Representation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→ How do we explain things in different ways so everyone can understand?</a:t>
            </a:r>
            <a:endParaRPr lang="en-US" altLang="en-US" sz="12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Action &amp; Expression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→ How can learners show learning in different ways (not just one format)?</a:t>
            </a:r>
            <a:endParaRPr lang="en-US" altLang="en-US" sz="12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endParaRPr lang="en-I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/>
              <a:t>Slide links: </a:t>
            </a:r>
            <a:r>
              <a:rPr lang="en-GB">
                <a:ea typeface="+mn-lt"/>
                <a:cs typeface="+mn-lt"/>
                <a:hlinkClick r:id="rId3"/>
              </a:rPr>
              <a:t>https://msletb.sharepoint.com/:p:/r/teams/AltitudeUDL2026/_layouts/15/Doc2.aspx?action=edit&amp;sourcedoc=%7B0d3ebadd-da04-406e-8555-68d6fb2595b2%7D&amp;wdOrigin=TEAMS-MAGLEV.teamsSdk_ns.rwc&amp;wdExp=TEAMS-TREATMENT&amp;wdhostclicktime=1770820200487&amp;web=1</a:t>
            </a:r>
            <a:endParaRPr lang="en-GB" b="1">
              <a:ea typeface="+mn-lt"/>
              <a:cs typeface="+mn-lt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139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Build teachers’ confidence through hands-on experience and structured guidance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32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Multiple Means of Engagement</a:t>
            </a:r>
          </a:p>
          <a:p>
            <a:r>
              <a:rPr lang="en-GB" b="1">
                <a:cs typeface="Arial"/>
              </a:rPr>
              <a:t>Onboarding – teachers and instructors prior to VR experience</a:t>
            </a:r>
          </a:p>
          <a:p>
            <a:r>
              <a:rPr lang="en-GB" b="1">
                <a:cs typeface="Arial"/>
              </a:rPr>
              <a:t>Identified need for training</a:t>
            </a:r>
          </a:p>
          <a:p>
            <a:r>
              <a:rPr lang="en-GB" b="1">
                <a:cs typeface="Arial"/>
              </a:rPr>
              <a:t>Delivered QQI L 5 Imm Tech – Teach the instructor – Train the trainer in Immersive Tech – blended format – online theory F2F for practical</a:t>
            </a:r>
          </a:p>
          <a:p>
            <a:r>
              <a:rPr lang="en-GB" b="1">
                <a:cs typeface="Arial"/>
              </a:rPr>
              <a:t>Pilot group from Sligo College</a:t>
            </a:r>
          </a:p>
          <a:p>
            <a:r>
              <a:rPr lang="en-GB" b="1">
                <a:cs typeface="Arial"/>
              </a:rPr>
              <a:t>Name topics – diversity of areas</a:t>
            </a:r>
          </a:p>
          <a:p>
            <a:r>
              <a:rPr lang="en-GB" b="1">
                <a:cs typeface="Arial"/>
              </a:rPr>
              <a:t>Feedback forms – learners &amp; instructors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740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GB"/>
              <a:t>Observed &amp; identified challenges, barriers, opportunities, and training needs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059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Arial"/>
              </a:rPr>
              <a:t>Skills, confidence and competencies to bring VR into subjects</a:t>
            </a:r>
          </a:p>
          <a:p>
            <a:r>
              <a:rPr lang="en-GB">
                <a:cs typeface="Arial"/>
              </a:rPr>
              <a:t>Skills and competencies to develop </a:t>
            </a:r>
            <a:r>
              <a:rPr lang="en-GB" err="1">
                <a:cs typeface="Arial"/>
              </a:rPr>
              <a:t>vr</a:t>
            </a:r>
            <a:r>
              <a:rPr lang="en-GB">
                <a:cs typeface="Arial"/>
              </a:rPr>
              <a:t> sessions </a:t>
            </a:r>
          </a:p>
          <a:p>
            <a:r>
              <a:rPr lang="en-GB">
                <a:cs typeface="Arial"/>
              </a:rPr>
              <a:t>Confidence to deliver session</a:t>
            </a:r>
          </a:p>
          <a:p>
            <a:r>
              <a:rPr lang="en-GB">
                <a:cs typeface="Arial"/>
              </a:rPr>
              <a:t>Feedback – cycle review - progression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3254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FD97-60C6-4C21-8205-91096B1725BC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687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693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239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896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392A5F0-F601-8496-3793-4A473C73C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437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210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557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816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415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752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057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015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D3CA-6F3A-48C0-9C09-274C8F0B18AD}" type="datetimeFigureOut">
              <a:rPr lang="en-IE" smtClean="0"/>
              <a:t>09/03/2026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40B0-FA59-44B2-8912-7D48C7B86E32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A1681-6F65-1B6B-336D-B5B73A4124E0}"/>
              </a:ext>
            </a:extLst>
          </p:cNvPr>
          <p:cNvSpPr/>
          <p:nvPr userDrawn="1"/>
        </p:nvSpPr>
        <p:spPr>
          <a:xfrm>
            <a:off x="0" y="6042027"/>
            <a:ext cx="12192000" cy="815974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AA23E-BC13-0BDE-95D5-612ABE327A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76" y="5919987"/>
            <a:ext cx="6483324" cy="9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ruptafrica.com/2024/03/17/analysts-predict-nvidia-ai-conference-next-week-will-send-vr-crypto-projects-and-new-ai-crypto-projects-to-the-moon-nex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C00CCA-10B7-952F-753D-496C37BCE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70" y="168160"/>
            <a:ext cx="5249789" cy="61242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FDBBE-E64D-4264-993D-299E072DF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444" y="1140542"/>
            <a:ext cx="6395556" cy="2288458"/>
          </a:xfrm>
        </p:spPr>
        <p:txBody>
          <a:bodyPr>
            <a:normAutofit/>
          </a:bodyPr>
          <a:lstStyle/>
          <a:p>
            <a:pPr algn="l"/>
            <a:r>
              <a:rPr lang="en-GB" sz="4800" dirty="0">
                <a:solidFill>
                  <a:schemeClr val="accent1">
                    <a:lumMod val="75000"/>
                  </a:schemeClr>
                </a:solidFill>
              </a:rPr>
              <a:t>Immersive Technology</a:t>
            </a:r>
            <a:br>
              <a:rPr lang="en-GB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4800" dirty="0">
                <a:solidFill>
                  <a:schemeClr val="accent1">
                    <a:lumMod val="75000"/>
                  </a:schemeClr>
                </a:solidFill>
              </a:rPr>
              <a:t>in Teaching Practice </a:t>
            </a:r>
            <a:br>
              <a:rPr lang="en-GB" sz="4800" dirty="0"/>
            </a:b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BD243-03E6-F4AB-7A98-62D51F750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444" y="3602038"/>
            <a:ext cx="602193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2600" dirty="0"/>
              <a:t>Pilot Project in MSLETB</a:t>
            </a:r>
          </a:p>
          <a:p>
            <a:pPr>
              <a:lnSpc>
                <a:spcPct val="100000"/>
              </a:lnSpc>
            </a:pPr>
            <a:r>
              <a:rPr lang="en-IE" sz="2600" dirty="0"/>
              <a:t>ALTITUDE Summit 20</a:t>
            </a:r>
            <a:r>
              <a:rPr lang="en-IE" sz="2600" baseline="30000" dirty="0"/>
              <a:t>th</a:t>
            </a:r>
            <a:r>
              <a:rPr lang="en-IE" sz="2600" dirty="0"/>
              <a:t> March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C9B06-1A30-A578-8F92-FFB616B4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r="23835"/>
          <a:stretch>
            <a:fillRect/>
          </a:stretch>
        </p:blipFill>
        <p:spPr>
          <a:xfrm>
            <a:off x="0" y="247323"/>
            <a:ext cx="5450542" cy="5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BFC2-91C5-BA44-CE69-6CED3FC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71" y="396061"/>
            <a:ext cx="10515600" cy="1325563"/>
          </a:xfrm>
        </p:spPr>
        <p:txBody>
          <a:bodyPr/>
          <a:lstStyle/>
          <a:p>
            <a:r>
              <a:rPr lang="en-IE">
                <a:solidFill>
                  <a:srgbClr val="92278F"/>
                </a:solidFill>
              </a:rPr>
              <a:t>Results from Students' Survey</a:t>
            </a:r>
            <a:endParaRPr lang="en-IE">
              <a:solidFill>
                <a:srgbClr val="92278F"/>
              </a:solidFill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2B5ED3-E647-4406-13E2-37584C6E2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695165"/>
              </p:ext>
            </p:extLst>
          </p:nvPr>
        </p:nvGraphicFramePr>
        <p:xfrm>
          <a:off x="349170" y="1980056"/>
          <a:ext cx="11493660" cy="393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32">
                  <a:extLst>
                    <a:ext uri="{9D8B030D-6E8A-4147-A177-3AD203B41FA5}">
                      <a16:colId xmlns:a16="http://schemas.microsoft.com/office/drawing/2014/main" val="858975757"/>
                    </a:ext>
                  </a:extLst>
                </a:gridCol>
                <a:gridCol w="2298732">
                  <a:extLst>
                    <a:ext uri="{9D8B030D-6E8A-4147-A177-3AD203B41FA5}">
                      <a16:colId xmlns:a16="http://schemas.microsoft.com/office/drawing/2014/main" val="3013718635"/>
                    </a:ext>
                  </a:extLst>
                </a:gridCol>
                <a:gridCol w="2298732">
                  <a:extLst>
                    <a:ext uri="{9D8B030D-6E8A-4147-A177-3AD203B41FA5}">
                      <a16:colId xmlns:a16="http://schemas.microsoft.com/office/drawing/2014/main" val="1725498440"/>
                    </a:ext>
                  </a:extLst>
                </a:gridCol>
                <a:gridCol w="2298732">
                  <a:extLst>
                    <a:ext uri="{9D8B030D-6E8A-4147-A177-3AD203B41FA5}">
                      <a16:colId xmlns:a16="http://schemas.microsoft.com/office/drawing/2014/main" val="4231415999"/>
                    </a:ext>
                  </a:extLst>
                </a:gridCol>
                <a:gridCol w="2298732">
                  <a:extLst>
                    <a:ext uri="{9D8B030D-6E8A-4147-A177-3AD203B41FA5}">
                      <a16:colId xmlns:a16="http://schemas.microsoft.com/office/drawing/2014/main" val="1455245896"/>
                    </a:ext>
                  </a:extLst>
                </a:gridCol>
              </a:tblGrid>
              <a:tr h="911507">
                <a:tc>
                  <a:txBody>
                    <a:bodyPr/>
                    <a:lstStyle/>
                    <a:p>
                      <a:pPr algn="ctr"/>
                      <a:r>
                        <a:rPr lang="en-IE" sz="4400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 marL="137160" marR="137160" marT="137160" marB="137160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40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en-IE" sz="440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4400" dirty="0">
                          <a:solidFill>
                            <a:schemeClr val="bg1"/>
                          </a:solidFill>
                        </a:rPr>
                        <a:t>90%</a:t>
                      </a:r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>
                          <a:solidFill>
                            <a:schemeClr val="bg1"/>
                          </a:solidFill>
                        </a:rPr>
                        <a:t>1/3</a:t>
                      </a:r>
                      <a:endParaRPr lang="en-IE" sz="440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>
                          <a:solidFill>
                            <a:schemeClr val="bg1"/>
                          </a:solidFill>
                        </a:rPr>
                        <a:t>What to Improve</a:t>
                      </a:r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6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210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IE" sz="200"/>
                    </a:p>
                  </a:txBody>
                  <a:tcPr marL="137160" marR="137160" marT="137160" marB="137160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0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0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20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20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28886"/>
                  </a:ext>
                </a:extLst>
              </a:tr>
              <a:tr h="23754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/>
                        <a:t>Would like to use VR again in classes</a:t>
                      </a:r>
                      <a:endParaRPr lang="en-IE" sz="2200"/>
                    </a:p>
                  </a:txBody>
                  <a:tcPr marL="137160" marR="137160" marT="137160" marB="137160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Reporting VR helped them understand the topic better</a:t>
                      </a:r>
                      <a:endParaRPr lang="en-IE" sz="2200" dirty="0"/>
                    </a:p>
                    <a:p>
                      <a:pPr algn="l"/>
                      <a:endParaRPr lang="en-IE" sz="2200" dirty="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Felt comfortable using the headset and found the instructions clear</a:t>
                      </a:r>
                    </a:p>
                    <a:p>
                      <a:pPr algn="l"/>
                      <a:endParaRPr lang="en-IE" sz="2200" dirty="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/>
                        <a:t>Of students reported mild discomfort, mostly eye strain or motion sickness</a:t>
                      </a:r>
                      <a:endParaRPr lang="en-US" sz="2200"/>
                    </a:p>
                    <a:p>
                      <a:pPr algn="l"/>
                      <a:endParaRPr lang="en-IE" sz="220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dirty="0"/>
                        <a:t>Longer onboarding time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200" dirty="0"/>
                        <a:t>manage room noise </a:t>
                      </a:r>
                      <a:r>
                        <a:rPr lang="en-IE" sz="2200" dirty="0"/>
                        <a:t>better</a:t>
                      </a:r>
                      <a:endParaRPr lang="en-US" sz="2200" dirty="0"/>
                    </a:p>
                    <a:p>
                      <a:pPr algn="l"/>
                      <a:endParaRPr lang="en-IE" sz="2200" dirty="0"/>
                    </a:p>
                  </a:txBody>
                  <a:tcPr marL="137160" marR="137160" marT="137160" marB="13716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83989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80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909113-8F1A-A450-B4DA-344B934E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E" sz="5400" b="1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DF563-9B96-CD58-327D-C2A41677C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627" y="4410223"/>
            <a:ext cx="5181600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2600" dirty="0"/>
              <a:t>Sarah Peinelt</a:t>
            </a:r>
          </a:p>
          <a:p>
            <a:pPr marL="0" indent="0">
              <a:buNone/>
            </a:pPr>
            <a:r>
              <a:rPr lang="en-IE" sz="2000" i="1" dirty="0"/>
              <a:t>Technology Integration Coordinator</a:t>
            </a:r>
          </a:p>
          <a:p>
            <a:pPr marL="0" indent="0">
              <a:buNone/>
            </a:pPr>
            <a:r>
              <a:rPr lang="en-IE" sz="2000" dirty="0"/>
              <a:t>Email: SarahPeinelt@msletb.ie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4B4B1F-EF67-A2B1-4701-643C50D42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4239" y="4353339"/>
            <a:ext cx="5181601" cy="202990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IE" sz="4700" dirty="0"/>
              <a:t>Iris </a:t>
            </a:r>
            <a:r>
              <a:rPr lang="en-IE" sz="4700" dirty="0" err="1"/>
              <a:t>Kerssebeeck</a:t>
            </a:r>
            <a:endParaRPr lang="en-IE" sz="4700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3300" i="1" dirty="0" err="1"/>
              <a:t>XRHub</a:t>
            </a:r>
            <a:r>
              <a:rPr lang="en-GB" sz="3300" i="1" dirty="0"/>
              <a:t> Manager &amp;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300" i="1" dirty="0"/>
              <a:t>Immersive Technology Programme Manager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E" sz="3600" dirty="0"/>
              <a:t>Email: IrisKerssebeeck@msletb.ie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71E909-FABC-1CA8-557A-99680E37A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6631" y="696379"/>
            <a:ext cx="3713844" cy="3713844"/>
            <a:chOff x="885438" y="1399403"/>
            <a:chExt cx="2893671" cy="289367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2618B8F-B18F-CDAB-7011-83E030714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04694" y="1565183"/>
              <a:ext cx="2526811" cy="250732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3" name="Picture 12" descr="Photograph of a person wearing a beige turtleneck standing in front of a blue digital background with futuristic design elements and partial text reading &quot;TECH.&quot; ">
              <a:extLst>
                <a:ext uri="{FF2B5EF4-FFF2-40B4-BE49-F238E27FC236}">
                  <a16:creationId xmlns:a16="http://schemas.microsoft.com/office/drawing/2014/main" id="{2A4283CD-BCE1-FB02-BDF2-0F8927F1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38" y="1399403"/>
              <a:ext cx="2893671" cy="289367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EA001F-8E9C-0299-364F-FF3AB8F4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72849" y="697703"/>
            <a:ext cx="3712520" cy="3712520"/>
            <a:chOff x="8812574" y="1749453"/>
            <a:chExt cx="2893671" cy="28936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500C26-AFC7-A897-F69C-A1FE5DDFD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044063" y="1916420"/>
              <a:ext cx="2504936" cy="25190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7" name="Picture 16" descr="Photograph of a person wearing a navy cardigan and white lanyard standing in front of a large digital screen displaying a futuristic technology-themed background with blue tones and abstract graphics. ">
              <a:extLst>
                <a:ext uri="{FF2B5EF4-FFF2-40B4-BE49-F238E27FC236}">
                  <a16:creationId xmlns:a16="http://schemas.microsoft.com/office/drawing/2014/main" id="{9CC4D345-0C41-742D-0913-7801FFF61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574" y="1749453"/>
              <a:ext cx="2893671" cy="28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58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E57A-C5C6-B2D2-53EB-F269C731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19" y="616612"/>
            <a:ext cx="5718026" cy="700268"/>
          </a:xfrm>
        </p:spPr>
        <p:txBody>
          <a:bodyPr>
            <a:normAutofit/>
          </a:bodyPr>
          <a:lstStyle/>
          <a:p>
            <a:r>
              <a:rPr lang="en-IE" sz="4400">
                <a:solidFill>
                  <a:schemeClr val="accent1"/>
                </a:solidFill>
                <a:cs typeface="Arial"/>
              </a:rPr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8CA9-3456-1A86-BB18-F5A4ED0A1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42" y="2064840"/>
            <a:ext cx="6792994" cy="34096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z="2600"/>
              <a:t>Iris </a:t>
            </a:r>
            <a:r>
              <a:rPr lang="en-GB" sz="2600" err="1"/>
              <a:t>Kerssebeeck</a:t>
            </a:r>
            <a:r>
              <a:rPr lang="en-GB" sz="2600"/>
              <a:t> – MSLETB </a:t>
            </a:r>
            <a:r>
              <a:rPr lang="en-GB" sz="2600" err="1"/>
              <a:t>XRHub</a:t>
            </a:r>
            <a:r>
              <a:rPr lang="en-GB" sz="2600"/>
              <a:t> &amp; Immersive Technology programme manager</a:t>
            </a:r>
          </a:p>
          <a:p>
            <a:pPr marL="285750" indent="-285750">
              <a:lnSpc>
                <a:spcPct val="150000"/>
              </a:lnSpc>
            </a:pPr>
            <a:r>
              <a:rPr lang="en-GB" sz="2600"/>
              <a:t>Sarah </a:t>
            </a:r>
            <a:r>
              <a:rPr lang="en-GB" sz="2600" err="1"/>
              <a:t>Peinelt</a:t>
            </a:r>
            <a:r>
              <a:rPr lang="en-GB" sz="2600"/>
              <a:t> - </a:t>
            </a:r>
            <a:r>
              <a:rPr lang="en-IE" sz="2600"/>
              <a:t>Technology Integration Coordinator</a:t>
            </a:r>
            <a:endParaRPr lang="en-IE" sz="26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endParaRPr lang="en-GB" sz="2600"/>
          </a:p>
          <a:p>
            <a:endParaRPr lang="en-IE" sz="3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13A1B-F901-7331-7BAA-B56D5B79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9606" y="799870"/>
            <a:ext cx="4318350" cy="50238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 descr="Photograph of two women standing in a modern office space holding promotional signs for &quot;msletb&quot; and &quot;Skills to Advance,&quot; indicating a business or professional development event. Background includes a large screen displaying a technology-themed graphic and a table with informational materials, highlighting a focus on skills training and business growth.">
            <a:extLst>
              <a:ext uri="{FF2B5EF4-FFF2-40B4-BE49-F238E27FC236}">
                <a16:creationId xmlns:a16="http://schemas.microsoft.com/office/drawing/2014/main" id="{4F3353F1-9C38-37C5-D5E0-67FD31AF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6343"/>
          <a:stretch>
            <a:fillRect/>
          </a:stretch>
        </p:blipFill>
        <p:spPr>
          <a:xfrm>
            <a:off x="7713151" y="897063"/>
            <a:ext cx="4151260" cy="48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9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FAE67-D962-0660-88DE-22D25D889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5E85-2F6A-F828-5839-37475C88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720"/>
            <a:ext cx="5253682" cy="1325563"/>
          </a:xfrm>
        </p:spPr>
        <p:txBody>
          <a:bodyPr anchor="ctr">
            <a:norm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About the project</a:t>
            </a:r>
          </a:p>
        </p:txBody>
      </p:sp>
      <p:pic>
        <p:nvPicPr>
          <p:cNvPr id="5" name="Picture 4" descr="Photograph of a person wearing a virtual reality headset and headphones, set against a blurred cityscape with neon lights. The scene highlights immersive technology use, with vibrant purple and blue lighting emphasizing a futuristic atmosphere.">
            <a:extLst>
              <a:ext uri="{FF2B5EF4-FFF2-40B4-BE49-F238E27FC236}">
                <a16:creationId xmlns:a16="http://schemas.microsoft.com/office/drawing/2014/main" id="{F84519A8-6CBF-32F5-66F8-39F358F7F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068" r="17032" b="-1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FD93-BDD9-F234-B135-734FFB69E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328" y="1824645"/>
            <a:ext cx="5483506" cy="485744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 dirty="0"/>
          </a:p>
          <a:p>
            <a:pPr marL="285750" indent="-285750">
              <a:lnSpc>
                <a:spcPct val="114000"/>
              </a:lnSpc>
            </a:pPr>
            <a:r>
              <a:rPr lang="en-GB" sz="2400" dirty="0"/>
              <a:t>Exploring how VR can create inclusive, engaging learning environments </a:t>
            </a:r>
            <a:endParaRPr lang="en-GB" sz="2400" dirty="0">
              <a:cs typeface="Arial"/>
            </a:endParaRPr>
          </a:p>
          <a:p>
            <a:pPr marL="285750" indent="-285750">
              <a:lnSpc>
                <a:spcPct val="114000"/>
              </a:lnSpc>
            </a:pPr>
            <a:r>
              <a:rPr lang="en-GB" sz="2400" dirty="0"/>
              <a:t>Collaboration with teachers across diverse subject areas </a:t>
            </a:r>
            <a:endParaRPr lang="en-GB" sz="2400" dirty="0">
              <a:cs typeface="Arial"/>
            </a:endParaRPr>
          </a:p>
          <a:p>
            <a:pPr marL="285750" indent="-285750">
              <a:lnSpc>
                <a:spcPct val="114000"/>
              </a:lnSpc>
            </a:pPr>
            <a:r>
              <a:rPr lang="en-GB" sz="2400" dirty="0"/>
              <a:t>Focus on safe, effective integration of immersive tools in the classroom</a:t>
            </a:r>
            <a:endParaRPr lang="en-GB" sz="2400" dirty="0">
              <a:cs typeface="Arial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6378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7223F7-6E4D-13FF-92E0-48982980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42" y="398591"/>
            <a:ext cx="10515600" cy="1325563"/>
          </a:xfrm>
        </p:spPr>
        <p:txBody>
          <a:bodyPr/>
          <a:lstStyle/>
          <a:p>
            <a:r>
              <a:rPr lang="en-IE">
                <a:solidFill>
                  <a:schemeClr val="accent1"/>
                </a:solidFill>
              </a:rPr>
              <a:t>Issues Identified</a:t>
            </a:r>
            <a:endParaRPr lang="en-IE">
              <a:solidFill>
                <a:schemeClr val="accent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FEAB7-49F5-0B98-DF87-E7BB3F66B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42" y="1828863"/>
            <a:ext cx="10410038" cy="39232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z="2400"/>
              <a:t>Teachers had little or no experience with VR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No knowledge or understanding of setup, hygiene, procedures for safety, and classroom management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Need for training &amp; support in how to bring VR into the classroom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No resources available in MSLETB to support teachers with VR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No existing Code of Practice for VR use</a:t>
            </a:r>
            <a:endParaRPr lang="en-IE" sz="24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46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8B8C-2BBE-A9EE-68C3-FE8E28A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22" y="25333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accent1"/>
                </a:solidFill>
              </a:rPr>
              <a:t>What we hoped to achieve</a:t>
            </a:r>
            <a:endParaRPr lang="en-GB">
              <a:solidFill>
                <a:schemeClr val="accent1"/>
              </a:solidFill>
              <a:cs typeface="Arial"/>
            </a:endParaRPr>
          </a:p>
        </p:txBody>
      </p:sp>
      <p:graphicFrame>
        <p:nvGraphicFramePr>
          <p:cNvPr id="12" name="Content Placeholder 2" descr="Understand how VR impacts student engagement and learning&#10;Provide multiple ways for students to engage, learn, and express&#10;Provide scaffolded support (technical support, Training pathways)&#10;Develop a clear, safe, repeatable process for VR use in classrooms &#10;Build teacher confidence through hands‑on exposure and guided sessions&#10;">
            <a:extLst>
              <a:ext uri="{FF2B5EF4-FFF2-40B4-BE49-F238E27FC236}">
                <a16:creationId xmlns:a16="http://schemas.microsoft.com/office/drawing/2014/main" id="{26B8BDBE-67B1-E0AD-73FC-5FA202364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540101"/>
              </p:ext>
            </p:extLst>
          </p:nvPr>
        </p:nvGraphicFramePr>
        <p:xfrm>
          <a:off x="789105" y="1572386"/>
          <a:ext cx="10134600" cy="4136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566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646E-93AC-EA27-A0B1-243D254E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62" y="386543"/>
            <a:ext cx="10515600" cy="1325563"/>
          </a:xfrm>
        </p:spPr>
        <p:txBody>
          <a:bodyPr/>
          <a:lstStyle/>
          <a:p>
            <a:r>
              <a:rPr lang="en-GB">
                <a:solidFill>
                  <a:srgbClr val="92278F"/>
                </a:solidFill>
                <a:cs typeface="Arial"/>
              </a:rPr>
              <a:t>What did we do</a:t>
            </a:r>
            <a:endParaRPr lang="en-GB">
              <a:solidFill>
                <a:srgbClr val="92278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88E1B-1041-3C31-C1D5-CCAB8733C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62" y="1928019"/>
            <a:ext cx="11478046" cy="40320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z="2400"/>
              <a:t>Introductory immersive sessions with educational technologist support </a:t>
            </a:r>
            <a:endParaRPr lang="en-US" sz="2400"/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Piloted VR activities across a range of subject areas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Observed real‑time teacher and student interactions 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Built surveys to gather structured feedback 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Observed &amp; identified challenges, barriers, opportunities, and training needs</a:t>
            </a:r>
            <a:endParaRPr lang="en-GB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2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6519-55D7-F86D-2653-16299685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71" y="289482"/>
            <a:ext cx="6656572" cy="1325563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rgbClr val="92278F"/>
                </a:solidFill>
              </a:rPr>
              <a:t>How did we do it</a:t>
            </a:r>
          </a:p>
        </p:txBody>
      </p:sp>
      <p:pic>
        <p:nvPicPr>
          <p:cNvPr id="5" name="Picture 4" descr="Photograph of nine people standing in a modern office space holding large blue key-shaped props and signs reading &quot;msletb&quot; and &quot;Skills to Advance.&quot; The group appears to be celebrating or promoting a skills development or training initiative, with a large screen and office furniture visible in the background.">
            <a:extLst>
              <a:ext uri="{FF2B5EF4-FFF2-40B4-BE49-F238E27FC236}">
                <a16:creationId xmlns:a16="http://schemas.microsoft.com/office/drawing/2014/main" id="{04D13ED7-F89C-02D9-5333-B3F930DF7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554" r="8424" b="1706"/>
          <a:stretch>
            <a:fillRect/>
          </a:stretch>
        </p:blipFill>
        <p:spPr>
          <a:xfrm>
            <a:off x="418950" y="1867541"/>
            <a:ext cx="4333603" cy="3724787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73F6-4756-A9D9-031C-C3F7E4CE8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1678" y="1228306"/>
            <a:ext cx="6722709" cy="48505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z="2400"/>
              <a:t>Delivered VR Train-the-train in Immersive Technology</a:t>
            </a:r>
          </a:p>
          <a:p>
            <a:pPr>
              <a:lnSpc>
                <a:spcPct val="150000"/>
              </a:lnSpc>
            </a:pPr>
            <a:r>
              <a:rPr lang="en-GB" sz="2400"/>
              <a:t>Delivered guided VR onboarding across a range of subject areas</a:t>
            </a:r>
            <a:endParaRPr lang="en-GB" sz="2400">
              <a:cs typeface="Arial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2400"/>
              <a:t>Support provided for initial classroom sessions</a:t>
            </a:r>
            <a:endParaRPr lang="en-GB" sz="24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GB" sz="2400"/>
              <a:t>Collected surveys from students and teachers gather structured feedback </a:t>
            </a:r>
            <a:endParaRPr lang="en-GB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49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CFE5-527B-9F08-D86F-6507CB72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282"/>
            <a:ext cx="10515600" cy="1089602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rgbClr val="92278F"/>
                </a:solidFill>
              </a:rPr>
              <a:t>What was the result</a:t>
            </a:r>
          </a:p>
        </p:txBody>
      </p:sp>
      <p:graphicFrame>
        <p:nvGraphicFramePr>
          <p:cNvPr id="8" name="Content Placeholder 5" descr="6 teachers upskilled with a Immersive Technology QQI Level 5&#10;6 VR champions in the college to provide peer support&#10;Develop resources on Moodle to support teachers during student onboarding&#10;Ongoing VR Train-the-Trainer in the XRHub&#10;">
            <a:extLst>
              <a:ext uri="{FF2B5EF4-FFF2-40B4-BE49-F238E27FC236}">
                <a16:creationId xmlns:a16="http://schemas.microsoft.com/office/drawing/2014/main" id="{2D6C78AB-A929-AD0A-2C10-3B5D61EE4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547010"/>
              </p:ext>
            </p:extLst>
          </p:nvPr>
        </p:nvGraphicFramePr>
        <p:xfrm>
          <a:off x="996950" y="1484265"/>
          <a:ext cx="96371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787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20AD-54A4-DB84-B1F6-046B1A00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94" y="618334"/>
            <a:ext cx="10790237" cy="7535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rgbClr val="92278F"/>
                </a:solidFill>
                <a:latin typeface="+mj-lt"/>
                <a:ea typeface="+mj-ea"/>
                <a:cs typeface="+mj-cs"/>
              </a:rPr>
              <a:t>Results </a:t>
            </a:r>
            <a:r>
              <a:rPr lang="en-US" sz="4400">
                <a:solidFill>
                  <a:srgbClr val="92278F"/>
                </a:solidFill>
              </a:rPr>
              <a:t>from </a:t>
            </a:r>
            <a:r>
              <a:rPr lang="en-US" sz="4400" kern="1200">
                <a:solidFill>
                  <a:srgbClr val="92278F"/>
                </a:solidFill>
                <a:latin typeface="+mj-lt"/>
                <a:ea typeface="+mj-ea"/>
                <a:cs typeface="+mj-cs"/>
              </a:rPr>
              <a:t>Instructors' Survey</a:t>
            </a:r>
          </a:p>
        </p:txBody>
      </p:sp>
      <p:graphicFrame>
        <p:nvGraphicFramePr>
          <p:cNvPr id="6" name="Content Placeholder 2" descr="Teachers see strong potential for VR in the classroom&#10;Challenges during onboarding sessions, e.g. keeping all students engaged and on task&#10;Impact on learning is too early to determine, but teachers report strong student enthusiasm&#10;">
            <a:extLst>
              <a:ext uri="{FF2B5EF4-FFF2-40B4-BE49-F238E27FC236}">
                <a16:creationId xmlns:a16="http://schemas.microsoft.com/office/drawing/2014/main" id="{9DD0E8EF-8453-E46C-80A3-FAD1FB8348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239601"/>
              </p:ext>
            </p:extLst>
          </p:nvPr>
        </p:nvGraphicFramePr>
        <p:xfrm>
          <a:off x="5066772" y="1961091"/>
          <a:ext cx="6828366" cy="337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C3BD1BA-6ADF-D222-057B-CF936AEB1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4844" y="1957915"/>
            <a:ext cx="4293046" cy="3380318"/>
            <a:chOff x="381001" y="1947332"/>
            <a:chExt cx="4432722" cy="3380318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B20DB50-0743-7547-3299-2C2124A9BBB2}"/>
                </a:ext>
              </a:extLst>
            </p:cNvPr>
            <p:cNvSpPr/>
            <p:nvPr/>
          </p:nvSpPr>
          <p:spPr>
            <a:xfrm>
              <a:off x="381001" y="1947332"/>
              <a:ext cx="4432722" cy="338031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Photograph of three people in a modern room using virtual reality headsets and controllers, engaging in an interactive VR experience. One person is in a wheelchair, while the other two sit on chairs, with a large screen displaying VR content on a wall and natural light coming through large windows.">
              <a:extLst>
                <a:ext uri="{FF2B5EF4-FFF2-40B4-BE49-F238E27FC236}">
                  <a16:creationId xmlns:a16="http://schemas.microsoft.com/office/drawing/2014/main" id="{C96A78B1-C81F-8BD1-F656-C67D5E0A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18" y="2028329"/>
              <a:ext cx="4267949" cy="32469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3949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4B50DF-1583-4B50-A0C1-0047EFEE6D21}">
  <ds:schemaRefs>
    <ds:schemaRef ds:uri="http://schemas.openxmlformats.org/package/2006/metadata/core-properties"/>
    <ds:schemaRef ds:uri="f04adec5-321f-46c9-8d8f-d278d5019d73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98a9eb8c-6a01-428e-9f5d-17b5596ff27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6CEE3C3-4C8F-45BD-BE17-C9E7EB855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7638D6-31FB-454A-A999-0B35947BF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a873fad-cd71-4a3a-b159-07393f77d216}" enabled="0" method="" siteId="{1a873fad-cd71-4a3a-b159-07393f77d21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681</Words>
  <Application>Microsoft Office PowerPoint</Application>
  <PresentationFormat>Widescreen</PresentationFormat>
  <Paragraphs>91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Aptos</vt:lpstr>
      <vt:lpstr>Arial</vt:lpstr>
      <vt:lpstr>Office 2013 - 2022 Theme</vt:lpstr>
      <vt:lpstr>Immersive Technology in Teaching Practice  </vt:lpstr>
      <vt:lpstr>Who we are</vt:lpstr>
      <vt:lpstr>About the project</vt:lpstr>
      <vt:lpstr>Issues Identified</vt:lpstr>
      <vt:lpstr>What we hoped to achieve</vt:lpstr>
      <vt:lpstr>What did we do</vt:lpstr>
      <vt:lpstr>How did we do it</vt:lpstr>
      <vt:lpstr>What was the result</vt:lpstr>
      <vt:lpstr>Results from Instructors' Survey</vt:lpstr>
      <vt:lpstr>Results from Students' Survey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Iris Kerssebeeck</dc:creator>
  <cp:lastModifiedBy>Danielle Duignan</cp:lastModifiedBy>
  <cp:revision>7</cp:revision>
  <dcterms:created xsi:type="dcterms:W3CDTF">2026-02-03T15:23:34Z</dcterms:created>
  <dcterms:modified xsi:type="dcterms:W3CDTF">2026-03-09T13:23:58Z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