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9"/>
  </p:notesMasterIdLst>
  <p:sldIdLst>
    <p:sldId id="1348" r:id="rId6"/>
    <p:sldId id="1350" r:id="rId7"/>
    <p:sldId id="1351" r:id="rId8"/>
    <p:sldId id="1381" r:id="rId9"/>
    <p:sldId id="1380" r:id="rId10"/>
    <p:sldId id="257" r:id="rId11"/>
    <p:sldId id="1385" r:id="rId12"/>
    <p:sldId id="1386" r:id="rId13"/>
    <p:sldId id="1387" r:id="rId14"/>
    <p:sldId id="1377" r:id="rId15"/>
    <p:sldId id="1388" r:id="rId16"/>
    <p:sldId id="1378" r:id="rId17"/>
    <p:sldId id="137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C64"/>
    <a:srgbClr val="EE444C"/>
    <a:srgbClr val="59488E"/>
    <a:srgbClr val="6552A3"/>
    <a:srgbClr val="E7EBEC"/>
    <a:srgbClr val="2C595F"/>
    <a:srgbClr val="F0514A"/>
    <a:srgbClr val="6E5093"/>
    <a:srgbClr val="0F857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08226-6787-4EBB-B27B-0AC5D633D46C}" v="80" dt="2026-03-12T14:49:23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9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a Ryder" userId="c04bb856-9c1d-410a-8efe-7c0b5e55ab30" providerId="ADAL" clId="{16FABCF1-385D-497A-A941-3AB50B1E469C}"/>
    <pc:docChg chg="undo custSel addSld delSld modSld sldOrd delMainMaster">
      <pc:chgData name="Dara Ryder" userId="c04bb856-9c1d-410a-8efe-7c0b5e55ab30" providerId="ADAL" clId="{16FABCF1-385D-497A-A941-3AB50B1E469C}" dt="2026-03-12T14:52:38.718" v="1464" actId="962"/>
      <pc:docMkLst>
        <pc:docMk/>
      </pc:docMkLst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3458079187" sldId="256"/>
        </pc:sldMkLst>
      </pc:sldChg>
      <pc:sldChg chg="addSp delSp modSp add mod">
        <pc:chgData name="Dara Ryder" userId="c04bb856-9c1d-410a-8efe-7c0b5e55ab30" providerId="ADAL" clId="{16FABCF1-385D-497A-A941-3AB50B1E469C}" dt="2026-03-12T11:10:39.318" v="990" actId="13244"/>
        <pc:sldMkLst>
          <pc:docMk/>
          <pc:sldMk cId="0" sldId="257"/>
        </pc:sldMkLst>
        <pc:spChg chg="mod">
          <ac:chgData name="Dara Ryder" userId="c04bb856-9c1d-410a-8efe-7c0b5e55ab30" providerId="ADAL" clId="{16FABCF1-385D-497A-A941-3AB50B1E469C}" dt="2026-03-12T09:58:37.747" v="983" actId="1582"/>
          <ac:spMkLst>
            <pc:docMk/>
            <pc:sldMk cId="0" sldId="257"/>
            <ac:spMk id="12" creationId="{00000000-0000-0000-0000-000000000000}"/>
          </ac:spMkLst>
        </pc:spChg>
        <pc:spChg chg="mod">
          <ac:chgData name="Dara Ryder" userId="c04bb856-9c1d-410a-8efe-7c0b5e55ab30" providerId="ADAL" clId="{16FABCF1-385D-497A-A941-3AB50B1E469C}" dt="2026-03-12T09:58:37.747" v="983" actId="1582"/>
          <ac:spMkLst>
            <pc:docMk/>
            <pc:sldMk cId="0" sldId="257"/>
            <ac:spMk id="14" creationId="{00000000-0000-0000-0000-000000000000}"/>
          </ac:spMkLst>
        </pc:spChg>
        <pc:spChg chg="mod">
          <ac:chgData name="Dara Ryder" userId="c04bb856-9c1d-410a-8efe-7c0b5e55ab30" providerId="ADAL" clId="{16FABCF1-385D-497A-A941-3AB50B1E469C}" dt="2026-03-12T09:43:16.870" v="891" actId="20577"/>
          <ac:spMkLst>
            <pc:docMk/>
            <pc:sldMk cId="0" sldId="257"/>
            <ac:spMk id="19" creationId="{00000000-0000-0000-0000-000000000000}"/>
          </ac:spMkLst>
        </pc:spChg>
        <pc:spChg chg="mod topLvl">
          <ac:chgData name="Dara Ryder" userId="c04bb856-9c1d-410a-8efe-7c0b5e55ab30" providerId="ADAL" clId="{16FABCF1-385D-497A-A941-3AB50B1E469C}" dt="2026-03-12T09:43:57.909" v="895" actId="403"/>
          <ac:spMkLst>
            <pc:docMk/>
            <pc:sldMk cId="0" sldId="257"/>
            <ac:spMk id="20" creationId="{00000000-0000-0000-0000-000000000000}"/>
          </ac:spMkLst>
        </pc:spChg>
        <pc:spChg chg="mod topLvl">
          <ac:chgData name="Dara Ryder" userId="c04bb856-9c1d-410a-8efe-7c0b5e55ab30" providerId="ADAL" clId="{16FABCF1-385D-497A-A941-3AB50B1E469C}" dt="2026-03-12T09:43:57.909" v="895" actId="403"/>
          <ac:spMkLst>
            <pc:docMk/>
            <pc:sldMk cId="0" sldId="257"/>
            <ac:spMk id="21" creationId="{00000000-0000-0000-0000-000000000000}"/>
          </ac:spMkLst>
        </pc:spChg>
        <pc:spChg chg="del">
          <ac:chgData name="Dara Ryder" userId="c04bb856-9c1d-410a-8efe-7c0b5e55ab30" providerId="ADAL" clId="{16FABCF1-385D-497A-A941-3AB50B1E469C}" dt="2026-03-12T09:39:24.461" v="833" actId="478"/>
          <ac:spMkLst>
            <pc:docMk/>
            <pc:sldMk cId="0" sldId="257"/>
            <ac:spMk id="22" creationId="{00000000-0000-0000-0000-000000000000}"/>
          </ac:spMkLst>
        </pc:spChg>
        <pc:spChg chg="del">
          <ac:chgData name="Dara Ryder" userId="c04bb856-9c1d-410a-8efe-7c0b5e55ab30" providerId="ADAL" clId="{16FABCF1-385D-497A-A941-3AB50B1E469C}" dt="2026-03-12T09:39:27.803" v="834" actId="478"/>
          <ac:spMkLst>
            <pc:docMk/>
            <pc:sldMk cId="0" sldId="257"/>
            <ac:spMk id="23" creationId="{00000000-0000-0000-0000-000000000000}"/>
          </ac:spMkLst>
        </pc:spChg>
        <pc:spChg chg="mod">
          <ac:chgData name="Dara Ryder" userId="c04bb856-9c1d-410a-8efe-7c0b5e55ab30" providerId="ADAL" clId="{16FABCF1-385D-497A-A941-3AB50B1E469C}" dt="2026-03-12T09:58:37.747" v="983" actId="1582"/>
          <ac:spMkLst>
            <pc:docMk/>
            <pc:sldMk cId="0" sldId="257"/>
            <ac:spMk id="25" creationId="{05A70C2E-04B9-C563-9EEE-209D0E4C91A2}"/>
          </ac:spMkLst>
        </pc:spChg>
        <pc:spChg chg="mod ord topLvl">
          <ac:chgData name="Dara Ryder" userId="c04bb856-9c1d-410a-8efe-7c0b5e55ab30" providerId="ADAL" clId="{16FABCF1-385D-497A-A941-3AB50B1E469C}" dt="2026-03-12T11:10:28.933" v="988" actId="13244"/>
          <ac:spMkLst>
            <pc:docMk/>
            <pc:sldMk cId="0" sldId="257"/>
            <ac:spMk id="31" creationId="{F4BD5AD6-2DDC-B112-F4FD-CA9737B72F5A}"/>
          </ac:spMkLst>
        </pc:spChg>
        <pc:grpChg chg="mod">
          <ac:chgData name="Dara Ryder" userId="c04bb856-9c1d-410a-8efe-7c0b5e55ab30" providerId="ADAL" clId="{16FABCF1-385D-497A-A941-3AB50B1E469C}" dt="2026-03-12T09:43:39.535" v="892" actId="1076"/>
          <ac:grpSpMkLst>
            <pc:docMk/>
            <pc:sldMk cId="0" sldId="257"/>
            <ac:grpSpMk id="2" creationId="{00000000-0000-0000-0000-000000000000}"/>
          </ac:grpSpMkLst>
        </pc:grpChg>
        <pc:grpChg chg="mod topLvl">
          <ac:chgData name="Dara Ryder" userId="c04bb856-9c1d-410a-8efe-7c0b5e55ab30" providerId="ADAL" clId="{16FABCF1-385D-497A-A941-3AB50B1E469C}" dt="2026-03-12T09:52:59.813" v="919" actId="962"/>
          <ac:grpSpMkLst>
            <pc:docMk/>
            <pc:sldMk cId="0" sldId="257"/>
            <ac:grpSpMk id="11" creationId="{00000000-0000-0000-0000-000000000000}"/>
          </ac:grpSpMkLst>
        </pc:grpChg>
        <pc:grpChg chg="mod topLvl">
          <ac:chgData name="Dara Ryder" userId="c04bb856-9c1d-410a-8efe-7c0b5e55ab30" providerId="ADAL" clId="{16FABCF1-385D-497A-A941-3AB50B1E469C}" dt="2026-03-12T09:52:59.813" v="919" actId="962"/>
          <ac:grpSpMkLst>
            <pc:docMk/>
            <pc:sldMk cId="0" sldId="257"/>
            <ac:grpSpMk id="13" creationId="{00000000-0000-0000-0000-000000000000}"/>
          </ac:grpSpMkLst>
        </pc:grpChg>
        <pc:grpChg chg="del">
          <ac:chgData name="Dara Ryder" userId="c04bb856-9c1d-410a-8efe-7c0b5e55ab30" providerId="ADAL" clId="{16FABCF1-385D-497A-A941-3AB50B1E469C}" dt="2026-03-12T09:39:12.772" v="831" actId="478"/>
          <ac:grpSpMkLst>
            <pc:docMk/>
            <pc:sldMk cId="0" sldId="257"/>
            <ac:grpSpMk id="15" creationId="{00000000-0000-0000-0000-000000000000}"/>
          </ac:grpSpMkLst>
        </pc:grpChg>
        <pc:grpChg chg="del">
          <ac:chgData name="Dara Ryder" userId="c04bb856-9c1d-410a-8efe-7c0b5e55ab30" providerId="ADAL" clId="{16FABCF1-385D-497A-A941-3AB50B1E469C}" dt="2026-03-12T09:39:15.712" v="832" actId="478"/>
          <ac:grpSpMkLst>
            <pc:docMk/>
            <pc:sldMk cId="0" sldId="257"/>
            <ac:grpSpMk id="17" creationId="{00000000-0000-0000-0000-000000000000}"/>
          </ac:grpSpMkLst>
        </pc:grpChg>
        <pc:grpChg chg="mod topLvl">
          <ac:chgData name="Dara Ryder" userId="c04bb856-9c1d-410a-8efe-7c0b5e55ab30" providerId="ADAL" clId="{16FABCF1-385D-497A-A941-3AB50B1E469C}" dt="2026-03-12T09:52:59.813" v="919" actId="962"/>
          <ac:grpSpMkLst>
            <pc:docMk/>
            <pc:sldMk cId="0" sldId="257"/>
            <ac:grpSpMk id="24" creationId="{F79B4A04-4A73-BD26-BEEC-C614BA7F82E8}"/>
          </ac:grpSpMkLst>
        </pc:grpChg>
        <pc:grpChg chg="add del mod">
          <ac:chgData name="Dara Ryder" userId="c04bb856-9c1d-410a-8efe-7c0b5e55ab30" providerId="ADAL" clId="{16FABCF1-385D-497A-A941-3AB50B1E469C}" dt="2026-03-12T09:43:03.804" v="881" actId="165"/>
          <ac:grpSpMkLst>
            <pc:docMk/>
            <pc:sldMk cId="0" sldId="257"/>
            <ac:grpSpMk id="26" creationId="{8D05E14C-27C0-BD7A-3FDE-AD95C0D90786}"/>
          </ac:grpSpMkLst>
        </pc:grpChg>
        <pc:picChg chg="add mod ord">
          <ac:chgData name="Dara Ryder" userId="c04bb856-9c1d-410a-8efe-7c0b5e55ab30" providerId="ADAL" clId="{16FABCF1-385D-497A-A941-3AB50B1E469C}" dt="2026-03-12T11:10:27.011" v="987" actId="13244"/>
          <ac:picMkLst>
            <pc:docMk/>
            <pc:sldMk cId="0" sldId="257"/>
            <ac:picMk id="27" creationId="{C8462EAE-B8F5-CACE-E1D9-567F736F3F51}"/>
          </ac:picMkLst>
        </pc:picChg>
        <pc:picChg chg="add mod ord">
          <ac:chgData name="Dara Ryder" userId="c04bb856-9c1d-410a-8efe-7c0b5e55ab30" providerId="ADAL" clId="{16FABCF1-385D-497A-A941-3AB50B1E469C}" dt="2026-03-12T11:10:39.318" v="990" actId="13244"/>
          <ac:picMkLst>
            <pc:docMk/>
            <pc:sldMk cId="0" sldId="257"/>
            <ac:picMk id="29" creationId="{9AE3E501-ECE6-E2A7-77C6-EA9E6A47C533}"/>
          </ac:picMkLst>
        </pc:picChg>
        <pc:picChg chg="add mod ord">
          <ac:chgData name="Dara Ryder" userId="c04bb856-9c1d-410a-8efe-7c0b5e55ab30" providerId="ADAL" clId="{16FABCF1-385D-497A-A941-3AB50B1E469C}" dt="2026-03-12T11:10:35.565" v="989" actId="13244"/>
          <ac:picMkLst>
            <pc:docMk/>
            <pc:sldMk cId="0" sldId="257"/>
            <ac:picMk id="32" creationId="{5407EA4E-D1EF-7CED-3EEE-0B9724E83780}"/>
          </ac:picMkLst>
        </pc:picChg>
        <pc:cxnChg chg="add mod">
          <ac:chgData name="Dara Ryder" userId="c04bb856-9c1d-410a-8efe-7c0b5e55ab30" providerId="ADAL" clId="{16FABCF1-385D-497A-A941-3AB50B1E469C}" dt="2026-03-12T11:10:02.810" v="986" actId="208"/>
          <ac:cxnSpMkLst>
            <pc:docMk/>
            <pc:sldMk cId="0" sldId="257"/>
            <ac:cxnSpMk id="34" creationId="{EAA5AE0C-0A47-4663-19A9-4419847890A8}"/>
          </ac:cxnSpMkLst>
        </pc:cxnChg>
        <pc:cxnChg chg="add mod">
          <ac:chgData name="Dara Ryder" userId="c04bb856-9c1d-410a-8efe-7c0b5e55ab30" providerId="ADAL" clId="{16FABCF1-385D-497A-A941-3AB50B1E469C}" dt="2026-03-12T11:10:02.810" v="986" actId="208"/>
          <ac:cxnSpMkLst>
            <pc:docMk/>
            <pc:sldMk cId="0" sldId="257"/>
            <ac:cxnSpMk id="36" creationId="{79FF0D72-719A-4A02-E1EF-1FBC2CF2A423}"/>
          </ac:cxnSpMkLst>
        </pc:cxnChg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1761160225" sldId="257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1456607022" sldId="259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505895077" sldId="260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2231347681" sldId="264"/>
        </pc:sldMkLst>
      </pc:sldChg>
      <pc:sldChg chg="del">
        <pc:chgData name="Dara Ryder" userId="c04bb856-9c1d-410a-8efe-7c0b5e55ab30" providerId="ADAL" clId="{16FABCF1-385D-497A-A941-3AB50B1E469C}" dt="2026-03-12T14:49:26.375" v="1415" actId="47"/>
        <pc:sldMkLst>
          <pc:docMk/>
          <pc:sldMk cId="1197608803" sldId="265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2202586703" sldId="266"/>
        </pc:sldMkLst>
      </pc:sldChg>
      <pc:sldChg chg="del">
        <pc:chgData name="Dara Ryder" userId="c04bb856-9c1d-410a-8efe-7c0b5e55ab30" providerId="ADAL" clId="{16FABCF1-385D-497A-A941-3AB50B1E469C}" dt="2026-03-12T14:49:27.364" v="1416" actId="47"/>
        <pc:sldMkLst>
          <pc:docMk/>
          <pc:sldMk cId="3677238648" sldId="267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2119343062" sldId="269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678891972" sldId="287"/>
        </pc:sldMkLst>
      </pc:sldChg>
      <pc:sldChg chg="del">
        <pc:chgData name="Dara Ryder" userId="c04bb856-9c1d-410a-8efe-7c0b5e55ab30" providerId="ADAL" clId="{16FABCF1-385D-497A-A941-3AB50B1E469C}" dt="2026-03-11T17:45:27.439" v="296" actId="47"/>
        <pc:sldMkLst>
          <pc:docMk/>
          <pc:sldMk cId="3008413939" sldId="346"/>
        </pc:sldMkLst>
      </pc:sldChg>
      <pc:sldChg chg="del">
        <pc:chgData name="Dara Ryder" userId="c04bb856-9c1d-410a-8efe-7c0b5e55ab30" providerId="ADAL" clId="{16FABCF1-385D-497A-A941-3AB50B1E469C}" dt="2026-03-12T14:49:30.478" v="1417" actId="47"/>
        <pc:sldMkLst>
          <pc:docMk/>
          <pc:sldMk cId="1867150266" sldId="350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3565023141" sldId="397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421467090" sldId="398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1217251152" sldId="399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2908824349" sldId="401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1565828517" sldId="402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1765001204" sldId="403"/>
        </pc:sldMkLst>
      </pc:sldChg>
      <pc:sldChg chg="modSp mod">
        <pc:chgData name="Dara Ryder" userId="c04bb856-9c1d-410a-8efe-7c0b5e55ab30" providerId="ADAL" clId="{16FABCF1-385D-497A-A941-3AB50B1E469C}" dt="2026-03-11T17:40:03.962" v="28" actId="1076"/>
        <pc:sldMkLst>
          <pc:docMk/>
          <pc:sldMk cId="2663293813" sldId="1348"/>
        </pc:sldMkLst>
        <pc:spChg chg="mod">
          <ac:chgData name="Dara Ryder" userId="c04bb856-9c1d-410a-8efe-7c0b5e55ab30" providerId="ADAL" clId="{16FABCF1-385D-497A-A941-3AB50B1E469C}" dt="2026-03-11T17:40:03.962" v="28" actId="1076"/>
          <ac:spMkLst>
            <pc:docMk/>
            <pc:sldMk cId="2663293813" sldId="1348"/>
            <ac:spMk id="3" creationId="{0F0C5CA7-D996-7AB2-E7E8-4F780F94DA43}"/>
          </ac:spMkLst>
        </pc:spChg>
        <pc:picChg chg="mod">
          <ac:chgData name="Dara Ryder" userId="c04bb856-9c1d-410a-8efe-7c0b5e55ab30" providerId="ADAL" clId="{16FABCF1-385D-497A-A941-3AB50B1E469C}" dt="2026-03-11T17:40:03.962" v="28" actId="1076"/>
          <ac:picMkLst>
            <pc:docMk/>
            <pc:sldMk cId="2663293813" sldId="1348"/>
            <ac:picMk id="4" creationId="{612E4C8F-F995-DE82-A406-C04652D6732A}"/>
          </ac:picMkLst>
        </pc:picChg>
      </pc:sldChg>
      <pc:sldChg chg="modSp mod">
        <pc:chgData name="Dara Ryder" userId="c04bb856-9c1d-410a-8efe-7c0b5e55ab30" providerId="ADAL" clId="{16FABCF1-385D-497A-A941-3AB50B1E469C}" dt="2026-03-11T17:46:42.330" v="339" actId="20577"/>
        <pc:sldMkLst>
          <pc:docMk/>
          <pc:sldMk cId="2620681721" sldId="1350"/>
        </pc:sldMkLst>
        <pc:spChg chg="mod">
          <ac:chgData name="Dara Ryder" userId="c04bb856-9c1d-410a-8efe-7c0b5e55ab30" providerId="ADAL" clId="{16FABCF1-385D-497A-A941-3AB50B1E469C}" dt="2026-03-11T17:41:01.111" v="88" actId="20577"/>
          <ac:spMkLst>
            <pc:docMk/>
            <pc:sldMk cId="2620681721" sldId="1350"/>
            <ac:spMk id="2" creationId="{52EC01F0-A20E-C9B9-A1A8-F6E5B9C9853B}"/>
          </ac:spMkLst>
        </pc:spChg>
        <pc:spChg chg="mod">
          <ac:chgData name="Dara Ryder" userId="c04bb856-9c1d-410a-8efe-7c0b5e55ab30" providerId="ADAL" clId="{16FABCF1-385D-497A-A941-3AB50B1E469C}" dt="2026-03-11T17:46:42.330" v="339" actId="20577"/>
          <ac:spMkLst>
            <pc:docMk/>
            <pc:sldMk cId="2620681721" sldId="1350"/>
            <ac:spMk id="3" creationId="{6650CA18-1DD8-45F4-1725-CEA1178F5B7E}"/>
          </ac:spMkLst>
        </pc:spChg>
      </pc:sldChg>
      <pc:sldChg chg="delSp modSp mod">
        <pc:chgData name="Dara Ryder" userId="c04bb856-9c1d-410a-8efe-7c0b5e55ab30" providerId="ADAL" clId="{16FABCF1-385D-497A-A941-3AB50B1E469C}" dt="2026-03-11T17:44:57.122" v="294" actId="478"/>
        <pc:sldMkLst>
          <pc:docMk/>
          <pc:sldMk cId="3099547986" sldId="1351"/>
        </pc:sldMkLst>
        <pc:spChg chg="mod">
          <ac:chgData name="Dara Ryder" userId="c04bb856-9c1d-410a-8efe-7c0b5e55ab30" providerId="ADAL" clId="{16FABCF1-385D-497A-A941-3AB50B1E469C}" dt="2026-03-11T17:40:26.618" v="67" actId="6549"/>
          <ac:spMkLst>
            <pc:docMk/>
            <pc:sldMk cId="3099547986" sldId="1351"/>
            <ac:spMk id="2" creationId="{52EC01F0-A20E-C9B9-A1A8-F6E5B9C9853B}"/>
          </ac:spMkLst>
        </pc:spChg>
        <pc:spChg chg="mod">
          <ac:chgData name="Dara Ryder" userId="c04bb856-9c1d-410a-8efe-7c0b5e55ab30" providerId="ADAL" clId="{16FABCF1-385D-497A-A941-3AB50B1E469C}" dt="2026-03-11T17:44:45.847" v="289" actId="14100"/>
          <ac:spMkLst>
            <pc:docMk/>
            <pc:sldMk cId="3099547986" sldId="1351"/>
            <ac:spMk id="3" creationId="{6650CA18-1DD8-45F4-1725-CEA1178F5B7E}"/>
          </ac:spMkLst>
        </pc:spChg>
        <pc:picChg chg="del">
          <ac:chgData name="Dara Ryder" userId="c04bb856-9c1d-410a-8efe-7c0b5e55ab30" providerId="ADAL" clId="{16FABCF1-385D-497A-A941-3AB50B1E469C}" dt="2026-03-11T17:44:57.122" v="294" actId="478"/>
          <ac:picMkLst>
            <pc:docMk/>
            <pc:sldMk cId="3099547986" sldId="1351"/>
            <ac:picMk id="5" creationId="{77739DF4-14F0-485C-CD7D-149D225AA996}"/>
          </ac:picMkLst>
        </pc:picChg>
        <pc:picChg chg="mod">
          <ac:chgData name="Dara Ryder" userId="c04bb856-9c1d-410a-8efe-7c0b5e55ab30" providerId="ADAL" clId="{16FABCF1-385D-497A-A941-3AB50B1E469C}" dt="2026-03-11T17:44:55.333" v="293" actId="1076"/>
          <ac:picMkLst>
            <pc:docMk/>
            <pc:sldMk cId="3099547986" sldId="1351"/>
            <ac:picMk id="7" creationId="{212AA9C9-3177-4223-E82A-53463F2B7CE8}"/>
          </ac:picMkLst>
        </pc:picChg>
      </pc:sldChg>
      <pc:sldChg chg="del">
        <pc:chgData name="Dara Ryder" userId="c04bb856-9c1d-410a-8efe-7c0b5e55ab30" providerId="ADAL" clId="{16FABCF1-385D-497A-A941-3AB50B1E469C}" dt="2026-03-11T17:45:53.104" v="297" actId="47"/>
        <pc:sldMkLst>
          <pc:docMk/>
          <pc:sldMk cId="1500607079" sldId="1365"/>
        </pc:sldMkLst>
      </pc:sldChg>
      <pc:sldChg chg="del">
        <pc:chgData name="Dara Ryder" userId="c04bb856-9c1d-410a-8efe-7c0b5e55ab30" providerId="ADAL" clId="{16FABCF1-385D-497A-A941-3AB50B1E469C}" dt="2026-03-11T17:35:53.913" v="0" actId="47"/>
        <pc:sldMkLst>
          <pc:docMk/>
          <pc:sldMk cId="1802270180" sldId="1367"/>
        </pc:sldMkLst>
      </pc:sldChg>
      <pc:sldChg chg="del">
        <pc:chgData name="Dara Ryder" userId="c04bb856-9c1d-410a-8efe-7c0b5e55ab30" providerId="ADAL" clId="{16FABCF1-385D-497A-A941-3AB50B1E469C}" dt="2026-03-11T17:45:16.421" v="295" actId="47"/>
        <pc:sldMkLst>
          <pc:docMk/>
          <pc:sldMk cId="1171073136" sldId="1376"/>
        </pc:sldMkLst>
      </pc:sldChg>
      <pc:sldChg chg="add">
        <pc:chgData name="Dara Ryder" userId="c04bb856-9c1d-410a-8efe-7c0b5e55ab30" providerId="ADAL" clId="{16FABCF1-385D-497A-A941-3AB50B1E469C}" dt="2026-03-12T13:10:39.685" v="1413"/>
        <pc:sldMkLst>
          <pc:docMk/>
          <pc:sldMk cId="3152642537" sldId="1377"/>
        </pc:sldMkLst>
      </pc:sldChg>
      <pc:sldChg chg="add">
        <pc:chgData name="Dara Ryder" userId="c04bb856-9c1d-410a-8efe-7c0b5e55ab30" providerId="ADAL" clId="{16FABCF1-385D-497A-A941-3AB50B1E469C}" dt="2026-03-12T13:10:18.211" v="1412"/>
        <pc:sldMkLst>
          <pc:docMk/>
          <pc:sldMk cId="1148323947" sldId="1378"/>
        </pc:sldMkLst>
      </pc:sldChg>
      <pc:sldChg chg="add">
        <pc:chgData name="Dara Ryder" userId="c04bb856-9c1d-410a-8efe-7c0b5e55ab30" providerId="ADAL" clId="{16FABCF1-385D-497A-A941-3AB50B1E469C}" dt="2026-03-12T14:49:23.134" v="1414"/>
        <pc:sldMkLst>
          <pc:docMk/>
          <pc:sldMk cId="801409107" sldId="1379"/>
        </pc:sldMkLst>
      </pc:sldChg>
      <pc:sldChg chg="modSp mod">
        <pc:chgData name="Dara Ryder" userId="c04bb856-9c1d-410a-8efe-7c0b5e55ab30" providerId="ADAL" clId="{16FABCF1-385D-497A-A941-3AB50B1E469C}" dt="2026-03-12T14:51:38.813" v="1463" actId="1076"/>
        <pc:sldMkLst>
          <pc:docMk/>
          <pc:sldMk cId="1947219300" sldId="1380"/>
        </pc:sldMkLst>
        <pc:spChg chg="mod">
          <ac:chgData name="Dara Ryder" userId="c04bb856-9c1d-410a-8efe-7c0b5e55ab30" providerId="ADAL" clId="{16FABCF1-385D-497A-A941-3AB50B1E469C}" dt="2026-03-12T14:51:38.813" v="1463" actId="1076"/>
          <ac:spMkLst>
            <pc:docMk/>
            <pc:sldMk cId="1947219300" sldId="1380"/>
            <ac:spMk id="2" creationId="{32DB7E4C-837C-D78E-0E11-77DEE00F1C7A}"/>
          </ac:spMkLst>
        </pc:spChg>
        <pc:graphicFrameChg chg="mod modGraphic">
          <ac:chgData name="Dara Ryder" userId="c04bb856-9c1d-410a-8efe-7c0b5e55ab30" providerId="ADAL" clId="{16FABCF1-385D-497A-A941-3AB50B1E469C}" dt="2026-03-12T14:51:00.128" v="1425" actId="20577"/>
          <ac:graphicFrameMkLst>
            <pc:docMk/>
            <pc:sldMk cId="1947219300" sldId="1380"/>
            <ac:graphicFrameMk id="8" creationId="{4838CB01-F3BA-AC53-A370-909736DA99AB}"/>
          </ac:graphicFrameMkLst>
        </pc:graphicFrameChg>
      </pc:sldChg>
      <pc:sldChg chg="addSp delSp modSp new mod">
        <pc:chgData name="Dara Ryder" userId="c04bb856-9c1d-410a-8efe-7c0b5e55ab30" providerId="ADAL" clId="{16FABCF1-385D-497A-A941-3AB50B1E469C}" dt="2026-03-12T11:11:09.291" v="1031" actId="962"/>
        <pc:sldMkLst>
          <pc:docMk/>
          <pc:sldMk cId="1488639658" sldId="1381"/>
        </pc:sldMkLst>
        <pc:spChg chg="mod">
          <ac:chgData name="Dara Ryder" userId="c04bb856-9c1d-410a-8efe-7c0b5e55ab30" providerId="ADAL" clId="{16FABCF1-385D-497A-A941-3AB50B1E469C}" dt="2026-03-11T17:47:12.686" v="374" actId="20577"/>
          <ac:spMkLst>
            <pc:docMk/>
            <pc:sldMk cId="1488639658" sldId="1381"/>
            <ac:spMk id="2" creationId="{DE77ADBC-8107-F793-4278-692E368AE810}"/>
          </ac:spMkLst>
        </pc:spChg>
        <pc:spChg chg="del">
          <ac:chgData name="Dara Ryder" userId="c04bb856-9c1d-410a-8efe-7c0b5e55ab30" providerId="ADAL" clId="{16FABCF1-385D-497A-A941-3AB50B1E469C}" dt="2026-03-11T17:47:43.870" v="375" actId="1032"/>
          <ac:spMkLst>
            <pc:docMk/>
            <pc:sldMk cId="1488639658" sldId="1381"/>
            <ac:spMk id="3" creationId="{D33D84B7-30CD-FFC8-56A3-C3B16BB8A4C8}"/>
          </ac:spMkLst>
        </pc:spChg>
        <pc:graphicFrameChg chg="add mod modGraphic">
          <ac:chgData name="Dara Ryder" userId="c04bb856-9c1d-410a-8efe-7c0b5e55ab30" providerId="ADAL" clId="{16FABCF1-385D-497A-A941-3AB50B1E469C}" dt="2026-03-12T11:11:09.291" v="1031" actId="962"/>
          <ac:graphicFrameMkLst>
            <pc:docMk/>
            <pc:sldMk cId="1488639658" sldId="1381"/>
            <ac:graphicFrameMk id="4" creationId="{BDD10D2E-79E1-737A-4EE7-549903560A24}"/>
          </ac:graphicFrameMkLst>
        </pc:graphicFrameChg>
      </pc:sldChg>
      <pc:sldChg chg="addSp delSp modSp add del mod ord">
        <pc:chgData name="Dara Ryder" userId="c04bb856-9c1d-410a-8efe-7c0b5e55ab30" providerId="ADAL" clId="{16FABCF1-385D-497A-A941-3AB50B1E469C}" dt="2026-03-12T12:50:00.408" v="1411" actId="47"/>
        <pc:sldMkLst>
          <pc:docMk/>
          <pc:sldMk cId="1652581662" sldId="1382"/>
        </pc:sldMkLst>
        <pc:spChg chg="add del mod">
          <ac:chgData name="Dara Ryder" userId="c04bb856-9c1d-410a-8efe-7c0b5e55ab30" providerId="ADAL" clId="{16FABCF1-385D-497A-A941-3AB50B1E469C}" dt="2026-03-12T11:11:19.339" v="1033" actId="478"/>
          <ac:spMkLst>
            <pc:docMk/>
            <pc:sldMk cId="1652581662" sldId="1382"/>
            <ac:spMk id="5" creationId="{1F21388F-545E-5CF6-7D0F-F7226722D556}"/>
          </ac:spMkLst>
        </pc:spChg>
        <pc:spChg chg="add mod">
          <ac:chgData name="Dara Ryder" userId="c04bb856-9c1d-410a-8efe-7c0b5e55ab30" providerId="ADAL" clId="{16FABCF1-385D-497A-A941-3AB50B1E469C}" dt="2026-03-12T11:12:47.689" v="1043" actId="14100"/>
          <ac:spMkLst>
            <pc:docMk/>
            <pc:sldMk cId="1652581662" sldId="1382"/>
            <ac:spMk id="7" creationId="{5E117D2C-3D75-96CC-B3EB-B123377A5A7E}"/>
          </ac:spMkLst>
        </pc:spChg>
        <pc:spChg chg="mod">
          <ac:chgData name="Dara Ryder" userId="c04bb856-9c1d-410a-8efe-7c0b5e55ab30" providerId="ADAL" clId="{16FABCF1-385D-497A-A941-3AB50B1E469C}" dt="2026-03-12T11:11:29.408" v="1034"/>
          <ac:spMkLst>
            <pc:docMk/>
            <pc:sldMk cId="1652581662" sldId="1382"/>
            <ac:spMk id="9" creationId="{1BD7EC62-53CA-877F-5F49-E3E61AF2DE72}"/>
          </ac:spMkLst>
        </pc:spChg>
        <pc:grpChg chg="add mod">
          <ac:chgData name="Dara Ryder" userId="c04bb856-9c1d-410a-8efe-7c0b5e55ab30" providerId="ADAL" clId="{16FABCF1-385D-497A-A941-3AB50B1E469C}" dt="2026-03-12T11:12:39.257" v="1041" actId="1076"/>
          <ac:grpSpMkLst>
            <pc:docMk/>
            <pc:sldMk cId="1652581662" sldId="1382"/>
            <ac:grpSpMk id="8" creationId="{4C4C43E7-DEE9-BE33-B5DB-060A47C129CB}"/>
          </ac:grpSpMkLst>
        </pc:grpChg>
        <pc:graphicFrameChg chg="del">
          <ac:chgData name="Dara Ryder" userId="c04bb856-9c1d-410a-8efe-7c0b5e55ab30" providerId="ADAL" clId="{16FABCF1-385D-497A-A941-3AB50B1E469C}" dt="2026-03-12T11:11:16.105" v="1032" actId="478"/>
          <ac:graphicFrameMkLst>
            <pc:docMk/>
            <pc:sldMk cId="1652581662" sldId="1382"/>
            <ac:graphicFrameMk id="4" creationId="{14989313-3644-C1F7-F9F9-DB563AE91F99}"/>
          </ac:graphicFrameMkLst>
        </pc:graphicFrameChg>
        <pc:picChg chg="add mod">
          <ac:chgData name="Dara Ryder" userId="c04bb856-9c1d-410a-8efe-7c0b5e55ab30" providerId="ADAL" clId="{16FABCF1-385D-497A-A941-3AB50B1E469C}" dt="2026-03-12T11:12:34.066" v="1040" actId="1076"/>
          <ac:picMkLst>
            <pc:docMk/>
            <pc:sldMk cId="1652581662" sldId="1382"/>
            <ac:picMk id="6" creationId="{6940265D-BBB2-485A-C0C9-C9B5E83AC71D}"/>
          </ac:picMkLst>
        </pc:picChg>
      </pc:sldChg>
      <pc:sldChg chg="modSp new del mod">
        <pc:chgData name="Dara Ryder" userId="c04bb856-9c1d-410a-8efe-7c0b5e55ab30" providerId="ADAL" clId="{16FABCF1-385D-497A-A941-3AB50B1E469C}" dt="2026-03-12T11:09:48.854" v="985" actId="47"/>
        <pc:sldMkLst>
          <pc:docMk/>
          <pc:sldMk cId="2438104893" sldId="1382"/>
        </pc:sldMkLst>
        <pc:spChg chg="mod">
          <ac:chgData name="Dara Ryder" userId="c04bb856-9c1d-410a-8efe-7c0b5e55ab30" providerId="ADAL" clId="{16FABCF1-385D-497A-A941-3AB50B1E469C}" dt="2026-03-11T17:56:13.245" v="779" actId="122"/>
          <ac:spMkLst>
            <pc:docMk/>
            <pc:sldMk cId="2438104893" sldId="1382"/>
            <ac:spMk id="2" creationId="{6F51A7F7-3524-23B4-8878-79BB98697232}"/>
          </ac:spMkLst>
        </pc:spChg>
      </pc:sldChg>
      <pc:sldChg chg="add del">
        <pc:chgData name="Dara Ryder" userId="c04bb856-9c1d-410a-8efe-7c0b5e55ab30" providerId="ADAL" clId="{16FABCF1-385D-497A-A941-3AB50B1E469C}" dt="2026-03-12T11:10:52.925" v="992" actId="2890"/>
        <pc:sldMkLst>
          <pc:docMk/>
          <pc:sldMk cId="3882989469" sldId="1382"/>
        </pc:sldMkLst>
      </pc:sldChg>
      <pc:sldChg chg="addSp delSp modSp add del mod ord">
        <pc:chgData name="Dara Ryder" userId="c04bb856-9c1d-410a-8efe-7c0b5e55ab30" providerId="ADAL" clId="{16FABCF1-385D-497A-A941-3AB50B1E469C}" dt="2026-03-12T12:50:00.408" v="1411" actId="47"/>
        <pc:sldMkLst>
          <pc:docMk/>
          <pc:sldMk cId="1524655121" sldId="1383"/>
        </pc:sldMkLst>
        <pc:spChg chg="mod">
          <ac:chgData name="Dara Ryder" userId="c04bb856-9c1d-410a-8efe-7c0b5e55ab30" providerId="ADAL" clId="{16FABCF1-385D-497A-A941-3AB50B1E469C}" dt="2026-03-12T11:22:03.791" v="1047"/>
          <ac:spMkLst>
            <pc:docMk/>
            <pc:sldMk cId="1524655121" sldId="1383"/>
            <ac:spMk id="4" creationId="{99C196C0-F8B3-EE5A-D710-E4925DE79286}"/>
          </ac:spMkLst>
        </pc:spChg>
        <pc:spChg chg="del">
          <ac:chgData name="Dara Ryder" userId="c04bb856-9c1d-410a-8efe-7c0b5e55ab30" providerId="ADAL" clId="{16FABCF1-385D-497A-A941-3AB50B1E469C}" dt="2026-03-12T11:22:19.226" v="1049" actId="478"/>
          <ac:spMkLst>
            <pc:docMk/>
            <pc:sldMk cId="1524655121" sldId="1383"/>
            <ac:spMk id="7" creationId="{3CCB95F3-20D4-15A2-71F2-733603A7E5A9}"/>
          </ac:spMkLst>
        </pc:spChg>
        <pc:spChg chg="add mod">
          <ac:chgData name="Dara Ryder" userId="c04bb856-9c1d-410a-8efe-7c0b5e55ab30" providerId="ADAL" clId="{16FABCF1-385D-497A-A941-3AB50B1E469C}" dt="2026-03-12T11:22:25.395" v="1050" actId="1076"/>
          <ac:spMkLst>
            <pc:docMk/>
            <pc:sldMk cId="1524655121" sldId="1383"/>
            <ac:spMk id="10" creationId="{5BFB5FEA-FDEA-6592-F8FA-1F2B242019FB}"/>
          </ac:spMkLst>
        </pc:spChg>
        <pc:grpChg chg="add mod">
          <ac:chgData name="Dara Ryder" userId="c04bb856-9c1d-410a-8efe-7c0b5e55ab30" providerId="ADAL" clId="{16FABCF1-385D-497A-A941-3AB50B1E469C}" dt="2026-03-12T11:22:25.395" v="1050" actId="1076"/>
          <ac:grpSpMkLst>
            <pc:docMk/>
            <pc:sldMk cId="1524655121" sldId="1383"/>
            <ac:grpSpMk id="3" creationId="{CA23C5C1-6CD1-E43A-9F30-C9A78D76D4DD}"/>
          </ac:grpSpMkLst>
        </pc:grpChg>
        <pc:grpChg chg="del">
          <ac:chgData name="Dara Ryder" userId="c04bb856-9c1d-410a-8efe-7c0b5e55ab30" providerId="ADAL" clId="{16FABCF1-385D-497A-A941-3AB50B1E469C}" dt="2026-03-12T11:22:19.226" v="1049" actId="478"/>
          <ac:grpSpMkLst>
            <pc:docMk/>
            <pc:sldMk cId="1524655121" sldId="1383"/>
            <ac:grpSpMk id="8" creationId="{D1A90F0D-B249-88EA-A393-13F1A5B3EBB4}"/>
          </ac:grpSpMkLst>
        </pc:grpChg>
        <pc:picChg chg="add mod">
          <ac:chgData name="Dara Ryder" userId="c04bb856-9c1d-410a-8efe-7c0b5e55ab30" providerId="ADAL" clId="{16FABCF1-385D-497A-A941-3AB50B1E469C}" dt="2026-03-12T11:22:40.190" v="1052" actId="14100"/>
          <ac:picMkLst>
            <pc:docMk/>
            <pc:sldMk cId="1524655121" sldId="1383"/>
            <ac:picMk id="5" creationId="{36C31D12-EF4F-43DF-0DD4-EFA023909B0D}"/>
          </ac:picMkLst>
        </pc:picChg>
        <pc:picChg chg="del">
          <ac:chgData name="Dara Ryder" userId="c04bb856-9c1d-410a-8efe-7c0b5e55ab30" providerId="ADAL" clId="{16FABCF1-385D-497A-A941-3AB50B1E469C}" dt="2026-03-12T11:22:42.419" v="1053" actId="478"/>
          <ac:picMkLst>
            <pc:docMk/>
            <pc:sldMk cId="1524655121" sldId="1383"/>
            <ac:picMk id="6" creationId="{1C053EC1-7F40-23C2-D7C9-AFD3108F47C4}"/>
          </ac:picMkLst>
        </pc:picChg>
      </pc:sldChg>
      <pc:sldChg chg="del">
        <pc:chgData name="Dara Ryder" userId="c04bb856-9c1d-410a-8efe-7c0b5e55ab30" providerId="ADAL" clId="{16FABCF1-385D-497A-A941-3AB50B1E469C}" dt="2026-03-11T17:45:53.104" v="297" actId="47"/>
        <pc:sldMkLst>
          <pc:docMk/>
          <pc:sldMk cId="1940501595" sldId="1383"/>
        </pc:sldMkLst>
      </pc:sldChg>
      <pc:sldChg chg="addSp modSp add del mod">
        <pc:chgData name="Dara Ryder" userId="c04bb856-9c1d-410a-8efe-7c0b5e55ab30" providerId="ADAL" clId="{16FABCF1-385D-497A-A941-3AB50B1E469C}" dt="2026-03-12T12:50:00.408" v="1411" actId="47"/>
        <pc:sldMkLst>
          <pc:docMk/>
          <pc:sldMk cId="1687589953" sldId="1384"/>
        </pc:sldMkLst>
        <pc:picChg chg="add mod modCrop">
          <ac:chgData name="Dara Ryder" userId="c04bb856-9c1d-410a-8efe-7c0b5e55ab30" providerId="ADAL" clId="{16FABCF1-385D-497A-A941-3AB50B1E469C}" dt="2026-03-12T11:27:14.992" v="1072"/>
          <ac:picMkLst>
            <pc:docMk/>
            <pc:sldMk cId="1687589953" sldId="1384"/>
            <ac:picMk id="6" creationId="{E04E6918-D44E-2A41-9764-13B753EFBB07}"/>
          </ac:picMkLst>
        </pc:picChg>
      </pc:sldChg>
      <pc:sldChg chg="addSp delSp modSp add mod ord modClrScheme chgLayout">
        <pc:chgData name="Dara Ryder" userId="c04bb856-9c1d-410a-8efe-7c0b5e55ab30" providerId="ADAL" clId="{16FABCF1-385D-497A-A941-3AB50B1E469C}" dt="2026-03-12T11:52:43.601" v="1350" actId="13244"/>
        <pc:sldMkLst>
          <pc:docMk/>
          <pc:sldMk cId="1731301551" sldId="1385"/>
        </pc:sldMkLst>
        <pc:spChg chg="add mod topLvl">
          <ac:chgData name="Dara Ryder" userId="c04bb856-9c1d-410a-8efe-7c0b5e55ab30" providerId="ADAL" clId="{16FABCF1-385D-497A-A941-3AB50B1E469C}" dt="2026-03-12T11:30:26.779" v="1147" actId="1076"/>
          <ac:spMkLst>
            <pc:docMk/>
            <pc:sldMk cId="1731301551" sldId="1385"/>
            <ac:spMk id="17" creationId="{C64848DE-23DD-F6A6-8F36-A2DA86BD5F1C}"/>
          </ac:spMkLst>
        </pc:spChg>
        <pc:spChg chg="del mod">
          <ac:chgData name="Dara Ryder" userId="c04bb856-9c1d-410a-8efe-7c0b5e55ab30" providerId="ADAL" clId="{16FABCF1-385D-497A-A941-3AB50B1E469C}" dt="2026-03-12T11:28:14.464" v="1077" actId="478"/>
          <ac:spMkLst>
            <pc:docMk/>
            <pc:sldMk cId="1731301551" sldId="1385"/>
            <ac:spMk id="19" creationId="{5F6340CF-8BAD-F0F0-DF0A-C41B3ADD9739}"/>
          </ac:spMkLst>
        </pc:spChg>
        <pc:spChg chg="del">
          <ac:chgData name="Dara Ryder" userId="c04bb856-9c1d-410a-8efe-7c0b5e55ab30" providerId="ADAL" clId="{16FABCF1-385D-497A-A941-3AB50B1E469C}" dt="2026-03-12T11:27:30.127" v="1073" actId="478"/>
          <ac:spMkLst>
            <pc:docMk/>
            <pc:sldMk cId="1731301551" sldId="1385"/>
            <ac:spMk id="20" creationId="{2D8B1FD8-6F76-3A14-AE33-F0F2142A75B0}"/>
          </ac:spMkLst>
        </pc:spChg>
        <pc:spChg chg="del">
          <ac:chgData name="Dara Ryder" userId="c04bb856-9c1d-410a-8efe-7c0b5e55ab30" providerId="ADAL" clId="{16FABCF1-385D-497A-A941-3AB50B1E469C}" dt="2026-03-12T11:27:30.127" v="1073" actId="478"/>
          <ac:spMkLst>
            <pc:docMk/>
            <pc:sldMk cId="1731301551" sldId="1385"/>
            <ac:spMk id="21" creationId="{64281A81-D5A5-8F68-63B0-184ACA8FF99B}"/>
          </ac:spMkLst>
        </pc:spChg>
        <pc:spChg chg="mod">
          <ac:chgData name="Dara Ryder" userId="c04bb856-9c1d-410a-8efe-7c0b5e55ab30" providerId="ADAL" clId="{16FABCF1-385D-497A-A941-3AB50B1E469C}" dt="2026-03-12T11:30:15.834" v="1143" actId="165"/>
          <ac:spMkLst>
            <pc:docMk/>
            <pc:sldMk cId="1731301551" sldId="1385"/>
            <ac:spMk id="22" creationId="{12705881-8A9C-6494-A3A5-FA228FE8FA66}"/>
          </ac:spMkLst>
        </pc:spChg>
        <pc:spChg chg="add mod ord">
          <ac:chgData name="Dara Ryder" userId="c04bb856-9c1d-410a-8efe-7c0b5e55ab30" providerId="ADAL" clId="{16FABCF1-385D-497A-A941-3AB50B1E469C}" dt="2026-03-12T11:52:43.601" v="1350" actId="13244"/>
          <ac:spMkLst>
            <pc:docMk/>
            <pc:sldMk cId="1731301551" sldId="1385"/>
            <ac:spMk id="26" creationId="{D9FD8930-5DB8-4980-97A1-9884E4421703}"/>
          </ac:spMkLst>
        </pc:spChg>
        <pc:spChg chg="del">
          <ac:chgData name="Dara Ryder" userId="c04bb856-9c1d-410a-8efe-7c0b5e55ab30" providerId="ADAL" clId="{16FABCF1-385D-497A-A941-3AB50B1E469C}" dt="2026-03-12T11:27:30.127" v="1073" actId="478"/>
          <ac:spMkLst>
            <pc:docMk/>
            <pc:sldMk cId="1731301551" sldId="1385"/>
            <ac:spMk id="31" creationId="{6B4B9D92-23F6-DE19-D618-DAFD9F17695A}"/>
          </ac:spMkLst>
        </pc:spChg>
        <pc:grpChg chg="del">
          <ac:chgData name="Dara Ryder" userId="c04bb856-9c1d-410a-8efe-7c0b5e55ab30" providerId="ADAL" clId="{16FABCF1-385D-497A-A941-3AB50B1E469C}" dt="2026-03-12T11:28:19.973" v="1078" actId="478"/>
          <ac:grpSpMkLst>
            <pc:docMk/>
            <pc:sldMk cId="1731301551" sldId="1385"/>
            <ac:grpSpMk id="2" creationId="{30AF529C-8239-9BD9-D861-F3B126B5C5CB}"/>
          </ac:grpSpMkLst>
        </pc:grpChg>
        <pc:grpChg chg="del">
          <ac:chgData name="Dara Ryder" userId="c04bb856-9c1d-410a-8efe-7c0b5e55ab30" providerId="ADAL" clId="{16FABCF1-385D-497A-A941-3AB50B1E469C}" dt="2026-03-12T11:27:30.127" v="1073" actId="478"/>
          <ac:grpSpMkLst>
            <pc:docMk/>
            <pc:sldMk cId="1731301551" sldId="1385"/>
            <ac:grpSpMk id="11" creationId="{D9D97BC1-126C-6F40-FC8A-F6BFD5251801}"/>
          </ac:grpSpMkLst>
        </pc:grpChg>
        <pc:grpChg chg="del">
          <ac:chgData name="Dara Ryder" userId="c04bb856-9c1d-410a-8efe-7c0b5e55ab30" providerId="ADAL" clId="{16FABCF1-385D-497A-A941-3AB50B1E469C}" dt="2026-03-12T11:27:30.127" v="1073" actId="478"/>
          <ac:grpSpMkLst>
            <pc:docMk/>
            <pc:sldMk cId="1731301551" sldId="1385"/>
            <ac:grpSpMk id="13" creationId="{C100D9FA-9D05-F5A6-AD1B-A8C694C84C59}"/>
          </ac:grpSpMkLst>
        </pc:grpChg>
        <pc:grpChg chg="add mod topLvl">
          <ac:chgData name="Dara Ryder" userId="c04bb856-9c1d-410a-8efe-7c0b5e55ab30" providerId="ADAL" clId="{16FABCF1-385D-497A-A941-3AB50B1E469C}" dt="2026-03-12T11:30:17.453" v="1144" actId="1076"/>
          <ac:grpSpMkLst>
            <pc:docMk/>
            <pc:sldMk cId="1731301551" sldId="1385"/>
            <ac:grpSpMk id="18" creationId="{185C911D-5D88-861C-A2CA-593E0E06FFEB}"/>
          </ac:grpSpMkLst>
        </pc:grpChg>
        <pc:grpChg chg="add del mod">
          <ac:chgData name="Dara Ryder" userId="c04bb856-9c1d-410a-8efe-7c0b5e55ab30" providerId="ADAL" clId="{16FABCF1-385D-497A-A941-3AB50B1E469C}" dt="2026-03-12T11:30:15.834" v="1143" actId="165"/>
          <ac:grpSpMkLst>
            <pc:docMk/>
            <pc:sldMk cId="1731301551" sldId="1385"/>
            <ac:grpSpMk id="23" creationId="{CA34A2EA-806C-2C9C-FD6D-A2ABB0B0E7D6}"/>
          </ac:grpSpMkLst>
        </pc:grpChg>
        <pc:grpChg chg="del">
          <ac:chgData name="Dara Ryder" userId="c04bb856-9c1d-410a-8efe-7c0b5e55ab30" providerId="ADAL" clId="{16FABCF1-385D-497A-A941-3AB50B1E469C}" dt="2026-03-12T11:27:30.127" v="1073" actId="478"/>
          <ac:grpSpMkLst>
            <pc:docMk/>
            <pc:sldMk cId="1731301551" sldId="1385"/>
            <ac:grpSpMk id="24" creationId="{34D0AEC1-CD03-8926-0FD7-E15357481809}"/>
          </ac:grpSpMkLst>
        </pc:grpChg>
        <pc:picChg chg="add mod modCrop">
          <ac:chgData name="Dara Ryder" userId="c04bb856-9c1d-410a-8efe-7c0b5e55ab30" providerId="ADAL" clId="{16FABCF1-385D-497A-A941-3AB50B1E469C}" dt="2026-03-12T11:30:53.717" v="1327" actId="962"/>
          <ac:picMkLst>
            <pc:docMk/>
            <pc:sldMk cId="1731301551" sldId="1385"/>
            <ac:picMk id="15" creationId="{8054136C-E01A-CC9F-E82B-E7F9C325BEF3}"/>
          </ac:picMkLst>
        </pc:picChg>
        <pc:picChg chg="add mod">
          <ac:chgData name="Dara Ryder" userId="c04bb856-9c1d-410a-8efe-7c0b5e55ab30" providerId="ADAL" clId="{16FABCF1-385D-497A-A941-3AB50B1E469C}" dt="2026-03-12T11:29:50.221" v="1135" actId="1076"/>
          <ac:picMkLst>
            <pc:docMk/>
            <pc:sldMk cId="1731301551" sldId="1385"/>
            <ac:picMk id="16" creationId="{195B7F11-B8FE-C6E4-E8FD-977091DC117F}"/>
          </ac:picMkLst>
        </pc:picChg>
        <pc:picChg chg="del">
          <ac:chgData name="Dara Ryder" userId="c04bb856-9c1d-410a-8efe-7c0b5e55ab30" providerId="ADAL" clId="{16FABCF1-385D-497A-A941-3AB50B1E469C}" dt="2026-03-12T11:27:30.127" v="1073" actId="478"/>
          <ac:picMkLst>
            <pc:docMk/>
            <pc:sldMk cId="1731301551" sldId="1385"/>
            <ac:picMk id="27" creationId="{C63C3CB3-D58F-BE59-CBC2-CE5E70374F13}"/>
          </ac:picMkLst>
        </pc:picChg>
        <pc:picChg chg="del">
          <ac:chgData name="Dara Ryder" userId="c04bb856-9c1d-410a-8efe-7c0b5e55ab30" providerId="ADAL" clId="{16FABCF1-385D-497A-A941-3AB50B1E469C}" dt="2026-03-12T11:27:30.127" v="1073" actId="478"/>
          <ac:picMkLst>
            <pc:docMk/>
            <pc:sldMk cId="1731301551" sldId="1385"/>
            <ac:picMk id="29" creationId="{112D68BE-E973-15C5-971C-EBA778CDCEA2}"/>
          </ac:picMkLst>
        </pc:picChg>
        <pc:picChg chg="del">
          <ac:chgData name="Dara Ryder" userId="c04bb856-9c1d-410a-8efe-7c0b5e55ab30" providerId="ADAL" clId="{16FABCF1-385D-497A-A941-3AB50B1E469C}" dt="2026-03-12T11:27:30.127" v="1073" actId="478"/>
          <ac:picMkLst>
            <pc:docMk/>
            <pc:sldMk cId="1731301551" sldId="1385"/>
            <ac:picMk id="32" creationId="{781BDB27-4DE5-85B2-F2C0-AD3D78382D61}"/>
          </ac:picMkLst>
        </pc:picChg>
        <pc:cxnChg chg="del">
          <ac:chgData name="Dara Ryder" userId="c04bb856-9c1d-410a-8efe-7c0b5e55ab30" providerId="ADAL" clId="{16FABCF1-385D-497A-A941-3AB50B1E469C}" dt="2026-03-12T11:27:30.127" v="1073" actId="478"/>
          <ac:cxnSpMkLst>
            <pc:docMk/>
            <pc:sldMk cId="1731301551" sldId="1385"/>
            <ac:cxnSpMk id="34" creationId="{18E00EC2-05EA-83B1-F580-2BD232B7AB0C}"/>
          </ac:cxnSpMkLst>
        </pc:cxnChg>
      </pc:sldChg>
      <pc:sldChg chg="addSp delSp modSp add mod">
        <pc:chgData name="Dara Ryder" userId="c04bb856-9c1d-410a-8efe-7c0b5e55ab30" providerId="ADAL" clId="{16FABCF1-385D-497A-A941-3AB50B1E469C}" dt="2026-03-12T12:48:26.284" v="1386" actId="478"/>
        <pc:sldMkLst>
          <pc:docMk/>
          <pc:sldMk cId="2184763044" sldId="1386"/>
        </pc:sldMkLst>
        <pc:spChg chg="mod">
          <ac:chgData name="Dara Ryder" userId="c04bb856-9c1d-410a-8efe-7c0b5e55ab30" providerId="ADAL" clId="{16FABCF1-385D-497A-A941-3AB50B1E469C}" dt="2026-03-12T11:53:18.268" v="1375"/>
          <ac:spMkLst>
            <pc:docMk/>
            <pc:sldMk cId="2184763044" sldId="1386"/>
            <ac:spMk id="3" creationId="{38EE0EBF-00A2-F0E9-6677-C5DC42EE4A99}"/>
          </ac:spMkLst>
        </pc:spChg>
        <pc:spChg chg="add del mod">
          <ac:chgData name="Dara Ryder" userId="c04bb856-9c1d-410a-8efe-7c0b5e55ab30" providerId="ADAL" clId="{16FABCF1-385D-497A-A941-3AB50B1E469C}" dt="2026-03-12T12:48:26.284" v="1386" actId="478"/>
          <ac:spMkLst>
            <pc:docMk/>
            <pc:sldMk cId="2184763044" sldId="1386"/>
            <ac:spMk id="5" creationId="{612ED3F0-6562-64D5-C07B-7C001096023F}"/>
          </ac:spMkLst>
        </pc:spChg>
        <pc:spChg chg="mod">
          <ac:chgData name="Dara Ryder" userId="c04bb856-9c1d-410a-8efe-7c0b5e55ab30" providerId="ADAL" clId="{16FABCF1-385D-497A-A941-3AB50B1E469C}" dt="2026-03-12T12:47:46.710" v="1382" actId="403"/>
          <ac:spMkLst>
            <pc:docMk/>
            <pc:sldMk cId="2184763044" sldId="1386"/>
            <ac:spMk id="17" creationId="{ABBDFAE1-0632-842A-57CF-96EC679A3B3B}"/>
          </ac:spMkLst>
        </pc:spChg>
        <pc:spChg chg="mod">
          <ac:chgData name="Dara Ryder" userId="c04bb856-9c1d-410a-8efe-7c0b5e55ab30" providerId="ADAL" clId="{16FABCF1-385D-497A-A941-3AB50B1E469C}" dt="2026-03-12T11:53:01.769" v="1374" actId="20577"/>
          <ac:spMkLst>
            <pc:docMk/>
            <pc:sldMk cId="2184763044" sldId="1386"/>
            <ac:spMk id="26" creationId="{F2367BB0-CCA7-6A0B-F5E6-20F14C1E19A3}"/>
          </ac:spMkLst>
        </pc:spChg>
        <pc:grpChg chg="add mod">
          <ac:chgData name="Dara Ryder" userId="c04bb856-9c1d-410a-8efe-7c0b5e55ab30" providerId="ADAL" clId="{16FABCF1-385D-497A-A941-3AB50B1E469C}" dt="2026-03-12T12:47:39.640" v="1381" actId="14100"/>
          <ac:grpSpMkLst>
            <pc:docMk/>
            <pc:sldMk cId="2184763044" sldId="1386"/>
            <ac:grpSpMk id="2" creationId="{51C105A5-44B1-301A-3813-232F9A694D85}"/>
          </ac:grpSpMkLst>
        </pc:grpChg>
        <pc:grpChg chg="del">
          <ac:chgData name="Dara Ryder" userId="c04bb856-9c1d-410a-8efe-7c0b5e55ab30" providerId="ADAL" clId="{16FABCF1-385D-497A-A941-3AB50B1E469C}" dt="2026-03-12T12:47:36.032" v="1380" actId="478"/>
          <ac:grpSpMkLst>
            <pc:docMk/>
            <pc:sldMk cId="2184763044" sldId="1386"/>
            <ac:grpSpMk id="18" creationId="{247A6CA0-8AEA-F786-9A41-A4E6E793256A}"/>
          </ac:grpSpMkLst>
        </pc:grpChg>
        <pc:picChg chg="add mod ord">
          <ac:chgData name="Dara Ryder" userId="c04bb856-9c1d-410a-8efe-7c0b5e55ab30" providerId="ADAL" clId="{16FABCF1-385D-497A-A941-3AB50B1E469C}" dt="2026-03-12T12:48:05.004" v="1384" actId="13244"/>
          <ac:picMkLst>
            <pc:docMk/>
            <pc:sldMk cId="2184763044" sldId="1386"/>
            <ac:picMk id="4" creationId="{34A0D2FA-5216-0F0C-2F4B-948E1A22674B}"/>
          </ac:picMkLst>
        </pc:picChg>
        <pc:picChg chg="del">
          <ac:chgData name="Dara Ryder" userId="c04bb856-9c1d-410a-8efe-7c0b5e55ab30" providerId="ADAL" clId="{16FABCF1-385D-497A-A941-3AB50B1E469C}" dt="2026-03-12T12:47:55.372" v="1383" actId="478"/>
          <ac:picMkLst>
            <pc:docMk/>
            <pc:sldMk cId="2184763044" sldId="1386"/>
            <ac:picMk id="16" creationId="{7658BEC2-61D8-E133-DF45-69740FE2CEDC}"/>
          </ac:picMkLst>
        </pc:picChg>
      </pc:sldChg>
      <pc:sldChg chg="addSp delSp modSp add mod">
        <pc:chgData name="Dara Ryder" userId="c04bb856-9c1d-410a-8efe-7c0b5e55ab30" providerId="ADAL" clId="{16FABCF1-385D-497A-A941-3AB50B1E469C}" dt="2026-03-12T12:49:46.707" v="1410" actId="14100"/>
        <pc:sldMkLst>
          <pc:docMk/>
          <pc:sldMk cId="2476433222" sldId="1387"/>
        </pc:sldMkLst>
        <pc:spChg chg="mod">
          <ac:chgData name="Dara Ryder" userId="c04bb856-9c1d-410a-8efe-7c0b5e55ab30" providerId="ADAL" clId="{16FABCF1-385D-497A-A941-3AB50B1E469C}" dt="2026-03-12T12:49:07.376" v="1394"/>
          <ac:spMkLst>
            <pc:docMk/>
            <pc:sldMk cId="2476433222" sldId="1387"/>
            <ac:spMk id="6" creationId="{693C47C2-8445-9A81-0A71-6848E7B22885}"/>
          </ac:spMkLst>
        </pc:spChg>
        <pc:spChg chg="add del mod">
          <ac:chgData name="Dara Ryder" userId="c04bb856-9c1d-410a-8efe-7c0b5e55ab30" providerId="ADAL" clId="{16FABCF1-385D-497A-A941-3AB50B1E469C}" dt="2026-03-12T12:49:33.627" v="1403" actId="478"/>
          <ac:spMkLst>
            <pc:docMk/>
            <pc:sldMk cId="2476433222" sldId="1387"/>
            <ac:spMk id="8" creationId="{DFCDB55F-4F20-A0D8-C880-AE496B779F72}"/>
          </ac:spMkLst>
        </pc:spChg>
        <pc:spChg chg="mod">
          <ac:chgData name="Dara Ryder" userId="c04bb856-9c1d-410a-8efe-7c0b5e55ab30" providerId="ADAL" clId="{16FABCF1-385D-497A-A941-3AB50B1E469C}" dt="2026-03-12T12:49:19.953" v="1398"/>
          <ac:spMkLst>
            <pc:docMk/>
            <pc:sldMk cId="2476433222" sldId="1387"/>
            <ac:spMk id="17" creationId="{5B540A58-FF64-4D1E-BC24-5CC7EE50109E}"/>
          </ac:spMkLst>
        </pc:spChg>
        <pc:spChg chg="mod">
          <ac:chgData name="Dara Ryder" userId="c04bb856-9c1d-410a-8efe-7c0b5e55ab30" providerId="ADAL" clId="{16FABCF1-385D-497A-A941-3AB50B1E469C}" dt="2026-03-12T12:48:35.612" v="1393" actId="20577"/>
          <ac:spMkLst>
            <pc:docMk/>
            <pc:sldMk cId="2476433222" sldId="1387"/>
            <ac:spMk id="26" creationId="{3D9AD69E-E9D2-D956-D84E-19CD872554EE}"/>
          </ac:spMkLst>
        </pc:spChg>
        <pc:grpChg chg="del">
          <ac:chgData name="Dara Ryder" userId="c04bb856-9c1d-410a-8efe-7c0b5e55ab30" providerId="ADAL" clId="{16FABCF1-385D-497A-A941-3AB50B1E469C}" dt="2026-03-12T12:49:26.986" v="1401" actId="478"/>
          <ac:grpSpMkLst>
            <pc:docMk/>
            <pc:sldMk cId="2476433222" sldId="1387"/>
            <ac:grpSpMk id="2" creationId="{43331B26-79C2-5EF9-D6C5-72F457834887}"/>
          </ac:grpSpMkLst>
        </pc:grpChg>
        <pc:grpChg chg="add mod">
          <ac:chgData name="Dara Ryder" userId="c04bb856-9c1d-410a-8efe-7c0b5e55ab30" providerId="ADAL" clId="{16FABCF1-385D-497A-A941-3AB50B1E469C}" dt="2026-03-12T12:49:30.075" v="1402" actId="14100"/>
          <ac:grpSpMkLst>
            <pc:docMk/>
            <pc:sldMk cId="2476433222" sldId="1387"/>
            <ac:grpSpMk id="5" creationId="{2E548487-D699-FA4E-CFFA-B88B92ED50C2}"/>
          </ac:grpSpMkLst>
        </pc:grpChg>
        <pc:picChg chg="add del">
          <ac:chgData name="Dara Ryder" userId="c04bb856-9c1d-410a-8efe-7c0b5e55ab30" providerId="ADAL" clId="{16FABCF1-385D-497A-A941-3AB50B1E469C}" dt="2026-03-12T12:49:43.227" v="1409" actId="478"/>
          <ac:picMkLst>
            <pc:docMk/>
            <pc:sldMk cId="2476433222" sldId="1387"/>
            <ac:picMk id="4" creationId="{A036E6D1-2C12-5E76-C375-D4040EA846E4}"/>
          </ac:picMkLst>
        </pc:picChg>
        <pc:picChg chg="add mod">
          <ac:chgData name="Dara Ryder" userId="c04bb856-9c1d-410a-8efe-7c0b5e55ab30" providerId="ADAL" clId="{16FABCF1-385D-497A-A941-3AB50B1E469C}" dt="2026-03-12T12:49:46.707" v="1410" actId="14100"/>
          <ac:picMkLst>
            <pc:docMk/>
            <pc:sldMk cId="2476433222" sldId="1387"/>
            <ac:picMk id="7" creationId="{5430FF69-D7C9-D3DC-33DD-ED8424E22472}"/>
          </ac:picMkLst>
        </pc:picChg>
      </pc:sldChg>
      <pc:sldChg chg="modSp add mod">
        <pc:chgData name="Dara Ryder" userId="c04bb856-9c1d-410a-8efe-7c0b5e55ab30" providerId="ADAL" clId="{16FABCF1-385D-497A-A941-3AB50B1E469C}" dt="2026-03-12T14:52:38.718" v="1464" actId="962"/>
        <pc:sldMkLst>
          <pc:docMk/>
          <pc:sldMk cId="2225723190" sldId="1388"/>
        </pc:sldMkLst>
        <pc:picChg chg="mod">
          <ac:chgData name="Dara Ryder" userId="c04bb856-9c1d-410a-8efe-7c0b5e55ab30" providerId="ADAL" clId="{16FABCF1-385D-497A-A941-3AB50B1E469C}" dt="2026-03-12T14:52:38.718" v="1464" actId="962"/>
          <ac:picMkLst>
            <pc:docMk/>
            <pc:sldMk cId="2225723190" sldId="1388"/>
            <ac:picMk id="6" creationId="{CD7A61C7-152A-86BC-84DF-E4EF01579783}"/>
          </ac:picMkLst>
        </pc:picChg>
      </pc:sldChg>
      <pc:sldMasterChg chg="del delSldLayout">
        <pc:chgData name="Dara Ryder" userId="c04bb856-9c1d-410a-8efe-7c0b5e55ab30" providerId="ADAL" clId="{16FABCF1-385D-497A-A941-3AB50B1E469C}" dt="2026-03-12T14:49:30.478" v="1417" actId="47"/>
        <pc:sldMasterMkLst>
          <pc:docMk/>
          <pc:sldMasterMk cId="2271552613" sldId="2147483648"/>
        </pc:sldMasterMkLst>
        <pc:sldLayoutChg chg="del">
          <pc:chgData name="Dara Ryder" userId="c04bb856-9c1d-410a-8efe-7c0b5e55ab30" providerId="ADAL" clId="{16FABCF1-385D-497A-A941-3AB50B1E469C}" dt="2026-03-12T14:49:30.478" v="1417" actId="47"/>
          <pc:sldLayoutMkLst>
            <pc:docMk/>
            <pc:sldMasterMk cId="2271552613" sldId="2147483648"/>
            <pc:sldLayoutMk cId="670355937" sldId="2147483649"/>
          </pc:sldLayoutMkLst>
        </pc:sldLayoutChg>
        <pc:sldLayoutChg chg="del">
          <pc:chgData name="Dara Ryder" userId="c04bb856-9c1d-410a-8efe-7c0b5e55ab30" providerId="ADAL" clId="{16FABCF1-385D-497A-A941-3AB50B1E469C}" dt="2026-03-12T14:49:30.478" v="1417" actId="47"/>
          <pc:sldLayoutMkLst>
            <pc:docMk/>
            <pc:sldMasterMk cId="2271552613" sldId="2147483648"/>
            <pc:sldLayoutMk cId="1114376802" sldId="2147483650"/>
          </pc:sldLayoutMkLst>
        </pc:sldLayoutChg>
        <pc:sldLayoutChg chg="del">
          <pc:chgData name="Dara Ryder" userId="c04bb856-9c1d-410a-8efe-7c0b5e55ab30" providerId="ADAL" clId="{16FABCF1-385D-497A-A941-3AB50B1E469C}" dt="2026-03-12T14:49:30.478" v="1417" actId="47"/>
          <pc:sldLayoutMkLst>
            <pc:docMk/>
            <pc:sldMasterMk cId="2271552613" sldId="2147483648"/>
            <pc:sldLayoutMk cId="2212132973" sldId="2147483651"/>
          </pc:sldLayoutMkLst>
        </pc:sldLayoutChg>
        <pc:sldLayoutChg chg="del">
          <pc:chgData name="Dara Ryder" userId="c04bb856-9c1d-410a-8efe-7c0b5e55ab30" providerId="ADAL" clId="{16FABCF1-385D-497A-A941-3AB50B1E469C}" dt="2026-03-12T14:49:30.478" v="1417" actId="47"/>
          <pc:sldLayoutMkLst>
            <pc:docMk/>
            <pc:sldMasterMk cId="2271552613" sldId="2147483648"/>
            <pc:sldLayoutMk cId="2050471324" sldId="2147483652"/>
          </pc:sldLayoutMkLst>
        </pc:sldLayoutChg>
        <pc:sldLayoutChg chg="del">
          <pc:chgData name="Dara Ryder" userId="c04bb856-9c1d-410a-8efe-7c0b5e55ab30" providerId="ADAL" clId="{16FABCF1-385D-497A-A941-3AB50B1E469C}" dt="2026-03-12T14:49:30.478" v="1417" actId="47"/>
          <pc:sldLayoutMkLst>
            <pc:docMk/>
            <pc:sldMasterMk cId="2271552613" sldId="2147483648"/>
            <pc:sldLayoutMk cId="4231034612" sldId="2147483653"/>
          </pc:sldLayoutMkLst>
        </pc:sldLayoutChg>
        <pc:sldLayoutChg chg="del">
          <pc:chgData name="Dara Ryder" userId="c04bb856-9c1d-410a-8efe-7c0b5e55ab30" providerId="ADAL" clId="{16FABCF1-385D-497A-A941-3AB50B1E469C}" dt="2026-03-12T14:49:30.478" v="1417" actId="47"/>
          <pc:sldLayoutMkLst>
            <pc:docMk/>
            <pc:sldMasterMk cId="2271552613" sldId="2147483648"/>
            <pc:sldLayoutMk cId="3807736670" sldId="2147483654"/>
          </pc:sldLayoutMkLst>
        </pc:sldLayoutChg>
        <pc:sldLayoutChg chg="del">
          <pc:chgData name="Dara Ryder" userId="c04bb856-9c1d-410a-8efe-7c0b5e55ab30" providerId="ADAL" clId="{16FABCF1-385D-497A-A941-3AB50B1E469C}" dt="2026-03-12T14:49:30.478" v="1417" actId="47"/>
          <pc:sldLayoutMkLst>
            <pc:docMk/>
            <pc:sldMasterMk cId="2271552613" sldId="2147483648"/>
            <pc:sldLayoutMk cId="3731928841" sldId="2147483655"/>
          </pc:sldLayoutMkLst>
        </pc:sldLayoutChg>
        <pc:sldLayoutChg chg="del">
          <pc:chgData name="Dara Ryder" userId="c04bb856-9c1d-410a-8efe-7c0b5e55ab30" providerId="ADAL" clId="{16FABCF1-385D-497A-A941-3AB50B1E469C}" dt="2026-03-12T14:49:30.478" v="1417" actId="47"/>
          <pc:sldLayoutMkLst>
            <pc:docMk/>
            <pc:sldMasterMk cId="2271552613" sldId="2147483648"/>
            <pc:sldLayoutMk cId="1508568889" sldId="2147483656"/>
          </pc:sldLayoutMkLst>
        </pc:sldLayoutChg>
        <pc:sldLayoutChg chg="del">
          <pc:chgData name="Dara Ryder" userId="c04bb856-9c1d-410a-8efe-7c0b5e55ab30" providerId="ADAL" clId="{16FABCF1-385D-497A-A941-3AB50B1E469C}" dt="2026-03-12T14:49:30.478" v="1417" actId="47"/>
          <pc:sldLayoutMkLst>
            <pc:docMk/>
            <pc:sldMasterMk cId="2271552613" sldId="2147483648"/>
            <pc:sldLayoutMk cId="2804797186" sldId="2147483657"/>
          </pc:sldLayoutMkLst>
        </pc:sldLayoutChg>
        <pc:sldLayoutChg chg="del">
          <pc:chgData name="Dara Ryder" userId="c04bb856-9c1d-410a-8efe-7c0b5e55ab30" providerId="ADAL" clId="{16FABCF1-385D-497A-A941-3AB50B1E469C}" dt="2026-03-12T14:49:30.478" v="1417" actId="47"/>
          <pc:sldLayoutMkLst>
            <pc:docMk/>
            <pc:sldMasterMk cId="2271552613" sldId="2147483648"/>
            <pc:sldLayoutMk cId="2340637466" sldId="2147483658"/>
          </pc:sldLayoutMkLst>
        </pc:sldLayoutChg>
        <pc:sldLayoutChg chg="del">
          <pc:chgData name="Dara Ryder" userId="c04bb856-9c1d-410a-8efe-7c0b5e55ab30" providerId="ADAL" clId="{16FABCF1-385D-497A-A941-3AB50B1E469C}" dt="2026-03-12T14:49:30.478" v="1417" actId="47"/>
          <pc:sldLayoutMkLst>
            <pc:docMk/>
            <pc:sldMasterMk cId="2271552613" sldId="2147483648"/>
            <pc:sldLayoutMk cId="535373148" sldId="2147483659"/>
          </pc:sldLayoutMkLst>
        </pc:sldLayoutChg>
      </pc:sldMasterChg>
      <pc:sldMasterChg chg="delSldLayout">
        <pc:chgData name="Dara Ryder" userId="c04bb856-9c1d-410a-8efe-7c0b5e55ab30" providerId="ADAL" clId="{16FABCF1-385D-497A-A941-3AB50B1E469C}" dt="2026-03-11T17:45:16.421" v="295" actId="47"/>
        <pc:sldMasterMkLst>
          <pc:docMk/>
          <pc:sldMasterMk cId="1679516186" sldId="2147483672"/>
        </pc:sldMasterMkLst>
        <pc:sldLayoutChg chg="del">
          <pc:chgData name="Dara Ryder" userId="c04bb856-9c1d-410a-8efe-7c0b5e55ab30" providerId="ADAL" clId="{16FABCF1-385D-497A-A941-3AB50B1E469C}" dt="2026-03-11T17:45:16.421" v="295" actId="47"/>
          <pc:sldLayoutMkLst>
            <pc:docMk/>
            <pc:sldMasterMk cId="1679516186" sldId="2147483672"/>
            <pc:sldLayoutMk cId="2705539867" sldId="214748368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34742-7864-4AA4-9DB9-7EC6ECAE21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342F1D-4C41-4B87-9774-2641F3E922FC}">
      <dgm:prSet phldrT="[Text]" phldr="0" custT="1"/>
      <dgm:spPr>
        <a:solidFill>
          <a:srgbClr val="59488E"/>
        </a:solidFill>
      </dgm:spPr>
      <dgm:t>
        <a:bodyPr anchor="t" anchorCtr="0"/>
        <a:lstStyle/>
        <a:p>
          <a:r>
            <a:rPr lang="en-GB" sz="2400" b="1" dirty="0"/>
            <a:t>Oct 2022</a:t>
          </a:r>
        </a:p>
        <a:p>
          <a:r>
            <a:rPr lang="en-GB" sz="2400" dirty="0"/>
            <a:t>Development Process Commenced – Project Group Formed</a:t>
          </a:r>
        </a:p>
      </dgm:t>
    </dgm:pt>
    <dgm:pt modelId="{657EDBAD-A859-4413-8263-60D785B4084A}" type="parTrans" cxnId="{CC266AA1-1B65-40A7-867F-DFDE13C0AA54}">
      <dgm:prSet/>
      <dgm:spPr/>
      <dgm:t>
        <a:bodyPr/>
        <a:lstStyle/>
        <a:p>
          <a:endParaRPr lang="en-GB" sz="2400"/>
        </a:p>
      </dgm:t>
    </dgm:pt>
    <dgm:pt modelId="{84A1658D-72A7-4125-8FC4-A285E4128FC2}" type="sibTrans" cxnId="{CC266AA1-1B65-40A7-867F-DFDE13C0AA54}">
      <dgm:prSet custT="1"/>
      <dgm:spPr/>
      <dgm:t>
        <a:bodyPr/>
        <a:lstStyle/>
        <a:p>
          <a:endParaRPr lang="en-GB" sz="1800"/>
        </a:p>
      </dgm:t>
    </dgm:pt>
    <dgm:pt modelId="{B0BC0933-CA60-44D2-9B34-1EE083697BEB}">
      <dgm:prSet phldrT="[Text]" phldr="0" custT="1"/>
      <dgm:spPr>
        <a:solidFill>
          <a:srgbClr val="59488E"/>
        </a:solidFill>
      </dgm:spPr>
      <dgm:t>
        <a:bodyPr anchor="t" anchorCtr="0"/>
        <a:lstStyle/>
        <a:p>
          <a:r>
            <a:rPr lang="en-GB" sz="2400" b="1" dirty="0"/>
            <a:t>Mar 2025</a:t>
          </a:r>
        </a:p>
        <a:p>
          <a:r>
            <a:rPr lang="en-GB" sz="2400" dirty="0"/>
            <a:t>Adoption Period Commenced – First National Adoption Day</a:t>
          </a:r>
        </a:p>
      </dgm:t>
    </dgm:pt>
    <dgm:pt modelId="{50CBD9BF-754D-4E25-9DBC-A0C3859DB47A}" type="parTrans" cxnId="{2AA9592D-E4FF-4082-AEF0-1107E3A5E0FA}">
      <dgm:prSet/>
      <dgm:spPr/>
      <dgm:t>
        <a:bodyPr/>
        <a:lstStyle/>
        <a:p>
          <a:endParaRPr lang="en-GB" sz="2400"/>
        </a:p>
      </dgm:t>
    </dgm:pt>
    <dgm:pt modelId="{9D5E108E-F4DD-4213-8F8D-9CEC63A74DFA}" type="sibTrans" cxnId="{2AA9592D-E4FF-4082-AEF0-1107E3A5E0FA}">
      <dgm:prSet custT="1"/>
      <dgm:spPr/>
      <dgm:t>
        <a:bodyPr/>
        <a:lstStyle/>
        <a:p>
          <a:endParaRPr lang="en-GB" sz="1800"/>
        </a:p>
      </dgm:t>
    </dgm:pt>
    <dgm:pt modelId="{AFC51D03-C68D-4319-8C67-7B7E6FDBD454}">
      <dgm:prSet phldrT="[Text]" phldr="0" custT="1"/>
      <dgm:spPr>
        <a:solidFill>
          <a:srgbClr val="59488E"/>
        </a:solidFill>
      </dgm:spPr>
      <dgm:t>
        <a:bodyPr anchor="t" anchorCtr="0"/>
        <a:lstStyle/>
        <a:p>
          <a:r>
            <a:rPr lang="en-GB" sz="2400" b="1" dirty="0"/>
            <a:t>Mar 2024</a:t>
          </a:r>
        </a:p>
        <a:p>
          <a:r>
            <a:rPr lang="en-GB" sz="2400" dirty="0"/>
            <a:t>Charter Launched Kick-starting National Conversation</a:t>
          </a:r>
        </a:p>
      </dgm:t>
    </dgm:pt>
    <dgm:pt modelId="{1D003EB8-A733-401C-A626-E455AAA81CD9}" type="parTrans" cxnId="{89CD692E-703E-432C-825B-B8ACDB608628}">
      <dgm:prSet/>
      <dgm:spPr/>
      <dgm:t>
        <a:bodyPr/>
        <a:lstStyle/>
        <a:p>
          <a:endParaRPr lang="en-GB" sz="2400"/>
        </a:p>
      </dgm:t>
    </dgm:pt>
    <dgm:pt modelId="{2FD3237A-5F93-476D-B2CB-8C83E5EC9F8B}" type="sibTrans" cxnId="{89CD692E-703E-432C-825B-B8ACDB608628}">
      <dgm:prSet custT="1"/>
      <dgm:spPr/>
      <dgm:t>
        <a:bodyPr/>
        <a:lstStyle/>
        <a:p>
          <a:endParaRPr lang="en-GB" sz="1800"/>
        </a:p>
      </dgm:t>
    </dgm:pt>
    <dgm:pt modelId="{0727B612-87EE-413B-9937-4E1F1D287824}">
      <dgm:prSet phldrT="[Text]" phldr="0" custT="1"/>
      <dgm:spPr>
        <a:solidFill>
          <a:srgbClr val="59488E"/>
        </a:solidFill>
      </dgm:spPr>
      <dgm:t>
        <a:bodyPr anchor="t" anchorCtr="0"/>
        <a:lstStyle/>
        <a:p>
          <a:r>
            <a:rPr lang="en-GB" sz="2400" b="1" dirty="0"/>
            <a:t>Mar 2026</a:t>
          </a:r>
        </a:p>
        <a:p>
          <a:r>
            <a:rPr lang="en-GB" sz="2400" dirty="0"/>
            <a:t>Inaugural ALTITUDE Summit</a:t>
          </a:r>
        </a:p>
      </dgm:t>
    </dgm:pt>
    <dgm:pt modelId="{E5A95F52-39AC-422E-8699-E38B20AB9193}" type="parTrans" cxnId="{56CA2A3F-B086-4AD6-8166-B445F66485A4}">
      <dgm:prSet/>
      <dgm:spPr/>
      <dgm:t>
        <a:bodyPr/>
        <a:lstStyle/>
        <a:p>
          <a:endParaRPr lang="en-GB" sz="2400"/>
        </a:p>
      </dgm:t>
    </dgm:pt>
    <dgm:pt modelId="{B46F406C-97F3-4DF6-9817-7BFF2C679093}" type="sibTrans" cxnId="{56CA2A3F-B086-4AD6-8166-B445F66485A4}">
      <dgm:prSet/>
      <dgm:spPr/>
      <dgm:t>
        <a:bodyPr/>
        <a:lstStyle/>
        <a:p>
          <a:endParaRPr lang="en-GB" sz="2400"/>
        </a:p>
      </dgm:t>
    </dgm:pt>
    <dgm:pt modelId="{BF64DCA7-E272-4870-84D7-A895050661B0}" type="pres">
      <dgm:prSet presAssocID="{83334742-7864-4AA4-9DB9-7EC6ECAE216B}" presName="Name0" presStyleCnt="0">
        <dgm:presLayoutVars>
          <dgm:dir/>
          <dgm:resizeHandles val="exact"/>
        </dgm:presLayoutVars>
      </dgm:prSet>
      <dgm:spPr/>
    </dgm:pt>
    <dgm:pt modelId="{7E1DFFDB-EE85-460E-B432-E60AEECA7041}" type="pres">
      <dgm:prSet presAssocID="{74342F1D-4C41-4B87-9774-2641F3E922FC}" presName="node" presStyleLbl="node1" presStyleIdx="0" presStyleCnt="4">
        <dgm:presLayoutVars>
          <dgm:bulletEnabled val="1"/>
        </dgm:presLayoutVars>
      </dgm:prSet>
      <dgm:spPr/>
    </dgm:pt>
    <dgm:pt modelId="{C5F6CA65-72A0-4E0B-8984-F5D6A63C65CF}" type="pres">
      <dgm:prSet presAssocID="{84A1658D-72A7-4125-8FC4-A285E4128FC2}" presName="sibTrans" presStyleLbl="sibTrans2D1" presStyleIdx="0" presStyleCnt="3"/>
      <dgm:spPr/>
    </dgm:pt>
    <dgm:pt modelId="{ADFF1BFF-4550-43DA-A04E-8D5D590EA57D}" type="pres">
      <dgm:prSet presAssocID="{84A1658D-72A7-4125-8FC4-A285E4128FC2}" presName="connectorText" presStyleLbl="sibTrans2D1" presStyleIdx="0" presStyleCnt="3"/>
      <dgm:spPr/>
    </dgm:pt>
    <dgm:pt modelId="{972EE385-DC2A-4F80-B657-3E468985293F}" type="pres">
      <dgm:prSet presAssocID="{AFC51D03-C68D-4319-8C67-7B7E6FDBD454}" presName="node" presStyleLbl="node1" presStyleIdx="1" presStyleCnt="4">
        <dgm:presLayoutVars>
          <dgm:bulletEnabled val="1"/>
        </dgm:presLayoutVars>
      </dgm:prSet>
      <dgm:spPr/>
    </dgm:pt>
    <dgm:pt modelId="{7BC02E74-22B2-4B34-84E3-481EF4EB0520}" type="pres">
      <dgm:prSet presAssocID="{2FD3237A-5F93-476D-B2CB-8C83E5EC9F8B}" presName="sibTrans" presStyleLbl="sibTrans2D1" presStyleIdx="1" presStyleCnt="3"/>
      <dgm:spPr/>
    </dgm:pt>
    <dgm:pt modelId="{EB16001B-65B3-4B2E-8A94-03623F7F786E}" type="pres">
      <dgm:prSet presAssocID="{2FD3237A-5F93-476D-B2CB-8C83E5EC9F8B}" presName="connectorText" presStyleLbl="sibTrans2D1" presStyleIdx="1" presStyleCnt="3"/>
      <dgm:spPr/>
    </dgm:pt>
    <dgm:pt modelId="{DE5E8476-519B-474D-BB8D-E3E29553F56B}" type="pres">
      <dgm:prSet presAssocID="{B0BC0933-CA60-44D2-9B34-1EE083697BEB}" presName="node" presStyleLbl="node1" presStyleIdx="2" presStyleCnt="4">
        <dgm:presLayoutVars>
          <dgm:bulletEnabled val="1"/>
        </dgm:presLayoutVars>
      </dgm:prSet>
      <dgm:spPr/>
    </dgm:pt>
    <dgm:pt modelId="{07E58542-C51B-45D1-A040-05FAA8FA80A0}" type="pres">
      <dgm:prSet presAssocID="{9D5E108E-F4DD-4213-8F8D-9CEC63A74DFA}" presName="sibTrans" presStyleLbl="sibTrans2D1" presStyleIdx="2" presStyleCnt="3"/>
      <dgm:spPr/>
    </dgm:pt>
    <dgm:pt modelId="{28664D44-2A2E-491A-A78D-9E74BA425943}" type="pres">
      <dgm:prSet presAssocID="{9D5E108E-F4DD-4213-8F8D-9CEC63A74DFA}" presName="connectorText" presStyleLbl="sibTrans2D1" presStyleIdx="2" presStyleCnt="3"/>
      <dgm:spPr/>
    </dgm:pt>
    <dgm:pt modelId="{E0DF3BEE-70D6-49EC-A81E-99DDA9CF0A86}" type="pres">
      <dgm:prSet presAssocID="{0727B612-87EE-413B-9937-4E1F1D287824}" presName="node" presStyleLbl="node1" presStyleIdx="3" presStyleCnt="4">
        <dgm:presLayoutVars>
          <dgm:bulletEnabled val="1"/>
        </dgm:presLayoutVars>
      </dgm:prSet>
      <dgm:spPr/>
    </dgm:pt>
  </dgm:ptLst>
  <dgm:cxnLst>
    <dgm:cxn modelId="{36D5870D-85B7-48E2-8673-6B0CC480A40D}" type="presOf" srcId="{9D5E108E-F4DD-4213-8F8D-9CEC63A74DFA}" destId="{07E58542-C51B-45D1-A040-05FAA8FA80A0}" srcOrd="0" destOrd="0" presId="urn:microsoft.com/office/officeart/2005/8/layout/process1"/>
    <dgm:cxn modelId="{ABA8ED27-ED10-4E41-94EF-1408A1844540}" type="presOf" srcId="{74342F1D-4C41-4B87-9774-2641F3E922FC}" destId="{7E1DFFDB-EE85-460E-B432-E60AEECA7041}" srcOrd="0" destOrd="0" presId="urn:microsoft.com/office/officeart/2005/8/layout/process1"/>
    <dgm:cxn modelId="{5F4F0B2B-F225-4E94-8E5F-5B3CC1856B4C}" type="presOf" srcId="{AFC51D03-C68D-4319-8C67-7B7E6FDBD454}" destId="{972EE385-DC2A-4F80-B657-3E468985293F}" srcOrd="0" destOrd="0" presId="urn:microsoft.com/office/officeart/2005/8/layout/process1"/>
    <dgm:cxn modelId="{2AA9592D-E4FF-4082-AEF0-1107E3A5E0FA}" srcId="{83334742-7864-4AA4-9DB9-7EC6ECAE216B}" destId="{B0BC0933-CA60-44D2-9B34-1EE083697BEB}" srcOrd="2" destOrd="0" parTransId="{50CBD9BF-754D-4E25-9DBC-A0C3859DB47A}" sibTransId="{9D5E108E-F4DD-4213-8F8D-9CEC63A74DFA}"/>
    <dgm:cxn modelId="{89CD692E-703E-432C-825B-B8ACDB608628}" srcId="{83334742-7864-4AA4-9DB9-7EC6ECAE216B}" destId="{AFC51D03-C68D-4319-8C67-7B7E6FDBD454}" srcOrd="1" destOrd="0" parTransId="{1D003EB8-A733-401C-A626-E455AAA81CD9}" sibTransId="{2FD3237A-5F93-476D-B2CB-8C83E5EC9F8B}"/>
    <dgm:cxn modelId="{56CA2A3F-B086-4AD6-8166-B445F66485A4}" srcId="{83334742-7864-4AA4-9DB9-7EC6ECAE216B}" destId="{0727B612-87EE-413B-9937-4E1F1D287824}" srcOrd="3" destOrd="0" parTransId="{E5A95F52-39AC-422E-8699-E38B20AB9193}" sibTransId="{B46F406C-97F3-4DF6-9817-7BFF2C679093}"/>
    <dgm:cxn modelId="{0305637C-CB95-4880-8535-F995A99BB876}" type="presOf" srcId="{2FD3237A-5F93-476D-B2CB-8C83E5EC9F8B}" destId="{7BC02E74-22B2-4B34-84E3-481EF4EB0520}" srcOrd="0" destOrd="0" presId="urn:microsoft.com/office/officeart/2005/8/layout/process1"/>
    <dgm:cxn modelId="{9E003899-9DAC-4FCE-BD0A-D752D70605C2}" type="presOf" srcId="{84A1658D-72A7-4125-8FC4-A285E4128FC2}" destId="{C5F6CA65-72A0-4E0B-8984-F5D6A63C65CF}" srcOrd="0" destOrd="0" presId="urn:microsoft.com/office/officeart/2005/8/layout/process1"/>
    <dgm:cxn modelId="{CC266AA1-1B65-40A7-867F-DFDE13C0AA54}" srcId="{83334742-7864-4AA4-9DB9-7EC6ECAE216B}" destId="{74342F1D-4C41-4B87-9774-2641F3E922FC}" srcOrd="0" destOrd="0" parTransId="{657EDBAD-A859-4413-8263-60D785B4084A}" sibTransId="{84A1658D-72A7-4125-8FC4-A285E4128FC2}"/>
    <dgm:cxn modelId="{87DCAEA7-0E54-4FCE-AD7E-A967E0505885}" type="presOf" srcId="{B0BC0933-CA60-44D2-9B34-1EE083697BEB}" destId="{DE5E8476-519B-474D-BB8D-E3E29553F56B}" srcOrd="0" destOrd="0" presId="urn:microsoft.com/office/officeart/2005/8/layout/process1"/>
    <dgm:cxn modelId="{D1F11EA9-58C5-4459-8793-1ED1D778298C}" type="presOf" srcId="{9D5E108E-F4DD-4213-8F8D-9CEC63A74DFA}" destId="{28664D44-2A2E-491A-A78D-9E74BA425943}" srcOrd="1" destOrd="0" presId="urn:microsoft.com/office/officeart/2005/8/layout/process1"/>
    <dgm:cxn modelId="{87ED0EC8-1A52-4BCD-AA23-CBDAA4F9492C}" type="presOf" srcId="{0727B612-87EE-413B-9937-4E1F1D287824}" destId="{E0DF3BEE-70D6-49EC-A81E-99DDA9CF0A86}" srcOrd="0" destOrd="0" presId="urn:microsoft.com/office/officeart/2005/8/layout/process1"/>
    <dgm:cxn modelId="{0DA6DECE-03D9-46F5-A0BB-0A14F852A6F7}" type="presOf" srcId="{83334742-7864-4AA4-9DB9-7EC6ECAE216B}" destId="{BF64DCA7-E272-4870-84D7-A895050661B0}" srcOrd="0" destOrd="0" presId="urn:microsoft.com/office/officeart/2005/8/layout/process1"/>
    <dgm:cxn modelId="{2287CFD1-28F2-48C3-B19B-3F870BFE46BB}" type="presOf" srcId="{2FD3237A-5F93-476D-B2CB-8C83E5EC9F8B}" destId="{EB16001B-65B3-4B2E-8A94-03623F7F786E}" srcOrd="1" destOrd="0" presId="urn:microsoft.com/office/officeart/2005/8/layout/process1"/>
    <dgm:cxn modelId="{CBB01CE0-1F1D-4BF5-BCAB-E10AF286582F}" type="presOf" srcId="{84A1658D-72A7-4125-8FC4-A285E4128FC2}" destId="{ADFF1BFF-4550-43DA-A04E-8D5D590EA57D}" srcOrd="1" destOrd="0" presId="urn:microsoft.com/office/officeart/2005/8/layout/process1"/>
    <dgm:cxn modelId="{6C7DE9C4-BAA2-4276-A4EB-247A328758B6}" type="presParOf" srcId="{BF64DCA7-E272-4870-84D7-A895050661B0}" destId="{7E1DFFDB-EE85-460E-B432-E60AEECA7041}" srcOrd="0" destOrd="0" presId="urn:microsoft.com/office/officeart/2005/8/layout/process1"/>
    <dgm:cxn modelId="{D240EAD2-1A4B-4942-9D4D-E92A3B0F41F4}" type="presParOf" srcId="{BF64DCA7-E272-4870-84D7-A895050661B0}" destId="{C5F6CA65-72A0-4E0B-8984-F5D6A63C65CF}" srcOrd="1" destOrd="0" presId="urn:microsoft.com/office/officeart/2005/8/layout/process1"/>
    <dgm:cxn modelId="{97BAA7C3-80A4-4EC6-BEE6-F9936D8B5EF8}" type="presParOf" srcId="{C5F6CA65-72A0-4E0B-8984-F5D6A63C65CF}" destId="{ADFF1BFF-4550-43DA-A04E-8D5D590EA57D}" srcOrd="0" destOrd="0" presId="urn:microsoft.com/office/officeart/2005/8/layout/process1"/>
    <dgm:cxn modelId="{AA82A64E-767C-4AFD-945B-6839BEB9D589}" type="presParOf" srcId="{BF64DCA7-E272-4870-84D7-A895050661B0}" destId="{972EE385-DC2A-4F80-B657-3E468985293F}" srcOrd="2" destOrd="0" presId="urn:microsoft.com/office/officeart/2005/8/layout/process1"/>
    <dgm:cxn modelId="{4B648E50-9097-4989-9FA3-1CF80F1B7260}" type="presParOf" srcId="{BF64DCA7-E272-4870-84D7-A895050661B0}" destId="{7BC02E74-22B2-4B34-84E3-481EF4EB0520}" srcOrd="3" destOrd="0" presId="urn:microsoft.com/office/officeart/2005/8/layout/process1"/>
    <dgm:cxn modelId="{6E762CBE-97B2-4192-9826-A4CC3545E2C5}" type="presParOf" srcId="{7BC02E74-22B2-4B34-84E3-481EF4EB0520}" destId="{EB16001B-65B3-4B2E-8A94-03623F7F786E}" srcOrd="0" destOrd="0" presId="urn:microsoft.com/office/officeart/2005/8/layout/process1"/>
    <dgm:cxn modelId="{FFA89B53-3F64-4543-9056-83BC92661AFB}" type="presParOf" srcId="{BF64DCA7-E272-4870-84D7-A895050661B0}" destId="{DE5E8476-519B-474D-BB8D-E3E29553F56B}" srcOrd="4" destOrd="0" presId="urn:microsoft.com/office/officeart/2005/8/layout/process1"/>
    <dgm:cxn modelId="{99828E40-D4CC-4102-B1C1-9028373442B8}" type="presParOf" srcId="{BF64DCA7-E272-4870-84D7-A895050661B0}" destId="{07E58542-C51B-45D1-A040-05FAA8FA80A0}" srcOrd="5" destOrd="0" presId="urn:microsoft.com/office/officeart/2005/8/layout/process1"/>
    <dgm:cxn modelId="{C5CEE9AE-D782-4FE3-A6C0-517C4AB5817B}" type="presParOf" srcId="{07E58542-C51B-45D1-A040-05FAA8FA80A0}" destId="{28664D44-2A2E-491A-A78D-9E74BA425943}" srcOrd="0" destOrd="0" presId="urn:microsoft.com/office/officeart/2005/8/layout/process1"/>
    <dgm:cxn modelId="{4C1BBBB5-AFA0-4C7A-87C2-23A584B39368}" type="presParOf" srcId="{BF64DCA7-E272-4870-84D7-A895050661B0}" destId="{E0DF3BEE-70D6-49EC-A81E-99DDA9CF0A8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28CE5-EE3D-4328-A3AA-9C2C2A3B8DA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620D4C-B0BB-4576-BA7E-E4EF5D04DBBE}">
      <dgm:prSet phldrT="[Text]" custT="1"/>
      <dgm:spPr>
        <a:solidFill>
          <a:srgbClr val="087070"/>
        </a:solidFill>
      </dgm:spPr>
      <dgm:t>
        <a:bodyPr/>
        <a:lstStyle/>
        <a:p>
          <a:r>
            <a:rPr lang="en-GB" sz="2300" b="1" dirty="0"/>
            <a:t>7/19</a:t>
          </a:r>
        </a:p>
        <a:p>
          <a:r>
            <a:rPr lang="en-GB" sz="2300" dirty="0"/>
            <a:t>HEA Funded HEIs</a:t>
          </a:r>
        </a:p>
      </dgm:t>
    </dgm:pt>
    <dgm:pt modelId="{1ED066BF-7E79-4577-92F8-6FB333DF7CAD}" type="parTrans" cxnId="{6FEC5B90-E0A6-45DB-87DD-8D3EECE88D3B}">
      <dgm:prSet/>
      <dgm:spPr/>
      <dgm:t>
        <a:bodyPr/>
        <a:lstStyle/>
        <a:p>
          <a:endParaRPr lang="en-GB" sz="2300"/>
        </a:p>
      </dgm:t>
    </dgm:pt>
    <dgm:pt modelId="{5A591122-7BDB-4151-B701-FD4DF59FBE6A}" type="sibTrans" cxnId="{6FEC5B90-E0A6-45DB-87DD-8D3EECE88D3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300" b="1" dirty="0"/>
            <a:t>10/16</a:t>
          </a:r>
          <a:r>
            <a:rPr lang="en-GB" sz="2300" dirty="0"/>
            <a:t> </a:t>
          </a:r>
        </a:p>
        <a:p>
          <a:r>
            <a:rPr lang="en-GB" sz="2300" dirty="0"/>
            <a:t>Education and Training Boards</a:t>
          </a:r>
        </a:p>
      </dgm:t>
    </dgm:pt>
    <dgm:pt modelId="{CB46F381-5B69-4D97-ADE7-1A3C7B4DD37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2300" dirty="0"/>
            <a:t>4 </a:t>
          </a:r>
        </a:p>
        <a:p>
          <a:r>
            <a:rPr lang="en-GB" sz="2300" dirty="0"/>
            <a:t>Private/ Other Institutions</a:t>
          </a:r>
        </a:p>
        <a:p>
          <a:endParaRPr lang="en-GB" sz="2300" dirty="0"/>
        </a:p>
      </dgm:t>
    </dgm:pt>
    <dgm:pt modelId="{A0CF78E6-A592-448C-A7B5-F02A2FF869FC}" type="parTrans" cxnId="{021A42A3-1B06-4F28-A9E9-264764EC8CD0}">
      <dgm:prSet/>
      <dgm:spPr/>
      <dgm:t>
        <a:bodyPr/>
        <a:lstStyle/>
        <a:p>
          <a:endParaRPr lang="en-GB" sz="2300"/>
        </a:p>
      </dgm:t>
    </dgm:pt>
    <dgm:pt modelId="{8C2BB75B-25BB-44CB-A40D-A55A7659874A}" type="sibTrans" cxnId="{021A42A3-1B06-4F28-A9E9-264764EC8CD0}">
      <dgm:prSet custT="1"/>
      <dgm:spPr>
        <a:solidFill>
          <a:srgbClr val="5F4D91"/>
        </a:solidFill>
      </dgm:spPr>
      <dgm:t>
        <a:bodyPr/>
        <a:lstStyle/>
        <a:p>
          <a:r>
            <a:rPr lang="en-GB" sz="2300" b="1" dirty="0"/>
            <a:t>2</a:t>
          </a:r>
          <a:r>
            <a:rPr lang="en-GB" sz="2300" dirty="0"/>
            <a:t> </a:t>
          </a:r>
        </a:p>
        <a:p>
          <a:r>
            <a:rPr lang="en-GB" sz="2300" dirty="0"/>
            <a:t>National Agencies/ Bodies</a:t>
          </a:r>
        </a:p>
      </dgm:t>
    </dgm:pt>
    <dgm:pt modelId="{BD5B6800-7885-4EC3-9E36-7D6BD94E8195}" type="pres">
      <dgm:prSet presAssocID="{51A28CE5-EE3D-4328-A3AA-9C2C2A3B8DA8}" presName="Name0" presStyleCnt="0">
        <dgm:presLayoutVars>
          <dgm:chMax/>
          <dgm:chPref/>
          <dgm:dir/>
          <dgm:animLvl val="lvl"/>
        </dgm:presLayoutVars>
      </dgm:prSet>
      <dgm:spPr/>
    </dgm:pt>
    <dgm:pt modelId="{EA0BE88D-E6F0-4F7E-89BA-037B5D0C3C0A}" type="pres">
      <dgm:prSet presAssocID="{3E620D4C-B0BB-4576-BA7E-E4EF5D04DBBE}" presName="composite" presStyleCnt="0"/>
      <dgm:spPr/>
    </dgm:pt>
    <dgm:pt modelId="{6E4F6FD7-2A61-44C1-B17A-6CEBD9F1AD20}" type="pres">
      <dgm:prSet presAssocID="{3E620D4C-B0BB-4576-BA7E-E4EF5D04DBBE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E8FA789E-86A2-4566-8C7E-5AB12D569A37}" type="pres">
      <dgm:prSet presAssocID="{3E620D4C-B0BB-4576-BA7E-E4EF5D04DBB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E0EDCF2-BF5B-4016-AE95-6C8D58952B12}" type="pres">
      <dgm:prSet presAssocID="{3E620D4C-B0BB-4576-BA7E-E4EF5D04DBBE}" presName="BalanceSpacing" presStyleCnt="0"/>
      <dgm:spPr/>
    </dgm:pt>
    <dgm:pt modelId="{FF551043-0574-42E6-877B-B4C876EC8AE6}" type="pres">
      <dgm:prSet presAssocID="{3E620D4C-B0BB-4576-BA7E-E4EF5D04DBBE}" presName="BalanceSpacing1" presStyleCnt="0"/>
      <dgm:spPr/>
    </dgm:pt>
    <dgm:pt modelId="{56D08DF2-BA7C-4EFA-B75B-9BB200F41C54}" type="pres">
      <dgm:prSet presAssocID="{5A591122-7BDB-4151-B701-FD4DF59FBE6A}" presName="Accent1Text" presStyleLbl="node1" presStyleIdx="1" presStyleCnt="4"/>
      <dgm:spPr/>
    </dgm:pt>
    <dgm:pt modelId="{CDB2057D-C85E-492A-A143-C235343C9EBE}" type="pres">
      <dgm:prSet presAssocID="{5A591122-7BDB-4151-B701-FD4DF59FBE6A}" presName="spaceBetweenRectangles" presStyleCnt="0"/>
      <dgm:spPr/>
    </dgm:pt>
    <dgm:pt modelId="{5623E33C-581C-4D42-A53D-2EC7A31223E7}" type="pres">
      <dgm:prSet presAssocID="{CB46F381-5B69-4D97-ADE7-1A3C7B4DD371}" presName="composite" presStyleCnt="0"/>
      <dgm:spPr/>
    </dgm:pt>
    <dgm:pt modelId="{E543FD87-CA9B-4B5C-84F9-329479297E9B}" type="pres">
      <dgm:prSet presAssocID="{CB46F381-5B69-4D97-ADE7-1A3C7B4DD371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FC38F6F1-1F05-46B1-8BD8-C2D6AE1472C7}" type="pres">
      <dgm:prSet presAssocID="{CB46F381-5B69-4D97-ADE7-1A3C7B4DD371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452B16F-223A-46CA-9717-489A7135E6A9}" type="pres">
      <dgm:prSet presAssocID="{CB46F381-5B69-4D97-ADE7-1A3C7B4DD371}" presName="BalanceSpacing" presStyleCnt="0"/>
      <dgm:spPr/>
    </dgm:pt>
    <dgm:pt modelId="{F6952141-BCB5-41A6-AEF1-6FDC48D2870E}" type="pres">
      <dgm:prSet presAssocID="{CB46F381-5B69-4D97-ADE7-1A3C7B4DD371}" presName="BalanceSpacing1" presStyleCnt="0"/>
      <dgm:spPr/>
    </dgm:pt>
    <dgm:pt modelId="{AE00616F-EB20-4B84-8DB9-FD4C0FDEF4DB}" type="pres">
      <dgm:prSet presAssocID="{8C2BB75B-25BB-44CB-A40D-A55A7659874A}" presName="Accent1Text" presStyleLbl="node1" presStyleIdx="3" presStyleCnt="4"/>
      <dgm:spPr/>
    </dgm:pt>
  </dgm:ptLst>
  <dgm:cxnLst>
    <dgm:cxn modelId="{CFAA190A-4BA7-40DB-B367-77419F27F020}" type="presOf" srcId="{3E620D4C-B0BB-4576-BA7E-E4EF5D04DBBE}" destId="{6E4F6FD7-2A61-44C1-B17A-6CEBD9F1AD20}" srcOrd="0" destOrd="0" presId="urn:microsoft.com/office/officeart/2008/layout/AlternatingHexagons"/>
    <dgm:cxn modelId="{B5F1C13C-8AD0-4B1C-BB08-13ABDA439682}" type="presOf" srcId="{8C2BB75B-25BB-44CB-A40D-A55A7659874A}" destId="{AE00616F-EB20-4B84-8DB9-FD4C0FDEF4DB}" srcOrd="0" destOrd="0" presId="urn:microsoft.com/office/officeart/2008/layout/AlternatingHexagons"/>
    <dgm:cxn modelId="{87B2E16D-E313-4F86-BBCE-1FB30330BF2F}" type="presOf" srcId="{5A591122-7BDB-4151-B701-FD4DF59FBE6A}" destId="{56D08DF2-BA7C-4EFA-B75B-9BB200F41C54}" srcOrd="0" destOrd="0" presId="urn:microsoft.com/office/officeart/2008/layout/AlternatingHexagons"/>
    <dgm:cxn modelId="{C44BFA57-1779-4225-839C-1F3F95DEB83F}" type="presOf" srcId="{51A28CE5-EE3D-4328-A3AA-9C2C2A3B8DA8}" destId="{BD5B6800-7885-4EC3-9E36-7D6BD94E8195}" srcOrd="0" destOrd="0" presId="urn:microsoft.com/office/officeart/2008/layout/AlternatingHexagons"/>
    <dgm:cxn modelId="{6FEC5B90-E0A6-45DB-87DD-8D3EECE88D3B}" srcId="{51A28CE5-EE3D-4328-A3AA-9C2C2A3B8DA8}" destId="{3E620D4C-B0BB-4576-BA7E-E4EF5D04DBBE}" srcOrd="0" destOrd="0" parTransId="{1ED066BF-7E79-4577-92F8-6FB333DF7CAD}" sibTransId="{5A591122-7BDB-4151-B701-FD4DF59FBE6A}"/>
    <dgm:cxn modelId="{021A42A3-1B06-4F28-A9E9-264764EC8CD0}" srcId="{51A28CE5-EE3D-4328-A3AA-9C2C2A3B8DA8}" destId="{CB46F381-5B69-4D97-ADE7-1A3C7B4DD371}" srcOrd="1" destOrd="0" parTransId="{A0CF78E6-A592-448C-A7B5-F02A2FF869FC}" sibTransId="{8C2BB75B-25BB-44CB-A40D-A55A7659874A}"/>
    <dgm:cxn modelId="{E9E572F3-3A01-4B63-BC63-366D6191622E}" type="presOf" srcId="{CB46F381-5B69-4D97-ADE7-1A3C7B4DD371}" destId="{E543FD87-CA9B-4B5C-84F9-329479297E9B}" srcOrd="0" destOrd="0" presId="urn:microsoft.com/office/officeart/2008/layout/AlternatingHexagons"/>
    <dgm:cxn modelId="{38B1E861-3C95-4B08-9383-7A35722C5646}" type="presParOf" srcId="{BD5B6800-7885-4EC3-9E36-7D6BD94E8195}" destId="{EA0BE88D-E6F0-4F7E-89BA-037B5D0C3C0A}" srcOrd="0" destOrd="0" presId="urn:microsoft.com/office/officeart/2008/layout/AlternatingHexagons"/>
    <dgm:cxn modelId="{2B8DB929-66DE-49AF-8233-AF6718B3982A}" type="presParOf" srcId="{EA0BE88D-E6F0-4F7E-89BA-037B5D0C3C0A}" destId="{6E4F6FD7-2A61-44C1-B17A-6CEBD9F1AD20}" srcOrd="0" destOrd="0" presId="urn:microsoft.com/office/officeart/2008/layout/AlternatingHexagons"/>
    <dgm:cxn modelId="{AE956038-83A3-4B47-AE51-16AEF3868530}" type="presParOf" srcId="{EA0BE88D-E6F0-4F7E-89BA-037B5D0C3C0A}" destId="{E8FA789E-86A2-4566-8C7E-5AB12D569A37}" srcOrd="1" destOrd="0" presId="urn:microsoft.com/office/officeart/2008/layout/AlternatingHexagons"/>
    <dgm:cxn modelId="{4EF1FC40-819F-4D66-84B3-36158314E277}" type="presParOf" srcId="{EA0BE88D-E6F0-4F7E-89BA-037B5D0C3C0A}" destId="{DE0EDCF2-BF5B-4016-AE95-6C8D58952B12}" srcOrd="2" destOrd="0" presId="urn:microsoft.com/office/officeart/2008/layout/AlternatingHexagons"/>
    <dgm:cxn modelId="{17B26611-58B9-4F6D-B804-2268A1B2DF13}" type="presParOf" srcId="{EA0BE88D-E6F0-4F7E-89BA-037B5D0C3C0A}" destId="{FF551043-0574-42E6-877B-B4C876EC8AE6}" srcOrd="3" destOrd="0" presId="urn:microsoft.com/office/officeart/2008/layout/AlternatingHexagons"/>
    <dgm:cxn modelId="{B89728C7-D356-423B-9AA4-95E036AE2927}" type="presParOf" srcId="{EA0BE88D-E6F0-4F7E-89BA-037B5D0C3C0A}" destId="{56D08DF2-BA7C-4EFA-B75B-9BB200F41C54}" srcOrd="4" destOrd="0" presId="urn:microsoft.com/office/officeart/2008/layout/AlternatingHexagons"/>
    <dgm:cxn modelId="{B5137BDA-2D29-401B-9010-96DAEFE91B3D}" type="presParOf" srcId="{BD5B6800-7885-4EC3-9E36-7D6BD94E8195}" destId="{CDB2057D-C85E-492A-A143-C235343C9EBE}" srcOrd="1" destOrd="0" presId="urn:microsoft.com/office/officeart/2008/layout/AlternatingHexagons"/>
    <dgm:cxn modelId="{E616CE87-8301-401C-8709-D311C6711A14}" type="presParOf" srcId="{BD5B6800-7885-4EC3-9E36-7D6BD94E8195}" destId="{5623E33C-581C-4D42-A53D-2EC7A31223E7}" srcOrd="2" destOrd="0" presId="urn:microsoft.com/office/officeart/2008/layout/AlternatingHexagons"/>
    <dgm:cxn modelId="{4460EF8B-EA27-4AE5-A8D1-57AE0D76DFA7}" type="presParOf" srcId="{5623E33C-581C-4D42-A53D-2EC7A31223E7}" destId="{E543FD87-CA9B-4B5C-84F9-329479297E9B}" srcOrd="0" destOrd="0" presId="urn:microsoft.com/office/officeart/2008/layout/AlternatingHexagons"/>
    <dgm:cxn modelId="{D985DB17-9748-4C39-94C7-D8DEC8BB624E}" type="presParOf" srcId="{5623E33C-581C-4D42-A53D-2EC7A31223E7}" destId="{FC38F6F1-1F05-46B1-8BD8-C2D6AE1472C7}" srcOrd="1" destOrd="0" presId="urn:microsoft.com/office/officeart/2008/layout/AlternatingHexagons"/>
    <dgm:cxn modelId="{539964AD-E50E-49C2-94C4-63C3924E6BA1}" type="presParOf" srcId="{5623E33C-581C-4D42-A53D-2EC7A31223E7}" destId="{1452B16F-223A-46CA-9717-489A7135E6A9}" srcOrd="2" destOrd="0" presId="urn:microsoft.com/office/officeart/2008/layout/AlternatingHexagons"/>
    <dgm:cxn modelId="{C6B98304-5C47-47C2-B4B6-C5B84B01B987}" type="presParOf" srcId="{5623E33C-581C-4D42-A53D-2EC7A31223E7}" destId="{F6952141-BCB5-41A6-AEF1-6FDC48D2870E}" srcOrd="3" destOrd="0" presId="urn:microsoft.com/office/officeart/2008/layout/AlternatingHexagons"/>
    <dgm:cxn modelId="{D699300D-632E-49EF-9B11-78D360DD8B2C}" type="presParOf" srcId="{5623E33C-581C-4D42-A53D-2EC7A31223E7}" destId="{AE00616F-EB20-4B84-8DB9-FD4C0FDEF4D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DFFDB-EE85-460E-B432-E60AEECA7041}">
      <dsp:nvSpPr>
        <dsp:cNvPr id="0" name=""/>
        <dsp:cNvSpPr/>
      </dsp:nvSpPr>
      <dsp:spPr>
        <a:xfrm>
          <a:off x="4621" y="1069085"/>
          <a:ext cx="2020453" cy="2803379"/>
        </a:xfrm>
        <a:prstGeom prst="roundRect">
          <a:avLst>
            <a:gd name="adj" fmla="val 10000"/>
          </a:avLst>
        </a:prstGeom>
        <a:solidFill>
          <a:srgbClr val="5948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Oct 2022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Development Process Commenced – Project Group Formed</a:t>
          </a:r>
        </a:p>
      </dsp:txBody>
      <dsp:txXfrm>
        <a:off x="63798" y="1128262"/>
        <a:ext cx="1902099" cy="2685025"/>
      </dsp:txXfrm>
    </dsp:sp>
    <dsp:sp modelId="{C5F6CA65-72A0-4E0B-8984-F5D6A63C65CF}">
      <dsp:nvSpPr>
        <dsp:cNvPr id="0" name=""/>
        <dsp:cNvSpPr/>
      </dsp:nvSpPr>
      <dsp:spPr>
        <a:xfrm>
          <a:off x="2227119" y="2220238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2227119" y="2320452"/>
        <a:ext cx="299835" cy="300644"/>
      </dsp:txXfrm>
    </dsp:sp>
    <dsp:sp modelId="{972EE385-DC2A-4F80-B657-3E468985293F}">
      <dsp:nvSpPr>
        <dsp:cNvPr id="0" name=""/>
        <dsp:cNvSpPr/>
      </dsp:nvSpPr>
      <dsp:spPr>
        <a:xfrm>
          <a:off x="2833255" y="1069085"/>
          <a:ext cx="2020453" cy="2803379"/>
        </a:xfrm>
        <a:prstGeom prst="roundRect">
          <a:avLst>
            <a:gd name="adj" fmla="val 10000"/>
          </a:avLst>
        </a:prstGeom>
        <a:solidFill>
          <a:srgbClr val="5948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Mar 2024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Charter Launched Kick-starting National Conversation</a:t>
          </a:r>
        </a:p>
      </dsp:txBody>
      <dsp:txXfrm>
        <a:off x="2892432" y="1128262"/>
        <a:ext cx="1902099" cy="2685025"/>
      </dsp:txXfrm>
    </dsp:sp>
    <dsp:sp modelId="{7BC02E74-22B2-4B34-84E3-481EF4EB0520}">
      <dsp:nvSpPr>
        <dsp:cNvPr id="0" name=""/>
        <dsp:cNvSpPr/>
      </dsp:nvSpPr>
      <dsp:spPr>
        <a:xfrm>
          <a:off x="5055754" y="2220238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5055754" y="2320452"/>
        <a:ext cx="299835" cy="300644"/>
      </dsp:txXfrm>
    </dsp:sp>
    <dsp:sp modelId="{DE5E8476-519B-474D-BB8D-E3E29553F56B}">
      <dsp:nvSpPr>
        <dsp:cNvPr id="0" name=""/>
        <dsp:cNvSpPr/>
      </dsp:nvSpPr>
      <dsp:spPr>
        <a:xfrm>
          <a:off x="5661890" y="1069085"/>
          <a:ext cx="2020453" cy="2803379"/>
        </a:xfrm>
        <a:prstGeom prst="roundRect">
          <a:avLst>
            <a:gd name="adj" fmla="val 10000"/>
          </a:avLst>
        </a:prstGeom>
        <a:solidFill>
          <a:srgbClr val="5948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Mar 2025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Adoption Period Commenced – First National Adoption Day</a:t>
          </a:r>
        </a:p>
      </dsp:txBody>
      <dsp:txXfrm>
        <a:off x="5721067" y="1128262"/>
        <a:ext cx="1902099" cy="2685025"/>
      </dsp:txXfrm>
    </dsp:sp>
    <dsp:sp modelId="{07E58542-C51B-45D1-A040-05FAA8FA80A0}">
      <dsp:nvSpPr>
        <dsp:cNvPr id="0" name=""/>
        <dsp:cNvSpPr/>
      </dsp:nvSpPr>
      <dsp:spPr>
        <a:xfrm>
          <a:off x="7884389" y="2220238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7884389" y="2320452"/>
        <a:ext cx="299835" cy="300644"/>
      </dsp:txXfrm>
    </dsp:sp>
    <dsp:sp modelId="{E0DF3BEE-70D6-49EC-A81E-99DDA9CF0A86}">
      <dsp:nvSpPr>
        <dsp:cNvPr id="0" name=""/>
        <dsp:cNvSpPr/>
      </dsp:nvSpPr>
      <dsp:spPr>
        <a:xfrm>
          <a:off x="8490525" y="1069085"/>
          <a:ext cx="2020453" cy="2803379"/>
        </a:xfrm>
        <a:prstGeom prst="roundRect">
          <a:avLst>
            <a:gd name="adj" fmla="val 10000"/>
          </a:avLst>
        </a:prstGeom>
        <a:solidFill>
          <a:srgbClr val="5948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Mar 2026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Inaugural ALTITUDE Summit</a:t>
          </a:r>
        </a:p>
      </dsp:txBody>
      <dsp:txXfrm>
        <a:off x="8549702" y="1128262"/>
        <a:ext cx="1902099" cy="2685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F6FD7-2A61-44C1-B17A-6CEBD9F1AD20}">
      <dsp:nvSpPr>
        <dsp:cNvPr id="0" name=""/>
        <dsp:cNvSpPr/>
      </dsp:nvSpPr>
      <dsp:spPr>
        <a:xfrm rot="5400000">
          <a:off x="3908267" y="1184965"/>
          <a:ext cx="2563875" cy="2230571"/>
        </a:xfrm>
        <a:prstGeom prst="hexagon">
          <a:avLst>
            <a:gd name="adj" fmla="val 25000"/>
            <a:gd name="vf" fmla="val 115470"/>
          </a:avLst>
        </a:prstGeom>
        <a:solidFill>
          <a:srgbClr val="0870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7/19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HEA Funded HEIs</a:t>
          </a:r>
        </a:p>
      </dsp:txBody>
      <dsp:txXfrm rot="-5400000">
        <a:off x="4422516" y="1417850"/>
        <a:ext cx="1535377" cy="1764801"/>
      </dsp:txXfrm>
    </dsp:sp>
    <dsp:sp modelId="{E8FA789E-86A2-4566-8C7E-5AB12D569A37}">
      <dsp:nvSpPr>
        <dsp:cNvPr id="0" name=""/>
        <dsp:cNvSpPr/>
      </dsp:nvSpPr>
      <dsp:spPr>
        <a:xfrm>
          <a:off x="6373177" y="1531088"/>
          <a:ext cx="2861284" cy="153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08DF2-BA7C-4EFA-B75B-9BB200F41C54}">
      <dsp:nvSpPr>
        <dsp:cNvPr id="0" name=""/>
        <dsp:cNvSpPr/>
      </dsp:nvSpPr>
      <dsp:spPr>
        <a:xfrm rot="5400000">
          <a:off x="1499250" y="1184965"/>
          <a:ext cx="2563875" cy="223057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10/16</a:t>
          </a:r>
          <a:r>
            <a:rPr lang="en-GB" sz="2300" kern="1200" dirty="0"/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Education and Training Boards</a:t>
          </a:r>
        </a:p>
      </dsp:txBody>
      <dsp:txXfrm rot="-5400000">
        <a:off x="2013499" y="1417850"/>
        <a:ext cx="1535377" cy="1764801"/>
      </dsp:txXfrm>
    </dsp:sp>
    <dsp:sp modelId="{E543FD87-CA9B-4B5C-84F9-329479297E9B}">
      <dsp:nvSpPr>
        <dsp:cNvPr id="0" name=""/>
        <dsp:cNvSpPr/>
      </dsp:nvSpPr>
      <dsp:spPr>
        <a:xfrm rot="5400000">
          <a:off x="2699144" y="3361182"/>
          <a:ext cx="2563875" cy="2230571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4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Private/ Other Institutions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 rot="-5400000">
        <a:off x="3213393" y="3594067"/>
        <a:ext cx="1535377" cy="1764801"/>
      </dsp:txXfrm>
    </dsp:sp>
    <dsp:sp modelId="{FC38F6F1-1F05-46B1-8BD8-C2D6AE1472C7}">
      <dsp:nvSpPr>
        <dsp:cNvPr id="0" name=""/>
        <dsp:cNvSpPr/>
      </dsp:nvSpPr>
      <dsp:spPr>
        <a:xfrm>
          <a:off x="4511" y="3707306"/>
          <a:ext cx="2768985" cy="153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0616F-EB20-4B84-8DB9-FD4C0FDEF4DB}">
      <dsp:nvSpPr>
        <dsp:cNvPr id="0" name=""/>
        <dsp:cNvSpPr/>
      </dsp:nvSpPr>
      <dsp:spPr>
        <a:xfrm rot="5400000">
          <a:off x="5108161" y="3361182"/>
          <a:ext cx="2563875" cy="2230571"/>
        </a:xfrm>
        <a:prstGeom prst="hexagon">
          <a:avLst>
            <a:gd name="adj" fmla="val 25000"/>
            <a:gd name="vf" fmla="val 115470"/>
          </a:avLst>
        </a:prstGeom>
        <a:solidFill>
          <a:srgbClr val="5F4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2</a:t>
          </a:r>
          <a:r>
            <a:rPr lang="en-GB" sz="2300" kern="1200" dirty="0"/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National Agencies/ Bodies</a:t>
          </a:r>
        </a:p>
      </dsp:txBody>
      <dsp:txXfrm rot="-5400000">
        <a:off x="5622410" y="3594067"/>
        <a:ext cx="1535377" cy="1764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73D-8D0B-4E57-ABF3-518405A76D0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2654-B49D-4875-A03B-2B93728FB0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09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MH – Representing ALTITUDE - brief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BAB3D-5EDC-4846-A49D-C6EE4C60D6C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84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MH</a:t>
            </a:r>
          </a:p>
          <a:p>
            <a:pPr marL="804986" lvl="1" indent="-30961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legislative responsibility for access and inclusion present, and with the European Accessibility Act coming down the tracks, that responsibility will grow.</a:t>
            </a:r>
          </a:p>
          <a:p>
            <a:pPr marL="804986" lvl="1" indent="-30961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Sectoral commitment ‘Inclusion is Everyone’s Business’ approach – collective responsibility. UD is an evidence-based approach to make that idea a reality.</a:t>
            </a:r>
          </a:p>
          <a:p>
            <a:pPr marL="804986" lvl="1" indent="-30961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Irish research shows – more dialog required at the strategic level, lack of collaborative effort between different areas of institutions evident.</a:t>
            </a:r>
          </a:p>
          <a:p>
            <a:pPr marL="804986" lvl="1" indent="-309610">
              <a:lnSpc>
                <a:spcPct val="107000"/>
              </a:lnSpc>
              <a:spcAft>
                <a:spcPts val="867"/>
              </a:spcAft>
              <a:buFont typeface="Courier New" panose="02070309020205020404" pitchFamily="49" charset="0"/>
              <a:buChar char="o"/>
            </a:pP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Charter seeks to address this, supporting institutions to operationalise a UD approach, improving the student experience and increasing compliance with existing and impending Irish and EU law.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BAB3D-5EDC-4846-A49D-C6EE4C60D6C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49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BAB3D-5EDC-4846-A49D-C6EE4C60D6C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12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23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04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6383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6FFAA0-F905-E0D6-5AA6-203D12B4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850" b="30305"/>
          <a:stretch/>
        </p:blipFill>
        <p:spPr>
          <a:xfrm>
            <a:off x="10826243" y="5932130"/>
            <a:ext cx="1311614" cy="925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1C69C-20D0-E3B7-1EC9-80D86281A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0009D-5721-6A10-07F1-E84704268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6D2A8DD-9BC8-FA7E-137D-1DDCEC5F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02232" y="791577"/>
            <a:ext cx="1082635" cy="11087099"/>
          </a:xfrm>
          <a:prstGeom prst="triangle">
            <a:avLst>
              <a:gd name="adj" fmla="val 100000"/>
            </a:avLst>
          </a:prstGeom>
          <a:solidFill>
            <a:srgbClr val="F9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A51CEC0-6F6E-82B5-BF69-FA9D46A82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411044" y="1629394"/>
            <a:ext cx="821975" cy="9644062"/>
          </a:xfrm>
          <a:prstGeom prst="triangle">
            <a:avLst>
              <a:gd name="adj" fmla="val 100000"/>
            </a:avLst>
          </a:prstGeom>
          <a:solidFill>
            <a:srgbClr val="F05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E7A4301-DBB1-14DD-78C0-0A58B989C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789235" y="2500249"/>
            <a:ext cx="574932" cy="8153400"/>
          </a:xfrm>
          <a:prstGeom prst="triangle">
            <a:avLst>
              <a:gd name="adj" fmla="val 100000"/>
            </a:avLst>
          </a:prstGeom>
          <a:solidFill>
            <a:srgbClr val="655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8637DA0-16B7-EB53-F874-D16CAE5DE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31570" y="3552110"/>
            <a:ext cx="301369" cy="6364513"/>
          </a:xfrm>
          <a:prstGeom prst="triangle">
            <a:avLst>
              <a:gd name="adj" fmla="val 100000"/>
            </a:avLst>
          </a:prstGeom>
          <a:solidFill>
            <a:srgbClr val="3AC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2153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6BD88D9-BF3E-C3ED-C323-3D4D4E4C3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02232" y="791577"/>
            <a:ext cx="1082635" cy="11087099"/>
          </a:xfrm>
          <a:prstGeom prst="triangle">
            <a:avLst>
              <a:gd name="adj" fmla="val 100000"/>
            </a:avLst>
          </a:prstGeom>
          <a:solidFill>
            <a:srgbClr val="F9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D2A10-5998-D0AA-4FAF-747120B5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52FFE-7338-F3AC-3A94-A5E3F6AB7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B309954-33FD-C3B8-5C4A-46AA67B7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411044" y="1629394"/>
            <a:ext cx="821975" cy="9644062"/>
          </a:xfrm>
          <a:prstGeom prst="triangle">
            <a:avLst>
              <a:gd name="adj" fmla="val 100000"/>
            </a:avLst>
          </a:prstGeom>
          <a:solidFill>
            <a:srgbClr val="F05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43DE57A-1497-B425-64F6-6887BD3D4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789235" y="2500249"/>
            <a:ext cx="574932" cy="8153400"/>
          </a:xfrm>
          <a:prstGeom prst="triangle">
            <a:avLst>
              <a:gd name="adj" fmla="val 100000"/>
            </a:avLst>
          </a:prstGeom>
          <a:solidFill>
            <a:srgbClr val="655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F54940C-220C-BD69-B7DE-50920D7C0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31570" y="3552110"/>
            <a:ext cx="301369" cy="6364513"/>
          </a:xfrm>
          <a:prstGeom prst="triangle">
            <a:avLst>
              <a:gd name="adj" fmla="val 100000"/>
            </a:avLst>
          </a:prstGeom>
          <a:solidFill>
            <a:srgbClr val="3AC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B290A-3891-CAF1-9856-2EC6D6DC8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850" b="30305"/>
          <a:stretch/>
        </p:blipFill>
        <p:spPr>
          <a:xfrm>
            <a:off x="10826243" y="5932130"/>
            <a:ext cx="1311614" cy="92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2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2A10-5998-D0AA-4FAF-747120B5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52FFE-7338-F3AC-3A94-A5E3F6AB7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212A6F-6D86-A071-C7C1-76CD0F2196D3}"/>
              </a:ext>
            </a:extLst>
          </p:cNvPr>
          <p:cNvSpPr/>
          <p:nvPr userDrawn="1"/>
        </p:nvSpPr>
        <p:spPr>
          <a:xfrm>
            <a:off x="11665528" y="6040437"/>
            <a:ext cx="413687" cy="7763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508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CA93-414A-6B69-34AD-FC4BBEC0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A156F-082A-BC1F-2491-140586811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0F307-DF17-C587-023E-FCFC6EE5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43DF2-1D85-696B-1632-D3F01B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9E2D3-4A9F-98BB-A067-947829E0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C48A-75F5-A57A-548E-A822B6DC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DCA4-DD5D-511D-D24C-E60F9F35A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8AC5A-4C94-B686-2332-6CFF05783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1E8B-6D76-3281-F4DB-BF23308A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930F-465D-DD6D-6CAC-B926E318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36CA8-8CBD-17AE-73EE-7861CA3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93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7B17-33F7-5F54-ACBC-E22EFB78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1A1A9-2568-FE2A-D550-80B7CB537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66850-9F4D-D6F3-EE9E-39C0FED78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E3F65-8A7C-478E-7370-32A6AE49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014E2-7269-37BB-9814-DB32408C3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771D69-2401-1CDF-B3D1-036EE53D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289C3-D39C-ABDF-49FE-E3553754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F920-C722-612B-787A-696DFBE6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0CBB-0167-9774-1D02-3D05E9EF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0A160-E946-A7B6-4D4D-EFFBFBC5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0B593-016E-E491-F579-DCCA5EE0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55CE7-BE61-772B-3118-8E75BC33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F840C-D1E9-D5DF-1C07-B853A0FC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89ADB-7622-D3AA-ED1E-95B6B26A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967C3-489C-409E-DAB1-94B95E21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1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17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035E-8612-0DA1-4AE3-B05E4242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3B888-D4E2-F857-E642-C2DBBC19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7559-22A7-705F-B87B-0B60043D6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36C15-0A39-6648-2ADA-7DF87036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85AA7-FB4C-8259-D98F-30CBB41B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C4785-5821-6E28-FB39-59D3FFE8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56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2B18-20AF-BA9E-6B9F-9EF92C30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4A065-37E6-898E-2A4B-0F2ED9B0D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F90D7-B90B-CC3C-85B2-4911D8272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659A4-97FC-CF8B-4A9A-ADB98585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5D1DA-ADF0-B344-B443-71F155EB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87EAF-6130-E2A6-7D04-C39E4681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71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577A-8057-6CC2-70DA-093BB7F6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7B3EE-A822-1BC7-76F7-58D2AA38D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202E-5FAA-AB1E-6843-3D44D6D1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103A8-7C61-65E1-765F-F5892E7F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236D-5DA4-618F-1AAF-8902F361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71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FFCF-2443-5E37-C493-E994AA03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346BB-27B6-4262-BB26-4DC9960D0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12C1-C589-1783-A230-2EA146F3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4958-D76D-4DC8-807E-5E29EAAE97C5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E3B08-2940-E0E4-C301-11F042DC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416F2-2000-DE34-DDA2-5E79A4D6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54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71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72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41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3748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2502"/>
            <a:ext cx="3932237" cy="3516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50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04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5181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F4F11-234A-A2FF-5E4B-99F0B60E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976DA-BC83-5D4A-3A32-EF9F2EEDB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1FA79-2C31-006F-FE25-D6B16045B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44958-D76D-4DC8-807E-5E29EAAE97C5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5CA1B-BB3E-62B5-E788-6177D78AA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E8955-F470-DD0D-E7F6-BD18A621E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D208-DC46-4649-B136-1F76725C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1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altitude@ahead.ie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57EC-0BBD-FC23-9D52-92717E01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ALTITUDE</a:t>
            </a:r>
          </a:p>
        </p:txBody>
      </p:sp>
      <p:pic>
        <p:nvPicPr>
          <p:cNvPr id="4" name="Picture 3" descr="ALTITUDE - the National Charter for Universal Design in Tertiary Education">
            <a:extLst>
              <a:ext uri="{FF2B5EF4-FFF2-40B4-BE49-F238E27FC236}">
                <a16:creationId xmlns:a16="http://schemas.microsoft.com/office/drawing/2014/main" id="{612E4C8F-F995-DE82-A406-C04652D6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04" y="0"/>
            <a:ext cx="9612924" cy="4281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0C5CA7-D996-7AB2-E7E8-4F780F94DA43}"/>
              </a:ext>
            </a:extLst>
          </p:cNvPr>
          <p:cNvSpPr txBox="1"/>
          <p:nvPr/>
        </p:nvSpPr>
        <p:spPr>
          <a:xfrm>
            <a:off x="4910100" y="3620271"/>
            <a:ext cx="6726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It's At, Early Impact and Celebration of New Adopters</a:t>
            </a:r>
          </a:p>
        </p:txBody>
      </p:sp>
    </p:spTree>
    <p:extLst>
      <p:ext uri="{BB962C8B-B14F-4D97-AF65-F5344CB8AC3E}">
        <p14:creationId xmlns:p14="http://schemas.microsoft.com/office/powerpoint/2010/main" val="266329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525A-F816-3134-B541-AF3AE8A9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21772" cy="4669330"/>
          </a:xfrm>
        </p:spPr>
        <p:txBody>
          <a:bodyPr/>
          <a:lstStyle/>
          <a:p>
            <a:r>
              <a:rPr lang="en-GB" dirty="0"/>
              <a:t>Examples of ALTITUDE’s Early Impact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990C23-1674-510D-180F-9F3DF5B6D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8606" y="1242327"/>
            <a:ext cx="3967656" cy="3967656"/>
          </a:xfrm>
        </p:spPr>
      </p:pic>
    </p:spTree>
    <p:extLst>
      <p:ext uri="{BB962C8B-B14F-4D97-AF65-F5344CB8AC3E}">
        <p14:creationId xmlns:p14="http://schemas.microsoft.com/office/powerpoint/2010/main" val="315264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70A0D4-F9B7-C80F-38AD-5BE605463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71"/>
          <a:stretch>
            <a:fillRect/>
          </a:stretch>
        </p:blipFill>
        <p:spPr>
          <a:xfrm>
            <a:off x="8252732" y="-1"/>
            <a:ext cx="1665504" cy="1111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9B6A3-493E-E1B3-0AEC-7B7F8138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7" y="130628"/>
            <a:ext cx="5462116" cy="98057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Socialising the Charter and Prof Development</a:t>
            </a:r>
          </a:p>
        </p:txBody>
      </p:sp>
      <p:pic>
        <p:nvPicPr>
          <p:cNvPr id="5" name="Picture 4" descr="Graphic showing a schedule for Cork ETBs Universal DEsign month of CPD sessions directly linked to ALTITUDE Charter">
            <a:extLst>
              <a:ext uri="{FF2B5EF4-FFF2-40B4-BE49-F238E27FC236}">
                <a16:creationId xmlns:a16="http://schemas.microsoft.com/office/drawing/2014/main" id="{87925D92-EA5F-8F8B-CBD5-9DD430FD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69" y="2579100"/>
            <a:ext cx="4870112" cy="427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7A61C7-152A-86BC-84DF-E4EF0157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40" y="1397876"/>
            <a:ext cx="2570970" cy="1215368"/>
          </a:xfrm>
          <a:prstGeom prst="rect">
            <a:avLst/>
          </a:prstGeom>
        </p:spPr>
      </p:pic>
      <p:pic>
        <p:nvPicPr>
          <p:cNvPr id="7" name="Picture 6" descr="Screen shot of a Linked post showing scenes from the ATU ALTITUDE Hackathon where Lego Play was used to collaboratively design new initiatives">
            <a:extLst>
              <a:ext uri="{FF2B5EF4-FFF2-40B4-BE49-F238E27FC236}">
                <a16:creationId xmlns:a16="http://schemas.microsoft.com/office/drawing/2014/main" id="{561D3E72-BE78-B82C-0003-9ED3FEF91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192" y="713431"/>
            <a:ext cx="4686673" cy="64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71AB-A2A1-DF47-3FFA-9667D0D9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Pillar-based Example:</a:t>
            </a:r>
            <a:br>
              <a:rPr lang="en-GB" dirty="0"/>
            </a:br>
            <a:r>
              <a:rPr lang="en-GB" dirty="0"/>
              <a:t>Physical Environment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AC4372-986E-4243-7C11-BD593A51D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455"/>
            <a:ext cx="6377609" cy="4190508"/>
          </a:xfrm>
        </p:spPr>
        <p:txBody>
          <a:bodyPr/>
          <a:lstStyle/>
          <a:p>
            <a:r>
              <a:rPr lang="en-GB" b="1" dirty="0"/>
              <a:t>New 10-Year Campus Development Plan: </a:t>
            </a:r>
            <a:r>
              <a:rPr lang="en-GB" dirty="0"/>
              <a:t>Universal Design and underlying ALTITUDE physical/digital pillar actions added as Design Standards in plan</a:t>
            </a:r>
          </a:p>
          <a:p>
            <a:r>
              <a:rPr lang="en-GB" b="1" dirty="0"/>
              <a:t>Embedding in Governance: </a:t>
            </a:r>
            <a:r>
              <a:rPr lang="en-GB" dirty="0"/>
              <a:t>‘Lack of Universal Design Embedded in Project’ added as standing risk item in template risk register used for all new capital projects.</a:t>
            </a:r>
          </a:p>
        </p:txBody>
      </p:sp>
      <p:pic>
        <p:nvPicPr>
          <p:cNvPr id="1026" name="Picture 2" descr="About TUS - Manufacturing Solutions">
            <a:extLst>
              <a:ext uri="{FF2B5EF4-FFF2-40B4-BE49-F238E27FC236}">
                <a16:creationId xmlns:a16="http://schemas.microsoft.com/office/drawing/2014/main" id="{C2D70FA3-8B7E-2DFF-1B9B-5CD9992B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21" y="217981"/>
            <a:ext cx="4028409" cy="16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City with solid fill">
            <a:extLst>
              <a:ext uri="{FF2B5EF4-FFF2-40B4-BE49-F238E27FC236}">
                <a16:creationId xmlns:a16="http://schemas.microsoft.com/office/drawing/2014/main" id="{D181BDD3-F8AE-3A2C-0B37-F88D35A80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5521" y="2561896"/>
            <a:ext cx="4028408" cy="4028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C0EC6-894C-E20F-C2EB-C9CA3D91E341}"/>
              </a:ext>
            </a:extLst>
          </p:cNvPr>
          <p:cNvSpPr txBox="1"/>
          <p:nvPr/>
        </p:nvSpPr>
        <p:spPr>
          <a:xfrm>
            <a:off x="7585521" y="6072810"/>
            <a:ext cx="48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thanks to Cormac Cloonan, </a:t>
            </a:r>
            <a:r>
              <a:rPr lang="en-IE" dirty="0"/>
              <a:t>Head of Capital Development in TUS for permission to share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32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DB93-EC35-EF46-6775-850B806C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/>
              <a:t>Next: The National ALTITUDE Community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9AE3D-4B12-AF09-76D4-D6FDA8A9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85599" cy="4667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AHEAD, with guidance from the ALTITUDE Activation Group, are designing a National Community of Practice.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Interested? Come to the online Town Hall event, </a:t>
            </a:r>
            <a:r>
              <a:rPr lang="en-GB" b="1" dirty="0"/>
              <a:t>11:30-13:00, May 6th, 2026 </a:t>
            </a:r>
            <a:r>
              <a:rPr lang="en-GB" dirty="0"/>
              <a:t>- online via Zoom and have conversations which will help us to shape this community.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05C64"/>
                </a:solidFill>
              </a:rPr>
              <a:t>Register using the QR code </a:t>
            </a:r>
            <a:r>
              <a:rPr lang="en-GB" dirty="0"/>
              <a:t>or contact </a:t>
            </a:r>
            <a:r>
              <a:rPr lang="en-GB" dirty="0">
                <a:hlinkClick r:id="rId2"/>
              </a:rPr>
              <a:t>altitude@ahead.ie</a:t>
            </a:r>
            <a:r>
              <a:rPr lang="en-GB" dirty="0"/>
              <a:t> with queries.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4E31F-01DB-F89F-5205-2185744D7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13" y="1429431"/>
            <a:ext cx="4903387" cy="4903387"/>
          </a:xfrm>
          <a:prstGeom prst="rect">
            <a:avLst/>
          </a:prstGeo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22C16739-AFDB-8C6F-B14E-E4CD0231A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132950" y="4813160"/>
            <a:ext cx="1322927" cy="944545"/>
          </a:xfrm>
          <a:prstGeom prst="curvedConnector3">
            <a:avLst>
              <a:gd name="adj1" fmla="val 50000"/>
            </a:avLst>
          </a:prstGeom>
          <a:ln w="38100">
            <a:solidFill>
              <a:srgbClr val="F05C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40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01F0-A20E-C9B9-A1A8-F6E5B9C9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CA18-1DD8-45F4-1725-CEA1178F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927"/>
            <a:ext cx="606213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We will: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Take stock of where we are at ALTITUDE adoptions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Celebrate newly adopting institutions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Get a sample early impact and consider what’s next for ALTITUDE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076BFD-2A20-AE33-AD84-A8C32855E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244" b="218"/>
          <a:stretch/>
        </p:blipFill>
        <p:spPr>
          <a:xfrm>
            <a:off x="9269289" y="2885787"/>
            <a:ext cx="1122744" cy="108642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8AEFBC1-5E38-C521-9F24-0ED022E37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2922" y="1641260"/>
            <a:ext cx="3575478" cy="35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01F0-A20E-C9B9-A1A8-F6E5B9C9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19" y="146771"/>
            <a:ext cx="10515600" cy="1325563"/>
          </a:xfrm>
        </p:spPr>
        <p:txBody>
          <a:bodyPr/>
          <a:lstStyle/>
          <a:p>
            <a:r>
              <a:rPr lang="en-GB" dirty="0"/>
              <a:t>Reminder: Mission of the ALTIT</a:t>
            </a:r>
            <a:r>
              <a:rPr lang="en-GB" dirty="0">
                <a:solidFill>
                  <a:srgbClr val="7461AA"/>
                </a:solidFill>
              </a:rPr>
              <a:t>UD</a:t>
            </a:r>
            <a:r>
              <a:rPr lang="en-GB" dirty="0"/>
              <a:t>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CA18-1DD8-45F4-1725-CEA1178F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20" y="1933330"/>
            <a:ext cx="8372347" cy="46495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500" dirty="0">
                <a:cs typeface="Calibri"/>
              </a:rPr>
              <a:t>“To support HEIs and ETBs to make </a:t>
            </a:r>
            <a:r>
              <a:rPr lang="en-GB" sz="3500" b="1" dirty="0">
                <a:solidFill>
                  <a:srgbClr val="F05C64"/>
                </a:solidFill>
                <a:cs typeface="Calibri"/>
              </a:rPr>
              <a:t>sustainable progress towards systemically embedding a universal design approach</a:t>
            </a:r>
            <a:r>
              <a:rPr lang="en-GB" sz="3500" dirty="0">
                <a:cs typeface="Calibri"/>
              </a:rPr>
              <a:t>, which places human diversity at the heart of tertiary education design and fosters student success for all.”</a:t>
            </a:r>
          </a:p>
          <a:p>
            <a:pPr marL="0" indent="0">
              <a:buNone/>
            </a:pPr>
            <a:endParaRPr lang="en-GB" sz="3500" dirty="0"/>
          </a:p>
          <a:p>
            <a:pPr marL="0" indent="0">
              <a:buNone/>
            </a:pPr>
            <a:endParaRPr lang="en-GB" sz="3500" dirty="0"/>
          </a:p>
          <a:p>
            <a:pPr marL="0" indent="0">
              <a:buNone/>
            </a:pPr>
            <a:endParaRPr lang="en-GB" sz="3500" dirty="0"/>
          </a:p>
          <a:p>
            <a:pPr marL="0" indent="0">
              <a:buNone/>
            </a:pPr>
            <a:endParaRPr lang="en-GB" sz="3500" dirty="0">
              <a:cs typeface="Calibri" panose="020F0502020204030204"/>
            </a:endParaRPr>
          </a:p>
        </p:txBody>
      </p:sp>
      <p:pic>
        <p:nvPicPr>
          <p:cNvPr id="7" name="Graphic 6" descr="Train Tracks with solid fill">
            <a:extLst>
              <a:ext uri="{FF2B5EF4-FFF2-40B4-BE49-F238E27FC236}">
                <a16:creationId xmlns:a16="http://schemas.microsoft.com/office/drawing/2014/main" id="{212AA9C9-3177-4223-E82A-53463F2B7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5624" y="1872598"/>
            <a:ext cx="3112803" cy="311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4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ADBC-8107-F793-4278-692E368A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 of the ALTITUDE Timeline</a:t>
            </a:r>
          </a:p>
        </p:txBody>
      </p:sp>
      <p:graphicFrame>
        <p:nvGraphicFramePr>
          <p:cNvPr id="4" name="Content Placeholder 3" descr="ALTITUDE Timeline">
            <a:extLst>
              <a:ext uri="{FF2B5EF4-FFF2-40B4-BE49-F238E27FC236}">
                <a16:creationId xmlns:a16="http://schemas.microsoft.com/office/drawing/2014/main" id="{BDD10D2E-79E1-737A-4EE7-549903560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349095"/>
              </p:ext>
            </p:extLst>
          </p:nvPr>
        </p:nvGraphicFramePr>
        <p:xfrm>
          <a:off x="838200" y="1235413"/>
          <a:ext cx="10515600" cy="494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63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7E4C-837C-D78E-0E11-77DEE00F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44" y="1155733"/>
            <a:ext cx="4088598" cy="3749675"/>
          </a:xfrm>
        </p:spPr>
        <p:txBody>
          <a:bodyPr>
            <a:normAutofit/>
          </a:bodyPr>
          <a:lstStyle/>
          <a:p>
            <a:r>
              <a:rPr lang="en-GB" sz="4800" dirty="0"/>
              <a:t>Adoption Yr 1 – 23 Institutions on Board!</a:t>
            </a:r>
          </a:p>
        </p:txBody>
      </p:sp>
      <p:graphicFrame>
        <p:nvGraphicFramePr>
          <p:cNvPr id="8" name="Diagram 7" descr="Numbers of HEIs and ETBs that have adopted.">
            <a:extLst>
              <a:ext uri="{FF2B5EF4-FFF2-40B4-BE49-F238E27FC236}">
                <a16:creationId xmlns:a16="http://schemas.microsoft.com/office/drawing/2014/main" id="{4838CB01-F3BA-AC53-A370-909736DA9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484005"/>
              </p:ext>
            </p:extLst>
          </p:nvPr>
        </p:nvGraphicFramePr>
        <p:xfrm>
          <a:off x="3403600" y="1"/>
          <a:ext cx="9238974" cy="677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21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>
            <a:spLocks noGrp="1"/>
          </p:cNvSpPr>
          <p:nvPr>
            <p:ph type="title" idx="4294967295"/>
          </p:nvPr>
        </p:nvSpPr>
        <p:spPr>
          <a:xfrm>
            <a:off x="368750" y="247919"/>
            <a:ext cx="11454501" cy="674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>
              <a:lnSpc>
                <a:spcPts val="5599"/>
              </a:lnSpc>
              <a:defRPr/>
            </a:pPr>
            <a:r>
              <a:rPr lang="en-US" sz="3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Welcoming New ALTITUDE Adopters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10779" y="5768370"/>
            <a:ext cx="5410200" cy="1464938"/>
            <a:chOff x="0" y="0"/>
            <a:chExt cx="10820400" cy="292987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055439" cy="1857474"/>
              <a:chOff x="0" y="0"/>
              <a:chExt cx="5983948" cy="157538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983986" cy="1575435"/>
              </a:xfrm>
              <a:custGeom>
                <a:avLst/>
                <a:gdLst/>
                <a:ahLst/>
                <a:cxnLst/>
                <a:rect l="l" t="t" r="r" b="b"/>
                <a:pathLst>
                  <a:path w="5983986" h="1575435">
                    <a:moveTo>
                      <a:pt x="0" y="0"/>
                    </a:moveTo>
                    <a:lnTo>
                      <a:pt x="5983986" y="0"/>
                    </a:lnTo>
                    <a:lnTo>
                      <a:pt x="5983986" y="1575435"/>
                    </a:lnTo>
                    <a:lnTo>
                      <a:pt x="0" y="1575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2379" b="-2456"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994217" y="1619191"/>
              <a:ext cx="8783776" cy="44937"/>
              <a:chOff x="0" y="0"/>
              <a:chExt cx="5587352" cy="2858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587364" cy="28577"/>
              </a:xfrm>
              <a:custGeom>
                <a:avLst/>
                <a:gdLst/>
                <a:ahLst/>
                <a:cxnLst/>
                <a:rect l="l" t="t" r="r" b="b"/>
                <a:pathLst>
                  <a:path w="5587364" h="28577">
                    <a:moveTo>
                      <a:pt x="0" y="0"/>
                    </a:moveTo>
                    <a:lnTo>
                      <a:pt x="5587364" y="0"/>
                    </a:lnTo>
                    <a:lnTo>
                      <a:pt x="5587364" y="28577"/>
                    </a:lnTo>
                    <a:lnTo>
                      <a:pt x="0" y="28577"/>
                    </a:lnTo>
                    <a:close/>
                  </a:path>
                </a:pathLst>
              </a:custGeom>
              <a:solidFill>
                <a:srgbClr val="A6A8AB"/>
              </a:solidFill>
            </p:spPr>
            <p:txBody>
              <a:bodyPr/>
              <a:lstStyle/>
              <a:p>
                <a:endParaRPr lang="en-GB" sz="120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988497" y="1617200"/>
              <a:ext cx="8780452" cy="51226"/>
              <a:chOff x="0" y="0"/>
              <a:chExt cx="5585244" cy="3258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585206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5585206" h="32644">
                    <a:moveTo>
                      <a:pt x="0" y="32644"/>
                    </a:moveTo>
                    <a:lnTo>
                      <a:pt x="5585206" y="32644"/>
                    </a:lnTo>
                    <a:lnTo>
                      <a:pt x="55852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7037036" y="295114"/>
              <a:ext cx="3783364" cy="132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71"/>
                </a:lnSpc>
              </a:pPr>
              <a:r>
                <a:rPr lang="en-US" sz="3656" b="1" dirty="0">
                  <a:solidFill>
                    <a:srgbClr val="EC636D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Summit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358500" y="1657476"/>
              <a:ext cx="163802" cy="1272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90"/>
                </a:lnSpc>
              </a:pPr>
              <a:r>
                <a:rPr lang="en-US" sz="2315" b="1">
                  <a:solidFill>
                    <a:srgbClr val="6C61A7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0388" y="2975181"/>
            <a:ext cx="1786077" cy="1613793"/>
            <a:chOff x="0" y="0"/>
            <a:chExt cx="812800" cy="812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w="76200" cap="sq">
              <a:solidFill>
                <a:srgbClr val="6B62A7"/>
              </a:solidFill>
              <a:prstDash val="solid"/>
              <a:miter/>
            </a:ln>
          </p:spPr>
          <p:txBody>
            <a:bodyPr/>
            <a:lstStyle/>
            <a:p>
              <a:endParaRPr lang="en-GB" sz="1200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27" name="Picture 26" descr="Teagasc">
            <a:extLst>
              <a:ext uri="{FF2B5EF4-FFF2-40B4-BE49-F238E27FC236}">
                <a16:creationId xmlns:a16="http://schemas.microsoft.com/office/drawing/2014/main" id="{C8462EAE-B8F5-CACE-E1D9-567F736F3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0" y="1482318"/>
            <a:ext cx="3158226" cy="11053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4BD5AD6-2DDC-B112-F4FD-CA9737B72F5A}"/>
              </a:ext>
            </a:extLst>
          </p:cNvPr>
          <p:cNvSpPr txBox="1"/>
          <p:nvPr/>
        </p:nvSpPr>
        <p:spPr>
          <a:xfrm>
            <a:off x="1246119" y="4918698"/>
            <a:ext cx="2524604" cy="410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2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 Anne-Marie Butler</a:t>
            </a:r>
          </a:p>
        </p:txBody>
      </p:sp>
      <p:pic>
        <p:nvPicPr>
          <p:cNvPr id="32" name="Picture 31" descr="City College Dublin">
            <a:extLst>
              <a:ext uri="{FF2B5EF4-FFF2-40B4-BE49-F238E27FC236}">
                <a16:creationId xmlns:a16="http://schemas.microsoft.com/office/drawing/2014/main" id="{5407EA4E-D1EF-7CED-3EEE-0B9724E83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92" y="1482318"/>
            <a:ext cx="1666267" cy="114301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166197" y="4966703"/>
            <a:ext cx="1965273" cy="317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2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Karen Higgins</a:t>
            </a:r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40612" y="2975181"/>
            <a:ext cx="1786077" cy="1613792"/>
            <a:chOff x="0" y="0"/>
            <a:chExt cx="812800" cy="8128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w="76200" cap="sq">
              <a:solidFill>
                <a:srgbClr val="6B62A7"/>
              </a:solidFill>
              <a:prstDash val="solid"/>
              <a:miter/>
            </a:ln>
          </p:spPr>
          <p:txBody>
            <a:bodyPr/>
            <a:lstStyle/>
            <a:p>
              <a:endParaRPr lang="en-GB" sz="1200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29" name="Picture 28" descr="KCETB">
            <a:extLst>
              <a:ext uri="{FF2B5EF4-FFF2-40B4-BE49-F238E27FC236}">
                <a16:creationId xmlns:a16="http://schemas.microsoft.com/office/drawing/2014/main" id="{9AE3E501-ECE6-E2A7-77C6-EA9E6A47C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26" y="1463582"/>
            <a:ext cx="3086732" cy="114285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8664180" y="4966703"/>
            <a:ext cx="2144467" cy="317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2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Martha Bolger</a:t>
            </a:r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F79B4A04-4A73-BD26-BEEC-C614BA7F8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59845" y="2975181"/>
            <a:ext cx="1746397" cy="1613793"/>
            <a:chOff x="29616" y="2543"/>
            <a:chExt cx="865131" cy="876085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5A70C2E-04B9-C563-9EEE-209D0E4C91A2}"/>
                </a:ext>
              </a:extLst>
            </p:cNvPr>
            <p:cNvSpPr/>
            <p:nvPr/>
          </p:nvSpPr>
          <p:spPr>
            <a:xfrm>
              <a:off x="29616" y="2543"/>
              <a:ext cx="865131" cy="876085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w="76200" cap="sq">
              <a:solidFill>
                <a:srgbClr val="6B62A7"/>
              </a:solidFill>
              <a:prstDash val="solid"/>
              <a:miter/>
            </a:ln>
          </p:spPr>
          <p:txBody>
            <a:bodyPr/>
            <a:lstStyle/>
            <a:p>
              <a:br>
                <a:rPr lang="en-IE" sz="1200" dirty="0">
                  <a:ln w="28575">
                    <a:solidFill>
                      <a:schemeClr val="tx1"/>
                    </a:solidFill>
                  </a:ln>
                </a:rPr>
              </a:br>
              <a:endParaRPr lang="en-GB" sz="1200" dirty="0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A5AE0C-0A47-4663-19A9-44198478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1501614"/>
            <a:ext cx="0" cy="385477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9FF0D72-719A-4A02-E1EF-1FBC2CF2A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618429" y="1501614"/>
            <a:ext cx="0" cy="385477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98556-A372-47DE-D8C7-1E4272590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D9FD8930-5DB8-4980-97A1-9884E442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0132"/>
            <a:ext cx="10515600" cy="1325563"/>
          </a:xfrm>
        </p:spPr>
        <p:txBody>
          <a:bodyPr/>
          <a:lstStyle/>
          <a:p>
            <a:r>
              <a:rPr lang="en-GB" dirty="0"/>
              <a:t>Teagasc Adoption</a:t>
            </a:r>
          </a:p>
        </p:txBody>
      </p:sp>
      <p:pic>
        <p:nvPicPr>
          <p:cNvPr id="15" name="Picture 14" descr="We have adopted ALTITUDE - The National Charter for Universal Design in Tertiary Education">
            <a:extLst>
              <a:ext uri="{FF2B5EF4-FFF2-40B4-BE49-F238E27FC236}">
                <a16:creationId xmlns:a16="http://schemas.microsoft.com/office/drawing/2014/main" id="{8054136C-E01A-CC9F-E82B-E7F9C325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5"/>
              </a:clrFrom>
              <a:clrTo>
                <a:srgbClr val="FFFCF5">
                  <a:alpha val="0"/>
                </a:srgbClr>
              </a:clrTo>
            </a:clrChange>
          </a:blip>
          <a:srcRect t="6511" b="9328"/>
          <a:stretch>
            <a:fillRect/>
          </a:stretch>
        </p:blipFill>
        <p:spPr>
          <a:xfrm>
            <a:off x="0" y="0"/>
            <a:ext cx="5505553" cy="5791933"/>
          </a:xfrm>
          <a:prstGeom prst="rect">
            <a:avLst/>
          </a:prstGeom>
        </p:spPr>
      </p:pic>
      <p:pic>
        <p:nvPicPr>
          <p:cNvPr id="16" name="Picture 15" descr="Teagasc">
            <a:extLst>
              <a:ext uri="{FF2B5EF4-FFF2-40B4-BE49-F238E27FC236}">
                <a16:creationId xmlns:a16="http://schemas.microsoft.com/office/drawing/2014/main" id="{195B7F11-B8FE-C6E4-E8FD-977091DC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57" y="894572"/>
            <a:ext cx="5100824" cy="17852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4848DE-23DD-F6A6-8F36-A2DA86BD5F1C}"/>
              </a:ext>
            </a:extLst>
          </p:cNvPr>
          <p:cNvSpPr txBox="1"/>
          <p:nvPr/>
        </p:nvSpPr>
        <p:spPr>
          <a:xfrm>
            <a:off x="9445652" y="4178141"/>
            <a:ext cx="1970929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24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Dr Anne-Marie Butler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185C911D-5D88-861C-A2CA-593E0E06F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0575" y="3588433"/>
            <a:ext cx="2384560" cy="2203500"/>
            <a:chOff x="29616" y="2543"/>
            <a:chExt cx="865131" cy="87608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2705881-8A9C-6494-A3A5-FA228FE8FA66}"/>
                </a:ext>
              </a:extLst>
            </p:cNvPr>
            <p:cNvSpPr/>
            <p:nvPr/>
          </p:nvSpPr>
          <p:spPr>
            <a:xfrm>
              <a:off x="29616" y="2543"/>
              <a:ext cx="865131" cy="876085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w="76200" cap="sq">
              <a:solidFill>
                <a:srgbClr val="6B62A7"/>
              </a:solidFill>
              <a:prstDash val="solid"/>
              <a:miter/>
            </a:ln>
          </p:spPr>
          <p:txBody>
            <a:bodyPr/>
            <a:lstStyle/>
            <a:p>
              <a:br>
                <a:rPr lang="en-IE" sz="1200" dirty="0">
                  <a:ln w="28575">
                    <a:solidFill>
                      <a:schemeClr val="tx1"/>
                    </a:solidFill>
                  </a:ln>
                </a:rPr>
              </a:br>
              <a:endParaRPr lang="en-GB" sz="1200" dirty="0">
                <a:ln w="28575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30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72646-A686-1A34-0A13-5AB003786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F2367BB0-CCA7-6A0B-F5E6-20F14C1E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0132"/>
            <a:ext cx="10515600" cy="1325563"/>
          </a:xfrm>
        </p:spPr>
        <p:txBody>
          <a:bodyPr/>
          <a:lstStyle/>
          <a:p>
            <a:r>
              <a:rPr lang="en-GB" dirty="0"/>
              <a:t>City College Group Adoption</a:t>
            </a:r>
          </a:p>
        </p:txBody>
      </p:sp>
      <p:pic>
        <p:nvPicPr>
          <p:cNvPr id="15" name="Picture 14" descr="We have adopted ALTITUDE - The National Charter for Universal Design in Tertiary Education">
            <a:extLst>
              <a:ext uri="{FF2B5EF4-FFF2-40B4-BE49-F238E27FC236}">
                <a16:creationId xmlns:a16="http://schemas.microsoft.com/office/drawing/2014/main" id="{B1E555F0-D417-87D6-BFE4-FFFDFB88A4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5"/>
              </a:clrFrom>
              <a:clrTo>
                <a:srgbClr val="FFFCF5">
                  <a:alpha val="0"/>
                </a:srgbClr>
              </a:clrTo>
            </a:clrChange>
          </a:blip>
          <a:srcRect t="6511" b="9328"/>
          <a:stretch>
            <a:fillRect/>
          </a:stretch>
        </p:blipFill>
        <p:spPr>
          <a:xfrm>
            <a:off x="0" y="0"/>
            <a:ext cx="5505553" cy="5791933"/>
          </a:xfrm>
          <a:prstGeom prst="rect">
            <a:avLst/>
          </a:prstGeom>
        </p:spPr>
      </p:pic>
      <p:pic>
        <p:nvPicPr>
          <p:cNvPr id="4" name="Picture 3" descr="City College Dublin">
            <a:extLst>
              <a:ext uri="{FF2B5EF4-FFF2-40B4-BE49-F238E27FC236}">
                <a16:creationId xmlns:a16="http://schemas.microsoft.com/office/drawing/2014/main" id="{34A0D2FA-5216-0F0C-2F4B-948E1A226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1" y="533835"/>
            <a:ext cx="3360847" cy="23054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BDFAE1-0632-842A-57CF-96EC679A3B3B}"/>
              </a:ext>
            </a:extLst>
          </p:cNvPr>
          <p:cNvSpPr txBox="1"/>
          <p:nvPr/>
        </p:nvSpPr>
        <p:spPr>
          <a:xfrm>
            <a:off x="9445652" y="4178141"/>
            <a:ext cx="1970929" cy="770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28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Karen Higgins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51C105A5-44B1-301A-3813-232F9A694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1867" y="3505654"/>
            <a:ext cx="2621976" cy="2369058"/>
            <a:chOff x="0" y="0"/>
            <a:chExt cx="812800" cy="8128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38EE0EBF-00A2-F0E9-6677-C5DC42EE4A9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w="76200" cap="sq">
              <a:solidFill>
                <a:srgbClr val="6B62A7"/>
              </a:solidFill>
              <a:prstDash val="solid"/>
              <a:miter/>
            </a:ln>
          </p:spPr>
          <p:txBody>
            <a:bodyPr/>
            <a:lstStyle/>
            <a:p>
              <a:endParaRPr lang="en-GB" sz="1200">
                <a:ln w="28575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76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1B03B-6B8E-A463-925B-288E822B5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3D9AD69E-E9D2-D956-D84E-19CD8725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0132"/>
            <a:ext cx="10515600" cy="1325563"/>
          </a:xfrm>
        </p:spPr>
        <p:txBody>
          <a:bodyPr/>
          <a:lstStyle/>
          <a:p>
            <a:r>
              <a:rPr lang="en-GB" dirty="0"/>
              <a:t>KCETB Adoption</a:t>
            </a:r>
          </a:p>
        </p:txBody>
      </p:sp>
      <p:pic>
        <p:nvPicPr>
          <p:cNvPr id="15" name="Picture 14" descr="We have adopted ALTITUDE - The National Charter for Universal Design in Tertiary Education">
            <a:extLst>
              <a:ext uri="{FF2B5EF4-FFF2-40B4-BE49-F238E27FC236}">
                <a16:creationId xmlns:a16="http://schemas.microsoft.com/office/drawing/2014/main" id="{6281A3D6-0404-87BA-4091-71C12D7C22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5"/>
              </a:clrFrom>
              <a:clrTo>
                <a:srgbClr val="FFFCF5">
                  <a:alpha val="0"/>
                </a:srgbClr>
              </a:clrTo>
            </a:clrChange>
          </a:blip>
          <a:srcRect t="6511" b="9328"/>
          <a:stretch>
            <a:fillRect/>
          </a:stretch>
        </p:blipFill>
        <p:spPr>
          <a:xfrm>
            <a:off x="0" y="0"/>
            <a:ext cx="5505553" cy="57919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540A58-FF64-4D1E-BC24-5CC7EE50109E}"/>
              </a:ext>
            </a:extLst>
          </p:cNvPr>
          <p:cNvSpPr txBox="1"/>
          <p:nvPr/>
        </p:nvSpPr>
        <p:spPr>
          <a:xfrm>
            <a:off x="9445652" y="4178141"/>
            <a:ext cx="1970929" cy="770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28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Martha Bolger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2E548487-D699-FA4E-CFFA-B88B92ED5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7646" y="3429557"/>
            <a:ext cx="2790418" cy="2521252"/>
            <a:chOff x="0" y="0"/>
            <a:chExt cx="812800" cy="812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693C47C2-8445-9A81-0A71-6848E7B228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w="76200" cap="sq">
              <a:solidFill>
                <a:srgbClr val="6B62A7"/>
              </a:solidFill>
              <a:prstDash val="solid"/>
              <a:miter/>
            </a:ln>
          </p:spPr>
          <p:txBody>
            <a:bodyPr/>
            <a:lstStyle/>
            <a:p>
              <a:endParaRPr lang="en-GB" sz="1200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7" name="Picture 6" descr="KCETB">
            <a:extLst>
              <a:ext uri="{FF2B5EF4-FFF2-40B4-BE49-F238E27FC236}">
                <a16:creationId xmlns:a16="http://schemas.microsoft.com/office/drawing/2014/main" id="{5430FF69-D7C9-D3DC-33DD-ED8424E22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52" y="729411"/>
            <a:ext cx="5170364" cy="19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33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mCxFb8A"/>
  <p:tag name="ARTICULATE_SLIDE_THUMBNAIL_REFRESH" val="1"/>
  <p:tag name="ARTICULATE_PROJECT_OPEN" val="0"/>
  <p:tag name="ARTICULATE_SLIDE_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2AF05E-AC85-4575-96A7-0CB551DB5C35}">
  <ds:schemaRefs>
    <ds:schemaRef ds:uri="08bc5d0b-0754-4961-97d7-107622ce32d0"/>
    <ds:schemaRef ds:uri="581bb530-5988-420c-ac06-6ab112aad2d4"/>
    <ds:schemaRef ds:uri="f44b590d-ba36-4f29-88cd-da1e6fced6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F710C0-C923-4CB9-97E4-03351FD6F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FD9C87-6EB3-47AD-B61B-65A9C6294060}"/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446</Words>
  <Application>Microsoft Office PowerPoint</Application>
  <PresentationFormat>Widescreen</PresentationFormat>
  <Paragraphs>66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League Spartan</vt:lpstr>
      <vt:lpstr>Tw Cen MT</vt:lpstr>
      <vt:lpstr>1_Office Theme</vt:lpstr>
      <vt:lpstr>2_Office Theme</vt:lpstr>
      <vt:lpstr>ALTITUDE</vt:lpstr>
      <vt:lpstr>In This Session</vt:lpstr>
      <vt:lpstr>Reminder: Mission of the ALTITUDE Project</vt:lpstr>
      <vt:lpstr>Reminder of the ALTITUDE Timeline</vt:lpstr>
      <vt:lpstr>Adoption Yr 1 – 23 Institutions on Board!</vt:lpstr>
      <vt:lpstr>Welcoming New ALTITUDE Adopters</vt:lpstr>
      <vt:lpstr>Teagasc Adoption</vt:lpstr>
      <vt:lpstr>City College Group Adoption</vt:lpstr>
      <vt:lpstr>KCETB Adoption</vt:lpstr>
      <vt:lpstr>Examples of ALTITUDE’s Early Impact</vt:lpstr>
      <vt:lpstr>Socialising the Charter and Prof Development</vt:lpstr>
      <vt:lpstr>Pillar-based Example: Physical Environment</vt:lpstr>
      <vt:lpstr>Next: The National ALTITUDE Community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Ryder</dc:creator>
  <cp:lastModifiedBy>Dara Ryder</cp:lastModifiedBy>
  <cp:revision>3</cp:revision>
  <dcterms:created xsi:type="dcterms:W3CDTF">2018-04-13T09:57:38Z</dcterms:created>
  <dcterms:modified xsi:type="dcterms:W3CDTF">2026-03-12T14:52:47Z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95725FFA-EDBD-44D1-8FEE-7A272E4E4258</vt:lpwstr>
  </property>
  <property fmtid="{D5CDD505-2E9C-101B-9397-08002B2CF9AE}" pid="3" name="ArticulatePath">
    <vt:lpwstr>What is UDL</vt:lpwstr>
  </property>
  <property fmtid="{D5CDD505-2E9C-101B-9397-08002B2CF9AE}" pid="4" name="ContentTypeId">
    <vt:lpwstr>0x01010069946560433F2B4BAC6115A870028350</vt:lpwstr>
  </property>
  <property fmtid="{D5CDD505-2E9C-101B-9397-08002B2CF9AE}" pid="5" name="Order">
    <vt:r8>67600</vt:r8>
  </property>
  <property fmtid="{D5CDD505-2E9C-101B-9397-08002B2CF9AE}" pid="6" name="MediaServiceImageTags">
    <vt:lpwstr/>
  </property>
</Properties>
</file>