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notesMasterIdLst>
    <p:notesMasterId r:id="rId10"/>
  </p:notesMasterIdLst>
  <p:sldIdLst>
    <p:sldId id="256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09B"/>
    <a:srgbClr val="EE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FD13EE-18AB-4C87-BAFE-5722F3F2ED68}" v="95" dt="2024-11-14T17:24:00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00" autoAdjust="0"/>
  </p:normalViewPr>
  <p:slideViewPr>
    <p:cSldViewPr snapToGrid="0">
      <p:cViewPr varScale="1">
        <p:scale>
          <a:sx n="98" d="100"/>
          <a:sy n="98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O'Rourke" userId="f36a576b-c06f-4e27-b341-dcf4bf9c1f2f" providerId="ADAL" clId="{A9FD13EE-18AB-4C87-BAFE-5722F3F2ED68}"/>
    <pc:docChg chg="undo custSel addSld delSld modSld addMainMaster delMainMaster modMainMaster">
      <pc:chgData name="Danielle O'Rourke" userId="f36a576b-c06f-4e27-b341-dcf4bf9c1f2f" providerId="ADAL" clId="{A9FD13EE-18AB-4C87-BAFE-5722F3F2ED68}" dt="2024-11-14T17:24:21.132" v="1362" actId="962"/>
      <pc:docMkLst>
        <pc:docMk/>
      </pc:docMkLst>
      <pc:sldChg chg="addSp delSp modSp mod setBg modClrScheme addAnim delAnim chgLayout">
        <pc:chgData name="Danielle O'Rourke" userId="f36a576b-c06f-4e27-b341-dcf4bf9c1f2f" providerId="ADAL" clId="{A9FD13EE-18AB-4C87-BAFE-5722F3F2ED68}" dt="2024-11-13T16:34:45.292" v="1053" actId="478"/>
        <pc:sldMkLst>
          <pc:docMk/>
          <pc:sldMk cId="4111666741" sldId="256"/>
        </pc:sldMkLst>
        <pc:spChg chg="mod ord">
          <ac:chgData name="Danielle O'Rourke" userId="f36a576b-c06f-4e27-b341-dcf4bf9c1f2f" providerId="ADAL" clId="{A9FD13EE-18AB-4C87-BAFE-5722F3F2ED68}" dt="2024-11-13T16:20:05.812" v="636" actId="12788"/>
          <ac:spMkLst>
            <pc:docMk/>
            <pc:sldMk cId="4111666741" sldId="256"/>
            <ac:spMk id="2" creationId="{AB0BC15C-6951-4377-33E2-A0835376AAFE}"/>
          </ac:spMkLst>
        </pc:spChg>
        <pc:spChg chg="add del mod ord">
          <ac:chgData name="Danielle O'Rourke" userId="f36a576b-c06f-4e27-b341-dcf4bf9c1f2f" providerId="ADAL" clId="{A9FD13EE-18AB-4C87-BAFE-5722F3F2ED68}" dt="2024-11-13T16:20:05.812" v="636" actId="12788"/>
          <ac:spMkLst>
            <pc:docMk/>
            <pc:sldMk cId="4111666741" sldId="256"/>
            <ac:spMk id="3" creationId="{D2B98C37-ECF4-ED19-E5B6-DEBB86A4FBFC}"/>
          </ac:spMkLst>
        </pc:spChg>
        <pc:spChg chg="add del mod">
          <ac:chgData name="Danielle O'Rourke" userId="f36a576b-c06f-4e27-b341-dcf4bf9c1f2f" providerId="ADAL" clId="{A9FD13EE-18AB-4C87-BAFE-5722F3F2ED68}" dt="2024-11-13T16:08:45.767" v="553" actId="478"/>
          <ac:spMkLst>
            <pc:docMk/>
            <pc:sldMk cId="4111666741" sldId="256"/>
            <ac:spMk id="9" creationId="{31889D32-67A4-2F1F-EC00-78BC40C1D446}"/>
          </ac:spMkLst>
        </pc:spChg>
        <pc:spChg chg="add del">
          <ac:chgData name="Danielle O'Rourke" userId="f36a576b-c06f-4e27-b341-dcf4bf9c1f2f" providerId="ADAL" clId="{A9FD13EE-18AB-4C87-BAFE-5722F3F2ED68}" dt="2024-11-13T15:49:20.054" v="28" actId="26606"/>
          <ac:spMkLst>
            <pc:docMk/>
            <pc:sldMk cId="4111666741" sldId="256"/>
            <ac:spMk id="10" creationId="{854DEE1C-7FD6-4FA0-A96A-BDF952F199AB}"/>
          </ac:spMkLst>
        </pc:spChg>
        <pc:spChg chg="add del mod">
          <ac:chgData name="Danielle O'Rourke" userId="f36a576b-c06f-4e27-b341-dcf4bf9c1f2f" providerId="ADAL" clId="{A9FD13EE-18AB-4C87-BAFE-5722F3F2ED68}" dt="2024-11-13T16:34:45.292" v="1053" actId="478"/>
          <ac:spMkLst>
            <pc:docMk/>
            <pc:sldMk cId="4111666741" sldId="256"/>
            <ac:spMk id="11" creationId="{C3EE8188-E88F-C0F3-05FE-BC547380807F}"/>
          </ac:spMkLst>
        </pc:spChg>
        <pc:spChg chg="add del">
          <ac:chgData name="Danielle O'Rourke" userId="f36a576b-c06f-4e27-b341-dcf4bf9c1f2f" providerId="ADAL" clId="{A9FD13EE-18AB-4C87-BAFE-5722F3F2ED68}" dt="2024-11-13T15:49:24.333" v="30" actId="26606"/>
          <ac:spMkLst>
            <pc:docMk/>
            <pc:sldMk cId="4111666741" sldId="256"/>
            <ac:spMk id="12" creationId="{86FD7672-78BE-4D6F-A711-2CDB79B52DFF}"/>
          </ac:spMkLst>
        </pc:spChg>
        <pc:spChg chg="add del">
          <ac:chgData name="Danielle O'Rourke" userId="f36a576b-c06f-4e27-b341-dcf4bf9c1f2f" providerId="ADAL" clId="{A9FD13EE-18AB-4C87-BAFE-5722F3F2ED68}" dt="2024-11-13T15:49:24.333" v="30" actId="26606"/>
          <ac:spMkLst>
            <pc:docMk/>
            <pc:sldMk cId="4111666741" sldId="256"/>
            <ac:spMk id="13" creationId="{19D32F93-50AC-4C46-A5DB-291C60DDB7BD}"/>
          </ac:spMkLst>
        </pc:spChg>
        <pc:spChg chg="add del">
          <ac:chgData name="Danielle O'Rourke" userId="f36a576b-c06f-4e27-b341-dcf4bf9c1f2f" providerId="ADAL" clId="{A9FD13EE-18AB-4C87-BAFE-5722F3F2ED68}" dt="2024-11-13T15:49:24.333" v="30" actId="26606"/>
          <ac:spMkLst>
            <pc:docMk/>
            <pc:sldMk cId="4111666741" sldId="256"/>
            <ac:spMk id="14" creationId="{827DC2C4-B485-428A-BF4A-472D2967F47F}"/>
          </ac:spMkLst>
        </pc:spChg>
        <pc:spChg chg="add del">
          <ac:chgData name="Danielle O'Rourke" userId="f36a576b-c06f-4e27-b341-dcf4bf9c1f2f" providerId="ADAL" clId="{A9FD13EE-18AB-4C87-BAFE-5722F3F2ED68}" dt="2024-11-13T15:49:24.333" v="30" actId="26606"/>
          <ac:spMkLst>
            <pc:docMk/>
            <pc:sldMk cId="4111666741" sldId="256"/>
            <ac:spMk id="16" creationId="{4A62647B-1222-407C-8740-5A497612B1F5}"/>
          </ac:spMkLst>
        </pc:spChg>
        <pc:spChg chg="add del">
          <ac:chgData name="Danielle O'Rourke" userId="f36a576b-c06f-4e27-b341-dcf4bf9c1f2f" providerId="ADAL" clId="{A9FD13EE-18AB-4C87-BAFE-5722F3F2ED68}" dt="2024-11-13T15:49:27.328" v="32" actId="26606"/>
          <ac:spMkLst>
            <pc:docMk/>
            <pc:sldMk cId="4111666741" sldId="256"/>
            <ac:spMk id="18" creationId="{93245F62-CCC4-49E4-B95B-EA6C1E790510}"/>
          </ac:spMkLst>
        </pc:spChg>
        <pc:spChg chg="add del">
          <ac:chgData name="Danielle O'Rourke" userId="f36a576b-c06f-4e27-b341-dcf4bf9c1f2f" providerId="ADAL" clId="{A9FD13EE-18AB-4C87-BAFE-5722F3F2ED68}" dt="2024-11-13T15:49:27.328" v="32" actId="26606"/>
          <ac:spMkLst>
            <pc:docMk/>
            <pc:sldMk cId="4111666741" sldId="256"/>
            <ac:spMk id="19" creationId="{E6C0DD6B-6AA3-448F-9B99-8386295BC1B4}"/>
          </ac:spMkLst>
        </pc:spChg>
        <pc:picChg chg="add mod">
          <ac:chgData name="Danielle O'Rourke" userId="f36a576b-c06f-4e27-b341-dcf4bf9c1f2f" providerId="ADAL" clId="{A9FD13EE-18AB-4C87-BAFE-5722F3F2ED68}" dt="2024-11-13T15:49:27.727" v="34" actId="931"/>
          <ac:picMkLst>
            <pc:docMk/>
            <pc:sldMk cId="4111666741" sldId="256"/>
            <ac:picMk id="5" creationId="{C236C64B-FEC7-7972-E4A7-0CE7022AB293}"/>
          </ac:picMkLst>
        </pc:picChg>
        <pc:picChg chg="add mod">
          <ac:chgData name="Danielle O'Rourke" userId="f36a576b-c06f-4e27-b341-dcf4bf9c1f2f" providerId="ADAL" clId="{A9FD13EE-18AB-4C87-BAFE-5722F3F2ED68}" dt="2024-11-13T16:20:30.995" v="641" actId="12788"/>
          <ac:picMkLst>
            <pc:docMk/>
            <pc:sldMk cId="4111666741" sldId="256"/>
            <ac:picMk id="7" creationId="{7F4ACE96-0E1F-DF83-C951-3810F103BE30}"/>
          </ac:picMkLst>
        </pc:picChg>
      </pc:sldChg>
      <pc:sldChg chg="addSp delSp modSp new del mod">
        <pc:chgData name="Danielle O'Rourke" userId="f36a576b-c06f-4e27-b341-dcf4bf9c1f2f" providerId="ADAL" clId="{A9FD13EE-18AB-4C87-BAFE-5722F3F2ED68}" dt="2024-11-13T15:52:12.692" v="160" actId="47"/>
        <pc:sldMkLst>
          <pc:docMk/>
          <pc:sldMk cId="241393357" sldId="257"/>
        </pc:sldMkLst>
        <pc:spChg chg="del">
          <ac:chgData name="Danielle O'Rourke" userId="f36a576b-c06f-4e27-b341-dcf4bf9c1f2f" providerId="ADAL" clId="{A9FD13EE-18AB-4C87-BAFE-5722F3F2ED68}" dt="2024-11-13T15:51:46.707" v="151" actId="931"/>
          <ac:spMkLst>
            <pc:docMk/>
            <pc:sldMk cId="241393357" sldId="257"/>
            <ac:spMk id="3" creationId="{91860030-7996-4475-0129-F5237D0DB4B4}"/>
          </ac:spMkLst>
        </pc:spChg>
        <pc:picChg chg="add mod">
          <ac:chgData name="Danielle O'Rourke" userId="f36a576b-c06f-4e27-b341-dcf4bf9c1f2f" providerId="ADAL" clId="{A9FD13EE-18AB-4C87-BAFE-5722F3F2ED68}" dt="2024-11-13T15:51:47.828" v="153" actId="962"/>
          <ac:picMkLst>
            <pc:docMk/>
            <pc:sldMk cId="241393357" sldId="257"/>
            <ac:picMk id="5" creationId="{2B25170D-C45E-2840-83AB-50599341CC8C}"/>
          </ac:picMkLst>
        </pc:picChg>
      </pc:sldChg>
      <pc:sldChg chg="modSp new del mod setBg">
        <pc:chgData name="Danielle O'Rourke" userId="f36a576b-c06f-4e27-b341-dcf4bf9c1f2f" providerId="ADAL" clId="{A9FD13EE-18AB-4C87-BAFE-5722F3F2ED68}" dt="2024-11-13T16:08:01.816" v="542" actId="47"/>
        <pc:sldMkLst>
          <pc:docMk/>
          <pc:sldMk cId="2977880389" sldId="257"/>
        </pc:sldMkLst>
        <pc:spChg chg="mod">
          <ac:chgData name="Danielle O'Rourke" userId="f36a576b-c06f-4e27-b341-dcf4bf9c1f2f" providerId="ADAL" clId="{A9FD13EE-18AB-4C87-BAFE-5722F3F2ED68}" dt="2024-11-13T16:03:39.047" v="518" actId="2711"/>
          <ac:spMkLst>
            <pc:docMk/>
            <pc:sldMk cId="2977880389" sldId="257"/>
            <ac:spMk id="2" creationId="{AA1DE111-1A89-A3D7-FF18-02F3097ECCAE}"/>
          </ac:spMkLst>
        </pc:spChg>
      </pc:sldChg>
      <pc:sldChg chg="addSp delSp modSp add del mod">
        <pc:chgData name="Danielle O'Rourke" userId="f36a576b-c06f-4e27-b341-dcf4bf9c1f2f" providerId="ADAL" clId="{A9FD13EE-18AB-4C87-BAFE-5722F3F2ED68}" dt="2024-11-13T15:52:11.773" v="159" actId="47"/>
        <pc:sldMkLst>
          <pc:docMk/>
          <pc:sldMk cId="2214702727" sldId="258"/>
        </pc:sldMkLst>
        <pc:picChg chg="add mod">
          <ac:chgData name="Danielle O'Rourke" userId="f36a576b-c06f-4e27-b341-dcf4bf9c1f2f" providerId="ADAL" clId="{A9FD13EE-18AB-4C87-BAFE-5722F3F2ED68}" dt="2024-11-13T15:52:06.658" v="158" actId="12788"/>
          <ac:picMkLst>
            <pc:docMk/>
            <pc:sldMk cId="2214702727" sldId="258"/>
            <ac:picMk id="4" creationId="{C7247892-DA18-9143-2AFF-F1FBE5F331C1}"/>
          </ac:picMkLst>
        </pc:picChg>
        <pc:picChg chg="del">
          <ac:chgData name="Danielle O'Rourke" userId="f36a576b-c06f-4e27-b341-dcf4bf9c1f2f" providerId="ADAL" clId="{A9FD13EE-18AB-4C87-BAFE-5722F3F2ED68}" dt="2024-11-13T15:51:57.847" v="155" actId="478"/>
          <ac:picMkLst>
            <pc:docMk/>
            <pc:sldMk cId="2214702727" sldId="258"/>
            <ac:picMk id="7" creationId="{47AD89E4-C47B-69D8-F405-B46CE74C4A63}"/>
          </ac:picMkLst>
        </pc:picChg>
      </pc:sldChg>
      <pc:sldChg chg="addSp delSp modSp new add del mod setBg modClrScheme chgLayout">
        <pc:chgData name="Danielle O'Rourke" userId="f36a576b-c06f-4e27-b341-dcf4bf9c1f2f" providerId="ADAL" clId="{A9FD13EE-18AB-4C87-BAFE-5722F3F2ED68}" dt="2024-11-13T16:47:24.218" v="1309" actId="962"/>
        <pc:sldMkLst>
          <pc:docMk/>
          <pc:sldMk cId="3800498519" sldId="258"/>
        </pc:sldMkLst>
        <pc:spChg chg="mod ord">
          <ac:chgData name="Danielle O'Rourke" userId="f36a576b-c06f-4e27-b341-dcf4bf9c1f2f" providerId="ADAL" clId="{A9FD13EE-18AB-4C87-BAFE-5722F3F2ED68}" dt="2024-11-13T16:16:45.311" v="596" actId="700"/>
          <ac:spMkLst>
            <pc:docMk/>
            <pc:sldMk cId="3800498519" sldId="258"/>
            <ac:spMk id="2" creationId="{47AA82DD-2337-4C9D-8A1D-A103F120B3A4}"/>
          </ac:spMkLst>
        </pc:spChg>
        <pc:spChg chg="mod ord">
          <ac:chgData name="Danielle O'Rourke" userId="f36a576b-c06f-4e27-b341-dcf4bf9c1f2f" providerId="ADAL" clId="{A9FD13EE-18AB-4C87-BAFE-5722F3F2ED68}" dt="2024-11-13T16:44:17.526" v="1291" actId="403"/>
          <ac:spMkLst>
            <pc:docMk/>
            <pc:sldMk cId="3800498519" sldId="258"/>
            <ac:spMk id="3" creationId="{DEF486E9-278D-0A47-AA83-7EC89368F9DE}"/>
          </ac:spMkLst>
        </pc:spChg>
        <pc:spChg chg="add del mod">
          <ac:chgData name="Danielle O'Rourke" userId="f36a576b-c06f-4e27-b341-dcf4bf9c1f2f" providerId="ADAL" clId="{A9FD13EE-18AB-4C87-BAFE-5722F3F2ED68}" dt="2024-11-13T15:57:59.679" v="368" actId="478"/>
          <ac:spMkLst>
            <pc:docMk/>
            <pc:sldMk cId="3800498519" sldId="258"/>
            <ac:spMk id="7" creationId="{809EF45B-D8B2-DCCB-0A0C-C1E0A862C04F}"/>
          </ac:spMkLst>
        </pc:spChg>
        <pc:grpChg chg="add del mod">
          <ac:chgData name="Danielle O'Rourke" userId="f36a576b-c06f-4e27-b341-dcf4bf9c1f2f" providerId="ADAL" clId="{A9FD13EE-18AB-4C87-BAFE-5722F3F2ED68}" dt="2024-11-13T16:08:17.135" v="545" actId="478"/>
          <ac:grpSpMkLst>
            <pc:docMk/>
            <pc:sldMk cId="3800498519" sldId="258"/>
            <ac:grpSpMk id="14" creationId="{1D518D56-242F-ED94-CC6F-DEDA7058394A}"/>
          </ac:grpSpMkLst>
        </pc:grpChg>
        <pc:picChg chg="add del mod">
          <ac:chgData name="Danielle O'Rourke" userId="f36a576b-c06f-4e27-b341-dcf4bf9c1f2f" providerId="ADAL" clId="{A9FD13EE-18AB-4C87-BAFE-5722F3F2ED68}" dt="2024-11-13T15:57:27.084" v="358" actId="478"/>
          <ac:picMkLst>
            <pc:docMk/>
            <pc:sldMk cId="3800498519" sldId="258"/>
            <ac:picMk id="4" creationId="{6BA9DD92-1737-4C50-D70C-74ECB065502C}"/>
          </ac:picMkLst>
        </pc:picChg>
        <pc:picChg chg="add del mod">
          <ac:chgData name="Danielle O'Rourke" userId="f36a576b-c06f-4e27-b341-dcf4bf9c1f2f" providerId="ADAL" clId="{A9FD13EE-18AB-4C87-BAFE-5722F3F2ED68}" dt="2024-11-13T15:57:57.408" v="366" actId="478"/>
          <ac:picMkLst>
            <pc:docMk/>
            <pc:sldMk cId="3800498519" sldId="258"/>
            <ac:picMk id="6" creationId="{3CA4A515-825C-A83D-BD65-655AA849377C}"/>
          </ac:picMkLst>
        </pc:picChg>
        <pc:picChg chg="add del mod">
          <ac:chgData name="Danielle O'Rourke" userId="f36a576b-c06f-4e27-b341-dcf4bf9c1f2f" providerId="ADAL" clId="{A9FD13EE-18AB-4C87-BAFE-5722F3F2ED68}" dt="2024-11-13T16:08:15.645" v="544" actId="478"/>
          <ac:picMkLst>
            <pc:docMk/>
            <pc:sldMk cId="3800498519" sldId="258"/>
            <ac:picMk id="9" creationId="{1FE80BF8-3082-33EF-DBD3-4D9FEBA290F0}"/>
          </ac:picMkLst>
        </pc:picChg>
        <pc:picChg chg="add mod">
          <ac:chgData name="Danielle O'Rourke" userId="f36a576b-c06f-4e27-b341-dcf4bf9c1f2f" providerId="ADAL" clId="{A9FD13EE-18AB-4C87-BAFE-5722F3F2ED68}" dt="2024-11-13T16:00:26.307" v="493" actId="164"/>
          <ac:picMkLst>
            <pc:docMk/>
            <pc:sldMk cId="3800498519" sldId="258"/>
            <ac:picMk id="11" creationId="{DA296118-3F6A-6C67-4B52-537713A4B595}"/>
          </ac:picMkLst>
        </pc:picChg>
        <pc:picChg chg="add mod">
          <ac:chgData name="Danielle O'Rourke" userId="f36a576b-c06f-4e27-b341-dcf4bf9c1f2f" providerId="ADAL" clId="{A9FD13EE-18AB-4C87-BAFE-5722F3F2ED68}" dt="2024-11-13T16:00:26.307" v="493" actId="164"/>
          <ac:picMkLst>
            <pc:docMk/>
            <pc:sldMk cId="3800498519" sldId="258"/>
            <ac:picMk id="12" creationId="{1CB06B2B-10D1-9F10-121D-E529DD964F64}"/>
          </ac:picMkLst>
        </pc:picChg>
        <pc:picChg chg="add mod">
          <ac:chgData name="Danielle O'Rourke" userId="f36a576b-c06f-4e27-b341-dcf4bf9c1f2f" providerId="ADAL" clId="{A9FD13EE-18AB-4C87-BAFE-5722F3F2ED68}" dt="2024-11-13T16:00:26.307" v="493" actId="164"/>
          <ac:picMkLst>
            <pc:docMk/>
            <pc:sldMk cId="3800498519" sldId="258"/>
            <ac:picMk id="13" creationId="{FBA1D5F9-1804-9695-6A9E-C3024192B5D8}"/>
          </ac:picMkLst>
        </pc:picChg>
        <pc:picChg chg="add mod">
          <ac:chgData name="Danielle O'Rourke" userId="f36a576b-c06f-4e27-b341-dcf4bf9c1f2f" providerId="ADAL" clId="{A9FD13EE-18AB-4C87-BAFE-5722F3F2ED68}" dt="2024-11-13T16:47:24.218" v="1309" actId="962"/>
          <ac:picMkLst>
            <pc:docMk/>
            <pc:sldMk cId="3800498519" sldId="258"/>
            <ac:picMk id="16" creationId="{54F67960-9BFB-966C-C759-9E3AEAD023E5}"/>
          </ac:picMkLst>
        </pc:picChg>
      </pc:sldChg>
      <pc:sldChg chg="addSp delSp modSp add mod modClrScheme chgLayout">
        <pc:chgData name="Danielle O'Rourke" userId="f36a576b-c06f-4e27-b341-dcf4bf9c1f2f" providerId="ADAL" clId="{A9FD13EE-18AB-4C87-BAFE-5722F3F2ED68}" dt="2024-11-13T16:47:35.219" v="1310" actId="962"/>
        <pc:sldMkLst>
          <pc:docMk/>
          <pc:sldMk cId="1565828517" sldId="259"/>
        </pc:sldMkLst>
        <pc:spChg chg="mod ord">
          <ac:chgData name="Danielle O'Rourke" userId="f36a576b-c06f-4e27-b341-dcf4bf9c1f2f" providerId="ADAL" clId="{A9FD13EE-18AB-4C87-BAFE-5722F3F2ED68}" dt="2024-11-13T16:21:07.159" v="646" actId="700"/>
          <ac:spMkLst>
            <pc:docMk/>
            <pc:sldMk cId="1565828517" sldId="259"/>
            <ac:spMk id="2" creationId="{3A006946-4185-43A2-A697-395021E0A764}"/>
          </ac:spMkLst>
        </pc:spChg>
        <pc:spChg chg="del mod">
          <ac:chgData name="Danielle O'Rourke" userId="f36a576b-c06f-4e27-b341-dcf4bf9c1f2f" providerId="ADAL" clId="{A9FD13EE-18AB-4C87-BAFE-5722F3F2ED68}" dt="2024-11-13T16:21:14.733" v="648" actId="478"/>
          <ac:spMkLst>
            <pc:docMk/>
            <pc:sldMk cId="1565828517" sldId="259"/>
            <ac:spMk id="3" creationId="{487D58F8-0076-E0FE-4F6A-1BF642B109CC}"/>
          </ac:spMkLst>
        </pc:spChg>
        <pc:spChg chg="add del mod ord">
          <ac:chgData name="Danielle O'Rourke" userId="f36a576b-c06f-4e27-b341-dcf4bf9c1f2f" providerId="ADAL" clId="{A9FD13EE-18AB-4C87-BAFE-5722F3F2ED68}" dt="2024-11-13T16:20:52.466" v="644" actId="700"/>
          <ac:spMkLst>
            <pc:docMk/>
            <pc:sldMk cId="1565828517" sldId="259"/>
            <ac:spMk id="4" creationId="{E16A9FB4-1ADF-D903-21A1-2D5ACDB167EE}"/>
          </ac:spMkLst>
        </pc:spChg>
        <pc:spChg chg="add del mod ord">
          <ac:chgData name="Danielle O'Rourke" userId="f36a576b-c06f-4e27-b341-dcf4bf9c1f2f" providerId="ADAL" clId="{A9FD13EE-18AB-4C87-BAFE-5722F3F2ED68}" dt="2024-11-13T16:21:00.789" v="645" actId="700"/>
          <ac:spMkLst>
            <pc:docMk/>
            <pc:sldMk cId="1565828517" sldId="259"/>
            <ac:spMk id="5" creationId="{FCA3E9FF-D37E-7F93-E88F-37F5B114B813}"/>
          </ac:spMkLst>
        </pc:spChg>
        <pc:spChg chg="add del mod ord">
          <ac:chgData name="Danielle O'Rourke" userId="f36a576b-c06f-4e27-b341-dcf4bf9c1f2f" providerId="ADAL" clId="{A9FD13EE-18AB-4C87-BAFE-5722F3F2ED68}" dt="2024-11-13T16:21:07.159" v="646" actId="700"/>
          <ac:spMkLst>
            <pc:docMk/>
            <pc:sldMk cId="1565828517" sldId="259"/>
            <ac:spMk id="7" creationId="{EE44F67A-BBED-CC42-C9D1-68497EC48315}"/>
          </ac:spMkLst>
        </pc:spChg>
        <pc:spChg chg="add mod ord">
          <ac:chgData name="Danielle O'Rourke" userId="f36a576b-c06f-4e27-b341-dcf4bf9c1f2f" providerId="ADAL" clId="{A9FD13EE-18AB-4C87-BAFE-5722F3F2ED68}" dt="2024-11-13T16:21:21.981" v="651" actId="14100"/>
          <ac:spMkLst>
            <pc:docMk/>
            <pc:sldMk cId="1565828517" sldId="259"/>
            <ac:spMk id="8" creationId="{B2DA33A7-9DD4-5715-C941-8653132FDF33}"/>
          </ac:spMkLst>
        </pc:spChg>
        <pc:picChg chg="del mod">
          <ac:chgData name="Danielle O'Rourke" userId="f36a576b-c06f-4e27-b341-dcf4bf9c1f2f" providerId="ADAL" clId="{A9FD13EE-18AB-4C87-BAFE-5722F3F2ED68}" dt="2024-11-13T16:21:33.406" v="653" actId="478"/>
          <ac:picMkLst>
            <pc:docMk/>
            <pc:sldMk cId="1565828517" sldId="259"/>
            <ac:picMk id="6" creationId="{37E77556-A644-B2C9-A7A1-88C6C4718D7F}"/>
          </ac:picMkLst>
        </pc:picChg>
        <pc:picChg chg="add mod">
          <ac:chgData name="Danielle O'Rourke" userId="f36a576b-c06f-4e27-b341-dcf4bf9c1f2f" providerId="ADAL" clId="{A9FD13EE-18AB-4C87-BAFE-5722F3F2ED68}" dt="2024-11-13T16:47:35.219" v="1310" actId="962"/>
          <ac:picMkLst>
            <pc:docMk/>
            <pc:sldMk cId="1565828517" sldId="259"/>
            <ac:picMk id="10" creationId="{1DBBAEF0-7D62-512A-312A-4AEDB6032C02}"/>
          </ac:picMkLst>
        </pc:picChg>
        <pc:picChg chg="mod">
          <ac:chgData name="Danielle O'Rourke" userId="f36a576b-c06f-4e27-b341-dcf4bf9c1f2f" providerId="ADAL" clId="{A9FD13EE-18AB-4C87-BAFE-5722F3F2ED68}" dt="2024-11-13T16:21:47.645" v="658" actId="408"/>
          <ac:picMkLst>
            <pc:docMk/>
            <pc:sldMk cId="1565828517" sldId="259"/>
            <ac:picMk id="13" creationId="{88A9E607-FD63-DAEE-1F9D-10F20745D87B}"/>
          </ac:picMkLst>
        </pc:picChg>
        <pc:picChg chg="mod">
          <ac:chgData name="Danielle O'Rourke" userId="f36a576b-c06f-4e27-b341-dcf4bf9c1f2f" providerId="ADAL" clId="{A9FD13EE-18AB-4C87-BAFE-5722F3F2ED68}" dt="2024-11-13T16:21:47.645" v="658" actId="408"/>
          <ac:picMkLst>
            <pc:docMk/>
            <pc:sldMk cId="1565828517" sldId="259"/>
            <ac:picMk id="15" creationId="{69F11335-D71D-9418-8E2B-73150846DC8C}"/>
          </ac:picMkLst>
        </pc:picChg>
        <pc:picChg chg="mod">
          <ac:chgData name="Danielle O'Rourke" userId="f36a576b-c06f-4e27-b341-dcf4bf9c1f2f" providerId="ADAL" clId="{A9FD13EE-18AB-4C87-BAFE-5722F3F2ED68}" dt="2024-11-13T16:21:47.645" v="658" actId="408"/>
          <ac:picMkLst>
            <pc:docMk/>
            <pc:sldMk cId="1565828517" sldId="259"/>
            <ac:picMk id="19" creationId="{1FF8BBC2-A6B8-C9A0-A074-A81B5712366C}"/>
          </ac:picMkLst>
        </pc:picChg>
      </pc:sldChg>
      <pc:sldChg chg="addSp delSp modSp add mod setBg modClrScheme modAnim chgLayout">
        <pc:chgData name="Danielle O'Rourke" userId="f36a576b-c06f-4e27-b341-dcf4bf9c1f2f" providerId="ADAL" clId="{A9FD13EE-18AB-4C87-BAFE-5722F3F2ED68}" dt="2024-11-13T16:48:24.940" v="1323" actId="13244"/>
        <pc:sldMkLst>
          <pc:docMk/>
          <pc:sldMk cId="1417134321" sldId="260"/>
        </pc:sldMkLst>
        <pc:spChg chg="mod ord">
          <ac:chgData name="Danielle O'Rourke" userId="f36a576b-c06f-4e27-b341-dcf4bf9c1f2f" providerId="ADAL" clId="{A9FD13EE-18AB-4C87-BAFE-5722F3F2ED68}" dt="2024-11-13T16:30:12.300" v="1010" actId="1076"/>
          <ac:spMkLst>
            <pc:docMk/>
            <pc:sldMk cId="1417134321" sldId="260"/>
            <ac:spMk id="2" creationId="{3A006946-4185-43A2-A697-395021E0A764}"/>
          </ac:spMkLst>
        </pc:spChg>
        <pc:spChg chg="add del mod ord">
          <ac:chgData name="Danielle O'Rourke" userId="f36a576b-c06f-4e27-b341-dcf4bf9c1f2f" providerId="ADAL" clId="{A9FD13EE-18AB-4C87-BAFE-5722F3F2ED68}" dt="2024-11-13T16:21:54.078" v="659" actId="478"/>
          <ac:spMkLst>
            <pc:docMk/>
            <pc:sldMk cId="1417134321" sldId="260"/>
            <ac:spMk id="3" creationId="{368C2172-7C26-8262-9FB2-A889AC20BD11}"/>
          </ac:spMkLst>
        </pc:spChg>
        <pc:spChg chg="del mod">
          <ac:chgData name="Danielle O'Rourke" userId="f36a576b-c06f-4e27-b341-dcf4bf9c1f2f" providerId="ADAL" clId="{A9FD13EE-18AB-4C87-BAFE-5722F3F2ED68}" dt="2024-11-13T16:26:46.060" v="947" actId="478"/>
          <ac:spMkLst>
            <pc:docMk/>
            <pc:sldMk cId="1417134321" sldId="260"/>
            <ac:spMk id="8" creationId="{E93C4550-1578-08BD-6380-72E91B5F6E84}"/>
          </ac:spMkLst>
        </pc:spChg>
        <pc:spChg chg="mod">
          <ac:chgData name="Danielle O'Rourke" userId="f36a576b-c06f-4e27-b341-dcf4bf9c1f2f" providerId="ADAL" clId="{A9FD13EE-18AB-4C87-BAFE-5722F3F2ED68}" dt="2024-11-13T16:44:45.513" v="1295" actId="14100"/>
          <ac:spMkLst>
            <pc:docMk/>
            <pc:sldMk cId="1417134321" sldId="260"/>
            <ac:spMk id="9" creationId="{AC5229FF-13C8-CE82-8E58-C962431CEBC6}"/>
          </ac:spMkLst>
        </pc:spChg>
        <pc:spChg chg="mod">
          <ac:chgData name="Danielle O'Rourke" userId="f36a576b-c06f-4e27-b341-dcf4bf9c1f2f" providerId="ADAL" clId="{A9FD13EE-18AB-4C87-BAFE-5722F3F2ED68}" dt="2024-11-13T16:44:38.522" v="1293" actId="14100"/>
          <ac:spMkLst>
            <pc:docMk/>
            <pc:sldMk cId="1417134321" sldId="260"/>
            <ac:spMk id="10" creationId="{A178F85D-ADBC-933A-E6C9-44261B176A7F}"/>
          </ac:spMkLst>
        </pc:spChg>
        <pc:spChg chg="add del mod">
          <ac:chgData name="Danielle O'Rourke" userId="f36a576b-c06f-4e27-b341-dcf4bf9c1f2f" providerId="ADAL" clId="{A9FD13EE-18AB-4C87-BAFE-5722F3F2ED68}" dt="2024-11-13T16:29:59.162" v="1007" actId="6264"/>
          <ac:spMkLst>
            <pc:docMk/>
            <pc:sldMk cId="1417134321" sldId="260"/>
            <ac:spMk id="14" creationId="{445281A2-2924-6AD6-4735-235222899C96}"/>
          </ac:spMkLst>
        </pc:spChg>
        <pc:spChg chg="add del mod ord">
          <ac:chgData name="Danielle O'Rourke" userId="f36a576b-c06f-4e27-b341-dcf4bf9c1f2f" providerId="ADAL" clId="{A9FD13EE-18AB-4C87-BAFE-5722F3F2ED68}" dt="2024-11-13T16:30:02.555" v="1008" actId="478"/>
          <ac:spMkLst>
            <pc:docMk/>
            <pc:sldMk cId="1417134321" sldId="260"/>
            <ac:spMk id="15" creationId="{30EDE73A-3F3B-9AC6-4482-AE1D4EF2B970}"/>
          </ac:spMkLst>
        </pc:spChg>
        <pc:grpChg chg="add del mod">
          <ac:chgData name="Danielle O'Rourke" userId="f36a576b-c06f-4e27-b341-dcf4bf9c1f2f" providerId="ADAL" clId="{A9FD13EE-18AB-4C87-BAFE-5722F3F2ED68}" dt="2024-11-13T16:34:24.624" v="1051" actId="165"/>
          <ac:grpSpMkLst>
            <pc:docMk/>
            <pc:sldMk cId="1417134321" sldId="260"/>
            <ac:grpSpMk id="16" creationId="{F7581F17-DC80-BF1E-04B1-FDF025F9BC3C}"/>
          </ac:grpSpMkLst>
        </pc:grpChg>
        <pc:picChg chg="add del mod">
          <ac:chgData name="Danielle O'Rourke" userId="f36a576b-c06f-4e27-b341-dcf4bf9c1f2f" providerId="ADAL" clId="{A9FD13EE-18AB-4C87-BAFE-5722F3F2ED68}" dt="2024-11-13T16:29:15.082" v="992" actId="478"/>
          <ac:picMkLst>
            <pc:docMk/>
            <pc:sldMk cId="1417134321" sldId="260"/>
            <ac:picMk id="5" creationId="{0A3788D0-5557-CF68-7769-DC655E617C29}"/>
          </ac:picMkLst>
        </pc:picChg>
        <pc:picChg chg="add del mod">
          <ac:chgData name="Danielle O'Rourke" userId="f36a576b-c06f-4e27-b341-dcf4bf9c1f2f" providerId="ADAL" clId="{A9FD13EE-18AB-4C87-BAFE-5722F3F2ED68}" dt="2024-11-13T16:29:14.427" v="991" actId="478"/>
          <ac:picMkLst>
            <pc:docMk/>
            <pc:sldMk cId="1417134321" sldId="260"/>
            <ac:picMk id="6" creationId="{4905AB23-4F61-F93D-F1F2-175793097DCD}"/>
          </ac:picMkLst>
        </pc:picChg>
        <pc:picChg chg="mod ord topLvl">
          <ac:chgData name="Danielle O'Rourke" userId="f36a576b-c06f-4e27-b341-dcf4bf9c1f2f" providerId="ADAL" clId="{A9FD13EE-18AB-4C87-BAFE-5722F3F2ED68}" dt="2024-11-13T16:48:09.083" v="1318" actId="13244"/>
          <ac:picMkLst>
            <pc:docMk/>
            <pc:sldMk cId="1417134321" sldId="260"/>
            <ac:picMk id="11" creationId="{7428A712-DF4A-197D-6BCF-0DCB4A3A3220}"/>
          </ac:picMkLst>
        </pc:picChg>
        <pc:picChg chg="mod ord topLvl">
          <ac:chgData name="Danielle O'Rourke" userId="f36a576b-c06f-4e27-b341-dcf4bf9c1f2f" providerId="ADAL" clId="{A9FD13EE-18AB-4C87-BAFE-5722F3F2ED68}" dt="2024-11-13T16:48:10.891" v="1319" actId="13244"/>
          <ac:picMkLst>
            <pc:docMk/>
            <pc:sldMk cId="1417134321" sldId="260"/>
            <ac:picMk id="12" creationId="{67662519-B113-FEBE-7956-894390BC99CC}"/>
          </ac:picMkLst>
        </pc:picChg>
        <pc:picChg chg="add mod ord">
          <ac:chgData name="Danielle O'Rourke" userId="f36a576b-c06f-4e27-b341-dcf4bf9c1f2f" providerId="ADAL" clId="{A9FD13EE-18AB-4C87-BAFE-5722F3F2ED68}" dt="2024-11-13T16:48:02.858" v="1317" actId="13244"/>
          <ac:picMkLst>
            <pc:docMk/>
            <pc:sldMk cId="1417134321" sldId="260"/>
            <ac:picMk id="13" creationId="{F91425E1-8C07-4822-A2EF-86ED38A5C1E7}"/>
          </ac:picMkLst>
        </pc:picChg>
        <pc:picChg chg="mod ord topLvl">
          <ac:chgData name="Danielle O'Rourke" userId="f36a576b-c06f-4e27-b341-dcf4bf9c1f2f" providerId="ADAL" clId="{A9FD13EE-18AB-4C87-BAFE-5722F3F2ED68}" dt="2024-11-13T16:48:21.077" v="1322" actId="13244"/>
          <ac:picMkLst>
            <pc:docMk/>
            <pc:sldMk cId="1417134321" sldId="260"/>
            <ac:picMk id="3074" creationId="{E98D2747-975A-EFC7-68C0-E6F687F58A04}"/>
          </ac:picMkLst>
        </pc:picChg>
        <pc:picChg chg="mod topLvl">
          <ac:chgData name="Danielle O'Rourke" userId="f36a576b-c06f-4e27-b341-dcf4bf9c1f2f" providerId="ADAL" clId="{A9FD13EE-18AB-4C87-BAFE-5722F3F2ED68}" dt="2024-11-13T16:34:24.624" v="1051" actId="165"/>
          <ac:picMkLst>
            <pc:docMk/>
            <pc:sldMk cId="1417134321" sldId="260"/>
            <ac:picMk id="3076" creationId="{7BB83CD5-F447-F0D4-9DAC-D857704858A9}"/>
          </ac:picMkLst>
        </pc:picChg>
        <pc:picChg chg="mod ord topLvl">
          <ac:chgData name="Danielle O'Rourke" userId="f36a576b-c06f-4e27-b341-dcf4bf9c1f2f" providerId="ADAL" clId="{A9FD13EE-18AB-4C87-BAFE-5722F3F2ED68}" dt="2024-11-13T16:48:24.940" v="1323" actId="13244"/>
          <ac:picMkLst>
            <pc:docMk/>
            <pc:sldMk cId="1417134321" sldId="260"/>
            <ac:picMk id="3078" creationId="{3BD062C6-5B22-B982-D7EA-A470573A1E71}"/>
          </ac:picMkLst>
        </pc:picChg>
        <pc:picChg chg="mod ord topLvl">
          <ac:chgData name="Danielle O'Rourke" userId="f36a576b-c06f-4e27-b341-dcf4bf9c1f2f" providerId="ADAL" clId="{A9FD13EE-18AB-4C87-BAFE-5722F3F2ED68}" dt="2024-11-13T16:48:13.373" v="1320" actId="13244"/>
          <ac:picMkLst>
            <pc:docMk/>
            <pc:sldMk cId="1417134321" sldId="260"/>
            <ac:picMk id="3080" creationId="{7E0F7BF4-6072-744F-6B3F-1EF6FC873137}"/>
          </ac:picMkLst>
        </pc:picChg>
        <pc:picChg chg="mod ord topLvl">
          <ac:chgData name="Danielle O'Rourke" userId="f36a576b-c06f-4e27-b341-dcf4bf9c1f2f" providerId="ADAL" clId="{A9FD13EE-18AB-4C87-BAFE-5722F3F2ED68}" dt="2024-11-13T16:48:15.581" v="1321" actId="13244"/>
          <ac:picMkLst>
            <pc:docMk/>
            <pc:sldMk cId="1417134321" sldId="260"/>
            <ac:picMk id="3082" creationId="{64E679E2-A3BE-04C7-3E3F-B8D6151ECB43}"/>
          </ac:picMkLst>
        </pc:picChg>
      </pc:sldChg>
      <pc:sldChg chg="addSp delSp modSp add mod setBg modClrScheme chgLayout">
        <pc:chgData name="Danielle O'Rourke" userId="f36a576b-c06f-4e27-b341-dcf4bf9c1f2f" providerId="ADAL" clId="{A9FD13EE-18AB-4C87-BAFE-5722F3F2ED68}" dt="2024-11-13T16:47:49.068" v="1316" actId="962"/>
        <pc:sldMkLst>
          <pc:docMk/>
          <pc:sldMk cId="1316482204" sldId="261"/>
        </pc:sldMkLst>
        <pc:spChg chg="mod ord">
          <ac:chgData name="Danielle O'Rourke" userId="f36a576b-c06f-4e27-b341-dcf4bf9c1f2f" providerId="ADAL" clId="{A9FD13EE-18AB-4C87-BAFE-5722F3F2ED68}" dt="2024-11-13T16:25:24.655" v="943" actId="1076"/>
          <ac:spMkLst>
            <pc:docMk/>
            <pc:sldMk cId="1316482204" sldId="261"/>
            <ac:spMk id="2" creationId="{48A3AF57-82E7-43C4-BCA8-07A79396E31F}"/>
          </ac:spMkLst>
        </pc:spChg>
        <pc:spChg chg="add del mod ord">
          <ac:chgData name="Danielle O'Rourke" userId="f36a576b-c06f-4e27-b341-dcf4bf9c1f2f" providerId="ADAL" clId="{A9FD13EE-18AB-4C87-BAFE-5722F3F2ED68}" dt="2024-11-13T16:23:05.534" v="917" actId="478"/>
          <ac:spMkLst>
            <pc:docMk/>
            <pc:sldMk cId="1316482204" sldId="261"/>
            <ac:spMk id="3" creationId="{0FC14BD6-D96C-FD8D-354F-A0ADB5013AEE}"/>
          </ac:spMkLst>
        </pc:spChg>
        <pc:spChg chg="mod topLvl">
          <ac:chgData name="Danielle O'Rourke" userId="f36a576b-c06f-4e27-b341-dcf4bf9c1f2f" providerId="ADAL" clId="{A9FD13EE-18AB-4C87-BAFE-5722F3F2ED68}" dt="2024-11-13T16:45:14.744" v="1296" actId="165"/>
          <ac:spMkLst>
            <pc:docMk/>
            <pc:sldMk cId="1316482204" sldId="261"/>
            <ac:spMk id="18" creationId="{9015E61C-75E8-4CCB-BC89-2EAC71482C70}"/>
          </ac:spMkLst>
        </pc:spChg>
        <pc:spChg chg="mod topLvl">
          <ac:chgData name="Danielle O'Rourke" userId="f36a576b-c06f-4e27-b341-dcf4bf9c1f2f" providerId="ADAL" clId="{A9FD13EE-18AB-4C87-BAFE-5722F3F2ED68}" dt="2024-11-13T16:45:18.003" v="1297" actId="165"/>
          <ac:spMkLst>
            <pc:docMk/>
            <pc:sldMk cId="1316482204" sldId="261"/>
            <ac:spMk id="19" creationId="{52D33A0C-4278-4F92-9477-8015B2BEB633}"/>
          </ac:spMkLst>
        </pc:spChg>
        <pc:spChg chg="mod topLvl">
          <ac:chgData name="Danielle O'Rourke" userId="f36a576b-c06f-4e27-b341-dcf4bf9c1f2f" providerId="ADAL" clId="{A9FD13EE-18AB-4C87-BAFE-5722F3F2ED68}" dt="2024-11-13T16:45:20.769" v="1298" actId="165"/>
          <ac:spMkLst>
            <pc:docMk/>
            <pc:sldMk cId="1316482204" sldId="261"/>
            <ac:spMk id="20" creationId="{A65A429A-DE63-4BB5-A9C9-0E7881E61554}"/>
          </ac:spMkLst>
        </pc:spChg>
        <pc:spChg chg="mod topLvl">
          <ac:chgData name="Danielle O'Rourke" userId="f36a576b-c06f-4e27-b341-dcf4bf9c1f2f" providerId="ADAL" clId="{A9FD13EE-18AB-4C87-BAFE-5722F3F2ED68}" dt="2024-11-13T16:45:23.251" v="1299" actId="165"/>
          <ac:spMkLst>
            <pc:docMk/>
            <pc:sldMk cId="1316482204" sldId="261"/>
            <ac:spMk id="23" creationId="{BA2A798A-7368-4225-ADB3-511315B56C00}"/>
          </ac:spMkLst>
        </pc:spChg>
        <pc:spChg chg="mod">
          <ac:chgData name="Danielle O'Rourke" userId="f36a576b-c06f-4e27-b341-dcf4bf9c1f2f" providerId="ADAL" clId="{A9FD13EE-18AB-4C87-BAFE-5722F3F2ED68}" dt="2024-11-13T16:46:42.594" v="1308" actId="207"/>
          <ac:spMkLst>
            <pc:docMk/>
            <pc:sldMk cId="1316482204" sldId="261"/>
            <ac:spMk id="24" creationId="{4AB843F3-2FF5-495A-A7EA-6B2720CF5C7E}"/>
          </ac:spMkLst>
        </pc:spChg>
        <pc:spChg chg="mod topLvl">
          <ac:chgData name="Danielle O'Rourke" userId="f36a576b-c06f-4e27-b341-dcf4bf9c1f2f" providerId="ADAL" clId="{A9FD13EE-18AB-4C87-BAFE-5722F3F2ED68}" dt="2024-11-13T16:46:40.107" v="1307" actId="207"/>
          <ac:spMkLst>
            <pc:docMk/>
            <pc:sldMk cId="1316482204" sldId="261"/>
            <ac:spMk id="25" creationId="{81ADD39A-18A8-403A-BFEE-2112C08243A8}"/>
          </ac:spMkLst>
        </pc:spChg>
        <pc:spChg chg="mod">
          <ac:chgData name="Danielle O'Rourke" userId="f36a576b-c06f-4e27-b341-dcf4bf9c1f2f" providerId="ADAL" clId="{A9FD13EE-18AB-4C87-BAFE-5722F3F2ED68}" dt="2024-11-13T16:46:37.322" v="1306" actId="207"/>
          <ac:spMkLst>
            <pc:docMk/>
            <pc:sldMk cId="1316482204" sldId="261"/>
            <ac:spMk id="26" creationId="{2A0D2FD4-63F8-46FE-B1B1-6C1EE00BD7A3}"/>
          </ac:spMkLst>
        </pc:spChg>
        <pc:spChg chg="mod">
          <ac:chgData name="Danielle O'Rourke" userId="f36a576b-c06f-4e27-b341-dcf4bf9c1f2f" providerId="ADAL" clId="{A9FD13EE-18AB-4C87-BAFE-5722F3F2ED68}" dt="2024-11-13T16:46:32.049" v="1305" actId="207"/>
          <ac:spMkLst>
            <pc:docMk/>
            <pc:sldMk cId="1316482204" sldId="261"/>
            <ac:spMk id="27" creationId="{67BE81E3-4406-476D-B018-36CEA78F38C5}"/>
          </ac:spMkLst>
        </pc:spChg>
        <pc:grpChg chg="add del mod">
          <ac:chgData name="Danielle O'Rourke" userId="f36a576b-c06f-4e27-b341-dcf4bf9c1f2f" providerId="ADAL" clId="{A9FD13EE-18AB-4C87-BAFE-5722F3F2ED68}" dt="2024-11-13T16:24:44.120" v="933" actId="165"/>
          <ac:grpSpMkLst>
            <pc:docMk/>
            <pc:sldMk cId="1316482204" sldId="261"/>
            <ac:grpSpMk id="5" creationId="{46819483-6ED2-9001-E6E8-8EB804989F8B}"/>
          </ac:grpSpMkLst>
        </pc:grpChg>
        <pc:grpChg chg="add mod ord topLvl">
          <ac:chgData name="Danielle O'Rourke" userId="f36a576b-c06f-4e27-b341-dcf4bf9c1f2f" providerId="ADAL" clId="{A9FD13EE-18AB-4C87-BAFE-5722F3F2ED68}" dt="2024-11-13T16:47:43.757" v="1312" actId="962"/>
          <ac:grpSpMkLst>
            <pc:docMk/>
            <pc:sldMk cId="1316482204" sldId="261"/>
            <ac:grpSpMk id="7" creationId="{E4249670-4974-BCF5-9EE0-5F4F56A8A539}"/>
          </ac:grpSpMkLst>
        </pc:grpChg>
        <pc:grpChg chg="add mod topLvl">
          <ac:chgData name="Danielle O'Rourke" userId="f36a576b-c06f-4e27-b341-dcf4bf9c1f2f" providerId="ADAL" clId="{A9FD13EE-18AB-4C87-BAFE-5722F3F2ED68}" dt="2024-11-13T16:47:44.615" v="1313" actId="962"/>
          <ac:grpSpMkLst>
            <pc:docMk/>
            <pc:sldMk cId="1316482204" sldId="261"/>
            <ac:grpSpMk id="9" creationId="{9F617A46-177B-93C8-FAB6-033CC1594AD3}"/>
          </ac:grpSpMkLst>
        </pc:grpChg>
        <pc:grpChg chg="add mod topLvl">
          <ac:chgData name="Danielle O'Rourke" userId="f36a576b-c06f-4e27-b341-dcf4bf9c1f2f" providerId="ADAL" clId="{A9FD13EE-18AB-4C87-BAFE-5722F3F2ED68}" dt="2024-11-13T16:47:45.589" v="1314" actId="962"/>
          <ac:grpSpMkLst>
            <pc:docMk/>
            <pc:sldMk cId="1316482204" sldId="261"/>
            <ac:grpSpMk id="11" creationId="{44826CE8-8C11-5A45-B09F-A5643F43F98A}"/>
          </ac:grpSpMkLst>
        </pc:grpChg>
        <pc:grpChg chg="add mod topLvl">
          <ac:chgData name="Danielle O'Rourke" userId="f36a576b-c06f-4e27-b341-dcf4bf9c1f2f" providerId="ADAL" clId="{A9FD13EE-18AB-4C87-BAFE-5722F3F2ED68}" dt="2024-11-13T16:47:46.533" v="1315" actId="962"/>
          <ac:grpSpMkLst>
            <pc:docMk/>
            <pc:sldMk cId="1316482204" sldId="261"/>
            <ac:grpSpMk id="12" creationId="{0E0AE215-3DE2-40D9-6F07-B3ECABB9C47A}"/>
          </ac:grpSpMkLst>
        </pc:grpChg>
        <pc:grpChg chg="add del mod">
          <ac:chgData name="Danielle O'Rourke" userId="f36a576b-c06f-4e27-b341-dcf4bf9c1f2f" providerId="ADAL" clId="{A9FD13EE-18AB-4C87-BAFE-5722F3F2ED68}" dt="2024-11-13T16:45:23.251" v="1299" actId="165"/>
          <ac:grpSpMkLst>
            <pc:docMk/>
            <pc:sldMk cId="1316482204" sldId="261"/>
            <ac:grpSpMk id="14" creationId="{BE69A369-415B-6B56-9ACC-BC4C66D4A39D}"/>
          </ac:grpSpMkLst>
        </pc:grpChg>
        <pc:grpChg chg="add del mod">
          <ac:chgData name="Danielle O'Rourke" userId="f36a576b-c06f-4e27-b341-dcf4bf9c1f2f" providerId="ADAL" clId="{A9FD13EE-18AB-4C87-BAFE-5722F3F2ED68}" dt="2024-11-13T16:45:20.769" v="1298" actId="165"/>
          <ac:grpSpMkLst>
            <pc:docMk/>
            <pc:sldMk cId="1316482204" sldId="261"/>
            <ac:grpSpMk id="15" creationId="{E1359623-C47F-4A1E-F2C7-E45CDAF41E2B}"/>
          </ac:grpSpMkLst>
        </pc:grpChg>
        <pc:grpChg chg="add del mod">
          <ac:chgData name="Danielle O'Rourke" userId="f36a576b-c06f-4e27-b341-dcf4bf9c1f2f" providerId="ADAL" clId="{A9FD13EE-18AB-4C87-BAFE-5722F3F2ED68}" dt="2024-11-13T16:45:18.003" v="1297" actId="165"/>
          <ac:grpSpMkLst>
            <pc:docMk/>
            <pc:sldMk cId="1316482204" sldId="261"/>
            <ac:grpSpMk id="16" creationId="{94118DB7-14F7-7676-4AD6-424A6D765766}"/>
          </ac:grpSpMkLst>
        </pc:grpChg>
        <pc:grpChg chg="add del mod">
          <ac:chgData name="Danielle O'Rourke" userId="f36a576b-c06f-4e27-b341-dcf4bf9c1f2f" providerId="ADAL" clId="{A9FD13EE-18AB-4C87-BAFE-5722F3F2ED68}" dt="2024-11-13T16:45:14.744" v="1296" actId="165"/>
          <ac:grpSpMkLst>
            <pc:docMk/>
            <pc:sldMk cId="1316482204" sldId="261"/>
            <ac:grpSpMk id="17" creationId="{58CABE68-38A5-9153-56B4-E7CCC893C324}"/>
          </ac:grpSpMkLst>
        </pc:grpChg>
        <pc:picChg chg="mod">
          <ac:chgData name="Danielle O'Rourke" userId="f36a576b-c06f-4e27-b341-dcf4bf9c1f2f" providerId="ADAL" clId="{A9FD13EE-18AB-4C87-BAFE-5722F3F2ED68}" dt="2024-11-13T16:45:14.744" v="1296" actId="165"/>
          <ac:picMkLst>
            <pc:docMk/>
            <pc:sldMk cId="1316482204" sldId="261"/>
            <ac:picMk id="4" creationId="{9180DE17-A2B1-413A-B3B8-CDB0AEB1A26C}"/>
          </ac:picMkLst>
        </pc:picChg>
        <pc:picChg chg="mod">
          <ac:chgData name="Danielle O'Rourke" userId="f36a576b-c06f-4e27-b341-dcf4bf9c1f2f" providerId="ADAL" clId="{A9FD13EE-18AB-4C87-BAFE-5722F3F2ED68}" dt="2024-11-13T16:45:18.003" v="1297" actId="165"/>
          <ac:picMkLst>
            <pc:docMk/>
            <pc:sldMk cId="1316482204" sldId="261"/>
            <ac:picMk id="6" creationId="{61159CC2-49C1-4DF9-9C25-F15E7AF8381E}"/>
          </ac:picMkLst>
        </pc:picChg>
        <pc:picChg chg="mod topLvl">
          <ac:chgData name="Danielle O'Rourke" userId="f36a576b-c06f-4e27-b341-dcf4bf9c1f2f" providerId="ADAL" clId="{A9FD13EE-18AB-4C87-BAFE-5722F3F2ED68}" dt="2024-11-13T16:45:20.769" v="1298" actId="165"/>
          <ac:picMkLst>
            <pc:docMk/>
            <pc:sldMk cId="1316482204" sldId="261"/>
            <ac:picMk id="8" creationId="{CED884FF-DC00-4330-92AA-AA6F564A9A4C}"/>
          </ac:picMkLst>
        </pc:picChg>
        <pc:picChg chg="mod">
          <ac:chgData name="Danielle O'Rourke" userId="f36a576b-c06f-4e27-b341-dcf4bf9c1f2f" providerId="ADAL" clId="{A9FD13EE-18AB-4C87-BAFE-5722F3F2ED68}" dt="2024-11-13T16:45:23.251" v="1299" actId="165"/>
          <ac:picMkLst>
            <pc:docMk/>
            <pc:sldMk cId="1316482204" sldId="261"/>
            <ac:picMk id="10" creationId="{D9565B46-0DE1-46C7-A0D5-459CBF3D57E2}"/>
          </ac:picMkLst>
        </pc:picChg>
        <pc:picChg chg="add mod">
          <ac:chgData name="Danielle O'Rourke" userId="f36a576b-c06f-4e27-b341-dcf4bf9c1f2f" providerId="ADAL" clId="{A9FD13EE-18AB-4C87-BAFE-5722F3F2ED68}" dt="2024-11-13T16:47:49.068" v="1316" actId="962"/>
          <ac:picMkLst>
            <pc:docMk/>
            <pc:sldMk cId="1316482204" sldId="261"/>
            <ac:picMk id="13" creationId="{2AC6B9A9-E398-6192-EF77-D61136516303}"/>
          </ac:picMkLst>
        </pc:picChg>
      </pc:sldChg>
      <pc:sldChg chg="modSp add del mod modShow">
        <pc:chgData name="Danielle O'Rourke" userId="f36a576b-c06f-4e27-b341-dcf4bf9c1f2f" providerId="ADAL" clId="{A9FD13EE-18AB-4C87-BAFE-5722F3F2ED68}" dt="2024-11-13T16:33:12.473" v="1026" actId="47"/>
        <pc:sldMkLst>
          <pc:docMk/>
          <pc:sldMk cId="3949847285" sldId="262"/>
        </pc:sldMkLst>
        <pc:spChg chg="mod">
          <ac:chgData name="Danielle O'Rourke" userId="f36a576b-c06f-4e27-b341-dcf4bf9c1f2f" providerId="ADAL" clId="{A9FD13EE-18AB-4C87-BAFE-5722F3F2ED68}" dt="2024-11-13T16:04:15.806" v="528" actId="2711"/>
          <ac:spMkLst>
            <pc:docMk/>
            <pc:sldMk cId="3949847285" sldId="262"/>
            <ac:spMk id="2" creationId="{597F3FF7-8800-4E7D-8BE5-20E781472CC3}"/>
          </ac:spMkLst>
        </pc:spChg>
        <pc:spChg chg="mod">
          <ac:chgData name="Danielle O'Rourke" userId="f36a576b-c06f-4e27-b341-dcf4bf9c1f2f" providerId="ADAL" clId="{A9FD13EE-18AB-4C87-BAFE-5722F3F2ED68}" dt="2024-11-13T16:04:12.998" v="527" actId="2711"/>
          <ac:spMkLst>
            <pc:docMk/>
            <pc:sldMk cId="3949847285" sldId="262"/>
            <ac:spMk id="3" creationId="{7BAD255B-0134-45C7-8F29-B4EB15922434}"/>
          </ac:spMkLst>
        </pc:spChg>
        <pc:spChg chg="mod">
          <ac:chgData name="Danielle O'Rourke" userId="f36a576b-c06f-4e27-b341-dcf4bf9c1f2f" providerId="ADAL" clId="{A9FD13EE-18AB-4C87-BAFE-5722F3F2ED68}" dt="2024-11-13T16:04:23.169" v="530" actId="2711"/>
          <ac:spMkLst>
            <pc:docMk/>
            <pc:sldMk cId="3949847285" sldId="262"/>
            <ac:spMk id="4" creationId="{9D9B240F-05F8-4776-8CDC-FDFB3651091B}"/>
          </ac:spMkLst>
        </pc:spChg>
        <pc:spChg chg="mod">
          <ac:chgData name="Danielle O'Rourke" userId="f36a576b-c06f-4e27-b341-dcf4bf9c1f2f" providerId="ADAL" clId="{A9FD13EE-18AB-4C87-BAFE-5722F3F2ED68}" dt="2024-11-13T16:04:19.591" v="529" actId="2711"/>
          <ac:spMkLst>
            <pc:docMk/>
            <pc:sldMk cId="3949847285" sldId="262"/>
            <ac:spMk id="5" creationId="{0A04F209-8E8B-FCC9-911E-E6EDC37CDBF5}"/>
          </ac:spMkLst>
        </pc:spChg>
      </pc:sldChg>
      <pc:sldChg chg="addSp modSp add mod modClrScheme chgLayout">
        <pc:chgData name="Danielle O'Rourke" userId="f36a576b-c06f-4e27-b341-dcf4bf9c1f2f" providerId="ADAL" clId="{A9FD13EE-18AB-4C87-BAFE-5722F3F2ED68}" dt="2024-11-13T16:48:52.043" v="1328" actId="13244"/>
        <pc:sldMkLst>
          <pc:docMk/>
          <pc:sldMk cId="2171950358" sldId="263"/>
        </pc:sldMkLst>
        <pc:spChg chg="mod ord">
          <ac:chgData name="Danielle O'Rourke" userId="f36a576b-c06f-4e27-b341-dcf4bf9c1f2f" providerId="ADAL" clId="{A9FD13EE-18AB-4C87-BAFE-5722F3F2ED68}" dt="2024-11-13T16:39:22.970" v="1227" actId="20577"/>
          <ac:spMkLst>
            <pc:docMk/>
            <pc:sldMk cId="2171950358" sldId="263"/>
            <ac:spMk id="2" creationId="{00C6012C-0505-4A45-B589-B56A4B076F62}"/>
          </ac:spMkLst>
        </pc:spChg>
        <pc:spChg chg="mod ord">
          <ac:chgData name="Danielle O'Rourke" userId="f36a576b-c06f-4e27-b341-dcf4bf9c1f2f" providerId="ADAL" clId="{A9FD13EE-18AB-4C87-BAFE-5722F3F2ED68}" dt="2024-11-13T16:43:44.464" v="1285" actId="552"/>
          <ac:spMkLst>
            <pc:docMk/>
            <pc:sldMk cId="2171950358" sldId="263"/>
            <ac:spMk id="3" creationId="{9DB95010-C752-43B6-A35D-79378B24A2F3}"/>
          </ac:spMkLst>
        </pc:spChg>
        <pc:spChg chg="add mod">
          <ac:chgData name="Danielle O'Rourke" userId="f36a576b-c06f-4e27-b341-dcf4bf9c1f2f" providerId="ADAL" clId="{A9FD13EE-18AB-4C87-BAFE-5722F3F2ED68}" dt="2024-11-13T16:43:44.464" v="1285" actId="552"/>
          <ac:spMkLst>
            <pc:docMk/>
            <pc:sldMk cId="2171950358" sldId="263"/>
            <ac:spMk id="7" creationId="{23E74D9B-597F-D802-0729-F858B7C4C776}"/>
          </ac:spMkLst>
        </pc:spChg>
        <pc:grpChg chg="mod ord">
          <ac:chgData name="Danielle O'Rourke" userId="f36a576b-c06f-4e27-b341-dcf4bf9c1f2f" providerId="ADAL" clId="{A9FD13EE-18AB-4C87-BAFE-5722F3F2ED68}" dt="2024-11-13T16:48:48.284" v="1327" actId="13244"/>
          <ac:grpSpMkLst>
            <pc:docMk/>
            <pc:sldMk cId="2171950358" sldId="263"/>
            <ac:grpSpMk id="11" creationId="{3AF504EC-E118-4B98-952B-09023EB34E03}"/>
          </ac:grpSpMkLst>
        </pc:grpChg>
        <pc:picChg chg="add mod ord">
          <ac:chgData name="Danielle O'Rourke" userId="f36a576b-c06f-4e27-b341-dcf4bf9c1f2f" providerId="ADAL" clId="{A9FD13EE-18AB-4C87-BAFE-5722F3F2ED68}" dt="2024-11-13T16:48:52.043" v="1328" actId="13244"/>
          <ac:picMkLst>
            <pc:docMk/>
            <pc:sldMk cId="2171950358" sldId="263"/>
            <ac:picMk id="6" creationId="{CFD78960-11FB-6163-F217-F3EDF2450A8A}"/>
          </ac:picMkLst>
        </pc:picChg>
      </pc:sldChg>
      <pc:sldChg chg="addSp delSp modSp add mod setBg modClrScheme chgLayout modNotesTx">
        <pc:chgData name="Danielle O'Rourke" userId="f36a576b-c06f-4e27-b341-dcf4bf9c1f2f" providerId="ADAL" clId="{A9FD13EE-18AB-4C87-BAFE-5722F3F2ED68}" dt="2024-11-14T17:24:21.132" v="1362" actId="962"/>
        <pc:sldMkLst>
          <pc:docMk/>
          <pc:sldMk cId="3867481320" sldId="264"/>
        </pc:sldMkLst>
        <pc:spChg chg="mod ord">
          <ac:chgData name="Danielle O'Rourke" userId="f36a576b-c06f-4e27-b341-dcf4bf9c1f2f" providerId="ADAL" clId="{A9FD13EE-18AB-4C87-BAFE-5722F3F2ED68}" dt="2024-11-14T17:24:10.534" v="1361" actId="2711"/>
          <ac:spMkLst>
            <pc:docMk/>
            <pc:sldMk cId="3867481320" sldId="264"/>
            <ac:spMk id="2" creationId="{8BDC109A-613D-F1E8-8104-EA63D6E74B87}"/>
          </ac:spMkLst>
        </pc:spChg>
        <pc:spChg chg="del mod ord">
          <ac:chgData name="Danielle O'Rourke" userId="f36a576b-c06f-4e27-b341-dcf4bf9c1f2f" providerId="ADAL" clId="{A9FD13EE-18AB-4C87-BAFE-5722F3F2ED68}" dt="2024-11-14T16:56:44.807" v="1337" actId="478"/>
          <ac:spMkLst>
            <pc:docMk/>
            <pc:sldMk cId="3867481320" sldId="264"/>
            <ac:spMk id="3" creationId="{C117AEED-529B-4F11-CDA9-1C133635FB36}"/>
          </ac:spMkLst>
        </pc:spChg>
        <pc:spChg chg="add del">
          <ac:chgData name="Danielle O'Rourke" userId="f36a576b-c06f-4e27-b341-dcf4bf9c1f2f" providerId="ADAL" clId="{A9FD13EE-18AB-4C87-BAFE-5722F3F2ED68}" dt="2024-11-14T16:58:29.412" v="1353" actId="26606"/>
          <ac:spMkLst>
            <pc:docMk/>
            <pc:sldMk cId="3867481320" sldId="264"/>
            <ac:spMk id="10" creationId="{2B577FF9-3543-4875-815D-3D87BD8A2002}"/>
          </ac:spMkLst>
        </pc:spChg>
        <pc:spChg chg="add del">
          <ac:chgData name="Danielle O'Rourke" userId="f36a576b-c06f-4e27-b341-dcf4bf9c1f2f" providerId="ADAL" clId="{A9FD13EE-18AB-4C87-BAFE-5722F3F2ED68}" dt="2024-11-14T16:58:29.412" v="1353" actId="26606"/>
          <ac:spMkLst>
            <pc:docMk/>
            <pc:sldMk cId="3867481320" sldId="264"/>
            <ac:spMk id="12" creationId="{F5569EEC-E12F-4856-B407-02B2813A4AA5}"/>
          </ac:spMkLst>
        </pc:spChg>
        <pc:spChg chg="add del">
          <ac:chgData name="Danielle O'Rourke" userId="f36a576b-c06f-4e27-b341-dcf4bf9c1f2f" providerId="ADAL" clId="{A9FD13EE-18AB-4C87-BAFE-5722F3F2ED68}" dt="2024-11-14T16:58:29.412" v="1353" actId="26606"/>
          <ac:spMkLst>
            <pc:docMk/>
            <pc:sldMk cId="3867481320" sldId="264"/>
            <ac:spMk id="14" creationId="{CF860788-3A6A-45A3-B3F1-06F159665603}"/>
          </ac:spMkLst>
        </pc:spChg>
        <pc:spChg chg="add del">
          <ac:chgData name="Danielle O'Rourke" userId="f36a576b-c06f-4e27-b341-dcf4bf9c1f2f" providerId="ADAL" clId="{A9FD13EE-18AB-4C87-BAFE-5722F3F2ED68}" dt="2024-11-14T16:58:29.412" v="1353" actId="26606"/>
          <ac:spMkLst>
            <pc:docMk/>
            <pc:sldMk cId="3867481320" sldId="264"/>
            <ac:spMk id="16" creationId="{DF1E3393-B852-4883-B778-ED3525112942}"/>
          </ac:spMkLst>
        </pc:spChg>
        <pc:spChg chg="add del">
          <ac:chgData name="Danielle O'Rourke" userId="f36a576b-c06f-4e27-b341-dcf4bf9c1f2f" providerId="ADAL" clId="{A9FD13EE-18AB-4C87-BAFE-5722F3F2ED68}" dt="2024-11-14T16:58:29.412" v="1353" actId="26606"/>
          <ac:spMkLst>
            <pc:docMk/>
            <pc:sldMk cId="3867481320" sldId="264"/>
            <ac:spMk id="18" creationId="{39853D09-4205-4CC7-83EB-288E886AC9E4}"/>
          </ac:spMkLst>
        </pc:spChg>
        <pc:spChg chg="add del">
          <ac:chgData name="Danielle O'Rourke" userId="f36a576b-c06f-4e27-b341-dcf4bf9c1f2f" providerId="ADAL" clId="{A9FD13EE-18AB-4C87-BAFE-5722F3F2ED68}" dt="2024-11-14T16:58:29.412" v="1353" actId="26606"/>
          <ac:spMkLst>
            <pc:docMk/>
            <pc:sldMk cId="3867481320" sldId="264"/>
            <ac:spMk id="20" creationId="{0D040B79-3E73-4A31-840D-D6B9C9FDFC46}"/>
          </ac:spMkLst>
        </pc:spChg>
        <pc:spChg chg="add del">
          <ac:chgData name="Danielle O'Rourke" userId="f36a576b-c06f-4e27-b341-dcf4bf9c1f2f" providerId="ADAL" clId="{A9FD13EE-18AB-4C87-BAFE-5722F3F2ED68}" dt="2024-11-14T16:58:29.412" v="1353" actId="26606"/>
          <ac:spMkLst>
            <pc:docMk/>
            <pc:sldMk cId="3867481320" sldId="264"/>
            <ac:spMk id="22" creationId="{156C6AE5-3F8B-42AC-9EA4-1B686A11E93F}"/>
          </ac:spMkLst>
        </pc:spChg>
        <pc:spChg chg="add del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27" creationId="{442DA8B8-94A2-45D6-976E-910B4828D25A}"/>
          </ac:spMkLst>
        </pc:spChg>
        <pc:spChg chg="add del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29" creationId="{07062BB1-E215-424E-80C4-7E1CF179A357}"/>
          </ac:spMkLst>
        </pc:spChg>
        <pc:spChg chg="add del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31" creationId="{6FD0FBFA-B43E-40C1-A6E4-B88234171E7A}"/>
          </ac:spMkLst>
        </pc:spChg>
        <pc:spChg chg="add del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33" creationId="{B368E167-B2D7-4904-BB6B-AE0486A2C6F8}"/>
          </ac:spMkLst>
        </pc:spChg>
        <pc:spChg chg="add del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35" creationId="{E5EBF8F5-ABE5-4029-A8FC-4E32622D70A6}"/>
          </ac:spMkLst>
        </pc:spChg>
        <pc:spChg chg="add del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37" creationId="{33E49524-66B4-4DB0-AD09-DC8B9874E1B3}"/>
          </ac:spMkLst>
        </pc:spChg>
        <pc:spChg chg="add del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39" creationId="{70A21480-D93D-46BE-9A94-B5A80469DF68}"/>
          </ac:spMkLst>
        </pc:spChg>
        <pc:spChg chg="add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44" creationId="{442DA8B8-94A2-45D6-976E-910B4828D25A}"/>
          </ac:spMkLst>
        </pc:spChg>
        <pc:spChg chg="add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46" creationId="{07062BB1-E215-424E-80C4-7E1CF179A357}"/>
          </ac:spMkLst>
        </pc:spChg>
        <pc:spChg chg="add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48" creationId="{6FD0FBFA-B43E-40C1-A6E4-B88234171E7A}"/>
          </ac:spMkLst>
        </pc:spChg>
        <pc:spChg chg="add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50" creationId="{B368E167-B2D7-4904-BB6B-AE0486A2C6F8}"/>
          </ac:spMkLst>
        </pc:spChg>
        <pc:spChg chg="add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52" creationId="{E5EBF8F5-ABE5-4029-A8FC-4E32622D70A6}"/>
          </ac:spMkLst>
        </pc:spChg>
        <pc:spChg chg="add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54" creationId="{33E49524-66B4-4DB0-AD09-DC8B9874E1B3}"/>
          </ac:spMkLst>
        </pc:spChg>
        <pc:spChg chg="add">
          <ac:chgData name="Danielle O'Rourke" userId="f36a576b-c06f-4e27-b341-dcf4bf9c1f2f" providerId="ADAL" clId="{A9FD13EE-18AB-4C87-BAFE-5722F3F2ED68}" dt="2024-11-14T17:23:51.336" v="1359" actId="26606"/>
          <ac:spMkLst>
            <pc:docMk/>
            <pc:sldMk cId="3867481320" sldId="264"/>
            <ac:spMk id="56" creationId="{70A21480-D93D-46BE-9A94-B5A80469DF68}"/>
          </ac:spMkLst>
        </pc:spChg>
        <pc:picChg chg="add mod ord">
          <ac:chgData name="Danielle O'Rourke" userId="f36a576b-c06f-4e27-b341-dcf4bf9c1f2f" providerId="ADAL" clId="{A9FD13EE-18AB-4C87-BAFE-5722F3F2ED68}" dt="2024-11-14T17:23:51.336" v="1359" actId="26606"/>
          <ac:picMkLst>
            <pc:docMk/>
            <pc:sldMk cId="3867481320" sldId="264"/>
            <ac:picMk id="5" creationId="{EFD4F5B4-FEE3-56EC-4B10-11FD42123F1E}"/>
          </ac:picMkLst>
        </pc:picChg>
        <pc:picChg chg="add del mod">
          <ac:chgData name="Danielle O'Rourke" userId="f36a576b-c06f-4e27-b341-dcf4bf9c1f2f" providerId="ADAL" clId="{A9FD13EE-18AB-4C87-BAFE-5722F3F2ED68}" dt="2024-11-14T17:23:50.096" v="1358" actId="478"/>
          <ac:picMkLst>
            <pc:docMk/>
            <pc:sldMk cId="3867481320" sldId="264"/>
            <ac:picMk id="7" creationId="{D7C54C4B-B490-85CD-28EF-97360ACAC761}"/>
          </ac:picMkLst>
        </pc:picChg>
        <pc:picChg chg="add mod">
          <ac:chgData name="Danielle O'Rourke" userId="f36a576b-c06f-4e27-b341-dcf4bf9c1f2f" providerId="ADAL" clId="{A9FD13EE-18AB-4C87-BAFE-5722F3F2ED68}" dt="2024-11-14T17:24:21.132" v="1362" actId="962"/>
          <ac:picMkLst>
            <pc:docMk/>
            <pc:sldMk cId="3867481320" sldId="264"/>
            <ac:picMk id="9" creationId="{C05F7F21-53B9-D1AE-7BAA-1BCD95C44099}"/>
          </ac:picMkLst>
        </pc:picChg>
      </pc:sldChg>
      <pc:sldMasterChg chg="addSp delSp modSp add del mod setBg addSldLayout delSldLayout modSldLayout">
        <pc:chgData name="Danielle O'Rourke" userId="f36a576b-c06f-4e27-b341-dcf4bf9c1f2f" providerId="ADAL" clId="{A9FD13EE-18AB-4C87-BAFE-5722F3F2ED68}" dt="2024-11-13T16:33:08.324" v="1025"/>
        <pc:sldMasterMkLst>
          <pc:docMk/>
          <pc:sldMasterMk cId="2945940831" sldId="2147483648"/>
        </pc:sldMasterMkLst>
        <pc:picChg chg="add del mod">
          <ac:chgData name="Danielle O'Rourke" userId="f36a576b-c06f-4e27-b341-dcf4bf9c1f2f" providerId="ADAL" clId="{A9FD13EE-18AB-4C87-BAFE-5722F3F2ED68}" dt="2024-11-13T15:48:28.902" v="23" actId="478"/>
          <ac:picMkLst>
            <pc:docMk/>
            <pc:sldMasterMk cId="2945940831" sldId="2147483648"/>
            <ac:picMk id="8" creationId="{69902D78-C84E-CA82-3230-34EE12ECF264}"/>
          </ac:picMkLst>
        </pc:picChg>
        <pc:sldLayoutChg chg="add del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2945940831" sldId="2147483648"/>
            <pc:sldLayoutMk cId="2601195816" sldId="2147483649"/>
          </pc:sldLayoutMkLst>
        </pc:sldLayoutChg>
        <pc:sldLayoutChg chg="delSp add del mod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2945940831" sldId="2147483648"/>
            <pc:sldLayoutMk cId="2155704491" sldId="2147483651"/>
          </pc:sldLayoutMkLst>
          <pc:spChg chg="del">
            <ac:chgData name="Danielle O'Rourke" userId="f36a576b-c06f-4e27-b341-dcf4bf9c1f2f" providerId="ADAL" clId="{A9FD13EE-18AB-4C87-BAFE-5722F3F2ED68}" dt="2024-11-13T15:47:12.154" v="0" actId="478"/>
            <ac:spMkLst>
              <pc:docMk/>
              <pc:sldMasterMk cId="2945940831" sldId="2147483648"/>
              <pc:sldLayoutMk cId="2155704491" sldId="2147483651"/>
              <ac:spMk id="4" creationId="{7E170D46-C7C8-D245-7828-1564EDCAABA3}"/>
            </ac:spMkLst>
          </pc:spChg>
          <pc:spChg chg="del">
            <ac:chgData name="Danielle O'Rourke" userId="f36a576b-c06f-4e27-b341-dcf4bf9c1f2f" providerId="ADAL" clId="{A9FD13EE-18AB-4C87-BAFE-5722F3F2ED68}" dt="2024-11-13T15:47:13.238" v="1" actId="478"/>
            <ac:spMkLst>
              <pc:docMk/>
              <pc:sldMasterMk cId="2945940831" sldId="2147483648"/>
              <pc:sldLayoutMk cId="2155704491" sldId="2147483651"/>
              <ac:spMk id="5" creationId="{1F296216-90A6-806A-3615-C92B831BFFE1}"/>
            </ac:spMkLst>
          </pc:spChg>
          <pc:spChg chg="del">
            <ac:chgData name="Danielle O'Rourke" userId="f36a576b-c06f-4e27-b341-dcf4bf9c1f2f" providerId="ADAL" clId="{A9FD13EE-18AB-4C87-BAFE-5722F3F2ED68}" dt="2024-11-13T15:47:14.256" v="2" actId="478"/>
            <ac:spMkLst>
              <pc:docMk/>
              <pc:sldMasterMk cId="2945940831" sldId="2147483648"/>
              <pc:sldLayoutMk cId="2155704491" sldId="2147483651"/>
              <ac:spMk id="6" creationId="{25488094-D5CC-E0B3-24C2-57FDED77C6C7}"/>
            </ac:spMkLst>
          </pc:spChg>
        </pc:sldLayoutChg>
        <pc:sldLayoutChg chg="delSp modSp add del mod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2945940831" sldId="2147483648"/>
            <pc:sldLayoutMk cId="4241564101" sldId="2147483652"/>
          </pc:sldLayoutMkLst>
          <pc:spChg chg="del mod">
            <ac:chgData name="Danielle O'Rourke" userId="f36a576b-c06f-4e27-b341-dcf4bf9c1f2f" providerId="ADAL" clId="{A9FD13EE-18AB-4C87-BAFE-5722F3F2ED68}" dt="2024-11-13T15:47:18.552" v="4" actId="478"/>
            <ac:spMkLst>
              <pc:docMk/>
              <pc:sldMasterMk cId="2945940831" sldId="2147483648"/>
              <pc:sldLayoutMk cId="4241564101" sldId="2147483652"/>
              <ac:spMk id="5" creationId="{171F8160-C95A-21B9-7B22-970F563E6E9A}"/>
            </ac:spMkLst>
          </pc:spChg>
          <pc:spChg chg="del">
            <ac:chgData name="Danielle O'Rourke" userId="f36a576b-c06f-4e27-b341-dcf4bf9c1f2f" providerId="ADAL" clId="{A9FD13EE-18AB-4C87-BAFE-5722F3F2ED68}" dt="2024-11-13T15:47:19.301" v="5" actId="478"/>
            <ac:spMkLst>
              <pc:docMk/>
              <pc:sldMasterMk cId="2945940831" sldId="2147483648"/>
              <pc:sldLayoutMk cId="4241564101" sldId="2147483652"/>
              <ac:spMk id="6" creationId="{67C7826B-6710-1BD3-2220-374FCBCECA79}"/>
            </ac:spMkLst>
          </pc:spChg>
          <pc:spChg chg="del">
            <ac:chgData name="Danielle O'Rourke" userId="f36a576b-c06f-4e27-b341-dcf4bf9c1f2f" providerId="ADAL" clId="{A9FD13EE-18AB-4C87-BAFE-5722F3F2ED68}" dt="2024-11-13T15:47:20.403" v="6" actId="478"/>
            <ac:spMkLst>
              <pc:docMk/>
              <pc:sldMasterMk cId="2945940831" sldId="2147483648"/>
              <pc:sldLayoutMk cId="4241564101" sldId="2147483652"/>
              <ac:spMk id="7" creationId="{13F66E69-51A5-D0E8-77F5-0EF68A00208E}"/>
            </ac:spMkLst>
          </pc:spChg>
        </pc:sldLayoutChg>
        <pc:sldLayoutChg chg="delSp add del mod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2945940831" sldId="2147483648"/>
            <pc:sldLayoutMk cId="1463346653" sldId="2147483653"/>
          </pc:sldLayoutMkLst>
          <pc:spChg chg="del">
            <ac:chgData name="Danielle O'Rourke" userId="f36a576b-c06f-4e27-b341-dcf4bf9c1f2f" providerId="ADAL" clId="{A9FD13EE-18AB-4C87-BAFE-5722F3F2ED68}" dt="2024-11-13T15:47:22.376" v="7" actId="478"/>
            <ac:spMkLst>
              <pc:docMk/>
              <pc:sldMasterMk cId="2945940831" sldId="2147483648"/>
              <pc:sldLayoutMk cId="1463346653" sldId="2147483653"/>
              <ac:spMk id="7" creationId="{FF32AD6F-DB55-B82F-7227-47BD548A7744}"/>
            </ac:spMkLst>
          </pc:spChg>
          <pc:spChg chg="del">
            <ac:chgData name="Danielle O'Rourke" userId="f36a576b-c06f-4e27-b341-dcf4bf9c1f2f" providerId="ADAL" clId="{A9FD13EE-18AB-4C87-BAFE-5722F3F2ED68}" dt="2024-11-13T15:47:25.153" v="8" actId="478"/>
            <ac:spMkLst>
              <pc:docMk/>
              <pc:sldMasterMk cId="2945940831" sldId="2147483648"/>
              <pc:sldLayoutMk cId="1463346653" sldId="2147483653"/>
              <ac:spMk id="8" creationId="{788454C4-683F-C18A-EF0A-1A59A2EA9F1D}"/>
            </ac:spMkLst>
          </pc:spChg>
          <pc:spChg chg="del">
            <ac:chgData name="Danielle O'Rourke" userId="f36a576b-c06f-4e27-b341-dcf4bf9c1f2f" providerId="ADAL" clId="{A9FD13EE-18AB-4C87-BAFE-5722F3F2ED68}" dt="2024-11-13T15:47:26.620" v="9" actId="478"/>
            <ac:spMkLst>
              <pc:docMk/>
              <pc:sldMasterMk cId="2945940831" sldId="2147483648"/>
              <pc:sldLayoutMk cId="1463346653" sldId="2147483653"/>
              <ac:spMk id="9" creationId="{14FAB0A5-6316-0943-1E73-12DBE1FBD793}"/>
            </ac:spMkLst>
          </pc:spChg>
        </pc:sldLayoutChg>
        <pc:sldLayoutChg chg="delSp add del mod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2945940831" sldId="2147483648"/>
            <pc:sldLayoutMk cId="3269838832" sldId="2147483654"/>
          </pc:sldLayoutMkLst>
          <pc:spChg chg="del">
            <ac:chgData name="Danielle O'Rourke" userId="f36a576b-c06f-4e27-b341-dcf4bf9c1f2f" providerId="ADAL" clId="{A9FD13EE-18AB-4C87-BAFE-5722F3F2ED68}" dt="2024-11-13T15:47:30.978" v="10" actId="478"/>
            <ac:spMkLst>
              <pc:docMk/>
              <pc:sldMasterMk cId="2945940831" sldId="2147483648"/>
              <pc:sldLayoutMk cId="3269838832" sldId="2147483654"/>
              <ac:spMk id="3" creationId="{25502B34-59FC-E12B-E2A7-1FA7EEF90FBB}"/>
            </ac:spMkLst>
          </pc:spChg>
          <pc:spChg chg="del">
            <ac:chgData name="Danielle O'Rourke" userId="f36a576b-c06f-4e27-b341-dcf4bf9c1f2f" providerId="ADAL" clId="{A9FD13EE-18AB-4C87-BAFE-5722F3F2ED68}" dt="2024-11-13T15:47:30.978" v="10" actId="478"/>
            <ac:spMkLst>
              <pc:docMk/>
              <pc:sldMasterMk cId="2945940831" sldId="2147483648"/>
              <pc:sldLayoutMk cId="3269838832" sldId="2147483654"/>
              <ac:spMk id="4" creationId="{456C582D-BA47-6821-51A8-A9B43129ED90}"/>
            </ac:spMkLst>
          </pc:spChg>
          <pc:spChg chg="del">
            <ac:chgData name="Danielle O'Rourke" userId="f36a576b-c06f-4e27-b341-dcf4bf9c1f2f" providerId="ADAL" clId="{A9FD13EE-18AB-4C87-BAFE-5722F3F2ED68}" dt="2024-11-13T15:47:30.978" v="10" actId="478"/>
            <ac:spMkLst>
              <pc:docMk/>
              <pc:sldMasterMk cId="2945940831" sldId="2147483648"/>
              <pc:sldLayoutMk cId="3269838832" sldId="2147483654"/>
              <ac:spMk id="5" creationId="{4A2587F8-3D5A-C09E-3EAB-801C6012186D}"/>
            </ac:spMkLst>
          </pc:spChg>
        </pc:sldLayoutChg>
        <pc:sldLayoutChg chg="delSp add del mod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2945940831" sldId="2147483648"/>
            <pc:sldLayoutMk cId="1604548599" sldId="2147483655"/>
          </pc:sldLayoutMkLst>
          <pc:spChg chg="del">
            <ac:chgData name="Danielle O'Rourke" userId="f36a576b-c06f-4e27-b341-dcf4bf9c1f2f" providerId="ADAL" clId="{A9FD13EE-18AB-4C87-BAFE-5722F3F2ED68}" dt="2024-11-13T15:47:33.893" v="11" actId="478"/>
            <ac:spMkLst>
              <pc:docMk/>
              <pc:sldMasterMk cId="2945940831" sldId="2147483648"/>
              <pc:sldLayoutMk cId="1604548599" sldId="2147483655"/>
              <ac:spMk id="2" creationId="{7D1BCA34-57D2-57C2-101A-15DE09DA1FC1}"/>
            </ac:spMkLst>
          </pc:spChg>
          <pc:spChg chg="del">
            <ac:chgData name="Danielle O'Rourke" userId="f36a576b-c06f-4e27-b341-dcf4bf9c1f2f" providerId="ADAL" clId="{A9FD13EE-18AB-4C87-BAFE-5722F3F2ED68}" dt="2024-11-13T15:47:33.893" v="11" actId="478"/>
            <ac:spMkLst>
              <pc:docMk/>
              <pc:sldMasterMk cId="2945940831" sldId="2147483648"/>
              <pc:sldLayoutMk cId="1604548599" sldId="2147483655"/>
              <ac:spMk id="3" creationId="{9D3AF08B-A9F4-D631-6FCC-EC1D7B4262FD}"/>
            </ac:spMkLst>
          </pc:spChg>
          <pc:spChg chg="del">
            <ac:chgData name="Danielle O'Rourke" userId="f36a576b-c06f-4e27-b341-dcf4bf9c1f2f" providerId="ADAL" clId="{A9FD13EE-18AB-4C87-BAFE-5722F3F2ED68}" dt="2024-11-13T15:47:33.893" v="11" actId="478"/>
            <ac:spMkLst>
              <pc:docMk/>
              <pc:sldMasterMk cId="2945940831" sldId="2147483648"/>
              <pc:sldLayoutMk cId="1604548599" sldId="2147483655"/>
              <ac:spMk id="4" creationId="{DCB655FE-2BC5-4D26-53E4-AEBC6B1486CB}"/>
            </ac:spMkLst>
          </pc:spChg>
        </pc:sldLayoutChg>
        <pc:sldLayoutChg chg="delSp add del mod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2945940831" sldId="2147483648"/>
            <pc:sldLayoutMk cId="235811433" sldId="2147483656"/>
          </pc:sldLayoutMkLst>
          <pc:spChg chg="del">
            <ac:chgData name="Danielle O'Rourke" userId="f36a576b-c06f-4e27-b341-dcf4bf9c1f2f" providerId="ADAL" clId="{A9FD13EE-18AB-4C87-BAFE-5722F3F2ED68}" dt="2024-11-13T15:47:36.850" v="12" actId="478"/>
            <ac:spMkLst>
              <pc:docMk/>
              <pc:sldMasterMk cId="2945940831" sldId="2147483648"/>
              <pc:sldLayoutMk cId="235811433" sldId="2147483656"/>
              <ac:spMk id="5" creationId="{CC1678DD-1D39-DED3-5CA1-555F5DC91199}"/>
            </ac:spMkLst>
          </pc:spChg>
          <pc:spChg chg="del">
            <ac:chgData name="Danielle O'Rourke" userId="f36a576b-c06f-4e27-b341-dcf4bf9c1f2f" providerId="ADAL" clId="{A9FD13EE-18AB-4C87-BAFE-5722F3F2ED68}" dt="2024-11-13T15:47:36.850" v="12" actId="478"/>
            <ac:spMkLst>
              <pc:docMk/>
              <pc:sldMasterMk cId="2945940831" sldId="2147483648"/>
              <pc:sldLayoutMk cId="235811433" sldId="2147483656"/>
              <ac:spMk id="6" creationId="{8625616C-42F5-9110-CA34-782E49503F46}"/>
            </ac:spMkLst>
          </pc:spChg>
          <pc:spChg chg="del">
            <ac:chgData name="Danielle O'Rourke" userId="f36a576b-c06f-4e27-b341-dcf4bf9c1f2f" providerId="ADAL" clId="{A9FD13EE-18AB-4C87-BAFE-5722F3F2ED68}" dt="2024-11-13T15:47:36.850" v="12" actId="478"/>
            <ac:spMkLst>
              <pc:docMk/>
              <pc:sldMasterMk cId="2945940831" sldId="2147483648"/>
              <pc:sldLayoutMk cId="235811433" sldId="2147483656"/>
              <ac:spMk id="7" creationId="{00CE2496-DC61-73A9-91CF-C544996807AD}"/>
            </ac:spMkLst>
          </pc:spChg>
        </pc:sldLayoutChg>
        <pc:sldLayoutChg chg="delSp add del mod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2945940831" sldId="2147483648"/>
            <pc:sldLayoutMk cId="334371464" sldId="2147483657"/>
          </pc:sldLayoutMkLst>
          <pc:spChg chg="del">
            <ac:chgData name="Danielle O'Rourke" userId="f36a576b-c06f-4e27-b341-dcf4bf9c1f2f" providerId="ADAL" clId="{A9FD13EE-18AB-4C87-BAFE-5722F3F2ED68}" dt="2024-11-13T15:47:40.225" v="13" actId="478"/>
            <ac:spMkLst>
              <pc:docMk/>
              <pc:sldMasterMk cId="2945940831" sldId="2147483648"/>
              <pc:sldLayoutMk cId="334371464" sldId="2147483657"/>
              <ac:spMk id="5" creationId="{3326D0E6-2358-BF6D-017D-FD7D96D77AC3}"/>
            </ac:spMkLst>
          </pc:spChg>
          <pc:spChg chg="del">
            <ac:chgData name="Danielle O'Rourke" userId="f36a576b-c06f-4e27-b341-dcf4bf9c1f2f" providerId="ADAL" clId="{A9FD13EE-18AB-4C87-BAFE-5722F3F2ED68}" dt="2024-11-13T15:47:40.225" v="13" actId="478"/>
            <ac:spMkLst>
              <pc:docMk/>
              <pc:sldMasterMk cId="2945940831" sldId="2147483648"/>
              <pc:sldLayoutMk cId="334371464" sldId="2147483657"/>
              <ac:spMk id="6" creationId="{B1263264-B400-1902-33C6-5C7ED1FBF11D}"/>
            </ac:spMkLst>
          </pc:spChg>
          <pc:spChg chg="del">
            <ac:chgData name="Danielle O'Rourke" userId="f36a576b-c06f-4e27-b341-dcf4bf9c1f2f" providerId="ADAL" clId="{A9FD13EE-18AB-4C87-BAFE-5722F3F2ED68}" dt="2024-11-13T15:47:40.225" v="13" actId="478"/>
            <ac:spMkLst>
              <pc:docMk/>
              <pc:sldMasterMk cId="2945940831" sldId="2147483648"/>
              <pc:sldLayoutMk cId="334371464" sldId="2147483657"/>
              <ac:spMk id="7" creationId="{422976FC-73A4-1B57-ED6F-BD29B5FA4225}"/>
            </ac:spMkLst>
          </pc:spChg>
        </pc:sldLayoutChg>
        <pc:sldLayoutChg chg="delSp add del mod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2945940831" sldId="2147483648"/>
            <pc:sldLayoutMk cId="2936731589" sldId="2147483658"/>
          </pc:sldLayoutMkLst>
          <pc:spChg chg="del">
            <ac:chgData name="Danielle O'Rourke" userId="f36a576b-c06f-4e27-b341-dcf4bf9c1f2f" providerId="ADAL" clId="{A9FD13EE-18AB-4C87-BAFE-5722F3F2ED68}" dt="2024-11-13T15:47:47.530" v="16" actId="478"/>
            <ac:spMkLst>
              <pc:docMk/>
              <pc:sldMasterMk cId="2945940831" sldId="2147483648"/>
              <pc:sldLayoutMk cId="2936731589" sldId="2147483658"/>
              <ac:spMk id="4" creationId="{BF7332C2-3E92-1BA2-84E8-1ED8458A12B1}"/>
            </ac:spMkLst>
          </pc:spChg>
          <pc:spChg chg="del">
            <ac:chgData name="Danielle O'Rourke" userId="f36a576b-c06f-4e27-b341-dcf4bf9c1f2f" providerId="ADAL" clId="{A9FD13EE-18AB-4C87-BAFE-5722F3F2ED68}" dt="2024-11-13T15:47:46.073" v="15" actId="478"/>
            <ac:spMkLst>
              <pc:docMk/>
              <pc:sldMasterMk cId="2945940831" sldId="2147483648"/>
              <pc:sldLayoutMk cId="2936731589" sldId="2147483658"/>
              <ac:spMk id="5" creationId="{D8F597AB-B32F-E3C2-3BEA-A9A465D38A24}"/>
            </ac:spMkLst>
          </pc:spChg>
          <pc:spChg chg="del">
            <ac:chgData name="Danielle O'Rourke" userId="f36a576b-c06f-4e27-b341-dcf4bf9c1f2f" providerId="ADAL" clId="{A9FD13EE-18AB-4C87-BAFE-5722F3F2ED68}" dt="2024-11-13T15:47:44.970" v="14" actId="478"/>
            <ac:spMkLst>
              <pc:docMk/>
              <pc:sldMasterMk cId="2945940831" sldId="2147483648"/>
              <pc:sldLayoutMk cId="2936731589" sldId="2147483658"/>
              <ac:spMk id="6" creationId="{1DFD345C-1691-6CB4-10A4-CD0E7257F87F}"/>
            </ac:spMkLst>
          </pc:spChg>
        </pc:sldLayoutChg>
        <pc:sldLayoutChg chg="delSp add del mod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2945940831" sldId="2147483648"/>
            <pc:sldLayoutMk cId="2209701078" sldId="2147483659"/>
          </pc:sldLayoutMkLst>
          <pc:spChg chg="del">
            <ac:chgData name="Danielle O'Rourke" userId="f36a576b-c06f-4e27-b341-dcf4bf9c1f2f" providerId="ADAL" clId="{A9FD13EE-18AB-4C87-BAFE-5722F3F2ED68}" dt="2024-11-13T15:47:50.229" v="17" actId="478"/>
            <ac:spMkLst>
              <pc:docMk/>
              <pc:sldMasterMk cId="2945940831" sldId="2147483648"/>
              <pc:sldLayoutMk cId="2209701078" sldId="2147483659"/>
              <ac:spMk id="4" creationId="{028092DC-9829-6075-96C0-5F424B276DFF}"/>
            </ac:spMkLst>
          </pc:spChg>
          <pc:spChg chg="del">
            <ac:chgData name="Danielle O'Rourke" userId="f36a576b-c06f-4e27-b341-dcf4bf9c1f2f" providerId="ADAL" clId="{A9FD13EE-18AB-4C87-BAFE-5722F3F2ED68}" dt="2024-11-13T15:47:52.205" v="18" actId="478"/>
            <ac:spMkLst>
              <pc:docMk/>
              <pc:sldMasterMk cId="2945940831" sldId="2147483648"/>
              <pc:sldLayoutMk cId="2209701078" sldId="2147483659"/>
              <ac:spMk id="5" creationId="{5536D3A4-63A4-352D-2969-143AEFE9133C}"/>
            </ac:spMkLst>
          </pc:spChg>
          <pc:spChg chg="del">
            <ac:chgData name="Danielle O'Rourke" userId="f36a576b-c06f-4e27-b341-dcf4bf9c1f2f" providerId="ADAL" clId="{A9FD13EE-18AB-4C87-BAFE-5722F3F2ED68}" dt="2024-11-13T15:47:53.493" v="19" actId="478"/>
            <ac:spMkLst>
              <pc:docMk/>
              <pc:sldMasterMk cId="2945940831" sldId="2147483648"/>
              <pc:sldLayoutMk cId="2209701078" sldId="2147483659"/>
              <ac:spMk id="6" creationId="{9FA38A98-C05F-D70A-B5C5-365EDB49E435}"/>
            </ac:spMkLst>
          </pc:spChg>
        </pc:sldLayoutChg>
        <pc:sldLayoutChg chg="add del replId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2945940831" sldId="2147483648"/>
            <pc:sldLayoutMk cId="1964284052" sldId="2147483698"/>
          </pc:sldLayoutMkLst>
        </pc:sldLayoutChg>
      </pc:sldMasterChg>
      <pc:sldMasterChg chg="add del setBg addSldLayout delSldLayout modSldLayout">
        <pc:chgData name="Danielle O'Rourke" userId="f36a576b-c06f-4e27-b341-dcf4bf9c1f2f" providerId="ADAL" clId="{A9FD13EE-18AB-4C87-BAFE-5722F3F2ED68}" dt="2024-11-13T16:33:12.473" v="1026" actId="47"/>
        <pc:sldMasterMkLst>
          <pc:docMk/>
          <pc:sldMasterMk cId="2271552613" sldId="2147483696"/>
        </pc:sldMasterMkLst>
        <pc:sldLayoutChg chg="add del setBg">
          <pc:chgData name="Danielle O'Rourke" userId="f36a576b-c06f-4e27-b341-dcf4bf9c1f2f" providerId="ADAL" clId="{A9FD13EE-18AB-4C87-BAFE-5722F3F2ED68}" dt="2024-11-13T16:33:12.473" v="1026" actId="47"/>
          <pc:sldLayoutMkLst>
            <pc:docMk/>
            <pc:sldMasterMk cId="2271552613" sldId="2147483696"/>
            <pc:sldLayoutMk cId="1114376802" sldId="2147483650"/>
          </pc:sldLayoutMkLst>
        </pc:sldLayoutChg>
        <pc:sldLayoutChg chg="add del setBg">
          <pc:chgData name="Danielle O'Rourke" userId="f36a576b-c06f-4e27-b341-dcf4bf9c1f2f" providerId="ADAL" clId="{A9FD13EE-18AB-4C87-BAFE-5722F3F2ED68}" dt="2024-11-13T16:33:12.473" v="1026" actId="47"/>
          <pc:sldLayoutMkLst>
            <pc:docMk/>
            <pc:sldMasterMk cId="2271552613" sldId="2147483696"/>
            <pc:sldLayoutMk cId="44505034" sldId="2147483697"/>
          </pc:sldLayoutMkLst>
        </pc:sldLayoutChg>
        <pc:sldLayoutChg chg="add del setBg">
          <pc:chgData name="Danielle O'Rourke" userId="f36a576b-c06f-4e27-b341-dcf4bf9c1f2f" providerId="ADAL" clId="{A9FD13EE-18AB-4C87-BAFE-5722F3F2ED68}" dt="2024-11-13T16:33:12.473" v="1026" actId="47"/>
          <pc:sldLayoutMkLst>
            <pc:docMk/>
            <pc:sldMasterMk cId="2271552613" sldId="2147483696"/>
            <pc:sldLayoutMk cId="670355937" sldId="2147483699"/>
          </pc:sldLayoutMkLst>
        </pc:sldLayoutChg>
        <pc:sldLayoutChg chg="addSp modSp add del setBg">
          <pc:chgData name="Danielle O'Rourke" userId="f36a576b-c06f-4e27-b341-dcf4bf9c1f2f" providerId="ADAL" clId="{A9FD13EE-18AB-4C87-BAFE-5722F3F2ED68}" dt="2024-11-13T16:33:12.473" v="1026" actId="47"/>
          <pc:sldLayoutMkLst>
            <pc:docMk/>
            <pc:sldMasterMk cId="2271552613" sldId="2147483696"/>
            <pc:sldLayoutMk cId="1949444063" sldId="2147483700"/>
          </pc:sldLayoutMkLst>
          <pc:picChg chg="add mod">
            <ac:chgData name="Danielle O'Rourke" userId="f36a576b-c06f-4e27-b341-dcf4bf9c1f2f" providerId="ADAL" clId="{A9FD13EE-18AB-4C87-BAFE-5722F3F2ED68}" dt="2024-11-13T16:17:30.689" v="604"/>
            <ac:picMkLst>
              <pc:docMk/>
              <pc:sldMasterMk cId="2271552613" sldId="2147483696"/>
              <pc:sldLayoutMk cId="1949444063" sldId="2147483700"/>
              <ac:picMk id="5" creationId="{113516D4-9ADC-1A92-E228-0006CD7052D6}"/>
            </ac:picMkLst>
          </pc:picChg>
        </pc:sldLayoutChg>
      </pc:sldMasterChg>
      <pc:sldMasterChg chg="delSp modSp mod setBg modSldLayout">
        <pc:chgData name="Danielle O'Rourke" userId="f36a576b-c06f-4e27-b341-dcf4bf9c1f2f" providerId="ADAL" clId="{A9FD13EE-18AB-4C87-BAFE-5722F3F2ED68}" dt="2024-11-13T16:33:08.324" v="1025"/>
        <pc:sldMasterMkLst>
          <pc:docMk/>
          <pc:sldMasterMk cId="1735129628" sldId="2147483701"/>
        </pc:sldMasterMkLst>
        <pc:spChg chg="mod">
          <ac:chgData name="Danielle O'Rourke" userId="f36a576b-c06f-4e27-b341-dcf4bf9c1f2f" providerId="ADAL" clId="{A9FD13EE-18AB-4C87-BAFE-5722F3F2ED68}" dt="2024-11-13T16:18:23.266" v="615" actId="2711"/>
          <ac:spMkLst>
            <pc:docMk/>
            <pc:sldMasterMk cId="1735129628" sldId="2147483701"/>
            <ac:spMk id="2" creationId="{00000000-0000-0000-0000-000000000000}"/>
          </ac:spMkLst>
        </pc:spChg>
        <pc:spChg chg="mod">
          <ac:chgData name="Danielle O'Rourke" userId="f36a576b-c06f-4e27-b341-dcf4bf9c1f2f" providerId="ADAL" clId="{A9FD13EE-18AB-4C87-BAFE-5722F3F2ED68}" dt="2024-11-13T16:18:26.546" v="616" actId="2711"/>
          <ac:spMkLst>
            <pc:docMk/>
            <pc:sldMasterMk cId="1735129628" sldId="2147483701"/>
            <ac:spMk id="3" creationId="{00000000-0000-0000-0000-000000000000}"/>
          </ac:spMkLst>
        </pc:spChg>
        <pc:spChg chg="del">
          <ac:chgData name="Danielle O'Rourke" userId="f36a576b-c06f-4e27-b341-dcf4bf9c1f2f" providerId="ADAL" clId="{A9FD13EE-18AB-4C87-BAFE-5722F3F2ED68}" dt="2024-11-13T16:17:40.351" v="606" actId="478"/>
          <ac:spMkLst>
            <pc:docMk/>
            <pc:sldMasterMk cId="1735129628" sldId="2147483701"/>
            <ac:spMk id="5" creationId="{FA1B5EA7-73F0-4DFD-A1FB-E39447DAEFF4}"/>
          </ac:spMkLst>
        </pc:spChg>
        <pc:spChg chg="del">
          <ac:chgData name="Danielle O'Rourke" userId="f36a576b-c06f-4e27-b341-dcf4bf9c1f2f" providerId="ADAL" clId="{A9FD13EE-18AB-4C87-BAFE-5722F3F2ED68}" dt="2024-11-13T16:17:48.380" v="611" actId="478"/>
          <ac:spMkLst>
            <pc:docMk/>
            <pc:sldMasterMk cId="1735129628" sldId="2147483701"/>
            <ac:spMk id="7" creationId="{893615C0-78BB-4DD2-B773-9387F5E7E28C}"/>
          </ac:spMkLst>
        </pc:spChg>
        <pc:spChg chg="del mod">
          <ac:chgData name="Danielle O'Rourke" userId="f36a576b-c06f-4e27-b341-dcf4bf9c1f2f" providerId="ADAL" clId="{A9FD13EE-18AB-4C87-BAFE-5722F3F2ED68}" dt="2024-11-13T16:17:44.589" v="610" actId="478"/>
          <ac:spMkLst>
            <pc:docMk/>
            <pc:sldMasterMk cId="1735129628" sldId="2147483701"/>
            <ac:spMk id="10" creationId="{F152B2B3-B5FE-4955-9650-212D456EE203}"/>
          </ac:spMkLst>
        </pc:spChg>
        <pc:spChg chg="del">
          <ac:chgData name="Danielle O'Rourke" userId="f36a576b-c06f-4e27-b341-dcf4bf9c1f2f" providerId="ADAL" clId="{A9FD13EE-18AB-4C87-BAFE-5722F3F2ED68}" dt="2024-11-13T16:17:48.380" v="611" actId="478"/>
          <ac:spMkLst>
            <pc:docMk/>
            <pc:sldMasterMk cId="1735129628" sldId="2147483701"/>
            <ac:spMk id="11" creationId="{856EEC15-EDE7-4DDA-A68F-A30C86314B40}"/>
          </ac:spMkLst>
        </pc:spChg>
        <pc:grpChg chg="del">
          <ac:chgData name="Danielle O'Rourke" userId="f36a576b-c06f-4e27-b341-dcf4bf9c1f2f" providerId="ADAL" clId="{A9FD13EE-18AB-4C87-BAFE-5722F3F2ED68}" dt="2024-11-13T16:17:41.599" v="607" actId="478"/>
          <ac:grpSpMkLst>
            <pc:docMk/>
            <pc:sldMasterMk cId="1735129628" sldId="2147483701"/>
            <ac:grpSpMk id="4" creationId="{5604E9DE-8FB4-4716-B657-06842ADD8753}"/>
          </ac:grpSpMkLst>
        </pc:grpChg>
        <pc:grpChg chg="del">
          <ac:chgData name="Danielle O'Rourke" userId="f36a576b-c06f-4e27-b341-dcf4bf9c1f2f" providerId="ADAL" clId="{A9FD13EE-18AB-4C87-BAFE-5722F3F2ED68}" dt="2024-11-13T16:17:48.380" v="611" actId="478"/>
          <ac:grpSpMkLst>
            <pc:docMk/>
            <pc:sldMasterMk cId="1735129628" sldId="2147483701"/>
            <ac:grpSpMk id="8" creationId="{A6D84C67-A603-4BD8-85C0-18A7CFD60885}"/>
          </ac:grpSpMkLst>
        </pc:grpChg>
        <pc:grpChg chg="del">
          <ac:chgData name="Danielle O'Rourke" userId="f36a576b-c06f-4e27-b341-dcf4bf9c1f2f" providerId="ADAL" clId="{A9FD13EE-18AB-4C87-BAFE-5722F3F2ED68}" dt="2024-11-13T16:17:48.380" v="611" actId="478"/>
          <ac:grpSpMkLst>
            <pc:docMk/>
            <pc:sldMasterMk cId="1735129628" sldId="2147483701"/>
            <ac:grpSpMk id="17" creationId="{AA77F8CA-10FF-4148-A711-87B12C77278E}"/>
          </ac:grpSpMkLst>
        </pc:grpChg>
        <pc:picChg chg="del">
          <ac:chgData name="Danielle O'Rourke" userId="f36a576b-c06f-4e27-b341-dcf4bf9c1f2f" providerId="ADAL" clId="{A9FD13EE-18AB-4C87-BAFE-5722F3F2ED68}" dt="2024-11-13T16:17:39.742" v="605" actId="478"/>
          <ac:picMkLst>
            <pc:docMk/>
            <pc:sldMasterMk cId="1735129628" sldId="2147483701"/>
            <ac:picMk id="12" creationId="{977DCE68-5165-438E-88D4-6CB50402F2B8}"/>
          </ac:picMkLst>
        </pc:picChg>
        <pc:sldLayoutChg chg="modSp mod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1735129628" sldId="2147483701"/>
            <pc:sldLayoutMk cId="3719909454" sldId="2147483702"/>
          </pc:sldLayoutMkLst>
          <pc:spChg chg="mod">
            <ac:chgData name="Danielle O'Rourke" userId="f36a576b-c06f-4e27-b341-dcf4bf9c1f2f" providerId="ADAL" clId="{A9FD13EE-18AB-4C87-BAFE-5722F3F2ED68}" dt="2024-11-13T16:19:05.537" v="620" actId="2711"/>
            <ac:spMkLst>
              <pc:docMk/>
              <pc:sldMasterMk cId="1735129628" sldId="2147483701"/>
              <pc:sldLayoutMk cId="3719909454" sldId="2147483702"/>
              <ac:spMk id="3" creationId="{9FF7A7AF-C634-4C70-8625-A98AE196C264}"/>
            </ac:spMkLst>
          </pc:spChg>
        </pc:sldLayoutChg>
        <pc:sldLayoutChg chg="modSp 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1735129628" sldId="2147483701"/>
            <pc:sldLayoutMk cId="3793833769" sldId="2147483703"/>
          </pc:sldLayoutMkLst>
          <pc:spChg chg="mod">
            <ac:chgData name="Danielle O'Rourke" userId="f36a576b-c06f-4e27-b341-dcf4bf9c1f2f" providerId="ADAL" clId="{A9FD13EE-18AB-4C87-BAFE-5722F3F2ED68}" dt="2024-11-13T16:18:55.186" v="618" actId="2711"/>
            <ac:spMkLst>
              <pc:docMk/>
              <pc:sldMasterMk cId="1735129628" sldId="2147483701"/>
              <pc:sldLayoutMk cId="3793833769" sldId="2147483703"/>
              <ac:spMk id="2" creationId="{00000000-0000-0000-0000-000000000000}"/>
            </ac:spMkLst>
          </pc:spChg>
          <pc:spChg chg="mod">
            <ac:chgData name="Danielle O'Rourke" userId="f36a576b-c06f-4e27-b341-dcf4bf9c1f2f" providerId="ADAL" clId="{A9FD13EE-18AB-4C87-BAFE-5722F3F2ED68}" dt="2024-11-13T16:18:58.676" v="619" actId="2711"/>
            <ac:spMkLst>
              <pc:docMk/>
              <pc:sldMasterMk cId="1735129628" sldId="2147483701"/>
              <pc:sldLayoutMk cId="3793833769" sldId="2147483703"/>
              <ac:spMk id="3" creationId="{00000000-0000-0000-0000-000000000000}"/>
            </ac:spMkLst>
          </pc:spChg>
        </pc:sldLayoutChg>
        <pc:sldLayoutChg chg="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1735129628" sldId="2147483701"/>
            <pc:sldLayoutMk cId="4063664588" sldId="2147483704"/>
          </pc:sldLayoutMkLst>
        </pc:sldLayoutChg>
        <pc:sldLayoutChg chg="setBg">
          <pc:chgData name="Danielle O'Rourke" userId="f36a576b-c06f-4e27-b341-dcf4bf9c1f2f" providerId="ADAL" clId="{A9FD13EE-18AB-4C87-BAFE-5722F3F2ED68}" dt="2024-11-13T16:33:08.324" v="1025"/>
          <pc:sldLayoutMkLst>
            <pc:docMk/>
            <pc:sldMasterMk cId="1735129628" sldId="2147483701"/>
            <pc:sldLayoutMk cId="3935026783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2718-F57B-48CD-9FF5-5A0372EFA124}" type="datetimeFigureOut">
              <a:rPr lang="en-IE" smtClean="0"/>
              <a:t>14/11/2024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FADAF-1026-4A11-BBD0-F93589674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345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ead.ie/Microsoft-Dictat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head.ie/Glea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will take approx. 40 minutes. In this talk, we want students to learn how can assistive technology help with assignments and college work, which will include a practical demonstration of how to use assistive technologies to support students skills.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FADAF-1026-4A11-BBD0-F935896744D6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839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 Tech – Mid Tech – High Tech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E917C-78D8-4ED9-81D0-DB4BDE333433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381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 Tech – Mid Tech – High Tech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E917C-78D8-4ED9-81D0-DB4BDE33343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50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Tw Cen MT" panose="020B0602020104020603" pitchFamily="34" charset="0"/>
                <a:hlinkClick r:id="rId3"/>
              </a:rPr>
              <a:t>https://www.ahead.ie/Microsoft-Dictate</a:t>
            </a:r>
            <a:endParaRPr lang="en-GB" sz="1200" dirty="0">
              <a:latin typeface="Tw Cen MT" panose="020B0602020104020603" pitchFamily="34" charset="0"/>
            </a:endParaRPr>
          </a:p>
          <a:p>
            <a:endParaRPr lang="en-GB" sz="1200" dirty="0">
              <a:latin typeface="Tw Cen MT" panose="020B0602020104020603" pitchFamily="34" charset="0"/>
            </a:endParaRPr>
          </a:p>
          <a:p>
            <a:r>
              <a:rPr lang="en-GB" sz="1200" dirty="0">
                <a:latin typeface="Tw Cen MT" panose="020B0602020104020603" pitchFamily="34" charset="0"/>
                <a:hlinkClick r:id="rId4"/>
              </a:rPr>
              <a:t>https://www.ahead.ie/Glean</a:t>
            </a:r>
            <a:endParaRPr lang="en-GB" sz="1200" dirty="0">
              <a:latin typeface="Tw Cen MT" panose="020B0602020104020603" pitchFamily="34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FADAF-1026-4A11-BBD0-F935896744D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796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088B-0CC6-CE99-6135-08B800058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1E692-F880-16F5-4FC7-A71683B9D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119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BE90-0D67-15FE-9285-386D6F39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A61A9-B952-7693-27DE-B8408C26D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67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2F90A1-3E40-85F1-B416-42F74D8B4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25160-1779-883C-1431-048FD10D7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970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p37" descr="Desktop">
            <a:extLst>
              <a:ext uri="{FF2B5EF4-FFF2-40B4-BE49-F238E27FC236}">
                <a16:creationId xmlns:a16="http://schemas.microsoft.com/office/drawing/2014/main" id="{D01AEC57-CE9E-4201-86E9-E9D64554BDCC}"/>
              </a:ext>
            </a:extLst>
          </p:cNvPr>
          <p:cNvSpPr/>
          <p:nvPr userDrawn="1"/>
        </p:nvSpPr>
        <p:spPr>
          <a:xfrm>
            <a:off x="5570379" y="1172474"/>
            <a:ext cx="5797027" cy="451305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" name="Google Shape;236;p37">
            <a:extLst>
              <a:ext uri="{FF2B5EF4-FFF2-40B4-BE49-F238E27FC236}">
                <a16:creationId xmlns:a16="http://schemas.microsoft.com/office/drawing/2014/main" id="{9FF7A7AF-C634-4C70-8625-A98AE196C264}"/>
              </a:ext>
            </a:extLst>
          </p:cNvPr>
          <p:cNvSpPr/>
          <p:nvPr userDrawn="1"/>
        </p:nvSpPr>
        <p:spPr>
          <a:xfrm>
            <a:off x="5791982" y="1379765"/>
            <a:ext cx="5353819" cy="336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Tw Cen MT" panose="020B0602020104020603" pitchFamily="34" charset="0"/>
                <a:ea typeface="Karla"/>
                <a:cs typeface="Karla"/>
                <a:sym typeface="Karla"/>
              </a:rPr>
              <a:t>Place your screenshot here</a:t>
            </a:r>
            <a:endParaRPr sz="2000" dirty="0">
              <a:solidFill>
                <a:schemeClr val="tx1"/>
              </a:solidFill>
              <a:latin typeface="Tw Cen MT" panose="020B0602020104020603" pitchFamily="34" charset="0"/>
              <a:ea typeface="Karla"/>
              <a:cs typeface="Karla"/>
              <a:sym typeface="Karla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D3ED24-5FDC-4AB7-8BBA-8BC52D3DA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3694" y="2041768"/>
            <a:ext cx="4627584" cy="3136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CCEC2B-75C2-408B-B2C7-1E0CFA41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909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83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DDB6-5F21-4791-BAC1-0DBA22F8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89050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DED157-54C8-4973-BC92-9E3047A076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35424" y="2905125"/>
            <a:ext cx="3191256" cy="2413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77CE02F5-DAA5-4664-A7D7-7268B0014F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5800" y="2905125"/>
            <a:ext cx="3191256" cy="2413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81962E99-AE59-489F-987D-2C568F855C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5048" y="2905125"/>
            <a:ext cx="3191256" cy="24130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66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02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C0EC-E40A-47A2-AA10-3E62E020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EB146-FED0-DE15-617F-B880301C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428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CDDD-42D0-1410-9065-D007445A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AC6A4-476D-5E06-28BA-268313DA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70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CB37-E893-00F0-1174-BE0B0151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152BA-7761-A605-D8B1-480150058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E1B1F-7381-4C05-E7CD-B8EF3F88A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156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72A8-6BAD-880B-DE8C-859F85A7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FF74E-61AD-D6FF-C632-488AA65F1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2BCD3-0C43-B527-EBEB-273281C84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E488A-FB45-4818-02A4-09377D4C9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9FC18-381C-243B-C1E9-A9917D5F4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334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5862-5CD7-5C03-737E-4CB53D65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983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54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675-5F87-1B3F-C354-CA93D0ED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2970-6B1F-E249-3F93-6B254FE3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16D5C-34AC-9D49-DA66-07C9080E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1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7380-6EAE-6E18-117A-7CD2D3AC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0B8DB-2DB9-6221-2B59-84A0C6617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7BB09-9F96-2DE4-6D17-3292B8663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7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03B39-39D0-C35A-ECAB-DBB01AF6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57651-66FB-7C3F-5227-E302FDAE4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94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73512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microsoft.com/office/2007/relationships/hdphoto" Target="../media/hdphoto4.wdp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sv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ead.ie/Discover-your-AT" TargetMode="Externa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C15C-6951-4377-33E2-A0835376A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81061"/>
            <a:ext cx="9144000" cy="840904"/>
          </a:xfrm>
        </p:spPr>
        <p:txBody>
          <a:bodyPr>
            <a:noAutofit/>
          </a:bodyPr>
          <a:lstStyle/>
          <a:p>
            <a:r>
              <a:rPr lang="en-IE" dirty="0"/>
              <a:t>AT is for Everyone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98C37-ECF4-ED19-E5B6-DEBB86A4F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4681"/>
            <a:ext cx="9144000" cy="514864"/>
          </a:xfrm>
        </p:spPr>
        <p:txBody>
          <a:bodyPr>
            <a:normAutofit/>
          </a:bodyPr>
          <a:lstStyle/>
          <a:p>
            <a:r>
              <a:rPr lang="en-GB" sz="2800" dirty="0"/>
              <a:t>Danielle O’Rourke, Digital Media &amp; eLearning Officer, AHEAD</a:t>
            </a:r>
            <a:endParaRPr lang="en-IE" sz="2800" dirty="0"/>
          </a:p>
        </p:txBody>
      </p:sp>
      <p:pic>
        <p:nvPicPr>
          <p:cNvPr id="7" name="Picture 6" descr="Better Options Logo">
            <a:extLst>
              <a:ext uri="{FF2B5EF4-FFF2-40B4-BE49-F238E27FC236}">
                <a16:creationId xmlns:a16="http://schemas.microsoft.com/office/drawing/2014/main" id="{7F4ACE96-0E1F-DF83-C951-3810F103B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89381" l="2661" r="97118">
                        <a14:foregroundMark x1="7317" y1="10177" x2="7317" y2="10177"/>
                        <a14:foregroundMark x1="2661" y1="17699" x2="11752" y2="17257"/>
                        <a14:foregroundMark x1="11752" y1="17257" x2="12195" y2="18584"/>
                        <a14:foregroundMark x1="7095" y1="12832" x2="7761" y2="83628"/>
                        <a14:foregroundMark x1="7761" y1="83628" x2="17738" y2="88496"/>
                        <a14:foregroundMark x1="17738" y1="88496" x2="19734" y2="88496"/>
                        <a14:foregroundMark x1="52550" y1="6637" x2="63193" y2="7522"/>
                        <a14:foregroundMark x1="63193" y1="7522" x2="73836" y2="5752"/>
                        <a14:foregroundMark x1="73836" y1="5752" x2="84142" y2="6172"/>
                        <a14:foregroundMark x1="90992" y1="21261" x2="92461" y2="24779"/>
                        <a14:foregroundMark x1="89213" y1="30612" x2="88027" y2="32743"/>
                        <a14:foregroundMark x1="90070" y1="29074" x2="89823" y2="29517"/>
                        <a14:foregroundMark x1="90775" y1="27807" x2="90361" y2="28551"/>
                        <a14:foregroundMark x1="92461" y1="24779" x2="91098" y2="27227"/>
                        <a14:foregroundMark x1="93126" y1="39823" x2="97118" y2="32743"/>
                        <a14:foregroundMark x1="19290" y1="21239" x2="19290" y2="21239"/>
                        <a14:foregroundMark x1="54324" y1="21239" x2="54324" y2="21239"/>
                        <a14:foregroundMark x1="62749" y1="20796" x2="62749" y2="20796"/>
                        <a14:foregroundMark x1="76497" y1="62389" x2="76497" y2="62389"/>
                        <a14:foregroundMark x1="71840" y1="62389" x2="71840" y2="62389"/>
                        <a14:foregroundMark x1="59424" y1="61504" x2="59424" y2="61504"/>
                        <a14:foregroundMark x1="48559" y1="57965" x2="48559" y2="57965"/>
                        <a14:foregroundMark x1="48559" y1="61504" x2="48559" y2="61504"/>
                        <a14:foregroundMark x1="42129" y1="60619" x2="42129" y2="60619"/>
                        <a14:foregroundMark x1="36364" y1="60619" x2="36364" y2="60619"/>
                        <a14:foregroundMark x1="23503" y1="60619" x2="23503" y2="60619"/>
                        <a14:backgroundMark x1="87805" y1="14602" x2="87805" y2="14602"/>
                        <a14:backgroundMark x1="85588" y1="11504" x2="90022" y2="22566"/>
                        <a14:backgroundMark x1="87140" y1="12389" x2="85588" y2="11504"/>
                        <a14:backgroundMark x1="90244" y1="32301" x2="90466" y2="29646"/>
                        <a14:backgroundMark x1="90244" y1="31858" x2="88914" y2="29204"/>
                        <a14:backgroundMark x1="90466" y1="31416" x2="90022" y2="26549"/>
                        <a14:backgroundMark x1="90022" y1="30531" x2="88692" y2="26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24" y="457917"/>
            <a:ext cx="6954152" cy="34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6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82DD-2337-4C9D-8A1D-A103F120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 Cen MT" panose="020B0602020104020603" pitchFamily="34" charset="0"/>
              </a:rPr>
              <a:t>Overview</a:t>
            </a:r>
            <a:endParaRPr lang="en-IE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486E9-278D-0A47-AA83-7EC89368F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2600" cy="3519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Tw Cen MT" panose="020B0602020104020603" pitchFamily="34" charset="0"/>
              </a:rPr>
              <a:t>What is Assistive Technology (AT)?</a:t>
            </a:r>
          </a:p>
          <a:p>
            <a:pPr marL="0" indent="0">
              <a:buNone/>
            </a:pPr>
            <a:r>
              <a:rPr lang="en-GB" sz="3600" dirty="0">
                <a:latin typeface="Tw Cen MT" panose="020B0602020104020603" pitchFamily="34" charset="0"/>
              </a:rPr>
              <a:t>How can it help me?</a:t>
            </a:r>
          </a:p>
          <a:p>
            <a:pPr marL="0" indent="0">
              <a:buNone/>
            </a:pPr>
            <a:r>
              <a:rPr lang="en-GB" sz="3600" dirty="0">
                <a:latin typeface="Tw Cen MT" panose="020B0602020104020603" pitchFamily="34" charset="0"/>
              </a:rPr>
              <a:t>Demonstrations &amp; Questions</a:t>
            </a:r>
          </a:p>
          <a:p>
            <a:endParaRPr lang="en-GB" sz="3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Tw Cen MT" panose="020B0602020104020603" pitchFamily="34" charset="0"/>
              </a:rPr>
              <a:t>~40 minutes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F67960-9BFB-966C-C759-9E3AEAD02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2429" y="3291746"/>
            <a:ext cx="1333804" cy="50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9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6946-4185-43A2-A697-395021E0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 Cen MT" panose="020B0602020104020603" pitchFamily="34" charset="0"/>
              </a:rPr>
              <a:t>What is Assistive Technology?</a:t>
            </a:r>
            <a:endParaRPr lang="en-IE" dirty="0">
              <a:latin typeface="Tw Cen MT" panose="020B06020201040206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DA33A7-9DD4-5715-C941-8653132F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Tw Cen MT" panose="020B0602020104020603" pitchFamily="34" charset="0"/>
              </a:rPr>
              <a:t>“…umbrella term for assistive products…(which) help maintain or improve an individual’s functioning related cognition, communication, hearing, mobility, self-care, and vision…”</a:t>
            </a:r>
            <a:endParaRPr lang="en-IE" sz="28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3" name="Picture 12" descr="Pair of glasses with a shadow">
            <a:extLst>
              <a:ext uri="{FF2B5EF4-FFF2-40B4-BE49-F238E27FC236}">
                <a16:creationId xmlns:a16="http://schemas.microsoft.com/office/drawing/2014/main" id="{88A9E607-FD63-DAEE-1F9D-10F20745D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27" y="3841582"/>
            <a:ext cx="3087330" cy="2058024"/>
          </a:xfrm>
          <a:prstGeom prst="rect">
            <a:avLst/>
          </a:prstGeom>
        </p:spPr>
      </p:pic>
      <p:pic>
        <p:nvPicPr>
          <p:cNvPr id="15" name="Picture 18" descr="Walking stick">
            <a:extLst>
              <a:ext uri="{FF2B5EF4-FFF2-40B4-BE49-F238E27FC236}">
                <a16:creationId xmlns:a16="http://schemas.microsoft.com/office/drawing/2014/main" id="{69F11335-D71D-9418-8E2B-73150846D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67" b="89882" l="9987" r="93955">
                        <a14:foregroundMark x1="85940" y1="9198" x2="85940" y2="9198"/>
                        <a14:foregroundMark x1="93955" y1="11695" x2="93955" y2="11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21" y="3841582"/>
            <a:ext cx="2058024" cy="20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Image result for pencil grip">
            <a:extLst>
              <a:ext uri="{FF2B5EF4-FFF2-40B4-BE49-F238E27FC236}">
                <a16:creationId xmlns:a16="http://schemas.microsoft.com/office/drawing/2014/main" id="{1FF8BBC2-A6B8-C9A0-A074-A81B5712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42" b="90000" l="10000" r="91887">
                        <a14:foregroundMark x1="51887" y1="41321" x2="75094" y2="9057"/>
                        <a14:foregroundMark x1="75094" y1="9057" x2="79434" y2="46415"/>
                        <a14:foregroundMark x1="79434" y1="46415" x2="67547" y2="47736"/>
                        <a14:foregroundMark x1="91887" y1="7170" x2="81321" y2="28113"/>
                        <a14:foregroundMark x1="61698" y1="6604" x2="62264" y2="2642"/>
                        <a14:foregroundMark x1="62264" y1="2642" x2="62264" y2="2642"/>
                        <a14:foregroundMark x1="24340" y1="83774" x2="22453" y2="8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908" y="3909226"/>
            <a:ext cx="1922736" cy="19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BAEF0-7D62-512A-312A-4AEDB603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9" y="6117615"/>
            <a:ext cx="1382164" cy="472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8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6946-4185-43A2-A697-395021E0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2" y="-1325563"/>
            <a:ext cx="10515600" cy="1325563"/>
          </a:xfrm>
        </p:spPr>
        <p:txBody>
          <a:bodyPr/>
          <a:lstStyle/>
          <a:p>
            <a:r>
              <a:rPr lang="en-GB" dirty="0"/>
              <a:t>The Tech in Assistive Technology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229FF-13C8-CE82-8E58-C962431CEBC6}"/>
              </a:ext>
            </a:extLst>
          </p:cNvPr>
          <p:cNvSpPr txBox="1"/>
          <p:nvPr/>
        </p:nvSpPr>
        <p:spPr>
          <a:xfrm>
            <a:off x="441259" y="1460462"/>
            <a:ext cx="2027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 Cen MT" panose="020B0602020104020603" pitchFamily="34" charset="0"/>
              </a:rPr>
              <a:t>Low-Tech or No-Tech</a:t>
            </a:r>
            <a:endParaRPr lang="en-IE" sz="3200" dirty="0">
              <a:latin typeface="Tw Cen MT" panose="020B0602020104020603" pitchFamily="34" charset="0"/>
            </a:endParaRPr>
          </a:p>
        </p:txBody>
      </p:sp>
      <p:pic>
        <p:nvPicPr>
          <p:cNvPr id="11" name="Picture 14" descr="Pencil grip">
            <a:extLst>
              <a:ext uri="{FF2B5EF4-FFF2-40B4-BE49-F238E27FC236}">
                <a16:creationId xmlns:a16="http://schemas.microsoft.com/office/drawing/2014/main" id="{7428A712-DF4A-197D-6BCF-0DCB4A3A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42" b="90000" l="10000" r="91887">
                        <a14:foregroundMark x1="51887" y1="41321" x2="75094" y2="9057"/>
                        <a14:foregroundMark x1="75094" y1="9057" x2="79434" y2="46415"/>
                        <a14:foregroundMark x1="79434" y1="46415" x2="67547" y2="47736"/>
                        <a14:foregroundMark x1="91887" y1="7170" x2="81321" y2="28113"/>
                        <a14:foregroundMark x1="61698" y1="6604" x2="62264" y2="2642"/>
                        <a14:foregroundMark x1="62264" y1="2642" x2="62264" y2="2642"/>
                        <a14:foregroundMark x1="24340" y1="83774" x2="22453" y2="8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0" y="3765578"/>
            <a:ext cx="1248640" cy="124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 descr="Tinted overlays">
            <a:extLst>
              <a:ext uri="{FF2B5EF4-FFF2-40B4-BE49-F238E27FC236}">
                <a16:creationId xmlns:a16="http://schemas.microsoft.com/office/drawing/2014/main" id="{7E0F7BF4-6072-744F-6B3F-1EF6FC87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41" y="4323449"/>
            <a:ext cx="1884947" cy="188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 descr="Writing Aid">
            <a:extLst>
              <a:ext uri="{FF2B5EF4-FFF2-40B4-BE49-F238E27FC236}">
                <a16:creationId xmlns:a16="http://schemas.microsoft.com/office/drawing/2014/main" id="{64E679E2-A3BE-04C7-3E3F-B8D6151EC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8495" r="821" b="12347"/>
          <a:stretch/>
        </p:blipFill>
        <p:spPr bwMode="auto">
          <a:xfrm>
            <a:off x="4156962" y="3583596"/>
            <a:ext cx="1636045" cy="137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1425E1-8C07-4822-A2EF-86ED38A5C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90" y="1340479"/>
            <a:ext cx="6669019" cy="1194072"/>
          </a:xfrm>
          <a:prstGeom prst="rect">
            <a:avLst/>
          </a:prstGeom>
        </p:spPr>
      </p:pic>
      <p:pic>
        <p:nvPicPr>
          <p:cNvPr id="3074" name="Picture 2" descr="Spell Check on MS Word">
            <a:extLst>
              <a:ext uri="{FF2B5EF4-FFF2-40B4-BE49-F238E27FC236}">
                <a16:creationId xmlns:a16="http://schemas.microsoft.com/office/drawing/2014/main" id="{E98D2747-975A-EFC7-68C0-E6F687F58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9"/>
          <a:stretch/>
        </p:blipFill>
        <p:spPr bwMode="auto">
          <a:xfrm>
            <a:off x="5504502" y="4323449"/>
            <a:ext cx="1922965" cy="1533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78F85D-ADBC-933A-E6C9-44261B176A7F}"/>
              </a:ext>
            </a:extLst>
          </p:cNvPr>
          <p:cNvSpPr txBox="1"/>
          <p:nvPr/>
        </p:nvSpPr>
        <p:spPr>
          <a:xfrm>
            <a:off x="10058244" y="1675905"/>
            <a:ext cx="1813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 Cen MT" panose="020B0602020104020603" pitchFamily="34" charset="0"/>
              </a:rPr>
              <a:t>High-Tech</a:t>
            </a:r>
            <a:endParaRPr lang="en-IE" sz="3200" dirty="0">
              <a:latin typeface="Tw Cen MT" panose="020B0602020104020603" pitchFamily="34" charset="0"/>
            </a:endParaRPr>
          </a:p>
        </p:txBody>
      </p:sp>
      <p:pic>
        <p:nvPicPr>
          <p:cNvPr id="3078" name="Picture 6" descr="Accessibility options on Apple">
            <a:extLst>
              <a:ext uri="{FF2B5EF4-FFF2-40B4-BE49-F238E27FC236}">
                <a16:creationId xmlns:a16="http://schemas.microsoft.com/office/drawing/2014/main" id="{3BD062C6-5B22-B982-D7EA-A470573A1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4" t="24859" r="3085" b="22957"/>
          <a:stretch/>
        </p:blipFill>
        <p:spPr bwMode="auto">
          <a:xfrm>
            <a:off x="8006220" y="4666417"/>
            <a:ext cx="1220154" cy="117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Amazon Echo Dot">
            <a:extLst>
              <a:ext uri="{FF2B5EF4-FFF2-40B4-BE49-F238E27FC236}">
                <a16:creationId xmlns:a16="http://schemas.microsoft.com/office/drawing/2014/main" id="{67662519-B113-FEBE-7956-894390BC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39" y="3178297"/>
            <a:ext cx="1533217" cy="1533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JAWS screen-reader logo">
            <a:extLst>
              <a:ext uri="{FF2B5EF4-FFF2-40B4-BE49-F238E27FC236}">
                <a16:creationId xmlns:a16="http://schemas.microsoft.com/office/drawing/2014/main" id="{7BB83CD5-F447-F0D4-9DAC-D85770485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23052" r="62596" b="21369"/>
          <a:stretch/>
        </p:blipFill>
        <p:spPr bwMode="auto">
          <a:xfrm>
            <a:off x="9878409" y="4616852"/>
            <a:ext cx="1697211" cy="1325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13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4249670-4974-BCF5-9EE0-5F4F56A8A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87275" y="3794306"/>
            <a:ext cx="914400" cy="914400"/>
            <a:chOff x="980430" y="2045381"/>
            <a:chExt cx="914400" cy="9144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BE81E3-4406-476D-B018-36CEA78F3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31398" y="2127826"/>
              <a:ext cx="412464" cy="749510"/>
            </a:xfrm>
            <a:prstGeom prst="rect">
              <a:avLst/>
            </a:prstGeom>
            <a:solidFill>
              <a:srgbClr val="43B09B"/>
            </a:solidFill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180DE17-A2B1-413A-B3B8-CDB0AEB1A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0430" y="2045381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A3AF57-82E7-43C4-BCA8-07A79396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Where is Assistive Technology (AT)?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5E61C-75E8-4CCB-BC89-2EAC71482C70}"/>
              </a:ext>
            </a:extLst>
          </p:cNvPr>
          <p:cNvSpPr txBox="1"/>
          <p:nvPr/>
        </p:nvSpPr>
        <p:spPr>
          <a:xfrm>
            <a:off x="681186" y="4967991"/>
            <a:ext cx="25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 Cen MT" panose="020B0602020104020603" pitchFamily="34" charset="0"/>
              </a:rPr>
              <a:t>Smart phones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D33A0C-4278-4F92-9477-8015B2BEB633}"/>
              </a:ext>
            </a:extLst>
          </p:cNvPr>
          <p:cNvSpPr txBox="1"/>
          <p:nvPr/>
        </p:nvSpPr>
        <p:spPr>
          <a:xfrm>
            <a:off x="3146764" y="3878618"/>
            <a:ext cx="306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 Cen MT" panose="020B0602020104020603" pitchFamily="34" charset="0"/>
              </a:rPr>
              <a:t>Desktop / Laptop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617A46-177B-93C8-FAB6-033CC1594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70294" y="2159338"/>
            <a:ext cx="1814689" cy="1814689"/>
            <a:chOff x="3548958" y="1499786"/>
            <a:chExt cx="1814689" cy="1814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A0D2FD4-63F8-46FE-B1B1-6C1EE00BD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09893" y="1897791"/>
              <a:ext cx="1016428" cy="749510"/>
            </a:xfrm>
            <a:prstGeom prst="rect">
              <a:avLst/>
            </a:prstGeom>
            <a:solidFill>
              <a:srgbClr val="43B09B"/>
            </a:solidFill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1159CC2-49C1-4DF9-9C25-F15E7AF83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8958" y="1499786"/>
              <a:ext cx="1814689" cy="181468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5A429A-DE63-4BB5-A9C9-0E7881E61554}"/>
              </a:ext>
            </a:extLst>
          </p:cNvPr>
          <p:cNvSpPr txBox="1"/>
          <p:nvPr/>
        </p:nvSpPr>
        <p:spPr>
          <a:xfrm>
            <a:off x="6147512" y="5039831"/>
            <a:ext cx="252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 Cen MT" panose="020B0602020104020603" pitchFamily="34" charset="0"/>
              </a:rPr>
              <a:t>Tablet / iPad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826CE8-8C11-5A45-B09F-A5643F43F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1797" y="3722466"/>
            <a:ext cx="1316283" cy="1316283"/>
            <a:chOff x="7029112" y="1901701"/>
            <a:chExt cx="1316283" cy="131628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ADD39A-18A8-403A-BFEE-2112C0824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55584" y="2213874"/>
              <a:ext cx="1063339" cy="691937"/>
            </a:xfrm>
            <a:prstGeom prst="rect">
              <a:avLst/>
            </a:prstGeom>
            <a:solidFill>
              <a:srgbClr val="43B09B"/>
            </a:solidFill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ED884FF-DC00-4330-92AA-AA6F564A9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29112" y="1901701"/>
              <a:ext cx="1316283" cy="131628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0AE215-3DE2-40D9-6F07-B3ECABB9C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10640" y="2355783"/>
            <a:ext cx="1316283" cy="1316283"/>
            <a:chOff x="10168471" y="1901701"/>
            <a:chExt cx="1316283" cy="131628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AB843F3-2FF5-495A-A7EA-6B2720CF5C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257575" y="2272546"/>
              <a:ext cx="1041149" cy="534028"/>
            </a:xfrm>
            <a:prstGeom prst="rect">
              <a:avLst/>
            </a:prstGeom>
            <a:solidFill>
              <a:srgbClr val="43B09B"/>
            </a:solidFill>
            <a:ln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9565B46-0DE1-46C7-A0D5-459CBF3D5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68471" y="1901701"/>
              <a:ext cx="1316283" cy="1316283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A2A798A-7368-4225-ADB3-511315B56C00}"/>
              </a:ext>
            </a:extLst>
          </p:cNvPr>
          <p:cNvSpPr txBox="1"/>
          <p:nvPr/>
        </p:nvSpPr>
        <p:spPr>
          <a:xfrm>
            <a:off x="8611363" y="3673148"/>
            <a:ext cx="231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 Cen MT" panose="020B0602020104020603" pitchFamily="34" charset="0"/>
              </a:rPr>
              <a:t>Purpose-built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6B9A9-E398-6192-EF77-D61136516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42" y="6204022"/>
            <a:ext cx="1382164" cy="472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48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012C-0505-4A45-B589-B56A4B07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AT Hive – Discover your 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95010-C752-43B6-A35D-79378B24A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7199" cy="2438863"/>
          </a:xfrm>
        </p:spPr>
        <p:txBody>
          <a:bodyPr>
            <a:norm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Answer 3 questions to find out what AT could help you</a:t>
            </a:r>
          </a:p>
          <a:p>
            <a:endParaRPr lang="en-GB" dirty="0">
              <a:latin typeface="Tw Cen MT" panose="020B0602020104020603" pitchFamily="34" charset="0"/>
            </a:endParaRPr>
          </a:p>
          <a:p>
            <a:r>
              <a:rPr lang="en-GB" dirty="0">
                <a:latin typeface="Tw Cen MT" panose="020B0602020104020603" pitchFamily="34" charset="0"/>
              </a:rPr>
              <a:t>Collection of ~50 technologies (websites, apps, browser plugins…) about reading, writing, organisation, communication and more.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74D9B-597F-D802-0729-F858B7C4C776}"/>
              </a:ext>
            </a:extLst>
          </p:cNvPr>
          <p:cNvSpPr txBox="1"/>
          <p:nvPr/>
        </p:nvSpPr>
        <p:spPr>
          <a:xfrm>
            <a:off x="838200" y="5043088"/>
            <a:ext cx="553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w Cen MT" panose="020B0602020104020603" pitchFamily="34" charset="0"/>
                <a:hlinkClick r:id="rId3"/>
              </a:rPr>
              <a:t>Discover your AT – ahead.ie</a:t>
            </a:r>
            <a:endParaRPr lang="en-IE" sz="3600" dirty="0">
              <a:latin typeface="Tw Cen MT" panose="020B0602020104020603" pitchFamily="34" charset="0"/>
            </a:endParaRPr>
          </a:p>
        </p:txBody>
      </p:sp>
      <p:grpSp>
        <p:nvGrpSpPr>
          <p:cNvPr id="11" name="Group 10" descr="AT hive website screenshot of home page">
            <a:extLst>
              <a:ext uri="{FF2B5EF4-FFF2-40B4-BE49-F238E27FC236}">
                <a16:creationId xmlns:a16="http://schemas.microsoft.com/office/drawing/2014/main" id="{3AF504EC-E118-4B98-952B-09023EB34E03}"/>
              </a:ext>
            </a:extLst>
          </p:cNvPr>
          <p:cNvGrpSpPr/>
          <p:nvPr/>
        </p:nvGrpSpPr>
        <p:grpSpPr>
          <a:xfrm>
            <a:off x="7999614" y="3834408"/>
            <a:ext cx="3858278" cy="2438863"/>
            <a:chOff x="5818909" y="1419226"/>
            <a:chExt cx="5320146" cy="33629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429DC3-2524-402C-82CE-447064785E46}"/>
                </a:ext>
              </a:extLst>
            </p:cNvPr>
            <p:cNvSpPr/>
            <p:nvPr/>
          </p:nvSpPr>
          <p:spPr>
            <a:xfrm>
              <a:off x="5818909" y="2459182"/>
              <a:ext cx="5320146" cy="2322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8DF94D4-3411-4AE6-B045-0C9A76412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5"/>
            <a:stretch/>
          </p:blipFill>
          <p:spPr>
            <a:xfrm>
              <a:off x="5818909" y="1419226"/>
              <a:ext cx="5320146" cy="10573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46FF49-39F1-41CB-8B64-09A5606FC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1" y="2343291"/>
              <a:ext cx="3760664" cy="2438862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CFD78960-11FB-6163-F217-F3EDF2450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5678" y="2798313"/>
            <a:ext cx="5135882" cy="5135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95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42DA8B8-94A2-45D6-976E-910B4828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C109A-613D-F1E8-8104-EA63D6E7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53626"/>
            <a:ext cx="5081925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>
                <a:latin typeface="Tw Cen MT" panose="020B0602020104020603" pitchFamily="34" charset="0"/>
              </a:rPr>
              <a:t>AT Demonstrations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6609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F7F21-53B9-D1AE-7BAA-1BCD95C44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87" y="1921151"/>
            <a:ext cx="1979081" cy="3082073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D4F5B4-FEE3-56EC-4B10-11FD42123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475" y="211257"/>
            <a:ext cx="2266296" cy="2902646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0726" y="4546703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0758" y="3236233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004836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880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81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AHEAD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8AD00"/>
      </a:accent1>
      <a:accent2>
        <a:srgbClr val="7FA9AE"/>
      </a:accent2>
      <a:accent3>
        <a:srgbClr val="524727"/>
      </a:accent3>
      <a:accent4>
        <a:srgbClr val="CEDC00"/>
      </a:accent4>
      <a:accent5>
        <a:srgbClr val="B6ADA5"/>
      </a:accent5>
      <a:accent6>
        <a:srgbClr val="15375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  <SharedWithUsers xmlns="98a9eb8c-6a01-428e-9f5d-17b5596ff27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37B8816-5FC1-4495-866B-B4C2163F67B3}"/>
</file>

<file path=customXml/itemProps2.xml><?xml version="1.0" encoding="utf-8"?>
<ds:datastoreItem xmlns:ds="http://schemas.openxmlformats.org/officeDocument/2006/customXml" ds:itemID="{DABE294D-DFA5-48EA-8AB3-82F0BF0F8DCD}"/>
</file>

<file path=customXml/itemProps3.xml><?xml version="1.0" encoding="utf-8"?>
<ds:datastoreItem xmlns:ds="http://schemas.openxmlformats.org/officeDocument/2006/customXml" ds:itemID="{AD529B1D-F98E-4BE4-847D-59F1898D9C2F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227</Words>
  <Application>Microsoft Office PowerPoint</Application>
  <PresentationFormat>Widescreen</PresentationFormat>
  <Paragraphs>34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Karla</vt:lpstr>
      <vt:lpstr>Tw Cen MT</vt:lpstr>
      <vt:lpstr>Office Theme</vt:lpstr>
      <vt:lpstr>1_Office Theme</vt:lpstr>
      <vt:lpstr>AT is for Everyone</vt:lpstr>
      <vt:lpstr>Overview</vt:lpstr>
      <vt:lpstr>What is Assistive Technology?</vt:lpstr>
      <vt:lpstr>The Tech in Assistive Technology</vt:lpstr>
      <vt:lpstr>Where is Assistive Technology (AT)?</vt:lpstr>
      <vt:lpstr>AT Hive – Discover your AT</vt:lpstr>
      <vt:lpstr>AT Demonstrations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Danielle O'Rourke</dc:creator>
  <cp:lastModifiedBy>Danielle O'Rourke</cp:lastModifiedBy>
  <cp:revision>1</cp:revision>
  <dcterms:created xsi:type="dcterms:W3CDTF">2024-11-13T15:45:13Z</dcterms:created>
  <dcterms:modified xsi:type="dcterms:W3CDTF">2024-11-14T17:24:28Z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Order">
    <vt:r8>33100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