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9" r:id="rId3"/>
    <p:sldMasterId id="2147483730" r:id="rId4"/>
  </p:sldMasterIdLst>
  <p:notesMasterIdLst>
    <p:notesMasterId r:id="rId2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x="9144000" cy="5143500" type="screen16x9"/>
  <p:notesSz cx="6858000" cy="9144000"/>
  <p:embeddedFontLst>
    <p:embeddedFont>
      <p:font typeface="Google Sans" panose="020B0604020202020204" charset="0"/>
      <p:regular r:id="rId24"/>
      <p:bold r:id="rId25"/>
      <p:italic r:id="rId26"/>
      <p:boldItalic r:id="rId27"/>
    </p:embeddedFont>
    <p:embeddedFont>
      <p:font typeface="Google Sans Medium" panose="020B0604020202020204" charset="0"/>
      <p:regular r:id="rId28"/>
      <p:bold r:id="rId29"/>
      <p:italic r:id="rId30"/>
      <p:boldItalic r:id="rId31"/>
    </p:embeddedFont>
    <p:embeddedFont>
      <p:font typeface="Google Sans Text" panose="020B0604020202020204" charset="0"/>
      <p:regular r:id="rId32"/>
      <p:bold r:id="rId33"/>
      <p:italic r:id="rId34"/>
      <p:boldItalic r:id="rId35"/>
    </p:embeddedFont>
    <p:embeddedFont>
      <p:font typeface="Google Sans Text Medium" panose="020B0604020202020204" charset="0"/>
      <p:regular r:id="rId36"/>
      <p:bold r:id="rId37"/>
      <p:italic r:id="rId38"/>
      <p:boldItalic r:id="rId39"/>
    </p:embeddedFont>
    <p:embeddedFont>
      <p:font typeface="Helvetica Neue Light" panose="020B0604020202020204" charset="0"/>
      <p:regular r:id="rId40"/>
      <p:bold r:id="rId41"/>
      <p:italic r:id="rId42"/>
      <p:boldItalic r:id="rId43"/>
    </p:embeddedFont>
    <p:embeddedFont>
      <p:font typeface="Lexend Deca" panose="020B0604020202020204" charset="0"/>
      <p:regular r:id="rId44"/>
      <p:bold r:id="rId45"/>
    </p:embeddedFont>
    <p:embeddedFont>
      <p:font typeface="Open Sans" panose="020B0606030504020204" pitchFamily="34" charset="0"/>
      <p:regular r:id="rId46"/>
      <p:bold r:id="rId47"/>
      <p:italic r:id="rId48"/>
      <p:boldItalic r:id="rId49"/>
    </p:embeddedFont>
    <p:embeddedFont>
      <p:font typeface="Questrial" pitchFamily="2" charset="0"/>
      <p:regular r:id="rId50"/>
    </p:embeddedFont>
    <p:embeddedFont>
      <p:font typeface="Roboto" panose="02000000000000000000" pitchFamily="2"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3557" autoAdjust="0"/>
  </p:normalViewPr>
  <p:slideViewPr>
    <p:cSldViewPr snapToGrid="0">
      <p:cViewPr varScale="1">
        <p:scale>
          <a:sx n="80" d="100"/>
          <a:sy n="80" d="100"/>
        </p:scale>
        <p:origin x="880" y="324"/>
      </p:cViewPr>
      <p:guideLst>
        <p:guide orient="horz" pos="1620"/>
        <p:guide pos="2880"/>
      </p:guideLst>
    </p:cSldViewPr>
  </p:slideViewPr>
  <p:outlineViewPr>
    <p:cViewPr>
      <p:scale>
        <a:sx n="33" d="100"/>
        <a:sy n="33" d="100"/>
      </p:scale>
      <p:origin x="0" y="-160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7.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font" Target="fonts/font27.fntdata"/><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41" Type="http://schemas.openxmlformats.org/officeDocument/2006/relationships/font" Target="fonts/font18.fntdata"/><Relationship Id="rId54" Type="http://schemas.openxmlformats.org/officeDocument/2006/relationships/font" Target="fonts/font3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font" Target="fonts/font30.fntdata"/><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font" Target="fonts/font26.fntdata"/><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font" Target="fonts/font29.fntdata"/><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28.fntdata"/><Relationship Id="rId3"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2c4b33a19d9_1_10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5" name="Google Shape;985;g2c4b33a19d9_1_10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1f4e2b2317a_1_2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9" name="Google Shape;1079;g1f4e2b2317a_1_2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g2c4b33a19d9_1_125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6" name="Google Shape;1086;g2c4b33a19d9_1_125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1f4e2b2317a_1_26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1f4e2b2317a_1_26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1f4e2b2317a_1_69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6" name="Google Shape;1106;g1f4e2b2317a_1_69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1f4e2b2317a_1_2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4" name="Google Shape;1154;g1f4e2b2317a_1_2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2dc59808602_0_3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1" name="Google Shape;1161;g2dc59808602_0_3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2dc59808602_0_3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2" name="Google Shape;1172;g2dc59808602_0_3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Guided Frame on Pixel 8 uses Google AI to make it easier for people with blindness or low vision to capture photos and share daily life. Blind director Adam Morse brings the feature to life in his SB commercial debut.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Credits:</a:t>
            </a:r>
          </a:p>
          <a:p>
            <a:pPr marL="0" lvl="0" indent="0" algn="l" rtl="0">
              <a:spcBef>
                <a:spcPts val="0"/>
              </a:spcBef>
              <a:spcAft>
                <a:spcPts val="0"/>
              </a:spcAft>
              <a:buNone/>
            </a:pPr>
            <a:r>
              <a:rPr lang="en-US" dirty="0"/>
              <a:t>Director: Adam Morse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Check out the behind-the-scenes film: https://youtu.be/geC3D-X6a_g</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Learn more about Google Pixel at the Google Store: https://goo.gle/48SAm7s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To watch this video with audio descriptions, click this link: https://youtu.be/o4a92FmcWMM</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___</a:t>
            </a:r>
          </a:p>
          <a:p>
            <a:pPr marL="0" lvl="0" indent="0" algn="l" rtl="0">
              <a:spcBef>
                <a:spcPts val="0"/>
              </a:spcBef>
              <a:spcAft>
                <a:spcPts val="0"/>
              </a:spcAft>
              <a:buNone/>
            </a:pPr>
            <a:r>
              <a:rPr lang="en-US" dirty="0"/>
              <a:t>Follow us on social:</a:t>
            </a:r>
          </a:p>
          <a:p>
            <a:pPr marL="0" lvl="0" indent="0" algn="l" rtl="0">
              <a:spcBef>
                <a:spcPts val="0"/>
              </a:spcBef>
              <a:spcAft>
                <a:spcPts val="0"/>
              </a:spcAft>
              <a:buNone/>
            </a:pPr>
            <a:r>
              <a:rPr lang="en-US" dirty="0"/>
              <a:t>Google Pixel Instagram: https://www.instagram.com/googlepixel</a:t>
            </a:r>
          </a:p>
          <a:p>
            <a:pPr marL="0" lvl="0" indent="0" algn="l" rtl="0">
              <a:spcBef>
                <a:spcPts val="0"/>
              </a:spcBef>
              <a:spcAft>
                <a:spcPts val="0"/>
              </a:spcAft>
              <a:buNone/>
            </a:pPr>
            <a:r>
              <a:rPr lang="en-US" dirty="0"/>
              <a:t>Google Pixel TikTok: https://www.tiktok.com/@googlepixel</a:t>
            </a:r>
          </a:p>
          <a:p>
            <a:pPr marL="0" lvl="0" indent="0" algn="l" rtl="0">
              <a:spcBef>
                <a:spcPts val="0"/>
              </a:spcBef>
              <a:spcAft>
                <a:spcPts val="0"/>
              </a:spcAft>
              <a:buNone/>
            </a:pPr>
            <a:r>
              <a:rPr lang="en-US" dirty="0"/>
              <a:t>Google Pixel Threads: https://www.threads.net/@googlepixel</a:t>
            </a:r>
          </a:p>
          <a:p>
            <a:pPr marL="0" lvl="0" indent="0" algn="l" rtl="0">
              <a:spcBef>
                <a:spcPts val="0"/>
              </a:spcBef>
              <a:spcAft>
                <a:spcPts val="0"/>
              </a:spcAft>
              <a:buNone/>
            </a:pPr>
            <a:r>
              <a:rPr lang="en-US" dirty="0"/>
              <a:t>Made by Google Instagram: https://www.instagram.com/madebygoogle</a:t>
            </a:r>
          </a:p>
          <a:p>
            <a:pPr marL="0" lvl="0" indent="0" algn="l" rtl="0">
              <a:spcBef>
                <a:spcPts val="0"/>
              </a:spcBef>
              <a:spcAft>
                <a:spcPts val="0"/>
              </a:spcAft>
              <a:buNone/>
            </a:pPr>
            <a:r>
              <a:rPr lang="en-US" dirty="0"/>
              <a:t>Made by Google X: https://twitter.com/madebygoogle</a:t>
            </a:r>
          </a:p>
          <a:p>
            <a:pPr marL="0" lvl="0" indent="0" algn="l" rtl="0">
              <a:spcBef>
                <a:spcPts val="0"/>
              </a:spcBef>
              <a:spcAft>
                <a:spcPts val="0"/>
              </a:spcAft>
              <a:buNone/>
            </a:pPr>
            <a:r>
              <a:rPr lang="en-US" dirty="0"/>
              <a:t>Made by Google Facebook: https://www.facebook.com/madebygoogle</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g2dc59808602_0_34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7" name="Google Shape;1177;g2dc59808602_0_3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2dc59808602_0_3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2dc59808602_0_3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g2dc59808602_0_7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3" name="Google Shape;993;g2dc59808602_0_7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2c4b33a19d9_1_158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2c4b33a19d9_1_158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Google Classroom accessibility empowers inclusive learning</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Assistive technology helps students like Grace, a fifth-grader who is blind, learn alongside her peers. Using tools like Google Classroom, her teacher created a learning environment where all of her students are included and can thrive together. Learn more at edu.google.com/accessibility.</a:t>
            </a:r>
          </a:p>
          <a:p>
            <a:pPr marL="0" lvl="0" indent="0" algn="l" rtl="0">
              <a:spcBef>
                <a:spcPts val="0"/>
              </a:spcBef>
              <a:spcAft>
                <a:spcPts val="0"/>
              </a:spcAft>
              <a:buNone/>
            </a:pPr>
            <a:r>
              <a:rPr lang="en-US" dirty="0"/>
              <a:t>Click the link for an audio described version of the video: https://youtu.be/W114bpJhFyQ</a:t>
            </a:r>
          </a:p>
          <a:p>
            <a:pPr marL="0" lvl="0" indent="0" algn="l" rtl="0">
              <a:spcBef>
                <a:spcPts val="0"/>
              </a:spcBef>
              <a:spcAft>
                <a:spcPts val="0"/>
              </a:spcAft>
              <a:buNone/>
            </a:pPr>
            <a:r>
              <a:rPr lang="en-US" dirty="0"/>
              <a:t>Subscribe to our Channel: https://www.youtube.com/google</a:t>
            </a:r>
          </a:p>
          <a:p>
            <a:pPr marL="0" lvl="0" indent="0" algn="l" rtl="0">
              <a:spcBef>
                <a:spcPts val="0"/>
              </a:spcBef>
              <a:spcAft>
                <a:spcPts val="0"/>
              </a:spcAft>
              <a:buNone/>
            </a:pPr>
            <a:r>
              <a:rPr lang="en-US" dirty="0"/>
              <a:t>Tweet with us on Twitter: https://twitter.com/google</a:t>
            </a:r>
          </a:p>
          <a:p>
            <a:pPr marL="0" lvl="0" indent="0" algn="l" rtl="0">
              <a:spcBef>
                <a:spcPts val="0"/>
              </a:spcBef>
              <a:spcAft>
                <a:spcPts val="0"/>
              </a:spcAft>
              <a:buNone/>
            </a:pPr>
            <a:r>
              <a:rPr lang="en-US" dirty="0"/>
              <a:t>Follow us on Instagram: https://www.instagram.com/google</a:t>
            </a:r>
          </a:p>
          <a:p>
            <a:pPr marL="0" lvl="0" indent="0" algn="l" rtl="0">
              <a:spcBef>
                <a:spcPts val="0"/>
              </a:spcBef>
              <a:spcAft>
                <a:spcPts val="0"/>
              </a:spcAft>
              <a:buNone/>
            </a:pPr>
            <a:r>
              <a:rPr lang="en-US" dirty="0"/>
              <a:t>Join us on Facebook: https://www.facebook.com/Google</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1f4e2b2317a_1_2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3" name="Google Shape;1013;g1f4e2b2317a_1_2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2dc59808602_0_2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4" name="Google Shape;1024;g2dc59808602_0_2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2dc59808602_0_25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2dc59808602_0_25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g1f4e2b2317a_1_2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2" name="Google Shape;1042;g1f4e2b2317a_1_2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1f4e2b2317a_1_25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9" name="Google Shape;1049;g1f4e2b2317a_1_25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2dc59808602_0_25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1" name="Google Shape;1061;g2dc59808602_0_25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Slide 02">
  <p:cSld name="CUSTOM_8_1">
    <p:spTree>
      <p:nvGrpSpPr>
        <p:cNvPr id="1" name="Shape 50"/>
        <p:cNvGrpSpPr/>
        <p:nvPr/>
      </p:nvGrpSpPr>
      <p:grpSpPr>
        <a:xfrm>
          <a:off x="0" y="0"/>
          <a:ext cx="0" cy="0"/>
          <a:chOff x="0" y="0"/>
          <a:chExt cx="0" cy="0"/>
        </a:xfrm>
      </p:grpSpPr>
      <p:sp>
        <p:nvSpPr>
          <p:cNvPr id="51" name="Google Shape;51;p13"/>
          <p:cNvSpPr/>
          <p:nvPr/>
        </p:nvSpPr>
        <p:spPr>
          <a:xfrm>
            <a:off x="7455175" y="86700"/>
            <a:ext cx="1521900" cy="4960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ody Slide - Basic Text - Blue (2021)">
  <p:cSld name="TITLE_2_3">
    <p:spTree>
      <p:nvGrpSpPr>
        <p:cNvPr id="1" name="Shape 52"/>
        <p:cNvGrpSpPr/>
        <p:nvPr/>
      </p:nvGrpSpPr>
      <p:grpSpPr>
        <a:xfrm>
          <a:off x="0" y="0"/>
          <a:ext cx="0" cy="0"/>
          <a:chOff x="0" y="0"/>
          <a:chExt cx="0" cy="0"/>
        </a:xfrm>
      </p:grpSpPr>
      <p:sp>
        <p:nvSpPr>
          <p:cNvPr id="53" name="Google Shape;53;p14"/>
          <p:cNvSpPr txBox="1">
            <a:spLocks noGrp="1"/>
          </p:cNvSpPr>
          <p:nvPr>
            <p:ph type="body" idx="1"/>
          </p:nvPr>
        </p:nvSpPr>
        <p:spPr>
          <a:xfrm>
            <a:off x="344500" y="752800"/>
            <a:ext cx="3946200" cy="1606800"/>
          </a:xfrm>
          <a:prstGeom prst="rect">
            <a:avLst/>
          </a:prstGeom>
          <a:noFill/>
          <a:ln>
            <a:noFill/>
          </a:ln>
        </p:spPr>
        <p:txBody>
          <a:bodyPr spcFirstLastPara="1" wrap="square" lIns="91425" tIns="91425" rIns="91425" bIns="91425" anchor="t" anchorCtr="0">
            <a:normAutofit/>
          </a:bodyPr>
          <a:lstStyle>
            <a:lvl1pPr marL="457200" marR="0" lvl="0" indent="-273050" algn="l" rtl="0">
              <a:lnSpc>
                <a:spcPct val="130000"/>
              </a:lnSpc>
              <a:spcBef>
                <a:spcPts val="0"/>
              </a:spcBef>
              <a:spcAft>
                <a:spcPts val="0"/>
              </a:spcAft>
              <a:buClr>
                <a:srgbClr val="3C4043"/>
              </a:buClr>
              <a:buSzPts val="700"/>
              <a:buFont typeface="Roboto"/>
              <a:buChar char="●"/>
              <a:defRPr b="0" i="0" u="none" strike="noStrike" cap="none">
                <a:solidFill>
                  <a:srgbClr val="3C4043"/>
                </a:solidFill>
                <a:latin typeface="Roboto"/>
                <a:ea typeface="Roboto"/>
                <a:cs typeface="Roboto"/>
                <a:sym typeface="Roboto"/>
              </a:defRPr>
            </a:lvl1pPr>
            <a:lvl2pPr marL="914400" marR="0" lvl="1" indent="-273050" algn="l" rtl="0">
              <a:lnSpc>
                <a:spcPct val="130000"/>
              </a:lnSpc>
              <a:spcBef>
                <a:spcPts val="500"/>
              </a:spcBef>
              <a:spcAft>
                <a:spcPts val="0"/>
              </a:spcAft>
              <a:buClr>
                <a:srgbClr val="3C4043"/>
              </a:buClr>
              <a:buSzPts val="700"/>
              <a:buFont typeface="Roboto"/>
              <a:buChar char="○"/>
              <a:defRPr b="0" i="0" u="none" strike="noStrike" cap="none">
                <a:solidFill>
                  <a:srgbClr val="3C4043"/>
                </a:solidFill>
                <a:latin typeface="Roboto"/>
                <a:ea typeface="Roboto"/>
                <a:cs typeface="Roboto"/>
                <a:sym typeface="Roboto"/>
              </a:defRPr>
            </a:lvl2pPr>
            <a:lvl3pPr marL="1371600" marR="0" lvl="2" indent="-317500" algn="l" rtl="0">
              <a:lnSpc>
                <a:spcPct val="130000"/>
              </a:lnSpc>
              <a:spcBef>
                <a:spcPts val="500"/>
              </a:spcBef>
              <a:spcAft>
                <a:spcPts val="0"/>
              </a:spcAft>
              <a:buClr>
                <a:srgbClr val="3C4043"/>
              </a:buClr>
              <a:buSzPts val="1400"/>
              <a:buFont typeface="Roboto"/>
              <a:buChar char="■"/>
              <a:defRPr b="0" i="0" u="none" strike="noStrike" cap="none">
                <a:solidFill>
                  <a:srgbClr val="3C4043"/>
                </a:solidFill>
                <a:latin typeface="Roboto"/>
                <a:ea typeface="Roboto"/>
                <a:cs typeface="Roboto"/>
                <a:sym typeface="Roboto"/>
              </a:defRPr>
            </a:lvl3pPr>
            <a:lvl4pPr marL="1828800" marR="0" lvl="3" indent="-317500" algn="l" rtl="0">
              <a:lnSpc>
                <a:spcPct val="130000"/>
              </a:lnSpc>
              <a:spcBef>
                <a:spcPts val="500"/>
              </a:spcBef>
              <a:spcAft>
                <a:spcPts val="0"/>
              </a:spcAft>
              <a:buClr>
                <a:srgbClr val="3C4043"/>
              </a:buClr>
              <a:buSzPts val="1400"/>
              <a:buFont typeface="Roboto"/>
              <a:buChar char="●"/>
              <a:defRPr b="0" i="0" u="none" strike="noStrike" cap="none">
                <a:solidFill>
                  <a:srgbClr val="3C4043"/>
                </a:solidFill>
                <a:latin typeface="Roboto"/>
                <a:ea typeface="Roboto"/>
                <a:cs typeface="Roboto"/>
                <a:sym typeface="Roboto"/>
              </a:defRPr>
            </a:lvl4pPr>
            <a:lvl5pPr marL="2286000" marR="0" lvl="4" indent="-317500" algn="l" rtl="0">
              <a:lnSpc>
                <a:spcPct val="130000"/>
              </a:lnSpc>
              <a:spcBef>
                <a:spcPts val="500"/>
              </a:spcBef>
              <a:spcAft>
                <a:spcPts val="0"/>
              </a:spcAft>
              <a:buClr>
                <a:srgbClr val="3C4043"/>
              </a:buClr>
              <a:buSzPts val="1400"/>
              <a:buFont typeface="Roboto"/>
              <a:buChar char="○"/>
              <a:defRPr b="0" i="0" u="none" strike="noStrike" cap="none">
                <a:solidFill>
                  <a:srgbClr val="3C4043"/>
                </a:solidFill>
                <a:latin typeface="Roboto"/>
                <a:ea typeface="Roboto"/>
                <a:cs typeface="Roboto"/>
                <a:sym typeface="Roboto"/>
              </a:defRPr>
            </a:lvl5pPr>
            <a:lvl6pPr marL="2743200" marR="0" lvl="5" indent="-317500" algn="l" rtl="0">
              <a:lnSpc>
                <a:spcPct val="130000"/>
              </a:lnSpc>
              <a:spcBef>
                <a:spcPts val="500"/>
              </a:spcBef>
              <a:spcAft>
                <a:spcPts val="0"/>
              </a:spcAft>
              <a:buClr>
                <a:srgbClr val="3C4043"/>
              </a:buClr>
              <a:buSzPts val="1400"/>
              <a:buFont typeface="Roboto"/>
              <a:buChar char="■"/>
              <a:defRPr b="0" i="0" u="none" strike="noStrike" cap="none">
                <a:solidFill>
                  <a:srgbClr val="3C4043"/>
                </a:solidFill>
                <a:latin typeface="Roboto"/>
                <a:ea typeface="Roboto"/>
                <a:cs typeface="Roboto"/>
                <a:sym typeface="Roboto"/>
              </a:defRPr>
            </a:lvl6pPr>
            <a:lvl7pPr marL="3200400" marR="0" lvl="6" indent="-317500" algn="l" rtl="0">
              <a:lnSpc>
                <a:spcPct val="130000"/>
              </a:lnSpc>
              <a:spcBef>
                <a:spcPts val="500"/>
              </a:spcBef>
              <a:spcAft>
                <a:spcPts val="0"/>
              </a:spcAft>
              <a:buClr>
                <a:srgbClr val="3C4043"/>
              </a:buClr>
              <a:buSzPts val="1400"/>
              <a:buFont typeface="Roboto"/>
              <a:buChar char="●"/>
              <a:defRPr b="0" i="0" u="none" strike="noStrike" cap="none">
                <a:solidFill>
                  <a:srgbClr val="3C4043"/>
                </a:solidFill>
                <a:latin typeface="Roboto"/>
                <a:ea typeface="Roboto"/>
                <a:cs typeface="Roboto"/>
                <a:sym typeface="Roboto"/>
              </a:defRPr>
            </a:lvl7pPr>
            <a:lvl8pPr marL="3657600" marR="0" lvl="7" indent="-317500" algn="l" rtl="0">
              <a:lnSpc>
                <a:spcPct val="130000"/>
              </a:lnSpc>
              <a:spcBef>
                <a:spcPts val="500"/>
              </a:spcBef>
              <a:spcAft>
                <a:spcPts val="0"/>
              </a:spcAft>
              <a:buClr>
                <a:srgbClr val="3C4043"/>
              </a:buClr>
              <a:buSzPts val="1400"/>
              <a:buFont typeface="Roboto"/>
              <a:buChar char="○"/>
              <a:defRPr b="0" i="0" u="none" strike="noStrike" cap="none">
                <a:solidFill>
                  <a:srgbClr val="3C4043"/>
                </a:solidFill>
                <a:latin typeface="Roboto"/>
                <a:ea typeface="Roboto"/>
                <a:cs typeface="Roboto"/>
                <a:sym typeface="Roboto"/>
              </a:defRPr>
            </a:lvl8pPr>
            <a:lvl9pPr marL="4114800" marR="0" lvl="8" indent="-317500" algn="l" rtl="0">
              <a:lnSpc>
                <a:spcPct val="130000"/>
              </a:lnSpc>
              <a:spcBef>
                <a:spcPts val="500"/>
              </a:spcBef>
              <a:spcAft>
                <a:spcPts val="500"/>
              </a:spcAft>
              <a:buClr>
                <a:srgbClr val="3C4043"/>
              </a:buClr>
              <a:buSzPts val="1400"/>
              <a:buFont typeface="Roboto"/>
              <a:buChar char="■"/>
              <a:defRPr b="0" i="0" u="none" strike="noStrike" cap="none">
                <a:solidFill>
                  <a:srgbClr val="3C4043"/>
                </a:solidFill>
                <a:latin typeface="Roboto"/>
                <a:ea typeface="Roboto"/>
                <a:cs typeface="Roboto"/>
                <a:sym typeface="Roboto"/>
              </a:defRPr>
            </a:lvl9pPr>
          </a:lstStyle>
          <a:p>
            <a:endParaRPr/>
          </a:p>
        </p:txBody>
      </p:sp>
      <p:sp>
        <p:nvSpPr>
          <p:cNvPr id="54" name="Google Shape;54;p14"/>
          <p:cNvSpPr/>
          <p:nvPr/>
        </p:nvSpPr>
        <p:spPr>
          <a:xfrm>
            <a:off x="426300" y="492975"/>
            <a:ext cx="7797000" cy="414300"/>
          </a:xfrm>
          <a:prstGeom prst="rect">
            <a:avLst/>
          </a:prstGeom>
          <a:noFill/>
          <a:ln>
            <a:noFill/>
          </a:ln>
        </p:spPr>
        <p:txBody>
          <a:bodyPr spcFirstLastPara="1" wrap="square" lIns="19050" tIns="19050" rIns="19050" bIns="19050" anchor="t" anchorCtr="0">
            <a:noAutofit/>
          </a:bodyPr>
          <a:lstStyle/>
          <a:p>
            <a:pPr marL="0" marR="0" lvl="0" indent="0" algn="l" rtl="0">
              <a:lnSpc>
                <a:spcPct val="90000"/>
              </a:lnSpc>
              <a:spcBef>
                <a:spcPts val="0"/>
              </a:spcBef>
              <a:spcAft>
                <a:spcPts val="0"/>
              </a:spcAft>
              <a:buClr>
                <a:schemeClr val="dk1"/>
              </a:buClr>
              <a:buSzPts val="1100"/>
              <a:buFont typeface="Arial"/>
              <a:buNone/>
            </a:pPr>
            <a:endParaRPr sz="2400" b="0" i="0" u="none" strike="noStrike" cap="none">
              <a:solidFill>
                <a:srgbClr val="3C4043"/>
              </a:solidFill>
              <a:latin typeface="Google Sans"/>
              <a:ea typeface="Google Sans"/>
              <a:cs typeface="Google Sans"/>
              <a:sym typeface="Google Sans"/>
            </a:endParaRPr>
          </a:p>
        </p:txBody>
      </p:sp>
      <p:sp>
        <p:nvSpPr>
          <p:cNvPr id="55" name="Google Shape;55;p14"/>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a:solidFill>
                  <a:srgbClr val="D9D9D9"/>
                </a:solidFill>
                <a:latin typeface="Roboto"/>
                <a:ea typeface="Roboto"/>
                <a:cs typeface="Roboto"/>
                <a:sym typeface="Roboto"/>
              </a:rPr>
              <a:t>Proprietary + Confidential</a:t>
            </a:r>
            <a:endParaRPr sz="600" b="0" i="0" u="none" strike="noStrike" cap="none">
              <a:solidFill>
                <a:srgbClr val="D9D9D9"/>
              </a:solidFill>
              <a:latin typeface="Roboto"/>
              <a:ea typeface="Roboto"/>
              <a:cs typeface="Roboto"/>
              <a:sym typeface="Roboto"/>
            </a:endParaRPr>
          </a:p>
        </p:txBody>
      </p:sp>
      <p:sp>
        <p:nvSpPr>
          <p:cNvPr id="56" name="Google Shape;56;p14"/>
          <p:cNvSpPr/>
          <p:nvPr/>
        </p:nvSpPr>
        <p:spPr>
          <a:xfrm>
            <a:off x="-22468" y="235365"/>
            <a:ext cx="57900" cy="4672800"/>
          </a:xfrm>
          <a:prstGeom prst="rect">
            <a:avLst/>
          </a:prstGeom>
          <a:solidFill>
            <a:srgbClr val="4285F4"/>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sp>
        <p:nvSpPr>
          <p:cNvPr id="57" name="Google Shape;57;p14"/>
          <p:cNvSpPr txBox="1">
            <a:spLocks noGrp="1"/>
          </p:cNvSpPr>
          <p:nvPr>
            <p:ph type="title"/>
          </p:nvPr>
        </p:nvSpPr>
        <p:spPr>
          <a:xfrm>
            <a:off x="344501" y="416775"/>
            <a:ext cx="7797000" cy="414300"/>
          </a:xfrm>
          <a:prstGeom prst="rect">
            <a:avLst/>
          </a:prstGeom>
          <a:noFill/>
          <a:ln>
            <a:noFill/>
          </a:ln>
        </p:spPr>
        <p:txBody>
          <a:bodyPr spcFirstLastPara="1" wrap="square" lIns="91425" tIns="91425" rIns="91425" bIns="91425" anchor="b" anchorCtr="0">
            <a:normAutofit/>
          </a:bodyPr>
          <a:lstStyle>
            <a:lvl1pPr marR="0" lvl="0" algn="l" rtl="0">
              <a:lnSpc>
                <a:spcPct val="90000"/>
              </a:lnSpc>
              <a:spcBef>
                <a:spcPts val="0"/>
              </a:spcBef>
              <a:spcAft>
                <a:spcPts val="0"/>
              </a:spcAft>
              <a:buClr>
                <a:schemeClr val="dk1"/>
              </a:buClr>
              <a:buSzPts val="1100"/>
              <a:buFont typeface="Arial"/>
              <a:buNone/>
              <a:defRPr sz="2400" b="0" i="0" u="none" strike="noStrike" cap="none">
                <a:solidFill>
                  <a:srgbClr val="3C4043"/>
                </a:solidFill>
                <a:latin typeface="Google Sans"/>
                <a:ea typeface="Google Sans"/>
                <a:cs typeface="Google Sans"/>
                <a:sym typeface="Google Sans"/>
              </a:defRPr>
            </a:lvl1pPr>
            <a:lvl2pPr marR="0" lvl="1"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58" name="Google Shape;58;p14"/>
          <p:cNvSpPr txBox="1">
            <a:spLocks noGrp="1"/>
          </p:cNvSpPr>
          <p:nvPr>
            <p:ph type="body" idx="2"/>
          </p:nvPr>
        </p:nvSpPr>
        <p:spPr>
          <a:xfrm>
            <a:off x="370175" y="138125"/>
            <a:ext cx="3219300" cy="239700"/>
          </a:xfrm>
          <a:prstGeom prst="rect">
            <a:avLst/>
          </a:prstGeom>
        </p:spPr>
        <p:txBody>
          <a:bodyPr spcFirstLastPara="1" wrap="square" lIns="91425" tIns="91425" rIns="91425" bIns="91425" anchor="t" anchorCtr="0">
            <a:normAutofit/>
          </a:bodyPr>
          <a:lstStyle>
            <a:lvl1pPr marL="457200" lvl="0" indent="-279400" rtl="0">
              <a:spcBef>
                <a:spcPts val="0"/>
              </a:spcBef>
              <a:spcAft>
                <a:spcPts val="0"/>
              </a:spcAft>
              <a:buClr>
                <a:schemeClr val="accent1"/>
              </a:buClr>
              <a:buSzPts val="800"/>
              <a:buFont typeface="Google Sans"/>
              <a:buChar char="●"/>
              <a:defRPr sz="800" b="1">
                <a:solidFill>
                  <a:schemeClr val="accent1"/>
                </a:solidFill>
                <a:latin typeface="Google Sans"/>
                <a:ea typeface="Google Sans"/>
                <a:cs typeface="Google Sans"/>
                <a:sym typeface="Google Sans"/>
              </a:defRPr>
            </a:lvl1pPr>
            <a:lvl2pPr marL="914400" lvl="1" indent="-279400" rtl="0">
              <a:spcBef>
                <a:spcPts val="1200"/>
              </a:spcBef>
              <a:spcAft>
                <a:spcPts val="0"/>
              </a:spcAft>
              <a:buClr>
                <a:schemeClr val="accent1"/>
              </a:buClr>
              <a:buSzPts val="800"/>
              <a:buFont typeface="Google Sans"/>
              <a:buChar char="○"/>
              <a:defRPr sz="800" b="1">
                <a:solidFill>
                  <a:schemeClr val="accent1"/>
                </a:solidFill>
                <a:latin typeface="Google Sans"/>
                <a:ea typeface="Google Sans"/>
                <a:cs typeface="Google Sans"/>
                <a:sym typeface="Google Sans"/>
              </a:defRPr>
            </a:lvl2pPr>
            <a:lvl3pPr marL="1371600" lvl="2" indent="-279400" rtl="0">
              <a:spcBef>
                <a:spcPts val="1200"/>
              </a:spcBef>
              <a:spcAft>
                <a:spcPts val="0"/>
              </a:spcAft>
              <a:buClr>
                <a:schemeClr val="accent1"/>
              </a:buClr>
              <a:buSzPts val="800"/>
              <a:buFont typeface="Google Sans"/>
              <a:buChar char="■"/>
              <a:defRPr sz="800" b="1">
                <a:solidFill>
                  <a:schemeClr val="accent1"/>
                </a:solidFill>
                <a:latin typeface="Google Sans"/>
                <a:ea typeface="Google Sans"/>
                <a:cs typeface="Google Sans"/>
                <a:sym typeface="Google Sans"/>
              </a:defRPr>
            </a:lvl3pPr>
            <a:lvl4pPr marL="1828800" lvl="3" indent="-279400" rtl="0">
              <a:spcBef>
                <a:spcPts val="1200"/>
              </a:spcBef>
              <a:spcAft>
                <a:spcPts val="0"/>
              </a:spcAft>
              <a:buClr>
                <a:schemeClr val="accent1"/>
              </a:buClr>
              <a:buSzPts val="800"/>
              <a:buFont typeface="Google Sans"/>
              <a:buChar char="●"/>
              <a:defRPr sz="800" b="1">
                <a:solidFill>
                  <a:schemeClr val="accent1"/>
                </a:solidFill>
                <a:latin typeface="Google Sans"/>
                <a:ea typeface="Google Sans"/>
                <a:cs typeface="Google Sans"/>
                <a:sym typeface="Google Sans"/>
              </a:defRPr>
            </a:lvl4pPr>
            <a:lvl5pPr marL="2286000" lvl="4" indent="-279400" rtl="0">
              <a:spcBef>
                <a:spcPts val="1200"/>
              </a:spcBef>
              <a:spcAft>
                <a:spcPts val="0"/>
              </a:spcAft>
              <a:buClr>
                <a:schemeClr val="accent1"/>
              </a:buClr>
              <a:buSzPts val="800"/>
              <a:buFont typeface="Google Sans"/>
              <a:buChar char="○"/>
              <a:defRPr sz="800" b="1">
                <a:solidFill>
                  <a:schemeClr val="accent1"/>
                </a:solidFill>
                <a:latin typeface="Google Sans"/>
                <a:ea typeface="Google Sans"/>
                <a:cs typeface="Google Sans"/>
                <a:sym typeface="Google Sans"/>
              </a:defRPr>
            </a:lvl5pPr>
            <a:lvl6pPr marL="2743200" lvl="5" indent="-279400" rtl="0">
              <a:spcBef>
                <a:spcPts val="1200"/>
              </a:spcBef>
              <a:spcAft>
                <a:spcPts val="0"/>
              </a:spcAft>
              <a:buClr>
                <a:schemeClr val="accent1"/>
              </a:buClr>
              <a:buSzPts val="800"/>
              <a:buFont typeface="Google Sans"/>
              <a:buChar char="■"/>
              <a:defRPr sz="800" b="1">
                <a:solidFill>
                  <a:schemeClr val="accent1"/>
                </a:solidFill>
                <a:latin typeface="Google Sans"/>
                <a:ea typeface="Google Sans"/>
                <a:cs typeface="Google Sans"/>
                <a:sym typeface="Google Sans"/>
              </a:defRPr>
            </a:lvl6pPr>
            <a:lvl7pPr marL="3200400" lvl="6" indent="-279400" rtl="0">
              <a:spcBef>
                <a:spcPts val="1200"/>
              </a:spcBef>
              <a:spcAft>
                <a:spcPts val="0"/>
              </a:spcAft>
              <a:buClr>
                <a:schemeClr val="accent1"/>
              </a:buClr>
              <a:buSzPts val="800"/>
              <a:buFont typeface="Google Sans"/>
              <a:buChar char="●"/>
              <a:defRPr sz="800" b="1">
                <a:solidFill>
                  <a:schemeClr val="accent1"/>
                </a:solidFill>
                <a:latin typeface="Google Sans"/>
                <a:ea typeface="Google Sans"/>
                <a:cs typeface="Google Sans"/>
                <a:sym typeface="Google Sans"/>
              </a:defRPr>
            </a:lvl7pPr>
            <a:lvl8pPr marL="3657600" lvl="7" indent="-279400" rtl="0">
              <a:spcBef>
                <a:spcPts val="1200"/>
              </a:spcBef>
              <a:spcAft>
                <a:spcPts val="0"/>
              </a:spcAft>
              <a:buClr>
                <a:schemeClr val="accent1"/>
              </a:buClr>
              <a:buSzPts val="800"/>
              <a:buFont typeface="Google Sans"/>
              <a:buChar char="○"/>
              <a:defRPr sz="800" b="1">
                <a:solidFill>
                  <a:schemeClr val="accent1"/>
                </a:solidFill>
                <a:latin typeface="Google Sans"/>
                <a:ea typeface="Google Sans"/>
                <a:cs typeface="Google Sans"/>
                <a:sym typeface="Google Sans"/>
              </a:defRPr>
            </a:lvl8pPr>
            <a:lvl9pPr marL="4114800" lvl="8" indent="-279400" rtl="0">
              <a:spcBef>
                <a:spcPts val="1200"/>
              </a:spcBef>
              <a:spcAft>
                <a:spcPts val="1200"/>
              </a:spcAft>
              <a:buClr>
                <a:schemeClr val="accent1"/>
              </a:buClr>
              <a:buSzPts val="800"/>
              <a:buFont typeface="Google Sans"/>
              <a:buChar char="■"/>
              <a:defRPr sz="800" b="1">
                <a:solidFill>
                  <a:schemeClr val="accent1"/>
                </a:solidFill>
                <a:latin typeface="Google Sans"/>
                <a:ea typeface="Google Sans"/>
                <a:cs typeface="Google Sans"/>
                <a:sym typeface="Google Sans"/>
              </a:defRPr>
            </a:lvl9pPr>
          </a:lstStyle>
          <a:p>
            <a:endParaRPr/>
          </a:p>
        </p:txBody>
      </p:sp>
      <p:grpSp>
        <p:nvGrpSpPr>
          <p:cNvPr id="59" name="Google Shape;59;p14"/>
          <p:cNvGrpSpPr/>
          <p:nvPr/>
        </p:nvGrpSpPr>
        <p:grpSpPr>
          <a:xfrm>
            <a:off x="470195" y="4827182"/>
            <a:ext cx="1155809" cy="133875"/>
            <a:chOff x="1078650" y="2368275"/>
            <a:chExt cx="5503850" cy="637500"/>
          </a:xfrm>
        </p:grpSpPr>
        <p:sp>
          <p:nvSpPr>
            <p:cNvPr id="60" name="Google Shape;60;p14"/>
            <p:cNvSpPr/>
            <p:nvPr/>
          </p:nvSpPr>
          <p:spPr>
            <a:xfrm>
              <a:off x="1078650" y="2368275"/>
              <a:ext cx="482000" cy="494300"/>
            </a:xfrm>
            <a:custGeom>
              <a:avLst/>
              <a:gdLst/>
              <a:ahLst/>
              <a:cxnLst/>
              <a:rect l="l" t="t" r="r" b="b"/>
              <a:pathLst>
                <a:path w="19280" h="19772" extrusionOk="0">
                  <a:moveTo>
                    <a:pt x="10025" y="1"/>
                  </a:moveTo>
                  <a:cubicBezTo>
                    <a:pt x="4574" y="1"/>
                    <a:pt x="0" y="4425"/>
                    <a:pt x="0" y="9897"/>
                  </a:cubicBezTo>
                  <a:cubicBezTo>
                    <a:pt x="0" y="15347"/>
                    <a:pt x="4574" y="19772"/>
                    <a:pt x="10025" y="19772"/>
                  </a:cubicBezTo>
                  <a:cubicBezTo>
                    <a:pt x="12974" y="19772"/>
                    <a:pt x="15197" y="18810"/>
                    <a:pt x="16929" y="17014"/>
                  </a:cubicBezTo>
                  <a:cubicBezTo>
                    <a:pt x="18724" y="15219"/>
                    <a:pt x="19280" y="12718"/>
                    <a:pt x="19280" y="10688"/>
                  </a:cubicBezTo>
                  <a:cubicBezTo>
                    <a:pt x="19280" y="10068"/>
                    <a:pt x="19216" y="9469"/>
                    <a:pt x="19130" y="8999"/>
                  </a:cubicBezTo>
                  <a:lnTo>
                    <a:pt x="10046" y="8999"/>
                  </a:lnTo>
                  <a:lnTo>
                    <a:pt x="10046" y="11692"/>
                  </a:lnTo>
                  <a:lnTo>
                    <a:pt x="16501" y="11692"/>
                  </a:lnTo>
                  <a:cubicBezTo>
                    <a:pt x="16309" y="13210"/>
                    <a:pt x="15796" y="14321"/>
                    <a:pt x="15026" y="15091"/>
                  </a:cubicBezTo>
                  <a:cubicBezTo>
                    <a:pt x="14086" y="16031"/>
                    <a:pt x="12611" y="17078"/>
                    <a:pt x="10025" y="17078"/>
                  </a:cubicBezTo>
                  <a:cubicBezTo>
                    <a:pt x="6049" y="17078"/>
                    <a:pt x="2929" y="13872"/>
                    <a:pt x="2929" y="9897"/>
                  </a:cubicBezTo>
                  <a:cubicBezTo>
                    <a:pt x="2929" y="5900"/>
                    <a:pt x="6049" y="2694"/>
                    <a:pt x="10025" y="2694"/>
                  </a:cubicBezTo>
                  <a:cubicBezTo>
                    <a:pt x="12184" y="2694"/>
                    <a:pt x="13744" y="3549"/>
                    <a:pt x="14898" y="4617"/>
                  </a:cubicBezTo>
                  <a:lnTo>
                    <a:pt x="16800" y="2715"/>
                  </a:lnTo>
                  <a:cubicBezTo>
                    <a:pt x="15197" y="1176"/>
                    <a:pt x="13039" y="1"/>
                    <a:pt x="10025"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4"/>
            <p:cNvSpPr/>
            <p:nvPr/>
          </p:nvSpPr>
          <p:spPr>
            <a:xfrm>
              <a:off x="1581475" y="2544075"/>
              <a:ext cx="319575" cy="318500"/>
            </a:xfrm>
            <a:custGeom>
              <a:avLst/>
              <a:gdLst/>
              <a:ahLst/>
              <a:cxnLst/>
              <a:rect l="l" t="t" r="r" b="b"/>
              <a:pathLst>
                <a:path w="12783" h="12740" extrusionOk="0">
                  <a:moveTo>
                    <a:pt x="6391" y="2523"/>
                  </a:moveTo>
                  <a:cubicBezTo>
                    <a:pt x="8336" y="2523"/>
                    <a:pt x="9982" y="4083"/>
                    <a:pt x="9982" y="6370"/>
                  </a:cubicBezTo>
                  <a:cubicBezTo>
                    <a:pt x="9982" y="8636"/>
                    <a:pt x="8336"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4"/>
            <p:cNvSpPr/>
            <p:nvPr/>
          </p:nvSpPr>
          <p:spPr>
            <a:xfrm>
              <a:off x="1927200" y="2544075"/>
              <a:ext cx="319575" cy="318500"/>
            </a:xfrm>
            <a:custGeom>
              <a:avLst/>
              <a:gdLst/>
              <a:ahLst/>
              <a:cxnLst/>
              <a:rect l="l" t="t" r="r" b="b"/>
              <a:pathLst>
                <a:path w="12783" h="12740" extrusionOk="0">
                  <a:moveTo>
                    <a:pt x="6391" y="2523"/>
                  </a:moveTo>
                  <a:cubicBezTo>
                    <a:pt x="8315" y="2523"/>
                    <a:pt x="9982" y="4083"/>
                    <a:pt x="9982" y="6370"/>
                  </a:cubicBezTo>
                  <a:cubicBezTo>
                    <a:pt x="9982" y="8636"/>
                    <a:pt x="8315"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FAB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4"/>
            <p:cNvSpPr/>
            <p:nvPr/>
          </p:nvSpPr>
          <p:spPr>
            <a:xfrm>
              <a:off x="2272400" y="2544075"/>
              <a:ext cx="304600" cy="461700"/>
            </a:xfrm>
            <a:custGeom>
              <a:avLst/>
              <a:gdLst/>
              <a:ahLst/>
              <a:cxnLst/>
              <a:rect l="l" t="t" r="r" b="b"/>
              <a:pathLst>
                <a:path w="12184" h="18468" extrusionOk="0">
                  <a:moveTo>
                    <a:pt x="6348" y="2523"/>
                  </a:moveTo>
                  <a:cubicBezTo>
                    <a:pt x="8250" y="2523"/>
                    <a:pt x="9747" y="4147"/>
                    <a:pt x="9747" y="6413"/>
                  </a:cubicBezTo>
                  <a:cubicBezTo>
                    <a:pt x="9747" y="8614"/>
                    <a:pt x="8250" y="10239"/>
                    <a:pt x="6348" y="10239"/>
                  </a:cubicBezTo>
                  <a:cubicBezTo>
                    <a:pt x="4425" y="10239"/>
                    <a:pt x="2800" y="8614"/>
                    <a:pt x="2800" y="6413"/>
                  </a:cubicBezTo>
                  <a:cubicBezTo>
                    <a:pt x="2800" y="4169"/>
                    <a:pt x="4425" y="2523"/>
                    <a:pt x="6348" y="2523"/>
                  </a:cubicBezTo>
                  <a:close/>
                  <a:moveTo>
                    <a:pt x="6092" y="1"/>
                  </a:moveTo>
                  <a:cubicBezTo>
                    <a:pt x="2907" y="1"/>
                    <a:pt x="0" y="2801"/>
                    <a:pt x="0" y="6413"/>
                  </a:cubicBezTo>
                  <a:cubicBezTo>
                    <a:pt x="0" y="9982"/>
                    <a:pt x="2907" y="12740"/>
                    <a:pt x="6092" y="12740"/>
                  </a:cubicBezTo>
                  <a:cubicBezTo>
                    <a:pt x="7631" y="12740"/>
                    <a:pt x="8828" y="12077"/>
                    <a:pt x="9447" y="11307"/>
                  </a:cubicBezTo>
                  <a:lnTo>
                    <a:pt x="9554" y="11307"/>
                  </a:lnTo>
                  <a:lnTo>
                    <a:pt x="9554" y="12227"/>
                  </a:lnTo>
                  <a:cubicBezTo>
                    <a:pt x="9554" y="14663"/>
                    <a:pt x="8250" y="15967"/>
                    <a:pt x="6156" y="15967"/>
                  </a:cubicBezTo>
                  <a:cubicBezTo>
                    <a:pt x="4446" y="15967"/>
                    <a:pt x="3377" y="14727"/>
                    <a:pt x="2950" y="13680"/>
                  </a:cubicBezTo>
                  <a:lnTo>
                    <a:pt x="513" y="14706"/>
                  </a:lnTo>
                  <a:cubicBezTo>
                    <a:pt x="1197" y="16395"/>
                    <a:pt x="3057" y="18468"/>
                    <a:pt x="6156" y="18468"/>
                  </a:cubicBezTo>
                  <a:cubicBezTo>
                    <a:pt x="9426" y="18468"/>
                    <a:pt x="12183" y="16544"/>
                    <a:pt x="12183" y="11842"/>
                  </a:cubicBezTo>
                  <a:lnTo>
                    <a:pt x="12183" y="428"/>
                  </a:lnTo>
                  <a:lnTo>
                    <a:pt x="9554" y="428"/>
                  </a:lnTo>
                  <a:lnTo>
                    <a:pt x="9554" y="1433"/>
                  </a:lnTo>
                  <a:lnTo>
                    <a:pt x="9447" y="1433"/>
                  </a:lnTo>
                  <a:cubicBezTo>
                    <a:pt x="8828" y="685"/>
                    <a:pt x="7631" y="1"/>
                    <a:pt x="6092"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a:off x="2621325" y="2384850"/>
              <a:ext cx="70025" cy="468100"/>
            </a:xfrm>
            <a:custGeom>
              <a:avLst/>
              <a:gdLst/>
              <a:ahLst/>
              <a:cxnLst/>
              <a:rect l="l" t="t" r="r" b="b"/>
              <a:pathLst>
                <a:path w="2801" h="18724" extrusionOk="0">
                  <a:moveTo>
                    <a:pt x="0" y="0"/>
                  </a:moveTo>
                  <a:lnTo>
                    <a:pt x="0" y="18724"/>
                  </a:lnTo>
                  <a:lnTo>
                    <a:pt x="2800" y="18724"/>
                  </a:lnTo>
                  <a:lnTo>
                    <a:pt x="2800" y="0"/>
                  </a:lnTo>
                  <a:close/>
                </a:path>
              </a:pathLst>
            </a:cu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4"/>
            <p:cNvSpPr/>
            <p:nvPr/>
          </p:nvSpPr>
          <p:spPr>
            <a:xfrm>
              <a:off x="2721775" y="2544075"/>
              <a:ext cx="293925" cy="318500"/>
            </a:xfrm>
            <a:custGeom>
              <a:avLst/>
              <a:gdLst/>
              <a:ahLst/>
              <a:cxnLst/>
              <a:rect l="l" t="t" r="r" b="b"/>
              <a:pathLst>
                <a:path w="11757" h="12740" extrusionOk="0">
                  <a:moveTo>
                    <a:pt x="6114" y="2459"/>
                  </a:moveTo>
                  <a:cubicBezTo>
                    <a:pt x="7225" y="2459"/>
                    <a:pt x="8166" y="3014"/>
                    <a:pt x="8465" y="3827"/>
                  </a:cubicBezTo>
                  <a:lnTo>
                    <a:pt x="2779" y="6178"/>
                  </a:lnTo>
                  <a:cubicBezTo>
                    <a:pt x="2715" y="3720"/>
                    <a:pt x="4682" y="2459"/>
                    <a:pt x="6114" y="2459"/>
                  </a:cubicBezTo>
                  <a:close/>
                  <a:moveTo>
                    <a:pt x="6007" y="1"/>
                  </a:moveTo>
                  <a:cubicBezTo>
                    <a:pt x="2737" y="1"/>
                    <a:pt x="1" y="2587"/>
                    <a:pt x="1" y="6370"/>
                  </a:cubicBezTo>
                  <a:cubicBezTo>
                    <a:pt x="1" y="9940"/>
                    <a:pt x="2715" y="12740"/>
                    <a:pt x="6327" y="12740"/>
                  </a:cubicBezTo>
                  <a:cubicBezTo>
                    <a:pt x="9256" y="12740"/>
                    <a:pt x="10944" y="10966"/>
                    <a:pt x="11628" y="9918"/>
                  </a:cubicBezTo>
                  <a:lnTo>
                    <a:pt x="9469" y="8486"/>
                  </a:lnTo>
                  <a:cubicBezTo>
                    <a:pt x="8743" y="9533"/>
                    <a:pt x="7759" y="10239"/>
                    <a:pt x="6327" y="10239"/>
                  </a:cubicBezTo>
                  <a:cubicBezTo>
                    <a:pt x="4895" y="10239"/>
                    <a:pt x="3891" y="9576"/>
                    <a:pt x="3228" y="8315"/>
                  </a:cubicBezTo>
                  <a:lnTo>
                    <a:pt x="11756" y="4788"/>
                  </a:lnTo>
                  <a:lnTo>
                    <a:pt x="11457" y="4062"/>
                  </a:lnTo>
                  <a:cubicBezTo>
                    <a:pt x="10944" y="2630"/>
                    <a:pt x="9320" y="1"/>
                    <a:pt x="6007"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4"/>
            <p:cNvSpPr/>
            <p:nvPr/>
          </p:nvSpPr>
          <p:spPr>
            <a:xfrm>
              <a:off x="3193625" y="2414225"/>
              <a:ext cx="206800" cy="438725"/>
            </a:xfrm>
            <a:custGeom>
              <a:avLst/>
              <a:gdLst/>
              <a:ahLst/>
              <a:cxnLst/>
              <a:rect l="l" t="t" r="r" b="b"/>
              <a:pathLst>
                <a:path w="8272" h="17549" extrusionOk="0">
                  <a:moveTo>
                    <a:pt x="6476" y="1"/>
                  </a:moveTo>
                  <a:cubicBezTo>
                    <a:pt x="5215" y="1"/>
                    <a:pt x="4189" y="386"/>
                    <a:pt x="3398" y="1112"/>
                  </a:cubicBezTo>
                  <a:cubicBezTo>
                    <a:pt x="2629" y="1839"/>
                    <a:pt x="2244" y="2822"/>
                    <a:pt x="2244" y="4040"/>
                  </a:cubicBezTo>
                  <a:lnTo>
                    <a:pt x="2244" y="5622"/>
                  </a:lnTo>
                  <a:lnTo>
                    <a:pt x="0" y="5622"/>
                  </a:lnTo>
                  <a:lnTo>
                    <a:pt x="0" y="7653"/>
                  </a:lnTo>
                  <a:lnTo>
                    <a:pt x="2244" y="7653"/>
                  </a:lnTo>
                  <a:lnTo>
                    <a:pt x="2244" y="17549"/>
                  </a:lnTo>
                  <a:lnTo>
                    <a:pt x="4467" y="17549"/>
                  </a:lnTo>
                  <a:lnTo>
                    <a:pt x="4467" y="7653"/>
                  </a:lnTo>
                  <a:lnTo>
                    <a:pt x="7588" y="7653"/>
                  </a:lnTo>
                  <a:lnTo>
                    <a:pt x="7588" y="5622"/>
                  </a:lnTo>
                  <a:lnTo>
                    <a:pt x="4467" y="5622"/>
                  </a:lnTo>
                  <a:lnTo>
                    <a:pt x="4467" y="4105"/>
                  </a:lnTo>
                  <a:cubicBezTo>
                    <a:pt x="4467" y="3442"/>
                    <a:pt x="4660" y="2929"/>
                    <a:pt x="5044" y="2587"/>
                  </a:cubicBezTo>
                  <a:cubicBezTo>
                    <a:pt x="5408" y="2224"/>
                    <a:pt x="5899" y="2053"/>
                    <a:pt x="6476" y="2053"/>
                  </a:cubicBezTo>
                  <a:cubicBezTo>
                    <a:pt x="6904" y="2053"/>
                    <a:pt x="7246" y="2117"/>
                    <a:pt x="7502" y="2245"/>
                  </a:cubicBezTo>
                  <a:lnTo>
                    <a:pt x="8272" y="321"/>
                  </a:lnTo>
                  <a:cubicBezTo>
                    <a:pt x="7780" y="108"/>
                    <a:pt x="7182" y="1"/>
                    <a:pt x="647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p:nvPr/>
          </p:nvSpPr>
          <p:spPr>
            <a:xfrm>
              <a:off x="3397200" y="2544625"/>
              <a:ext cx="307275" cy="318475"/>
            </a:xfrm>
            <a:custGeom>
              <a:avLst/>
              <a:gdLst/>
              <a:ahLst/>
              <a:cxnLst/>
              <a:rect l="l" t="t" r="r" b="b"/>
              <a:pathLst>
                <a:path w="12291" h="12739" extrusionOk="0">
                  <a:moveTo>
                    <a:pt x="6156" y="2052"/>
                  </a:moveTo>
                  <a:cubicBezTo>
                    <a:pt x="7204" y="2052"/>
                    <a:pt x="8123" y="2458"/>
                    <a:pt x="8892" y="3227"/>
                  </a:cubicBezTo>
                  <a:cubicBezTo>
                    <a:pt x="9662" y="4018"/>
                    <a:pt x="10046" y="5066"/>
                    <a:pt x="10046" y="6369"/>
                  </a:cubicBezTo>
                  <a:cubicBezTo>
                    <a:pt x="10046" y="7673"/>
                    <a:pt x="9662" y="8721"/>
                    <a:pt x="8892" y="9511"/>
                  </a:cubicBezTo>
                  <a:cubicBezTo>
                    <a:pt x="8123" y="10281"/>
                    <a:pt x="7204" y="10687"/>
                    <a:pt x="6156" y="10687"/>
                  </a:cubicBezTo>
                  <a:cubicBezTo>
                    <a:pt x="5088" y="10687"/>
                    <a:pt x="4168" y="10281"/>
                    <a:pt x="3399" y="9511"/>
                  </a:cubicBezTo>
                  <a:cubicBezTo>
                    <a:pt x="2630" y="8721"/>
                    <a:pt x="2245" y="7673"/>
                    <a:pt x="2245" y="6369"/>
                  </a:cubicBezTo>
                  <a:cubicBezTo>
                    <a:pt x="2245" y="5066"/>
                    <a:pt x="2630" y="4018"/>
                    <a:pt x="3399" y="3227"/>
                  </a:cubicBezTo>
                  <a:cubicBezTo>
                    <a:pt x="4168" y="2458"/>
                    <a:pt x="5088" y="2052"/>
                    <a:pt x="6156" y="2052"/>
                  </a:cubicBezTo>
                  <a:close/>
                  <a:moveTo>
                    <a:pt x="6156" y="0"/>
                  </a:moveTo>
                  <a:cubicBezTo>
                    <a:pt x="4361" y="0"/>
                    <a:pt x="2886" y="620"/>
                    <a:pt x="1732" y="1817"/>
                  </a:cubicBezTo>
                  <a:cubicBezTo>
                    <a:pt x="578" y="3035"/>
                    <a:pt x="1" y="4553"/>
                    <a:pt x="1" y="6369"/>
                  </a:cubicBezTo>
                  <a:cubicBezTo>
                    <a:pt x="1" y="8186"/>
                    <a:pt x="578" y="9704"/>
                    <a:pt x="1732" y="10922"/>
                  </a:cubicBezTo>
                  <a:cubicBezTo>
                    <a:pt x="2886" y="12119"/>
                    <a:pt x="4361" y="12739"/>
                    <a:pt x="6156" y="12739"/>
                  </a:cubicBezTo>
                  <a:cubicBezTo>
                    <a:pt x="7930" y="12739"/>
                    <a:pt x="9405" y="12119"/>
                    <a:pt x="10559" y="10922"/>
                  </a:cubicBezTo>
                  <a:cubicBezTo>
                    <a:pt x="11714" y="9704"/>
                    <a:pt x="12291" y="8186"/>
                    <a:pt x="12291" y="6369"/>
                  </a:cubicBezTo>
                  <a:cubicBezTo>
                    <a:pt x="12291" y="4553"/>
                    <a:pt x="11714" y="3035"/>
                    <a:pt x="10559" y="1817"/>
                  </a:cubicBezTo>
                  <a:cubicBezTo>
                    <a:pt x="9405" y="620"/>
                    <a:pt x="7930" y="0"/>
                    <a:pt x="6156"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4"/>
            <p:cNvSpPr/>
            <p:nvPr/>
          </p:nvSpPr>
          <p:spPr>
            <a:xfrm>
              <a:off x="3745075" y="2547275"/>
              <a:ext cx="184375" cy="305675"/>
            </a:xfrm>
            <a:custGeom>
              <a:avLst/>
              <a:gdLst/>
              <a:ahLst/>
              <a:cxnLst/>
              <a:rect l="l" t="t" r="r" b="b"/>
              <a:pathLst>
                <a:path w="7375" h="12227" extrusionOk="0">
                  <a:moveTo>
                    <a:pt x="5686" y="1"/>
                  </a:moveTo>
                  <a:cubicBezTo>
                    <a:pt x="5023" y="1"/>
                    <a:pt x="4339" y="215"/>
                    <a:pt x="3634" y="642"/>
                  </a:cubicBezTo>
                  <a:cubicBezTo>
                    <a:pt x="2928" y="1048"/>
                    <a:pt x="2458" y="1604"/>
                    <a:pt x="2223" y="2245"/>
                  </a:cubicBezTo>
                  <a:lnTo>
                    <a:pt x="2137" y="2245"/>
                  </a:lnTo>
                  <a:lnTo>
                    <a:pt x="2137" y="300"/>
                  </a:lnTo>
                  <a:lnTo>
                    <a:pt x="0" y="300"/>
                  </a:lnTo>
                  <a:lnTo>
                    <a:pt x="0" y="12227"/>
                  </a:lnTo>
                  <a:lnTo>
                    <a:pt x="2223" y="12227"/>
                  </a:lnTo>
                  <a:lnTo>
                    <a:pt x="2223" y="5708"/>
                  </a:lnTo>
                  <a:cubicBezTo>
                    <a:pt x="2223" y="4660"/>
                    <a:pt x="2544" y="3827"/>
                    <a:pt x="3163" y="3186"/>
                  </a:cubicBezTo>
                  <a:cubicBezTo>
                    <a:pt x="3805" y="2544"/>
                    <a:pt x="4510" y="2224"/>
                    <a:pt x="5322" y="2224"/>
                  </a:cubicBezTo>
                  <a:cubicBezTo>
                    <a:pt x="5835" y="2224"/>
                    <a:pt x="6220" y="2267"/>
                    <a:pt x="6519" y="2395"/>
                  </a:cubicBezTo>
                  <a:lnTo>
                    <a:pt x="7374" y="300"/>
                  </a:lnTo>
                  <a:cubicBezTo>
                    <a:pt x="6925" y="108"/>
                    <a:pt x="6348" y="1"/>
                    <a:pt x="568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4"/>
            <p:cNvSpPr/>
            <p:nvPr/>
          </p:nvSpPr>
          <p:spPr>
            <a:xfrm>
              <a:off x="4109500" y="2416900"/>
              <a:ext cx="254900" cy="436050"/>
            </a:xfrm>
            <a:custGeom>
              <a:avLst/>
              <a:gdLst/>
              <a:ahLst/>
              <a:cxnLst/>
              <a:rect l="l" t="t" r="r" b="b"/>
              <a:pathLst>
                <a:path w="10196" h="17442" extrusionOk="0">
                  <a:moveTo>
                    <a:pt x="0" y="1"/>
                  </a:moveTo>
                  <a:lnTo>
                    <a:pt x="0" y="17442"/>
                  </a:lnTo>
                  <a:lnTo>
                    <a:pt x="10196" y="17442"/>
                  </a:lnTo>
                  <a:lnTo>
                    <a:pt x="10196" y="15304"/>
                  </a:lnTo>
                  <a:lnTo>
                    <a:pt x="2244" y="15304"/>
                  </a:lnTo>
                  <a:lnTo>
                    <a:pt x="2244" y="9769"/>
                  </a:lnTo>
                  <a:lnTo>
                    <a:pt x="9426" y="9769"/>
                  </a:lnTo>
                  <a:lnTo>
                    <a:pt x="9426" y="7674"/>
                  </a:lnTo>
                  <a:lnTo>
                    <a:pt x="2244" y="7674"/>
                  </a:lnTo>
                  <a:lnTo>
                    <a:pt x="2244" y="2138"/>
                  </a:lnTo>
                  <a:lnTo>
                    <a:pt x="10196" y="2138"/>
                  </a:lnTo>
                  <a:lnTo>
                    <a:pt x="10196"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4"/>
            <p:cNvSpPr/>
            <p:nvPr/>
          </p:nvSpPr>
          <p:spPr>
            <a:xfrm>
              <a:off x="4388425" y="2416900"/>
              <a:ext cx="299800" cy="446200"/>
            </a:xfrm>
            <a:custGeom>
              <a:avLst/>
              <a:gdLst/>
              <a:ahLst/>
              <a:cxnLst/>
              <a:rect l="l" t="t" r="r" b="b"/>
              <a:pathLst>
                <a:path w="11992" h="17848" extrusionOk="0">
                  <a:moveTo>
                    <a:pt x="6049" y="7161"/>
                  </a:moveTo>
                  <a:cubicBezTo>
                    <a:pt x="7097" y="7161"/>
                    <a:pt x="7994" y="7546"/>
                    <a:pt x="8742" y="8336"/>
                  </a:cubicBezTo>
                  <a:cubicBezTo>
                    <a:pt x="9469" y="9106"/>
                    <a:pt x="9854" y="10153"/>
                    <a:pt x="9854" y="11478"/>
                  </a:cubicBezTo>
                  <a:cubicBezTo>
                    <a:pt x="9854" y="12804"/>
                    <a:pt x="9469" y="13851"/>
                    <a:pt x="8742" y="14620"/>
                  </a:cubicBezTo>
                  <a:cubicBezTo>
                    <a:pt x="7994" y="15411"/>
                    <a:pt x="7097" y="15796"/>
                    <a:pt x="6049" y="15796"/>
                  </a:cubicBezTo>
                  <a:cubicBezTo>
                    <a:pt x="5002" y="15796"/>
                    <a:pt x="4104" y="15390"/>
                    <a:pt x="3356" y="14620"/>
                  </a:cubicBezTo>
                  <a:cubicBezTo>
                    <a:pt x="2608" y="13830"/>
                    <a:pt x="2245" y="12782"/>
                    <a:pt x="2245" y="11478"/>
                  </a:cubicBezTo>
                  <a:cubicBezTo>
                    <a:pt x="2245" y="10175"/>
                    <a:pt x="2608" y="9127"/>
                    <a:pt x="3356" y="8358"/>
                  </a:cubicBezTo>
                  <a:cubicBezTo>
                    <a:pt x="4104" y="7567"/>
                    <a:pt x="5002" y="7161"/>
                    <a:pt x="6049" y="7161"/>
                  </a:cubicBezTo>
                  <a:close/>
                  <a:moveTo>
                    <a:pt x="9747" y="1"/>
                  </a:moveTo>
                  <a:lnTo>
                    <a:pt x="9747" y="5515"/>
                  </a:lnTo>
                  <a:lnTo>
                    <a:pt x="9854" y="7161"/>
                  </a:lnTo>
                  <a:lnTo>
                    <a:pt x="9747" y="7161"/>
                  </a:lnTo>
                  <a:cubicBezTo>
                    <a:pt x="9384" y="6584"/>
                    <a:pt x="8849" y="6092"/>
                    <a:pt x="8123" y="5707"/>
                  </a:cubicBezTo>
                  <a:cubicBezTo>
                    <a:pt x="7396" y="5323"/>
                    <a:pt x="6584" y="5109"/>
                    <a:pt x="5686" y="5109"/>
                  </a:cubicBezTo>
                  <a:cubicBezTo>
                    <a:pt x="4126" y="5109"/>
                    <a:pt x="2800" y="5729"/>
                    <a:pt x="1689" y="6947"/>
                  </a:cubicBezTo>
                  <a:cubicBezTo>
                    <a:pt x="556" y="8166"/>
                    <a:pt x="0" y="9683"/>
                    <a:pt x="0" y="11478"/>
                  </a:cubicBezTo>
                  <a:cubicBezTo>
                    <a:pt x="0" y="13274"/>
                    <a:pt x="556" y="14791"/>
                    <a:pt x="1689" y="16010"/>
                  </a:cubicBezTo>
                  <a:cubicBezTo>
                    <a:pt x="2800" y="17228"/>
                    <a:pt x="4126" y="17848"/>
                    <a:pt x="5686" y="17848"/>
                  </a:cubicBezTo>
                  <a:cubicBezTo>
                    <a:pt x="6584" y="17848"/>
                    <a:pt x="7396" y="17634"/>
                    <a:pt x="8123" y="17249"/>
                  </a:cubicBezTo>
                  <a:cubicBezTo>
                    <a:pt x="8849" y="16865"/>
                    <a:pt x="9384" y="16373"/>
                    <a:pt x="9747" y="15796"/>
                  </a:cubicBezTo>
                  <a:lnTo>
                    <a:pt x="9854" y="15796"/>
                  </a:lnTo>
                  <a:lnTo>
                    <a:pt x="9854" y="17442"/>
                  </a:lnTo>
                  <a:lnTo>
                    <a:pt x="11991" y="17442"/>
                  </a:lnTo>
                  <a:lnTo>
                    <a:pt x="11991"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4"/>
            <p:cNvSpPr/>
            <p:nvPr/>
          </p:nvSpPr>
          <p:spPr>
            <a:xfrm>
              <a:off x="4743225" y="2554775"/>
              <a:ext cx="264525" cy="308325"/>
            </a:xfrm>
            <a:custGeom>
              <a:avLst/>
              <a:gdLst/>
              <a:ahLst/>
              <a:cxnLst/>
              <a:rect l="l" t="t" r="r" b="b"/>
              <a:pathLst>
                <a:path w="10581" h="12333" extrusionOk="0">
                  <a:moveTo>
                    <a:pt x="1" y="0"/>
                  </a:moveTo>
                  <a:lnTo>
                    <a:pt x="1" y="7310"/>
                  </a:lnTo>
                  <a:cubicBezTo>
                    <a:pt x="1" y="8828"/>
                    <a:pt x="386" y="10046"/>
                    <a:pt x="1155" y="10965"/>
                  </a:cubicBezTo>
                  <a:cubicBezTo>
                    <a:pt x="1924" y="11863"/>
                    <a:pt x="3057" y="12333"/>
                    <a:pt x="4554" y="12333"/>
                  </a:cubicBezTo>
                  <a:cubicBezTo>
                    <a:pt x="5344" y="12333"/>
                    <a:pt x="6071" y="12119"/>
                    <a:pt x="6776" y="11734"/>
                  </a:cubicBezTo>
                  <a:cubicBezTo>
                    <a:pt x="7482" y="11328"/>
                    <a:pt x="7995" y="10837"/>
                    <a:pt x="8337" y="10281"/>
                  </a:cubicBezTo>
                  <a:lnTo>
                    <a:pt x="8422" y="10281"/>
                  </a:lnTo>
                  <a:lnTo>
                    <a:pt x="8422" y="11927"/>
                  </a:lnTo>
                  <a:lnTo>
                    <a:pt x="10581" y="11927"/>
                  </a:lnTo>
                  <a:lnTo>
                    <a:pt x="10581" y="0"/>
                  </a:lnTo>
                  <a:lnTo>
                    <a:pt x="8337" y="0"/>
                  </a:lnTo>
                  <a:lnTo>
                    <a:pt x="8337" y="6583"/>
                  </a:lnTo>
                  <a:cubicBezTo>
                    <a:pt x="8337" y="7545"/>
                    <a:pt x="8037" y="8400"/>
                    <a:pt x="7460" y="9148"/>
                  </a:cubicBezTo>
                  <a:cubicBezTo>
                    <a:pt x="6862" y="9896"/>
                    <a:pt x="6114" y="10281"/>
                    <a:pt x="5195" y="10281"/>
                  </a:cubicBezTo>
                  <a:cubicBezTo>
                    <a:pt x="3228" y="10281"/>
                    <a:pt x="2245" y="9170"/>
                    <a:pt x="2245" y="6947"/>
                  </a:cubicBezTo>
                  <a:lnTo>
                    <a:pt x="2245"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4"/>
            <p:cNvSpPr/>
            <p:nvPr/>
          </p:nvSpPr>
          <p:spPr>
            <a:xfrm>
              <a:off x="5048350" y="2544625"/>
              <a:ext cx="286425" cy="318475"/>
            </a:xfrm>
            <a:custGeom>
              <a:avLst/>
              <a:gdLst/>
              <a:ahLst/>
              <a:cxnLst/>
              <a:rect l="l" t="t" r="r" b="b"/>
              <a:pathLst>
                <a:path w="11457" h="12739" extrusionOk="0">
                  <a:moveTo>
                    <a:pt x="6135" y="0"/>
                  </a:moveTo>
                  <a:cubicBezTo>
                    <a:pt x="4361" y="0"/>
                    <a:pt x="2886" y="620"/>
                    <a:pt x="1732" y="1817"/>
                  </a:cubicBezTo>
                  <a:cubicBezTo>
                    <a:pt x="578" y="3035"/>
                    <a:pt x="0" y="4553"/>
                    <a:pt x="0" y="6369"/>
                  </a:cubicBezTo>
                  <a:cubicBezTo>
                    <a:pt x="0" y="8186"/>
                    <a:pt x="578" y="9704"/>
                    <a:pt x="1732" y="10922"/>
                  </a:cubicBezTo>
                  <a:cubicBezTo>
                    <a:pt x="2886" y="12119"/>
                    <a:pt x="4361" y="12739"/>
                    <a:pt x="6135" y="12739"/>
                  </a:cubicBezTo>
                  <a:cubicBezTo>
                    <a:pt x="7481" y="12739"/>
                    <a:pt x="8593" y="12397"/>
                    <a:pt x="9491" y="11734"/>
                  </a:cubicBezTo>
                  <a:cubicBezTo>
                    <a:pt x="10388" y="11093"/>
                    <a:pt x="11051" y="10260"/>
                    <a:pt x="11457" y="9298"/>
                  </a:cubicBezTo>
                  <a:lnTo>
                    <a:pt x="9448" y="8443"/>
                  </a:lnTo>
                  <a:cubicBezTo>
                    <a:pt x="8828" y="9939"/>
                    <a:pt x="7674" y="10687"/>
                    <a:pt x="5985" y="10687"/>
                  </a:cubicBezTo>
                  <a:cubicBezTo>
                    <a:pt x="5002" y="10687"/>
                    <a:pt x="4126" y="10281"/>
                    <a:pt x="3378" y="9469"/>
                  </a:cubicBezTo>
                  <a:cubicBezTo>
                    <a:pt x="2629" y="8656"/>
                    <a:pt x="2245" y="7631"/>
                    <a:pt x="2245" y="6369"/>
                  </a:cubicBezTo>
                  <a:cubicBezTo>
                    <a:pt x="2245" y="5108"/>
                    <a:pt x="2629" y="4082"/>
                    <a:pt x="3378" y="3270"/>
                  </a:cubicBezTo>
                  <a:cubicBezTo>
                    <a:pt x="4126" y="2458"/>
                    <a:pt x="5002" y="2052"/>
                    <a:pt x="5985" y="2052"/>
                  </a:cubicBezTo>
                  <a:cubicBezTo>
                    <a:pt x="7610" y="2052"/>
                    <a:pt x="8721" y="2800"/>
                    <a:pt x="9341" y="4296"/>
                  </a:cubicBezTo>
                  <a:lnTo>
                    <a:pt x="11371" y="3441"/>
                  </a:lnTo>
                  <a:cubicBezTo>
                    <a:pt x="10965" y="2458"/>
                    <a:pt x="10324" y="1624"/>
                    <a:pt x="9448" y="983"/>
                  </a:cubicBezTo>
                  <a:cubicBezTo>
                    <a:pt x="8571" y="342"/>
                    <a:pt x="7481" y="0"/>
                    <a:pt x="6135"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4"/>
            <p:cNvSpPr/>
            <p:nvPr/>
          </p:nvSpPr>
          <p:spPr>
            <a:xfrm>
              <a:off x="5358800" y="2544625"/>
              <a:ext cx="265600" cy="318475"/>
            </a:xfrm>
            <a:custGeom>
              <a:avLst/>
              <a:gdLst/>
              <a:ahLst/>
              <a:cxnLst/>
              <a:rect l="l" t="t" r="r" b="b"/>
              <a:pathLst>
                <a:path w="10624" h="12739" extrusionOk="0">
                  <a:moveTo>
                    <a:pt x="5644" y="6412"/>
                  </a:moveTo>
                  <a:cubicBezTo>
                    <a:pt x="6905" y="6412"/>
                    <a:pt x="7845" y="6669"/>
                    <a:pt x="8486" y="7203"/>
                  </a:cubicBezTo>
                  <a:cubicBezTo>
                    <a:pt x="8486" y="8144"/>
                    <a:pt x="8102" y="8956"/>
                    <a:pt x="7353" y="9640"/>
                  </a:cubicBezTo>
                  <a:cubicBezTo>
                    <a:pt x="6605" y="10345"/>
                    <a:pt x="5750" y="10687"/>
                    <a:pt x="4831" y="10687"/>
                  </a:cubicBezTo>
                  <a:cubicBezTo>
                    <a:pt x="4190" y="10687"/>
                    <a:pt x="3613" y="10516"/>
                    <a:pt x="3100" y="10174"/>
                  </a:cubicBezTo>
                  <a:cubicBezTo>
                    <a:pt x="2608" y="9832"/>
                    <a:pt x="2352" y="9362"/>
                    <a:pt x="2352" y="8785"/>
                  </a:cubicBezTo>
                  <a:cubicBezTo>
                    <a:pt x="2352" y="8144"/>
                    <a:pt x="2630" y="7588"/>
                    <a:pt x="3185" y="7118"/>
                  </a:cubicBezTo>
                  <a:cubicBezTo>
                    <a:pt x="3720" y="6647"/>
                    <a:pt x="4553" y="6412"/>
                    <a:pt x="5644" y="6412"/>
                  </a:cubicBezTo>
                  <a:close/>
                  <a:moveTo>
                    <a:pt x="5323" y="0"/>
                  </a:moveTo>
                  <a:cubicBezTo>
                    <a:pt x="3998" y="0"/>
                    <a:pt x="2908" y="321"/>
                    <a:pt x="2095" y="919"/>
                  </a:cubicBezTo>
                  <a:cubicBezTo>
                    <a:pt x="1283" y="1539"/>
                    <a:pt x="749" y="2202"/>
                    <a:pt x="471" y="2907"/>
                  </a:cubicBezTo>
                  <a:lnTo>
                    <a:pt x="2523" y="3783"/>
                  </a:lnTo>
                  <a:cubicBezTo>
                    <a:pt x="2715" y="3249"/>
                    <a:pt x="3079" y="2821"/>
                    <a:pt x="3592" y="2522"/>
                  </a:cubicBezTo>
                  <a:cubicBezTo>
                    <a:pt x="4126" y="2202"/>
                    <a:pt x="4724" y="2052"/>
                    <a:pt x="5366" y="2052"/>
                  </a:cubicBezTo>
                  <a:cubicBezTo>
                    <a:pt x="6242" y="2052"/>
                    <a:pt x="6990" y="2330"/>
                    <a:pt x="7589" y="2843"/>
                  </a:cubicBezTo>
                  <a:cubicBezTo>
                    <a:pt x="8187" y="3377"/>
                    <a:pt x="8486" y="4082"/>
                    <a:pt x="8486" y="4959"/>
                  </a:cubicBezTo>
                  <a:lnTo>
                    <a:pt x="8486" y="5301"/>
                  </a:lnTo>
                  <a:cubicBezTo>
                    <a:pt x="7653" y="4809"/>
                    <a:pt x="6563" y="4574"/>
                    <a:pt x="5237" y="4574"/>
                  </a:cubicBezTo>
                  <a:cubicBezTo>
                    <a:pt x="3763" y="4574"/>
                    <a:pt x="2523" y="4937"/>
                    <a:pt x="1518" y="5686"/>
                  </a:cubicBezTo>
                  <a:cubicBezTo>
                    <a:pt x="514" y="6412"/>
                    <a:pt x="1" y="7438"/>
                    <a:pt x="1" y="8742"/>
                  </a:cubicBezTo>
                  <a:cubicBezTo>
                    <a:pt x="1" y="9939"/>
                    <a:pt x="428" y="10901"/>
                    <a:pt x="1283" y="11627"/>
                  </a:cubicBezTo>
                  <a:cubicBezTo>
                    <a:pt x="2138" y="12354"/>
                    <a:pt x="3207" y="12739"/>
                    <a:pt x="4468" y="12739"/>
                  </a:cubicBezTo>
                  <a:cubicBezTo>
                    <a:pt x="6199" y="12739"/>
                    <a:pt x="7503" y="12055"/>
                    <a:pt x="8401" y="10687"/>
                  </a:cubicBezTo>
                  <a:lnTo>
                    <a:pt x="8486" y="10687"/>
                  </a:lnTo>
                  <a:lnTo>
                    <a:pt x="8486" y="12333"/>
                  </a:lnTo>
                  <a:lnTo>
                    <a:pt x="10624" y="12333"/>
                  </a:lnTo>
                  <a:lnTo>
                    <a:pt x="10624" y="5130"/>
                  </a:lnTo>
                  <a:cubicBezTo>
                    <a:pt x="10624" y="3505"/>
                    <a:pt x="10132" y="2244"/>
                    <a:pt x="9127" y="1347"/>
                  </a:cubicBezTo>
                  <a:cubicBezTo>
                    <a:pt x="8123" y="449"/>
                    <a:pt x="6840" y="0"/>
                    <a:pt x="5323"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4"/>
            <p:cNvSpPr/>
            <p:nvPr/>
          </p:nvSpPr>
          <p:spPr>
            <a:xfrm>
              <a:off x="5648425" y="2463400"/>
              <a:ext cx="194000" cy="394375"/>
            </a:xfrm>
            <a:custGeom>
              <a:avLst/>
              <a:gdLst/>
              <a:ahLst/>
              <a:cxnLst/>
              <a:rect l="l" t="t" r="r" b="b"/>
              <a:pathLst>
                <a:path w="7760" h="15775" extrusionOk="0">
                  <a:moveTo>
                    <a:pt x="2095" y="0"/>
                  </a:moveTo>
                  <a:lnTo>
                    <a:pt x="2095" y="3655"/>
                  </a:lnTo>
                  <a:lnTo>
                    <a:pt x="1" y="3655"/>
                  </a:lnTo>
                  <a:lnTo>
                    <a:pt x="1" y="5686"/>
                  </a:lnTo>
                  <a:lnTo>
                    <a:pt x="2095" y="5686"/>
                  </a:lnTo>
                  <a:lnTo>
                    <a:pt x="2095" y="11948"/>
                  </a:lnTo>
                  <a:cubicBezTo>
                    <a:pt x="2095" y="13167"/>
                    <a:pt x="2437" y="14128"/>
                    <a:pt x="3078" y="14791"/>
                  </a:cubicBezTo>
                  <a:cubicBezTo>
                    <a:pt x="3741" y="15454"/>
                    <a:pt x="4703" y="15774"/>
                    <a:pt x="5943" y="15774"/>
                  </a:cubicBezTo>
                  <a:cubicBezTo>
                    <a:pt x="6669" y="15774"/>
                    <a:pt x="7268" y="15667"/>
                    <a:pt x="7759" y="15475"/>
                  </a:cubicBezTo>
                  <a:lnTo>
                    <a:pt x="6968" y="13551"/>
                  </a:lnTo>
                  <a:cubicBezTo>
                    <a:pt x="6691" y="13680"/>
                    <a:pt x="6349" y="13744"/>
                    <a:pt x="5943" y="13744"/>
                  </a:cubicBezTo>
                  <a:cubicBezTo>
                    <a:pt x="4874" y="13744"/>
                    <a:pt x="4339" y="13081"/>
                    <a:pt x="4339" y="11777"/>
                  </a:cubicBezTo>
                  <a:lnTo>
                    <a:pt x="4339" y="5686"/>
                  </a:lnTo>
                  <a:lnTo>
                    <a:pt x="7268" y="5686"/>
                  </a:lnTo>
                  <a:lnTo>
                    <a:pt x="7268" y="3655"/>
                  </a:lnTo>
                  <a:lnTo>
                    <a:pt x="4339" y="3655"/>
                  </a:lnTo>
                  <a:lnTo>
                    <a:pt x="4339"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4"/>
            <p:cNvSpPr/>
            <p:nvPr/>
          </p:nvSpPr>
          <p:spPr>
            <a:xfrm>
              <a:off x="5861100" y="2412100"/>
              <a:ext cx="79100" cy="440850"/>
            </a:xfrm>
            <a:custGeom>
              <a:avLst/>
              <a:gdLst/>
              <a:ahLst/>
              <a:cxnLst/>
              <a:rect l="l" t="t" r="r" b="b"/>
              <a:pathLst>
                <a:path w="3164" h="17634" extrusionOk="0">
                  <a:moveTo>
                    <a:pt x="1582" y="0"/>
                  </a:moveTo>
                  <a:cubicBezTo>
                    <a:pt x="1155" y="0"/>
                    <a:pt x="770" y="150"/>
                    <a:pt x="471" y="471"/>
                  </a:cubicBezTo>
                  <a:cubicBezTo>
                    <a:pt x="150" y="770"/>
                    <a:pt x="0" y="1133"/>
                    <a:pt x="0" y="1582"/>
                  </a:cubicBezTo>
                  <a:cubicBezTo>
                    <a:pt x="0" y="2031"/>
                    <a:pt x="150" y="2394"/>
                    <a:pt x="471" y="2693"/>
                  </a:cubicBezTo>
                  <a:cubicBezTo>
                    <a:pt x="770" y="3014"/>
                    <a:pt x="1155" y="3164"/>
                    <a:pt x="1582" y="3164"/>
                  </a:cubicBezTo>
                  <a:cubicBezTo>
                    <a:pt x="2031" y="3164"/>
                    <a:pt x="2394" y="3014"/>
                    <a:pt x="2715" y="2693"/>
                  </a:cubicBezTo>
                  <a:cubicBezTo>
                    <a:pt x="3014" y="2394"/>
                    <a:pt x="3164" y="2031"/>
                    <a:pt x="3164" y="1582"/>
                  </a:cubicBezTo>
                  <a:cubicBezTo>
                    <a:pt x="3164" y="1133"/>
                    <a:pt x="3014" y="770"/>
                    <a:pt x="2715" y="471"/>
                  </a:cubicBezTo>
                  <a:cubicBezTo>
                    <a:pt x="2394" y="150"/>
                    <a:pt x="2031" y="0"/>
                    <a:pt x="1582" y="0"/>
                  </a:cubicBezTo>
                  <a:close/>
                  <a:moveTo>
                    <a:pt x="471" y="5707"/>
                  </a:moveTo>
                  <a:lnTo>
                    <a:pt x="471" y="17634"/>
                  </a:lnTo>
                  <a:lnTo>
                    <a:pt x="2715" y="17634"/>
                  </a:lnTo>
                  <a:lnTo>
                    <a:pt x="2715" y="5707"/>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p:nvPr/>
          </p:nvSpPr>
          <p:spPr>
            <a:xfrm>
              <a:off x="5970650" y="2544625"/>
              <a:ext cx="306725" cy="318475"/>
            </a:xfrm>
            <a:custGeom>
              <a:avLst/>
              <a:gdLst/>
              <a:ahLst/>
              <a:cxnLst/>
              <a:rect l="l" t="t" r="r" b="b"/>
              <a:pathLst>
                <a:path w="12269" h="12739" extrusionOk="0">
                  <a:moveTo>
                    <a:pt x="6134" y="2052"/>
                  </a:moveTo>
                  <a:cubicBezTo>
                    <a:pt x="7182" y="2052"/>
                    <a:pt x="8101" y="2458"/>
                    <a:pt x="8870" y="3227"/>
                  </a:cubicBezTo>
                  <a:cubicBezTo>
                    <a:pt x="9640" y="4018"/>
                    <a:pt x="10025" y="5066"/>
                    <a:pt x="10025" y="6369"/>
                  </a:cubicBezTo>
                  <a:cubicBezTo>
                    <a:pt x="10025" y="7673"/>
                    <a:pt x="9640" y="8721"/>
                    <a:pt x="8870" y="9511"/>
                  </a:cubicBezTo>
                  <a:cubicBezTo>
                    <a:pt x="8101" y="10281"/>
                    <a:pt x="7182" y="10687"/>
                    <a:pt x="6134" y="10687"/>
                  </a:cubicBezTo>
                  <a:cubicBezTo>
                    <a:pt x="5087" y="10687"/>
                    <a:pt x="4168" y="10281"/>
                    <a:pt x="3399" y="9511"/>
                  </a:cubicBezTo>
                  <a:cubicBezTo>
                    <a:pt x="2629" y="8721"/>
                    <a:pt x="2244" y="7673"/>
                    <a:pt x="2244" y="6369"/>
                  </a:cubicBezTo>
                  <a:cubicBezTo>
                    <a:pt x="2244" y="5066"/>
                    <a:pt x="2629" y="4018"/>
                    <a:pt x="3399" y="3227"/>
                  </a:cubicBezTo>
                  <a:cubicBezTo>
                    <a:pt x="4168" y="2458"/>
                    <a:pt x="5087" y="2052"/>
                    <a:pt x="6134" y="2052"/>
                  </a:cubicBezTo>
                  <a:close/>
                  <a:moveTo>
                    <a:pt x="6134" y="0"/>
                  </a:moveTo>
                  <a:cubicBezTo>
                    <a:pt x="4339" y="0"/>
                    <a:pt x="2886" y="620"/>
                    <a:pt x="1731" y="1817"/>
                  </a:cubicBezTo>
                  <a:cubicBezTo>
                    <a:pt x="577" y="3035"/>
                    <a:pt x="0" y="4553"/>
                    <a:pt x="0" y="6369"/>
                  </a:cubicBezTo>
                  <a:cubicBezTo>
                    <a:pt x="0" y="8186"/>
                    <a:pt x="577" y="9704"/>
                    <a:pt x="1731" y="10922"/>
                  </a:cubicBezTo>
                  <a:cubicBezTo>
                    <a:pt x="2886" y="12119"/>
                    <a:pt x="4339" y="12739"/>
                    <a:pt x="6134" y="12739"/>
                  </a:cubicBezTo>
                  <a:cubicBezTo>
                    <a:pt x="7930" y="12739"/>
                    <a:pt x="9383" y="12119"/>
                    <a:pt x="10537" y="10922"/>
                  </a:cubicBezTo>
                  <a:cubicBezTo>
                    <a:pt x="11692" y="9704"/>
                    <a:pt x="12269" y="8186"/>
                    <a:pt x="12269" y="6369"/>
                  </a:cubicBezTo>
                  <a:cubicBezTo>
                    <a:pt x="12269" y="4553"/>
                    <a:pt x="11692" y="3035"/>
                    <a:pt x="10537" y="1817"/>
                  </a:cubicBezTo>
                  <a:cubicBezTo>
                    <a:pt x="9383" y="620"/>
                    <a:pt x="7930" y="0"/>
                    <a:pt x="6134"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4"/>
            <p:cNvSpPr/>
            <p:nvPr/>
          </p:nvSpPr>
          <p:spPr>
            <a:xfrm>
              <a:off x="6317975" y="2544625"/>
              <a:ext cx="264525" cy="308325"/>
            </a:xfrm>
            <a:custGeom>
              <a:avLst/>
              <a:gdLst/>
              <a:ahLst/>
              <a:cxnLst/>
              <a:rect l="l" t="t" r="r" b="b"/>
              <a:pathLst>
                <a:path w="10581" h="12333" extrusionOk="0">
                  <a:moveTo>
                    <a:pt x="6028" y="0"/>
                  </a:moveTo>
                  <a:cubicBezTo>
                    <a:pt x="5215" y="0"/>
                    <a:pt x="4467" y="214"/>
                    <a:pt x="3783" y="598"/>
                  </a:cubicBezTo>
                  <a:cubicBezTo>
                    <a:pt x="3078" y="1005"/>
                    <a:pt x="2565" y="1496"/>
                    <a:pt x="2245" y="2052"/>
                  </a:cubicBezTo>
                  <a:lnTo>
                    <a:pt x="2138" y="2052"/>
                  </a:lnTo>
                  <a:lnTo>
                    <a:pt x="2138" y="406"/>
                  </a:lnTo>
                  <a:lnTo>
                    <a:pt x="0" y="406"/>
                  </a:lnTo>
                  <a:lnTo>
                    <a:pt x="0" y="12333"/>
                  </a:lnTo>
                  <a:lnTo>
                    <a:pt x="2245" y="12333"/>
                  </a:lnTo>
                  <a:lnTo>
                    <a:pt x="2245" y="5728"/>
                  </a:lnTo>
                  <a:cubicBezTo>
                    <a:pt x="2245" y="4766"/>
                    <a:pt x="2544" y="3911"/>
                    <a:pt x="3121" y="3163"/>
                  </a:cubicBezTo>
                  <a:cubicBezTo>
                    <a:pt x="3698" y="2437"/>
                    <a:pt x="4467" y="2052"/>
                    <a:pt x="5386" y="2052"/>
                  </a:cubicBezTo>
                  <a:cubicBezTo>
                    <a:pt x="7353" y="2052"/>
                    <a:pt x="8336" y="3163"/>
                    <a:pt x="8336" y="5365"/>
                  </a:cubicBezTo>
                  <a:lnTo>
                    <a:pt x="8336" y="12333"/>
                  </a:lnTo>
                  <a:lnTo>
                    <a:pt x="10580" y="12333"/>
                  </a:lnTo>
                  <a:lnTo>
                    <a:pt x="10580" y="5023"/>
                  </a:lnTo>
                  <a:cubicBezTo>
                    <a:pt x="10580" y="3505"/>
                    <a:pt x="10196" y="2287"/>
                    <a:pt x="9405" y="1368"/>
                  </a:cubicBezTo>
                  <a:cubicBezTo>
                    <a:pt x="8635" y="470"/>
                    <a:pt x="7503" y="0"/>
                    <a:pt x="6028"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ody Slide - Basic Text - Red (2021)">
  <p:cSld name="TITLE_2_3_2">
    <p:spTree>
      <p:nvGrpSpPr>
        <p:cNvPr id="1" name="Shape 78"/>
        <p:cNvGrpSpPr/>
        <p:nvPr/>
      </p:nvGrpSpPr>
      <p:grpSpPr>
        <a:xfrm>
          <a:off x="0" y="0"/>
          <a:ext cx="0" cy="0"/>
          <a:chOff x="0" y="0"/>
          <a:chExt cx="0" cy="0"/>
        </a:xfrm>
      </p:grpSpPr>
      <p:sp>
        <p:nvSpPr>
          <p:cNvPr id="79" name="Google Shape;79;p15"/>
          <p:cNvSpPr txBox="1">
            <a:spLocks noGrp="1"/>
          </p:cNvSpPr>
          <p:nvPr>
            <p:ph type="body" idx="1"/>
          </p:nvPr>
        </p:nvSpPr>
        <p:spPr>
          <a:xfrm>
            <a:off x="344500" y="752800"/>
            <a:ext cx="3055800" cy="3328800"/>
          </a:xfrm>
          <a:prstGeom prst="rect">
            <a:avLst/>
          </a:prstGeom>
          <a:noFill/>
          <a:ln>
            <a:noFill/>
          </a:ln>
        </p:spPr>
        <p:txBody>
          <a:bodyPr spcFirstLastPara="1" wrap="square" lIns="91425" tIns="91425" rIns="91425" bIns="91425" anchor="t" anchorCtr="0">
            <a:normAutofit/>
          </a:bodyPr>
          <a:lstStyle>
            <a:lvl1pPr marL="457200" marR="0" lvl="0" indent="-273050" algn="l" rtl="0">
              <a:lnSpc>
                <a:spcPct val="130000"/>
              </a:lnSpc>
              <a:spcBef>
                <a:spcPts val="0"/>
              </a:spcBef>
              <a:spcAft>
                <a:spcPts val="0"/>
              </a:spcAft>
              <a:buClr>
                <a:srgbClr val="3C4043"/>
              </a:buClr>
              <a:buSzPts val="700"/>
              <a:buFont typeface="Roboto"/>
              <a:buChar char="●"/>
              <a:defRPr b="0" i="0" u="none" strike="noStrike" cap="none">
                <a:solidFill>
                  <a:srgbClr val="3C4043"/>
                </a:solidFill>
                <a:latin typeface="Roboto"/>
                <a:ea typeface="Roboto"/>
                <a:cs typeface="Roboto"/>
                <a:sym typeface="Roboto"/>
              </a:defRPr>
            </a:lvl1pPr>
            <a:lvl2pPr marL="914400" marR="0" lvl="1" indent="-273050" algn="l" rtl="0">
              <a:lnSpc>
                <a:spcPct val="130000"/>
              </a:lnSpc>
              <a:spcBef>
                <a:spcPts val="500"/>
              </a:spcBef>
              <a:spcAft>
                <a:spcPts val="0"/>
              </a:spcAft>
              <a:buClr>
                <a:srgbClr val="3C4043"/>
              </a:buClr>
              <a:buSzPts val="700"/>
              <a:buFont typeface="Roboto"/>
              <a:buChar char="○"/>
              <a:defRPr b="0" i="0" u="none" strike="noStrike" cap="none">
                <a:solidFill>
                  <a:srgbClr val="3C4043"/>
                </a:solidFill>
                <a:latin typeface="Roboto"/>
                <a:ea typeface="Roboto"/>
                <a:cs typeface="Roboto"/>
                <a:sym typeface="Roboto"/>
              </a:defRPr>
            </a:lvl2pPr>
            <a:lvl3pPr marL="1371600" marR="0" lvl="2" indent="-317500" algn="l" rtl="0">
              <a:lnSpc>
                <a:spcPct val="130000"/>
              </a:lnSpc>
              <a:spcBef>
                <a:spcPts val="500"/>
              </a:spcBef>
              <a:spcAft>
                <a:spcPts val="0"/>
              </a:spcAft>
              <a:buClr>
                <a:srgbClr val="3C4043"/>
              </a:buClr>
              <a:buSzPts val="1400"/>
              <a:buFont typeface="Roboto"/>
              <a:buChar char="■"/>
              <a:defRPr b="0" i="0" u="none" strike="noStrike" cap="none">
                <a:solidFill>
                  <a:srgbClr val="3C4043"/>
                </a:solidFill>
                <a:latin typeface="Roboto"/>
                <a:ea typeface="Roboto"/>
                <a:cs typeface="Roboto"/>
                <a:sym typeface="Roboto"/>
              </a:defRPr>
            </a:lvl3pPr>
            <a:lvl4pPr marL="1828800" marR="0" lvl="3" indent="-317500" algn="l" rtl="0">
              <a:lnSpc>
                <a:spcPct val="130000"/>
              </a:lnSpc>
              <a:spcBef>
                <a:spcPts val="500"/>
              </a:spcBef>
              <a:spcAft>
                <a:spcPts val="0"/>
              </a:spcAft>
              <a:buClr>
                <a:srgbClr val="3C4043"/>
              </a:buClr>
              <a:buSzPts val="1400"/>
              <a:buFont typeface="Roboto"/>
              <a:buChar char="●"/>
              <a:defRPr b="0" i="0" u="none" strike="noStrike" cap="none">
                <a:solidFill>
                  <a:srgbClr val="3C4043"/>
                </a:solidFill>
                <a:latin typeface="Roboto"/>
                <a:ea typeface="Roboto"/>
                <a:cs typeface="Roboto"/>
                <a:sym typeface="Roboto"/>
              </a:defRPr>
            </a:lvl4pPr>
            <a:lvl5pPr marL="2286000" marR="0" lvl="4" indent="-317500" algn="l" rtl="0">
              <a:lnSpc>
                <a:spcPct val="130000"/>
              </a:lnSpc>
              <a:spcBef>
                <a:spcPts val="500"/>
              </a:spcBef>
              <a:spcAft>
                <a:spcPts val="0"/>
              </a:spcAft>
              <a:buClr>
                <a:srgbClr val="3C4043"/>
              </a:buClr>
              <a:buSzPts val="1400"/>
              <a:buFont typeface="Roboto"/>
              <a:buChar char="○"/>
              <a:defRPr b="0" i="0" u="none" strike="noStrike" cap="none">
                <a:solidFill>
                  <a:srgbClr val="3C4043"/>
                </a:solidFill>
                <a:latin typeface="Roboto"/>
                <a:ea typeface="Roboto"/>
                <a:cs typeface="Roboto"/>
                <a:sym typeface="Roboto"/>
              </a:defRPr>
            </a:lvl5pPr>
            <a:lvl6pPr marL="2743200" marR="0" lvl="5" indent="-317500" algn="l" rtl="0">
              <a:lnSpc>
                <a:spcPct val="130000"/>
              </a:lnSpc>
              <a:spcBef>
                <a:spcPts val="500"/>
              </a:spcBef>
              <a:spcAft>
                <a:spcPts val="0"/>
              </a:spcAft>
              <a:buClr>
                <a:srgbClr val="3C4043"/>
              </a:buClr>
              <a:buSzPts val="1400"/>
              <a:buFont typeface="Roboto"/>
              <a:buChar char="■"/>
              <a:defRPr b="0" i="0" u="none" strike="noStrike" cap="none">
                <a:solidFill>
                  <a:srgbClr val="3C4043"/>
                </a:solidFill>
                <a:latin typeface="Roboto"/>
                <a:ea typeface="Roboto"/>
                <a:cs typeface="Roboto"/>
                <a:sym typeface="Roboto"/>
              </a:defRPr>
            </a:lvl6pPr>
            <a:lvl7pPr marL="3200400" marR="0" lvl="6" indent="-317500" algn="l" rtl="0">
              <a:lnSpc>
                <a:spcPct val="130000"/>
              </a:lnSpc>
              <a:spcBef>
                <a:spcPts val="500"/>
              </a:spcBef>
              <a:spcAft>
                <a:spcPts val="0"/>
              </a:spcAft>
              <a:buClr>
                <a:srgbClr val="3C4043"/>
              </a:buClr>
              <a:buSzPts val="1400"/>
              <a:buFont typeface="Roboto"/>
              <a:buChar char="●"/>
              <a:defRPr b="0" i="0" u="none" strike="noStrike" cap="none">
                <a:solidFill>
                  <a:srgbClr val="3C4043"/>
                </a:solidFill>
                <a:latin typeface="Roboto"/>
                <a:ea typeface="Roboto"/>
                <a:cs typeface="Roboto"/>
                <a:sym typeface="Roboto"/>
              </a:defRPr>
            </a:lvl7pPr>
            <a:lvl8pPr marL="3657600" marR="0" lvl="7" indent="-317500" algn="l" rtl="0">
              <a:lnSpc>
                <a:spcPct val="130000"/>
              </a:lnSpc>
              <a:spcBef>
                <a:spcPts val="500"/>
              </a:spcBef>
              <a:spcAft>
                <a:spcPts val="0"/>
              </a:spcAft>
              <a:buClr>
                <a:srgbClr val="3C4043"/>
              </a:buClr>
              <a:buSzPts val="1400"/>
              <a:buFont typeface="Roboto"/>
              <a:buChar char="○"/>
              <a:defRPr b="0" i="0" u="none" strike="noStrike" cap="none">
                <a:solidFill>
                  <a:srgbClr val="3C4043"/>
                </a:solidFill>
                <a:latin typeface="Roboto"/>
                <a:ea typeface="Roboto"/>
                <a:cs typeface="Roboto"/>
                <a:sym typeface="Roboto"/>
              </a:defRPr>
            </a:lvl8pPr>
            <a:lvl9pPr marL="4114800" marR="0" lvl="8" indent="-317500" algn="l" rtl="0">
              <a:lnSpc>
                <a:spcPct val="130000"/>
              </a:lnSpc>
              <a:spcBef>
                <a:spcPts val="500"/>
              </a:spcBef>
              <a:spcAft>
                <a:spcPts val="500"/>
              </a:spcAft>
              <a:buClr>
                <a:srgbClr val="3C4043"/>
              </a:buClr>
              <a:buSzPts val="1400"/>
              <a:buFont typeface="Roboto"/>
              <a:buChar char="■"/>
              <a:defRPr b="0" i="0" u="none" strike="noStrike" cap="none">
                <a:solidFill>
                  <a:srgbClr val="3C4043"/>
                </a:solidFill>
                <a:latin typeface="Roboto"/>
                <a:ea typeface="Roboto"/>
                <a:cs typeface="Roboto"/>
                <a:sym typeface="Roboto"/>
              </a:defRPr>
            </a:lvl9pPr>
          </a:lstStyle>
          <a:p>
            <a:endParaRPr/>
          </a:p>
        </p:txBody>
      </p:sp>
      <p:sp>
        <p:nvSpPr>
          <p:cNvPr id="80" name="Google Shape;80;p15"/>
          <p:cNvSpPr/>
          <p:nvPr/>
        </p:nvSpPr>
        <p:spPr>
          <a:xfrm>
            <a:off x="426300" y="492975"/>
            <a:ext cx="7797000" cy="414300"/>
          </a:xfrm>
          <a:prstGeom prst="rect">
            <a:avLst/>
          </a:prstGeom>
          <a:noFill/>
          <a:ln>
            <a:noFill/>
          </a:ln>
        </p:spPr>
        <p:txBody>
          <a:bodyPr spcFirstLastPara="1" wrap="square" lIns="19050" tIns="19050" rIns="19050" bIns="19050" anchor="t" anchorCtr="0">
            <a:noAutofit/>
          </a:bodyPr>
          <a:lstStyle/>
          <a:p>
            <a:pPr marL="0" marR="0" lvl="0" indent="0" algn="l" rtl="0">
              <a:lnSpc>
                <a:spcPct val="90000"/>
              </a:lnSpc>
              <a:spcBef>
                <a:spcPts val="0"/>
              </a:spcBef>
              <a:spcAft>
                <a:spcPts val="0"/>
              </a:spcAft>
              <a:buClr>
                <a:schemeClr val="dk1"/>
              </a:buClr>
              <a:buSzPts val="1100"/>
              <a:buFont typeface="Arial"/>
              <a:buNone/>
            </a:pPr>
            <a:endParaRPr sz="2400" b="0" i="0" u="none" strike="noStrike" cap="none">
              <a:solidFill>
                <a:srgbClr val="3C4043"/>
              </a:solidFill>
              <a:latin typeface="Google Sans"/>
              <a:ea typeface="Google Sans"/>
              <a:cs typeface="Google Sans"/>
              <a:sym typeface="Google Sans"/>
            </a:endParaRPr>
          </a:p>
        </p:txBody>
      </p:sp>
      <p:sp>
        <p:nvSpPr>
          <p:cNvPr id="81" name="Google Shape;81;p15"/>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a:solidFill>
                  <a:srgbClr val="D9D9D9"/>
                </a:solidFill>
                <a:latin typeface="Roboto"/>
                <a:ea typeface="Roboto"/>
                <a:cs typeface="Roboto"/>
                <a:sym typeface="Roboto"/>
              </a:rPr>
              <a:t>Proprietary + Confidential</a:t>
            </a:r>
            <a:endParaRPr sz="600" b="0" i="0" u="none" strike="noStrike" cap="none">
              <a:solidFill>
                <a:srgbClr val="D9D9D9"/>
              </a:solidFill>
              <a:latin typeface="Roboto"/>
              <a:ea typeface="Roboto"/>
              <a:cs typeface="Roboto"/>
              <a:sym typeface="Roboto"/>
            </a:endParaRPr>
          </a:p>
        </p:txBody>
      </p:sp>
      <p:sp>
        <p:nvSpPr>
          <p:cNvPr id="82" name="Google Shape;82;p15"/>
          <p:cNvSpPr/>
          <p:nvPr/>
        </p:nvSpPr>
        <p:spPr>
          <a:xfrm>
            <a:off x="-22468" y="235365"/>
            <a:ext cx="57900" cy="4672800"/>
          </a:xfrm>
          <a:prstGeom prst="rect">
            <a:avLst/>
          </a:prstGeom>
          <a:solidFill>
            <a:srgbClr val="EA4335"/>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sp>
        <p:nvSpPr>
          <p:cNvPr id="83" name="Google Shape;83;p15"/>
          <p:cNvSpPr txBox="1">
            <a:spLocks noGrp="1"/>
          </p:cNvSpPr>
          <p:nvPr>
            <p:ph type="title"/>
          </p:nvPr>
        </p:nvSpPr>
        <p:spPr>
          <a:xfrm>
            <a:off x="344501" y="416775"/>
            <a:ext cx="7797000" cy="414300"/>
          </a:xfrm>
          <a:prstGeom prst="rect">
            <a:avLst/>
          </a:prstGeom>
          <a:noFill/>
          <a:ln>
            <a:noFill/>
          </a:ln>
        </p:spPr>
        <p:txBody>
          <a:bodyPr spcFirstLastPara="1" wrap="square" lIns="91425" tIns="91425" rIns="91425" bIns="91425" anchor="b" anchorCtr="0">
            <a:normAutofit/>
          </a:bodyPr>
          <a:lstStyle>
            <a:lvl1pPr marR="0" lvl="0" algn="l" rtl="0">
              <a:lnSpc>
                <a:spcPct val="90000"/>
              </a:lnSpc>
              <a:spcBef>
                <a:spcPts val="0"/>
              </a:spcBef>
              <a:spcAft>
                <a:spcPts val="0"/>
              </a:spcAft>
              <a:buClr>
                <a:srgbClr val="3C4043"/>
              </a:buClr>
              <a:buSzPts val="1100"/>
              <a:buFont typeface="Arial"/>
              <a:buNone/>
              <a:defRPr sz="2400" b="0" i="0" u="none" strike="noStrike" cap="none">
                <a:solidFill>
                  <a:srgbClr val="3C4043"/>
                </a:solidFill>
                <a:latin typeface="Google Sans"/>
                <a:ea typeface="Google Sans"/>
                <a:cs typeface="Google Sans"/>
                <a:sym typeface="Google Sans"/>
              </a:defRPr>
            </a:lvl1pPr>
            <a:lvl2pPr marR="0" lvl="1"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84" name="Google Shape;84;p15"/>
          <p:cNvSpPr txBox="1">
            <a:spLocks noGrp="1"/>
          </p:cNvSpPr>
          <p:nvPr>
            <p:ph type="body" idx="2"/>
          </p:nvPr>
        </p:nvSpPr>
        <p:spPr>
          <a:xfrm>
            <a:off x="370175" y="138125"/>
            <a:ext cx="3219300" cy="239700"/>
          </a:xfrm>
          <a:prstGeom prst="rect">
            <a:avLst/>
          </a:prstGeom>
        </p:spPr>
        <p:txBody>
          <a:bodyPr spcFirstLastPara="1" wrap="square" lIns="91425" tIns="91425" rIns="91425" bIns="91425" anchor="t" anchorCtr="0">
            <a:normAutofit/>
          </a:bodyPr>
          <a:lstStyle>
            <a:lvl1pPr marL="457200" lvl="0" indent="-279400" rtl="0">
              <a:spcBef>
                <a:spcPts val="0"/>
              </a:spcBef>
              <a:spcAft>
                <a:spcPts val="0"/>
              </a:spcAft>
              <a:buClr>
                <a:srgbClr val="EA4335"/>
              </a:buClr>
              <a:buSzPts val="800"/>
              <a:buFont typeface="Google Sans"/>
              <a:buChar char="●"/>
              <a:defRPr sz="800" b="1">
                <a:solidFill>
                  <a:srgbClr val="EA4335"/>
                </a:solidFill>
                <a:latin typeface="Google Sans"/>
                <a:ea typeface="Google Sans"/>
                <a:cs typeface="Google Sans"/>
                <a:sym typeface="Google Sans"/>
              </a:defRPr>
            </a:lvl1pPr>
            <a:lvl2pPr marL="914400" lvl="1" indent="-279400" rtl="0">
              <a:spcBef>
                <a:spcPts val="1200"/>
              </a:spcBef>
              <a:spcAft>
                <a:spcPts val="0"/>
              </a:spcAft>
              <a:buClr>
                <a:srgbClr val="EA4335"/>
              </a:buClr>
              <a:buSzPts val="800"/>
              <a:buFont typeface="Google Sans"/>
              <a:buChar char="○"/>
              <a:defRPr sz="800" b="1">
                <a:solidFill>
                  <a:srgbClr val="EA4335"/>
                </a:solidFill>
                <a:latin typeface="Google Sans"/>
                <a:ea typeface="Google Sans"/>
                <a:cs typeface="Google Sans"/>
                <a:sym typeface="Google Sans"/>
              </a:defRPr>
            </a:lvl2pPr>
            <a:lvl3pPr marL="1371600" lvl="2" indent="-279400" rtl="0">
              <a:spcBef>
                <a:spcPts val="1200"/>
              </a:spcBef>
              <a:spcAft>
                <a:spcPts val="0"/>
              </a:spcAft>
              <a:buClr>
                <a:srgbClr val="EA4335"/>
              </a:buClr>
              <a:buSzPts val="800"/>
              <a:buFont typeface="Google Sans"/>
              <a:buChar char="■"/>
              <a:defRPr sz="800" b="1">
                <a:solidFill>
                  <a:srgbClr val="EA4335"/>
                </a:solidFill>
                <a:latin typeface="Google Sans"/>
                <a:ea typeface="Google Sans"/>
                <a:cs typeface="Google Sans"/>
                <a:sym typeface="Google Sans"/>
              </a:defRPr>
            </a:lvl3pPr>
            <a:lvl4pPr marL="1828800" lvl="3" indent="-279400" rtl="0">
              <a:spcBef>
                <a:spcPts val="1200"/>
              </a:spcBef>
              <a:spcAft>
                <a:spcPts val="0"/>
              </a:spcAft>
              <a:buClr>
                <a:srgbClr val="EA4335"/>
              </a:buClr>
              <a:buSzPts val="800"/>
              <a:buFont typeface="Google Sans"/>
              <a:buChar char="●"/>
              <a:defRPr sz="800" b="1">
                <a:solidFill>
                  <a:srgbClr val="EA4335"/>
                </a:solidFill>
                <a:latin typeface="Google Sans"/>
                <a:ea typeface="Google Sans"/>
                <a:cs typeface="Google Sans"/>
                <a:sym typeface="Google Sans"/>
              </a:defRPr>
            </a:lvl4pPr>
            <a:lvl5pPr marL="2286000" lvl="4" indent="-279400" rtl="0">
              <a:spcBef>
                <a:spcPts val="1200"/>
              </a:spcBef>
              <a:spcAft>
                <a:spcPts val="0"/>
              </a:spcAft>
              <a:buClr>
                <a:srgbClr val="EA4335"/>
              </a:buClr>
              <a:buSzPts val="800"/>
              <a:buFont typeface="Google Sans"/>
              <a:buChar char="○"/>
              <a:defRPr sz="800" b="1">
                <a:solidFill>
                  <a:srgbClr val="EA4335"/>
                </a:solidFill>
                <a:latin typeface="Google Sans"/>
                <a:ea typeface="Google Sans"/>
                <a:cs typeface="Google Sans"/>
                <a:sym typeface="Google Sans"/>
              </a:defRPr>
            </a:lvl5pPr>
            <a:lvl6pPr marL="2743200" lvl="5" indent="-279400" rtl="0">
              <a:spcBef>
                <a:spcPts val="1200"/>
              </a:spcBef>
              <a:spcAft>
                <a:spcPts val="0"/>
              </a:spcAft>
              <a:buClr>
                <a:srgbClr val="EA4335"/>
              </a:buClr>
              <a:buSzPts val="800"/>
              <a:buFont typeface="Google Sans"/>
              <a:buChar char="■"/>
              <a:defRPr sz="800" b="1">
                <a:solidFill>
                  <a:srgbClr val="EA4335"/>
                </a:solidFill>
                <a:latin typeface="Google Sans"/>
                <a:ea typeface="Google Sans"/>
                <a:cs typeface="Google Sans"/>
                <a:sym typeface="Google Sans"/>
              </a:defRPr>
            </a:lvl6pPr>
            <a:lvl7pPr marL="3200400" lvl="6" indent="-279400" rtl="0">
              <a:spcBef>
                <a:spcPts val="1200"/>
              </a:spcBef>
              <a:spcAft>
                <a:spcPts val="0"/>
              </a:spcAft>
              <a:buClr>
                <a:srgbClr val="EA4335"/>
              </a:buClr>
              <a:buSzPts val="800"/>
              <a:buFont typeface="Google Sans"/>
              <a:buChar char="●"/>
              <a:defRPr sz="800" b="1">
                <a:solidFill>
                  <a:srgbClr val="EA4335"/>
                </a:solidFill>
                <a:latin typeface="Google Sans"/>
                <a:ea typeface="Google Sans"/>
                <a:cs typeface="Google Sans"/>
                <a:sym typeface="Google Sans"/>
              </a:defRPr>
            </a:lvl7pPr>
            <a:lvl8pPr marL="3657600" lvl="7" indent="-279400" rtl="0">
              <a:spcBef>
                <a:spcPts val="1200"/>
              </a:spcBef>
              <a:spcAft>
                <a:spcPts val="0"/>
              </a:spcAft>
              <a:buClr>
                <a:srgbClr val="EA4335"/>
              </a:buClr>
              <a:buSzPts val="800"/>
              <a:buFont typeface="Google Sans"/>
              <a:buChar char="○"/>
              <a:defRPr sz="800" b="1">
                <a:solidFill>
                  <a:srgbClr val="EA4335"/>
                </a:solidFill>
                <a:latin typeface="Google Sans"/>
                <a:ea typeface="Google Sans"/>
                <a:cs typeface="Google Sans"/>
                <a:sym typeface="Google Sans"/>
              </a:defRPr>
            </a:lvl8pPr>
            <a:lvl9pPr marL="4114800" lvl="8" indent="-279400" rtl="0">
              <a:spcBef>
                <a:spcPts val="1200"/>
              </a:spcBef>
              <a:spcAft>
                <a:spcPts val="1200"/>
              </a:spcAft>
              <a:buClr>
                <a:srgbClr val="EA4335"/>
              </a:buClr>
              <a:buSzPts val="800"/>
              <a:buFont typeface="Google Sans"/>
              <a:buChar char="■"/>
              <a:defRPr sz="800" b="1">
                <a:solidFill>
                  <a:srgbClr val="EA4335"/>
                </a:solidFill>
                <a:latin typeface="Google Sans"/>
                <a:ea typeface="Google Sans"/>
                <a:cs typeface="Google Sans"/>
                <a:sym typeface="Google Sans"/>
              </a:defRPr>
            </a:lvl9pPr>
          </a:lstStyle>
          <a:p>
            <a:endParaRPr/>
          </a:p>
        </p:txBody>
      </p:sp>
      <p:grpSp>
        <p:nvGrpSpPr>
          <p:cNvPr id="85" name="Google Shape;85;p15"/>
          <p:cNvGrpSpPr/>
          <p:nvPr/>
        </p:nvGrpSpPr>
        <p:grpSpPr>
          <a:xfrm>
            <a:off x="470195" y="4827182"/>
            <a:ext cx="1155809" cy="133875"/>
            <a:chOff x="1078650" y="2368275"/>
            <a:chExt cx="5503850" cy="637500"/>
          </a:xfrm>
        </p:grpSpPr>
        <p:sp>
          <p:nvSpPr>
            <p:cNvPr id="86" name="Google Shape;86;p15"/>
            <p:cNvSpPr/>
            <p:nvPr/>
          </p:nvSpPr>
          <p:spPr>
            <a:xfrm>
              <a:off x="1078650" y="2368275"/>
              <a:ext cx="482000" cy="494300"/>
            </a:xfrm>
            <a:custGeom>
              <a:avLst/>
              <a:gdLst/>
              <a:ahLst/>
              <a:cxnLst/>
              <a:rect l="l" t="t" r="r" b="b"/>
              <a:pathLst>
                <a:path w="19280" h="19772" extrusionOk="0">
                  <a:moveTo>
                    <a:pt x="10025" y="1"/>
                  </a:moveTo>
                  <a:cubicBezTo>
                    <a:pt x="4574" y="1"/>
                    <a:pt x="0" y="4425"/>
                    <a:pt x="0" y="9897"/>
                  </a:cubicBezTo>
                  <a:cubicBezTo>
                    <a:pt x="0" y="15347"/>
                    <a:pt x="4574" y="19772"/>
                    <a:pt x="10025" y="19772"/>
                  </a:cubicBezTo>
                  <a:cubicBezTo>
                    <a:pt x="12974" y="19772"/>
                    <a:pt x="15197" y="18810"/>
                    <a:pt x="16929" y="17014"/>
                  </a:cubicBezTo>
                  <a:cubicBezTo>
                    <a:pt x="18724" y="15219"/>
                    <a:pt x="19280" y="12718"/>
                    <a:pt x="19280" y="10688"/>
                  </a:cubicBezTo>
                  <a:cubicBezTo>
                    <a:pt x="19280" y="10068"/>
                    <a:pt x="19216" y="9469"/>
                    <a:pt x="19130" y="8999"/>
                  </a:cubicBezTo>
                  <a:lnTo>
                    <a:pt x="10046" y="8999"/>
                  </a:lnTo>
                  <a:lnTo>
                    <a:pt x="10046" y="11692"/>
                  </a:lnTo>
                  <a:lnTo>
                    <a:pt x="16501" y="11692"/>
                  </a:lnTo>
                  <a:cubicBezTo>
                    <a:pt x="16309" y="13210"/>
                    <a:pt x="15796" y="14321"/>
                    <a:pt x="15026" y="15091"/>
                  </a:cubicBezTo>
                  <a:cubicBezTo>
                    <a:pt x="14086" y="16031"/>
                    <a:pt x="12611" y="17078"/>
                    <a:pt x="10025" y="17078"/>
                  </a:cubicBezTo>
                  <a:cubicBezTo>
                    <a:pt x="6049" y="17078"/>
                    <a:pt x="2929" y="13872"/>
                    <a:pt x="2929" y="9897"/>
                  </a:cubicBezTo>
                  <a:cubicBezTo>
                    <a:pt x="2929" y="5900"/>
                    <a:pt x="6049" y="2694"/>
                    <a:pt x="10025" y="2694"/>
                  </a:cubicBezTo>
                  <a:cubicBezTo>
                    <a:pt x="12184" y="2694"/>
                    <a:pt x="13744" y="3549"/>
                    <a:pt x="14898" y="4617"/>
                  </a:cubicBezTo>
                  <a:lnTo>
                    <a:pt x="16800" y="2715"/>
                  </a:lnTo>
                  <a:cubicBezTo>
                    <a:pt x="15197" y="1176"/>
                    <a:pt x="13039" y="1"/>
                    <a:pt x="10025"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p:nvPr/>
          </p:nvSpPr>
          <p:spPr>
            <a:xfrm>
              <a:off x="1581475" y="2544075"/>
              <a:ext cx="319575" cy="318500"/>
            </a:xfrm>
            <a:custGeom>
              <a:avLst/>
              <a:gdLst/>
              <a:ahLst/>
              <a:cxnLst/>
              <a:rect l="l" t="t" r="r" b="b"/>
              <a:pathLst>
                <a:path w="12783" h="12740" extrusionOk="0">
                  <a:moveTo>
                    <a:pt x="6391" y="2523"/>
                  </a:moveTo>
                  <a:cubicBezTo>
                    <a:pt x="8336" y="2523"/>
                    <a:pt x="9982" y="4083"/>
                    <a:pt x="9982" y="6370"/>
                  </a:cubicBezTo>
                  <a:cubicBezTo>
                    <a:pt x="9982" y="8636"/>
                    <a:pt x="8336"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p:nvPr/>
          </p:nvSpPr>
          <p:spPr>
            <a:xfrm>
              <a:off x="1927200" y="2544075"/>
              <a:ext cx="319575" cy="318500"/>
            </a:xfrm>
            <a:custGeom>
              <a:avLst/>
              <a:gdLst/>
              <a:ahLst/>
              <a:cxnLst/>
              <a:rect l="l" t="t" r="r" b="b"/>
              <a:pathLst>
                <a:path w="12783" h="12740" extrusionOk="0">
                  <a:moveTo>
                    <a:pt x="6391" y="2523"/>
                  </a:moveTo>
                  <a:cubicBezTo>
                    <a:pt x="8315" y="2523"/>
                    <a:pt x="9982" y="4083"/>
                    <a:pt x="9982" y="6370"/>
                  </a:cubicBezTo>
                  <a:cubicBezTo>
                    <a:pt x="9982" y="8636"/>
                    <a:pt x="8315"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FAB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5"/>
            <p:cNvSpPr/>
            <p:nvPr/>
          </p:nvSpPr>
          <p:spPr>
            <a:xfrm>
              <a:off x="2272400" y="2544075"/>
              <a:ext cx="304600" cy="461700"/>
            </a:xfrm>
            <a:custGeom>
              <a:avLst/>
              <a:gdLst/>
              <a:ahLst/>
              <a:cxnLst/>
              <a:rect l="l" t="t" r="r" b="b"/>
              <a:pathLst>
                <a:path w="12184" h="18468" extrusionOk="0">
                  <a:moveTo>
                    <a:pt x="6348" y="2523"/>
                  </a:moveTo>
                  <a:cubicBezTo>
                    <a:pt x="8250" y="2523"/>
                    <a:pt x="9747" y="4147"/>
                    <a:pt x="9747" y="6413"/>
                  </a:cubicBezTo>
                  <a:cubicBezTo>
                    <a:pt x="9747" y="8614"/>
                    <a:pt x="8250" y="10239"/>
                    <a:pt x="6348" y="10239"/>
                  </a:cubicBezTo>
                  <a:cubicBezTo>
                    <a:pt x="4425" y="10239"/>
                    <a:pt x="2800" y="8614"/>
                    <a:pt x="2800" y="6413"/>
                  </a:cubicBezTo>
                  <a:cubicBezTo>
                    <a:pt x="2800" y="4169"/>
                    <a:pt x="4425" y="2523"/>
                    <a:pt x="6348" y="2523"/>
                  </a:cubicBezTo>
                  <a:close/>
                  <a:moveTo>
                    <a:pt x="6092" y="1"/>
                  </a:moveTo>
                  <a:cubicBezTo>
                    <a:pt x="2907" y="1"/>
                    <a:pt x="0" y="2801"/>
                    <a:pt x="0" y="6413"/>
                  </a:cubicBezTo>
                  <a:cubicBezTo>
                    <a:pt x="0" y="9982"/>
                    <a:pt x="2907" y="12740"/>
                    <a:pt x="6092" y="12740"/>
                  </a:cubicBezTo>
                  <a:cubicBezTo>
                    <a:pt x="7631" y="12740"/>
                    <a:pt x="8828" y="12077"/>
                    <a:pt x="9447" y="11307"/>
                  </a:cubicBezTo>
                  <a:lnTo>
                    <a:pt x="9554" y="11307"/>
                  </a:lnTo>
                  <a:lnTo>
                    <a:pt x="9554" y="12227"/>
                  </a:lnTo>
                  <a:cubicBezTo>
                    <a:pt x="9554" y="14663"/>
                    <a:pt x="8250" y="15967"/>
                    <a:pt x="6156" y="15967"/>
                  </a:cubicBezTo>
                  <a:cubicBezTo>
                    <a:pt x="4446" y="15967"/>
                    <a:pt x="3377" y="14727"/>
                    <a:pt x="2950" y="13680"/>
                  </a:cubicBezTo>
                  <a:lnTo>
                    <a:pt x="513" y="14706"/>
                  </a:lnTo>
                  <a:cubicBezTo>
                    <a:pt x="1197" y="16395"/>
                    <a:pt x="3057" y="18468"/>
                    <a:pt x="6156" y="18468"/>
                  </a:cubicBezTo>
                  <a:cubicBezTo>
                    <a:pt x="9426" y="18468"/>
                    <a:pt x="12183" y="16544"/>
                    <a:pt x="12183" y="11842"/>
                  </a:cubicBezTo>
                  <a:lnTo>
                    <a:pt x="12183" y="428"/>
                  </a:lnTo>
                  <a:lnTo>
                    <a:pt x="9554" y="428"/>
                  </a:lnTo>
                  <a:lnTo>
                    <a:pt x="9554" y="1433"/>
                  </a:lnTo>
                  <a:lnTo>
                    <a:pt x="9447" y="1433"/>
                  </a:lnTo>
                  <a:cubicBezTo>
                    <a:pt x="8828" y="685"/>
                    <a:pt x="7631" y="1"/>
                    <a:pt x="6092"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5"/>
            <p:cNvSpPr/>
            <p:nvPr/>
          </p:nvSpPr>
          <p:spPr>
            <a:xfrm>
              <a:off x="2621325" y="2384850"/>
              <a:ext cx="70025" cy="468100"/>
            </a:xfrm>
            <a:custGeom>
              <a:avLst/>
              <a:gdLst/>
              <a:ahLst/>
              <a:cxnLst/>
              <a:rect l="l" t="t" r="r" b="b"/>
              <a:pathLst>
                <a:path w="2801" h="18724" extrusionOk="0">
                  <a:moveTo>
                    <a:pt x="0" y="0"/>
                  </a:moveTo>
                  <a:lnTo>
                    <a:pt x="0" y="18724"/>
                  </a:lnTo>
                  <a:lnTo>
                    <a:pt x="2800" y="18724"/>
                  </a:lnTo>
                  <a:lnTo>
                    <a:pt x="2800" y="0"/>
                  </a:lnTo>
                  <a:close/>
                </a:path>
              </a:pathLst>
            </a:cu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p:nvPr/>
          </p:nvSpPr>
          <p:spPr>
            <a:xfrm>
              <a:off x="2721775" y="2544075"/>
              <a:ext cx="293925" cy="318500"/>
            </a:xfrm>
            <a:custGeom>
              <a:avLst/>
              <a:gdLst/>
              <a:ahLst/>
              <a:cxnLst/>
              <a:rect l="l" t="t" r="r" b="b"/>
              <a:pathLst>
                <a:path w="11757" h="12740" extrusionOk="0">
                  <a:moveTo>
                    <a:pt x="6114" y="2459"/>
                  </a:moveTo>
                  <a:cubicBezTo>
                    <a:pt x="7225" y="2459"/>
                    <a:pt x="8166" y="3014"/>
                    <a:pt x="8465" y="3827"/>
                  </a:cubicBezTo>
                  <a:lnTo>
                    <a:pt x="2779" y="6178"/>
                  </a:lnTo>
                  <a:cubicBezTo>
                    <a:pt x="2715" y="3720"/>
                    <a:pt x="4682" y="2459"/>
                    <a:pt x="6114" y="2459"/>
                  </a:cubicBezTo>
                  <a:close/>
                  <a:moveTo>
                    <a:pt x="6007" y="1"/>
                  </a:moveTo>
                  <a:cubicBezTo>
                    <a:pt x="2737" y="1"/>
                    <a:pt x="1" y="2587"/>
                    <a:pt x="1" y="6370"/>
                  </a:cubicBezTo>
                  <a:cubicBezTo>
                    <a:pt x="1" y="9940"/>
                    <a:pt x="2715" y="12740"/>
                    <a:pt x="6327" y="12740"/>
                  </a:cubicBezTo>
                  <a:cubicBezTo>
                    <a:pt x="9256" y="12740"/>
                    <a:pt x="10944" y="10966"/>
                    <a:pt x="11628" y="9918"/>
                  </a:cubicBezTo>
                  <a:lnTo>
                    <a:pt x="9469" y="8486"/>
                  </a:lnTo>
                  <a:cubicBezTo>
                    <a:pt x="8743" y="9533"/>
                    <a:pt x="7759" y="10239"/>
                    <a:pt x="6327" y="10239"/>
                  </a:cubicBezTo>
                  <a:cubicBezTo>
                    <a:pt x="4895" y="10239"/>
                    <a:pt x="3891" y="9576"/>
                    <a:pt x="3228" y="8315"/>
                  </a:cubicBezTo>
                  <a:lnTo>
                    <a:pt x="11756" y="4788"/>
                  </a:lnTo>
                  <a:lnTo>
                    <a:pt x="11457" y="4062"/>
                  </a:lnTo>
                  <a:cubicBezTo>
                    <a:pt x="10944" y="2630"/>
                    <a:pt x="9320" y="1"/>
                    <a:pt x="6007"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5"/>
            <p:cNvSpPr/>
            <p:nvPr/>
          </p:nvSpPr>
          <p:spPr>
            <a:xfrm>
              <a:off x="3193625" y="2414225"/>
              <a:ext cx="206800" cy="438725"/>
            </a:xfrm>
            <a:custGeom>
              <a:avLst/>
              <a:gdLst/>
              <a:ahLst/>
              <a:cxnLst/>
              <a:rect l="l" t="t" r="r" b="b"/>
              <a:pathLst>
                <a:path w="8272" h="17549" extrusionOk="0">
                  <a:moveTo>
                    <a:pt x="6476" y="1"/>
                  </a:moveTo>
                  <a:cubicBezTo>
                    <a:pt x="5215" y="1"/>
                    <a:pt x="4189" y="386"/>
                    <a:pt x="3398" y="1112"/>
                  </a:cubicBezTo>
                  <a:cubicBezTo>
                    <a:pt x="2629" y="1839"/>
                    <a:pt x="2244" y="2822"/>
                    <a:pt x="2244" y="4040"/>
                  </a:cubicBezTo>
                  <a:lnTo>
                    <a:pt x="2244" y="5622"/>
                  </a:lnTo>
                  <a:lnTo>
                    <a:pt x="0" y="5622"/>
                  </a:lnTo>
                  <a:lnTo>
                    <a:pt x="0" y="7653"/>
                  </a:lnTo>
                  <a:lnTo>
                    <a:pt x="2244" y="7653"/>
                  </a:lnTo>
                  <a:lnTo>
                    <a:pt x="2244" y="17549"/>
                  </a:lnTo>
                  <a:lnTo>
                    <a:pt x="4467" y="17549"/>
                  </a:lnTo>
                  <a:lnTo>
                    <a:pt x="4467" y="7653"/>
                  </a:lnTo>
                  <a:lnTo>
                    <a:pt x="7588" y="7653"/>
                  </a:lnTo>
                  <a:lnTo>
                    <a:pt x="7588" y="5622"/>
                  </a:lnTo>
                  <a:lnTo>
                    <a:pt x="4467" y="5622"/>
                  </a:lnTo>
                  <a:lnTo>
                    <a:pt x="4467" y="4105"/>
                  </a:lnTo>
                  <a:cubicBezTo>
                    <a:pt x="4467" y="3442"/>
                    <a:pt x="4660" y="2929"/>
                    <a:pt x="5044" y="2587"/>
                  </a:cubicBezTo>
                  <a:cubicBezTo>
                    <a:pt x="5408" y="2224"/>
                    <a:pt x="5899" y="2053"/>
                    <a:pt x="6476" y="2053"/>
                  </a:cubicBezTo>
                  <a:cubicBezTo>
                    <a:pt x="6904" y="2053"/>
                    <a:pt x="7246" y="2117"/>
                    <a:pt x="7502" y="2245"/>
                  </a:cubicBezTo>
                  <a:lnTo>
                    <a:pt x="8272" y="321"/>
                  </a:lnTo>
                  <a:cubicBezTo>
                    <a:pt x="7780" y="108"/>
                    <a:pt x="7182" y="1"/>
                    <a:pt x="647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5"/>
            <p:cNvSpPr/>
            <p:nvPr/>
          </p:nvSpPr>
          <p:spPr>
            <a:xfrm>
              <a:off x="3397200" y="2544625"/>
              <a:ext cx="307275" cy="318475"/>
            </a:xfrm>
            <a:custGeom>
              <a:avLst/>
              <a:gdLst/>
              <a:ahLst/>
              <a:cxnLst/>
              <a:rect l="l" t="t" r="r" b="b"/>
              <a:pathLst>
                <a:path w="12291" h="12739" extrusionOk="0">
                  <a:moveTo>
                    <a:pt x="6156" y="2052"/>
                  </a:moveTo>
                  <a:cubicBezTo>
                    <a:pt x="7204" y="2052"/>
                    <a:pt x="8123" y="2458"/>
                    <a:pt x="8892" y="3227"/>
                  </a:cubicBezTo>
                  <a:cubicBezTo>
                    <a:pt x="9662" y="4018"/>
                    <a:pt x="10046" y="5066"/>
                    <a:pt x="10046" y="6369"/>
                  </a:cubicBezTo>
                  <a:cubicBezTo>
                    <a:pt x="10046" y="7673"/>
                    <a:pt x="9662" y="8721"/>
                    <a:pt x="8892" y="9511"/>
                  </a:cubicBezTo>
                  <a:cubicBezTo>
                    <a:pt x="8123" y="10281"/>
                    <a:pt x="7204" y="10687"/>
                    <a:pt x="6156" y="10687"/>
                  </a:cubicBezTo>
                  <a:cubicBezTo>
                    <a:pt x="5088" y="10687"/>
                    <a:pt x="4168" y="10281"/>
                    <a:pt x="3399" y="9511"/>
                  </a:cubicBezTo>
                  <a:cubicBezTo>
                    <a:pt x="2630" y="8721"/>
                    <a:pt x="2245" y="7673"/>
                    <a:pt x="2245" y="6369"/>
                  </a:cubicBezTo>
                  <a:cubicBezTo>
                    <a:pt x="2245" y="5066"/>
                    <a:pt x="2630" y="4018"/>
                    <a:pt x="3399" y="3227"/>
                  </a:cubicBezTo>
                  <a:cubicBezTo>
                    <a:pt x="4168" y="2458"/>
                    <a:pt x="5088" y="2052"/>
                    <a:pt x="6156" y="2052"/>
                  </a:cubicBezTo>
                  <a:close/>
                  <a:moveTo>
                    <a:pt x="6156" y="0"/>
                  </a:moveTo>
                  <a:cubicBezTo>
                    <a:pt x="4361" y="0"/>
                    <a:pt x="2886" y="620"/>
                    <a:pt x="1732" y="1817"/>
                  </a:cubicBezTo>
                  <a:cubicBezTo>
                    <a:pt x="578" y="3035"/>
                    <a:pt x="1" y="4553"/>
                    <a:pt x="1" y="6369"/>
                  </a:cubicBezTo>
                  <a:cubicBezTo>
                    <a:pt x="1" y="8186"/>
                    <a:pt x="578" y="9704"/>
                    <a:pt x="1732" y="10922"/>
                  </a:cubicBezTo>
                  <a:cubicBezTo>
                    <a:pt x="2886" y="12119"/>
                    <a:pt x="4361" y="12739"/>
                    <a:pt x="6156" y="12739"/>
                  </a:cubicBezTo>
                  <a:cubicBezTo>
                    <a:pt x="7930" y="12739"/>
                    <a:pt x="9405" y="12119"/>
                    <a:pt x="10559" y="10922"/>
                  </a:cubicBezTo>
                  <a:cubicBezTo>
                    <a:pt x="11714" y="9704"/>
                    <a:pt x="12291" y="8186"/>
                    <a:pt x="12291" y="6369"/>
                  </a:cubicBezTo>
                  <a:cubicBezTo>
                    <a:pt x="12291" y="4553"/>
                    <a:pt x="11714" y="3035"/>
                    <a:pt x="10559" y="1817"/>
                  </a:cubicBezTo>
                  <a:cubicBezTo>
                    <a:pt x="9405" y="620"/>
                    <a:pt x="7930" y="0"/>
                    <a:pt x="6156"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5"/>
            <p:cNvSpPr/>
            <p:nvPr/>
          </p:nvSpPr>
          <p:spPr>
            <a:xfrm>
              <a:off x="3745075" y="2547275"/>
              <a:ext cx="184375" cy="305675"/>
            </a:xfrm>
            <a:custGeom>
              <a:avLst/>
              <a:gdLst/>
              <a:ahLst/>
              <a:cxnLst/>
              <a:rect l="l" t="t" r="r" b="b"/>
              <a:pathLst>
                <a:path w="7375" h="12227" extrusionOk="0">
                  <a:moveTo>
                    <a:pt x="5686" y="1"/>
                  </a:moveTo>
                  <a:cubicBezTo>
                    <a:pt x="5023" y="1"/>
                    <a:pt x="4339" y="215"/>
                    <a:pt x="3634" y="642"/>
                  </a:cubicBezTo>
                  <a:cubicBezTo>
                    <a:pt x="2928" y="1048"/>
                    <a:pt x="2458" y="1604"/>
                    <a:pt x="2223" y="2245"/>
                  </a:cubicBezTo>
                  <a:lnTo>
                    <a:pt x="2137" y="2245"/>
                  </a:lnTo>
                  <a:lnTo>
                    <a:pt x="2137" y="300"/>
                  </a:lnTo>
                  <a:lnTo>
                    <a:pt x="0" y="300"/>
                  </a:lnTo>
                  <a:lnTo>
                    <a:pt x="0" y="12227"/>
                  </a:lnTo>
                  <a:lnTo>
                    <a:pt x="2223" y="12227"/>
                  </a:lnTo>
                  <a:lnTo>
                    <a:pt x="2223" y="5708"/>
                  </a:lnTo>
                  <a:cubicBezTo>
                    <a:pt x="2223" y="4660"/>
                    <a:pt x="2544" y="3827"/>
                    <a:pt x="3163" y="3186"/>
                  </a:cubicBezTo>
                  <a:cubicBezTo>
                    <a:pt x="3805" y="2544"/>
                    <a:pt x="4510" y="2224"/>
                    <a:pt x="5322" y="2224"/>
                  </a:cubicBezTo>
                  <a:cubicBezTo>
                    <a:pt x="5835" y="2224"/>
                    <a:pt x="6220" y="2267"/>
                    <a:pt x="6519" y="2395"/>
                  </a:cubicBezTo>
                  <a:lnTo>
                    <a:pt x="7374" y="300"/>
                  </a:lnTo>
                  <a:cubicBezTo>
                    <a:pt x="6925" y="108"/>
                    <a:pt x="6348" y="1"/>
                    <a:pt x="568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5"/>
            <p:cNvSpPr/>
            <p:nvPr/>
          </p:nvSpPr>
          <p:spPr>
            <a:xfrm>
              <a:off x="4109500" y="2416900"/>
              <a:ext cx="254900" cy="436050"/>
            </a:xfrm>
            <a:custGeom>
              <a:avLst/>
              <a:gdLst/>
              <a:ahLst/>
              <a:cxnLst/>
              <a:rect l="l" t="t" r="r" b="b"/>
              <a:pathLst>
                <a:path w="10196" h="17442" extrusionOk="0">
                  <a:moveTo>
                    <a:pt x="0" y="1"/>
                  </a:moveTo>
                  <a:lnTo>
                    <a:pt x="0" y="17442"/>
                  </a:lnTo>
                  <a:lnTo>
                    <a:pt x="10196" y="17442"/>
                  </a:lnTo>
                  <a:lnTo>
                    <a:pt x="10196" y="15304"/>
                  </a:lnTo>
                  <a:lnTo>
                    <a:pt x="2244" y="15304"/>
                  </a:lnTo>
                  <a:lnTo>
                    <a:pt x="2244" y="9769"/>
                  </a:lnTo>
                  <a:lnTo>
                    <a:pt x="9426" y="9769"/>
                  </a:lnTo>
                  <a:lnTo>
                    <a:pt x="9426" y="7674"/>
                  </a:lnTo>
                  <a:lnTo>
                    <a:pt x="2244" y="7674"/>
                  </a:lnTo>
                  <a:lnTo>
                    <a:pt x="2244" y="2138"/>
                  </a:lnTo>
                  <a:lnTo>
                    <a:pt x="10196" y="2138"/>
                  </a:lnTo>
                  <a:lnTo>
                    <a:pt x="10196"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5"/>
            <p:cNvSpPr/>
            <p:nvPr/>
          </p:nvSpPr>
          <p:spPr>
            <a:xfrm>
              <a:off x="4388425" y="2416900"/>
              <a:ext cx="299800" cy="446200"/>
            </a:xfrm>
            <a:custGeom>
              <a:avLst/>
              <a:gdLst/>
              <a:ahLst/>
              <a:cxnLst/>
              <a:rect l="l" t="t" r="r" b="b"/>
              <a:pathLst>
                <a:path w="11992" h="17848" extrusionOk="0">
                  <a:moveTo>
                    <a:pt x="6049" y="7161"/>
                  </a:moveTo>
                  <a:cubicBezTo>
                    <a:pt x="7097" y="7161"/>
                    <a:pt x="7994" y="7546"/>
                    <a:pt x="8742" y="8336"/>
                  </a:cubicBezTo>
                  <a:cubicBezTo>
                    <a:pt x="9469" y="9106"/>
                    <a:pt x="9854" y="10153"/>
                    <a:pt x="9854" y="11478"/>
                  </a:cubicBezTo>
                  <a:cubicBezTo>
                    <a:pt x="9854" y="12804"/>
                    <a:pt x="9469" y="13851"/>
                    <a:pt x="8742" y="14620"/>
                  </a:cubicBezTo>
                  <a:cubicBezTo>
                    <a:pt x="7994" y="15411"/>
                    <a:pt x="7097" y="15796"/>
                    <a:pt x="6049" y="15796"/>
                  </a:cubicBezTo>
                  <a:cubicBezTo>
                    <a:pt x="5002" y="15796"/>
                    <a:pt x="4104" y="15390"/>
                    <a:pt x="3356" y="14620"/>
                  </a:cubicBezTo>
                  <a:cubicBezTo>
                    <a:pt x="2608" y="13830"/>
                    <a:pt x="2245" y="12782"/>
                    <a:pt x="2245" y="11478"/>
                  </a:cubicBezTo>
                  <a:cubicBezTo>
                    <a:pt x="2245" y="10175"/>
                    <a:pt x="2608" y="9127"/>
                    <a:pt x="3356" y="8358"/>
                  </a:cubicBezTo>
                  <a:cubicBezTo>
                    <a:pt x="4104" y="7567"/>
                    <a:pt x="5002" y="7161"/>
                    <a:pt x="6049" y="7161"/>
                  </a:cubicBezTo>
                  <a:close/>
                  <a:moveTo>
                    <a:pt x="9747" y="1"/>
                  </a:moveTo>
                  <a:lnTo>
                    <a:pt x="9747" y="5515"/>
                  </a:lnTo>
                  <a:lnTo>
                    <a:pt x="9854" y="7161"/>
                  </a:lnTo>
                  <a:lnTo>
                    <a:pt x="9747" y="7161"/>
                  </a:lnTo>
                  <a:cubicBezTo>
                    <a:pt x="9384" y="6584"/>
                    <a:pt x="8849" y="6092"/>
                    <a:pt x="8123" y="5707"/>
                  </a:cubicBezTo>
                  <a:cubicBezTo>
                    <a:pt x="7396" y="5323"/>
                    <a:pt x="6584" y="5109"/>
                    <a:pt x="5686" y="5109"/>
                  </a:cubicBezTo>
                  <a:cubicBezTo>
                    <a:pt x="4126" y="5109"/>
                    <a:pt x="2800" y="5729"/>
                    <a:pt x="1689" y="6947"/>
                  </a:cubicBezTo>
                  <a:cubicBezTo>
                    <a:pt x="556" y="8166"/>
                    <a:pt x="0" y="9683"/>
                    <a:pt x="0" y="11478"/>
                  </a:cubicBezTo>
                  <a:cubicBezTo>
                    <a:pt x="0" y="13274"/>
                    <a:pt x="556" y="14791"/>
                    <a:pt x="1689" y="16010"/>
                  </a:cubicBezTo>
                  <a:cubicBezTo>
                    <a:pt x="2800" y="17228"/>
                    <a:pt x="4126" y="17848"/>
                    <a:pt x="5686" y="17848"/>
                  </a:cubicBezTo>
                  <a:cubicBezTo>
                    <a:pt x="6584" y="17848"/>
                    <a:pt x="7396" y="17634"/>
                    <a:pt x="8123" y="17249"/>
                  </a:cubicBezTo>
                  <a:cubicBezTo>
                    <a:pt x="8849" y="16865"/>
                    <a:pt x="9384" y="16373"/>
                    <a:pt x="9747" y="15796"/>
                  </a:cubicBezTo>
                  <a:lnTo>
                    <a:pt x="9854" y="15796"/>
                  </a:lnTo>
                  <a:lnTo>
                    <a:pt x="9854" y="17442"/>
                  </a:lnTo>
                  <a:lnTo>
                    <a:pt x="11991" y="17442"/>
                  </a:lnTo>
                  <a:lnTo>
                    <a:pt x="11991"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5"/>
            <p:cNvSpPr/>
            <p:nvPr/>
          </p:nvSpPr>
          <p:spPr>
            <a:xfrm>
              <a:off x="4743225" y="2554775"/>
              <a:ext cx="264525" cy="308325"/>
            </a:xfrm>
            <a:custGeom>
              <a:avLst/>
              <a:gdLst/>
              <a:ahLst/>
              <a:cxnLst/>
              <a:rect l="l" t="t" r="r" b="b"/>
              <a:pathLst>
                <a:path w="10581" h="12333" extrusionOk="0">
                  <a:moveTo>
                    <a:pt x="1" y="0"/>
                  </a:moveTo>
                  <a:lnTo>
                    <a:pt x="1" y="7310"/>
                  </a:lnTo>
                  <a:cubicBezTo>
                    <a:pt x="1" y="8828"/>
                    <a:pt x="386" y="10046"/>
                    <a:pt x="1155" y="10965"/>
                  </a:cubicBezTo>
                  <a:cubicBezTo>
                    <a:pt x="1924" y="11863"/>
                    <a:pt x="3057" y="12333"/>
                    <a:pt x="4554" y="12333"/>
                  </a:cubicBezTo>
                  <a:cubicBezTo>
                    <a:pt x="5344" y="12333"/>
                    <a:pt x="6071" y="12119"/>
                    <a:pt x="6776" y="11734"/>
                  </a:cubicBezTo>
                  <a:cubicBezTo>
                    <a:pt x="7482" y="11328"/>
                    <a:pt x="7995" y="10837"/>
                    <a:pt x="8337" y="10281"/>
                  </a:cubicBezTo>
                  <a:lnTo>
                    <a:pt x="8422" y="10281"/>
                  </a:lnTo>
                  <a:lnTo>
                    <a:pt x="8422" y="11927"/>
                  </a:lnTo>
                  <a:lnTo>
                    <a:pt x="10581" y="11927"/>
                  </a:lnTo>
                  <a:lnTo>
                    <a:pt x="10581" y="0"/>
                  </a:lnTo>
                  <a:lnTo>
                    <a:pt x="8337" y="0"/>
                  </a:lnTo>
                  <a:lnTo>
                    <a:pt x="8337" y="6583"/>
                  </a:lnTo>
                  <a:cubicBezTo>
                    <a:pt x="8337" y="7545"/>
                    <a:pt x="8037" y="8400"/>
                    <a:pt x="7460" y="9148"/>
                  </a:cubicBezTo>
                  <a:cubicBezTo>
                    <a:pt x="6862" y="9896"/>
                    <a:pt x="6114" y="10281"/>
                    <a:pt x="5195" y="10281"/>
                  </a:cubicBezTo>
                  <a:cubicBezTo>
                    <a:pt x="3228" y="10281"/>
                    <a:pt x="2245" y="9170"/>
                    <a:pt x="2245" y="6947"/>
                  </a:cubicBezTo>
                  <a:lnTo>
                    <a:pt x="2245"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5"/>
            <p:cNvSpPr/>
            <p:nvPr/>
          </p:nvSpPr>
          <p:spPr>
            <a:xfrm>
              <a:off x="5048350" y="2544625"/>
              <a:ext cx="286425" cy="318475"/>
            </a:xfrm>
            <a:custGeom>
              <a:avLst/>
              <a:gdLst/>
              <a:ahLst/>
              <a:cxnLst/>
              <a:rect l="l" t="t" r="r" b="b"/>
              <a:pathLst>
                <a:path w="11457" h="12739" extrusionOk="0">
                  <a:moveTo>
                    <a:pt x="6135" y="0"/>
                  </a:moveTo>
                  <a:cubicBezTo>
                    <a:pt x="4361" y="0"/>
                    <a:pt x="2886" y="620"/>
                    <a:pt x="1732" y="1817"/>
                  </a:cubicBezTo>
                  <a:cubicBezTo>
                    <a:pt x="578" y="3035"/>
                    <a:pt x="0" y="4553"/>
                    <a:pt x="0" y="6369"/>
                  </a:cubicBezTo>
                  <a:cubicBezTo>
                    <a:pt x="0" y="8186"/>
                    <a:pt x="578" y="9704"/>
                    <a:pt x="1732" y="10922"/>
                  </a:cubicBezTo>
                  <a:cubicBezTo>
                    <a:pt x="2886" y="12119"/>
                    <a:pt x="4361" y="12739"/>
                    <a:pt x="6135" y="12739"/>
                  </a:cubicBezTo>
                  <a:cubicBezTo>
                    <a:pt x="7481" y="12739"/>
                    <a:pt x="8593" y="12397"/>
                    <a:pt x="9491" y="11734"/>
                  </a:cubicBezTo>
                  <a:cubicBezTo>
                    <a:pt x="10388" y="11093"/>
                    <a:pt x="11051" y="10260"/>
                    <a:pt x="11457" y="9298"/>
                  </a:cubicBezTo>
                  <a:lnTo>
                    <a:pt x="9448" y="8443"/>
                  </a:lnTo>
                  <a:cubicBezTo>
                    <a:pt x="8828" y="9939"/>
                    <a:pt x="7674" y="10687"/>
                    <a:pt x="5985" y="10687"/>
                  </a:cubicBezTo>
                  <a:cubicBezTo>
                    <a:pt x="5002" y="10687"/>
                    <a:pt x="4126" y="10281"/>
                    <a:pt x="3378" y="9469"/>
                  </a:cubicBezTo>
                  <a:cubicBezTo>
                    <a:pt x="2629" y="8656"/>
                    <a:pt x="2245" y="7631"/>
                    <a:pt x="2245" y="6369"/>
                  </a:cubicBezTo>
                  <a:cubicBezTo>
                    <a:pt x="2245" y="5108"/>
                    <a:pt x="2629" y="4082"/>
                    <a:pt x="3378" y="3270"/>
                  </a:cubicBezTo>
                  <a:cubicBezTo>
                    <a:pt x="4126" y="2458"/>
                    <a:pt x="5002" y="2052"/>
                    <a:pt x="5985" y="2052"/>
                  </a:cubicBezTo>
                  <a:cubicBezTo>
                    <a:pt x="7610" y="2052"/>
                    <a:pt x="8721" y="2800"/>
                    <a:pt x="9341" y="4296"/>
                  </a:cubicBezTo>
                  <a:lnTo>
                    <a:pt x="11371" y="3441"/>
                  </a:lnTo>
                  <a:cubicBezTo>
                    <a:pt x="10965" y="2458"/>
                    <a:pt x="10324" y="1624"/>
                    <a:pt x="9448" y="983"/>
                  </a:cubicBezTo>
                  <a:cubicBezTo>
                    <a:pt x="8571" y="342"/>
                    <a:pt x="7481" y="0"/>
                    <a:pt x="6135"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5"/>
            <p:cNvSpPr/>
            <p:nvPr/>
          </p:nvSpPr>
          <p:spPr>
            <a:xfrm>
              <a:off x="5358800" y="2544625"/>
              <a:ext cx="265600" cy="318475"/>
            </a:xfrm>
            <a:custGeom>
              <a:avLst/>
              <a:gdLst/>
              <a:ahLst/>
              <a:cxnLst/>
              <a:rect l="l" t="t" r="r" b="b"/>
              <a:pathLst>
                <a:path w="10624" h="12739" extrusionOk="0">
                  <a:moveTo>
                    <a:pt x="5644" y="6412"/>
                  </a:moveTo>
                  <a:cubicBezTo>
                    <a:pt x="6905" y="6412"/>
                    <a:pt x="7845" y="6669"/>
                    <a:pt x="8486" y="7203"/>
                  </a:cubicBezTo>
                  <a:cubicBezTo>
                    <a:pt x="8486" y="8144"/>
                    <a:pt x="8102" y="8956"/>
                    <a:pt x="7353" y="9640"/>
                  </a:cubicBezTo>
                  <a:cubicBezTo>
                    <a:pt x="6605" y="10345"/>
                    <a:pt x="5750" y="10687"/>
                    <a:pt x="4831" y="10687"/>
                  </a:cubicBezTo>
                  <a:cubicBezTo>
                    <a:pt x="4190" y="10687"/>
                    <a:pt x="3613" y="10516"/>
                    <a:pt x="3100" y="10174"/>
                  </a:cubicBezTo>
                  <a:cubicBezTo>
                    <a:pt x="2608" y="9832"/>
                    <a:pt x="2352" y="9362"/>
                    <a:pt x="2352" y="8785"/>
                  </a:cubicBezTo>
                  <a:cubicBezTo>
                    <a:pt x="2352" y="8144"/>
                    <a:pt x="2630" y="7588"/>
                    <a:pt x="3185" y="7118"/>
                  </a:cubicBezTo>
                  <a:cubicBezTo>
                    <a:pt x="3720" y="6647"/>
                    <a:pt x="4553" y="6412"/>
                    <a:pt x="5644" y="6412"/>
                  </a:cubicBezTo>
                  <a:close/>
                  <a:moveTo>
                    <a:pt x="5323" y="0"/>
                  </a:moveTo>
                  <a:cubicBezTo>
                    <a:pt x="3998" y="0"/>
                    <a:pt x="2908" y="321"/>
                    <a:pt x="2095" y="919"/>
                  </a:cubicBezTo>
                  <a:cubicBezTo>
                    <a:pt x="1283" y="1539"/>
                    <a:pt x="749" y="2202"/>
                    <a:pt x="471" y="2907"/>
                  </a:cubicBezTo>
                  <a:lnTo>
                    <a:pt x="2523" y="3783"/>
                  </a:lnTo>
                  <a:cubicBezTo>
                    <a:pt x="2715" y="3249"/>
                    <a:pt x="3079" y="2821"/>
                    <a:pt x="3592" y="2522"/>
                  </a:cubicBezTo>
                  <a:cubicBezTo>
                    <a:pt x="4126" y="2202"/>
                    <a:pt x="4724" y="2052"/>
                    <a:pt x="5366" y="2052"/>
                  </a:cubicBezTo>
                  <a:cubicBezTo>
                    <a:pt x="6242" y="2052"/>
                    <a:pt x="6990" y="2330"/>
                    <a:pt x="7589" y="2843"/>
                  </a:cubicBezTo>
                  <a:cubicBezTo>
                    <a:pt x="8187" y="3377"/>
                    <a:pt x="8486" y="4082"/>
                    <a:pt x="8486" y="4959"/>
                  </a:cubicBezTo>
                  <a:lnTo>
                    <a:pt x="8486" y="5301"/>
                  </a:lnTo>
                  <a:cubicBezTo>
                    <a:pt x="7653" y="4809"/>
                    <a:pt x="6563" y="4574"/>
                    <a:pt x="5237" y="4574"/>
                  </a:cubicBezTo>
                  <a:cubicBezTo>
                    <a:pt x="3763" y="4574"/>
                    <a:pt x="2523" y="4937"/>
                    <a:pt x="1518" y="5686"/>
                  </a:cubicBezTo>
                  <a:cubicBezTo>
                    <a:pt x="514" y="6412"/>
                    <a:pt x="1" y="7438"/>
                    <a:pt x="1" y="8742"/>
                  </a:cubicBezTo>
                  <a:cubicBezTo>
                    <a:pt x="1" y="9939"/>
                    <a:pt x="428" y="10901"/>
                    <a:pt x="1283" y="11627"/>
                  </a:cubicBezTo>
                  <a:cubicBezTo>
                    <a:pt x="2138" y="12354"/>
                    <a:pt x="3207" y="12739"/>
                    <a:pt x="4468" y="12739"/>
                  </a:cubicBezTo>
                  <a:cubicBezTo>
                    <a:pt x="6199" y="12739"/>
                    <a:pt x="7503" y="12055"/>
                    <a:pt x="8401" y="10687"/>
                  </a:cubicBezTo>
                  <a:lnTo>
                    <a:pt x="8486" y="10687"/>
                  </a:lnTo>
                  <a:lnTo>
                    <a:pt x="8486" y="12333"/>
                  </a:lnTo>
                  <a:lnTo>
                    <a:pt x="10624" y="12333"/>
                  </a:lnTo>
                  <a:lnTo>
                    <a:pt x="10624" y="5130"/>
                  </a:lnTo>
                  <a:cubicBezTo>
                    <a:pt x="10624" y="3505"/>
                    <a:pt x="10132" y="2244"/>
                    <a:pt x="9127" y="1347"/>
                  </a:cubicBezTo>
                  <a:cubicBezTo>
                    <a:pt x="8123" y="449"/>
                    <a:pt x="6840" y="0"/>
                    <a:pt x="5323"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p:nvPr/>
          </p:nvSpPr>
          <p:spPr>
            <a:xfrm>
              <a:off x="5648425" y="2463400"/>
              <a:ext cx="194000" cy="394375"/>
            </a:xfrm>
            <a:custGeom>
              <a:avLst/>
              <a:gdLst/>
              <a:ahLst/>
              <a:cxnLst/>
              <a:rect l="l" t="t" r="r" b="b"/>
              <a:pathLst>
                <a:path w="7760" h="15775" extrusionOk="0">
                  <a:moveTo>
                    <a:pt x="2095" y="0"/>
                  </a:moveTo>
                  <a:lnTo>
                    <a:pt x="2095" y="3655"/>
                  </a:lnTo>
                  <a:lnTo>
                    <a:pt x="1" y="3655"/>
                  </a:lnTo>
                  <a:lnTo>
                    <a:pt x="1" y="5686"/>
                  </a:lnTo>
                  <a:lnTo>
                    <a:pt x="2095" y="5686"/>
                  </a:lnTo>
                  <a:lnTo>
                    <a:pt x="2095" y="11948"/>
                  </a:lnTo>
                  <a:cubicBezTo>
                    <a:pt x="2095" y="13167"/>
                    <a:pt x="2437" y="14128"/>
                    <a:pt x="3078" y="14791"/>
                  </a:cubicBezTo>
                  <a:cubicBezTo>
                    <a:pt x="3741" y="15454"/>
                    <a:pt x="4703" y="15774"/>
                    <a:pt x="5943" y="15774"/>
                  </a:cubicBezTo>
                  <a:cubicBezTo>
                    <a:pt x="6669" y="15774"/>
                    <a:pt x="7268" y="15667"/>
                    <a:pt x="7759" y="15475"/>
                  </a:cubicBezTo>
                  <a:lnTo>
                    <a:pt x="6968" y="13551"/>
                  </a:lnTo>
                  <a:cubicBezTo>
                    <a:pt x="6691" y="13680"/>
                    <a:pt x="6349" y="13744"/>
                    <a:pt x="5943" y="13744"/>
                  </a:cubicBezTo>
                  <a:cubicBezTo>
                    <a:pt x="4874" y="13744"/>
                    <a:pt x="4339" y="13081"/>
                    <a:pt x="4339" y="11777"/>
                  </a:cubicBezTo>
                  <a:lnTo>
                    <a:pt x="4339" y="5686"/>
                  </a:lnTo>
                  <a:lnTo>
                    <a:pt x="7268" y="5686"/>
                  </a:lnTo>
                  <a:lnTo>
                    <a:pt x="7268" y="3655"/>
                  </a:lnTo>
                  <a:lnTo>
                    <a:pt x="4339" y="3655"/>
                  </a:lnTo>
                  <a:lnTo>
                    <a:pt x="4339"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p:nvPr/>
          </p:nvSpPr>
          <p:spPr>
            <a:xfrm>
              <a:off x="5861100" y="2412100"/>
              <a:ext cx="79100" cy="440850"/>
            </a:xfrm>
            <a:custGeom>
              <a:avLst/>
              <a:gdLst/>
              <a:ahLst/>
              <a:cxnLst/>
              <a:rect l="l" t="t" r="r" b="b"/>
              <a:pathLst>
                <a:path w="3164" h="17634" extrusionOk="0">
                  <a:moveTo>
                    <a:pt x="1582" y="0"/>
                  </a:moveTo>
                  <a:cubicBezTo>
                    <a:pt x="1155" y="0"/>
                    <a:pt x="770" y="150"/>
                    <a:pt x="471" y="471"/>
                  </a:cubicBezTo>
                  <a:cubicBezTo>
                    <a:pt x="150" y="770"/>
                    <a:pt x="0" y="1133"/>
                    <a:pt x="0" y="1582"/>
                  </a:cubicBezTo>
                  <a:cubicBezTo>
                    <a:pt x="0" y="2031"/>
                    <a:pt x="150" y="2394"/>
                    <a:pt x="471" y="2693"/>
                  </a:cubicBezTo>
                  <a:cubicBezTo>
                    <a:pt x="770" y="3014"/>
                    <a:pt x="1155" y="3164"/>
                    <a:pt x="1582" y="3164"/>
                  </a:cubicBezTo>
                  <a:cubicBezTo>
                    <a:pt x="2031" y="3164"/>
                    <a:pt x="2394" y="3014"/>
                    <a:pt x="2715" y="2693"/>
                  </a:cubicBezTo>
                  <a:cubicBezTo>
                    <a:pt x="3014" y="2394"/>
                    <a:pt x="3164" y="2031"/>
                    <a:pt x="3164" y="1582"/>
                  </a:cubicBezTo>
                  <a:cubicBezTo>
                    <a:pt x="3164" y="1133"/>
                    <a:pt x="3014" y="770"/>
                    <a:pt x="2715" y="471"/>
                  </a:cubicBezTo>
                  <a:cubicBezTo>
                    <a:pt x="2394" y="150"/>
                    <a:pt x="2031" y="0"/>
                    <a:pt x="1582" y="0"/>
                  </a:cubicBezTo>
                  <a:close/>
                  <a:moveTo>
                    <a:pt x="471" y="5707"/>
                  </a:moveTo>
                  <a:lnTo>
                    <a:pt x="471" y="17634"/>
                  </a:lnTo>
                  <a:lnTo>
                    <a:pt x="2715" y="17634"/>
                  </a:lnTo>
                  <a:lnTo>
                    <a:pt x="2715" y="5707"/>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5"/>
            <p:cNvSpPr/>
            <p:nvPr/>
          </p:nvSpPr>
          <p:spPr>
            <a:xfrm>
              <a:off x="5970650" y="2544625"/>
              <a:ext cx="306725" cy="318475"/>
            </a:xfrm>
            <a:custGeom>
              <a:avLst/>
              <a:gdLst/>
              <a:ahLst/>
              <a:cxnLst/>
              <a:rect l="l" t="t" r="r" b="b"/>
              <a:pathLst>
                <a:path w="12269" h="12739" extrusionOk="0">
                  <a:moveTo>
                    <a:pt x="6134" y="2052"/>
                  </a:moveTo>
                  <a:cubicBezTo>
                    <a:pt x="7182" y="2052"/>
                    <a:pt x="8101" y="2458"/>
                    <a:pt x="8870" y="3227"/>
                  </a:cubicBezTo>
                  <a:cubicBezTo>
                    <a:pt x="9640" y="4018"/>
                    <a:pt x="10025" y="5066"/>
                    <a:pt x="10025" y="6369"/>
                  </a:cubicBezTo>
                  <a:cubicBezTo>
                    <a:pt x="10025" y="7673"/>
                    <a:pt x="9640" y="8721"/>
                    <a:pt x="8870" y="9511"/>
                  </a:cubicBezTo>
                  <a:cubicBezTo>
                    <a:pt x="8101" y="10281"/>
                    <a:pt x="7182" y="10687"/>
                    <a:pt x="6134" y="10687"/>
                  </a:cubicBezTo>
                  <a:cubicBezTo>
                    <a:pt x="5087" y="10687"/>
                    <a:pt x="4168" y="10281"/>
                    <a:pt x="3399" y="9511"/>
                  </a:cubicBezTo>
                  <a:cubicBezTo>
                    <a:pt x="2629" y="8721"/>
                    <a:pt x="2244" y="7673"/>
                    <a:pt x="2244" y="6369"/>
                  </a:cubicBezTo>
                  <a:cubicBezTo>
                    <a:pt x="2244" y="5066"/>
                    <a:pt x="2629" y="4018"/>
                    <a:pt x="3399" y="3227"/>
                  </a:cubicBezTo>
                  <a:cubicBezTo>
                    <a:pt x="4168" y="2458"/>
                    <a:pt x="5087" y="2052"/>
                    <a:pt x="6134" y="2052"/>
                  </a:cubicBezTo>
                  <a:close/>
                  <a:moveTo>
                    <a:pt x="6134" y="0"/>
                  </a:moveTo>
                  <a:cubicBezTo>
                    <a:pt x="4339" y="0"/>
                    <a:pt x="2886" y="620"/>
                    <a:pt x="1731" y="1817"/>
                  </a:cubicBezTo>
                  <a:cubicBezTo>
                    <a:pt x="577" y="3035"/>
                    <a:pt x="0" y="4553"/>
                    <a:pt x="0" y="6369"/>
                  </a:cubicBezTo>
                  <a:cubicBezTo>
                    <a:pt x="0" y="8186"/>
                    <a:pt x="577" y="9704"/>
                    <a:pt x="1731" y="10922"/>
                  </a:cubicBezTo>
                  <a:cubicBezTo>
                    <a:pt x="2886" y="12119"/>
                    <a:pt x="4339" y="12739"/>
                    <a:pt x="6134" y="12739"/>
                  </a:cubicBezTo>
                  <a:cubicBezTo>
                    <a:pt x="7930" y="12739"/>
                    <a:pt x="9383" y="12119"/>
                    <a:pt x="10537" y="10922"/>
                  </a:cubicBezTo>
                  <a:cubicBezTo>
                    <a:pt x="11692" y="9704"/>
                    <a:pt x="12269" y="8186"/>
                    <a:pt x="12269" y="6369"/>
                  </a:cubicBezTo>
                  <a:cubicBezTo>
                    <a:pt x="12269" y="4553"/>
                    <a:pt x="11692" y="3035"/>
                    <a:pt x="10537" y="1817"/>
                  </a:cubicBezTo>
                  <a:cubicBezTo>
                    <a:pt x="9383" y="620"/>
                    <a:pt x="7930" y="0"/>
                    <a:pt x="6134"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5"/>
            <p:cNvSpPr/>
            <p:nvPr/>
          </p:nvSpPr>
          <p:spPr>
            <a:xfrm>
              <a:off x="6317975" y="2544625"/>
              <a:ext cx="264525" cy="308325"/>
            </a:xfrm>
            <a:custGeom>
              <a:avLst/>
              <a:gdLst/>
              <a:ahLst/>
              <a:cxnLst/>
              <a:rect l="l" t="t" r="r" b="b"/>
              <a:pathLst>
                <a:path w="10581" h="12333" extrusionOk="0">
                  <a:moveTo>
                    <a:pt x="6028" y="0"/>
                  </a:moveTo>
                  <a:cubicBezTo>
                    <a:pt x="5215" y="0"/>
                    <a:pt x="4467" y="214"/>
                    <a:pt x="3783" y="598"/>
                  </a:cubicBezTo>
                  <a:cubicBezTo>
                    <a:pt x="3078" y="1005"/>
                    <a:pt x="2565" y="1496"/>
                    <a:pt x="2245" y="2052"/>
                  </a:cubicBezTo>
                  <a:lnTo>
                    <a:pt x="2138" y="2052"/>
                  </a:lnTo>
                  <a:lnTo>
                    <a:pt x="2138" y="406"/>
                  </a:lnTo>
                  <a:lnTo>
                    <a:pt x="0" y="406"/>
                  </a:lnTo>
                  <a:lnTo>
                    <a:pt x="0" y="12333"/>
                  </a:lnTo>
                  <a:lnTo>
                    <a:pt x="2245" y="12333"/>
                  </a:lnTo>
                  <a:lnTo>
                    <a:pt x="2245" y="5728"/>
                  </a:lnTo>
                  <a:cubicBezTo>
                    <a:pt x="2245" y="4766"/>
                    <a:pt x="2544" y="3911"/>
                    <a:pt x="3121" y="3163"/>
                  </a:cubicBezTo>
                  <a:cubicBezTo>
                    <a:pt x="3698" y="2437"/>
                    <a:pt x="4467" y="2052"/>
                    <a:pt x="5386" y="2052"/>
                  </a:cubicBezTo>
                  <a:cubicBezTo>
                    <a:pt x="7353" y="2052"/>
                    <a:pt x="8336" y="3163"/>
                    <a:pt x="8336" y="5365"/>
                  </a:cubicBezTo>
                  <a:lnTo>
                    <a:pt x="8336" y="12333"/>
                  </a:lnTo>
                  <a:lnTo>
                    <a:pt x="10580" y="12333"/>
                  </a:lnTo>
                  <a:lnTo>
                    <a:pt x="10580" y="5023"/>
                  </a:lnTo>
                  <a:cubicBezTo>
                    <a:pt x="10580" y="3505"/>
                    <a:pt x="10196" y="2287"/>
                    <a:pt x="9405" y="1368"/>
                  </a:cubicBezTo>
                  <a:cubicBezTo>
                    <a:pt x="8635" y="470"/>
                    <a:pt x="7503" y="0"/>
                    <a:pt x="6028"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5_Content">
  <p:cSld name="CUSTOM_2_3">
    <p:spTree>
      <p:nvGrpSpPr>
        <p:cNvPr id="1" name="Shape 104"/>
        <p:cNvGrpSpPr/>
        <p:nvPr/>
      </p:nvGrpSpPr>
      <p:grpSpPr>
        <a:xfrm>
          <a:off x="0" y="0"/>
          <a:ext cx="0" cy="0"/>
          <a:chOff x="0" y="0"/>
          <a:chExt cx="0" cy="0"/>
        </a:xfrm>
      </p:grpSpPr>
      <p:sp>
        <p:nvSpPr>
          <p:cNvPr id="105" name="Google Shape;105;p16"/>
          <p:cNvSpPr txBox="1">
            <a:spLocks noGrp="1"/>
          </p:cNvSpPr>
          <p:nvPr>
            <p:ph type="body" idx="1"/>
          </p:nvPr>
        </p:nvSpPr>
        <p:spPr>
          <a:xfrm>
            <a:off x="370175" y="138125"/>
            <a:ext cx="3219300" cy="239700"/>
          </a:xfrm>
          <a:prstGeom prst="rect">
            <a:avLst/>
          </a:prstGeom>
        </p:spPr>
        <p:txBody>
          <a:bodyPr spcFirstLastPara="1" wrap="square" lIns="91425" tIns="91425" rIns="91425" bIns="91425" anchor="t" anchorCtr="0">
            <a:normAutofit/>
          </a:bodyPr>
          <a:lstStyle>
            <a:lvl1pPr marL="457200" lvl="0" indent="-279400" rtl="0">
              <a:spcBef>
                <a:spcPts val="0"/>
              </a:spcBef>
              <a:spcAft>
                <a:spcPts val="0"/>
              </a:spcAft>
              <a:buClr>
                <a:schemeClr val="accent1"/>
              </a:buClr>
              <a:buSzPts val="800"/>
              <a:buFont typeface="Google Sans"/>
              <a:buChar char="●"/>
              <a:defRPr sz="800" b="1">
                <a:solidFill>
                  <a:schemeClr val="accent1"/>
                </a:solidFill>
                <a:latin typeface="Google Sans"/>
                <a:ea typeface="Google Sans"/>
                <a:cs typeface="Google Sans"/>
                <a:sym typeface="Google Sans"/>
              </a:defRPr>
            </a:lvl1pPr>
            <a:lvl2pPr marL="914400" lvl="1" indent="-279400" rtl="0">
              <a:spcBef>
                <a:spcPts val="1200"/>
              </a:spcBef>
              <a:spcAft>
                <a:spcPts val="0"/>
              </a:spcAft>
              <a:buClr>
                <a:schemeClr val="accent1"/>
              </a:buClr>
              <a:buSzPts val="800"/>
              <a:buFont typeface="Google Sans"/>
              <a:buChar char="○"/>
              <a:defRPr sz="800" b="1">
                <a:solidFill>
                  <a:schemeClr val="accent1"/>
                </a:solidFill>
                <a:latin typeface="Google Sans"/>
                <a:ea typeface="Google Sans"/>
                <a:cs typeface="Google Sans"/>
                <a:sym typeface="Google Sans"/>
              </a:defRPr>
            </a:lvl2pPr>
            <a:lvl3pPr marL="1371600" lvl="2" indent="-279400" rtl="0">
              <a:spcBef>
                <a:spcPts val="1200"/>
              </a:spcBef>
              <a:spcAft>
                <a:spcPts val="0"/>
              </a:spcAft>
              <a:buClr>
                <a:schemeClr val="accent1"/>
              </a:buClr>
              <a:buSzPts val="800"/>
              <a:buFont typeface="Google Sans"/>
              <a:buChar char="■"/>
              <a:defRPr sz="800" b="1">
                <a:solidFill>
                  <a:schemeClr val="accent1"/>
                </a:solidFill>
                <a:latin typeface="Google Sans"/>
                <a:ea typeface="Google Sans"/>
                <a:cs typeface="Google Sans"/>
                <a:sym typeface="Google Sans"/>
              </a:defRPr>
            </a:lvl3pPr>
            <a:lvl4pPr marL="1828800" lvl="3" indent="-279400" rtl="0">
              <a:spcBef>
                <a:spcPts val="1200"/>
              </a:spcBef>
              <a:spcAft>
                <a:spcPts val="0"/>
              </a:spcAft>
              <a:buClr>
                <a:schemeClr val="accent1"/>
              </a:buClr>
              <a:buSzPts val="800"/>
              <a:buFont typeface="Google Sans"/>
              <a:buChar char="●"/>
              <a:defRPr sz="800" b="1">
                <a:solidFill>
                  <a:schemeClr val="accent1"/>
                </a:solidFill>
                <a:latin typeface="Google Sans"/>
                <a:ea typeface="Google Sans"/>
                <a:cs typeface="Google Sans"/>
                <a:sym typeface="Google Sans"/>
              </a:defRPr>
            </a:lvl4pPr>
            <a:lvl5pPr marL="2286000" lvl="4" indent="-279400" rtl="0">
              <a:spcBef>
                <a:spcPts val="1200"/>
              </a:spcBef>
              <a:spcAft>
                <a:spcPts val="0"/>
              </a:spcAft>
              <a:buClr>
                <a:schemeClr val="accent1"/>
              </a:buClr>
              <a:buSzPts val="800"/>
              <a:buFont typeface="Google Sans"/>
              <a:buChar char="○"/>
              <a:defRPr sz="800" b="1">
                <a:solidFill>
                  <a:schemeClr val="accent1"/>
                </a:solidFill>
                <a:latin typeface="Google Sans"/>
                <a:ea typeface="Google Sans"/>
                <a:cs typeface="Google Sans"/>
                <a:sym typeface="Google Sans"/>
              </a:defRPr>
            </a:lvl5pPr>
            <a:lvl6pPr marL="2743200" lvl="5" indent="-279400" rtl="0">
              <a:spcBef>
                <a:spcPts val="1200"/>
              </a:spcBef>
              <a:spcAft>
                <a:spcPts val="0"/>
              </a:spcAft>
              <a:buClr>
                <a:schemeClr val="accent1"/>
              </a:buClr>
              <a:buSzPts val="800"/>
              <a:buFont typeface="Google Sans"/>
              <a:buChar char="■"/>
              <a:defRPr sz="800" b="1">
                <a:solidFill>
                  <a:schemeClr val="accent1"/>
                </a:solidFill>
                <a:latin typeface="Google Sans"/>
                <a:ea typeface="Google Sans"/>
                <a:cs typeface="Google Sans"/>
                <a:sym typeface="Google Sans"/>
              </a:defRPr>
            </a:lvl6pPr>
            <a:lvl7pPr marL="3200400" lvl="6" indent="-279400" rtl="0">
              <a:spcBef>
                <a:spcPts val="1200"/>
              </a:spcBef>
              <a:spcAft>
                <a:spcPts val="0"/>
              </a:spcAft>
              <a:buClr>
                <a:schemeClr val="accent1"/>
              </a:buClr>
              <a:buSzPts val="800"/>
              <a:buFont typeface="Google Sans"/>
              <a:buChar char="●"/>
              <a:defRPr sz="800" b="1">
                <a:solidFill>
                  <a:schemeClr val="accent1"/>
                </a:solidFill>
                <a:latin typeface="Google Sans"/>
                <a:ea typeface="Google Sans"/>
                <a:cs typeface="Google Sans"/>
                <a:sym typeface="Google Sans"/>
              </a:defRPr>
            </a:lvl7pPr>
            <a:lvl8pPr marL="3657600" lvl="7" indent="-279400" rtl="0">
              <a:spcBef>
                <a:spcPts val="1200"/>
              </a:spcBef>
              <a:spcAft>
                <a:spcPts val="0"/>
              </a:spcAft>
              <a:buClr>
                <a:schemeClr val="accent1"/>
              </a:buClr>
              <a:buSzPts val="800"/>
              <a:buFont typeface="Google Sans"/>
              <a:buChar char="○"/>
              <a:defRPr sz="800" b="1">
                <a:solidFill>
                  <a:schemeClr val="accent1"/>
                </a:solidFill>
                <a:latin typeface="Google Sans"/>
                <a:ea typeface="Google Sans"/>
                <a:cs typeface="Google Sans"/>
                <a:sym typeface="Google Sans"/>
              </a:defRPr>
            </a:lvl8pPr>
            <a:lvl9pPr marL="4114800" lvl="8" indent="-279400" rtl="0">
              <a:spcBef>
                <a:spcPts val="1200"/>
              </a:spcBef>
              <a:spcAft>
                <a:spcPts val="1200"/>
              </a:spcAft>
              <a:buClr>
                <a:schemeClr val="accent1"/>
              </a:buClr>
              <a:buSzPts val="800"/>
              <a:buFont typeface="Google Sans"/>
              <a:buChar char="■"/>
              <a:defRPr sz="800" b="1">
                <a:solidFill>
                  <a:schemeClr val="accent1"/>
                </a:solidFill>
                <a:latin typeface="Google Sans"/>
                <a:ea typeface="Google Sans"/>
                <a:cs typeface="Google Sans"/>
                <a:sym typeface="Google Sans"/>
              </a:defRPr>
            </a:lvl9pPr>
          </a:lstStyle>
          <a:p>
            <a:endParaRPr/>
          </a:p>
        </p:txBody>
      </p:sp>
      <p:sp>
        <p:nvSpPr>
          <p:cNvPr id="106" name="Google Shape;106;p16"/>
          <p:cNvSpPr/>
          <p:nvPr/>
        </p:nvSpPr>
        <p:spPr>
          <a:xfrm>
            <a:off x="-22468" y="235365"/>
            <a:ext cx="57900" cy="4672800"/>
          </a:xfrm>
          <a:prstGeom prst="rect">
            <a:avLst/>
          </a:prstGeom>
          <a:solidFill>
            <a:schemeClr val="accent1"/>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sp>
        <p:nvSpPr>
          <p:cNvPr id="107" name="Google Shape;107;p16"/>
          <p:cNvSpPr txBox="1">
            <a:spLocks noGrp="1"/>
          </p:cNvSpPr>
          <p:nvPr>
            <p:ph type="title"/>
          </p:nvPr>
        </p:nvSpPr>
        <p:spPr>
          <a:xfrm>
            <a:off x="344501" y="416775"/>
            <a:ext cx="7797000" cy="414300"/>
          </a:xfrm>
          <a:prstGeom prst="rect">
            <a:avLst/>
          </a:prstGeom>
          <a:noFill/>
          <a:ln>
            <a:noFill/>
          </a:ln>
        </p:spPr>
        <p:txBody>
          <a:bodyPr spcFirstLastPara="1" wrap="square" lIns="91425" tIns="91425" rIns="91425" bIns="91425" anchor="b" anchorCtr="0">
            <a:normAutofit/>
          </a:bodyPr>
          <a:lstStyle>
            <a:lvl1pPr marR="0" lvl="0" algn="l" rtl="0">
              <a:lnSpc>
                <a:spcPct val="90000"/>
              </a:lnSpc>
              <a:spcBef>
                <a:spcPts val="0"/>
              </a:spcBef>
              <a:spcAft>
                <a:spcPts val="0"/>
              </a:spcAft>
              <a:buClr>
                <a:srgbClr val="3C4043"/>
              </a:buClr>
              <a:buSzPts val="1100"/>
              <a:buFont typeface="Arial"/>
              <a:buNone/>
              <a:defRPr sz="2400" b="0" i="0" u="none" strike="noStrike" cap="none">
                <a:solidFill>
                  <a:srgbClr val="3C4043"/>
                </a:solidFill>
                <a:latin typeface="Google Sans"/>
                <a:ea typeface="Google Sans"/>
                <a:cs typeface="Google Sans"/>
                <a:sym typeface="Google Sans"/>
              </a:defRPr>
            </a:lvl1pPr>
            <a:lvl2pPr marR="0" lvl="1"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grpSp>
        <p:nvGrpSpPr>
          <p:cNvPr id="108" name="Google Shape;108;p16"/>
          <p:cNvGrpSpPr/>
          <p:nvPr/>
        </p:nvGrpSpPr>
        <p:grpSpPr>
          <a:xfrm>
            <a:off x="470195" y="4827182"/>
            <a:ext cx="1155809" cy="133875"/>
            <a:chOff x="1078650" y="2368275"/>
            <a:chExt cx="5503850" cy="637500"/>
          </a:xfrm>
        </p:grpSpPr>
        <p:sp>
          <p:nvSpPr>
            <p:cNvPr id="109" name="Google Shape;109;p16"/>
            <p:cNvSpPr/>
            <p:nvPr/>
          </p:nvSpPr>
          <p:spPr>
            <a:xfrm>
              <a:off x="1078650" y="2368275"/>
              <a:ext cx="482000" cy="494300"/>
            </a:xfrm>
            <a:custGeom>
              <a:avLst/>
              <a:gdLst/>
              <a:ahLst/>
              <a:cxnLst/>
              <a:rect l="l" t="t" r="r" b="b"/>
              <a:pathLst>
                <a:path w="19280" h="19772" extrusionOk="0">
                  <a:moveTo>
                    <a:pt x="10025" y="1"/>
                  </a:moveTo>
                  <a:cubicBezTo>
                    <a:pt x="4574" y="1"/>
                    <a:pt x="0" y="4425"/>
                    <a:pt x="0" y="9897"/>
                  </a:cubicBezTo>
                  <a:cubicBezTo>
                    <a:pt x="0" y="15347"/>
                    <a:pt x="4574" y="19772"/>
                    <a:pt x="10025" y="19772"/>
                  </a:cubicBezTo>
                  <a:cubicBezTo>
                    <a:pt x="12974" y="19772"/>
                    <a:pt x="15197" y="18810"/>
                    <a:pt x="16929" y="17014"/>
                  </a:cubicBezTo>
                  <a:cubicBezTo>
                    <a:pt x="18724" y="15219"/>
                    <a:pt x="19280" y="12718"/>
                    <a:pt x="19280" y="10688"/>
                  </a:cubicBezTo>
                  <a:cubicBezTo>
                    <a:pt x="19280" y="10068"/>
                    <a:pt x="19216" y="9469"/>
                    <a:pt x="19130" y="8999"/>
                  </a:cubicBezTo>
                  <a:lnTo>
                    <a:pt x="10046" y="8999"/>
                  </a:lnTo>
                  <a:lnTo>
                    <a:pt x="10046" y="11692"/>
                  </a:lnTo>
                  <a:lnTo>
                    <a:pt x="16501" y="11692"/>
                  </a:lnTo>
                  <a:cubicBezTo>
                    <a:pt x="16309" y="13210"/>
                    <a:pt x="15796" y="14321"/>
                    <a:pt x="15026" y="15091"/>
                  </a:cubicBezTo>
                  <a:cubicBezTo>
                    <a:pt x="14086" y="16031"/>
                    <a:pt x="12611" y="17078"/>
                    <a:pt x="10025" y="17078"/>
                  </a:cubicBezTo>
                  <a:cubicBezTo>
                    <a:pt x="6049" y="17078"/>
                    <a:pt x="2929" y="13872"/>
                    <a:pt x="2929" y="9897"/>
                  </a:cubicBezTo>
                  <a:cubicBezTo>
                    <a:pt x="2929" y="5900"/>
                    <a:pt x="6049" y="2694"/>
                    <a:pt x="10025" y="2694"/>
                  </a:cubicBezTo>
                  <a:cubicBezTo>
                    <a:pt x="12184" y="2694"/>
                    <a:pt x="13744" y="3549"/>
                    <a:pt x="14898" y="4617"/>
                  </a:cubicBezTo>
                  <a:lnTo>
                    <a:pt x="16800" y="2715"/>
                  </a:lnTo>
                  <a:cubicBezTo>
                    <a:pt x="15197" y="1176"/>
                    <a:pt x="13039" y="1"/>
                    <a:pt x="10025"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6"/>
            <p:cNvSpPr/>
            <p:nvPr/>
          </p:nvSpPr>
          <p:spPr>
            <a:xfrm>
              <a:off x="1581475" y="2544075"/>
              <a:ext cx="319575" cy="318500"/>
            </a:xfrm>
            <a:custGeom>
              <a:avLst/>
              <a:gdLst/>
              <a:ahLst/>
              <a:cxnLst/>
              <a:rect l="l" t="t" r="r" b="b"/>
              <a:pathLst>
                <a:path w="12783" h="12740" extrusionOk="0">
                  <a:moveTo>
                    <a:pt x="6391" y="2523"/>
                  </a:moveTo>
                  <a:cubicBezTo>
                    <a:pt x="8336" y="2523"/>
                    <a:pt x="9982" y="4083"/>
                    <a:pt x="9982" y="6370"/>
                  </a:cubicBezTo>
                  <a:cubicBezTo>
                    <a:pt x="9982" y="8636"/>
                    <a:pt x="8336"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6"/>
            <p:cNvSpPr/>
            <p:nvPr/>
          </p:nvSpPr>
          <p:spPr>
            <a:xfrm>
              <a:off x="1927200" y="2544075"/>
              <a:ext cx="319575" cy="318500"/>
            </a:xfrm>
            <a:custGeom>
              <a:avLst/>
              <a:gdLst/>
              <a:ahLst/>
              <a:cxnLst/>
              <a:rect l="l" t="t" r="r" b="b"/>
              <a:pathLst>
                <a:path w="12783" h="12740" extrusionOk="0">
                  <a:moveTo>
                    <a:pt x="6391" y="2523"/>
                  </a:moveTo>
                  <a:cubicBezTo>
                    <a:pt x="8315" y="2523"/>
                    <a:pt x="9982" y="4083"/>
                    <a:pt x="9982" y="6370"/>
                  </a:cubicBezTo>
                  <a:cubicBezTo>
                    <a:pt x="9982" y="8636"/>
                    <a:pt x="8315"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FAB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6"/>
            <p:cNvSpPr/>
            <p:nvPr/>
          </p:nvSpPr>
          <p:spPr>
            <a:xfrm>
              <a:off x="2272400" y="2544075"/>
              <a:ext cx="304600" cy="461700"/>
            </a:xfrm>
            <a:custGeom>
              <a:avLst/>
              <a:gdLst/>
              <a:ahLst/>
              <a:cxnLst/>
              <a:rect l="l" t="t" r="r" b="b"/>
              <a:pathLst>
                <a:path w="12184" h="18468" extrusionOk="0">
                  <a:moveTo>
                    <a:pt x="6348" y="2523"/>
                  </a:moveTo>
                  <a:cubicBezTo>
                    <a:pt x="8250" y="2523"/>
                    <a:pt x="9747" y="4147"/>
                    <a:pt x="9747" y="6413"/>
                  </a:cubicBezTo>
                  <a:cubicBezTo>
                    <a:pt x="9747" y="8614"/>
                    <a:pt x="8250" y="10239"/>
                    <a:pt x="6348" y="10239"/>
                  </a:cubicBezTo>
                  <a:cubicBezTo>
                    <a:pt x="4425" y="10239"/>
                    <a:pt x="2800" y="8614"/>
                    <a:pt x="2800" y="6413"/>
                  </a:cubicBezTo>
                  <a:cubicBezTo>
                    <a:pt x="2800" y="4169"/>
                    <a:pt x="4425" y="2523"/>
                    <a:pt x="6348" y="2523"/>
                  </a:cubicBezTo>
                  <a:close/>
                  <a:moveTo>
                    <a:pt x="6092" y="1"/>
                  </a:moveTo>
                  <a:cubicBezTo>
                    <a:pt x="2907" y="1"/>
                    <a:pt x="0" y="2801"/>
                    <a:pt x="0" y="6413"/>
                  </a:cubicBezTo>
                  <a:cubicBezTo>
                    <a:pt x="0" y="9982"/>
                    <a:pt x="2907" y="12740"/>
                    <a:pt x="6092" y="12740"/>
                  </a:cubicBezTo>
                  <a:cubicBezTo>
                    <a:pt x="7631" y="12740"/>
                    <a:pt x="8828" y="12077"/>
                    <a:pt x="9447" y="11307"/>
                  </a:cubicBezTo>
                  <a:lnTo>
                    <a:pt x="9554" y="11307"/>
                  </a:lnTo>
                  <a:lnTo>
                    <a:pt x="9554" y="12227"/>
                  </a:lnTo>
                  <a:cubicBezTo>
                    <a:pt x="9554" y="14663"/>
                    <a:pt x="8250" y="15967"/>
                    <a:pt x="6156" y="15967"/>
                  </a:cubicBezTo>
                  <a:cubicBezTo>
                    <a:pt x="4446" y="15967"/>
                    <a:pt x="3377" y="14727"/>
                    <a:pt x="2950" y="13680"/>
                  </a:cubicBezTo>
                  <a:lnTo>
                    <a:pt x="513" y="14706"/>
                  </a:lnTo>
                  <a:cubicBezTo>
                    <a:pt x="1197" y="16395"/>
                    <a:pt x="3057" y="18468"/>
                    <a:pt x="6156" y="18468"/>
                  </a:cubicBezTo>
                  <a:cubicBezTo>
                    <a:pt x="9426" y="18468"/>
                    <a:pt x="12183" y="16544"/>
                    <a:pt x="12183" y="11842"/>
                  </a:cubicBezTo>
                  <a:lnTo>
                    <a:pt x="12183" y="428"/>
                  </a:lnTo>
                  <a:lnTo>
                    <a:pt x="9554" y="428"/>
                  </a:lnTo>
                  <a:lnTo>
                    <a:pt x="9554" y="1433"/>
                  </a:lnTo>
                  <a:lnTo>
                    <a:pt x="9447" y="1433"/>
                  </a:lnTo>
                  <a:cubicBezTo>
                    <a:pt x="8828" y="685"/>
                    <a:pt x="7631" y="1"/>
                    <a:pt x="6092"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6"/>
            <p:cNvSpPr/>
            <p:nvPr/>
          </p:nvSpPr>
          <p:spPr>
            <a:xfrm>
              <a:off x="2621325" y="2384850"/>
              <a:ext cx="70025" cy="468100"/>
            </a:xfrm>
            <a:custGeom>
              <a:avLst/>
              <a:gdLst/>
              <a:ahLst/>
              <a:cxnLst/>
              <a:rect l="l" t="t" r="r" b="b"/>
              <a:pathLst>
                <a:path w="2801" h="18724" extrusionOk="0">
                  <a:moveTo>
                    <a:pt x="0" y="0"/>
                  </a:moveTo>
                  <a:lnTo>
                    <a:pt x="0" y="18724"/>
                  </a:lnTo>
                  <a:lnTo>
                    <a:pt x="2800" y="18724"/>
                  </a:lnTo>
                  <a:lnTo>
                    <a:pt x="2800" y="0"/>
                  </a:lnTo>
                  <a:close/>
                </a:path>
              </a:pathLst>
            </a:cu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6"/>
            <p:cNvSpPr/>
            <p:nvPr/>
          </p:nvSpPr>
          <p:spPr>
            <a:xfrm>
              <a:off x="2721775" y="2544075"/>
              <a:ext cx="293925" cy="318500"/>
            </a:xfrm>
            <a:custGeom>
              <a:avLst/>
              <a:gdLst/>
              <a:ahLst/>
              <a:cxnLst/>
              <a:rect l="l" t="t" r="r" b="b"/>
              <a:pathLst>
                <a:path w="11757" h="12740" extrusionOk="0">
                  <a:moveTo>
                    <a:pt x="6114" y="2459"/>
                  </a:moveTo>
                  <a:cubicBezTo>
                    <a:pt x="7225" y="2459"/>
                    <a:pt x="8166" y="3014"/>
                    <a:pt x="8465" y="3827"/>
                  </a:cubicBezTo>
                  <a:lnTo>
                    <a:pt x="2779" y="6178"/>
                  </a:lnTo>
                  <a:cubicBezTo>
                    <a:pt x="2715" y="3720"/>
                    <a:pt x="4682" y="2459"/>
                    <a:pt x="6114" y="2459"/>
                  </a:cubicBezTo>
                  <a:close/>
                  <a:moveTo>
                    <a:pt x="6007" y="1"/>
                  </a:moveTo>
                  <a:cubicBezTo>
                    <a:pt x="2737" y="1"/>
                    <a:pt x="1" y="2587"/>
                    <a:pt x="1" y="6370"/>
                  </a:cubicBezTo>
                  <a:cubicBezTo>
                    <a:pt x="1" y="9940"/>
                    <a:pt x="2715" y="12740"/>
                    <a:pt x="6327" y="12740"/>
                  </a:cubicBezTo>
                  <a:cubicBezTo>
                    <a:pt x="9256" y="12740"/>
                    <a:pt x="10944" y="10966"/>
                    <a:pt x="11628" y="9918"/>
                  </a:cubicBezTo>
                  <a:lnTo>
                    <a:pt x="9469" y="8486"/>
                  </a:lnTo>
                  <a:cubicBezTo>
                    <a:pt x="8743" y="9533"/>
                    <a:pt x="7759" y="10239"/>
                    <a:pt x="6327" y="10239"/>
                  </a:cubicBezTo>
                  <a:cubicBezTo>
                    <a:pt x="4895" y="10239"/>
                    <a:pt x="3891" y="9576"/>
                    <a:pt x="3228" y="8315"/>
                  </a:cubicBezTo>
                  <a:lnTo>
                    <a:pt x="11756" y="4788"/>
                  </a:lnTo>
                  <a:lnTo>
                    <a:pt x="11457" y="4062"/>
                  </a:lnTo>
                  <a:cubicBezTo>
                    <a:pt x="10944" y="2630"/>
                    <a:pt x="9320" y="1"/>
                    <a:pt x="6007"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6"/>
            <p:cNvSpPr/>
            <p:nvPr/>
          </p:nvSpPr>
          <p:spPr>
            <a:xfrm>
              <a:off x="3193625" y="2414225"/>
              <a:ext cx="206800" cy="438725"/>
            </a:xfrm>
            <a:custGeom>
              <a:avLst/>
              <a:gdLst/>
              <a:ahLst/>
              <a:cxnLst/>
              <a:rect l="l" t="t" r="r" b="b"/>
              <a:pathLst>
                <a:path w="8272" h="17549" extrusionOk="0">
                  <a:moveTo>
                    <a:pt x="6476" y="1"/>
                  </a:moveTo>
                  <a:cubicBezTo>
                    <a:pt x="5215" y="1"/>
                    <a:pt x="4189" y="386"/>
                    <a:pt x="3398" y="1112"/>
                  </a:cubicBezTo>
                  <a:cubicBezTo>
                    <a:pt x="2629" y="1839"/>
                    <a:pt x="2244" y="2822"/>
                    <a:pt x="2244" y="4040"/>
                  </a:cubicBezTo>
                  <a:lnTo>
                    <a:pt x="2244" y="5622"/>
                  </a:lnTo>
                  <a:lnTo>
                    <a:pt x="0" y="5622"/>
                  </a:lnTo>
                  <a:lnTo>
                    <a:pt x="0" y="7653"/>
                  </a:lnTo>
                  <a:lnTo>
                    <a:pt x="2244" y="7653"/>
                  </a:lnTo>
                  <a:lnTo>
                    <a:pt x="2244" y="17549"/>
                  </a:lnTo>
                  <a:lnTo>
                    <a:pt x="4467" y="17549"/>
                  </a:lnTo>
                  <a:lnTo>
                    <a:pt x="4467" y="7653"/>
                  </a:lnTo>
                  <a:lnTo>
                    <a:pt x="7588" y="7653"/>
                  </a:lnTo>
                  <a:lnTo>
                    <a:pt x="7588" y="5622"/>
                  </a:lnTo>
                  <a:lnTo>
                    <a:pt x="4467" y="5622"/>
                  </a:lnTo>
                  <a:lnTo>
                    <a:pt x="4467" y="4105"/>
                  </a:lnTo>
                  <a:cubicBezTo>
                    <a:pt x="4467" y="3442"/>
                    <a:pt x="4660" y="2929"/>
                    <a:pt x="5044" y="2587"/>
                  </a:cubicBezTo>
                  <a:cubicBezTo>
                    <a:pt x="5408" y="2224"/>
                    <a:pt x="5899" y="2053"/>
                    <a:pt x="6476" y="2053"/>
                  </a:cubicBezTo>
                  <a:cubicBezTo>
                    <a:pt x="6904" y="2053"/>
                    <a:pt x="7246" y="2117"/>
                    <a:pt x="7502" y="2245"/>
                  </a:cubicBezTo>
                  <a:lnTo>
                    <a:pt x="8272" y="321"/>
                  </a:lnTo>
                  <a:cubicBezTo>
                    <a:pt x="7780" y="108"/>
                    <a:pt x="7182" y="1"/>
                    <a:pt x="647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6"/>
            <p:cNvSpPr/>
            <p:nvPr/>
          </p:nvSpPr>
          <p:spPr>
            <a:xfrm>
              <a:off x="3397200" y="2544625"/>
              <a:ext cx="307275" cy="318475"/>
            </a:xfrm>
            <a:custGeom>
              <a:avLst/>
              <a:gdLst/>
              <a:ahLst/>
              <a:cxnLst/>
              <a:rect l="l" t="t" r="r" b="b"/>
              <a:pathLst>
                <a:path w="12291" h="12739" extrusionOk="0">
                  <a:moveTo>
                    <a:pt x="6156" y="2052"/>
                  </a:moveTo>
                  <a:cubicBezTo>
                    <a:pt x="7204" y="2052"/>
                    <a:pt x="8123" y="2458"/>
                    <a:pt x="8892" y="3227"/>
                  </a:cubicBezTo>
                  <a:cubicBezTo>
                    <a:pt x="9662" y="4018"/>
                    <a:pt x="10046" y="5066"/>
                    <a:pt x="10046" y="6369"/>
                  </a:cubicBezTo>
                  <a:cubicBezTo>
                    <a:pt x="10046" y="7673"/>
                    <a:pt x="9662" y="8721"/>
                    <a:pt x="8892" y="9511"/>
                  </a:cubicBezTo>
                  <a:cubicBezTo>
                    <a:pt x="8123" y="10281"/>
                    <a:pt x="7204" y="10687"/>
                    <a:pt x="6156" y="10687"/>
                  </a:cubicBezTo>
                  <a:cubicBezTo>
                    <a:pt x="5088" y="10687"/>
                    <a:pt x="4168" y="10281"/>
                    <a:pt x="3399" y="9511"/>
                  </a:cubicBezTo>
                  <a:cubicBezTo>
                    <a:pt x="2630" y="8721"/>
                    <a:pt x="2245" y="7673"/>
                    <a:pt x="2245" y="6369"/>
                  </a:cubicBezTo>
                  <a:cubicBezTo>
                    <a:pt x="2245" y="5066"/>
                    <a:pt x="2630" y="4018"/>
                    <a:pt x="3399" y="3227"/>
                  </a:cubicBezTo>
                  <a:cubicBezTo>
                    <a:pt x="4168" y="2458"/>
                    <a:pt x="5088" y="2052"/>
                    <a:pt x="6156" y="2052"/>
                  </a:cubicBezTo>
                  <a:close/>
                  <a:moveTo>
                    <a:pt x="6156" y="0"/>
                  </a:moveTo>
                  <a:cubicBezTo>
                    <a:pt x="4361" y="0"/>
                    <a:pt x="2886" y="620"/>
                    <a:pt x="1732" y="1817"/>
                  </a:cubicBezTo>
                  <a:cubicBezTo>
                    <a:pt x="578" y="3035"/>
                    <a:pt x="1" y="4553"/>
                    <a:pt x="1" y="6369"/>
                  </a:cubicBezTo>
                  <a:cubicBezTo>
                    <a:pt x="1" y="8186"/>
                    <a:pt x="578" y="9704"/>
                    <a:pt x="1732" y="10922"/>
                  </a:cubicBezTo>
                  <a:cubicBezTo>
                    <a:pt x="2886" y="12119"/>
                    <a:pt x="4361" y="12739"/>
                    <a:pt x="6156" y="12739"/>
                  </a:cubicBezTo>
                  <a:cubicBezTo>
                    <a:pt x="7930" y="12739"/>
                    <a:pt x="9405" y="12119"/>
                    <a:pt x="10559" y="10922"/>
                  </a:cubicBezTo>
                  <a:cubicBezTo>
                    <a:pt x="11714" y="9704"/>
                    <a:pt x="12291" y="8186"/>
                    <a:pt x="12291" y="6369"/>
                  </a:cubicBezTo>
                  <a:cubicBezTo>
                    <a:pt x="12291" y="4553"/>
                    <a:pt x="11714" y="3035"/>
                    <a:pt x="10559" y="1817"/>
                  </a:cubicBezTo>
                  <a:cubicBezTo>
                    <a:pt x="9405" y="620"/>
                    <a:pt x="7930" y="0"/>
                    <a:pt x="6156"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6"/>
            <p:cNvSpPr/>
            <p:nvPr/>
          </p:nvSpPr>
          <p:spPr>
            <a:xfrm>
              <a:off x="3745075" y="2547275"/>
              <a:ext cx="184375" cy="305675"/>
            </a:xfrm>
            <a:custGeom>
              <a:avLst/>
              <a:gdLst/>
              <a:ahLst/>
              <a:cxnLst/>
              <a:rect l="l" t="t" r="r" b="b"/>
              <a:pathLst>
                <a:path w="7375" h="12227" extrusionOk="0">
                  <a:moveTo>
                    <a:pt x="5686" y="1"/>
                  </a:moveTo>
                  <a:cubicBezTo>
                    <a:pt x="5023" y="1"/>
                    <a:pt x="4339" y="215"/>
                    <a:pt x="3634" y="642"/>
                  </a:cubicBezTo>
                  <a:cubicBezTo>
                    <a:pt x="2928" y="1048"/>
                    <a:pt x="2458" y="1604"/>
                    <a:pt x="2223" y="2245"/>
                  </a:cubicBezTo>
                  <a:lnTo>
                    <a:pt x="2137" y="2245"/>
                  </a:lnTo>
                  <a:lnTo>
                    <a:pt x="2137" y="300"/>
                  </a:lnTo>
                  <a:lnTo>
                    <a:pt x="0" y="300"/>
                  </a:lnTo>
                  <a:lnTo>
                    <a:pt x="0" y="12227"/>
                  </a:lnTo>
                  <a:lnTo>
                    <a:pt x="2223" y="12227"/>
                  </a:lnTo>
                  <a:lnTo>
                    <a:pt x="2223" y="5708"/>
                  </a:lnTo>
                  <a:cubicBezTo>
                    <a:pt x="2223" y="4660"/>
                    <a:pt x="2544" y="3827"/>
                    <a:pt x="3163" y="3186"/>
                  </a:cubicBezTo>
                  <a:cubicBezTo>
                    <a:pt x="3805" y="2544"/>
                    <a:pt x="4510" y="2224"/>
                    <a:pt x="5322" y="2224"/>
                  </a:cubicBezTo>
                  <a:cubicBezTo>
                    <a:pt x="5835" y="2224"/>
                    <a:pt x="6220" y="2267"/>
                    <a:pt x="6519" y="2395"/>
                  </a:cubicBezTo>
                  <a:lnTo>
                    <a:pt x="7374" y="300"/>
                  </a:lnTo>
                  <a:cubicBezTo>
                    <a:pt x="6925" y="108"/>
                    <a:pt x="6348" y="1"/>
                    <a:pt x="568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6"/>
            <p:cNvSpPr/>
            <p:nvPr/>
          </p:nvSpPr>
          <p:spPr>
            <a:xfrm>
              <a:off x="4109500" y="2416900"/>
              <a:ext cx="254900" cy="436050"/>
            </a:xfrm>
            <a:custGeom>
              <a:avLst/>
              <a:gdLst/>
              <a:ahLst/>
              <a:cxnLst/>
              <a:rect l="l" t="t" r="r" b="b"/>
              <a:pathLst>
                <a:path w="10196" h="17442" extrusionOk="0">
                  <a:moveTo>
                    <a:pt x="0" y="1"/>
                  </a:moveTo>
                  <a:lnTo>
                    <a:pt x="0" y="17442"/>
                  </a:lnTo>
                  <a:lnTo>
                    <a:pt x="10196" y="17442"/>
                  </a:lnTo>
                  <a:lnTo>
                    <a:pt x="10196" y="15304"/>
                  </a:lnTo>
                  <a:lnTo>
                    <a:pt x="2244" y="15304"/>
                  </a:lnTo>
                  <a:lnTo>
                    <a:pt x="2244" y="9769"/>
                  </a:lnTo>
                  <a:lnTo>
                    <a:pt x="9426" y="9769"/>
                  </a:lnTo>
                  <a:lnTo>
                    <a:pt x="9426" y="7674"/>
                  </a:lnTo>
                  <a:lnTo>
                    <a:pt x="2244" y="7674"/>
                  </a:lnTo>
                  <a:lnTo>
                    <a:pt x="2244" y="2138"/>
                  </a:lnTo>
                  <a:lnTo>
                    <a:pt x="10196" y="2138"/>
                  </a:lnTo>
                  <a:lnTo>
                    <a:pt x="10196"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6"/>
            <p:cNvSpPr/>
            <p:nvPr/>
          </p:nvSpPr>
          <p:spPr>
            <a:xfrm>
              <a:off x="4388425" y="2416900"/>
              <a:ext cx="299800" cy="446200"/>
            </a:xfrm>
            <a:custGeom>
              <a:avLst/>
              <a:gdLst/>
              <a:ahLst/>
              <a:cxnLst/>
              <a:rect l="l" t="t" r="r" b="b"/>
              <a:pathLst>
                <a:path w="11992" h="17848" extrusionOk="0">
                  <a:moveTo>
                    <a:pt x="6049" y="7161"/>
                  </a:moveTo>
                  <a:cubicBezTo>
                    <a:pt x="7097" y="7161"/>
                    <a:pt x="7994" y="7546"/>
                    <a:pt x="8742" y="8336"/>
                  </a:cubicBezTo>
                  <a:cubicBezTo>
                    <a:pt x="9469" y="9106"/>
                    <a:pt x="9854" y="10153"/>
                    <a:pt x="9854" y="11478"/>
                  </a:cubicBezTo>
                  <a:cubicBezTo>
                    <a:pt x="9854" y="12804"/>
                    <a:pt x="9469" y="13851"/>
                    <a:pt x="8742" y="14620"/>
                  </a:cubicBezTo>
                  <a:cubicBezTo>
                    <a:pt x="7994" y="15411"/>
                    <a:pt x="7097" y="15796"/>
                    <a:pt x="6049" y="15796"/>
                  </a:cubicBezTo>
                  <a:cubicBezTo>
                    <a:pt x="5002" y="15796"/>
                    <a:pt x="4104" y="15390"/>
                    <a:pt x="3356" y="14620"/>
                  </a:cubicBezTo>
                  <a:cubicBezTo>
                    <a:pt x="2608" y="13830"/>
                    <a:pt x="2245" y="12782"/>
                    <a:pt x="2245" y="11478"/>
                  </a:cubicBezTo>
                  <a:cubicBezTo>
                    <a:pt x="2245" y="10175"/>
                    <a:pt x="2608" y="9127"/>
                    <a:pt x="3356" y="8358"/>
                  </a:cubicBezTo>
                  <a:cubicBezTo>
                    <a:pt x="4104" y="7567"/>
                    <a:pt x="5002" y="7161"/>
                    <a:pt x="6049" y="7161"/>
                  </a:cubicBezTo>
                  <a:close/>
                  <a:moveTo>
                    <a:pt x="9747" y="1"/>
                  </a:moveTo>
                  <a:lnTo>
                    <a:pt x="9747" y="5515"/>
                  </a:lnTo>
                  <a:lnTo>
                    <a:pt x="9854" y="7161"/>
                  </a:lnTo>
                  <a:lnTo>
                    <a:pt x="9747" y="7161"/>
                  </a:lnTo>
                  <a:cubicBezTo>
                    <a:pt x="9384" y="6584"/>
                    <a:pt x="8849" y="6092"/>
                    <a:pt x="8123" y="5707"/>
                  </a:cubicBezTo>
                  <a:cubicBezTo>
                    <a:pt x="7396" y="5323"/>
                    <a:pt x="6584" y="5109"/>
                    <a:pt x="5686" y="5109"/>
                  </a:cubicBezTo>
                  <a:cubicBezTo>
                    <a:pt x="4126" y="5109"/>
                    <a:pt x="2800" y="5729"/>
                    <a:pt x="1689" y="6947"/>
                  </a:cubicBezTo>
                  <a:cubicBezTo>
                    <a:pt x="556" y="8166"/>
                    <a:pt x="0" y="9683"/>
                    <a:pt x="0" y="11478"/>
                  </a:cubicBezTo>
                  <a:cubicBezTo>
                    <a:pt x="0" y="13274"/>
                    <a:pt x="556" y="14791"/>
                    <a:pt x="1689" y="16010"/>
                  </a:cubicBezTo>
                  <a:cubicBezTo>
                    <a:pt x="2800" y="17228"/>
                    <a:pt x="4126" y="17848"/>
                    <a:pt x="5686" y="17848"/>
                  </a:cubicBezTo>
                  <a:cubicBezTo>
                    <a:pt x="6584" y="17848"/>
                    <a:pt x="7396" y="17634"/>
                    <a:pt x="8123" y="17249"/>
                  </a:cubicBezTo>
                  <a:cubicBezTo>
                    <a:pt x="8849" y="16865"/>
                    <a:pt x="9384" y="16373"/>
                    <a:pt x="9747" y="15796"/>
                  </a:cubicBezTo>
                  <a:lnTo>
                    <a:pt x="9854" y="15796"/>
                  </a:lnTo>
                  <a:lnTo>
                    <a:pt x="9854" y="17442"/>
                  </a:lnTo>
                  <a:lnTo>
                    <a:pt x="11991" y="17442"/>
                  </a:lnTo>
                  <a:lnTo>
                    <a:pt x="11991"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6"/>
            <p:cNvSpPr/>
            <p:nvPr/>
          </p:nvSpPr>
          <p:spPr>
            <a:xfrm>
              <a:off x="4743225" y="2554775"/>
              <a:ext cx="264525" cy="308325"/>
            </a:xfrm>
            <a:custGeom>
              <a:avLst/>
              <a:gdLst/>
              <a:ahLst/>
              <a:cxnLst/>
              <a:rect l="l" t="t" r="r" b="b"/>
              <a:pathLst>
                <a:path w="10581" h="12333" extrusionOk="0">
                  <a:moveTo>
                    <a:pt x="1" y="0"/>
                  </a:moveTo>
                  <a:lnTo>
                    <a:pt x="1" y="7310"/>
                  </a:lnTo>
                  <a:cubicBezTo>
                    <a:pt x="1" y="8828"/>
                    <a:pt x="386" y="10046"/>
                    <a:pt x="1155" y="10965"/>
                  </a:cubicBezTo>
                  <a:cubicBezTo>
                    <a:pt x="1924" y="11863"/>
                    <a:pt x="3057" y="12333"/>
                    <a:pt x="4554" y="12333"/>
                  </a:cubicBezTo>
                  <a:cubicBezTo>
                    <a:pt x="5344" y="12333"/>
                    <a:pt x="6071" y="12119"/>
                    <a:pt x="6776" y="11734"/>
                  </a:cubicBezTo>
                  <a:cubicBezTo>
                    <a:pt x="7482" y="11328"/>
                    <a:pt x="7995" y="10837"/>
                    <a:pt x="8337" y="10281"/>
                  </a:cubicBezTo>
                  <a:lnTo>
                    <a:pt x="8422" y="10281"/>
                  </a:lnTo>
                  <a:lnTo>
                    <a:pt x="8422" y="11927"/>
                  </a:lnTo>
                  <a:lnTo>
                    <a:pt x="10581" y="11927"/>
                  </a:lnTo>
                  <a:lnTo>
                    <a:pt x="10581" y="0"/>
                  </a:lnTo>
                  <a:lnTo>
                    <a:pt x="8337" y="0"/>
                  </a:lnTo>
                  <a:lnTo>
                    <a:pt x="8337" y="6583"/>
                  </a:lnTo>
                  <a:cubicBezTo>
                    <a:pt x="8337" y="7545"/>
                    <a:pt x="8037" y="8400"/>
                    <a:pt x="7460" y="9148"/>
                  </a:cubicBezTo>
                  <a:cubicBezTo>
                    <a:pt x="6862" y="9896"/>
                    <a:pt x="6114" y="10281"/>
                    <a:pt x="5195" y="10281"/>
                  </a:cubicBezTo>
                  <a:cubicBezTo>
                    <a:pt x="3228" y="10281"/>
                    <a:pt x="2245" y="9170"/>
                    <a:pt x="2245" y="6947"/>
                  </a:cubicBezTo>
                  <a:lnTo>
                    <a:pt x="2245"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6"/>
            <p:cNvSpPr/>
            <p:nvPr/>
          </p:nvSpPr>
          <p:spPr>
            <a:xfrm>
              <a:off x="5048350" y="2544625"/>
              <a:ext cx="286425" cy="318475"/>
            </a:xfrm>
            <a:custGeom>
              <a:avLst/>
              <a:gdLst/>
              <a:ahLst/>
              <a:cxnLst/>
              <a:rect l="l" t="t" r="r" b="b"/>
              <a:pathLst>
                <a:path w="11457" h="12739" extrusionOk="0">
                  <a:moveTo>
                    <a:pt x="6135" y="0"/>
                  </a:moveTo>
                  <a:cubicBezTo>
                    <a:pt x="4361" y="0"/>
                    <a:pt x="2886" y="620"/>
                    <a:pt x="1732" y="1817"/>
                  </a:cubicBezTo>
                  <a:cubicBezTo>
                    <a:pt x="578" y="3035"/>
                    <a:pt x="0" y="4553"/>
                    <a:pt x="0" y="6369"/>
                  </a:cubicBezTo>
                  <a:cubicBezTo>
                    <a:pt x="0" y="8186"/>
                    <a:pt x="578" y="9704"/>
                    <a:pt x="1732" y="10922"/>
                  </a:cubicBezTo>
                  <a:cubicBezTo>
                    <a:pt x="2886" y="12119"/>
                    <a:pt x="4361" y="12739"/>
                    <a:pt x="6135" y="12739"/>
                  </a:cubicBezTo>
                  <a:cubicBezTo>
                    <a:pt x="7481" y="12739"/>
                    <a:pt x="8593" y="12397"/>
                    <a:pt x="9491" y="11734"/>
                  </a:cubicBezTo>
                  <a:cubicBezTo>
                    <a:pt x="10388" y="11093"/>
                    <a:pt x="11051" y="10260"/>
                    <a:pt x="11457" y="9298"/>
                  </a:cubicBezTo>
                  <a:lnTo>
                    <a:pt x="9448" y="8443"/>
                  </a:lnTo>
                  <a:cubicBezTo>
                    <a:pt x="8828" y="9939"/>
                    <a:pt x="7674" y="10687"/>
                    <a:pt x="5985" y="10687"/>
                  </a:cubicBezTo>
                  <a:cubicBezTo>
                    <a:pt x="5002" y="10687"/>
                    <a:pt x="4126" y="10281"/>
                    <a:pt x="3378" y="9469"/>
                  </a:cubicBezTo>
                  <a:cubicBezTo>
                    <a:pt x="2629" y="8656"/>
                    <a:pt x="2245" y="7631"/>
                    <a:pt x="2245" y="6369"/>
                  </a:cubicBezTo>
                  <a:cubicBezTo>
                    <a:pt x="2245" y="5108"/>
                    <a:pt x="2629" y="4082"/>
                    <a:pt x="3378" y="3270"/>
                  </a:cubicBezTo>
                  <a:cubicBezTo>
                    <a:pt x="4126" y="2458"/>
                    <a:pt x="5002" y="2052"/>
                    <a:pt x="5985" y="2052"/>
                  </a:cubicBezTo>
                  <a:cubicBezTo>
                    <a:pt x="7610" y="2052"/>
                    <a:pt x="8721" y="2800"/>
                    <a:pt x="9341" y="4296"/>
                  </a:cubicBezTo>
                  <a:lnTo>
                    <a:pt x="11371" y="3441"/>
                  </a:lnTo>
                  <a:cubicBezTo>
                    <a:pt x="10965" y="2458"/>
                    <a:pt x="10324" y="1624"/>
                    <a:pt x="9448" y="983"/>
                  </a:cubicBezTo>
                  <a:cubicBezTo>
                    <a:pt x="8571" y="342"/>
                    <a:pt x="7481" y="0"/>
                    <a:pt x="6135"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6"/>
            <p:cNvSpPr/>
            <p:nvPr/>
          </p:nvSpPr>
          <p:spPr>
            <a:xfrm>
              <a:off x="5358800" y="2544625"/>
              <a:ext cx="265600" cy="318475"/>
            </a:xfrm>
            <a:custGeom>
              <a:avLst/>
              <a:gdLst/>
              <a:ahLst/>
              <a:cxnLst/>
              <a:rect l="l" t="t" r="r" b="b"/>
              <a:pathLst>
                <a:path w="10624" h="12739" extrusionOk="0">
                  <a:moveTo>
                    <a:pt x="5644" y="6412"/>
                  </a:moveTo>
                  <a:cubicBezTo>
                    <a:pt x="6905" y="6412"/>
                    <a:pt x="7845" y="6669"/>
                    <a:pt x="8486" y="7203"/>
                  </a:cubicBezTo>
                  <a:cubicBezTo>
                    <a:pt x="8486" y="8144"/>
                    <a:pt x="8102" y="8956"/>
                    <a:pt x="7353" y="9640"/>
                  </a:cubicBezTo>
                  <a:cubicBezTo>
                    <a:pt x="6605" y="10345"/>
                    <a:pt x="5750" y="10687"/>
                    <a:pt x="4831" y="10687"/>
                  </a:cubicBezTo>
                  <a:cubicBezTo>
                    <a:pt x="4190" y="10687"/>
                    <a:pt x="3613" y="10516"/>
                    <a:pt x="3100" y="10174"/>
                  </a:cubicBezTo>
                  <a:cubicBezTo>
                    <a:pt x="2608" y="9832"/>
                    <a:pt x="2352" y="9362"/>
                    <a:pt x="2352" y="8785"/>
                  </a:cubicBezTo>
                  <a:cubicBezTo>
                    <a:pt x="2352" y="8144"/>
                    <a:pt x="2630" y="7588"/>
                    <a:pt x="3185" y="7118"/>
                  </a:cubicBezTo>
                  <a:cubicBezTo>
                    <a:pt x="3720" y="6647"/>
                    <a:pt x="4553" y="6412"/>
                    <a:pt x="5644" y="6412"/>
                  </a:cubicBezTo>
                  <a:close/>
                  <a:moveTo>
                    <a:pt x="5323" y="0"/>
                  </a:moveTo>
                  <a:cubicBezTo>
                    <a:pt x="3998" y="0"/>
                    <a:pt x="2908" y="321"/>
                    <a:pt x="2095" y="919"/>
                  </a:cubicBezTo>
                  <a:cubicBezTo>
                    <a:pt x="1283" y="1539"/>
                    <a:pt x="749" y="2202"/>
                    <a:pt x="471" y="2907"/>
                  </a:cubicBezTo>
                  <a:lnTo>
                    <a:pt x="2523" y="3783"/>
                  </a:lnTo>
                  <a:cubicBezTo>
                    <a:pt x="2715" y="3249"/>
                    <a:pt x="3079" y="2821"/>
                    <a:pt x="3592" y="2522"/>
                  </a:cubicBezTo>
                  <a:cubicBezTo>
                    <a:pt x="4126" y="2202"/>
                    <a:pt x="4724" y="2052"/>
                    <a:pt x="5366" y="2052"/>
                  </a:cubicBezTo>
                  <a:cubicBezTo>
                    <a:pt x="6242" y="2052"/>
                    <a:pt x="6990" y="2330"/>
                    <a:pt x="7589" y="2843"/>
                  </a:cubicBezTo>
                  <a:cubicBezTo>
                    <a:pt x="8187" y="3377"/>
                    <a:pt x="8486" y="4082"/>
                    <a:pt x="8486" y="4959"/>
                  </a:cubicBezTo>
                  <a:lnTo>
                    <a:pt x="8486" y="5301"/>
                  </a:lnTo>
                  <a:cubicBezTo>
                    <a:pt x="7653" y="4809"/>
                    <a:pt x="6563" y="4574"/>
                    <a:pt x="5237" y="4574"/>
                  </a:cubicBezTo>
                  <a:cubicBezTo>
                    <a:pt x="3763" y="4574"/>
                    <a:pt x="2523" y="4937"/>
                    <a:pt x="1518" y="5686"/>
                  </a:cubicBezTo>
                  <a:cubicBezTo>
                    <a:pt x="514" y="6412"/>
                    <a:pt x="1" y="7438"/>
                    <a:pt x="1" y="8742"/>
                  </a:cubicBezTo>
                  <a:cubicBezTo>
                    <a:pt x="1" y="9939"/>
                    <a:pt x="428" y="10901"/>
                    <a:pt x="1283" y="11627"/>
                  </a:cubicBezTo>
                  <a:cubicBezTo>
                    <a:pt x="2138" y="12354"/>
                    <a:pt x="3207" y="12739"/>
                    <a:pt x="4468" y="12739"/>
                  </a:cubicBezTo>
                  <a:cubicBezTo>
                    <a:pt x="6199" y="12739"/>
                    <a:pt x="7503" y="12055"/>
                    <a:pt x="8401" y="10687"/>
                  </a:cubicBezTo>
                  <a:lnTo>
                    <a:pt x="8486" y="10687"/>
                  </a:lnTo>
                  <a:lnTo>
                    <a:pt x="8486" y="12333"/>
                  </a:lnTo>
                  <a:lnTo>
                    <a:pt x="10624" y="12333"/>
                  </a:lnTo>
                  <a:lnTo>
                    <a:pt x="10624" y="5130"/>
                  </a:lnTo>
                  <a:cubicBezTo>
                    <a:pt x="10624" y="3505"/>
                    <a:pt x="10132" y="2244"/>
                    <a:pt x="9127" y="1347"/>
                  </a:cubicBezTo>
                  <a:cubicBezTo>
                    <a:pt x="8123" y="449"/>
                    <a:pt x="6840" y="0"/>
                    <a:pt x="5323"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6"/>
            <p:cNvSpPr/>
            <p:nvPr/>
          </p:nvSpPr>
          <p:spPr>
            <a:xfrm>
              <a:off x="5648425" y="2463400"/>
              <a:ext cx="194000" cy="394375"/>
            </a:xfrm>
            <a:custGeom>
              <a:avLst/>
              <a:gdLst/>
              <a:ahLst/>
              <a:cxnLst/>
              <a:rect l="l" t="t" r="r" b="b"/>
              <a:pathLst>
                <a:path w="7760" h="15775" extrusionOk="0">
                  <a:moveTo>
                    <a:pt x="2095" y="0"/>
                  </a:moveTo>
                  <a:lnTo>
                    <a:pt x="2095" y="3655"/>
                  </a:lnTo>
                  <a:lnTo>
                    <a:pt x="1" y="3655"/>
                  </a:lnTo>
                  <a:lnTo>
                    <a:pt x="1" y="5686"/>
                  </a:lnTo>
                  <a:lnTo>
                    <a:pt x="2095" y="5686"/>
                  </a:lnTo>
                  <a:lnTo>
                    <a:pt x="2095" y="11948"/>
                  </a:lnTo>
                  <a:cubicBezTo>
                    <a:pt x="2095" y="13167"/>
                    <a:pt x="2437" y="14128"/>
                    <a:pt x="3078" y="14791"/>
                  </a:cubicBezTo>
                  <a:cubicBezTo>
                    <a:pt x="3741" y="15454"/>
                    <a:pt x="4703" y="15774"/>
                    <a:pt x="5943" y="15774"/>
                  </a:cubicBezTo>
                  <a:cubicBezTo>
                    <a:pt x="6669" y="15774"/>
                    <a:pt x="7268" y="15667"/>
                    <a:pt x="7759" y="15475"/>
                  </a:cubicBezTo>
                  <a:lnTo>
                    <a:pt x="6968" y="13551"/>
                  </a:lnTo>
                  <a:cubicBezTo>
                    <a:pt x="6691" y="13680"/>
                    <a:pt x="6349" y="13744"/>
                    <a:pt x="5943" y="13744"/>
                  </a:cubicBezTo>
                  <a:cubicBezTo>
                    <a:pt x="4874" y="13744"/>
                    <a:pt x="4339" y="13081"/>
                    <a:pt x="4339" y="11777"/>
                  </a:cubicBezTo>
                  <a:lnTo>
                    <a:pt x="4339" y="5686"/>
                  </a:lnTo>
                  <a:lnTo>
                    <a:pt x="7268" y="5686"/>
                  </a:lnTo>
                  <a:lnTo>
                    <a:pt x="7268" y="3655"/>
                  </a:lnTo>
                  <a:lnTo>
                    <a:pt x="4339" y="3655"/>
                  </a:lnTo>
                  <a:lnTo>
                    <a:pt x="4339"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6"/>
            <p:cNvSpPr/>
            <p:nvPr/>
          </p:nvSpPr>
          <p:spPr>
            <a:xfrm>
              <a:off x="5861100" y="2412100"/>
              <a:ext cx="79100" cy="440850"/>
            </a:xfrm>
            <a:custGeom>
              <a:avLst/>
              <a:gdLst/>
              <a:ahLst/>
              <a:cxnLst/>
              <a:rect l="l" t="t" r="r" b="b"/>
              <a:pathLst>
                <a:path w="3164" h="17634" extrusionOk="0">
                  <a:moveTo>
                    <a:pt x="1582" y="0"/>
                  </a:moveTo>
                  <a:cubicBezTo>
                    <a:pt x="1155" y="0"/>
                    <a:pt x="770" y="150"/>
                    <a:pt x="471" y="471"/>
                  </a:cubicBezTo>
                  <a:cubicBezTo>
                    <a:pt x="150" y="770"/>
                    <a:pt x="0" y="1133"/>
                    <a:pt x="0" y="1582"/>
                  </a:cubicBezTo>
                  <a:cubicBezTo>
                    <a:pt x="0" y="2031"/>
                    <a:pt x="150" y="2394"/>
                    <a:pt x="471" y="2693"/>
                  </a:cubicBezTo>
                  <a:cubicBezTo>
                    <a:pt x="770" y="3014"/>
                    <a:pt x="1155" y="3164"/>
                    <a:pt x="1582" y="3164"/>
                  </a:cubicBezTo>
                  <a:cubicBezTo>
                    <a:pt x="2031" y="3164"/>
                    <a:pt x="2394" y="3014"/>
                    <a:pt x="2715" y="2693"/>
                  </a:cubicBezTo>
                  <a:cubicBezTo>
                    <a:pt x="3014" y="2394"/>
                    <a:pt x="3164" y="2031"/>
                    <a:pt x="3164" y="1582"/>
                  </a:cubicBezTo>
                  <a:cubicBezTo>
                    <a:pt x="3164" y="1133"/>
                    <a:pt x="3014" y="770"/>
                    <a:pt x="2715" y="471"/>
                  </a:cubicBezTo>
                  <a:cubicBezTo>
                    <a:pt x="2394" y="150"/>
                    <a:pt x="2031" y="0"/>
                    <a:pt x="1582" y="0"/>
                  </a:cubicBezTo>
                  <a:close/>
                  <a:moveTo>
                    <a:pt x="471" y="5707"/>
                  </a:moveTo>
                  <a:lnTo>
                    <a:pt x="471" y="17634"/>
                  </a:lnTo>
                  <a:lnTo>
                    <a:pt x="2715" y="17634"/>
                  </a:lnTo>
                  <a:lnTo>
                    <a:pt x="2715" y="5707"/>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6"/>
            <p:cNvSpPr/>
            <p:nvPr/>
          </p:nvSpPr>
          <p:spPr>
            <a:xfrm>
              <a:off x="5970650" y="2544625"/>
              <a:ext cx="306725" cy="318475"/>
            </a:xfrm>
            <a:custGeom>
              <a:avLst/>
              <a:gdLst/>
              <a:ahLst/>
              <a:cxnLst/>
              <a:rect l="l" t="t" r="r" b="b"/>
              <a:pathLst>
                <a:path w="12269" h="12739" extrusionOk="0">
                  <a:moveTo>
                    <a:pt x="6134" y="2052"/>
                  </a:moveTo>
                  <a:cubicBezTo>
                    <a:pt x="7182" y="2052"/>
                    <a:pt x="8101" y="2458"/>
                    <a:pt x="8870" y="3227"/>
                  </a:cubicBezTo>
                  <a:cubicBezTo>
                    <a:pt x="9640" y="4018"/>
                    <a:pt x="10025" y="5066"/>
                    <a:pt x="10025" y="6369"/>
                  </a:cubicBezTo>
                  <a:cubicBezTo>
                    <a:pt x="10025" y="7673"/>
                    <a:pt x="9640" y="8721"/>
                    <a:pt x="8870" y="9511"/>
                  </a:cubicBezTo>
                  <a:cubicBezTo>
                    <a:pt x="8101" y="10281"/>
                    <a:pt x="7182" y="10687"/>
                    <a:pt x="6134" y="10687"/>
                  </a:cubicBezTo>
                  <a:cubicBezTo>
                    <a:pt x="5087" y="10687"/>
                    <a:pt x="4168" y="10281"/>
                    <a:pt x="3399" y="9511"/>
                  </a:cubicBezTo>
                  <a:cubicBezTo>
                    <a:pt x="2629" y="8721"/>
                    <a:pt x="2244" y="7673"/>
                    <a:pt x="2244" y="6369"/>
                  </a:cubicBezTo>
                  <a:cubicBezTo>
                    <a:pt x="2244" y="5066"/>
                    <a:pt x="2629" y="4018"/>
                    <a:pt x="3399" y="3227"/>
                  </a:cubicBezTo>
                  <a:cubicBezTo>
                    <a:pt x="4168" y="2458"/>
                    <a:pt x="5087" y="2052"/>
                    <a:pt x="6134" y="2052"/>
                  </a:cubicBezTo>
                  <a:close/>
                  <a:moveTo>
                    <a:pt x="6134" y="0"/>
                  </a:moveTo>
                  <a:cubicBezTo>
                    <a:pt x="4339" y="0"/>
                    <a:pt x="2886" y="620"/>
                    <a:pt x="1731" y="1817"/>
                  </a:cubicBezTo>
                  <a:cubicBezTo>
                    <a:pt x="577" y="3035"/>
                    <a:pt x="0" y="4553"/>
                    <a:pt x="0" y="6369"/>
                  </a:cubicBezTo>
                  <a:cubicBezTo>
                    <a:pt x="0" y="8186"/>
                    <a:pt x="577" y="9704"/>
                    <a:pt x="1731" y="10922"/>
                  </a:cubicBezTo>
                  <a:cubicBezTo>
                    <a:pt x="2886" y="12119"/>
                    <a:pt x="4339" y="12739"/>
                    <a:pt x="6134" y="12739"/>
                  </a:cubicBezTo>
                  <a:cubicBezTo>
                    <a:pt x="7930" y="12739"/>
                    <a:pt x="9383" y="12119"/>
                    <a:pt x="10537" y="10922"/>
                  </a:cubicBezTo>
                  <a:cubicBezTo>
                    <a:pt x="11692" y="9704"/>
                    <a:pt x="12269" y="8186"/>
                    <a:pt x="12269" y="6369"/>
                  </a:cubicBezTo>
                  <a:cubicBezTo>
                    <a:pt x="12269" y="4553"/>
                    <a:pt x="11692" y="3035"/>
                    <a:pt x="10537" y="1817"/>
                  </a:cubicBezTo>
                  <a:cubicBezTo>
                    <a:pt x="9383" y="620"/>
                    <a:pt x="7930" y="0"/>
                    <a:pt x="6134"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6"/>
            <p:cNvSpPr/>
            <p:nvPr/>
          </p:nvSpPr>
          <p:spPr>
            <a:xfrm>
              <a:off x="6317975" y="2544625"/>
              <a:ext cx="264525" cy="308325"/>
            </a:xfrm>
            <a:custGeom>
              <a:avLst/>
              <a:gdLst/>
              <a:ahLst/>
              <a:cxnLst/>
              <a:rect l="l" t="t" r="r" b="b"/>
              <a:pathLst>
                <a:path w="10581" h="12333" extrusionOk="0">
                  <a:moveTo>
                    <a:pt x="6028" y="0"/>
                  </a:moveTo>
                  <a:cubicBezTo>
                    <a:pt x="5215" y="0"/>
                    <a:pt x="4467" y="214"/>
                    <a:pt x="3783" y="598"/>
                  </a:cubicBezTo>
                  <a:cubicBezTo>
                    <a:pt x="3078" y="1005"/>
                    <a:pt x="2565" y="1496"/>
                    <a:pt x="2245" y="2052"/>
                  </a:cubicBezTo>
                  <a:lnTo>
                    <a:pt x="2138" y="2052"/>
                  </a:lnTo>
                  <a:lnTo>
                    <a:pt x="2138" y="406"/>
                  </a:lnTo>
                  <a:lnTo>
                    <a:pt x="0" y="406"/>
                  </a:lnTo>
                  <a:lnTo>
                    <a:pt x="0" y="12333"/>
                  </a:lnTo>
                  <a:lnTo>
                    <a:pt x="2245" y="12333"/>
                  </a:lnTo>
                  <a:lnTo>
                    <a:pt x="2245" y="5728"/>
                  </a:lnTo>
                  <a:cubicBezTo>
                    <a:pt x="2245" y="4766"/>
                    <a:pt x="2544" y="3911"/>
                    <a:pt x="3121" y="3163"/>
                  </a:cubicBezTo>
                  <a:cubicBezTo>
                    <a:pt x="3698" y="2437"/>
                    <a:pt x="4467" y="2052"/>
                    <a:pt x="5386" y="2052"/>
                  </a:cubicBezTo>
                  <a:cubicBezTo>
                    <a:pt x="7353" y="2052"/>
                    <a:pt x="8336" y="3163"/>
                    <a:pt x="8336" y="5365"/>
                  </a:cubicBezTo>
                  <a:lnTo>
                    <a:pt x="8336" y="12333"/>
                  </a:lnTo>
                  <a:lnTo>
                    <a:pt x="10580" y="12333"/>
                  </a:lnTo>
                  <a:lnTo>
                    <a:pt x="10580" y="5023"/>
                  </a:lnTo>
                  <a:cubicBezTo>
                    <a:pt x="10580" y="3505"/>
                    <a:pt x="10196" y="2287"/>
                    <a:pt x="9405" y="1368"/>
                  </a:cubicBezTo>
                  <a:cubicBezTo>
                    <a:pt x="8635" y="470"/>
                    <a:pt x="7503" y="0"/>
                    <a:pt x="6028"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Google Marketing Platform Cover Slide">
  <p:cSld name="CUSTOM_2_2">
    <p:bg>
      <p:bgPr>
        <a:solidFill>
          <a:srgbClr val="FFFFFF"/>
        </a:solidFill>
        <a:effectLst/>
      </p:bgPr>
    </p:bg>
    <p:spTree>
      <p:nvGrpSpPr>
        <p:cNvPr id="1" name="Shape 127"/>
        <p:cNvGrpSpPr/>
        <p:nvPr/>
      </p:nvGrpSpPr>
      <p:grpSpPr>
        <a:xfrm>
          <a:off x="0" y="0"/>
          <a:ext cx="0" cy="0"/>
          <a:chOff x="0" y="0"/>
          <a:chExt cx="0" cy="0"/>
        </a:xfrm>
      </p:grpSpPr>
      <p:grpSp>
        <p:nvGrpSpPr>
          <p:cNvPr id="128" name="Google Shape;128;p17"/>
          <p:cNvGrpSpPr/>
          <p:nvPr/>
        </p:nvGrpSpPr>
        <p:grpSpPr>
          <a:xfrm>
            <a:off x="470223" y="294735"/>
            <a:ext cx="1549884" cy="179520"/>
            <a:chOff x="1078650" y="2368275"/>
            <a:chExt cx="5503850" cy="637500"/>
          </a:xfrm>
        </p:grpSpPr>
        <p:sp>
          <p:nvSpPr>
            <p:cNvPr id="129" name="Google Shape;129;p17"/>
            <p:cNvSpPr/>
            <p:nvPr/>
          </p:nvSpPr>
          <p:spPr>
            <a:xfrm>
              <a:off x="1078650" y="2368275"/>
              <a:ext cx="482000" cy="494300"/>
            </a:xfrm>
            <a:custGeom>
              <a:avLst/>
              <a:gdLst/>
              <a:ahLst/>
              <a:cxnLst/>
              <a:rect l="l" t="t" r="r" b="b"/>
              <a:pathLst>
                <a:path w="19280" h="19772" extrusionOk="0">
                  <a:moveTo>
                    <a:pt x="10025" y="1"/>
                  </a:moveTo>
                  <a:cubicBezTo>
                    <a:pt x="4574" y="1"/>
                    <a:pt x="0" y="4425"/>
                    <a:pt x="0" y="9897"/>
                  </a:cubicBezTo>
                  <a:cubicBezTo>
                    <a:pt x="0" y="15347"/>
                    <a:pt x="4574" y="19772"/>
                    <a:pt x="10025" y="19772"/>
                  </a:cubicBezTo>
                  <a:cubicBezTo>
                    <a:pt x="12974" y="19772"/>
                    <a:pt x="15197" y="18810"/>
                    <a:pt x="16929" y="17014"/>
                  </a:cubicBezTo>
                  <a:cubicBezTo>
                    <a:pt x="18724" y="15219"/>
                    <a:pt x="19280" y="12718"/>
                    <a:pt x="19280" y="10688"/>
                  </a:cubicBezTo>
                  <a:cubicBezTo>
                    <a:pt x="19280" y="10068"/>
                    <a:pt x="19216" y="9469"/>
                    <a:pt x="19130" y="8999"/>
                  </a:cubicBezTo>
                  <a:lnTo>
                    <a:pt x="10046" y="8999"/>
                  </a:lnTo>
                  <a:lnTo>
                    <a:pt x="10046" y="11692"/>
                  </a:lnTo>
                  <a:lnTo>
                    <a:pt x="16501" y="11692"/>
                  </a:lnTo>
                  <a:cubicBezTo>
                    <a:pt x="16309" y="13210"/>
                    <a:pt x="15796" y="14321"/>
                    <a:pt x="15026" y="15091"/>
                  </a:cubicBezTo>
                  <a:cubicBezTo>
                    <a:pt x="14086" y="16031"/>
                    <a:pt x="12611" y="17078"/>
                    <a:pt x="10025" y="17078"/>
                  </a:cubicBezTo>
                  <a:cubicBezTo>
                    <a:pt x="6049" y="17078"/>
                    <a:pt x="2929" y="13872"/>
                    <a:pt x="2929" y="9897"/>
                  </a:cubicBezTo>
                  <a:cubicBezTo>
                    <a:pt x="2929" y="5900"/>
                    <a:pt x="6049" y="2694"/>
                    <a:pt x="10025" y="2694"/>
                  </a:cubicBezTo>
                  <a:cubicBezTo>
                    <a:pt x="12184" y="2694"/>
                    <a:pt x="13744" y="3549"/>
                    <a:pt x="14898" y="4617"/>
                  </a:cubicBezTo>
                  <a:lnTo>
                    <a:pt x="16800" y="2715"/>
                  </a:lnTo>
                  <a:cubicBezTo>
                    <a:pt x="15197" y="1176"/>
                    <a:pt x="13039" y="1"/>
                    <a:pt x="10025"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7"/>
            <p:cNvSpPr/>
            <p:nvPr/>
          </p:nvSpPr>
          <p:spPr>
            <a:xfrm>
              <a:off x="1581475" y="2544075"/>
              <a:ext cx="319575" cy="318500"/>
            </a:xfrm>
            <a:custGeom>
              <a:avLst/>
              <a:gdLst/>
              <a:ahLst/>
              <a:cxnLst/>
              <a:rect l="l" t="t" r="r" b="b"/>
              <a:pathLst>
                <a:path w="12783" h="12740" extrusionOk="0">
                  <a:moveTo>
                    <a:pt x="6391" y="2523"/>
                  </a:moveTo>
                  <a:cubicBezTo>
                    <a:pt x="8336" y="2523"/>
                    <a:pt x="9982" y="4083"/>
                    <a:pt x="9982" y="6370"/>
                  </a:cubicBezTo>
                  <a:cubicBezTo>
                    <a:pt x="9982" y="8636"/>
                    <a:pt x="8336"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7"/>
            <p:cNvSpPr/>
            <p:nvPr/>
          </p:nvSpPr>
          <p:spPr>
            <a:xfrm>
              <a:off x="1927200" y="2544075"/>
              <a:ext cx="319575" cy="318500"/>
            </a:xfrm>
            <a:custGeom>
              <a:avLst/>
              <a:gdLst/>
              <a:ahLst/>
              <a:cxnLst/>
              <a:rect l="l" t="t" r="r" b="b"/>
              <a:pathLst>
                <a:path w="12783" h="12740" extrusionOk="0">
                  <a:moveTo>
                    <a:pt x="6391" y="2523"/>
                  </a:moveTo>
                  <a:cubicBezTo>
                    <a:pt x="8315" y="2523"/>
                    <a:pt x="9982" y="4083"/>
                    <a:pt x="9982" y="6370"/>
                  </a:cubicBezTo>
                  <a:cubicBezTo>
                    <a:pt x="9982" y="8636"/>
                    <a:pt x="8315"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FAB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7"/>
            <p:cNvSpPr/>
            <p:nvPr/>
          </p:nvSpPr>
          <p:spPr>
            <a:xfrm>
              <a:off x="2272400" y="2544075"/>
              <a:ext cx="304600" cy="461700"/>
            </a:xfrm>
            <a:custGeom>
              <a:avLst/>
              <a:gdLst/>
              <a:ahLst/>
              <a:cxnLst/>
              <a:rect l="l" t="t" r="r" b="b"/>
              <a:pathLst>
                <a:path w="12184" h="18468" extrusionOk="0">
                  <a:moveTo>
                    <a:pt x="6348" y="2523"/>
                  </a:moveTo>
                  <a:cubicBezTo>
                    <a:pt x="8250" y="2523"/>
                    <a:pt x="9747" y="4147"/>
                    <a:pt x="9747" y="6413"/>
                  </a:cubicBezTo>
                  <a:cubicBezTo>
                    <a:pt x="9747" y="8614"/>
                    <a:pt x="8250" y="10239"/>
                    <a:pt x="6348" y="10239"/>
                  </a:cubicBezTo>
                  <a:cubicBezTo>
                    <a:pt x="4425" y="10239"/>
                    <a:pt x="2800" y="8614"/>
                    <a:pt x="2800" y="6413"/>
                  </a:cubicBezTo>
                  <a:cubicBezTo>
                    <a:pt x="2800" y="4169"/>
                    <a:pt x="4425" y="2523"/>
                    <a:pt x="6348" y="2523"/>
                  </a:cubicBezTo>
                  <a:close/>
                  <a:moveTo>
                    <a:pt x="6092" y="1"/>
                  </a:moveTo>
                  <a:cubicBezTo>
                    <a:pt x="2907" y="1"/>
                    <a:pt x="0" y="2801"/>
                    <a:pt x="0" y="6413"/>
                  </a:cubicBezTo>
                  <a:cubicBezTo>
                    <a:pt x="0" y="9982"/>
                    <a:pt x="2907" y="12740"/>
                    <a:pt x="6092" y="12740"/>
                  </a:cubicBezTo>
                  <a:cubicBezTo>
                    <a:pt x="7631" y="12740"/>
                    <a:pt x="8828" y="12077"/>
                    <a:pt x="9447" y="11307"/>
                  </a:cubicBezTo>
                  <a:lnTo>
                    <a:pt x="9554" y="11307"/>
                  </a:lnTo>
                  <a:lnTo>
                    <a:pt x="9554" y="12227"/>
                  </a:lnTo>
                  <a:cubicBezTo>
                    <a:pt x="9554" y="14663"/>
                    <a:pt x="8250" y="15967"/>
                    <a:pt x="6156" y="15967"/>
                  </a:cubicBezTo>
                  <a:cubicBezTo>
                    <a:pt x="4446" y="15967"/>
                    <a:pt x="3377" y="14727"/>
                    <a:pt x="2950" y="13680"/>
                  </a:cubicBezTo>
                  <a:lnTo>
                    <a:pt x="513" y="14706"/>
                  </a:lnTo>
                  <a:cubicBezTo>
                    <a:pt x="1197" y="16395"/>
                    <a:pt x="3057" y="18468"/>
                    <a:pt x="6156" y="18468"/>
                  </a:cubicBezTo>
                  <a:cubicBezTo>
                    <a:pt x="9426" y="18468"/>
                    <a:pt x="12183" y="16544"/>
                    <a:pt x="12183" y="11842"/>
                  </a:cubicBezTo>
                  <a:lnTo>
                    <a:pt x="12183" y="428"/>
                  </a:lnTo>
                  <a:lnTo>
                    <a:pt x="9554" y="428"/>
                  </a:lnTo>
                  <a:lnTo>
                    <a:pt x="9554" y="1433"/>
                  </a:lnTo>
                  <a:lnTo>
                    <a:pt x="9447" y="1433"/>
                  </a:lnTo>
                  <a:cubicBezTo>
                    <a:pt x="8828" y="685"/>
                    <a:pt x="7631" y="1"/>
                    <a:pt x="6092"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7"/>
            <p:cNvSpPr/>
            <p:nvPr/>
          </p:nvSpPr>
          <p:spPr>
            <a:xfrm>
              <a:off x="2621325" y="2384850"/>
              <a:ext cx="70025" cy="468100"/>
            </a:xfrm>
            <a:custGeom>
              <a:avLst/>
              <a:gdLst/>
              <a:ahLst/>
              <a:cxnLst/>
              <a:rect l="l" t="t" r="r" b="b"/>
              <a:pathLst>
                <a:path w="2801" h="18724" extrusionOk="0">
                  <a:moveTo>
                    <a:pt x="0" y="0"/>
                  </a:moveTo>
                  <a:lnTo>
                    <a:pt x="0" y="18724"/>
                  </a:lnTo>
                  <a:lnTo>
                    <a:pt x="2800" y="18724"/>
                  </a:lnTo>
                  <a:lnTo>
                    <a:pt x="2800" y="0"/>
                  </a:lnTo>
                  <a:close/>
                </a:path>
              </a:pathLst>
            </a:cu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7"/>
            <p:cNvSpPr/>
            <p:nvPr/>
          </p:nvSpPr>
          <p:spPr>
            <a:xfrm>
              <a:off x="2721775" y="2544075"/>
              <a:ext cx="293925" cy="318500"/>
            </a:xfrm>
            <a:custGeom>
              <a:avLst/>
              <a:gdLst/>
              <a:ahLst/>
              <a:cxnLst/>
              <a:rect l="l" t="t" r="r" b="b"/>
              <a:pathLst>
                <a:path w="11757" h="12740" extrusionOk="0">
                  <a:moveTo>
                    <a:pt x="6114" y="2459"/>
                  </a:moveTo>
                  <a:cubicBezTo>
                    <a:pt x="7225" y="2459"/>
                    <a:pt x="8166" y="3014"/>
                    <a:pt x="8465" y="3827"/>
                  </a:cubicBezTo>
                  <a:lnTo>
                    <a:pt x="2779" y="6178"/>
                  </a:lnTo>
                  <a:cubicBezTo>
                    <a:pt x="2715" y="3720"/>
                    <a:pt x="4682" y="2459"/>
                    <a:pt x="6114" y="2459"/>
                  </a:cubicBezTo>
                  <a:close/>
                  <a:moveTo>
                    <a:pt x="6007" y="1"/>
                  </a:moveTo>
                  <a:cubicBezTo>
                    <a:pt x="2737" y="1"/>
                    <a:pt x="1" y="2587"/>
                    <a:pt x="1" y="6370"/>
                  </a:cubicBezTo>
                  <a:cubicBezTo>
                    <a:pt x="1" y="9940"/>
                    <a:pt x="2715" y="12740"/>
                    <a:pt x="6327" y="12740"/>
                  </a:cubicBezTo>
                  <a:cubicBezTo>
                    <a:pt x="9256" y="12740"/>
                    <a:pt x="10944" y="10966"/>
                    <a:pt x="11628" y="9918"/>
                  </a:cubicBezTo>
                  <a:lnTo>
                    <a:pt x="9469" y="8486"/>
                  </a:lnTo>
                  <a:cubicBezTo>
                    <a:pt x="8743" y="9533"/>
                    <a:pt x="7759" y="10239"/>
                    <a:pt x="6327" y="10239"/>
                  </a:cubicBezTo>
                  <a:cubicBezTo>
                    <a:pt x="4895" y="10239"/>
                    <a:pt x="3891" y="9576"/>
                    <a:pt x="3228" y="8315"/>
                  </a:cubicBezTo>
                  <a:lnTo>
                    <a:pt x="11756" y="4788"/>
                  </a:lnTo>
                  <a:lnTo>
                    <a:pt x="11457" y="4062"/>
                  </a:lnTo>
                  <a:cubicBezTo>
                    <a:pt x="10944" y="2630"/>
                    <a:pt x="9320" y="1"/>
                    <a:pt x="6007"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7"/>
            <p:cNvSpPr/>
            <p:nvPr/>
          </p:nvSpPr>
          <p:spPr>
            <a:xfrm>
              <a:off x="3193625" y="2414225"/>
              <a:ext cx="206800" cy="438725"/>
            </a:xfrm>
            <a:custGeom>
              <a:avLst/>
              <a:gdLst/>
              <a:ahLst/>
              <a:cxnLst/>
              <a:rect l="l" t="t" r="r" b="b"/>
              <a:pathLst>
                <a:path w="8272" h="17549" extrusionOk="0">
                  <a:moveTo>
                    <a:pt x="6476" y="1"/>
                  </a:moveTo>
                  <a:cubicBezTo>
                    <a:pt x="5215" y="1"/>
                    <a:pt x="4189" y="386"/>
                    <a:pt x="3398" y="1112"/>
                  </a:cubicBezTo>
                  <a:cubicBezTo>
                    <a:pt x="2629" y="1839"/>
                    <a:pt x="2244" y="2822"/>
                    <a:pt x="2244" y="4040"/>
                  </a:cubicBezTo>
                  <a:lnTo>
                    <a:pt x="2244" y="5622"/>
                  </a:lnTo>
                  <a:lnTo>
                    <a:pt x="0" y="5622"/>
                  </a:lnTo>
                  <a:lnTo>
                    <a:pt x="0" y="7653"/>
                  </a:lnTo>
                  <a:lnTo>
                    <a:pt x="2244" y="7653"/>
                  </a:lnTo>
                  <a:lnTo>
                    <a:pt x="2244" y="17549"/>
                  </a:lnTo>
                  <a:lnTo>
                    <a:pt x="4467" y="17549"/>
                  </a:lnTo>
                  <a:lnTo>
                    <a:pt x="4467" y="7653"/>
                  </a:lnTo>
                  <a:lnTo>
                    <a:pt x="7588" y="7653"/>
                  </a:lnTo>
                  <a:lnTo>
                    <a:pt x="7588" y="5622"/>
                  </a:lnTo>
                  <a:lnTo>
                    <a:pt x="4467" y="5622"/>
                  </a:lnTo>
                  <a:lnTo>
                    <a:pt x="4467" y="4105"/>
                  </a:lnTo>
                  <a:cubicBezTo>
                    <a:pt x="4467" y="3442"/>
                    <a:pt x="4660" y="2929"/>
                    <a:pt x="5044" y="2587"/>
                  </a:cubicBezTo>
                  <a:cubicBezTo>
                    <a:pt x="5408" y="2224"/>
                    <a:pt x="5899" y="2053"/>
                    <a:pt x="6476" y="2053"/>
                  </a:cubicBezTo>
                  <a:cubicBezTo>
                    <a:pt x="6904" y="2053"/>
                    <a:pt x="7246" y="2117"/>
                    <a:pt x="7502" y="2245"/>
                  </a:cubicBezTo>
                  <a:lnTo>
                    <a:pt x="8272" y="321"/>
                  </a:lnTo>
                  <a:cubicBezTo>
                    <a:pt x="7780" y="108"/>
                    <a:pt x="7182" y="1"/>
                    <a:pt x="647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7"/>
            <p:cNvSpPr/>
            <p:nvPr/>
          </p:nvSpPr>
          <p:spPr>
            <a:xfrm>
              <a:off x="3397200" y="2544625"/>
              <a:ext cx="307275" cy="318475"/>
            </a:xfrm>
            <a:custGeom>
              <a:avLst/>
              <a:gdLst/>
              <a:ahLst/>
              <a:cxnLst/>
              <a:rect l="l" t="t" r="r" b="b"/>
              <a:pathLst>
                <a:path w="12291" h="12739" extrusionOk="0">
                  <a:moveTo>
                    <a:pt x="6156" y="2052"/>
                  </a:moveTo>
                  <a:cubicBezTo>
                    <a:pt x="7204" y="2052"/>
                    <a:pt x="8123" y="2458"/>
                    <a:pt x="8892" y="3227"/>
                  </a:cubicBezTo>
                  <a:cubicBezTo>
                    <a:pt x="9662" y="4018"/>
                    <a:pt x="10046" y="5066"/>
                    <a:pt x="10046" y="6369"/>
                  </a:cubicBezTo>
                  <a:cubicBezTo>
                    <a:pt x="10046" y="7673"/>
                    <a:pt x="9662" y="8721"/>
                    <a:pt x="8892" y="9511"/>
                  </a:cubicBezTo>
                  <a:cubicBezTo>
                    <a:pt x="8123" y="10281"/>
                    <a:pt x="7204" y="10687"/>
                    <a:pt x="6156" y="10687"/>
                  </a:cubicBezTo>
                  <a:cubicBezTo>
                    <a:pt x="5088" y="10687"/>
                    <a:pt x="4168" y="10281"/>
                    <a:pt x="3399" y="9511"/>
                  </a:cubicBezTo>
                  <a:cubicBezTo>
                    <a:pt x="2630" y="8721"/>
                    <a:pt x="2245" y="7673"/>
                    <a:pt x="2245" y="6369"/>
                  </a:cubicBezTo>
                  <a:cubicBezTo>
                    <a:pt x="2245" y="5066"/>
                    <a:pt x="2630" y="4018"/>
                    <a:pt x="3399" y="3227"/>
                  </a:cubicBezTo>
                  <a:cubicBezTo>
                    <a:pt x="4168" y="2458"/>
                    <a:pt x="5088" y="2052"/>
                    <a:pt x="6156" y="2052"/>
                  </a:cubicBezTo>
                  <a:close/>
                  <a:moveTo>
                    <a:pt x="6156" y="0"/>
                  </a:moveTo>
                  <a:cubicBezTo>
                    <a:pt x="4361" y="0"/>
                    <a:pt x="2886" y="620"/>
                    <a:pt x="1732" y="1817"/>
                  </a:cubicBezTo>
                  <a:cubicBezTo>
                    <a:pt x="578" y="3035"/>
                    <a:pt x="1" y="4553"/>
                    <a:pt x="1" y="6369"/>
                  </a:cubicBezTo>
                  <a:cubicBezTo>
                    <a:pt x="1" y="8186"/>
                    <a:pt x="578" y="9704"/>
                    <a:pt x="1732" y="10922"/>
                  </a:cubicBezTo>
                  <a:cubicBezTo>
                    <a:pt x="2886" y="12119"/>
                    <a:pt x="4361" y="12739"/>
                    <a:pt x="6156" y="12739"/>
                  </a:cubicBezTo>
                  <a:cubicBezTo>
                    <a:pt x="7930" y="12739"/>
                    <a:pt x="9405" y="12119"/>
                    <a:pt x="10559" y="10922"/>
                  </a:cubicBezTo>
                  <a:cubicBezTo>
                    <a:pt x="11714" y="9704"/>
                    <a:pt x="12291" y="8186"/>
                    <a:pt x="12291" y="6369"/>
                  </a:cubicBezTo>
                  <a:cubicBezTo>
                    <a:pt x="12291" y="4553"/>
                    <a:pt x="11714" y="3035"/>
                    <a:pt x="10559" y="1817"/>
                  </a:cubicBezTo>
                  <a:cubicBezTo>
                    <a:pt x="9405" y="620"/>
                    <a:pt x="7930" y="0"/>
                    <a:pt x="6156"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7"/>
            <p:cNvSpPr/>
            <p:nvPr/>
          </p:nvSpPr>
          <p:spPr>
            <a:xfrm>
              <a:off x="3745075" y="2547275"/>
              <a:ext cx="184375" cy="305675"/>
            </a:xfrm>
            <a:custGeom>
              <a:avLst/>
              <a:gdLst/>
              <a:ahLst/>
              <a:cxnLst/>
              <a:rect l="l" t="t" r="r" b="b"/>
              <a:pathLst>
                <a:path w="7375" h="12227" extrusionOk="0">
                  <a:moveTo>
                    <a:pt x="5686" y="1"/>
                  </a:moveTo>
                  <a:cubicBezTo>
                    <a:pt x="5023" y="1"/>
                    <a:pt x="4339" y="215"/>
                    <a:pt x="3634" y="642"/>
                  </a:cubicBezTo>
                  <a:cubicBezTo>
                    <a:pt x="2928" y="1048"/>
                    <a:pt x="2458" y="1604"/>
                    <a:pt x="2223" y="2245"/>
                  </a:cubicBezTo>
                  <a:lnTo>
                    <a:pt x="2137" y="2245"/>
                  </a:lnTo>
                  <a:lnTo>
                    <a:pt x="2137" y="300"/>
                  </a:lnTo>
                  <a:lnTo>
                    <a:pt x="0" y="300"/>
                  </a:lnTo>
                  <a:lnTo>
                    <a:pt x="0" y="12227"/>
                  </a:lnTo>
                  <a:lnTo>
                    <a:pt x="2223" y="12227"/>
                  </a:lnTo>
                  <a:lnTo>
                    <a:pt x="2223" y="5708"/>
                  </a:lnTo>
                  <a:cubicBezTo>
                    <a:pt x="2223" y="4660"/>
                    <a:pt x="2544" y="3827"/>
                    <a:pt x="3163" y="3186"/>
                  </a:cubicBezTo>
                  <a:cubicBezTo>
                    <a:pt x="3805" y="2544"/>
                    <a:pt x="4510" y="2224"/>
                    <a:pt x="5322" y="2224"/>
                  </a:cubicBezTo>
                  <a:cubicBezTo>
                    <a:pt x="5835" y="2224"/>
                    <a:pt x="6220" y="2267"/>
                    <a:pt x="6519" y="2395"/>
                  </a:cubicBezTo>
                  <a:lnTo>
                    <a:pt x="7374" y="300"/>
                  </a:lnTo>
                  <a:cubicBezTo>
                    <a:pt x="6925" y="108"/>
                    <a:pt x="6348" y="1"/>
                    <a:pt x="568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7"/>
            <p:cNvSpPr/>
            <p:nvPr/>
          </p:nvSpPr>
          <p:spPr>
            <a:xfrm>
              <a:off x="4109500" y="2416900"/>
              <a:ext cx="254900" cy="436050"/>
            </a:xfrm>
            <a:custGeom>
              <a:avLst/>
              <a:gdLst/>
              <a:ahLst/>
              <a:cxnLst/>
              <a:rect l="l" t="t" r="r" b="b"/>
              <a:pathLst>
                <a:path w="10196" h="17442" extrusionOk="0">
                  <a:moveTo>
                    <a:pt x="0" y="1"/>
                  </a:moveTo>
                  <a:lnTo>
                    <a:pt x="0" y="17442"/>
                  </a:lnTo>
                  <a:lnTo>
                    <a:pt x="10196" y="17442"/>
                  </a:lnTo>
                  <a:lnTo>
                    <a:pt x="10196" y="15304"/>
                  </a:lnTo>
                  <a:lnTo>
                    <a:pt x="2244" y="15304"/>
                  </a:lnTo>
                  <a:lnTo>
                    <a:pt x="2244" y="9769"/>
                  </a:lnTo>
                  <a:lnTo>
                    <a:pt x="9426" y="9769"/>
                  </a:lnTo>
                  <a:lnTo>
                    <a:pt x="9426" y="7674"/>
                  </a:lnTo>
                  <a:lnTo>
                    <a:pt x="2244" y="7674"/>
                  </a:lnTo>
                  <a:lnTo>
                    <a:pt x="2244" y="2138"/>
                  </a:lnTo>
                  <a:lnTo>
                    <a:pt x="10196" y="2138"/>
                  </a:lnTo>
                  <a:lnTo>
                    <a:pt x="10196"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7"/>
            <p:cNvSpPr/>
            <p:nvPr/>
          </p:nvSpPr>
          <p:spPr>
            <a:xfrm>
              <a:off x="4388425" y="2416900"/>
              <a:ext cx="299800" cy="446200"/>
            </a:xfrm>
            <a:custGeom>
              <a:avLst/>
              <a:gdLst/>
              <a:ahLst/>
              <a:cxnLst/>
              <a:rect l="l" t="t" r="r" b="b"/>
              <a:pathLst>
                <a:path w="11992" h="17848" extrusionOk="0">
                  <a:moveTo>
                    <a:pt x="6049" y="7161"/>
                  </a:moveTo>
                  <a:cubicBezTo>
                    <a:pt x="7097" y="7161"/>
                    <a:pt x="7994" y="7546"/>
                    <a:pt x="8742" y="8336"/>
                  </a:cubicBezTo>
                  <a:cubicBezTo>
                    <a:pt x="9469" y="9106"/>
                    <a:pt x="9854" y="10153"/>
                    <a:pt x="9854" y="11478"/>
                  </a:cubicBezTo>
                  <a:cubicBezTo>
                    <a:pt x="9854" y="12804"/>
                    <a:pt x="9469" y="13851"/>
                    <a:pt x="8742" y="14620"/>
                  </a:cubicBezTo>
                  <a:cubicBezTo>
                    <a:pt x="7994" y="15411"/>
                    <a:pt x="7097" y="15796"/>
                    <a:pt x="6049" y="15796"/>
                  </a:cubicBezTo>
                  <a:cubicBezTo>
                    <a:pt x="5002" y="15796"/>
                    <a:pt x="4104" y="15390"/>
                    <a:pt x="3356" y="14620"/>
                  </a:cubicBezTo>
                  <a:cubicBezTo>
                    <a:pt x="2608" y="13830"/>
                    <a:pt x="2245" y="12782"/>
                    <a:pt x="2245" y="11478"/>
                  </a:cubicBezTo>
                  <a:cubicBezTo>
                    <a:pt x="2245" y="10175"/>
                    <a:pt x="2608" y="9127"/>
                    <a:pt x="3356" y="8358"/>
                  </a:cubicBezTo>
                  <a:cubicBezTo>
                    <a:pt x="4104" y="7567"/>
                    <a:pt x="5002" y="7161"/>
                    <a:pt x="6049" y="7161"/>
                  </a:cubicBezTo>
                  <a:close/>
                  <a:moveTo>
                    <a:pt x="9747" y="1"/>
                  </a:moveTo>
                  <a:lnTo>
                    <a:pt x="9747" y="5515"/>
                  </a:lnTo>
                  <a:lnTo>
                    <a:pt x="9854" y="7161"/>
                  </a:lnTo>
                  <a:lnTo>
                    <a:pt x="9747" y="7161"/>
                  </a:lnTo>
                  <a:cubicBezTo>
                    <a:pt x="9384" y="6584"/>
                    <a:pt x="8849" y="6092"/>
                    <a:pt x="8123" y="5707"/>
                  </a:cubicBezTo>
                  <a:cubicBezTo>
                    <a:pt x="7396" y="5323"/>
                    <a:pt x="6584" y="5109"/>
                    <a:pt x="5686" y="5109"/>
                  </a:cubicBezTo>
                  <a:cubicBezTo>
                    <a:pt x="4126" y="5109"/>
                    <a:pt x="2800" y="5729"/>
                    <a:pt x="1689" y="6947"/>
                  </a:cubicBezTo>
                  <a:cubicBezTo>
                    <a:pt x="556" y="8166"/>
                    <a:pt x="0" y="9683"/>
                    <a:pt x="0" y="11478"/>
                  </a:cubicBezTo>
                  <a:cubicBezTo>
                    <a:pt x="0" y="13274"/>
                    <a:pt x="556" y="14791"/>
                    <a:pt x="1689" y="16010"/>
                  </a:cubicBezTo>
                  <a:cubicBezTo>
                    <a:pt x="2800" y="17228"/>
                    <a:pt x="4126" y="17848"/>
                    <a:pt x="5686" y="17848"/>
                  </a:cubicBezTo>
                  <a:cubicBezTo>
                    <a:pt x="6584" y="17848"/>
                    <a:pt x="7396" y="17634"/>
                    <a:pt x="8123" y="17249"/>
                  </a:cubicBezTo>
                  <a:cubicBezTo>
                    <a:pt x="8849" y="16865"/>
                    <a:pt x="9384" y="16373"/>
                    <a:pt x="9747" y="15796"/>
                  </a:cubicBezTo>
                  <a:lnTo>
                    <a:pt x="9854" y="15796"/>
                  </a:lnTo>
                  <a:lnTo>
                    <a:pt x="9854" y="17442"/>
                  </a:lnTo>
                  <a:lnTo>
                    <a:pt x="11991" y="17442"/>
                  </a:lnTo>
                  <a:lnTo>
                    <a:pt x="11991"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7"/>
            <p:cNvSpPr/>
            <p:nvPr/>
          </p:nvSpPr>
          <p:spPr>
            <a:xfrm>
              <a:off x="4743225" y="2554775"/>
              <a:ext cx="264525" cy="308325"/>
            </a:xfrm>
            <a:custGeom>
              <a:avLst/>
              <a:gdLst/>
              <a:ahLst/>
              <a:cxnLst/>
              <a:rect l="l" t="t" r="r" b="b"/>
              <a:pathLst>
                <a:path w="10581" h="12333" extrusionOk="0">
                  <a:moveTo>
                    <a:pt x="1" y="0"/>
                  </a:moveTo>
                  <a:lnTo>
                    <a:pt x="1" y="7310"/>
                  </a:lnTo>
                  <a:cubicBezTo>
                    <a:pt x="1" y="8828"/>
                    <a:pt x="386" y="10046"/>
                    <a:pt x="1155" y="10965"/>
                  </a:cubicBezTo>
                  <a:cubicBezTo>
                    <a:pt x="1924" y="11863"/>
                    <a:pt x="3057" y="12333"/>
                    <a:pt x="4554" y="12333"/>
                  </a:cubicBezTo>
                  <a:cubicBezTo>
                    <a:pt x="5344" y="12333"/>
                    <a:pt x="6071" y="12119"/>
                    <a:pt x="6776" y="11734"/>
                  </a:cubicBezTo>
                  <a:cubicBezTo>
                    <a:pt x="7482" y="11328"/>
                    <a:pt x="7995" y="10837"/>
                    <a:pt x="8337" y="10281"/>
                  </a:cubicBezTo>
                  <a:lnTo>
                    <a:pt x="8422" y="10281"/>
                  </a:lnTo>
                  <a:lnTo>
                    <a:pt x="8422" y="11927"/>
                  </a:lnTo>
                  <a:lnTo>
                    <a:pt x="10581" y="11927"/>
                  </a:lnTo>
                  <a:lnTo>
                    <a:pt x="10581" y="0"/>
                  </a:lnTo>
                  <a:lnTo>
                    <a:pt x="8337" y="0"/>
                  </a:lnTo>
                  <a:lnTo>
                    <a:pt x="8337" y="6583"/>
                  </a:lnTo>
                  <a:cubicBezTo>
                    <a:pt x="8337" y="7545"/>
                    <a:pt x="8037" y="8400"/>
                    <a:pt x="7460" y="9148"/>
                  </a:cubicBezTo>
                  <a:cubicBezTo>
                    <a:pt x="6862" y="9896"/>
                    <a:pt x="6114" y="10281"/>
                    <a:pt x="5195" y="10281"/>
                  </a:cubicBezTo>
                  <a:cubicBezTo>
                    <a:pt x="3228" y="10281"/>
                    <a:pt x="2245" y="9170"/>
                    <a:pt x="2245" y="6947"/>
                  </a:cubicBezTo>
                  <a:lnTo>
                    <a:pt x="2245"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7"/>
            <p:cNvSpPr/>
            <p:nvPr/>
          </p:nvSpPr>
          <p:spPr>
            <a:xfrm>
              <a:off x="5048350" y="2544625"/>
              <a:ext cx="286425" cy="318475"/>
            </a:xfrm>
            <a:custGeom>
              <a:avLst/>
              <a:gdLst/>
              <a:ahLst/>
              <a:cxnLst/>
              <a:rect l="l" t="t" r="r" b="b"/>
              <a:pathLst>
                <a:path w="11457" h="12739" extrusionOk="0">
                  <a:moveTo>
                    <a:pt x="6135" y="0"/>
                  </a:moveTo>
                  <a:cubicBezTo>
                    <a:pt x="4361" y="0"/>
                    <a:pt x="2886" y="620"/>
                    <a:pt x="1732" y="1817"/>
                  </a:cubicBezTo>
                  <a:cubicBezTo>
                    <a:pt x="578" y="3035"/>
                    <a:pt x="0" y="4553"/>
                    <a:pt x="0" y="6369"/>
                  </a:cubicBezTo>
                  <a:cubicBezTo>
                    <a:pt x="0" y="8186"/>
                    <a:pt x="578" y="9704"/>
                    <a:pt x="1732" y="10922"/>
                  </a:cubicBezTo>
                  <a:cubicBezTo>
                    <a:pt x="2886" y="12119"/>
                    <a:pt x="4361" y="12739"/>
                    <a:pt x="6135" y="12739"/>
                  </a:cubicBezTo>
                  <a:cubicBezTo>
                    <a:pt x="7481" y="12739"/>
                    <a:pt x="8593" y="12397"/>
                    <a:pt x="9491" y="11734"/>
                  </a:cubicBezTo>
                  <a:cubicBezTo>
                    <a:pt x="10388" y="11093"/>
                    <a:pt x="11051" y="10260"/>
                    <a:pt x="11457" y="9298"/>
                  </a:cubicBezTo>
                  <a:lnTo>
                    <a:pt x="9448" y="8443"/>
                  </a:lnTo>
                  <a:cubicBezTo>
                    <a:pt x="8828" y="9939"/>
                    <a:pt x="7674" y="10687"/>
                    <a:pt x="5985" y="10687"/>
                  </a:cubicBezTo>
                  <a:cubicBezTo>
                    <a:pt x="5002" y="10687"/>
                    <a:pt x="4126" y="10281"/>
                    <a:pt x="3378" y="9469"/>
                  </a:cubicBezTo>
                  <a:cubicBezTo>
                    <a:pt x="2629" y="8656"/>
                    <a:pt x="2245" y="7631"/>
                    <a:pt x="2245" y="6369"/>
                  </a:cubicBezTo>
                  <a:cubicBezTo>
                    <a:pt x="2245" y="5108"/>
                    <a:pt x="2629" y="4082"/>
                    <a:pt x="3378" y="3270"/>
                  </a:cubicBezTo>
                  <a:cubicBezTo>
                    <a:pt x="4126" y="2458"/>
                    <a:pt x="5002" y="2052"/>
                    <a:pt x="5985" y="2052"/>
                  </a:cubicBezTo>
                  <a:cubicBezTo>
                    <a:pt x="7610" y="2052"/>
                    <a:pt x="8721" y="2800"/>
                    <a:pt x="9341" y="4296"/>
                  </a:cubicBezTo>
                  <a:lnTo>
                    <a:pt x="11371" y="3441"/>
                  </a:lnTo>
                  <a:cubicBezTo>
                    <a:pt x="10965" y="2458"/>
                    <a:pt x="10324" y="1624"/>
                    <a:pt x="9448" y="983"/>
                  </a:cubicBezTo>
                  <a:cubicBezTo>
                    <a:pt x="8571" y="342"/>
                    <a:pt x="7481" y="0"/>
                    <a:pt x="6135"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7"/>
            <p:cNvSpPr/>
            <p:nvPr/>
          </p:nvSpPr>
          <p:spPr>
            <a:xfrm>
              <a:off x="5358800" y="2544625"/>
              <a:ext cx="265600" cy="318475"/>
            </a:xfrm>
            <a:custGeom>
              <a:avLst/>
              <a:gdLst/>
              <a:ahLst/>
              <a:cxnLst/>
              <a:rect l="l" t="t" r="r" b="b"/>
              <a:pathLst>
                <a:path w="10624" h="12739" extrusionOk="0">
                  <a:moveTo>
                    <a:pt x="5644" y="6412"/>
                  </a:moveTo>
                  <a:cubicBezTo>
                    <a:pt x="6905" y="6412"/>
                    <a:pt x="7845" y="6669"/>
                    <a:pt x="8486" y="7203"/>
                  </a:cubicBezTo>
                  <a:cubicBezTo>
                    <a:pt x="8486" y="8144"/>
                    <a:pt x="8102" y="8956"/>
                    <a:pt x="7353" y="9640"/>
                  </a:cubicBezTo>
                  <a:cubicBezTo>
                    <a:pt x="6605" y="10345"/>
                    <a:pt x="5750" y="10687"/>
                    <a:pt x="4831" y="10687"/>
                  </a:cubicBezTo>
                  <a:cubicBezTo>
                    <a:pt x="4190" y="10687"/>
                    <a:pt x="3613" y="10516"/>
                    <a:pt x="3100" y="10174"/>
                  </a:cubicBezTo>
                  <a:cubicBezTo>
                    <a:pt x="2608" y="9832"/>
                    <a:pt x="2352" y="9362"/>
                    <a:pt x="2352" y="8785"/>
                  </a:cubicBezTo>
                  <a:cubicBezTo>
                    <a:pt x="2352" y="8144"/>
                    <a:pt x="2630" y="7588"/>
                    <a:pt x="3185" y="7118"/>
                  </a:cubicBezTo>
                  <a:cubicBezTo>
                    <a:pt x="3720" y="6647"/>
                    <a:pt x="4553" y="6412"/>
                    <a:pt x="5644" y="6412"/>
                  </a:cubicBezTo>
                  <a:close/>
                  <a:moveTo>
                    <a:pt x="5323" y="0"/>
                  </a:moveTo>
                  <a:cubicBezTo>
                    <a:pt x="3998" y="0"/>
                    <a:pt x="2908" y="321"/>
                    <a:pt x="2095" y="919"/>
                  </a:cubicBezTo>
                  <a:cubicBezTo>
                    <a:pt x="1283" y="1539"/>
                    <a:pt x="749" y="2202"/>
                    <a:pt x="471" y="2907"/>
                  </a:cubicBezTo>
                  <a:lnTo>
                    <a:pt x="2523" y="3783"/>
                  </a:lnTo>
                  <a:cubicBezTo>
                    <a:pt x="2715" y="3249"/>
                    <a:pt x="3079" y="2821"/>
                    <a:pt x="3592" y="2522"/>
                  </a:cubicBezTo>
                  <a:cubicBezTo>
                    <a:pt x="4126" y="2202"/>
                    <a:pt x="4724" y="2052"/>
                    <a:pt x="5366" y="2052"/>
                  </a:cubicBezTo>
                  <a:cubicBezTo>
                    <a:pt x="6242" y="2052"/>
                    <a:pt x="6990" y="2330"/>
                    <a:pt x="7589" y="2843"/>
                  </a:cubicBezTo>
                  <a:cubicBezTo>
                    <a:pt x="8187" y="3377"/>
                    <a:pt x="8486" y="4082"/>
                    <a:pt x="8486" y="4959"/>
                  </a:cubicBezTo>
                  <a:lnTo>
                    <a:pt x="8486" y="5301"/>
                  </a:lnTo>
                  <a:cubicBezTo>
                    <a:pt x="7653" y="4809"/>
                    <a:pt x="6563" y="4574"/>
                    <a:pt x="5237" y="4574"/>
                  </a:cubicBezTo>
                  <a:cubicBezTo>
                    <a:pt x="3763" y="4574"/>
                    <a:pt x="2523" y="4937"/>
                    <a:pt x="1518" y="5686"/>
                  </a:cubicBezTo>
                  <a:cubicBezTo>
                    <a:pt x="514" y="6412"/>
                    <a:pt x="1" y="7438"/>
                    <a:pt x="1" y="8742"/>
                  </a:cubicBezTo>
                  <a:cubicBezTo>
                    <a:pt x="1" y="9939"/>
                    <a:pt x="428" y="10901"/>
                    <a:pt x="1283" y="11627"/>
                  </a:cubicBezTo>
                  <a:cubicBezTo>
                    <a:pt x="2138" y="12354"/>
                    <a:pt x="3207" y="12739"/>
                    <a:pt x="4468" y="12739"/>
                  </a:cubicBezTo>
                  <a:cubicBezTo>
                    <a:pt x="6199" y="12739"/>
                    <a:pt x="7503" y="12055"/>
                    <a:pt x="8401" y="10687"/>
                  </a:cubicBezTo>
                  <a:lnTo>
                    <a:pt x="8486" y="10687"/>
                  </a:lnTo>
                  <a:lnTo>
                    <a:pt x="8486" y="12333"/>
                  </a:lnTo>
                  <a:lnTo>
                    <a:pt x="10624" y="12333"/>
                  </a:lnTo>
                  <a:lnTo>
                    <a:pt x="10624" y="5130"/>
                  </a:lnTo>
                  <a:cubicBezTo>
                    <a:pt x="10624" y="3505"/>
                    <a:pt x="10132" y="2244"/>
                    <a:pt x="9127" y="1347"/>
                  </a:cubicBezTo>
                  <a:cubicBezTo>
                    <a:pt x="8123" y="449"/>
                    <a:pt x="6840" y="0"/>
                    <a:pt x="5323"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7"/>
            <p:cNvSpPr/>
            <p:nvPr/>
          </p:nvSpPr>
          <p:spPr>
            <a:xfrm>
              <a:off x="5648425" y="2463400"/>
              <a:ext cx="194000" cy="394375"/>
            </a:xfrm>
            <a:custGeom>
              <a:avLst/>
              <a:gdLst/>
              <a:ahLst/>
              <a:cxnLst/>
              <a:rect l="l" t="t" r="r" b="b"/>
              <a:pathLst>
                <a:path w="7760" h="15775" extrusionOk="0">
                  <a:moveTo>
                    <a:pt x="2095" y="0"/>
                  </a:moveTo>
                  <a:lnTo>
                    <a:pt x="2095" y="3655"/>
                  </a:lnTo>
                  <a:lnTo>
                    <a:pt x="1" y="3655"/>
                  </a:lnTo>
                  <a:lnTo>
                    <a:pt x="1" y="5686"/>
                  </a:lnTo>
                  <a:lnTo>
                    <a:pt x="2095" y="5686"/>
                  </a:lnTo>
                  <a:lnTo>
                    <a:pt x="2095" y="11948"/>
                  </a:lnTo>
                  <a:cubicBezTo>
                    <a:pt x="2095" y="13167"/>
                    <a:pt x="2437" y="14128"/>
                    <a:pt x="3078" y="14791"/>
                  </a:cubicBezTo>
                  <a:cubicBezTo>
                    <a:pt x="3741" y="15454"/>
                    <a:pt x="4703" y="15774"/>
                    <a:pt x="5943" y="15774"/>
                  </a:cubicBezTo>
                  <a:cubicBezTo>
                    <a:pt x="6669" y="15774"/>
                    <a:pt x="7268" y="15667"/>
                    <a:pt x="7759" y="15475"/>
                  </a:cubicBezTo>
                  <a:lnTo>
                    <a:pt x="6968" y="13551"/>
                  </a:lnTo>
                  <a:cubicBezTo>
                    <a:pt x="6691" y="13680"/>
                    <a:pt x="6349" y="13744"/>
                    <a:pt x="5943" y="13744"/>
                  </a:cubicBezTo>
                  <a:cubicBezTo>
                    <a:pt x="4874" y="13744"/>
                    <a:pt x="4339" y="13081"/>
                    <a:pt x="4339" y="11777"/>
                  </a:cubicBezTo>
                  <a:lnTo>
                    <a:pt x="4339" y="5686"/>
                  </a:lnTo>
                  <a:lnTo>
                    <a:pt x="7268" y="5686"/>
                  </a:lnTo>
                  <a:lnTo>
                    <a:pt x="7268" y="3655"/>
                  </a:lnTo>
                  <a:lnTo>
                    <a:pt x="4339" y="3655"/>
                  </a:lnTo>
                  <a:lnTo>
                    <a:pt x="4339"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7"/>
            <p:cNvSpPr/>
            <p:nvPr/>
          </p:nvSpPr>
          <p:spPr>
            <a:xfrm>
              <a:off x="5861100" y="2412100"/>
              <a:ext cx="79100" cy="440850"/>
            </a:xfrm>
            <a:custGeom>
              <a:avLst/>
              <a:gdLst/>
              <a:ahLst/>
              <a:cxnLst/>
              <a:rect l="l" t="t" r="r" b="b"/>
              <a:pathLst>
                <a:path w="3164" h="17634" extrusionOk="0">
                  <a:moveTo>
                    <a:pt x="1582" y="0"/>
                  </a:moveTo>
                  <a:cubicBezTo>
                    <a:pt x="1155" y="0"/>
                    <a:pt x="770" y="150"/>
                    <a:pt x="471" y="471"/>
                  </a:cubicBezTo>
                  <a:cubicBezTo>
                    <a:pt x="150" y="770"/>
                    <a:pt x="0" y="1133"/>
                    <a:pt x="0" y="1582"/>
                  </a:cubicBezTo>
                  <a:cubicBezTo>
                    <a:pt x="0" y="2031"/>
                    <a:pt x="150" y="2394"/>
                    <a:pt x="471" y="2693"/>
                  </a:cubicBezTo>
                  <a:cubicBezTo>
                    <a:pt x="770" y="3014"/>
                    <a:pt x="1155" y="3164"/>
                    <a:pt x="1582" y="3164"/>
                  </a:cubicBezTo>
                  <a:cubicBezTo>
                    <a:pt x="2031" y="3164"/>
                    <a:pt x="2394" y="3014"/>
                    <a:pt x="2715" y="2693"/>
                  </a:cubicBezTo>
                  <a:cubicBezTo>
                    <a:pt x="3014" y="2394"/>
                    <a:pt x="3164" y="2031"/>
                    <a:pt x="3164" y="1582"/>
                  </a:cubicBezTo>
                  <a:cubicBezTo>
                    <a:pt x="3164" y="1133"/>
                    <a:pt x="3014" y="770"/>
                    <a:pt x="2715" y="471"/>
                  </a:cubicBezTo>
                  <a:cubicBezTo>
                    <a:pt x="2394" y="150"/>
                    <a:pt x="2031" y="0"/>
                    <a:pt x="1582" y="0"/>
                  </a:cubicBezTo>
                  <a:close/>
                  <a:moveTo>
                    <a:pt x="471" y="5707"/>
                  </a:moveTo>
                  <a:lnTo>
                    <a:pt x="471" y="17634"/>
                  </a:lnTo>
                  <a:lnTo>
                    <a:pt x="2715" y="17634"/>
                  </a:lnTo>
                  <a:lnTo>
                    <a:pt x="2715" y="5707"/>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7"/>
            <p:cNvSpPr/>
            <p:nvPr/>
          </p:nvSpPr>
          <p:spPr>
            <a:xfrm>
              <a:off x="5970650" y="2544625"/>
              <a:ext cx="306725" cy="318475"/>
            </a:xfrm>
            <a:custGeom>
              <a:avLst/>
              <a:gdLst/>
              <a:ahLst/>
              <a:cxnLst/>
              <a:rect l="l" t="t" r="r" b="b"/>
              <a:pathLst>
                <a:path w="12269" h="12739" extrusionOk="0">
                  <a:moveTo>
                    <a:pt x="6134" y="2052"/>
                  </a:moveTo>
                  <a:cubicBezTo>
                    <a:pt x="7182" y="2052"/>
                    <a:pt x="8101" y="2458"/>
                    <a:pt x="8870" y="3227"/>
                  </a:cubicBezTo>
                  <a:cubicBezTo>
                    <a:pt x="9640" y="4018"/>
                    <a:pt x="10025" y="5066"/>
                    <a:pt x="10025" y="6369"/>
                  </a:cubicBezTo>
                  <a:cubicBezTo>
                    <a:pt x="10025" y="7673"/>
                    <a:pt x="9640" y="8721"/>
                    <a:pt x="8870" y="9511"/>
                  </a:cubicBezTo>
                  <a:cubicBezTo>
                    <a:pt x="8101" y="10281"/>
                    <a:pt x="7182" y="10687"/>
                    <a:pt x="6134" y="10687"/>
                  </a:cubicBezTo>
                  <a:cubicBezTo>
                    <a:pt x="5087" y="10687"/>
                    <a:pt x="4168" y="10281"/>
                    <a:pt x="3399" y="9511"/>
                  </a:cubicBezTo>
                  <a:cubicBezTo>
                    <a:pt x="2629" y="8721"/>
                    <a:pt x="2244" y="7673"/>
                    <a:pt x="2244" y="6369"/>
                  </a:cubicBezTo>
                  <a:cubicBezTo>
                    <a:pt x="2244" y="5066"/>
                    <a:pt x="2629" y="4018"/>
                    <a:pt x="3399" y="3227"/>
                  </a:cubicBezTo>
                  <a:cubicBezTo>
                    <a:pt x="4168" y="2458"/>
                    <a:pt x="5087" y="2052"/>
                    <a:pt x="6134" y="2052"/>
                  </a:cubicBezTo>
                  <a:close/>
                  <a:moveTo>
                    <a:pt x="6134" y="0"/>
                  </a:moveTo>
                  <a:cubicBezTo>
                    <a:pt x="4339" y="0"/>
                    <a:pt x="2886" y="620"/>
                    <a:pt x="1731" y="1817"/>
                  </a:cubicBezTo>
                  <a:cubicBezTo>
                    <a:pt x="577" y="3035"/>
                    <a:pt x="0" y="4553"/>
                    <a:pt x="0" y="6369"/>
                  </a:cubicBezTo>
                  <a:cubicBezTo>
                    <a:pt x="0" y="8186"/>
                    <a:pt x="577" y="9704"/>
                    <a:pt x="1731" y="10922"/>
                  </a:cubicBezTo>
                  <a:cubicBezTo>
                    <a:pt x="2886" y="12119"/>
                    <a:pt x="4339" y="12739"/>
                    <a:pt x="6134" y="12739"/>
                  </a:cubicBezTo>
                  <a:cubicBezTo>
                    <a:pt x="7930" y="12739"/>
                    <a:pt x="9383" y="12119"/>
                    <a:pt x="10537" y="10922"/>
                  </a:cubicBezTo>
                  <a:cubicBezTo>
                    <a:pt x="11692" y="9704"/>
                    <a:pt x="12269" y="8186"/>
                    <a:pt x="12269" y="6369"/>
                  </a:cubicBezTo>
                  <a:cubicBezTo>
                    <a:pt x="12269" y="4553"/>
                    <a:pt x="11692" y="3035"/>
                    <a:pt x="10537" y="1817"/>
                  </a:cubicBezTo>
                  <a:cubicBezTo>
                    <a:pt x="9383" y="620"/>
                    <a:pt x="7930" y="0"/>
                    <a:pt x="6134"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7"/>
            <p:cNvSpPr/>
            <p:nvPr/>
          </p:nvSpPr>
          <p:spPr>
            <a:xfrm>
              <a:off x="6317975" y="2544625"/>
              <a:ext cx="264525" cy="308325"/>
            </a:xfrm>
            <a:custGeom>
              <a:avLst/>
              <a:gdLst/>
              <a:ahLst/>
              <a:cxnLst/>
              <a:rect l="l" t="t" r="r" b="b"/>
              <a:pathLst>
                <a:path w="10581" h="12333" extrusionOk="0">
                  <a:moveTo>
                    <a:pt x="6028" y="0"/>
                  </a:moveTo>
                  <a:cubicBezTo>
                    <a:pt x="5215" y="0"/>
                    <a:pt x="4467" y="214"/>
                    <a:pt x="3783" y="598"/>
                  </a:cubicBezTo>
                  <a:cubicBezTo>
                    <a:pt x="3078" y="1005"/>
                    <a:pt x="2565" y="1496"/>
                    <a:pt x="2245" y="2052"/>
                  </a:cubicBezTo>
                  <a:lnTo>
                    <a:pt x="2138" y="2052"/>
                  </a:lnTo>
                  <a:lnTo>
                    <a:pt x="2138" y="406"/>
                  </a:lnTo>
                  <a:lnTo>
                    <a:pt x="0" y="406"/>
                  </a:lnTo>
                  <a:lnTo>
                    <a:pt x="0" y="12333"/>
                  </a:lnTo>
                  <a:lnTo>
                    <a:pt x="2245" y="12333"/>
                  </a:lnTo>
                  <a:lnTo>
                    <a:pt x="2245" y="5728"/>
                  </a:lnTo>
                  <a:cubicBezTo>
                    <a:pt x="2245" y="4766"/>
                    <a:pt x="2544" y="3911"/>
                    <a:pt x="3121" y="3163"/>
                  </a:cubicBezTo>
                  <a:cubicBezTo>
                    <a:pt x="3698" y="2437"/>
                    <a:pt x="4467" y="2052"/>
                    <a:pt x="5386" y="2052"/>
                  </a:cubicBezTo>
                  <a:cubicBezTo>
                    <a:pt x="7353" y="2052"/>
                    <a:pt x="8336" y="3163"/>
                    <a:pt x="8336" y="5365"/>
                  </a:cubicBezTo>
                  <a:lnTo>
                    <a:pt x="8336" y="12333"/>
                  </a:lnTo>
                  <a:lnTo>
                    <a:pt x="10580" y="12333"/>
                  </a:lnTo>
                  <a:lnTo>
                    <a:pt x="10580" y="5023"/>
                  </a:lnTo>
                  <a:cubicBezTo>
                    <a:pt x="10580" y="3505"/>
                    <a:pt x="10196" y="2287"/>
                    <a:pt x="9405" y="1368"/>
                  </a:cubicBezTo>
                  <a:cubicBezTo>
                    <a:pt x="8635" y="470"/>
                    <a:pt x="7503" y="0"/>
                    <a:pt x="6028"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 name="Google Shape;147;p17"/>
          <p:cNvSpPr/>
          <p:nvPr/>
        </p:nvSpPr>
        <p:spPr>
          <a:xfrm>
            <a:off x="7999425" y="295575"/>
            <a:ext cx="1012500" cy="144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7"/>
          <p:cNvSpPr/>
          <p:nvPr/>
        </p:nvSpPr>
        <p:spPr>
          <a:xfrm>
            <a:off x="-2409" y="235375"/>
            <a:ext cx="35400" cy="4672800"/>
          </a:xfrm>
          <a:prstGeom prst="rect">
            <a:avLst/>
          </a:prstGeom>
          <a:solidFill>
            <a:srgbClr val="4285F4"/>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Google Marketing Platform Cover Slide 2">
  <p:cSld name="CUSTOM_2_2_2">
    <p:bg>
      <p:bgPr>
        <a:solidFill>
          <a:srgbClr val="FFFFFF"/>
        </a:solidFill>
        <a:effectLst/>
      </p:bgPr>
    </p:bg>
    <p:spTree>
      <p:nvGrpSpPr>
        <p:cNvPr id="1" name="Shape 149"/>
        <p:cNvGrpSpPr/>
        <p:nvPr/>
      </p:nvGrpSpPr>
      <p:grpSpPr>
        <a:xfrm>
          <a:off x="0" y="0"/>
          <a:ext cx="0" cy="0"/>
          <a:chOff x="0" y="0"/>
          <a:chExt cx="0" cy="0"/>
        </a:xfrm>
      </p:grpSpPr>
      <p:grpSp>
        <p:nvGrpSpPr>
          <p:cNvPr id="150" name="Google Shape;150;p18"/>
          <p:cNvGrpSpPr/>
          <p:nvPr/>
        </p:nvGrpSpPr>
        <p:grpSpPr>
          <a:xfrm>
            <a:off x="470223" y="294735"/>
            <a:ext cx="1549884" cy="179520"/>
            <a:chOff x="1078650" y="2368275"/>
            <a:chExt cx="5503850" cy="637500"/>
          </a:xfrm>
        </p:grpSpPr>
        <p:sp>
          <p:nvSpPr>
            <p:cNvPr id="151" name="Google Shape;151;p18"/>
            <p:cNvSpPr/>
            <p:nvPr/>
          </p:nvSpPr>
          <p:spPr>
            <a:xfrm>
              <a:off x="1078650" y="2368275"/>
              <a:ext cx="482000" cy="494300"/>
            </a:xfrm>
            <a:custGeom>
              <a:avLst/>
              <a:gdLst/>
              <a:ahLst/>
              <a:cxnLst/>
              <a:rect l="l" t="t" r="r" b="b"/>
              <a:pathLst>
                <a:path w="19280" h="19772" extrusionOk="0">
                  <a:moveTo>
                    <a:pt x="10025" y="1"/>
                  </a:moveTo>
                  <a:cubicBezTo>
                    <a:pt x="4574" y="1"/>
                    <a:pt x="0" y="4425"/>
                    <a:pt x="0" y="9897"/>
                  </a:cubicBezTo>
                  <a:cubicBezTo>
                    <a:pt x="0" y="15347"/>
                    <a:pt x="4574" y="19772"/>
                    <a:pt x="10025" y="19772"/>
                  </a:cubicBezTo>
                  <a:cubicBezTo>
                    <a:pt x="12974" y="19772"/>
                    <a:pt x="15197" y="18810"/>
                    <a:pt x="16929" y="17014"/>
                  </a:cubicBezTo>
                  <a:cubicBezTo>
                    <a:pt x="18724" y="15219"/>
                    <a:pt x="19280" y="12718"/>
                    <a:pt x="19280" y="10688"/>
                  </a:cubicBezTo>
                  <a:cubicBezTo>
                    <a:pt x="19280" y="10068"/>
                    <a:pt x="19216" y="9469"/>
                    <a:pt x="19130" y="8999"/>
                  </a:cubicBezTo>
                  <a:lnTo>
                    <a:pt x="10046" y="8999"/>
                  </a:lnTo>
                  <a:lnTo>
                    <a:pt x="10046" y="11692"/>
                  </a:lnTo>
                  <a:lnTo>
                    <a:pt x="16501" y="11692"/>
                  </a:lnTo>
                  <a:cubicBezTo>
                    <a:pt x="16309" y="13210"/>
                    <a:pt x="15796" y="14321"/>
                    <a:pt x="15026" y="15091"/>
                  </a:cubicBezTo>
                  <a:cubicBezTo>
                    <a:pt x="14086" y="16031"/>
                    <a:pt x="12611" y="17078"/>
                    <a:pt x="10025" y="17078"/>
                  </a:cubicBezTo>
                  <a:cubicBezTo>
                    <a:pt x="6049" y="17078"/>
                    <a:pt x="2929" y="13872"/>
                    <a:pt x="2929" y="9897"/>
                  </a:cubicBezTo>
                  <a:cubicBezTo>
                    <a:pt x="2929" y="5900"/>
                    <a:pt x="6049" y="2694"/>
                    <a:pt x="10025" y="2694"/>
                  </a:cubicBezTo>
                  <a:cubicBezTo>
                    <a:pt x="12184" y="2694"/>
                    <a:pt x="13744" y="3549"/>
                    <a:pt x="14898" y="4617"/>
                  </a:cubicBezTo>
                  <a:lnTo>
                    <a:pt x="16800" y="2715"/>
                  </a:lnTo>
                  <a:cubicBezTo>
                    <a:pt x="15197" y="1176"/>
                    <a:pt x="13039" y="1"/>
                    <a:pt x="10025"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8"/>
            <p:cNvSpPr/>
            <p:nvPr/>
          </p:nvSpPr>
          <p:spPr>
            <a:xfrm>
              <a:off x="1581475" y="2544075"/>
              <a:ext cx="319575" cy="318500"/>
            </a:xfrm>
            <a:custGeom>
              <a:avLst/>
              <a:gdLst/>
              <a:ahLst/>
              <a:cxnLst/>
              <a:rect l="l" t="t" r="r" b="b"/>
              <a:pathLst>
                <a:path w="12783" h="12740" extrusionOk="0">
                  <a:moveTo>
                    <a:pt x="6391" y="2523"/>
                  </a:moveTo>
                  <a:cubicBezTo>
                    <a:pt x="8336" y="2523"/>
                    <a:pt x="9982" y="4083"/>
                    <a:pt x="9982" y="6370"/>
                  </a:cubicBezTo>
                  <a:cubicBezTo>
                    <a:pt x="9982" y="8636"/>
                    <a:pt x="8336"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8"/>
            <p:cNvSpPr/>
            <p:nvPr/>
          </p:nvSpPr>
          <p:spPr>
            <a:xfrm>
              <a:off x="1927200" y="2544075"/>
              <a:ext cx="319575" cy="318500"/>
            </a:xfrm>
            <a:custGeom>
              <a:avLst/>
              <a:gdLst/>
              <a:ahLst/>
              <a:cxnLst/>
              <a:rect l="l" t="t" r="r" b="b"/>
              <a:pathLst>
                <a:path w="12783" h="12740" extrusionOk="0">
                  <a:moveTo>
                    <a:pt x="6391" y="2523"/>
                  </a:moveTo>
                  <a:cubicBezTo>
                    <a:pt x="8315" y="2523"/>
                    <a:pt x="9982" y="4083"/>
                    <a:pt x="9982" y="6370"/>
                  </a:cubicBezTo>
                  <a:cubicBezTo>
                    <a:pt x="9982" y="8636"/>
                    <a:pt x="8315"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FAB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8"/>
            <p:cNvSpPr/>
            <p:nvPr/>
          </p:nvSpPr>
          <p:spPr>
            <a:xfrm>
              <a:off x="2272400" y="2544075"/>
              <a:ext cx="304600" cy="461700"/>
            </a:xfrm>
            <a:custGeom>
              <a:avLst/>
              <a:gdLst/>
              <a:ahLst/>
              <a:cxnLst/>
              <a:rect l="l" t="t" r="r" b="b"/>
              <a:pathLst>
                <a:path w="12184" h="18468" extrusionOk="0">
                  <a:moveTo>
                    <a:pt x="6348" y="2523"/>
                  </a:moveTo>
                  <a:cubicBezTo>
                    <a:pt x="8250" y="2523"/>
                    <a:pt x="9747" y="4147"/>
                    <a:pt x="9747" y="6413"/>
                  </a:cubicBezTo>
                  <a:cubicBezTo>
                    <a:pt x="9747" y="8614"/>
                    <a:pt x="8250" y="10239"/>
                    <a:pt x="6348" y="10239"/>
                  </a:cubicBezTo>
                  <a:cubicBezTo>
                    <a:pt x="4425" y="10239"/>
                    <a:pt x="2800" y="8614"/>
                    <a:pt x="2800" y="6413"/>
                  </a:cubicBezTo>
                  <a:cubicBezTo>
                    <a:pt x="2800" y="4169"/>
                    <a:pt x="4425" y="2523"/>
                    <a:pt x="6348" y="2523"/>
                  </a:cubicBezTo>
                  <a:close/>
                  <a:moveTo>
                    <a:pt x="6092" y="1"/>
                  </a:moveTo>
                  <a:cubicBezTo>
                    <a:pt x="2907" y="1"/>
                    <a:pt x="0" y="2801"/>
                    <a:pt x="0" y="6413"/>
                  </a:cubicBezTo>
                  <a:cubicBezTo>
                    <a:pt x="0" y="9982"/>
                    <a:pt x="2907" y="12740"/>
                    <a:pt x="6092" y="12740"/>
                  </a:cubicBezTo>
                  <a:cubicBezTo>
                    <a:pt x="7631" y="12740"/>
                    <a:pt x="8828" y="12077"/>
                    <a:pt x="9447" y="11307"/>
                  </a:cubicBezTo>
                  <a:lnTo>
                    <a:pt x="9554" y="11307"/>
                  </a:lnTo>
                  <a:lnTo>
                    <a:pt x="9554" y="12227"/>
                  </a:lnTo>
                  <a:cubicBezTo>
                    <a:pt x="9554" y="14663"/>
                    <a:pt x="8250" y="15967"/>
                    <a:pt x="6156" y="15967"/>
                  </a:cubicBezTo>
                  <a:cubicBezTo>
                    <a:pt x="4446" y="15967"/>
                    <a:pt x="3377" y="14727"/>
                    <a:pt x="2950" y="13680"/>
                  </a:cubicBezTo>
                  <a:lnTo>
                    <a:pt x="513" y="14706"/>
                  </a:lnTo>
                  <a:cubicBezTo>
                    <a:pt x="1197" y="16395"/>
                    <a:pt x="3057" y="18468"/>
                    <a:pt x="6156" y="18468"/>
                  </a:cubicBezTo>
                  <a:cubicBezTo>
                    <a:pt x="9426" y="18468"/>
                    <a:pt x="12183" y="16544"/>
                    <a:pt x="12183" y="11842"/>
                  </a:cubicBezTo>
                  <a:lnTo>
                    <a:pt x="12183" y="428"/>
                  </a:lnTo>
                  <a:lnTo>
                    <a:pt x="9554" y="428"/>
                  </a:lnTo>
                  <a:lnTo>
                    <a:pt x="9554" y="1433"/>
                  </a:lnTo>
                  <a:lnTo>
                    <a:pt x="9447" y="1433"/>
                  </a:lnTo>
                  <a:cubicBezTo>
                    <a:pt x="8828" y="685"/>
                    <a:pt x="7631" y="1"/>
                    <a:pt x="6092"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8"/>
            <p:cNvSpPr/>
            <p:nvPr/>
          </p:nvSpPr>
          <p:spPr>
            <a:xfrm>
              <a:off x="2621325" y="2384850"/>
              <a:ext cx="70025" cy="468100"/>
            </a:xfrm>
            <a:custGeom>
              <a:avLst/>
              <a:gdLst/>
              <a:ahLst/>
              <a:cxnLst/>
              <a:rect l="l" t="t" r="r" b="b"/>
              <a:pathLst>
                <a:path w="2801" h="18724" extrusionOk="0">
                  <a:moveTo>
                    <a:pt x="0" y="0"/>
                  </a:moveTo>
                  <a:lnTo>
                    <a:pt x="0" y="18724"/>
                  </a:lnTo>
                  <a:lnTo>
                    <a:pt x="2800" y="18724"/>
                  </a:lnTo>
                  <a:lnTo>
                    <a:pt x="2800" y="0"/>
                  </a:lnTo>
                  <a:close/>
                </a:path>
              </a:pathLst>
            </a:cu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8"/>
            <p:cNvSpPr/>
            <p:nvPr/>
          </p:nvSpPr>
          <p:spPr>
            <a:xfrm>
              <a:off x="2721775" y="2544075"/>
              <a:ext cx="293925" cy="318500"/>
            </a:xfrm>
            <a:custGeom>
              <a:avLst/>
              <a:gdLst/>
              <a:ahLst/>
              <a:cxnLst/>
              <a:rect l="l" t="t" r="r" b="b"/>
              <a:pathLst>
                <a:path w="11757" h="12740" extrusionOk="0">
                  <a:moveTo>
                    <a:pt x="6114" y="2459"/>
                  </a:moveTo>
                  <a:cubicBezTo>
                    <a:pt x="7225" y="2459"/>
                    <a:pt x="8166" y="3014"/>
                    <a:pt x="8465" y="3827"/>
                  </a:cubicBezTo>
                  <a:lnTo>
                    <a:pt x="2779" y="6178"/>
                  </a:lnTo>
                  <a:cubicBezTo>
                    <a:pt x="2715" y="3720"/>
                    <a:pt x="4682" y="2459"/>
                    <a:pt x="6114" y="2459"/>
                  </a:cubicBezTo>
                  <a:close/>
                  <a:moveTo>
                    <a:pt x="6007" y="1"/>
                  </a:moveTo>
                  <a:cubicBezTo>
                    <a:pt x="2737" y="1"/>
                    <a:pt x="1" y="2587"/>
                    <a:pt x="1" y="6370"/>
                  </a:cubicBezTo>
                  <a:cubicBezTo>
                    <a:pt x="1" y="9940"/>
                    <a:pt x="2715" y="12740"/>
                    <a:pt x="6327" y="12740"/>
                  </a:cubicBezTo>
                  <a:cubicBezTo>
                    <a:pt x="9256" y="12740"/>
                    <a:pt x="10944" y="10966"/>
                    <a:pt x="11628" y="9918"/>
                  </a:cubicBezTo>
                  <a:lnTo>
                    <a:pt x="9469" y="8486"/>
                  </a:lnTo>
                  <a:cubicBezTo>
                    <a:pt x="8743" y="9533"/>
                    <a:pt x="7759" y="10239"/>
                    <a:pt x="6327" y="10239"/>
                  </a:cubicBezTo>
                  <a:cubicBezTo>
                    <a:pt x="4895" y="10239"/>
                    <a:pt x="3891" y="9576"/>
                    <a:pt x="3228" y="8315"/>
                  </a:cubicBezTo>
                  <a:lnTo>
                    <a:pt x="11756" y="4788"/>
                  </a:lnTo>
                  <a:lnTo>
                    <a:pt x="11457" y="4062"/>
                  </a:lnTo>
                  <a:cubicBezTo>
                    <a:pt x="10944" y="2630"/>
                    <a:pt x="9320" y="1"/>
                    <a:pt x="6007"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8"/>
            <p:cNvSpPr/>
            <p:nvPr/>
          </p:nvSpPr>
          <p:spPr>
            <a:xfrm>
              <a:off x="3193625" y="2414225"/>
              <a:ext cx="206800" cy="438725"/>
            </a:xfrm>
            <a:custGeom>
              <a:avLst/>
              <a:gdLst/>
              <a:ahLst/>
              <a:cxnLst/>
              <a:rect l="l" t="t" r="r" b="b"/>
              <a:pathLst>
                <a:path w="8272" h="17549" extrusionOk="0">
                  <a:moveTo>
                    <a:pt x="6476" y="1"/>
                  </a:moveTo>
                  <a:cubicBezTo>
                    <a:pt x="5215" y="1"/>
                    <a:pt x="4189" y="386"/>
                    <a:pt x="3398" y="1112"/>
                  </a:cubicBezTo>
                  <a:cubicBezTo>
                    <a:pt x="2629" y="1839"/>
                    <a:pt x="2244" y="2822"/>
                    <a:pt x="2244" y="4040"/>
                  </a:cubicBezTo>
                  <a:lnTo>
                    <a:pt x="2244" y="5622"/>
                  </a:lnTo>
                  <a:lnTo>
                    <a:pt x="0" y="5622"/>
                  </a:lnTo>
                  <a:lnTo>
                    <a:pt x="0" y="7653"/>
                  </a:lnTo>
                  <a:lnTo>
                    <a:pt x="2244" y="7653"/>
                  </a:lnTo>
                  <a:lnTo>
                    <a:pt x="2244" y="17549"/>
                  </a:lnTo>
                  <a:lnTo>
                    <a:pt x="4467" y="17549"/>
                  </a:lnTo>
                  <a:lnTo>
                    <a:pt x="4467" y="7653"/>
                  </a:lnTo>
                  <a:lnTo>
                    <a:pt x="7588" y="7653"/>
                  </a:lnTo>
                  <a:lnTo>
                    <a:pt x="7588" y="5622"/>
                  </a:lnTo>
                  <a:lnTo>
                    <a:pt x="4467" y="5622"/>
                  </a:lnTo>
                  <a:lnTo>
                    <a:pt x="4467" y="4105"/>
                  </a:lnTo>
                  <a:cubicBezTo>
                    <a:pt x="4467" y="3442"/>
                    <a:pt x="4660" y="2929"/>
                    <a:pt x="5044" y="2587"/>
                  </a:cubicBezTo>
                  <a:cubicBezTo>
                    <a:pt x="5408" y="2224"/>
                    <a:pt x="5899" y="2053"/>
                    <a:pt x="6476" y="2053"/>
                  </a:cubicBezTo>
                  <a:cubicBezTo>
                    <a:pt x="6904" y="2053"/>
                    <a:pt x="7246" y="2117"/>
                    <a:pt x="7502" y="2245"/>
                  </a:cubicBezTo>
                  <a:lnTo>
                    <a:pt x="8272" y="321"/>
                  </a:lnTo>
                  <a:cubicBezTo>
                    <a:pt x="7780" y="108"/>
                    <a:pt x="7182" y="1"/>
                    <a:pt x="647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8"/>
            <p:cNvSpPr/>
            <p:nvPr/>
          </p:nvSpPr>
          <p:spPr>
            <a:xfrm>
              <a:off x="3397200" y="2544625"/>
              <a:ext cx="307275" cy="318475"/>
            </a:xfrm>
            <a:custGeom>
              <a:avLst/>
              <a:gdLst/>
              <a:ahLst/>
              <a:cxnLst/>
              <a:rect l="l" t="t" r="r" b="b"/>
              <a:pathLst>
                <a:path w="12291" h="12739" extrusionOk="0">
                  <a:moveTo>
                    <a:pt x="6156" y="2052"/>
                  </a:moveTo>
                  <a:cubicBezTo>
                    <a:pt x="7204" y="2052"/>
                    <a:pt x="8123" y="2458"/>
                    <a:pt x="8892" y="3227"/>
                  </a:cubicBezTo>
                  <a:cubicBezTo>
                    <a:pt x="9662" y="4018"/>
                    <a:pt x="10046" y="5066"/>
                    <a:pt x="10046" y="6369"/>
                  </a:cubicBezTo>
                  <a:cubicBezTo>
                    <a:pt x="10046" y="7673"/>
                    <a:pt x="9662" y="8721"/>
                    <a:pt x="8892" y="9511"/>
                  </a:cubicBezTo>
                  <a:cubicBezTo>
                    <a:pt x="8123" y="10281"/>
                    <a:pt x="7204" y="10687"/>
                    <a:pt x="6156" y="10687"/>
                  </a:cubicBezTo>
                  <a:cubicBezTo>
                    <a:pt x="5088" y="10687"/>
                    <a:pt x="4168" y="10281"/>
                    <a:pt x="3399" y="9511"/>
                  </a:cubicBezTo>
                  <a:cubicBezTo>
                    <a:pt x="2630" y="8721"/>
                    <a:pt x="2245" y="7673"/>
                    <a:pt x="2245" y="6369"/>
                  </a:cubicBezTo>
                  <a:cubicBezTo>
                    <a:pt x="2245" y="5066"/>
                    <a:pt x="2630" y="4018"/>
                    <a:pt x="3399" y="3227"/>
                  </a:cubicBezTo>
                  <a:cubicBezTo>
                    <a:pt x="4168" y="2458"/>
                    <a:pt x="5088" y="2052"/>
                    <a:pt x="6156" y="2052"/>
                  </a:cubicBezTo>
                  <a:close/>
                  <a:moveTo>
                    <a:pt x="6156" y="0"/>
                  </a:moveTo>
                  <a:cubicBezTo>
                    <a:pt x="4361" y="0"/>
                    <a:pt x="2886" y="620"/>
                    <a:pt x="1732" y="1817"/>
                  </a:cubicBezTo>
                  <a:cubicBezTo>
                    <a:pt x="578" y="3035"/>
                    <a:pt x="1" y="4553"/>
                    <a:pt x="1" y="6369"/>
                  </a:cubicBezTo>
                  <a:cubicBezTo>
                    <a:pt x="1" y="8186"/>
                    <a:pt x="578" y="9704"/>
                    <a:pt x="1732" y="10922"/>
                  </a:cubicBezTo>
                  <a:cubicBezTo>
                    <a:pt x="2886" y="12119"/>
                    <a:pt x="4361" y="12739"/>
                    <a:pt x="6156" y="12739"/>
                  </a:cubicBezTo>
                  <a:cubicBezTo>
                    <a:pt x="7930" y="12739"/>
                    <a:pt x="9405" y="12119"/>
                    <a:pt x="10559" y="10922"/>
                  </a:cubicBezTo>
                  <a:cubicBezTo>
                    <a:pt x="11714" y="9704"/>
                    <a:pt x="12291" y="8186"/>
                    <a:pt x="12291" y="6369"/>
                  </a:cubicBezTo>
                  <a:cubicBezTo>
                    <a:pt x="12291" y="4553"/>
                    <a:pt x="11714" y="3035"/>
                    <a:pt x="10559" y="1817"/>
                  </a:cubicBezTo>
                  <a:cubicBezTo>
                    <a:pt x="9405" y="620"/>
                    <a:pt x="7930" y="0"/>
                    <a:pt x="6156"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8"/>
            <p:cNvSpPr/>
            <p:nvPr/>
          </p:nvSpPr>
          <p:spPr>
            <a:xfrm>
              <a:off x="3745075" y="2547275"/>
              <a:ext cx="184375" cy="305675"/>
            </a:xfrm>
            <a:custGeom>
              <a:avLst/>
              <a:gdLst/>
              <a:ahLst/>
              <a:cxnLst/>
              <a:rect l="l" t="t" r="r" b="b"/>
              <a:pathLst>
                <a:path w="7375" h="12227" extrusionOk="0">
                  <a:moveTo>
                    <a:pt x="5686" y="1"/>
                  </a:moveTo>
                  <a:cubicBezTo>
                    <a:pt x="5023" y="1"/>
                    <a:pt x="4339" y="215"/>
                    <a:pt x="3634" y="642"/>
                  </a:cubicBezTo>
                  <a:cubicBezTo>
                    <a:pt x="2928" y="1048"/>
                    <a:pt x="2458" y="1604"/>
                    <a:pt x="2223" y="2245"/>
                  </a:cubicBezTo>
                  <a:lnTo>
                    <a:pt x="2137" y="2245"/>
                  </a:lnTo>
                  <a:lnTo>
                    <a:pt x="2137" y="300"/>
                  </a:lnTo>
                  <a:lnTo>
                    <a:pt x="0" y="300"/>
                  </a:lnTo>
                  <a:lnTo>
                    <a:pt x="0" y="12227"/>
                  </a:lnTo>
                  <a:lnTo>
                    <a:pt x="2223" y="12227"/>
                  </a:lnTo>
                  <a:lnTo>
                    <a:pt x="2223" y="5708"/>
                  </a:lnTo>
                  <a:cubicBezTo>
                    <a:pt x="2223" y="4660"/>
                    <a:pt x="2544" y="3827"/>
                    <a:pt x="3163" y="3186"/>
                  </a:cubicBezTo>
                  <a:cubicBezTo>
                    <a:pt x="3805" y="2544"/>
                    <a:pt x="4510" y="2224"/>
                    <a:pt x="5322" y="2224"/>
                  </a:cubicBezTo>
                  <a:cubicBezTo>
                    <a:pt x="5835" y="2224"/>
                    <a:pt x="6220" y="2267"/>
                    <a:pt x="6519" y="2395"/>
                  </a:cubicBezTo>
                  <a:lnTo>
                    <a:pt x="7374" y="300"/>
                  </a:lnTo>
                  <a:cubicBezTo>
                    <a:pt x="6925" y="108"/>
                    <a:pt x="6348" y="1"/>
                    <a:pt x="568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8"/>
            <p:cNvSpPr/>
            <p:nvPr/>
          </p:nvSpPr>
          <p:spPr>
            <a:xfrm>
              <a:off x="4109500" y="2416900"/>
              <a:ext cx="254900" cy="436050"/>
            </a:xfrm>
            <a:custGeom>
              <a:avLst/>
              <a:gdLst/>
              <a:ahLst/>
              <a:cxnLst/>
              <a:rect l="l" t="t" r="r" b="b"/>
              <a:pathLst>
                <a:path w="10196" h="17442" extrusionOk="0">
                  <a:moveTo>
                    <a:pt x="0" y="1"/>
                  </a:moveTo>
                  <a:lnTo>
                    <a:pt x="0" y="17442"/>
                  </a:lnTo>
                  <a:lnTo>
                    <a:pt x="10196" y="17442"/>
                  </a:lnTo>
                  <a:lnTo>
                    <a:pt x="10196" y="15304"/>
                  </a:lnTo>
                  <a:lnTo>
                    <a:pt x="2244" y="15304"/>
                  </a:lnTo>
                  <a:lnTo>
                    <a:pt x="2244" y="9769"/>
                  </a:lnTo>
                  <a:lnTo>
                    <a:pt x="9426" y="9769"/>
                  </a:lnTo>
                  <a:lnTo>
                    <a:pt x="9426" y="7674"/>
                  </a:lnTo>
                  <a:lnTo>
                    <a:pt x="2244" y="7674"/>
                  </a:lnTo>
                  <a:lnTo>
                    <a:pt x="2244" y="2138"/>
                  </a:lnTo>
                  <a:lnTo>
                    <a:pt x="10196" y="2138"/>
                  </a:lnTo>
                  <a:lnTo>
                    <a:pt x="10196"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8"/>
            <p:cNvSpPr/>
            <p:nvPr/>
          </p:nvSpPr>
          <p:spPr>
            <a:xfrm>
              <a:off x="4388425" y="2416900"/>
              <a:ext cx="299800" cy="446200"/>
            </a:xfrm>
            <a:custGeom>
              <a:avLst/>
              <a:gdLst/>
              <a:ahLst/>
              <a:cxnLst/>
              <a:rect l="l" t="t" r="r" b="b"/>
              <a:pathLst>
                <a:path w="11992" h="17848" extrusionOk="0">
                  <a:moveTo>
                    <a:pt x="6049" y="7161"/>
                  </a:moveTo>
                  <a:cubicBezTo>
                    <a:pt x="7097" y="7161"/>
                    <a:pt x="7994" y="7546"/>
                    <a:pt x="8742" y="8336"/>
                  </a:cubicBezTo>
                  <a:cubicBezTo>
                    <a:pt x="9469" y="9106"/>
                    <a:pt x="9854" y="10153"/>
                    <a:pt x="9854" y="11478"/>
                  </a:cubicBezTo>
                  <a:cubicBezTo>
                    <a:pt x="9854" y="12804"/>
                    <a:pt x="9469" y="13851"/>
                    <a:pt x="8742" y="14620"/>
                  </a:cubicBezTo>
                  <a:cubicBezTo>
                    <a:pt x="7994" y="15411"/>
                    <a:pt x="7097" y="15796"/>
                    <a:pt x="6049" y="15796"/>
                  </a:cubicBezTo>
                  <a:cubicBezTo>
                    <a:pt x="5002" y="15796"/>
                    <a:pt x="4104" y="15390"/>
                    <a:pt x="3356" y="14620"/>
                  </a:cubicBezTo>
                  <a:cubicBezTo>
                    <a:pt x="2608" y="13830"/>
                    <a:pt x="2245" y="12782"/>
                    <a:pt x="2245" y="11478"/>
                  </a:cubicBezTo>
                  <a:cubicBezTo>
                    <a:pt x="2245" y="10175"/>
                    <a:pt x="2608" y="9127"/>
                    <a:pt x="3356" y="8358"/>
                  </a:cubicBezTo>
                  <a:cubicBezTo>
                    <a:pt x="4104" y="7567"/>
                    <a:pt x="5002" y="7161"/>
                    <a:pt x="6049" y="7161"/>
                  </a:cubicBezTo>
                  <a:close/>
                  <a:moveTo>
                    <a:pt x="9747" y="1"/>
                  </a:moveTo>
                  <a:lnTo>
                    <a:pt x="9747" y="5515"/>
                  </a:lnTo>
                  <a:lnTo>
                    <a:pt x="9854" y="7161"/>
                  </a:lnTo>
                  <a:lnTo>
                    <a:pt x="9747" y="7161"/>
                  </a:lnTo>
                  <a:cubicBezTo>
                    <a:pt x="9384" y="6584"/>
                    <a:pt x="8849" y="6092"/>
                    <a:pt x="8123" y="5707"/>
                  </a:cubicBezTo>
                  <a:cubicBezTo>
                    <a:pt x="7396" y="5323"/>
                    <a:pt x="6584" y="5109"/>
                    <a:pt x="5686" y="5109"/>
                  </a:cubicBezTo>
                  <a:cubicBezTo>
                    <a:pt x="4126" y="5109"/>
                    <a:pt x="2800" y="5729"/>
                    <a:pt x="1689" y="6947"/>
                  </a:cubicBezTo>
                  <a:cubicBezTo>
                    <a:pt x="556" y="8166"/>
                    <a:pt x="0" y="9683"/>
                    <a:pt x="0" y="11478"/>
                  </a:cubicBezTo>
                  <a:cubicBezTo>
                    <a:pt x="0" y="13274"/>
                    <a:pt x="556" y="14791"/>
                    <a:pt x="1689" y="16010"/>
                  </a:cubicBezTo>
                  <a:cubicBezTo>
                    <a:pt x="2800" y="17228"/>
                    <a:pt x="4126" y="17848"/>
                    <a:pt x="5686" y="17848"/>
                  </a:cubicBezTo>
                  <a:cubicBezTo>
                    <a:pt x="6584" y="17848"/>
                    <a:pt x="7396" y="17634"/>
                    <a:pt x="8123" y="17249"/>
                  </a:cubicBezTo>
                  <a:cubicBezTo>
                    <a:pt x="8849" y="16865"/>
                    <a:pt x="9384" y="16373"/>
                    <a:pt x="9747" y="15796"/>
                  </a:cubicBezTo>
                  <a:lnTo>
                    <a:pt x="9854" y="15796"/>
                  </a:lnTo>
                  <a:lnTo>
                    <a:pt x="9854" y="17442"/>
                  </a:lnTo>
                  <a:lnTo>
                    <a:pt x="11991" y="17442"/>
                  </a:lnTo>
                  <a:lnTo>
                    <a:pt x="11991"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8"/>
            <p:cNvSpPr/>
            <p:nvPr/>
          </p:nvSpPr>
          <p:spPr>
            <a:xfrm>
              <a:off x="4743225" y="2554775"/>
              <a:ext cx="264525" cy="308325"/>
            </a:xfrm>
            <a:custGeom>
              <a:avLst/>
              <a:gdLst/>
              <a:ahLst/>
              <a:cxnLst/>
              <a:rect l="l" t="t" r="r" b="b"/>
              <a:pathLst>
                <a:path w="10581" h="12333" extrusionOk="0">
                  <a:moveTo>
                    <a:pt x="1" y="0"/>
                  </a:moveTo>
                  <a:lnTo>
                    <a:pt x="1" y="7310"/>
                  </a:lnTo>
                  <a:cubicBezTo>
                    <a:pt x="1" y="8828"/>
                    <a:pt x="386" y="10046"/>
                    <a:pt x="1155" y="10965"/>
                  </a:cubicBezTo>
                  <a:cubicBezTo>
                    <a:pt x="1924" y="11863"/>
                    <a:pt x="3057" y="12333"/>
                    <a:pt x="4554" y="12333"/>
                  </a:cubicBezTo>
                  <a:cubicBezTo>
                    <a:pt x="5344" y="12333"/>
                    <a:pt x="6071" y="12119"/>
                    <a:pt x="6776" y="11734"/>
                  </a:cubicBezTo>
                  <a:cubicBezTo>
                    <a:pt x="7482" y="11328"/>
                    <a:pt x="7995" y="10837"/>
                    <a:pt x="8337" y="10281"/>
                  </a:cubicBezTo>
                  <a:lnTo>
                    <a:pt x="8422" y="10281"/>
                  </a:lnTo>
                  <a:lnTo>
                    <a:pt x="8422" y="11927"/>
                  </a:lnTo>
                  <a:lnTo>
                    <a:pt x="10581" y="11927"/>
                  </a:lnTo>
                  <a:lnTo>
                    <a:pt x="10581" y="0"/>
                  </a:lnTo>
                  <a:lnTo>
                    <a:pt x="8337" y="0"/>
                  </a:lnTo>
                  <a:lnTo>
                    <a:pt x="8337" y="6583"/>
                  </a:lnTo>
                  <a:cubicBezTo>
                    <a:pt x="8337" y="7545"/>
                    <a:pt x="8037" y="8400"/>
                    <a:pt x="7460" y="9148"/>
                  </a:cubicBezTo>
                  <a:cubicBezTo>
                    <a:pt x="6862" y="9896"/>
                    <a:pt x="6114" y="10281"/>
                    <a:pt x="5195" y="10281"/>
                  </a:cubicBezTo>
                  <a:cubicBezTo>
                    <a:pt x="3228" y="10281"/>
                    <a:pt x="2245" y="9170"/>
                    <a:pt x="2245" y="6947"/>
                  </a:cubicBezTo>
                  <a:lnTo>
                    <a:pt x="2245"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8"/>
            <p:cNvSpPr/>
            <p:nvPr/>
          </p:nvSpPr>
          <p:spPr>
            <a:xfrm>
              <a:off x="5048350" y="2544625"/>
              <a:ext cx="286425" cy="318475"/>
            </a:xfrm>
            <a:custGeom>
              <a:avLst/>
              <a:gdLst/>
              <a:ahLst/>
              <a:cxnLst/>
              <a:rect l="l" t="t" r="r" b="b"/>
              <a:pathLst>
                <a:path w="11457" h="12739" extrusionOk="0">
                  <a:moveTo>
                    <a:pt x="6135" y="0"/>
                  </a:moveTo>
                  <a:cubicBezTo>
                    <a:pt x="4361" y="0"/>
                    <a:pt x="2886" y="620"/>
                    <a:pt x="1732" y="1817"/>
                  </a:cubicBezTo>
                  <a:cubicBezTo>
                    <a:pt x="578" y="3035"/>
                    <a:pt x="0" y="4553"/>
                    <a:pt x="0" y="6369"/>
                  </a:cubicBezTo>
                  <a:cubicBezTo>
                    <a:pt x="0" y="8186"/>
                    <a:pt x="578" y="9704"/>
                    <a:pt x="1732" y="10922"/>
                  </a:cubicBezTo>
                  <a:cubicBezTo>
                    <a:pt x="2886" y="12119"/>
                    <a:pt x="4361" y="12739"/>
                    <a:pt x="6135" y="12739"/>
                  </a:cubicBezTo>
                  <a:cubicBezTo>
                    <a:pt x="7481" y="12739"/>
                    <a:pt x="8593" y="12397"/>
                    <a:pt x="9491" y="11734"/>
                  </a:cubicBezTo>
                  <a:cubicBezTo>
                    <a:pt x="10388" y="11093"/>
                    <a:pt x="11051" y="10260"/>
                    <a:pt x="11457" y="9298"/>
                  </a:cubicBezTo>
                  <a:lnTo>
                    <a:pt x="9448" y="8443"/>
                  </a:lnTo>
                  <a:cubicBezTo>
                    <a:pt x="8828" y="9939"/>
                    <a:pt x="7674" y="10687"/>
                    <a:pt x="5985" y="10687"/>
                  </a:cubicBezTo>
                  <a:cubicBezTo>
                    <a:pt x="5002" y="10687"/>
                    <a:pt x="4126" y="10281"/>
                    <a:pt x="3378" y="9469"/>
                  </a:cubicBezTo>
                  <a:cubicBezTo>
                    <a:pt x="2629" y="8656"/>
                    <a:pt x="2245" y="7631"/>
                    <a:pt x="2245" y="6369"/>
                  </a:cubicBezTo>
                  <a:cubicBezTo>
                    <a:pt x="2245" y="5108"/>
                    <a:pt x="2629" y="4082"/>
                    <a:pt x="3378" y="3270"/>
                  </a:cubicBezTo>
                  <a:cubicBezTo>
                    <a:pt x="4126" y="2458"/>
                    <a:pt x="5002" y="2052"/>
                    <a:pt x="5985" y="2052"/>
                  </a:cubicBezTo>
                  <a:cubicBezTo>
                    <a:pt x="7610" y="2052"/>
                    <a:pt x="8721" y="2800"/>
                    <a:pt x="9341" y="4296"/>
                  </a:cubicBezTo>
                  <a:lnTo>
                    <a:pt x="11371" y="3441"/>
                  </a:lnTo>
                  <a:cubicBezTo>
                    <a:pt x="10965" y="2458"/>
                    <a:pt x="10324" y="1624"/>
                    <a:pt x="9448" y="983"/>
                  </a:cubicBezTo>
                  <a:cubicBezTo>
                    <a:pt x="8571" y="342"/>
                    <a:pt x="7481" y="0"/>
                    <a:pt x="6135"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8"/>
            <p:cNvSpPr/>
            <p:nvPr/>
          </p:nvSpPr>
          <p:spPr>
            <a:xfrm>
              <a:off x="5358800" y="2544625"/>
              <a:ext cx="265600" cy="318475"/>
            </a:xfrm>
            <a:custGeom>
              <a:avLst/>
              <a:gdLst/>
              <a:ahLst/>
              <a:cxnLst/>
              <a:rect l="l" t="t" r="r" b="b"/>
              <a:pathLst>
                <a:path w="10624" h="12739" extrusionOk="0">
                  <a:moveTo>
                    <a:pt x="5644" y="6412"/>
                  </a:moveTo>
                  <a:cubicBezTo>
                    <a:pt x="6905" y="6412"/>
                    <a:pt x="7845" y="6669"/>
                    <a:pt x="8486" y="7203"/>
                  </a:cubicBezTo>
                  <a:cubicBezTo>
                    <a:pt x="8486" y="8144"/>
                    <a:pt x="8102" y="8956"/>
                    <a:pt x="7353" y="9640"/>
                  </a:cubicBezTo>
                  <a:cubicBezTo>
                    <a:pt x="6605" y="10345"/>
                    <a:pt x="5750" y="10687"/>
                    <a:pt x="4831" y="10687"/>
                  </a:cubicBezTo>
                  <a:cubicBezTo>
                    <a:pt x="4190" y="10687"/>
                    <a:pt x="3613" y="10516"/>
                    <a:pt x="3100" y="10174"/>
                  </a:cubicBezTo>
                  <a:cubicBezTo>
                    <a:pt x="2608" y="9832"/>
                    <a:pt x="2352" y="9362"/>
                    <a:pt x="2352" y="8785"/>
                  </a:cubicBezTo>
                  <a:cubicBezTo>
                    <a:pt x="2352" y="8144"/>
                    <a:pt x="2630" y="7588"/>
                    <a:pt x="3185" y="7118"/>
                  </a:cubicBezTo>
                  <a:cubicBezTo>
                    <a:pt x="3720" y="6647"/>
                    <a:pt x="4553" y="6412"/>
                    <a:pt x="5644" y="6412"/>
                  </a:cubicBezTo>
                  <a:close/>
                  <a:moveTo>
                    <a:pt x="5323" y="0"/>
                  </a:moveTo>
                  <a:cubicBezTo>
                    <a:pt x="3998" y="0"/>
                    <a:pt x="2908" y="321"/>
                    <a:pt x="2095" y="919"/>
                  </a:cubicBezTo>
                  <a:cubicBezTo>
                    <a:pt x="1283" y="1539"/>
                    <a:pt x="749" y="2202"/>
                    <a:pt x="471" y="2907"/>
                  </a:cubicBezTo>
                  <a:lnTo>
                    <a:pt x="2523" y="3783"/>
                  </a:lnTo>
                  <a:cubicBezTo>
                    <a:pt x="2715" y="3249"/>
                    <a:pt x="3079" y="2821"/>
                    <a:pt x="3592" y="2522"/>
                  </a:cubicBezTo>
                  <a:cubicBezTo>
                    <a:pt x="4126" y="2202"/>
                    <a:pt x="4724" y="2052"/>
                    <a:pt x="5366" y="2052"/>
                  </a:cubicBezTo>
                  <a:cubicBezTo>
                    <a:pt x="6242" y="2052"/>
                    <a:pt x="6990" y="2330"/>
                    <a:pt x="7589" y="2843"/>
                  </a:cubicBezTo>
                  <a:cubicBezTo>
                    <a:pt x="8187" y="3377"/>
                    <a:pt x="8486" y="4082"/>
                    <a:pt x="8486" y="4959"/>
                  </a:cubicBezTo>
                  <a:lnTo>
                    <a:pt x="8486" y="5301"/>
                  </a:lnTo>
                  <a:cubicBezTo>
                    <a:pt x="7653" y="4809"/>
                    <a:pt x="6563" y="4574"/>
                    <a:pt x="5237" y="4574"/>
                  </a:cubicBezTo>
                  <a:cubicBezTo>
                    <a:pt x="3763" y="4574"/>
                    <a:pt x="2523" y="4937"/>
                    <a:pt x="1518" y="5686"/>
                  </a:cubicBezTo>
                  <a:cubicBezTo>
                    <a:pt x="514" y="6412"/>
                    <a:pt x="1" y="7438"/>
                    <a:pt x="1" y="8742"/>
                  </a:cubicBezTo>
                  <a:cubicBezTo>
                    <a:pt x="1" y="9939"/>
                    <a:pt x="428" y="10901"/>
                    <a:pt x="1283" y="11627"/>
                  </a:cubicBezTo>
                  <a:cubicBezTo>
                    <a:pt x="2138" y="12354"/>
                    <a:pt x="3207" y="12739"/>
                    <a:pt x="4468" y="12739"/>
                  </a:cubicBezTo>
                  <a:cubicBezTo>
                    <a:pt x="6199" y="12739"/>
                    <a:pt x="7503" y="12055"/>
                    <a:pt x="8401" y="10687"/>
                  </a:cubicBezTo>
                  <a:lnTo>
                    <a:pt x="8486" y="10687"/>
                  </a:lnTo>
                  <a:lnTo>
                    <a:pt x="8486" y="12333"/>
                  </a:lnTo>
                  <a:lnTo>
                    <a:pt x="10624" y="12333"/>
                  </a:lnTo>
                  <a:lnTo>
                    <a:pt x="10624" y="5130"/>
                  </a:lnTo>
                  <a:cubicBezTo>
                    <a:pt x="10624" y="3505"/>
                    <a:pt x="10132" y="2244"/>
                    <a:pt x="9127" y="1347"/>
                  </a:cubicBezTo>
                  <a:cubicBezTo>
                    <a:pt x="8123" y="449"/>
                    <a:pt x="6840" y="0"/>
                    <a:pt x="5323"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8"/>
            <p:cNvSpPr/>
            <p:nvPr/>
          </p:nvSpPr>
          <p:spPr>
            <a:xfrm>
              <a:off x="5648425" y="2463400"/>
              <a:ext cx="194000" cy="394375"/>
            </a:xfrm>
            <a:custGeom>
              <a:avLst/>
              <a:gdLst/>
              <a:ahLst/>
              <a:cxnLst/>
              <a:rect l="l" t="t" r="r" b="b"/>
              <a:pathLst>
                <a:path w="7760" h="15775" extrusionOk="0">
                  <a:moveTo>
                    <a:pt x="2095" y="0"/>
                  </a:moveTo>
                  <a:lnTo>
                    <a:pt x="2095" y="3655"/>
                  </a:lnTo>
                  <a:lnTo>
                    <a:pt x="1" y="3655"/>
                  </a:lnTo>
                  <a:lnTo>
                    <a:pt x="1" y="5686"/>
                  </a:lnTo>
                  <a:lnTo>
                    <a:pt x="2095" y="5686"/>
                  </a:lnTo>
                  <a:lnTo>
                    <a:pt x="2095" y="11948"/>
                  </a:lnTo>
                  <a:cubicBezTo>
                    <a:pt x="2095" y="13167"/>
                    <a:pt x="2437" y="14128"/>
                    <a:pt x="3078" y="14791"/>
                  </a:cubicBezTo>
                  <a:cubicBezTo>
                    <a:pt x="3741" y="15454"/>
                    <a:pt x="4703" y="15774"/>
                    <a:pt x="5943" y="15774"/>
                  </a:cubicBezTo>
                  <a:cubicBezTo>
                    <a:pt x="6669" y="15774"/>
                    <a:pt x="7268" y="15667"/>
                    <a:pt x="7759" y="15475"/>
                  </a:cubicBezTo>
                  <a:lnTo>
                    <a:pt x="6968" y="13551"/>
                  </a:lnTo>
                  <a:cubicBezTo>
                    <a:pt x="6691" y="13680"/>
                    <a:pt x="6349" y="13744"/>
                    <a:pt x="5943" y="13744"/>
                  </a:cubicBezTo>
                  <a:cubicBezTo>
                    <a:pt x="4874" y="13744"/>
                    <a:pt x="4339" y="13081"/>
                    <a:pt x="4339" y="11777"/>
                  </a:cubicBezTo>
                  <a:lnTo>
                    <a:pt x="4339" y="5686"/>
                  </a:lnTo>
                  <a:lnTo>
                    <a:pt x="7268" y="5686"/>
                  </a:lnTo>
                  <a:lnTo>
                    <a:pt x="7268" y="3655"/>
                  </a:lnTo>
                  <a:lnTo>
                    <a:pt x="4339" y="3655"/>
                  </a:lnTo>
                  <a:lnTo>
                    <a:pt x="4339"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8"/>
            <p:cNvSpPr/>
            <p:nvPr/>
          </p:nvSpPr>
          <p:spPr>
            <a:xfrm>
              <a:off x="5861100" y="2412100"/>
              <a:ext cx="79100" cy="440850"/>
            </a:xfrm>
            <a:custGeom>
              <a:avLst/>
              <a:gdLst/>
              <a:ahLst/>
              <a:cxnLst/>
              <a:rect l="l" t="t" r="r" b="b"/>
              <a:pathLst>
                <a:path w="3164" h="17634" extrusionOk="0">
                  <a:moveTo>
                    <a:pt x="1582" y="0"/>
                  </a:moveTo>
                  <a:cubicBezTo>
                    <a:pt x="1155" y="0"/>
                    <a:pt x="770" y="150"/>
                    <a:pt x="471" y="471"/>
                  </a:cubicBezTo>
                  <a:cubicBezTo>
                    <a:pt x="150" y="770"/>
                    <a:pt x="0" y="1133"/>
                    <a:pt x="0" y="1582"/>
                  </a:cubicBezTo>
                  <a:cubicBezTo>
                    <a:pt x="0" y="2031"/>
                    <a:pt x="150" y="2394"/>
                    <a:pt x="471" y="2693"/>
                  </a:cubicBezTo>
                  <a:cubicBezTo>
                    <a:pt x="770" y="3014"/>
                    <a:pt x="1155" y="3164"/>
                    <a:pt x="1582" y="3164"/>
                  </a:cubicBezTo>
                  <a:cubicBezTo>
                    <a:pt x="2031" y="3164"/>
                    <a:pt x="2394" y="3014"/>
                    <a:pt x="2715" y="2693"/>
                  </a:cubicBezTo>
                  <a:cubicBezTo>
                    <a:pt x="3014" y="2394"/>
                    <a:pt x="3164" y="2031"/>
                    <a:pt x="3164" y="1582"/>
                  </a:cubicBezTo>
                  <a:cubicBezTo>
                    <a:pt x="3164" y="1133"/>
                    <a:pt x="3014" y="770"/>
                    <a:pt x="2715" y="471"/>
                  </a:cubicBezTo>
                  <a:cubicBezTo>
                    <a:pt x="2394" y="150"/>
                    <a:pt x="2031" y="0"/>
                    <a:pt x="1582" y="0"/>
                  </a:cubicBezTo>
                  <a:close/>
                  <a:moveTo>
                    <a:pt x="471" y="5707"/>
                  </a:moveTo>
                  <a:lnTo>
                    <a:pt x="471" y="17634"/>
                  </a:lnTo>
                  <a:lnTo>
                    <a:pt x="2715" y="17634"/>
                  </a:lnTo>
                  <a:lnTo>
                    <a:pt x="2715" y="5707"/>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8"/>
            <p:cNvSpPr/>
            <p:nvPr/>
          </p:nvSpPr>
          <p:spPr>
            <a:xfrm>
              <a:off x="5970650" y="2544625"/>
              <a:ext cx="306725" cy="318475"/>
            </a:xfrm>
            <a:custGeom>
              <a:avLst/>
              <a:gdLst/>
              <a:ahLst/>
              <a:cxnLst/>
              <a:rect l="l" t="t" r="r" b="b"/>
              <a:pathLst>
                <a:path w="12269" h="12739" extrusionOk="0">
                  <a:moveTo>
                    <a:pt x="6134" y="2052"/>
                  </a:moveTo>
                  <a:cubicBezTo>
                    <a:pt x="7182" y="2052"/>
                    <a:pt x="8101" y="2458"/>
                    <a:pt x="8870" y="3227"/>
                  </a:cubicBezTo>
                  <a:cubicBezTo>
                    <a:pt x="9640" y="4018"/>
                    <a:pt x="10025" y="5066"/>
                    <a:pt x="10025" y="6369"/>
                  </a:cubicBezTo>
                  <a:cubicBezTo>
                    <a:pt x="10025" y="7673"/>
                    <a:pt x="9640" y="8721"/>
                    <a:pt x="8870" y="9511"/>
                  </a:cubicBezTo>
                  <a:cubicBezTo>
                    <a:pt x="8101" y="10281"/>
                    <a:pt x="7182" y="10687"/>
                    <a:pt x="6134" y="10687"/>
                  </a:cubicBezTo>
                  <a:cubicBezTo>
                    <a:pt x="5087" y="10687"/>
                    <a:pt x="4168" y="10281"/>
                    <a:pt x="3399" y="9511"/>
                  </a:cubicBezTo>
                  <a:cubicBezTo>
                    <a:pt x="2629" y="8721"/>
                    <a:pt x="2244" y="7673"/>
                    <a:pt x="2244" y="6369"/>
                  </a:cubicBezTo>
                  <a:cubicBezTo>
                    <a:pt x="2244" y="5066"/>
                    <a:pt x="2629" y="4018"/>
                    <a:pt x="3399" y="3227"/>
                  </a:cubicBezTo>
                  <a:cubicBezTo>
                    <a:pt x="4168" y="2458"/>
                    <a:pt x="5087" y="2052"/>
                    <a:pt x="6134" y="2052"/>
                  </a:cubicBezTo>
                  <a:close/>
                  <a:moveTo>
                    <a:pt x="6134" y="0"/>
                  </a:moveTo>
                  <a:cubicBezTo>
                    <a:pt x="4339" y="0"/>
                    <a:pt x="2886" y="620"/>
                    <a:pt x="1731" y="1817"/>
                  </a:cubicBezTo>
                  <a:cubicBezTo>
                    <a:pt x="577" y="3035"/>
                    <a:pt x="0" y="4553"/>
                    <a:pt x="0" y="6369"/>
                  </a:cubicBezTo>
                  <a:cubicBezTo>
                    <a:pt x="0" y="8186"/>
                    <a:pt x="577" y="9704"/>
                    <a:pt x="1731" y="10922"/>
                  </a:cubicBezTo>
                  <a:cubicBezTo>
                    <a:pt x="2886" y="12119"/>
                    <a:pt x="4339" y="12739"/>
                    <a:pt x="6134" y="12739"/>
                  </a:cubicBezTo>
                  <a:cubicBezTo>
                    <a:pt x="7930" y="12739"/>
                    <a:pt x="9383" y="12119"/>
                    <a:pt x="10537" y="10922"/>
                  </a:cubicBezTo>
                  <a:cubicBezTo>
                    <a:pt x="11692" y="9704"/>
                    <a:pt x="12269" y="8186"/>
                    <a:pt x="12269" y="6369"/>
                  </a:cubicBezTo>
                  <a:cubicBezTo>
                    <a:pt x="12269" y="4553"/>
                    <a:pt x="11692" y="3035"/>
                    <a:pt x="10537" y="1817"/>
                  </a:cubicBezTo>
                  <a:cubicBezTo>
                    <a:pt x="9383" y="620"/>
                    <a:pt x="7930" y="0"/>
                    <a:pt x="6134"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8"/>
            <p:cNvSpPr/>
            <p:nvPr/>
          </p:nvSpPr>
          <p:spPr>
            <a:xfrm>
              <a:off x="6317975" y="2544625"/>
              <a:ext cx="264525" cy="308325"/>
            </a:xfrm>
            <a:custGeom>
              <a:avLst/>
              <a:gdLst/>
              <a:ahLst/>
              <a:cxnLst/>
              <a:rect l="l" t="t" r="r" b="b"/>
              <a:pathLst>
                <a:path w="10581" h="12333" extrusionOk="0">
                  <a:moveTo>
                    <a:pt x="6028" y="0"/>
                  </a:moveTo>
                  <a:cubicBezTo>
                    <a:pt x="5215" y="0"/>
                    <a:pt x="4467" y="214"/>
                    <a:pt x="3783" y="598"/>
                  </a:cubicBezTo>
                  <a:cubicBezTo>
                    <a:pt x="3078" y="1005"/>
                    <a:pt x="2565" y="1496"/>
                    <a:pt x="2245" y="2052"/>
                  </a:cubicBezTo>
                  <a:lnTo>
                    <a:pt x="2138" y="2052"/>
                  </a:lnTo>
                  <a:lnTo>
                    <a:pt x="2138" y="406"/>
                  </a:lnTo>
                  <a:lnTo>
                    <a:pt x="0" y="406"/>
                  </a:lnTo>
                  <a:lnTo>
                    <a:pt x="0" y="12333"/>
                  </a:lnTo>
                  <a:lnTo>
                    <a:pt x="2245" y="12333"/>
                  </a:lnTo>
                  <a:lnTo>
                    <a:pt x="2245" y="5728"/>
                  </a:lnTo>
                  <a:cubicBezTo>
                    <a:pt x="2245" y="4766"/>
                    <a:pt x="2544" y="3911"/>
                    <a:pt x="3121" y="3163"/>
                  </a:cubicBezTo>
                  <a:cubicBezTo>
                    <a:pt x="3698" y="2437"/>
                    <a:pt x="4467" y="2052"/>
                    <a:pt x="5386" y="2052"/>
                  </a:cubicBezTo>
                  <a:cubicBezTo>
                    <a:pt x="7353" y="2052"/>
                    <a:pt x="8336" y="3163"/>
                    <a:pt x="8336" y="5365"/>
                  </a:cubicBezTo>
                  <a:lnTo>
                    <a:pt x="8336" y="12333"/>
                  </a:lnTo>
                  <a:lnTo>
                    <a:pt x="10580" y="12333"/>
                  </a:lnTo>
                  <a:lnTo>
                    <a:pt x="10580" y="5023"/>
                  </a:lnTo>
                  <a:cubicBezTo>
                    <a:pt x="10580" y="3505"/>
                    <a:pt x="10196" y="2287"/>
                    <a:pt x="9405" y="1368"/>
                  </a:cubicBezTo>
                  <a:cubicBezTo>
                    <a:pt x="8635" y="470"/>
                    <a:pt x="7503" y="0"/>
                    <a:pt x="6028"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18"/>
          <p:cNvSpPr/>
          <p:nvPr/>
        </p:nvSpPr>
        <p:spPr>
          <a:xfrm>
            <a:off x="7999425" y="295575"/>
            <a:ext cx="1012500" cy="144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8"/>
          <p:cNvSpPr/>
          <p:nvPr/>
        </p:nvSpPr>
        <p:spPr>
          <a:xfrm>
            <a:off x="-2409" y="235375"/>
            <a:ext cx="35400" cy="4672800"/>
          </a:xfrm>
          <a:prstGeom prst="rect">
            <a:avLst/>
          </a:prstGeom>
          <a:solidFill>
            <a:srgbClr val="34A853"/>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34A853"/>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Google Marketing Platform Cover Slide 1">
  <p:cSld name="CUSTOM_2_2_1">
    <p:bg>
      <p:bgPr>
        <a:solidFill>
          <a:srgbClr val="FFFFFF"/>
        </a:solidFill>
        <a:effectLst/>
      </p:bgPr>
    </p:bg>
    <p:spTree>
      <p:nvGrpSpPr>
        <p:cNvPr id="1" name="Shape 171"/>
        <p:cNvGrpSpPr/>
        <p:nvPr/>
      </p:nvGrpSpPr>
      <p:grpSpPr>
        <a:xfrm>
          <a:off x="0" y="0"/>
          <a:ext cx="0" cy="0"/>
          <a:chOff x="0" y="0"/>
          <a:chExt cx="0" cy="0"/>
        </a:xfrm>
      </p:grpSpPr>
      <p:grpSp>
        <p:nvGrpSpPr>
          <p:cNvPr id="172" name="Google Shape;172;p19"/>
          <p:cNvGrpSpPr/>
          <p:nvPr/>
        </p:nvGrpSpPr>
        <p:grpSpPr>
          <a:xfrm>
            <a:off x="470223" y="294735"/>
            <a:ext cx="1549884" cy="179520"/>
            <a:chOff x="1078650" y="2368275"/>
            <a:chExt cx="5503850" cy="637500"/>
          </a:xfrm>
        </p:grpSpPr>
        <p:sp>
          <p:nvSpPr>
            <p:cNvPr id="173" name="Google Shape;173;p19"/>
            <p:cNvSpPr/>
            <p:nvPr/>
          </p:nvSpPr>
          <p:spPr>
            <a:xfrm>
              <a:off x="1078650" y="2368275"/>
              <a:ext cx="482000" cy="494300"/>
            </a:xfrm>
            <a:custGeom>
              <a:avLst/>
              <a:gdLst/>
              <a:ahLst/>
              <a:cxnLst/>
              <a:rect l="l" t="t" r="r" b="b"/>
              <a:pathLst>
                <a:path w="19280" h="19772" extrusionOk="0">
                  <a:moveTo>
                    <a:pt x="10025" y="1"/>
                  </a:moveTo>
                  <a:cubicBezTo>
                    <a:pt x="4574" y="1"/>
                    <a:pt x="0" y="4425"/>
                    <a:pt x="0" y="9897"/>
                  </a:cubicBezTo>
                  <a:cubicBezTo>
                    <a:pt x="0" y="15347"/>
                    <a:pt x="4574" y="19772"/>
                    <a:pt x="10025" y="19772"/>
                  </a:cubicBezTo>
                  <a:cubicBezTo>
                    <a:pt x="12974" y="19772"/>
                    <a:pt x="15197" y="18810"/>
                    <a:pt x="16929" y="17014"/>
                  </a:cubicBezTo>
                  <a:cubicBezTo>
                    <a:pt x="18724" y="15219"/>
                    <a:pt x="19280" y="12718"/>
                    <a:pt x="19280" y="10688"/>
                  </a:cubicBezTo>
                  <a:cubicBezTo>
                    <a:pt x="19280" y="10068"/>
                    <a:pt x="19216" y="9469"/>
                    <a:pt x="19130" y="8999"/>
                  </a:cubicBezTo>
                  <a:lnTo>
                    <a:pt x="10046" y="8999"/>
                  </a:lnTo>
                  <a:lnTo>
                    <a:pt x="10046" y="11692"/>
                  </a:lnTo>
                  <a:lnTo>
                    <a:pt x="16501" y="11692"/>
                  </a:lnTo>
                  <a:cubicBezTo>
                    <a:pt x="16309" y="13210"/>
                    <a:pt x="15796" y="14321"/>
                    <a:pt x="15026" y="15091"/>
                  </a:cubicBezTo>
                  <a:cubicBezTo>
                    <a:pt x="14086" y="16031"/>
                    <a:pt x="12611" y="17078"/>
                    <a:pt x="10025" y="17078"/>
                  </a:cubicBezTo>
                  <a:cubicBezTo>
                    <a:pt x="6049" y="17078"/>
                    <a:pt x="2929" y="13872"/>
                    <a:pt x="2929" y="9897"/>
                  </a:cubicBezTo>
                  <a:cubicBezTo>
                    <a:pt x="2929" y="5900"/>
                    <a:pt x="6049" y="2694"/>
                    <a:pt x="10025" y="2694"/>
                  </a:cubicBezTo>
                  <a:cubicBezTo>
                    <a:pt x="12184" y="2694"/>
                    <a:pt x="13744" y="3549"/>
                    <a:pt x="14898" y="4617"/>
                  </a:cubicBezTo>
                  <a:lnTo>
                    <a:pt x="16800" y="2715"/>
                  </a:lnTo>
                  <a:cubicBezTo>
                    <a:pt x="15197" y="1176"/>
                    <a:pt x="13039" y="1"/>
                    <a:pt x="10025"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9"/>
            <p:cNvSpPr/>
            <p:nvPr/>
          </p:nvSpPr>
          <p:spPr>
            <a:xfrm>
              <a:off x="1581475" y="2544075"/>
              <a:ext cx="319575" cy="318500"/>
            </a:xfrm>
            <a:custGeom>
              <a:avLst/>
              <a:gdLst/>
              <a:ahLst/>
              <a:cxnLst/>
              <a:rect l="l" t="t" r="r" b="b"/>
              <a:pathLst>
                <a:path w="12783" h="12740" extrusionOk="0">
                  <a:moveTo>
                    <a:pt x="6391" y="2523"/>
                  </a:moveTo>
                  <a:cubicBezTo>
                    <a:pt x="8336" y="2523"/>
                    <a:pt x="9982" y="4083"/>
                    <a:pt x="9982" y="6370"/>
                  </a:cubicBezTo>
                  <a:cubicBezTo>
                    <a:pt x="9982" y="8636"/>
                    <a:pt x="8336"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9"/>
            <p:cNvSpPr/>
            <p:nvPr/>
          </p:nvSpPr>
          <p:spPr>
            <a:xfrm>
              <a:off x="1927200" y="2544075"/>
              <a:ext cx="319575" cy="318500"/>
            </a:xfrm>
            <a:custGeom>
              <a:avLst/>
              <a:gdLst/>
              <a:ahLst/>
              <a:cxnLst/>
              <a:rect l="l" t="t" r="r" b="b"/>
              <a:pathLst>
                <a:path w="12783" h="12740" extrusionOk="0">
                  <a:moveTo>
                    <a:pt x="6391" y="2523"/>
                  </a:moveTo>
                  <a:cubicBezTo>
                    <a:pt x="8315" y="2523"/>
                    <a:pt x="9982" y="4083"/>
                    <a:pt x="9982" y="6370"/>
                  </a:cubicBezTo>
                  <a:cubicBezTo>
                    <a:pt x="9982" y="8636"/>
                    <a:pt x="8315"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FAB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9"/>
            <p:cNvSpPr/>
            <p:nvPr/>
          </p:nvSpPr>
          <p:spPr>
            <a:xfrm>
              <a:off x="2272400" y="2544075"/>
              <a:ext cx="304600" cy="461700"/>
            </a:xfrm>
            <a:custGeom>
              <a:avLst/>
              <a:gdLst/>
              <a:ahLst/>
              <a:cxnLst/>
              <a:rect l="l" t="t" r="r" b="b"/>
              <a:pathLst>
                <a:path w="12184" h="18468" extrusionOk="0">
                  <a:moveTo>
                    <a:pt x="6348" y="2523"/>
                  </a:moveTo>
                  <a:cubicBezTo>
                    <a:pt x="8250" y="2523"/>
                    <a:pt x="9747" y="4147"/>
                    <a:pt x="9747" y="6413"/>
                  </a:cubicBezTo>
                  <a:cubicBezTo>
                    <a:pt x="9747" y="8614"/>
                    <a:pt x="8250" y="10239"/>
                    <a:pt x="6348" y="10239"/>
                  </a:cubicBezTo>
                  <a:cubicBezTo>
                    <a:pt x="4425" y="10239"/>
                    <a:pt x="2800" y="8614"/>
                    <a:pt x="2800" y="6413"/>
                  </a:cubicBezTo>
                  <a:cubicBezTo>
                    <a:pt x="2800" y="4169"/>
                    <a:pt x="4425" y="2523"/>
                    <a:pt x="6348" y="2523"/>
                  </a:cubicBezTo>
                  <a:close/>
                  <a:moveTo>
                    <a:pt x="6092" y="1"/>
                  </a:moveTo>
                  <a:cubicBezTo>
                    <a:pt x="2907" y="1"/>
                    <a:pt x="0" y="2801"/>
                    <a:pt x="0" y="6413"/>
                  </a:cubicBezTo>
                  <a:cubicBezTo>
                    <a:pt x="0" y="9982"/>
                    <a:pt x="2907" y="12740"/>
                    <a:pt x="6092" y="12740"/>
                  </a:cubicBezTo>
                  <a:cubicBezTo>
                    <a:pt x="7631" y="12740"/>
                    <a:pt x="8828" y="12077"/>
                    <a:pt x="9447" y="11307"/>
                  </a:cubicBezTo>
                  <a:lnTo>
                    <a:pt x="9554" y="11307"/>
                  </a:lnTo>
                  <a:lnTo>
                    <a:pt x="9554" y="12227"/>
                  </a:lnTo>
                  <a:cubicBezTo>
                    <a:pt x="9554" y="14663"/>
                    <a:pt x="8250" y="15967"/>
                    <a:pt x="6156" y="15967"/>
                  </a:cubicBezTo>
                  <a:cubicBezTo>
                    <a:pt x="4446" y="15967"/>
                    <a:pt x="3377" y="14727"/>
                    <a:pt x="2950" y="13680"/>
                  </a:cubicBezTo>
                  <a:lnTo>
                    <a:pt x="513" y="14706"/>
                  </a:lnTo>
                  <a:cubicBezTo>
                    <a:pt x="1197" y="16395"/>
                    <a:pt x="3057" y="18468"/>
                    <a:pt x="6156" y="18468"/>
                  </a:cubicBezTo>
                  <a:cubicBezTo>
                    <a:pt x="9426" y="18468"/>
                    <a:pt x="12183" y="16544"/>
                    <a:pt x="12183" y="11842"/>
                  </a:cubicBezTo>
                  <a:lnTo>
                    <a:pt x="12183" y="428"/>
                  </a:lnTo>
                  <a:lnTo>
                    <a:pt x="9554" y="428"/>
                  </a:lnTo>
                  <a:lnTo>
                    <a:pt x="9554" y="1433"/>
                  </a:lnTo>
                  <a:lnTo>
                    <a:pt x="9447" y="1433"/>
                  </a:lnTo>
                  <a:cubicBezTo>
                    <a:pt x="8828" y="685"/>
                    <a:pt x="7631" y="1"/>
                    <a:pt x="6092"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9"/>
            <p:cNvSpPr/>
            <p:nvPr/>
          </p:nvSpPr>
          <p:spPr>
            <a:xfrm>
              <a:off x="2621325" y="2384850"/>
              <a:ext cx="70025" cy="468100"/>
            </a:xfrm>
            <a:custGeom>
              <a:avLst/>
              <a:gdLst/>
              <a:ahLst/>
              <a:cxnLst/>
              <a:rect l="l" t="t" r="r" b="b"/>
              <a:pathLst>
                <a:path w="2801" h="18724" extrusionOk="0">
                  <a:moveTo>
                    <a:pt x="0" y="0"/>
                  </a:moveTo>
                  <a:lnTo>
                    <a:pt x="0" y="18724"/>
                  </a:lnTo>
                  <a:lnTo>
                    <a:pt x="2800" y="18724"/>
                  </a:lnTo>
                  <a:lnTo>
                    <a:pt x="2800" y="0"/>
                  </a:lnTo>
                  <a:close/>
                </a:path>
              </a:pathLst>
            </a:cu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9"/>
            <p:cNvSpPr/>
            <p:nvPr/>
          </p:nvSpPr>
          <p:spPr>
            <a:xfrm>
              <a:off x="2721775" y="2544075"/>
              <a:ext cx="293925" cy="318500"/>
            </a:xfrm>
            <a:custGeom>
              <a:avLst/>
              <a:gdLst/>
              <a:ahLst/>
              <a:cxnLst/>
              <a:rect l="l" t="t" r="r" b="b"/>
              <a:pathLst>
                <a:path w="11757" h="12740" extrusionOk="0">
                  <a:moveTo>
                    <a:pt x="6114" y="2459"/>
                  </a:moveTo>
                  <a:cubicBezTo>
                    <a:pt x="7225" y="2459"/>
                    <a:pt x="8166" y="3014"/>
                    <a:pt x="8465" y="3827"/>
                  </a:cubicBezTo>
                  <a:lnTo>
                    <a:pt x="2779" y="6178"/>
                  </a:lnTo>
                  <a:cubicBezTo>
                    <a:pt x="2715" y="3720"/>
                    <a:pt x="4682" y="2459"/>
                    <a:pt x="6114" y="2459"/>
                  </a:cubicBezTo>
                  <a:close/>
                  <a:moveTo>
                    <a:pt x="6007" y="1"/>
                  </a:moveTo>
                  <a:cubicBezTo>
                    <a:pt x="2737" y="1"/>
                    <a:pt x="1" y="2587"/>
                    <a:pt x="1" y="6370"/>
                  </a:cubicBezTo>
                  <a:cubicBezTo>
                    <a:pt x="1" y="9940"/>
                    <a:pt x="2715" y="12740"/>
                    <a:pt x="6327" y="12740"/>
                  </a:cubicBezTo>
                  <a:cubicBezTo>
                    <a:pt x="9256" y="12740"/>
                    <a:pt x="10944" y="10966"/>
                    <a:pt x="11628" y="9918"/>
                  </a:cubicBezTo>
                  <a:lnTo>
                    <a:pt x="9469" y="8486"/>
                  </a:lnTo>
                  <a:cubicBezTo>
                    <a:pt x="8743" y="9533"/>
                    <a:pt x="7759" y="10239"/>
                    <a:pt x="6327" y="10239"/>
                  </a:cubicBezTo>
                  <a:cubicBezTo>
                    <a:pt x="4895" y="10239"/>
                    <a:pt x="3891" y="9576"/>
                    <a:pt x="3228" y="8315"/>
                  </a:cubicBezTo>
                  <a:lnTo>
                    <a:pt x="11756" y="4788"/>
                  </a:lnTo>
                  <a:lnTo>
                    <a:pt x="11457" y="4062"/>
                  </a:lnTo>
                  <a:cubicBezTo>
                    <a:pt x="10944" y="2630"/>
                    <a:pt x="9320" y="1"/>
                    <a:pt x="6007"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9"/>
            <p:cNvSpPr/>
            <p:nvPr/>
          </p:nvSpPr>
          <p:spPr>
            <a:xfrm>
              <a:off x="3193625" y="2414225"/>
              <a:ext cx="206800" cy="438725"/>
            </a:xfrm>
            <a:custGeom>
              <a:avLst/>
              <a:gdLst/>
              <a:ahLst/>
              <a:cxnLst/>
              <a:rect l="l" t="t" r="r" b="b"/>
              <a:pathLst>
                <a:path w="8272" h="17549" extrusionOk="0">
                  <a:moveTo>
                    <a:pt x="6476" y="1"/>
                  </a:moveTo>
                  <a:cubicBezTo>
                    <a:pt x="5215" y="1"/>
                    <a:pt x="4189" y="386"/>
                    <a:pt x="3398" y="1112"/>
                  </a:cubicBezTo>
                  <a:cubicBezTo>
                    <a:pt x="2629" y="1839"/>
                    <a:pt x="2244" y="2822"/>
                    <a:pt x="2244" y="4040"/>
                  </a:cubicBezTo>
                  <a:lnTo>
                    <a:pt x="2244" y="5622"/>
                  </a:lnTo>
                  <a:lnTo>
                    <a:pt x="0" y="5622"/>
                  </a:lnTo>
                  <a:lnTo>
                    <a:pt x="0" y="7653"/>
                  </a:lnTo>
                  <a:lnTo>
                    <a:pt x="2244" y="7653"/>
                  </a:lnTo>
                  <a:lnTo>
                    <a:pt x="2244" y="17549"/>
                  </a:lnTo>
                  <a:lnTo>
                    <a:pt x="4467" y="17549"/>
                  </a:lnTo>
                  <a:lnTo>
                    <a:pt x="4467" y="7653"/>
                  </a:lnTo>
                  <a:lnTo>
                    <a:pt x="7588" y="7653"/>
                  </a:lnTo>
                  <a:lnTo>
                    <a:pt x="7588" y="5622"/>
                  </a:lnTo>
                  <a:lnTo>
                    <a:pt x="4467" y="5622"/>
                  </a:lnTo>
                  <a:lnTo>
                    <a:pt x="4467" y="4105"/>
                  </a:lnTo>
                  <a:cubicBezTo>
                    <a:pt x="4467" y="3442"/>
                    <a:pt x="4660" y="2929"/>
                    <a:pt x="5044" y="2587"/>
                  </a:cubicBezTo>
                  <a:cubicBezTo>
                    <a:pt x="5408" y="2224"/>
                    <a:pt x="5899" y="2053"/>
                    <a:pt x="6476" y="2053"/>
                  </a:cubicBezTo>
                  <a:cubicBezTo>
                    <a:pt x="6904" y="2053"/>
                    <a:pt x="7246" y="2117"/>
                    <a:pt x="7502" y="2245"/>
                  </a:cubicBezTo>
                  <a:lnTo>
                    <a:pt x="8272" y="321"/>
                  </a:lnTo>
                  <a:cubicBezTo>
                    <a:pt x="7780" y="108"/>
                    <a:pt x="7182" y="1"/>
                    <a:pt x="647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9"/>
            <p:cNvSpPr/>
            <p:nvPr/>
          </p:nvSpPr>
          <p:spPr>
            <a:xfrm>
              <a:off x="3397200" y="2544625"/>
              <a:ext cx="307275" cy="318475"/>
            </a:xfrm>
            <a:custGeom>
              <a:avLst/>
              <a:gdLst/>
              <a:ahLst/>
              <a:cxnLst/>
              <a:rect l="l" t="t" r="r" b="b"/>
              <a:pathLst>
                <a:path w="12291" h="12739" extrusionOk="0">
                  <a:moveTo>
                    <a:pt x="6156" y="2052"/>
                  </a:moveTo>
                  <a:cubicBezTo>
                    <a:pt x="7204" y="2052"/>
                    <a:pt x="8123" y="2458"/>
                    <a:pt x="8892" y="3227"/>
                  </a:cubicBezTo>
                  <a:cubicBezTo>
                    <a:pt x="9662" y="4018"/>
                    <a:pt x="10046" y="5066"/>
                    <a:pt x="10046" y="6369"/>
                  </a:cubicBezTo>
                  <a:cubicBezTo>
                    <a:pt x="10046" y="7673"/>
                    <a:pt x="9662" y="8721"/>
                    <a:pt x="8892" y="9511"/>
                  </a:cubicBezTo>
                  <a:cubicBezTo>
                    <a:pt x="8123" y="10281"/>
                    <a:pt x="7204" y="10687"/>
                    <a:pt x="6156" y="10687"/>
                  </a:cubicBezTo>
                  <a:cubicBezTo>
                    <a:pt x="5088" y="10687"/>
                    <a:pt x="4168" y="10281"/>
                    <a:pt x="3399" y="9511"/>
                  </a:cubicBezTo>
                  <a:cubicBezTo>
                    <a:pt x="2630" y="8721"/>
                    <a:pt x="2245" y="7673"/>
                    <a:pt x="2245" y="6369"/>
                  </a:cubicBezTo>
                  <a:cubicBezTo>
                    <a:pt x="2245" y="5066"/>
                    <a:pt x="2630" y="4018"/>
                    <a:pt x="3399" y="3227"/>
                  </a:cubicBezTo>
                  <a:cubicBezTo>
                    <a:pt x="4168" y="2458"/>
                    <a:pt x="5088" y="2052"/>
                    <a:pt x="6156" y="2052"/>
                  </a:cubicBezTo>
                  <a:close/>
                  <a:moveTo>
                    <a:pt x="6156" y="0"/>
                  </a:moveTo>
                  <a:cubicBezTo>
                    <a:pt x="4361" y="0"/>
                    <a:pt x="2886" y="620"/>
                    <a:pt x="1732" y="1817"/>
                  </a:cubicBezTo>
                  <a:cubicBezTo>
                    <a:pt x="578" y="3035"/>
                    <a:pt x="1" y="4553"/>
                    <a:pt x="1" y="6369"/>
                  </a:cubicBezTo>
                  <a:cubicBezTo>
                    <a:pt x="1" y="8186"/>
                    <a:pt x="578" y="9704"/>
                    <a:pt x="1732" y="10922"/>
                  </a:cubicBezTo>
                  <a:cubicBezTo>
                    <a:pt x="2886" y="12119"/>
                    <a:pt x="4361" y="12739"/>
                    <a:pt x="6156" y="12739"/>
                  </a:cubicBezTo>
                  <a:cubicBezTo>
                    <a:pt x="7930" y="12739"/>
                    <a:pt x="9405" y="12119"/>
                    <a:pt x="10559" y="10922"/>
                  </a:cubicBezTo>
                  <a:cubicBezTo>
                    <a:pt x="11714" y="9704"/>
                    <a:pt x="12291" y="8186"/>
                    <a:pt x="12291" y="6369"/>
                  </a:cubicBezTo>
                  <a:cubicBezTo>
                    <a:pt x="12291" y="4553"/>
                    <a:pt x="11714" y="3035"/>
                    <a:pt x="10559" y="1817"/>
                  </a:cubicBezTo>
                  <a:cubicBezTo>
                    <a:pt x="9405" y="620"/>
                    <a:pt x="7930" y="0"/>
                    <a:pt x="6156"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9"/>
            <p:cNvSpPr/>
            <p:nvPr/>
          </p:nvSpPr>
          <p:spPr>
            <a:xfrm>
              <a:off x="3745075" y="2547275"/>
              <a:ext cx="184375" cy="305675"/>
            </a:xfrm>
            <a:custGeom>
              <a:avLst/>
              <a:gdLst/>
              <a:ahLst/>
              <a:cxnLst/>
              <a:rect l="l" t="t" r="r" b="b"/>
              <a:pathLst>
                <a:path w="7375" h="12227" extrusionOk="0">
                  <a:moveTo>
                    <a:pt x="5686" y="1"/>
                  </a:moveTo>
                  <a:cubicBezTo>
                    <a:pt x="5023" y="1"/>
                    <a:pt x="4339" y="215"/>
                    <a:pt x="3634" y="642"/>
                  </a:cubicBezTo>
                  <a:cubicBezTo>
                    <a:pt x="2928" y="1048"/>
                    <a:pt x="2458" y="1604"/>
                    <a:pt x="2223" y="2245"/>
                  </a:cubicBezTo>
                  <a:lnTo>
                    <a:pt x="2137" y="2245"/>
                  </a:lnTo>
                  <a:lnTo>
                    <a:pt x="2137" y="300"/>
                  </a:lnTo>
                  <a:lnTo>
                    <a:pt x="0" y="300"/>
                  </a:lnTo>
                  <a:lnTo>
                    <a:pt x="0" y="12227"/>
                  </a:lnTo>
                  <a:lnTo>
                    <a:pt x="2223" y="12227"/>
                  </a:lnTo>
                  <a:lnTo>
                    <a:pt x="2223" y="5708"/>
                  </a:lnTo>
                  <a:cubicBezTo>
                    <a:pt x="2223" y="4660"/>
                    <a:pt x="2544" y="3827"/>
                    <a:pt x="3163" y="3186"/>
                  </a:cubicBezTo>
                  <a:cubicBezTo>
                    <a:pt x="3805" y="2544"/>
                    <a:pt x="4510" y="2224"/>
                    <a:pt x="5322" y="2224"/>
                  </a:cubicBezTo>
                  <a:cubicBezTo>
                    <a:pt x="5835" y="2224"/>
                    <a:pt x="6220" y="2267"/>
                    <a:pt x="6519" y="2395"/>
                  </a:cubicBezTo>
                  <a:lnTo>
                    <a:pt x="7374" y="300"/>
                  </a:lnTo>
                  <a:cubicBezTo>
                    <a:pt x="6925" y="108"/>
                    <a:pt x="6348" y="1"/>
                    <a:pt x="568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9"/>
            <p:cNvSpPr/>
            <p:nvPr/>
          </p:nvSpPr>
          <p:spPr>
            <a:xfrm>
              <a:off x="4109500" y="2416900"/>
              <a:ext cx="254900" cy="436050"/>
            </a:xfrm>
            <a:custGeom>
              <a:avLst/>
              <a:gdLst/>
              <a:ahLst/>
              <a:cxnLst/>
              <a:rect l="l" t="t" r="r" b="b"/>
              <a:pathLst>
                <a:path w="10196" h="17442" extrusionOk="0">
                  <a:moveTo>
                    <a:pt x="0" y="1"/>
                  </a:moveTo>
                  <a:lnTo>
                    <a:pt x="0" y="17442"/>
                  </a:lnTo>
                  <a:lnTo>
                    <a:pt x="10196" y="17442"/>
                  </a:lnTo>
                  <a:lnTo>
                    <a:pt x="10196" y="15304"/>
                  </a:lnTo>
                  <a:lnTo>
                    <a:pt x="2244" y="15304"/>
                  </a:lnTo>
                  <a:lnTo>
                    <a:pt x="2244" y="9769"/>
                  </a:lnTo>
                  <a:lnTo>
                    <a:pt x="9426" y="9769"/>
                  </a:lnTo>
                  <a:lnTo>
                    <a:pt x="9426" y="7674"/>
                  </a:lnTo>
                  <a:lnTo>
                    <a:pt x="2244" y="7674"/>
                  </a:lnTo>
                  <a:lnTo>
                    <a:pt x="2244" y="2138"/>
                  </a:lnTo>
                  <a:lnTo>
                    <a:pt x="10196" y="2138"/>
                  </a:lnTo>
                  <a:lnTo>
                    <a:pt x="10196"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9"/>
            <p:cNvSpPr/>
            <p:nvPr/>
          </p:nvSpPr>
          <p:spPr>
            <a:xfrm>
              <a:off x="4388425" y="2416900"/>
              <a:ext cx="299800" cy="446200"/>
            </a:xfrm>
            <a:custGeom>
              <a:avLst/>
              <a:gdLst/>
              <a:ahLst/>
              <a:cxnLst/>
              <a:rect l="l" t="t" r="r" b="b"/>
              <a:pathLst>
                <a:path w="11992" h="17848" extrusionOk="0">
                  <a:moveTo>
                    <a:pt x="6049" y="7161"/>
                  </a:moveTo>
                  <a:cubicBezTo>
                    <a:pt x="7097" y="7161"/>
                    <a:pt x="7994" y="7546"/>
                    <a:pt x="8742" y="8336"/>
                  </a:cubicBezTo>
                  <a:cubicBezTo>
                    <a:pt x="9469" y="9106"/>
                    <a:pt x="9854" y="10153"/>
                    <a:pt x="9854" y="11478"/>
                  </a:cubicBezTo>
                  <a:cubicBezTo>
                    <a:pt x="9854" y="12804"/>
                    <a:pt x="9469" y="13851"/>
                    <a:pt x="8742" y="14620"/>
                  </a:cubicBezTo>
                  <a:cubicBezTo>
                    <a:pt x="7994" y="15411"/>
                    <a:pt x="7097" y="15796"/>
                    <a:pt x="6049" y="15796"/>
                  </a:cubicBezTo>
                  <a:cubicBezTo>
                    <a:pt x="5002" y="15796"/>
                    <a:pt x="4104" y="15390"/>
                    <a:pt x="3356" y="14620"/>
                  </a:cubicBezTo>
                  <a:cubicBezTo>
                    <a:pt x="2608" y="13830"/>
                    <a:pt x="2245" y="12782"/>
                    <a:pt x="2245" y="11478"/>
                  </a:cubicBezTo>
                  <a:cubicBezTo>
                    <a:pt x="2245" y="10175"/>
                    <a:pt x="2608" y="9127"/>
                    <a:pt x="3356" y="8358"/>
                  </a:cubicBezTo>
                  <a:cubicBezTo>
                    <a:pt x="4104" y="7567"/>
                    <a:pt x="5002" y="7161"/>
                    <a:pt x="6049" y="7161"/>
                  </a:cubicBezTo>
                  <a:close/>
                  <a:moveTo>
                    <a:pt x="9747" y="1"/>
                  </a:moveTo>
                  <a:lnTo>
                    <a:pt x="9747" y="5515"/>
                  </a:lnTo>
                  <a:lnTo>
                    <a:pt x="9854" y="7161"/>
                  </a:lnTo>
                  <a:lnTo>
                    <a:pt x="9747" y="7161"/>
                  </a:lnTo>
                  <a:cubicBezTo>
                    <a:pt x="9384" y="6584"/>
                    <a:pt x="8849" y="6092"/>
                    <a:pt x="8123" y="5707"/>
                  </a:cubicBezTo>
                  <a:cubicBezTo>
                    <a:pt x="7396" y="5323"/>
                    <a:pt x="6584" y="5109"/>
                    <a:pt x="5686" y="5109"/>
                  </a:cubicBezTo>
                  <a:cubicBezTo>
                    <a:pt x="4126" y="5109"/>
                    <a:pt x="2800" y="5729"/>
                    <a:pt x="1689" y="6947"/>
                  </a:cubicBezTo>
                  <a:cubicBezTo>
                    <a:pt x="556" y="8166"/>
                    <a:pt x="0" y="9683"/>
                    <a:pt x="0" y="11478"/>
                  </a:cubicBezTo>
                  <a:cubicBezTo>
                    <a:pt x="0" y="13274"/>
                    <a:pt x="556" y="14791"/>
                    <a:pt x="1689" y="16010"/>
                  </a:cubicBezTo>
                  <a:cubicBezTo>
                    <a:pt x="2800" y="17228"/>
                    <a:pt x="4126" y="17848"/>
                    <a:pt x="5686" y="17848"/>
                  </a:cubicBezTo>
                  <a:cubicBezTo>
                    <a:pt x="6584" y="17848"/>
                    <a:pt x="7396" y="17634"/>
                    <a:pt x="8123" y="17249"/>
                  </a:cubicBezTo>
                  <a:cubicBezTo>
                    <a:pt x="8849" y="16865"/>
                    <a:pt x="9384" y="16373"/>
                    <a:pt x="9747" y="15796"/>
                  </a:cubicBezTo>
                  <a:lnTo>
                    <a:pt x="9854" y="15796"/>
                  </a:lnTo>
                  <a:lnTo>
                    <a:pt x="9854" y="17442"/>
                  </a:lnTo>
                  <a:lnTo>
                    <a:pt x="11991" y="17442"/>
                  </a:lnTo>
                  <a:lnTo>
                    <a:pt x="11991"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9"/>
            <p:cNvSpPr/>
            <p:nvPr/>
          </p:nvSpPr>
          <p:spPr>
            <a:xfrm>
              <a:off x="4743225" y="2554775"/>
              <a:ext cx="264525" cy="308325"/>
            </a:xfrm>
            <a:custGeom>
              <a:avLst/>
              <a:gdLst/>
              <a:ahLst/>
              <a:cxnLst/>
              <a:rect l="l" t="t" r="r" b="b"/>
              <a:pathLst>
                <a:path w="10581" h="12333" extrusionOk="0">
                  <a:moveTo>
                    <a:pt x="1" y="0"/>
                  </a:moveTo>
                  <a:lnTo>
                    <a:pt x="1" y="7310"/>
                  </a:lnTo>
                  <a:cubicBezTo>
                    <a:pt x="1" y="8828"/>
                    <a:pt x="386" y="10046"/>
                    <a:pt x="1155" y="10965"/>
                  </a:cubicBezTo>
                  <a:cubicBezTo>
                    <a:pt x="1924" y="11863"/>
                    <a:pt x="3057" y="12333"/>
                    <a:pt x="4554" y="12333"/>
                  </a:cubicBezTo>
                  <a:cubicBezTo>
                    <a:pt x="5344" y="12333"/>
                    <a:pt x="6071" y="12119"/>
                    <a:pt x="6776" y="11734"/>
                  </a:cubicBezTo>
                  <a:cubicBezTo>
                    <a:pt x="7482" y="11328"/>
                    <a:pt x="7995" y="10837"/>
                    <a:pt x="8337" y="10281"/>
                  </a:cubicBezTo>
                  <a:lnTo>
                    <a:pt x="8422" y="10281"/>
                  </a:lnTo>
                  <a:lnTo>
                    <a:pt x="8422" y="11927"/>
                  </a:lnTo>
                  <a:lnTo>
                    <a:pt x="10581" y="11927"/>
                  </a:lnTo>
                  <a:lnTo>
                    <a:pt x="10581" y="0"/>
                  </a:lnTo>
                  <a:lnTo>
                    <a:pt x="8337" y="0"/>
                  </a:lnTo>
                  <a:lnTo>
                    <a:pt x="8337" y="6583"/>
                  </a:lnTo>
                  <a:cubicBezTo>
                    <a:pt x="8337" y="7545"/>
                    <a:pt x="8037" y="8400"/>
                    <a:pt x="7460" y="9148"/>
                  </a:cubicBezTo>
                  <a:cubicBezTo>
                    <a:pt x="6862" y="9896"/>
                    <a:pt x="6114" y="10281"/>
                    <a:pt x="5195" y="10281"/>
                  </a:cubicBezTo>
                  <a:cubicBezTo>
                    <a:pt x="3228" y="10281"/>
                    <a:pt x="2245" y="9170"/>
                    <a:pt x="2245" y="6947"/>
                  </a:cubicBezTo>
                  <a:lnTo>
                    <a:pt x="2245"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9"/>
            <p:cNvSpPr/>
            <p:nvPr/>
          </p:nvSpPr>
          <p:spPr>
            <a:xfrm>
              <a:off x="5048350" y="2544625"/>
              <a:ext cx="286425" cy="318475"/>
            </a:xfrm>
            <a:custGeom>
              <a:avLst/>
              <a:gdLst/>
              <a:ahLst/>
              <a:cxnLst/>
              <a:rect l="l" t="t" r="r" b="b"/>
              <a:pathLst>
                <a:path w="11457" h="12739" extrusionOk="0">
                  <a:moveTo>
                    <a:pt x="6135" y="0"/>
                  </a:moveTo>
                  <a:cubicBezTo>
                    <a:pt x="4361" y="0"/>
                    <a:pt x="2886" y="620"/>
                    <a:pt x="1732" y="1817"/>
                  </a:cubicBezTo>
                  <a:cubicBezTo>
                    <a:pt x="578" y="3035"/>
                    <a:pt x="0" y="4553"/>
                    <a:pt x="0" y="6369"/>
                  </a:cubicBezTo>
                  <a:cubicBezTo>
                    <a:pt x="0" y="8186"/>
                    <a:pt x="578" y="9704"/>
                    <a:pt x="1732" y="10922"/>
                  </a:cubicBezTo>
                  <a:cubicBezTo>
                    <a:pt x="2886" y="12119"/>
                    <a:pt x="4361" y="12739"/>
                    <a:pt x="6135" y="12739"/>
                  </a:cubicBezTo>
                  <a:cubicBezTo>
                    <a:pt x="7481" y="12739"/>
                    <a:pt x="8593" y="12397"/>
                    <a:pt x="9491" y="11734"/>
                  </a:cubicBezTo>
                  <a:cubicBezTo>
                    <a:pt x="10388" y="11093"/>
                    <a:pt x="11051" y="10260"/>
                    <a:pt x="11457" y="9298"/>
                  </a:cubicBezTo>
                  <a:lnTo>
                    <a:pt x="9448" y="8443"/>
                  </a:lnTo>
                  <a:cubicBezTo>
                    <a:pt x="8828" y="9939"/>
                    <a:pt x="7674" y="10687"/>
                    <a:pt x="5985" y="10687"/>
                  </a:cubicBezTo>
                  <a:cubicBezTo>
                    <a:pt x="5002" y="10687"/>
                    <a:pt x="4126" y="10281"/>
                    <a:pt x="3378" y="9469"/>
                  </a:cubicBezTo>
                  <a:cubicBezTo>
                    <a:pt x="2629" y="8656"/>
                    <a:pt x="2245" y="7631"/>
                    <a:pt x="2245" y="6369"/>
                  </a:cubicBezTo>
                  <a:cubicBezTo>
                    <a:pt x="2245" y="5108"/>
                    <a:pt x="2629" y="4082"/>
                    <a:pt x="3378" y="3270"/>
                  </a:cubicBezTo>
                  <a:cubicBezTo>
                    <a:pt x="4126" y="2458"/>
                    <a:pt x="5002" y="2052"/>
                    <a:pt x="5985" y="2052"/>
                  </a:cubicBezTo>
                  <a:cubicBezTo>
                    <a:pt x="7610" y="2052"/>
                    <a:pt x="8721" y="2800"/>
                    <a:pt x="9341" y="4296"/>
                  </a:cubicBezTo>
                  <a:lnTo>
                    <a:pt x="11371" y="3441"/>
                  </a:lnTo>
                  <a:cubicBezTo>
                    <a:pt x="10965" y="2458"/>
                    <a:pt x="10324" y="1624"/>
                    <a:pt x="9448" y="983"/>
                  </a:cubicBezTo>
                  <a:cubicBezTo>
                    <a:pt x="8571" y="342"/>
                    <a:pt x="7481" y="0"/>
                    <a:pt x="6135"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9"/>
            <p:cNvSpPr/>
            <p:nvPr/>
          </p:nvSpPr>
          <p:spPr>
            <a:xfrm>
              <a:off x="5358800" y="2544625"/>
              <a:ext cx="265600" cy="318475"/>
            </a:xfrm>
            <a:custGeom>
              <a:avLst/>
              <a:gdLst/>
              <a:ahLst/>
              <a:cxnLst/>
              <a:rect l="l" t="t" r="r" b="b"/>
              <a:pathLst>
                <a:path w="10624" h="12739" extrusionOk="0">
                  <a:moveTo>
                    <a:pt x="5644" y="6412"/>
                  </a:moveTo>
                  <a:cubicBezTo>
                    <a:pt x="6905" y="6412"/>
                    <a:pt x="7845" y="6669"/>
                    <a:pt x="8486" y="7203"/>
                  </a:cubicBezTo>
                  <a:cubicBezTo>
                    <a:pt x="8486" y="8144"/>
                    <a:pt x="8102" y="8956"/>
                    <a:pt x="7353" y="9640"/>
                  </a:cubicBezTo>
                  <a:cubicBezTo>
                    <a:pt x="6605" y="10345"/>
                    <a:pt x="5750" y="10687"/>
                    <a:pt x="4831" y="10687"/>
                  </a:cubicBezTo>
                  <a:cubicBezTo>
                    <a:pt x="4190" y="10687"/>
                    <a:pt x="3613" y="10516"/>
                    <a:pt x="3100" y="10174"/>
                  </a:cubicBezTo>
                  <a:cubicBezTo>
                    <a:pt x="2608" y="9832"/>
                    <a:pt x="2352" y="9362"/>
                    <a:pt x="2352" y="8785"/>
                  </a:cubicBezTo>
                  <a:cubicBezTo>
                    <a:pt x="2352" y="8144"/>
                    <a:pt x="2630" y="7588"/>
                    <a:pt x="3185" y="7118"/>
                  </a:cubicBezTo>
                  <a:cubicBezTo>
                    <a:pt x="3720" y="6647"/>
                    <a:pt x="4553" y="6412"/>
                    <a:pt x="5644" y="6412"/>
                  </a:cubicBezTo>
                  <a:close/>
                  <a:moveTo>
                    <a:pt x="5323" y="0"/>
                  </a:moveTo>
                  <a:cubicBezTo>
                    <a:pt x="3998" y="0"/>
                    <a:pt x="2908" y="321"/>
                    <a:pt x="2095" y="919"/>
                  </a:cubicBezTo>
                  <a:cubicBezTo>
                    <a:pt x="1283" y="1539"/>
                    <a:pt x="749" y="2202"/>
                    <a:pt x="471" y="2907"/>
                  </a:cubicBezTo>
                  <a:lnTo>
                    <a:pt x="2523" y="3783"/>
                  </a:lnTo>
                  <a:cubicBezTo>
                    <a:pt x="2715" y="3249"/>
                    <a:pt x="3079" y="2821"/>
                    <a:pt x="3592" y="2522"/>
                  </a:cubicBezTo>
                  <a:cubicBezTo>
                    <a:pt x="4126" y="2202"/>
                    <a:pt x="4724" y="2052"/>
                    <a:pt x="5366" y="2052"/>
                  </a:cubicBezTo>
                  <a:cubicBezTo>
                    <a:pt x="6242" y="2052"/>
                    <a:pt x="6990" y="2330"/>
                    <a:pt x="7589" y="2843"/>
                  </a:cubicBezTo>
                  <a:cubicBezTo>
                    <a:pt x="8187" y="3377"/>
                    <a:pt x="8486" y="4082"/>
                    <a:pt x="8486" y="4959"/>
                  </a:cubicBezTo>
                  <a:lnTo>
                    <a:pt x="8486" y="5301"/>
                  </a:lnTo>
                  <a:cubicBezTo>
                    <a:pt x="7653" y="4809"/>
                    <a:pt x="6563" y="4574"/>
                    <a:pt x="5237" y="4574"/>
                  </a:cubicBezTo>
                  <a:cubicBezTo>
                    <a:pt x="3763" y="4574"/>
                    <a:pt x="2523" y="4937"/>
                    <a:pt x="1518" y="5686"/>
                  </a:cubicBezTo>
                  <a:cubicBezTo>
                    <a:pt x="514" y="6412"/>
                    <a:pt x="1" y="7438"/>
                    <a:pt x="1" y="8742"/>
                  </a:cubicBezTo>
                  <a:cubicBezTo>
                    <a:pt x="1" y="9939"/>
                    <a:pt x="428" y="10901"/>
                    <a:pt x="1283" y="11627"/>
                  </a:cubicBezTo>
                  <a:cubicBezTo>
                    <a:pt x="2138" y="12354"/>
                    <a:pt x="3207" y="12739"/>
                    <a:pt x="4468" y="12739"/>
                  </a:cubicBezTo>
                  <a:cubicBezTo>
                    <a:pt x="6199" y="12739"/>
                    <a:pt x="7503" y="12055"/>
                    <a:pt x="8401" y="10687"/>
                  </a:cubicBezTo>
                  <a:lnTo>
                    <a:pt x="8486" y="10687"/>
                  </a:lnTo>
                  <a:lnTo>
                    <a:pt x="8486" y="12333"/>
                  </a:lnTo>
                  <a:lnTo>
                    <a:pt x="10624" y="12333"/>
                  </a:lnTo>
                  <a:lnTo>
                    <a:pt x="10624" y="5130"/>
                  </a:lnTo>
                  <a:cubicBezTo>
                    <a:pt x="10624" y="3505"/>
                    <a:pt x="10132" y="2244"/>
                    <a:pt x="9127" y="1347"/>
                  </a:cubicBezTo>
                  <a:cubicBezTo>
                    <a:pt x="8123" y="449"/>
                    <a:pt x="6840" y="0"/>
                    <a:pt x="5323"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9"/>
            <p:cNvSpPr/>
            <p:nvPr/>
          </p:nvSpPr>
          <p:spPr>
            <a:xfrm>
              <a:off x="5648425" y="2463400"/>
              <a:ext cx="194000" cy="394375"/>
            </a:xfrm>
            <a:custGeom>
              <a:avLst/>
              <a:gdLst/>
              <a:ahLst/>
              <a:cxnLst/>
              <a:rect l="l" t="t" r="r" b="b"/>
              <a:pathLst>
                <a:path w="7760" h="15775" extrusionOk="0">
                  <a:moveTo>
                    <a:pt x="2095" y="0"/>
                  </a:moveTo>
                  <a:lnTo>
                    <a:pt x="2095" y="3655"/>
                  </a:lnTo>
                  <a:lnTo>
                    <a:pt x="1" y="3655"/>
                  </a:lnTo>
                  <a:lnTo>
                    <a:pt x="1" y="5686"/>
                  </a:lnTo>
                  <a:lnTo>
                    <a:pt x="2095" y="5686"/>
                  </a:lnTo>
                  <a:lnTo>
                    <a:pt x="2095" y="11948"/>
                  </a:lnTo>
                  <a:cubicBezTo>
                    <a:pt x="2095" y="13167"/>
                    <a:pt x="2437" y="14128"/>
                    <a:pt x="3078" y="14791"/>
                  </a:cubicBezTo>
                  <a:cubicBezTo>
                    <a:pt x="3741" y="15454"/>
                    <a:pt x="4703" y="15774"/>
                    <a:pt x="5943" y="15774"/>
                  </a:cubicBezTo>
                  <a:cubicBezTo>
                    <a:pt x="6669" y="15774"/>
                    <a:pt x="7268" y="15667"/>
                    <a:pt x="7759" y="15475"/>
                  </a:cubicBezTo>
                  <a:lnTo>
                    <a:pt x="6968" y="13551"/>
                  </a:lnTo>
                  <a:cubicBezTo>
                    <a:pt x="6691" y="13680"/>
                    <a:pt x="6349" y="13744"/>
                    <a:pt x="5943" y="13744"/>
                  </a:cubicBezTo>
                  <a:cubicBezTo>
                    <a:pt x="4874" y="13744"/>
                    <a:pt x="4339" y="13081"/>
                    <a:pt x="4339" y="11777"/>
                  </a:cubicBezTo>
                  <a:lnTo>
                    <a:pt x="4339" y="5686"/>
                  </a:lnTo>
                  <a:lnTo>
                    <a:pt x="7268" y="5686"/>
                  </a:lnTo>
                  <a:lnTo>
                    <a:pt x="7268" y="3655"/>
                  </a:lnTo>
                  <a:lnTo>
                    <a:pt x="4339" y="3655"/>
                  </a:lnTo>
                  <a:lnTo>
                    <a:pt x="4339"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9"/>
            <p:cNvSpPr/>
            <p:nvPr/>
          </p:nvSpPr>
          <p:spPr>
            <a:xfrm>
              <a:off x="5861100" y="2412100"/>
              <a:ext cx="79100" cy="440850"/>
            </a:xfrm>
            <a:custGeom>
              <a:avLst/>
              <a:gdLst/>
              <a:ahLst/>
              <a:cxnLst/>
              <a:rect l="l" t="t" r="r" b="b"/>
              <a:pathLst>
                <a:path w="3164" h="17634" extrusionOk="0">
                  <a:moveTo>
                    <a:pt x="1582" y="0"/>
                  </a:moveTo>
                  <a:cubicBezTo>
                    <a:pt x="1155" y="0"/>
                    <a:pt x="770" y="150"/>
                    <a:pt x="471" y="471"/>
                  </a:cubicBezTo>
                  <a:cubicBezTo>
                    <a:pt x="150" y="770"/>
                    <a:pt x="0" y="1133"/>
                    <a:pt x="0" y="1582"/>
                  </a:cubicBezTo>
                  <a:cubicBezTo>
                    <a:pt x="0" y="2031"/>
                    <a:pt x="150" y="2394"/>
                    <a:pt x="471" y="2693"/>
                  </a:cubicBezTo>
                  <a:cubicBezTo>
                    <a:pt x="770" y="3014"/>
                    <a:pt x="1155" y="3164"/>
                    <a:pt x="1582" y="3164"/>
                  </a:cubicBezTo>
                  <a:cubicBezTo>
                    <a:pt x="2031" y="3164"/>
                    <a:pt x="2394" y="3014"/>
                    <a:pt x="2715" y="2693"/>
                  </a:cubicBezTo>
                  <a:cubicBezTo>
                    <a:pt x="3014" y="2394"/>
                    <a:pt x="3164" y="2031"/>
                    <a:pt x="3164" y="1582"/>
                  </a:cubicBezTo>
                  <a:cubicBezTo>
                    <a:pt x="3164" y="1133"/>
                    <a:pt x="3014" y="770"/>
                    <a:pt x="2715" y="471"/>
                  </a:cubicBezTo>
                  <a:cubicBezTo>
                    <a:pt x="2394" y="150"/>
                    <a:pt x="2031" y="0"/>
                    <a:pt x="1582" y="0"/>
                  </a:cubicBezTo>
                  <a:close/>
                  <a:moveTo>
                    <a:pt x="471" y="5707"/>
                  </a:moveTo>
                  <a:lnTo>
                    <a:pt x="471" y="17634"/>
                  </a:lnTo>
                  <a:lnTo>
                    <a:pt x="2715" y="17634"/>
                  </a:lnTo>
                  <a:lnTo>
                    <a:pt x="2715" y="5707"/>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9"/>
            <p:cNvSpPr/>
            <p:nvPr/>
          </p:nvSpPr>
          <p:spPr>
            <a:xfrm>
              <a:off x="5970650" y="2544625"/>
              <a:ext cx="306725" cy="318475"/>
            </a:xfrm>
            <a:custGeom>
              <a:avLst/>
              <a:gdLst/>
              <a:ahLst/>
              <a:cxnLst/>
              <a:rect l="l" t="t" r="r" b="b"/>
              <a:pathLst>
                <a:path w="12269" h="12739" extrusionOk="0">
                  <a:moveTo>
                    <a:pt x="6134" y="2052"/>
                  </a:moveTo>
                  <a:cubicBezTo>
                    <a:pt x="7182" y="2052"/>
                    <a:pt x="8101" y="2458"/>
                    <a:pt x="8870" y="3227"/>
                  </a:cubicBezTo>
                  <a:cubicBezTo>
                    <a:pt x="9640" y="4018"/>
                    <a:pt x="10025" y="5066"/>
                    <a:pt x="10025" y="6369"/>
                  </a:cubicBezTo>
                  <a:cubicBezTo>
                    <a:pt x="10025" y="7673"/>
                    <a:pt x="9640" y="8721"/>
                    <a:pt x="8870" y="9511"/>
                  </a:cubicBezTo>
                  <a:cubicBezTo>
                    <a:pt x="8101" y="10281"/>
                    <a:pt x="7182" y="10687"/>
                    <a:pt x="6134" y="10687"/>
                  </a:cubicBezTo>
                  <a:cubicBezTo>
                    <a:pt x="5087" y="10687"/>
                    <a:pt x="4168" y="10281"/>
                    <a:pt x="3399" y="9511"/>
                  </a:cubicBezTo>
                  <a:cubicBezTo>
                    <a:pt x="2629" y="8721"/>
                    <a:pt x="2244" y="7673"/>
                    <a:pt x="2244" y="6369"/>
                  </a:cubicBezTo>
                  <a:cubicBezTo>
                    <a:pt x="2244" y="5066"/>
                    <a:pt x="2629" y="4018"/>
                    <a:pt x="3399" y="3227"/>
                  </a:cubicBezTo>
                  <a:cubicBezTo>
                    <a:pt x="4168" y="2458"/>
                    <a:pt x="5087" y="2052"/>
                    <a:pt x="6134" y="2052"/>
                  </a:cubicBezTo>
                  <a:close/>
                  <a:moveTo>
                    <a:pt x="6134" y="0"/>
                  </a:moveTo>
                  <a:cubicBezTo>
                    <a:pt x="4339" y="0"/>
                    <a:pt x="2886" y="620"/>
                    <a:pt x="1731" y="1817"/>
                  </a:cubicBezTo>
                  <a:cubicBezTo>
                    <a:pt x="577" y="3035"/>
                    <a:pt x="0" y="4553"/>
                    <a:pt x="0" y="6369"/>
                  </a:cubicBezTo>
                  <a:cubicBezTo>
                    <a:pt x="0" y="8186"/>
                    <a:pt x="577" y="9704"/>
                    <a:pt x="1731" y="10922"/>
                  </a:cubicBezTo>
                  <a:cubicBezTo>
                    <a:pt x="2886" y="12119"/>
                    <a:pt x="4339" y="12739"/>
                    <a:pt x="6134" y="12739"/>
                  </a:cubicBezTo>
                  <a:cubicBezTo>
                    <a:pt x="7930" y="12739"/>
                    <a:pt x="9383" y="12119"/>
                    <a:pt x="10537" y="10922"/>
                  </a:cubicBezTo>
                  <a:cubicBezTo>
                    <a:pt x="11692" y="9704"/>
                    <a:pt x="12269" y="8186"/>
                    <a:pt x="12269" y="6369"/>
                  </a:cubicBezTo>
                  <a:cubicBezTo>
                    <a:pt x="12269" y="4553"/>
                    <a:pt x="11692" y="3035"/>
                    <a:pt x="10537" y="1817"/>
                  </a:cubicBezTo>
                  <a:cubicBezTo>
                    <a:pt x="9383" y="620"/>
                    <a:pt x="7930" y="0"/>
                    <a:pt x="6134"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9"/>
            <p:cNvSpPr/>
            <p:nvPr/>
          </p:nvSpPr>
          <p:spPr>
            <a:xfrm>
              <a:off x="6317975" y="2544625"/>
              <a:ext cx="264525" cy="308325"/>
            </a:xfrm>
            <a:custGeom>
              <a:avLst/>
              <a:gdLst/>
              <a:ahLst/>
              <a:cxnLst/>
              <a:rect l="l" t="t" r="r" b="b"/>
              <a:pathLst>
                <a:path w="10581" h="12333" extrusionOk="0">
                  <a:moveTo>
                    <a:pt x="6028" y="0"/>
                  </a:moveTo>
                  <a:cubicBezTo>
                    <a:pt x="5215" y="0"/>
                    <a:pt x="4467" y="214"/>
                    <a:pt x="3783" y="598"/>
                  </a:cubicBezTo>
                  <a:cubicBezTo>
                    <a:pt x="3078" y="1005"/>
                    <a:pt x="2565" y="1496"/>
                    <a:pt x="2245" y="2052"/>
                  </a:cubicBezTo>
                  <a:lnTo>
                    <a:pt x="2138" y="2052"/>
                  </a:lnTo>
                  <a:lnTo>
                    <a:pt x="2138" y="406"/>
                  </a:lnTo>
                  <a:lnTo>
                    <a:pt x="0" y="406"/>
                  </a:lnTo>
                  <a:lnTo>
                    <a:pt x="0" y="12333"/>
                  </a:lnTo>
                  <a:lnTo>
                    <a:pt x="2245" y="12333"/>
                  </a:lnTo>
                  <a:lnTo>
                    <a:pt x="2245" y="5728"/>
                  </a:lnTo>
                  <a:cubicBezTo>
                    <a:pt x="2245" y="4766"/>
                    <a:pt x="2544" y="3911"/>
                    <a:pt x="3121" y="3163"/>
                  </a:cubicBezTo>
                  <a:cubicBezTo>
                    <a:pt x="3698" y="2437"/>
                    <a:pt x="4467" y="2052"/>
                    <a:pt x="5386" y="2052"/>
                  </a:cubicBezTo>
                  <a:cubicBezTo>
                    <a:pt x="7353" y="2052"/>
                    <a:pt x="8336" y="3163"/>
                    <a:pt x="8336" y="5365"/>
                  </a:cubicBezTo>
                  <a:lnTo>
                    <a:pt x="8336" y="12333"/>
                  </a:lnTo>
                  <a:lnTo>
                    <a:pt x="10580" y="12333"/>
                  </a:lnTo>
                  <a:lnTo>
                    <a:pt x="10580" y="5023"/>
                  </a:lnTo>
                  <a:cubicBezTo>
                    <a:pt x="10580" y="3505"/>
                    <a:pt x="10196" y="2287"/>
                    <a:pt x="9405" y="1368"/>
                  </a:cubicBezTo>
                  <a:cubicBezTo>
                    <a:pt x="8635" y="470"/>
                    <a:pt x="7503" y="0"/>
                    <a:pt x="6028"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 name="Google Shape;191;p19"/>
          <p:cNvSpPr/>
          <p:nvPr/>
        </p:nvSpPr>
        <p:spPr>
          <a:xfrm>
            <a:off x="7999425" y="295575"/>
            <a:ext cx="1012500" cy="144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2" name="Google Shape;192;p19"/>
          <p:cNvCxnSpPr/>
          <p:nvPr/>
        </p:nvCxnSpPr>
        <p:spPr>
          <a:xfrm rot="10800000">
            <a:off x="426304" y="1476158"/>
            <a:ext cx="0" cy="1869900"/>
          </a:xfrm>
          <a:prstGeom prst="straightConnector1">
            <a:avLst/>
          </a:prstGeom>
          <a:noFill/>
          <a:ln w="25400" cap="flat" cmpd="sng">
            <a:solidFill>
              <a:srgbClr val="4285F4"/>
            </a:solidFill>
            <a:prstDash val="solid"/>
            <a:miter lim="400000"/>
            <a:headEnd type="none" w="sm" len="sm"/>
            <a:tailEnd type="none" w="sm" len="sm"/>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ustom Layout 2">
  <p:cSld name="CUSTOM_7">
    <p:spTree>
      <p:nvGrpSpPr>
        <p:cNvPr id="1" name="Shape 193"/>
        <p:cNvGrpSpPr/>
        <p:nvPr/>
      </p:nvGrpSpPr>
      <p:grpSpPr>
        <a:xfrm>
          <a:off x="0" y="0"/>
          <a:ext cx="0" cy="0"/>
          <a:chOff x="0" y="0"/>
          <a:chExt cx="0" cy="0"/>
        </a:xfrm>
      </p:grpSpPr>
      <p:grpSp>
        <p:nvGrpSpPr>
          <p:cNvPr id="194" name="Google Shape;194;p20"/>
          <p:cNvGrpSpPr/>
          <p:nvPr/>
        </p:nvGrpSpPr>
        <p:grpSpPr>
          <a:xfrm>
            <a:off x="470223" y="294735"/>
            <a:ext cx="1549884" cy="179520"/>
            <a:chOff x="1078650" y="2368275"/>
            <a:chExt cx="5503850" cy="637500"/>
          </a:xfrm>
        </p:grpSpPr>
        <p:sp>
          <p:nvSpPr>
            <p:cNvPr id="195" name="Google Shape;195;p20"/>
            <p:cNvSpPr/>
            <p:nvPr/>
          </p:nvSpPr>
          <p:spPr>
            <a:xfrm>
              <a:off x="1078650" y="2368275"/>
              <a:ext cx="482000" cy="494300"/>
            </a:xfrm>
            <a:custGeom>
              <a:avLst/>
              <a:gdLst/>
              <a:ahLst/>
              <a:cxnLst/>
              <a:rect l="l" t="t" r="r" b="b"/>
              <a:pathLst>
                <a:path w="19280" h="19772" extrusionOk="0">
                  <a:moveTo>
                    <a:pt x="10025" y="1"/>
                  </a:moveTo>
                  <a:cubicBezTo>
                    <a:pt x="4574" y="1"/>
                    <a:pt x="0" y="4425"/>
                    <a:pt x="0" y="9897"/>
                  </a:cubicBezTo>
                  <a:cubicBezTo>
                    <a:pt x="0" y="15347"/>
                    <a:pt x="4574" y="19772"/>
                    <a:pt x="10025" y="19772"/>
                  </a:cubicBezTo>
                  <a:cubicBezTo>
                    <a:pt x="12974" y="19772"/>
                    <a:pt x="15197" y="18810"/>
                    <a:pt x="16929" y="17014"/>
                  </a:cubicBezTo>
                  <a:cubicBezTo>
                    <a:pt x="18724" y="15219"/>
                    <a:pt x="19280" y="12718"/>
                    <a:pt x="19280" y="10688"/>
                  </a:cubicBezTo>
                  <a:cubicBezTo>
                    <a:pt x="19280" y="10068"/>
                    <a:pt x="19216" y="9469"/>
                    <a:pt x="19130" y="8999"/>
                  </a:cubicBezTo>
                  <a:lnTo>
                    <a:pt x="10046" y="8999"/>
                  </a:lnTo>
                  <a:lnTo>
                    <a:pt x="10046" y="11692"/>
                  </a:lnTo>
                  <a:lnTo>
                    <a:pt x="16501" y="11692"/>
                  </a:lnTo>
                  <a:cubicBezTo>
                    <a:pt x="16309" y="13210"/>
                    <a:pt x="15796" y="14321"/>
                    <a:pt x="15026" y="15091"/>
                  </a:cubicBezTo>
                  <a:cubicBezTo>
                    <a:pt x="14086" y="16031"/>
                    <a:pt x="12611" y="17078"/>
                    <a:pt x="10025" y="17078"/>
                  </a:cubicBezTo>
                  <a:cubicBezTo>
                    <a:pt x="6049" y="17078"/>
                    <a:pt x="2929" y="13872"/>
                    <a:pt x="2929" y="9897"/>
                  </a:cubicBezTo>
                  <a:cubicBezTo>
                    <a:pt x="2929" y="5900"/>
                    <a:pt x="6049" y="2694"/>
                    <a:pt x="10025" y="2694"/>
                  </a:cubicBezTo>
                  <a:cubicBezTo>
                    <a:pt x="12184" y="2694"/>
                    <a:pt x="13744" y="3549"/>
                    <a:pt x="14898" y="4617"/>
                  </a:cubicBezTo>
                  <a:lnTo>
                    <a:pt x="16800" y="2715"/>
                  </a:lnTo>
                  <a:cubicBezTo>
                    <a:pt x="15197" y="1176"/>
                    <a:pt x="13039" y="1"/>
                    <a:pt x="10025"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0"/>
            <p:cNvSpPr/>
            <p:nvPr/>
          </p:nvSpPr>
          <p:spPr>
            <a:xfrm>
              <a:off x="1581475" y="2544075"/>
              <a:ext cx="319575" cy="318500"/>
            </a:xfrm>
            <a:custGeom>
              <a:avLst/>
              <a:gdLst/>
              <a:ahLst/>
              <a:cxnLst/>
              <a:rect l="l" t="t" r="r" b="b"/>
              <a:pathLst>
                <a:path w="12783" h="12740" extrusionOk="0">
                  <a:moveTo>
                    <a:pt x="6391" y="2523"/>
                  </a:moveTo>
                  <a:cubicBezTo>
                    <a:pt x="8336" y="2523"/>
                    <a:pt x="9982" y="4083"/>
                    <a:pt x="9982" y="6370"/>
                  </a:cubicBezTo>
                  <a:cubicBezTo>
                    <a:pt x="9982" y="8636"/>
                    <a:pt x="8336"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0"/>
            <p:cNvSpPr/>
            <p:nvPr/>
          </p:nvSpPr>
          <p:spPr>
            <a:xfrm>
              <a:off x="1927200" y="2544075"/>
              <a:ext cx="319575" cy="318500"/>
            </a:xfrm>
            <a:custGeom>
              <a:avLst/>
              <a:gdLst/>
              <a:ahLst/>
              <a:cxnLst/>
              <a:rect l="l" t="t" r="r" b="b"/>
              <a:pathLst>
                <a:path w="12783" h="12740" extrusionOk="0">
                  <a:moveTo>
                    <a:pt x="6391" y="2523"/>
                  </a:moveTo>
                  <a:cubicBezTo>
                    <a:pt x="8315" y="2523"/>
                    <a:pt x="9982" y="4083"/>
                    <a:pt x="9982" y="6370"/>
                  </a:cubicBezTo>
                  <a:cubicBezTo>
                    <a:pt x="9982" y="8636"/>
                    <a:pt x="8315"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FAB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0"/>
            <p:cNvSpPr/>
            <p:nvPr/>
          </p:nvSpPr>
          <p:spPr>
            <a:xfrm>
              <a:off x="2272400" y="2544075"/>
              <a:ext cx="304600" cy="461700"/>
            </a:xfrm>
            <a:custGeom>
              <a:avLst/>
              <a:gdLst/>
              <a:ahLst/>
              <a:cxnLst/>
              <a:rect l="l" t="t" r="r" b="b"/>
              <a:pathLst>
                <a:path w="12184" h="18468" extrusionOk="0">
                  <a:moveTo>
                    <a:pt x="6348" y="2523"/>
                  </a:moveTo>
                  <a:cubicBezTo>
                    <a:pt x="8250" y="2523"/>
                    <a:pt x="9747" y="4147"/>
                    <a:pt x="9747" y="6413"/>
                  </a:cubicBezTo>
                  <a:cubicBezTo>
                    <a:pt x="9747" y="8614"/>
                    <a:pt x="8250" y="10239"/>
                    <a:pt x="6348" y="10239"/>
                  </a:cubicBezTo>
                  <a:cubicBezTo>
                    <a:pt x="4425" y="10239"/>
                    <a:pt x="2800" y="8614"/>
                    <a:pt x="2800" y="6413"/>
                  </a:cubicBezTo>
                  <a:cubicBezTo>
                    <a:pt x="2800" y="4169"/>
                    <a:pt x="4425" y="2523"/>
                    <a:pt x="6348" y="2523"/>
                  </a:cubicBezTo>
                  <a:close/>
                  <a:moveTo>
                    <a:pt x="6092" y="1"/>
                  </a:moveTo>
                  <a:cubicBezTo>
                    <a:pt x="2907" y="1"/>
                    <a:pt x="0" y="2801"/>
                    <a:pt x="0" y="6413"/>
                  </a:cubicBezTo>
                  <a:cubicBezTo>
                    <a:pt x="0" y="9982"/>
                    <a:pt x="2907" y="12740"/>
                    <a:pt x="6092" y="12740"/>
                  </a:cubicBezTo>
                  <a:cubicBezTo>
                    <a:pt x="7631" y="12740"/>
                    <a:pt x="8828" y="12077"/>
                    <a:pt x="9447" y="11307"/>
                  </a:cubicBezTo>
                  <a:lnTo>
                    <a:pt x="9554" y="11307"/>
                  </a:lnTo>
                  <a:lnTo>
                    <a:pt x="9554" y="12227"/>
                  </a:lnTo>
                  <a:cubicBezTo>
                    <a:pt x="9554" y="14663"/>
                    <a:pt x="8250" y="15967"/>
                    <a:pt x="6156" y="15967"/>
                  </a:cubicBezTo>
                  <a:cubicBezTo>
                    <a:pt x="4446" y="15967"/>
                    <a:pt x="3377" y="14727"/>
                    <a:pt x="2950" y="13680"/>
                  </a:cubicBezTo>
                  <a:lnTo>
                    <a:pt x="513" y="14706"/>
                  </a:lnTo>
                  <a:cubicBezTo>
                    <a:pt x="1197" y="16395"/>
                    <a:pt x="3057" y="18468"/>
                    <a:pt x="6156" y="18468"/>
                  </a:cubicBezTo>
                  <a:cubicBezTo>
                    <a:pt x="9426" y="18468"/>
                    <a:pt x="12183" y="16544"/>
                    <a:pt x="12183" y="11842"/>
                  </a:cubicBezTo>
                  <a:lnTo>
                    <a:pt x="12183" y="428"/>
                  </a:lnTo>
                  <a:lnTo>
                    <a:pt x="9554" y="428"/>
                  </a:lnTo>
                  <a:lnTo>
                    <a:pt x="9554" y="1433"/>
                  </a:lnTo>
                  <a:lnTo>
                    <a:pt x="9447" y="1433"/>
                  </a:lnTo>
                  <a:cubicBezTo>
                    <a:pt x="8828" y="685"/>
                    <a:pt x="7631" y="1"/>
                    <a:pt x="6092"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0"/>
            <p:cNvSpPr/>
            <p:nvPr/>
          </p:nvSpPr>
          <p:spPr>
            <a:xfrm>
              <a:off x="2621325" y="2384850"/>
              <a:ext cx="70025" cy="468100"/>
            </a:xfrm>
            <a:custGeom>
              <a:avLst/>
              <a:gdLst/>
              <a:ahLst/>
              <a:cxnLst/>
              <a:rect l="l" t="t" r="r" b="b"/>
              <a:pathLst>
                <a:path w="2801" h="18724" extrusionOk="0">
                  <a:moveTo>
                    <a:pt x="0" y="0"/>
                  </a:moveTo>
                  <a:lnTo>
                    <a:pt x="0" y="18724"/>
                  </a:lnTo>
                  <a:lnTo>
                    <a:pt x="2800" y="18724"/>
                  </a:lnTo>
                  <a:lnTo>
                    <a:pt x="2800" y="0"/>
                  </a:lnTo>
                  <a:close/>
                </a:path>
              </a:pathLst>
            </a:cu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0"/>
            <p:cNvSpPr/>
            <p:nvPr/>
          </p:nvSpPr>
          <p:spPr>
            <a:xfrm>
              <a:off x="2721775" y="2544075"/>
              <a:ext cx="293925" cy="318500"/>
            </a:xfrm>
            <a:custGeom>
              <a:avLst/>
              <a:gdLst/>
              <a:ahLst/>
              <a:cxnLst/>
              <a:rect l="l" t="t" r="r" b="b"/>
              <a:pathLst>
                <a:path w="11757" h="12740" extrusionOk="0">
                  <a:moveTo>
                    <a:pt x="6114" y="2459"/>
                  </a:moveTo>
                  <a:cubicBezTo>
                    <a:pt x="7225" y="2459"/>
                    <a:pt x="8166" y="3014"/>
                    <a:pt x="8465" y="3827"/>
                  </a:cubicBezTo>
                  <a:lnTo>
                    <a:pt x="2779" y="6178"/>
                  </a:lnTo>
                  <a:cubicBezTo>
                    <a:pt x="2715" y="3720"/>
                    <a:pt x="4682" y="2459"/>
                    <a:pt x="6114" y="2459"/>
                  </a:cubicBezTo>
                  <a:close/>
                  <a:moveTo>
                    <a:pt x="6007" y="1"/>
                  </a:moveTo>
                  <a:cubicBezTo>
                    <a:pt x="2737" y="1"/>
                    <a:pt x="1" y="2587"/>
                    <a:pt x="1" y="6370"/>
                  </a:cubicBezTo>
                  <a:cubicBezTo>
                    <a:pt x="1" y="9940"/>
                    <a:pt x="2715" y="12740"/>
                    <a:pt x="6327" y="12740"/>
                  </a:cubicBezTo>
                  <a:cubicBezTo>
                    <a:pt x="9256" y="12740"/>
                    <a:pt x="10944" y="10966"/>
                    <a:pt x="11628" y="9918"/>
                  </a:cubicBezTo>
                  <a:lnTo>
                    <a:pt x="9469" y="8486"/>
                  </a:lnTo>
                  <a:cubicBezTo>
                    <a:pt x="8743" y="9533"/>
                    <a:pt x="7759" y="10239"/>
                    <a:pt x="6327" y="10239"/>
                  </a:cubicBezTo>
                  <a:cubicBezTo>
                    <a:pt x="4895" y="10239"/>
                    <a:pt x="3891" y="9576"/>
                    <a:pt x="3228" y="8315"/>
                  </a:cubicBezTo>
                  <a:lnTo>
                    <a:pt x="11756" y="4788"/>
                  </a:lnTo>
                  <a:lnTo>
                    <a:pt x="11457" y="4062"/>
                  </a:lnTo>
                  <a:cubicBezTo>
                    <a:pt x="10944" y="2630"/>
                    <a:pt x="9320" y="1"/>
                    <a:pt x="6007"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0"/>
            <p:cNvSpPr/>
            <p:nvPr/>
          </p:nvSpPr>
          <p:spPr>
            <a:xfrm>
              <a:off x="3193625" y="2414225"/>
              <a:ext cx="206800" cy="438725"/>
            </a:xfrm>
            <a:custGeom>
              <a:avLst/>
              <a:gdLst/>
              <a:ahLst/>
              <a:cxnLst/>
              <a:rect l="l" t="t" r="r" b="b"/>
              <a:pathLst>
                <a:path w="8272" h="17549" extrusionOk="0">
                  <a:moveTo>
                    <a:pt x="6476" y="1"/>
                  </a:moveTo>
                  <a:cubicBezTo>
                    <a:pt x="5215" y="1"/>
                    <a:pt x="4189" y="386"/>
                    <a:pt x="3398" y="1112"/>
                  </a:cubicBezTo>
                  <a:cubicBezTo>
                    <a:pt x="2629" y="1839"/>
                    <a:pt x="2244" y="2822"/>
                    <a:pt x="2244" y="4040"/>
                  </a:cubicBezTo>
                  <a:lnTo>
                    <a:pt x="2244" y="5622"/>
                  </a:lnTo>
                  <a:lnTo>
                    <a:pt x="0" y="5622"/>
                  </a:lnTo>
                  <a:lnTo>
                    <a:pt x="0" y="7653"/>
                  </a:lnTo>
                  <a:lnTo>
                    <a:pt x="2244" y="7653"/>
                  </a:lnTo>
                  <a:lnTo>
                    <a:pt x="2244" y="17549"/>
                  </a:lnTo>
                  <a:lnTo>
                    <a:pt x="4467" y="17549"/>
                  </a:lnTo>
                  <a:lnTo>
                    <a:pt x="4467" y="7653"/>
                  </a:lnTo>
                  <a:lnTo>
                    <a:pt x="7588" y="7653"/>
                  </a:lnTo>
                  <a:lnTo>
                    <a:pt x="7588" y="5622"/>
                  </a:lnTo>
                  <a:lnTo>
                    <a:pt x="4467" y="5622"/>
                  </a:lnTo>
                  <a:lnTo>
                    <a:pt x="4467" y="4105"/>
                  </a:lnTo>
                  <a:cubicBezTo>
                    <a:pt x="4467" y="3442"/>
                    <a:pt x="4660" y="2929"/>
                    <a:pt x="5044" y="2587"/>
                  </a:cubicBezTo>
                  <a:cubicBezTo>
                    <a:pt x="5408" y="2224"/>
                    <a:pt x="5899" y="2053"/>
                    <a:pt x="6476" y="2053"/>
                  </a:cubicBezTo>
                  <a:cubicBezTo>
                    <a:pt x="6904" y="2053"/>
                    <a:pt x="7246" y="2117"/>
                    <a:pt x="7502" y="2245"/>
                  </a:cubicBezTo>
                  <a:lnTo>
                    <a:pt x="8272" y="321"/>
                  </a:lnTo>
                  <a:cubicBezTo>
                    <a:pt x="7780" y="108"/>
                    <a:pt x="7182" y="1"/>
                    <a:pt x="647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0"/>
            <p:cNvSpPr/>
            <p:nvPr/>
          </p:nvSpPr>
          <p:spPr>
            <a:xfrm>
              <a:off x="3397200" y="2544625"/>
              <a:ext cx="307275" cy="318475"/>
            </a:xfrm>
            <a:custGeom>
              <a:avLst/>
              <a:gdLst/>
              <a:ahLst/>
              <a:cxnLst/>
              <a:rect l="l" t="t" r="r" b="b"/>
              <a:pathLst>
                <a:path w="12291" h="12739" extrusionOk="0">
                  <a:moveTo>
                    <a:pt x="6156" y="2052"/>
                  </a:moveTo>
                  <a:cubicBezTo>
                    <a:pt x="7204" y="2052"/>
                    <a:pt x="8123" y="2458"/>
                    <a:pt x="8892" y="3227"/>
                  </a:cubicBezTo>
                  <a:cubicBezTo>
                    <a:pt x="9662" y="4018"/>
                    <a:pt x="10046" y="5066"/>
                    <a:pt x="10046" y="6369"/>
                  </a:cubicBezTo>
                  <a:cubicBezTo>
                    <a:pt x="10046" y="7673"/>
                    <a:pt x="9662" y="8721"/>
                    <a:pt x="8892" y="9511"/>
                  </a:cubicBezTo>
                  <a:cubicBezTo>
                    <a:pt x="8123" y="10281"/>
                    <a:pt x="7204" y="10687"/>
                    <a:pt x="6156" y="10687"/>
                  </a:cubicBezTo>
                  <a:cubicBezTo>
                    <a:pt x="5088" y="10687"/>
                    <a:pt x="4168" y="10281"/>
                    <a:pt x="3399" y="9511"/>
                  </a:cubicBezTo>
                  <a:cubicBezTo>
                    <a:pt x="2630" y="8721"/>
                    <a:pt x="2245" y="7673"/>
                    <a:pt x="2245" y="6369"/>
                  </a:cubicBezTo>
                  <a:cubicBezTo>
                    <a:pt x="2245" y="5066"/>
                    <a:pt x="2630" y="4018"/>
                    <a:pt x="3399" y="3227"/>
                  </a:cubicBezTo>
                  <a:cubicBezTo>
                    <a:pt x="4168" y="2458"/>
                    <a:pt x="5088" y="2052"/>
                    <a:pt x="6156" y="2052"/>
                  </a:cubicBezTo>
                  <a:close/>
                  <a:moveTo>
                    <a:pt x="6156" y="0"/>
                  </a:moveTo>
                  <a:cubicBezTo>
                    <a:pt x="4361" y="0"/>
                    <a:pt x="2886" y="620"/>
                    <a:pt x="1732" y="1817"/>
                  </a:cubicBezTo>
                  <a:cubicBezTo>
                    <a:pt x="578" y="3035"/>
                    <a:pt x="1" y="4553"/>
                    <a:pt x="1" y="6369"/>
                  </a:cubicBezTo>
                  <a:cubicBezTo>
                    <a:pt x="1" y="8186"/>
                    <a:pt x="578" y="9704"/>
                    <a:pt x="1732" y="10922"/>
                  </a:cubicBezTo>
                  <a:cubicBezTo>
                    <a:pt x="2886" y="12119"/>
                    <a:pt x="4361" y="12739"/>
                    <a:pt x="6156" y="12739"/>
                  </a:cubicBezTo>
                  <a:cubicBezTo>
                    <a:pt x="7930" y="12739"/>
                    <a:pt x="9405" y="12119"/>
                    <a:pt x="10559" y="10922"/>
                  </a:cubicBezTo>
                  <a:cubicBezTo>
                    <a:pt x="11714" y="9704"/>
                    <a:pt x="12291" y="8186"/>
                    <a:pt x="12291" y="6369"/>
                  </a:cubicBezTo>
                  <a:cubicBezTo>
                    <a:pt x="12291" y="4553"/>
                    <a:pt x="11714" y="3035"/>
                    <a:pt x="10559" y="1817"/>
                  </a:cubicBezTo>
                  <a:cubicBezTo>
                    <a:pt x="9405" y="620"/>
                    <a:pt x="7930" y="0"/>
                    <a:pt x="6156"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0"/>
            <p:cNvSpPr/>
            <p:nvPr/>
          </p:nvSpPr>
          <p:spPr>
            <a:xfrm>
              <a:off x="3745075" y="2547275"/>
              <a:ext cx="184375" cy="305675"/>
            </a:xfrm>
            <a:custGeom>
              <a:avLst/>
              <a:gdLst/>
              <a:ahLst/>
              <a:cxnLst/>
              <a:rect l="l" t="t" r="r" b="b"/>
              <a:pathLst>
                <a:path w="7375" h="12227" extrusionOk="0">
                  <a:moveTo>
                    <a:pt x="5686" y="1"/>
                  </a:moveTo>
                  <a:cubicBezTo>
                    <a:pt x="5023" y="1"/>
                    <a:pt x="4339" y="215"/>
                    <a:pt x="3634" y="642"/>
                  </a:cubicBezTo>
                  <a:cubicBezTo>
                    <a:pt x="2928" y="1048"/>
                    <a:pt x="2458" y="1604"/>
                    <a:pt x="2223" y="2245"/>
                  </a:cubicBezTo>
                  <a:lnTo>
                    <a:pt x="2137" y="2245"/>
                  </a:lnTo>
                  <a:lnTo>
                    <a:pt x="2137" y="300"/>
                  </a:lnTo>
                  <a:lnTo>
                    <a:pt x="0" y="300"/>
                  </a:lnTo>
                  <a:lnTo>
                    <a:pt x="0" y="12227"/>
                  </a:lnTo>
                  <a:lnTo>
                    <a:pt x="2223" y="12227"/>
                  </a:lnTo>
                  <a:lnTo>
                    <a:pt x="2223" y="5708"/>
                  </a:lnTo>
                  <a:cubicBezTo>
                    <a:pt x="2223" y="4660"/>
                    <a:pt x="2544" y="3827"/>
                    <a:pt x="3163" y="3186"/>
                  </a:cubicBezTo>
                  <a:cubicBezTo>
                    <a:pt x="3805" y="2544"/>
                    <a:pt x="4510" y="2224"/>
                    <a:pt x="5322" y="2224"/>
                  </a:cubicBezTo>
                  <a:cubicBezTo>
                    <a:pt x="5835" y="2224"/>
                    <a:pt x="6220" y="2267"/>
                    <a:pt x="6519" y="2395"/>
                  </a:cubicBezTo>
                  <a:lnTo>
                    <a:pt x="7374" y="300"/>
                  </a:lnTo>
                  <a:cubicBezTo>
                    <a:pt x="6925" y="108"/>
                    <a:pt x="6348" y="1"/>
                    <a:pt x="568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0"/>
            <p:cNvSpPr/>
            <p:nvPr/>
          </p:nvSpPr>
          <p:spPr>
            <a:xfrm>
              <a:off x="4109500" y="2416900"/>
              <a:ext cx="254900" cy="436050"/>
            </a:xfrm>
            <a:custGeom>
              <a:avLst/>
              <a:gdLst/>
              <a:ahLst/>
              <a:cxnLst/>
              <a:rect l="l" t="t" r="r" b="b"/>
              <a:pathLst>
                <a:path w="10196" h="17442" extrusionOk="0">
                  <a:moveTo>
                    <a:pt x="0" y="1"/>
                  </a:moveTo>
                  <a:lnTo>
                    <a:pt x="0" y="17442"/>
                  </a:lnTo>
                  <a:lnTo>
                    <a:pt x="10196" y="17442"/>
                  </a:lnTo>
                  <a:lnTo>
                    <a:pt x="10196" y="15304"/>
                  </a:lnTo>
                  <a:lnTo>
                    <a:pt x="2244" y="15304"/>
                  </a:lnTo>
                  <a:lnTo>
                    <a:pt x="2244" y="9769"/>
                  </a:lnTo>
                  <a:lnTo>
                    <a:pt x="9426" y="9769"/>
                  </a:lnTo>
                  <a:lnTo>
                    <a:pt x="9426" y="7674"/>
                  </a:lnTo>
                  <a:lnTo>
                    <a:pt x="2244" y="7674"/>
                  </a:lnTo>
                  <a:lnTo>
                    <a:pt x="2244" y="2138"/>
                  </a:lnTo>
                  <a:lnTo>
                    <a:pt x="10196" y="2138"/>
                  </a:lnTo>
                  <a:lnTo>
                    <a:pt x="10196"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0"/>
            <p:cNvSpPr/>
            <p:nvPr/>
          </p:nvSpPr>
          <p:spPr>
            <a:xfrm>
              <a:off x="4388425" y="2416900"/>
              <a:ext cx="299800" cy="446200"/>
            </a:xfrm>
            <a:custGeom>
              <a:avLst/>
              <a:gdLst/>
              <a:ahLst/>
              <a:cxnLst/>
              <a:rect l="l" t="t" r="r" b="b"/>
              <a:pathLst>
                <a:path w="11992" h="17848" extrusionOk="0">
                  <a:moveTo>
                    <a:pt x="6049" y="7161"/>
                  </a:moveTo>
                  <a:cubicBezTo>
                    <a:pt x="7097" y="7161"/>
                    <a:pt x="7994" y="7546"/>
                    <a:pt x="8742" y="8336"/>
                  </a:cubicBezTo>
                  <a:cubicBezTo>
                    <a:pt x="9469" y="9106"/>
                    <a:pt x="9854" y="10153"/>
                    <a:pt x="9854" y="11478"/>
                  </a:cubicBezTo>
                  <a:cubicBezTo>
                    <a:pt x="9854" y="12804"/>
                    <a:pt x="9469" y="13851"/>
                    <a:pt x="8742" y="14620"/>
                  </a:cubicBezTo>
                  <a:cubicBezTo>
                    <a:pt x="7994" y="15411"/>
                    <a:pt x="7097" y="15796"/>
                    <a:pt x="6049" y="15796"/>
                  </a:cubicBezTo>
                  <a:cubicBezTo>
                    <a:pt x="5002" y="15796"/>
                    <a:pt x="4104" y="15390"/>
                    <a:pt x="3356" y="14620"/>
                  </a:cubicBezTo>
                  <a:cubicBezTo>
                    <a:pt x="2608" y="13830"/>
                    <a:pt x="2245" y="12782"/>
                    <a:pt x="2245" y="11478"/>
                  </a:cubicBezTo>
                  <a:cubicBezTo>
                    <a:pt x="2245" y="10175"/>
                    <a:pt x="2608" y="9127"/>
                    <a:pt x="3356" y="8358"/>
                  </a:cubicBezTo>
                  <a:cubicBezTo>
                    <a:pt x="4104" y="7567"/>
                    <a:pt x="5002" y="7161"/>
                    <a:pt x="6049" y="7161"/>
                  </a:cubicBezTo>
                  <a:close/>
                  <a:moveTo>
                    <a:pt x="9747" y="1"/>
                  </a:moveTo>
                  <a:lnTo>
                    <a:pt x="9747" y="5515"/>
                  </a:lnTo>
                  <a:lnTo>
                    <a:pt x="9854" y="7161"/>
                  </a:lnTo>
                  <a:lnTo>
                    <a:pt x="9747" y="7161"/>
                  </a:lnTo>
                  <a:cubicBezTo>
                    <a:pt x="9384" y="6584"/>
                    <a:pt x="8849" y="6092"/>
                    <a:pt x="8123" y="5707"/>
                  </a:cubicBezTo>
                  <a:cubicBezTo>
                    <a:pt x="7396" y="5323"/>
                    <a:pt x="6584" y="5109"/>
                    <a:pt x="5686" y="5109"/>
                  </a:cubicBezTo>
                  <a:cubicBezTo>
                    <a:pt x="4126" y="5109"/>
                    <a:pt x="2800" y="5729"/>
                    <a:pt x="1689" y="6947"/>
                  </a:cubicBezTo>
                  <a:cubicBezTo>
                    <a:pt x="556" y="8166"/>
                    <a:pt x="0" y="9683"/>
                    <a:pt x="0" y="11478"/>
                  </a:cubicBezTo>
                  <a:cubicBezTo>
                    <a:pt x="0" y="13274"/>
                    <a:pt x="556" y="14791"/>
                    <a:pt x="1689" y="16010"/>
                  </a:cubicBezTo>
                  <a:cubicBezTo>
                    <a:pt x="2800" y="17228"/>
                    <a:pt x="4126" y="17848"/>
                    <a:pt x="5686" y="17848"/>
                  </a:cubicBezTo>
                  <a:cubicBezTo>
                    <a:pt x="6584" y="17848"/>
                    <a:pt x="7396" y="17634"/>
                    <a:pt x="8123" y="17249"/>
                  </a:cubicBezTo>
                  <a:cubicBezTo>
                    <a:pt x="8849" y="16865"/>
                    <a:pt x="9384" y="16373"/>
                    <a:pt x="9747" y="15796"/>
                  </a:cubicBezTo>
                  <a:lnTo>
                    <a:pt x="9854" y="15796"/>
                  </a:lnTo>
                  <a:lnTo>
                    <a:pt x="9854" y="17442"/>
                  </a:lnTo>
                  <a:lnTo>
                    <a:pt x="11991" y="17442"/>
                  </a:lnTo>
                  <a:lnTo>
                    <a:pt x="11991"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0"/>
            <p:cNvSpPr/>
            <p:nvPr/>
          </p:nvSpPr>
          <p:spPr>
            <a:xfrm>
              <a:off x="4743225" y="2554775"/>
              <a:ext cx="264525" cy="308325"/>
            </a:xfrm>
            <a:custGeom>
              <a:avLst/>
              <a:gdLst/>
              <a:ahLst/>
              <a:cxnLst/>
              <a:rect l="l" t="t" r="r" b="b"/>
              <a:pathLst>
                <a:path w="10581" h="12333" extrusionOk="0">
                  <a:moveTo>
                    <a:pt x="1" y="0"/>
                  </a:moveTo>
                  <a:lnTo>
                    <a:pt x="1" y="7310"/>
                  </a:lnTo>
                  <a:cubicBezTo>
                    <a:pt x="1" y="8828"/>
                    <a:pt x="386" y="10046"/>
                    <a:pt x="1155" y="10965"/>
                  </a:cubicBezTo>
                  <a:cubicBezTo>
                    <a:pt x="1924" y="11863"/>
                    <a:pt x="3057" y="12333"/>
                    <a:pt x="4554" y="12333"/>
                  </a:cubicBezTo>
                  <a:cubicBezTo>
                    <a:pt x="5344" y="12333"/>
                    <a:pt x="6071" y="12119"/>
                    <a:pt x="6776" y="11734"/>
                  </a:cubicBezTo>
                  <a:cubicBezTo>
                    <a:pt x="7482" y="11328"/>
                    <a:pt x="7995" y="10837"/>
                    <a:pt x="8337" y="10281"/>
                  </a:cubicBezTo>
                  <a:lnTo>
                    <a:pt x="8422" y="10281"/>
                  </a:lnTo>
                  <a:lnTo>
                    <a:pt x="8422" y="11927"/>
                  </a:lnTo>
                  <a:lnTo>
                    <a:pt x="10581" y="11927"/>
                  </a:lnTo>
                  <a:lnTo>
                    <a:pt x="10581" y="0"/>
                  </a:lnTo>
                  <a:lnTo>
                    <a:pt x="8337" y="0"/>
                  </a:lnTo>
                  <a:lnTo>
                    <a:pt x="8337" y="6583"/>
                  </a:lnTo>
                  <a:cubicBezTo>
                    <a:pt x="8337" y="7545"/>
                    <a:pt x="8037" y="8400"/>
                    <a:pt x="7460" y="9148"/>
                  </a:cubicBezTo>
                  <a:cubicBezTo>
                    <a:pt x="6862" y="9896"/>
                    <a:pt x="6114" y="10281"/>
                    <a:pt x="5195" y="10281"/>
                  </a:cubicBezTo>
                  <a:cubicBezTo>
                    <a:pt x="3228" y="10281"/>
                    <a:pt x="2245" y="9170"/>
                    <a:pt x="2245" y="6947"/>
                  </a:cubicBezTo>
                  <a:lnTo>
                    <a:pt x="2245"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0"/>
            <p:cNvSpPr/>
            <p:nvPr/>
          </p:nvSpPr>
          <p:spPr>
            <a:xfrm>
              <a:off x="5048350" y="2544625"/>
              <a:ext cx="286425" cy="318475"/>
            </a:xfrm>
            <a:custGeom>
              <a:avLst/>
              <a:gdLst/>
              <a:ahLst/>
              <a:cxnLst/>
              <a:rect l="l" t="t" r="r" b="b"/>
              <a:pathLst>
                <a:path w="11457" h="12739" extrusionOk="0">
                  <a:moveTo>
                    <a:pt x="6135" y="0"/>
                  </a:moveTo>
                  <a:cubicBezTo>
                    <a:pt x="4361" y="0"/>
                    <a:pt x="2886" y="620"/>
                    <a:pt x="1732" y="1817"/>
                  </a:cubicBezTo>
                  <a:cubicBezTo>
                    <a:pt x="578" y="3035"/>
                    <a:pt x="0" y="4553"/>
                    <a:pt x="0" y="6369"/>
                  </a:cubicBezTo>
                  <a:cubicBezTo>
                    <a:pt x="0" y="8186"/>
                    <a:pt x="578" y="9704"/>
                    <a:pt x="1732" y="10922"/>
                  </a:cubicBezTo>
                  <a:cubicBezTo>
                    <a:pt x="2886" y="12119"/>
                    <a:pt x="4361" y="12739"/>
                    <a:pt x="6135" y="12739"/>
                  </a:cubicBezTo>
                  <a:cubicBezTo>
                    <a:pt x="7481" y="12739"/>
                    <a:pt x="8593" y="12397"/>
                    <a:pt x="9491" y="11734"/>
                  </a:cubicBezTo>
                  <a:cubicBezTo>
                    <a:pt x="10388" y="11093"/>
                    <a:pt x="11051" y="10260"/>
                    <a:pt x="11457" y="9298"/>
                  </a:cubicBezTo>
                  <a:lnTo>
                    <a:pt x="9448" y="8443"/>
                  </a:lnTo>
                  <a:cubicBezTo>
                    <a:pt x="8828" y="9939"/>
                    <a:pt x="7674" y="10687"/>
                    <a:pt x="5985" y="10687"/>
                  </a:cubicBezTo>
                  <a:cubicBezTo>
                    <a:pt x="5002" y="10687"/>
                    <a:pt x="4126" y="10281"/>
                    <a:pt x="3378" y="9469"/>
                  </a:cubicBezTo>
                  <a:cubicBezTo>
                    <a:pt x="2629" y="8656"/>
                    <a:pt x="2245" y="7631"/>
                    <a:pt x="2245" y="6369"/>
                  </a:cubicBezTo>
                  <a:cubicBezTo>
                    <a:pt x="2245" y="5108"/>
                    <a:pt x="2629" y="4082"/>
                    <a:pt x="3378" y="3270"/>
                  </a:cubicBezTo>
                  <a:cubicBezTo>
                    <a:pt x="4126" y="2458"/>
                    <a:pt x="5002" y="2052"/>
                    <a:pt x="5985" y="2052"/>
                  </a:cubicBezTo>
                  <a:cubicBezTo>
                    <a:pt x="7610" y="2052"/>
                    <a:pt x="8721" y="2800"/>
                    <a:pt x="9341" y="4296"/>
                  </a:cubicBezTo>
                  <a:lnTo>
                    <a:pt x="11371" y="3441"/>
                  </a:lnTo>
                  <a:cubicBezTo>
                    <a:pt x="10965" y="2458"/>
                    <a:pt x="10324" y="1624"/>
                    <a:pt x="9448" y="983"/>
                  </a:cubicBezTo>
                  <a:cubicBezTo>
                    <a:pt x="8571" y="342"/>
                    <a:pt x="7481" y="0"/>
                    <a:pt x="6135"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0"/>
            <p:cNvSpPr/>
            <p:nvPr/>
          </p:nvSpPr>
          <p:spPr>
            <a:xfrm>
              <a:off x="5358800" y="2544625"/>
              <a:ext cx="265600" cy="318475"/>
            </a:xfrm>
            <a:custGeom>
              <a:avLst/>
              <a:gdLst/>
              <a:ahLst/>
              <a:cxnLst/>
              <a:rect l="l" t="t" r="r" b="b"/>
              <a:pathLst>
                <a:path w="10624" h="12739" extrusionOk="0">
                  <a:moveTo>
                    <a:pt x="5644" y="6412"/>
                  </a:moveTo>
                  <a:cubicBezTo>
                    <a:pt x="6905" y="6412"/>
                    <a:pt x="7845" y="6669"/>
                    <a:pt x="8486" y="7203"/>
                  </a:cubicBezTo>
                  <a:cubicBezTo>
                    <a:pt x="8486" y="8144"/>
                    <a:pt x="8102" y="8956"/>
                    <a:pt x="7353" y="9640"/>
                  </a:cubicBezTo>
                  <a:cubicBezTo>
                    <a:pt x="6605" y="10345"/>
                    <a:pt x="5750" y="10687"/>
                    <a:pt x="4831" y="10687"/>
                  </a:cubicBezTo>
                  <a:cubicBezTo>
                    <a:pt x="4190" y="10687"/>
                    <a:pt x="3613" y="10516"/>
                    <a:pt x="3100" y="10174"/>
                  </a:cubicBezTo>
                  <a:cubicBezTo>
                    <a:pt x="2608" y="9832"/>
                    <a:pt x="2352" y="9362"/>
                    <a:pt x="2352" y="8785"/>
                  </a:cubicBezTo>
                  <a:cubicBezTo>
                    <a:pt x="2352" y="8144"/>
                    <a:pt x="2630" y="7588"/>
                    <a:pt x="3185" y="7118"/>
                  </a:cubicBezTo>
                  <a:cubicBezTo>
                    <a:pt x="3720" y="6647"/>
                    <a:pt x="4553" y="6412"/>
                    <a:pt x="5644" y="6412"/>
                  </a:cubicBezTo>
                  <a:close/>
                  <a:moveTo>
                    <a:pt x="5323" y="0"/>
                  </a:moveTo>
                  <a:cubicBezTo>
                    <a:pt x="3998" y="0"/>
                    <a:pt x="2908" y="321"/>
                    <a:pt x="2095" y="919"/>
                  </a:cubicBezTo>
                  <a:cubicBezTo>
                    <a:pt x="1283" y="1539"/>
                    <a:pt x="749" y="2202"/>
                    <a:pt x="471" y="2907"/>
                  </a:cubicBezTo>
                  <a:lnTo>
                    <a:pt x="2523" y="3783"/>
                  </a:lnTo>
                  <a:cubicBezTo>
                    <a:pt x="2715" y="3249"/>
                    <a:pt x="3079" y="2821"/>
                    <a:pt x="3592" y="2522"/>
                  </a:cubicBezTo>
                  <a:cubicBezTo>
                    <a:pt x="4126" y="2202"/>
                    <a:pt x="4724" y="2052"/>
                    <a:pt x="5366" y="2052"/>
                  </a:cubicBezTo>
                  <a:cubicBezTo>
                    <a:pt x="6242" y="2052"/>
                    <a:pt x="6990" y="2330"/>
                    <a:pt x="7589" y="2843"/>
                  </a:cubicBezTo>
                  <a:cubicBezTo>
                    <a:pt x="8187" y="3377"/>
                    <a:pt x="8486" y="4082"/>
                    <a:pt x="8486" y="4959"/>
                  </a:cubicBezTo>
                  <a:lnTo>
                    <a:pt x="8486" y="5301"/>
                  </a:lnTo>
                  <a:cubicBezTo>
                    <a:pt x="7653" y="4809"/>
                    <a:pt x="6563" y="4574"/>
                    <a:pt x="5237" y="4574"/>
                  </a:cubicBezTo>
                  <a:cubicBezTo>
                    <a:pt x="3763" y="4574"/>
                    <a:pt x="2523" y="4937"/>
                    <a:pt x="1518" y="5686"/>
                  </a:cubicBezTo>
                  <a:cubicBezTo>
                    <a:pt x="514" y="6412"/>
                    <a:pt x="1" y="7438"/>
                    <a:pt x="1" y="8742"/>
                  </a:cubicBezTo>
                  <a:cubicBezTo>
                    <a:pt x="1" y="9939"/>
                    <a:pt x="428" y="10901"/>
                    <a:pt x="1283" y="11627"/>
                  </a:cubicBezTo>
                  <a:cubicBezTo>
                    <a:pt x="2138" y="12354"/>
                    <a:pt x="3207" y="12739"/>
                    <a:pt x="4468" y="12739"/>
                  </a:cubicBezTo>
                  <a:cubicBezTo>
                    <a:pt x="6199" y="12739"/>
                    <a:pt x="7503" y="12055"/>
                    <a:pt x="8401" y="10687"/>
                  </a:cubicBezTo>
                  <a:lnTo>
                    <a:pt x="8486" y="10687"/>
                  </a:lnTo>
                  <a:lnTo>
                    <a:pt x="8486" y="12333"/>
                  </a:lnTo>
                  <a:lnTo>
                    <a:pt x="10624" y="12333"/>
                  </a:lnTo>
                  <a:lnTo>
                    <a:pt x="10624" y="5130"/>
                  </a:lnTo>
                  <a:cubicBezTo>
                    <a:pt x="10624" y="3505"/>
                    <a:pt x="10132" y="2244"/>
                    <a:pt x="9127" y="1347"/>
                  </a:cubicBezTo>
                  <a:cubicBezTo>
                    <a:pt x="8123" y="449"/>
                    <a:pt x="6840" y="0"/>
                    <a:pt x="5323"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0"/>
            <p:cNvSpPr/>
            <p:nvPr/>
          </p:nvSpPr>
          <p:spPr>
            <a:xfrm>
              <a:off x="5648425" y="2463400"/>
              <a:ext cx="194000" cy="394375"/>
            </a:xfrm>
            <a:custGeom>
              <a:avLst/>
              <a:gdLst/>
              <a:ahLst/>
              <a:cxnLst/>
              <a:rect l="l" t="t" r="r" b="b"/>
              <a:pathLst>
                <a:path w="7760" h="15775" extrusionOk="0">
                  <a:moveTo>
                    <a:pt x="2095" y="0"/>
                  </a:moveTo>
                  <a:lnTo>
                    <a:pt x="2095" y="3655"/>
                  </a:lnTo>
                  <a:lnTo>
                    <a:pt x="1" y="3655"/>
                  </a:lnTo>
                  <a:lnTo>
                    <a:pt x="1" y="5686"/>
                  </a:lnTo>
                  <a:lnTo>
                    <a:pt x="2095" y="5686"/>
                  </a:lnTo>
                  <a:lnTo>
                    <a:pt x="2095" y="11948"/>
                  </a:lnTo>
                  <a:cubicBezTo>
                    <a:pt x="2095" y="13167"/>
                    <a:pt x="2437" y="14128"/>
                    <a:pt x="3078" y="14791"/>
                  </a:cubicBezTo>
                  <a:cubicBezTo>
                    <a:pt x="3741" y="15454"/>
                    <a:pt x="4703" y="15774"/>
                    <a:pt x="5943" y="15774"/>
                  </a:cubicBezTo>
                  <a:cubicBezTo>
                    <a:pt x="6669" y="15774"/>
                    <a:pt x="7268" y="15667"/>
                    <a:pt x="7759" y="15475"/>
                  </a:cubicBezTo>
                  <a:lnTo>
                    <a:pt x="6968" y="13551"/>
                  </a:lnTo>
                  <a:cubicBezTo>
                    <a:pt x="6691" y="13680"/>
                    <a:pt x="6349" y="13744"/>
                    <a:pt x="5943" y="13744"/>
                  </a:cubicBezTo>
                  <a:cubicBezTo>
                    <a:pt x="4874" y="13744"/>
                    <a:pt x="4339" y="13081"/>
                    <a:pt x="4339" y="11777"/>
                  </a:cubicBezTo>
                  <a:lnTo>
                    <a:pt x="4339" y="5686"/>
                  </a:lnTo>
                  <a:lnTo>
                    <a:pt x="7268" y="5686"/>
                  </a:lnTo>
                  <a:lnTo>
                    <a:pt x="7268" y="3655"/>
                  </a:lnTo>
                  <a:lnTo>
                    <a:pt x="4339" y="3655"/>
                  </a:lnTo>
                  <a:lnTo>
                    <a:pt x="4339"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0"/>
            <p:cNvSpPr/>
            <p:nvPr/>
          </p:nvSpPr>
          <p:spPr>
            <a:xfrm>
              <a:off x="5861100" y="2412100"/>
              <a:ext cx="79100" cy="440850"/>
            </a:xfrm>
            <a:custGeom>
              <a:avLst/>
              <a:gdLst/>
              <a:ahLst/>
              <a:cxnLst/>
              <a:rect l="l" t="t" r="r" b="b"/>
              <a:pathLst>
                <a:path w="3164" h="17634" extrusionOk="0">
                  <a:moveTo>
                    <a:pt x="1582" y="0"/>
                  </a:moveTo>
                  <a:cubicBezTo>
                    <a:pt x="1155" y="0"/>
                    <a:pt x="770" y="150"/>
                    <a:pt x="471" y="471"/>
                  </a:cubicBezTo>
                  <a:cubicBezTo>
                    <a:pt x="150" y="770"/>
                    <a:pt x="0" y="1133"/>
                    <a:pt x="0" y="1582"/>
                  </a:cubicBezTo>
                  <a:cubicBezTo>
                    <a:pt x="0" y="2031"/>
                    <a:pt x="150" y="2394"/>
                    <a:pt x="471" y="2693"/>
                  </a:cubicBezTo>
                  <a:cubicBezTo>
                    <a:pt x="770" y="3014"/>
                    <a:pt x="1155" y="3164"/>
                    <a:pt x="1582" y="3164"/>
                  </a:cubicBezTo>
                  <a:cubicBezTo>
                    <a:pt x="2031" y="3164"/>
                    <a:pt x="2394" y="3014"/>
                    <a:pt x="2715" y="2693"/>
                  </a:cubicBezTo>
                  <a:cubicBezTo>
                    <a:pt x="3014" y="2394"/>
                    <a:pt x="3164" y="2031"/>
                    <a:pt x="3164" y="1582"/>
                  </a:cubicBezTo>
                  <a:cubicBezTo>
                    <a:pt x="3164" y="1133"/>
                    <a:pt x="3014" y="770"/>
                    <a:pt x="2715" y="471"/>
                  </a:cubicBezTo>
                  <a:cubicBezTo>
                    <a:pt x="2394" y="150"/>
                    <a:pt x="2031" y="0"/>
                    <a:pt x="1582" y="0"/>
                  </a:cubicBezTo>
                  <a:close/>
                  <a:moveTo>
                    <a:pt x="471" y="5707"/>
                  </a:moveTo>
                  <a:lnTo>
                    <a:pt x="471" y="17634"/>
                  </a:lnTo>
                  <a:lnTo>
                    <a:pt x="2715" y="17634"/>
                  </a:lnTo>
                  <a:lnTo>
                    <a:pt x="2715" y="5707"/>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0"/>
            <p:cNvSpPr/>
            <p:nvPr/>
          </p:nvSpPr>
          <p:spPr>
            <a:xfrm>
              <a:off x="5970650" y="2544625"/>
              <a:ext cx="306725" cy="318475"/>
            </a:xfrm>
            <a:custGeom>
              <a:avLst/>
              <a:gdLst/>
              <a:ahLst/>
              <a:cxnLst/>
              <a:rect l="l" t="t" r="r" b="b"/>
              <a:pathLst>
                <a:path w="12269" h="12739" extrusionOk="0">
                  <a:moveTo>
                    <a:pt x="6134" y="2052"/>
                  </a:moveTo>
                  <a:cubicBezTo>
                    <a:pt x="7182" y="2052"/>
                    <a:pt x="8101" y="2458"/>
                    <a:pt x="8870" y="3227"/>
                  </a:cubicBezTo>
                  <a:cubicBezTo>
                    <a:pt x="9640" y="4018"/>
                    <a:pt x="10025" y="5066"/>
                    <a:pt x="10025" y="6369"/>
                  </a:cubicBezTo>
                  <a:cubicBezTo>
                    <a:pt x="10025" y="7673"/>
                    <a:pt x="9640" y="8721"/>
                    <a:pt x="8870" y="9511"/>
                  </a:cubicBezTo>
                  <a:cubicBezTo>
                    <a:pt x="8101" y="10281"/>
                    <a:pt x="7182" y="10687"/>
                    <a:pt x="6134" y="10687"/>
                  </a:cubicBezTo>
                  <a:cubicBezTo>
                    <a:pt x="5087" y="10687"/>
                    <a:pt x="4168" y="10281"/>
                    <a:pt x="3399" y="9511"/>
                  </a:cubicBezTo>
                  <a:cubicBezTo>
                    <a:pt x="2629" y="8721"/>
                    <a:pt x="2244" y="7673"/>
                    <a:pt x="2244" y="6369"/>
                  </a:cubicBezTo>
                  <a:cubicBezTo>
                    <a:pt x="2244" y="5066"/>
                    <a:pt x="2629" y="4018"/>
                    <a:pt x="3399" y="3227"/>
                  </a:cubicBezTo>
                  <a:cubicBezTo>
                    <a:pt x="4168" y="2458"/>
                    <a:pt x="5087" y="2052"/>
                    <a:pt x="6134" y="2052"/>
                  </a:cubicBezTo>
                  <a:close/>
                  <a:moveTo>
                    <a:pt x="6134" y="0"/>
                  </a:moveTo>
                  <a:cubicBezTo>
                    <a:pt x="4339" y="0"/>
                    <a:pt x="2886" y="620"/>
                    <a:pt x="1731" y="1817"/>
                  </a:cubicBezTo>
                  <a:cubicBezTo>
                    <a:pt x="577" y="3035"/>
                    <a:pt x="0" y="4553"/>
                    <a:pt x="0" y="6369"/>
                  </a:cubicBezTo>
                  <a:cubicBezTo>
                    <a:pt x="0" y="8186"/>
                    <a:pt x="577" y="9704"/>
                    <a:pt x="1731" y="10922"/>
                  </a:cubicBezTo>
                  <a:cubicBezTo>
                    <a:pt x="2886" y="12119"/>
                    <a:pt x="4339" y="12739"/>
                    <a:pt x="6134" y="12739"/>
                  </a:cubicBezTo>
                  <a:cubicBezTo>
                    <a:pt x="7930" y="12739"/>
                    <a:pt x="9383" y="12119"/>
                    <a:pt x="10537" y="10922"/>
                  </a:cubicBezTo>
                  <a:cubicBezTo>
                    <a:pt x="11692" y="9704"/>
                    <a:pt x="12269" y="8186"/>
                    <a:pt x="12269" y="6369"/>
                  </a:cubicBezTo>
                  <a:cubicBezTo>
                    <a:pt x="12269" y="4553"/>
                    <a:pt x="11692" y="3035"/>
                    <a:pt x="10537" y="1817"/>
                  </a:cubicBezTo>
                  <a:cubicBezTo>
                    <a:pt x="9383" y="620"/>
                    <a:pt x="7930" y="0"/>
                    <a:pt x="6134"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0"/>
            <p:cNvSpPr/>
            <p:nvPr/>
          </p:nvSpPr>
          <p:spPr>
            <a:xfrm>
              <a:off x="6317975" y="2544625"/>
              <a:ext cx="264525" cy="308325"/>
            </a:xfrm>
            <a:custGeom>
              <a:avLst/>
              <a:gdLst/>
              <a:ahLst/>
              <a:cxnLst/>
              <a:rect l="l" t="t" r="r" b="b"/>
              <a:pathLst>
                <a:path w="10581" h="12333" extrusionOk="0">
                  <a:moveTo>
                    <a:pt x="6028" y="0"/>
                  </a:moveTo>
                  <a:cubicBezTo>
                    <a:pt x="5215" y="0"/>
                    <a:pt x="4467" y="214"/>
                    <a:pt x="3783" y="598"/>
                  </a:cubicBezTo>
                  <a:cubicBezTo>
                    <a:pt x="3078" y="1005"/>
                    <a:pt x="2565" y="1496"/>
                    <a:pt x="2245" y="2052"/>
                  </a:cubicBezTo>
                  <a:lnTo>
                    <a:pt x="2138" y="2052"/>
                  </a:lnTo>
                  <a:lnTo>
                    <a:pt x="2138" y="406"/>
                  </a:lnTo>
                  <a:lnTo>
                    <a:pt x="0" y="406"/>
                  </a:lnTo>
                  <a:lnTo>
                    <a:pt x="0" y="12333"/>
                  </a:lnTo>
                  <a:lnTo>
                    <a:pt x="2245" y="12333"/>
                  </a:lnTo>
                  <a:lnTo>
                    <a:pt x="2245" y="5728"/>
                  </a:lnTo>
                  <a:cubicBezTo>
                    <a:pt x="2245" y="4766"/>
                    <a:pt x="2544" y="3911"/>
                    <a:pt x="3121" y="3163"/>
                  </a:cubicBezTo>
                  <a:cubicBezTo>
                    <a:pt x="3698" y="2437"/>
                    <a:pt x="4467" y="2052"/>
                    <a:pt x="5386" y="2052"/>
                  </a:cubicBezTo>
                  <a:cubicBezTo>
                    <a:pt x="7353" y="2052"/>
                    <a:pt x="8336" y="3163"/>
                    <a:pt x="8336" y="5365"/>
                  </a:cubicBezTo>
                  <a:lnTo>
                    <a:pt x="8336" y="12333"/>
                  </a:lnTo>
                  <a:lnTo>
                    <a:pt x="10580" y="12333"/>
                  </a:lnTo>
                  <a:lnTo>
                    <a:pt x="10580" y="5023"/>
                  </a:lnTo>
                  <a:cubicBezTo>
                    <a:pt x="10580" y="3505"/>
                    <a:pt x="10196" y="2287"/>
                    <a:pt x="9405" y="1368"/>
                  </a:cubicBezTo>
                  <a:cubicBezTo>
                    <a:pt x="8635" y="470"/>
                    <a:pt x="7503" y="0"/>
                    <a:pt x="6028"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 name="Google Shape;213;p20"/>
          <p:cNvSpPr/>
          <p:nvPr/>
        </p:nvSpPr>
        <p:spPr>
          <a:xfrm>
            <a:off x="-2409" y="235375"/>
            <a:ext cx="35400" cy="4672800"/>
          </a:xfrm>
          <a:prstGeom prst="rect">
            <a:avLst/>
          </a:prstGeom>
          <a:solidFill>
            <a:srgbClr val="4285F4"/>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Agenda">
  <p:cSld name="CUSTOM_1_1">
    <p:spTree>
      <p:nvGrpSpPr>
        <p:cNvPr id="1" name="Shape 214"/>
        <p:cNvGrpSpPr/>
        <p:nvPr/>
      </p:nvGrpSpPr>
      <p:grpSpPr>
        <a:xfrm>
          <a:off x="0" y="0"/>
          <a:ext cx="0" cy="0"/>
          <a:chOff x="0" y="0"/>
          <a:chExt cx="0" cy="0"/>
        </a:xfrm>
      </p:grpSpPr>
      <p:sp>
        <p:nvSpPr>
          <p:cNvPr id="215" name="Google Shape;215;p21"/>
          <p:cNvSpPr txBox="1">
            <a:spLocks noGrp="1"/>
          </p:cNvSpPr>
          <p:nvPr>
            <p:ph type="ctrTitle"/>
          </p:nvPr>
        </p:nvSpPr>
        <p:spPr>
          <a:xfrm>
            <a:off x="387454" y="2170325"/>
            <a:ext cx="3994800" cy="20526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sz="3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16" name="Google Shape;216;p21"/>
          <p:cNvSpPr txBox="1"/>
          <p:nvPr/>
        </p:nvSpPr>
        <p:spPr>
          <a:xfrm>
            <a:off x="7988721" y="210073"/>
            <a:ext cx="939600" cy="1830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None/>
            </a:pPr>
            <a:r>
              <a:rPr lang="en-GB"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peaker x3">
  <p:cSld name="TITLE_ONLY_2_1_1">
    <p:spTree>
      <p:nvGrpSpPr>
        <p:cNvPr id="1" name="Shape 217"/>
        <p:cNvGrpSpPr/>
        <p:nvPr/>
      </p:nvGrpSpPr>
      <p:grpSpPr>
        <a:xfrm>
          <a:off x="0" y="0"/>
          <a:ext cx="0" cy="0"/>
          <a:chOff x="0" y="0"/>
          <a:chExt cx="0" cy="0"/>
        </a:xfrm>
      </p:grpSpPr>
      <p:sp>
        <p:nvSpPr>
          <p:cNvPr id="218" name="Google Shape;218;p22"/>
          <p:cNvSpPr txBox="1">
            <a:spLocks noGrp="1"/>
          </p:cNvSpPr>
          <p:nvPr>
            <p:ph type="title"/>
          </p:nvPr>
        </p:nvSpPr>
        <p:spPr>
          <a:xfrm>
            <a:off x="37995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9" name="Google Shape;219;p22"/>
          <p:cNvSpPr txBox="1"/>
          <p:nvPr/>
        </p:nvSpPr>
        <p:spPr>
          <a:xfrm>
            <a:off x="7988721" y="210073"/>
            <a:ext cx="939600" cy="1830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None/>
            </a:pPr>
            <a:r>
              <a:rPr lang="en-GB"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sp>
        <p:nvSpPr>
          <p:cNvPr id="220" name="Google Shape;220;p22"/>
          <p:cNvSpPr txBox="1">
            <a:spLocks noGrp="1"/>
          </p:cNvSpPr>
          <p:nvPr>
            <p:ph type="subTitle" idx="1"/>
          </p:nvPr>
        </p:nvSpPr>
        <p:spPr>
          <a:xfrm>
            <a:off x="703200" y="3493575"/>
            <a:ext cx="2428800" cy="345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800"/>
              <a:buNone/>
              <a:defRPr sz="800">
                <a:solidFill>
                  <a:schemeClr val="dk2"/>
                </a:solidFill>
              </a:defRPr>
            </a:lvl1pPr>
            <a:lvl2pPr lvl="1" algn="ctr" rtl="0">
              <a:spcBef>
                <a:spcPts val="0"/>
              </a:spcBef>
              <a:spcAft>
                <a:spcPts val="0"/>
              </a:spcAft>
              <a:buClr>
                <a:schemeClr val="accent1"/>
              </a:buClr>
              <a:buSzPts val="1400"/>
              <a:buNone/>
              <a:defRPr b="1">
                <a:solidFill>
                  <a:schemeClr val="accent1"/>
                </a:solidFill>
              </a:defRPr>
            </a:lvl2pPr>
            <a:lvl3pPr lvl="2" algn="ctr" rtl="0">
              <a:spcBef>
                <a:spcPts val="0"/>
              </a:spcBef>
              <a:spcAft>
                <a:spcPts val="0"/>
              </a:spcAft>
              <a:buClr>
                <a:schemeClr val="accent1"/>
              </a:buClr>
              <a:buSzPts val="1400"/>
              <a:buNone/>
              <a:defRPr b="1">
                <a:solidFill>
                  <a:schemeClr val="accent1"/>
                </a:solidFill>
              </a:defRPr>
            </a:lvl3pPr>
            <a:lvl4pPr lvl="3" algn="ctr" rtl="0">
              <a:spcBef>
                <a:spcPts val="0"/>
              </a:spcBef>
              <a:spcAft>
                <a:spcPts val="0"/>
              </a:spcAft>
              <a:buClr>
                <a:schemeClr val="accent1"/>
              </a:buClr>
              <a:buSzPts val="1400"/>
              <a:buNone/>
              <a:defRPr b="1">
                <a:solidFill>
                  <a:schemeClr val="accent1"/>
                </a:solidFill>
              </a:defRPr>
            </a:lvl4pPr>
            <a:lvl5pPr lvl="4" algn="ctr" rtl="0">
              <a:spcBef>
                <a:spcPts val="0"/>
              </a:spcBef>
              <a:spcAft>
                <a:spcPts val="0"/>
              </a:spcAft>
              <a:buClr>
                <a:schemeClr val="accent1"/>
              </a:buClr>
              <a:buSzPts val="1400"/>
              <a:buNone/>
              <a:defRPr b="1">
                <a:solidFill>
                  <a:schemeClr val="accent1"/>
                </a:solidFill>
              </a:defRPr>
            </a:lvl5pPr>
            <a:lvl6pPr lvl="5" algn="ctr" rtl="0">
              <a:spcBef>
                <a:spcPts val="0"/>
              </a:spcBef>
              <a:spcAft>
                <a:spcPts val="0"/>
              </a:spcAft>
              <a:buClr>
                <a:schemeClr val="accent1"/>
              </a:buClr>
              <a:buSzPts val="1400"/>
              <a:buNone/>
              <a:defRPr b="1">
                <a:solidFill>
                  <a:schemeClr val="accent1"/>
                </a:solidFill>
              </a:defRPr>
            </a:lvl6pPr>
            <a:lvl7pPr lvl="6" algn="ctr" rtl="0">
              <a:spcBef>
                <a:spcPts val="0"/>
              </a:spcBef>
              <a:spcAft>
                <a:spcPts val="0"/>
              </a:spcAft>
              <a:buClr>
                <a:schemeClr val="accent1"/>
              </a:buClr>
              <a:buSzPts val="1400"/>
              <a:buNone/>
              <a:defRPr b="1">
                <a:solidFill>
                  <a:schemeClr val="accent1"/>
                </a:solidFill>
              </a:defRPr>
            </a:lvl7pPr>
            <a:lvl8pPr lvl="7" algn="ctr" rtl="0">
              <a:spcBef>
                <a:spcPts val="0"/>
              </a:spcBef>
              <a:spcAft>
                <a:spcPts val="0"/>
              </a:spcAft>
              <a:buClr>
                <a:schemeClr val="accent1"/>
              </a:buClr>
              <a:buSzPts val="1400"/>
              <a:buNone/>
              <a:defRPr b="1">
                <a:solidFill>
                  <a:schemeClr val="accent1"/>
                </a:solidFill>
              </a:defRPr>
            </a:lvl8pPr>
            <a:lvl9pPr lvl="8" algn="ctr" rtl="0">
              <a:spcBef>
                <a:spcPts val="0"/>
              </a:spcBef>
              <a:spcAft>
                <a:spcPts val="0"/>
              </a:spcAft>
              <a:buClr>
                <a:schemeClr val="accent1"/>
              </a:buClr>
              <a:buSzPts val="1400"/>
              <a:buNone/>
              <a:defRPr b="1">
                <a:solidFill>
                  <a:schemeClr val="accent1"/>
                </a:solidFill>
              </a:defRPr>
            </a:lvl9pPr>
          </a:lstStyle>
          <a:p>
            <a:endParaRPr/>
          </a:p>
        </p:txBody>
      </p:sp>
      <p:sp>
        <p:nvSpPr>
          <p:cNvPr id="221" name="Google Shape;221;p22"/>
          <p:cNvSpPr txBox="1">
            <a:spLocks noGrp="1"/>
          </p:cNvSpPr>
          <p:nvPr>
            <p:ph type="title" idx="2"/>
          </p:nvPr>
        </p:nvSpPr>
        <p:spPr>
          <a:xfrm>
            <a:off x="890250" y="3291900"/>
            <a:ext cx="2054700" cy="386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1000"/>
              <a:buNone/>
              <a:defRPr sz="1000">
                <a:solidFill>
                  <a:schemeClr val="dk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2" name="Google Shape;222;p22"/>
          <p:cNvSpPr txBox="1">
            <a:spLocks noGrp="1"/>
          </p:cNvSpPr>
          <p:nvPr>
            <p:ph type="subTitle" idx="3"/>
          </p:nvPr>
        </p:nvSpPr>
        <p:spPr>
          <a:xfrm>
            <a:off x="3376800" y="3493575"/>
            <a:ext cx="2428800" cy="345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800"/>
              <a:buNone/>
              <a:defRPr sz="800">
                <a:solidFill>
                  <a:schemeClr val="dk2"/>
                </a:solidFill>
              </a:defRPr>
            </a:lvl1pPr>
            <a:lvl2pPr lvl="1" algn="ctr" rtl="0">
              <a:spcBef>
                <a:spcPts val="0"/>
              </a:spcBef>
              <a:spcAft>
                <a:spcPts val="0"/>
              </a:spcAft>
              <a:buClr>
                <a:schemeClr val="accent1"/>
              </a:buClr>
              <a:buSzPts val="1400"/>
              <a:buNone/>
              <a:defRPr b="1">
                <a:solidFill>
                  <a:schemeClr val="accent1"/>
                </a:solidFill>
              </a:defRPr>
            </a:lvl2pPr>
            <a:lvl3pPr lvl="2" algn="ctr" rtl="0">
              <a:spcBef>
                <a:spcPts val="0"/>
              </a:spcBef>
              <a:spcAft>
                <a:spcPts val="0"/>
              </a:spcAft>
              <a:buClr>
                <a:schemeClr val="accent1"/>
              </a:buClr>
              <a:buSzPts val="1400"/>
              <a:buNone/>
              <a:defRPr b="1">
                <a:solidFill>
                  <a:schemeClr val="accent1"/>
                </a:solidFill>
              </a:defRPr>
            </a:lvl3pPr>
            <a:lvl4pPr lvl="3" algn="ctr" rtl="0">
              <a:spcBef>
                <a:spcPts val="0"/>
              </a:spcBef>
              <a:spcAft>
                <a:spcPts val="0"/>
              </a:spcAft>
              <a:buClr>
                <a:schemeClr val="accent1"/>
              </a:buClr>
              <a:buSzPts val="1400"/>
              <a:buNone/>
              <a:defRPr b="1">
                <a:solidFill>
                  <a:schemeClr val="accent1"/>
                </a:solidFill>
              </a:defRPr>
            </a:lvl4pPr>
            <a:lvl5pPr lvl="4" algn="ctr" rtl="0">
              <a:spcBef>
                <a:spcPts val="0"/>
              </a:spcBef>
              <a:spcAft>
                <a:spcPts val="0"/>
              </a:spcAft>
              <a:buClr>
                <a:schemeClr val="accent1"/>
              </a:buClr>
              <a:buSzPts val="1400"/>
              <a:buNone/>
              <a:defRPr b="1">
                <a:solidFill>
                  <a:schemeClr val="accent1"/>
                </a:solidFill>
              </a:defRPr>
            </a:lvl5pPr>
            <a:lvl6pPr lvl="5" algn="ctr" rtl="0">
              <a:spcBef>
                <a:spcPts val="0"/>
              </a:spcBef>
              <a:spcAft>
                <a:spcPts val="0"/>
              </a:spcAft>
              <a:buClr>
                <a:schemeClr val="accent1"/>
              </a:buClr>
              <a:buSzPts val="1400"/>
              <a:buNone/>
              <a:defRPr b="1">
                <a:solidFill>
                  <a:schemeClr val="accent1"/>
                </a:solidFill>
              </a:defRPr>
            </a:lvl6pPr>
            <a:lvl7pPr lvl="6" algn="ctr" rtl="0">
              <a:spcBef>
                <a:spcPts val="0"/>
              </a:spcBef>
              <a:spcAft>
                <a:spcPts val="0"/>
              </a:spcAft>
              <a:buClr>
                <a:schemeClr val="accent1"/>
              </a:buClr>
              <a:buSzPts val="1400"/>
              <a:buNone/>
              <a:defRPr b="1">
                <a:solidFill>
                  <a:schemeClr val="accent1"/>
                </a:solidFill>
              </a:defRPr>
            </a:lvl7pPr>
            <a:lvl8pPr lvl="7" algn="ctr" rtl="0">
              <a:spcBef>
                <a:spcPts val="0"/>
              </a:spcBef>
              <a:spcAft>
                <a:spcPts val="0"/>
              </a:spcAft>
              <a:buClr>
                <a:schemeClr val="accent1"/>
              </a:buClr>
              <a:buSzPts val="1400"/>
              <a:buNone/>
              <a:defRPr b="1">
                <a:solidFill>
                  <a:schemeClr val="accent1"/>
                </a:solidFill>
              </a:defRPr>
            </a:lvl8pPr>
            <a:lvl9pPr lvl="8" algn="ctr" rtl="0">
              <a:spcBef>
                <a:spcPts val="0"/>
              </a:spcBef>
              <a:spcAft>
                <a:spcPts val="0"/>
              </a:spcAft>
              <a:buClr>
                <a:schemeClr val="accent1"/>
              </a:buClr>
              <a:buSzPts val="1400"/>
              <a:buNone/>
              <a:defRPr b="1">
                <a:solidFill>
                  <a:schemeClr val="accent1"/>
                </a:solidFill>
              </a:defRPr>
            </a:lvl9pPr>
          </a:lstStyle>
          <a:p>
            <a:endParaRPr/>
          </a:p>
        </p:txBody>
      </p:sp>
      <p:sp>
        <p:nvSpPr>
          <p:cNvPr id="223" name="Google Shape;223;p22"/>
          <p:cNvSpPr txBox="1">
            <a:spLocks noGrp="1"/>
          </p:cNvSpPr>
          <p:nvPr>
            <p:ph type="title" idx="4"/>
          </p:nvPr>
        </p:nvSpPr>
        <p:spPr>
          <a:xfrm>
            <a:off x="3563850" y="3291900"/>
            <a:ext cx="2054700" cy="386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1000"/>
              <a:buNone/>
              <a:defRPr sz="1000">
                <a:solidFill>
                  <a:schemeClr val="dk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4" name="Google Shape;224;p22"/>
          <p:cNvSpPr txBox="1">
            <a:spLocks noGrp="1"/>
          </p:cNvSpPr>
          <p:nvPr>
            <p:ph type="subTitle" idx="5"/>
          </p:nvPr>
        </p:nvSpPr>
        <p:spPr>
          <a:xfrm>
            <a:off x="6020450" y="3493575"/>
            <a:ext cx="2428800" cy="345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800"/>
              <a:buNone/>
              <a:defRPr sz="800">
                <a:solidFill>
                  <a:schemeClr val="dk2"/>
                </a:solidFill>
              </a:defRPr>
            </a:lvl1pPr>
            <a:lvl2pPr lvl="1" algn="ctr" rtl="0">
              <a:spcBef>
                <a:spcPts val="0"/>
              </a:spcBef>
              <a:spcAft>
                <a:spcPts val="0"/>
              </a:spcAft>
              <a:buClr>
                <a:schemeClr val="accent1"/>
              </a:buClr>
              <a:buSzPts val="1400"/>
              <a:buNone/>
              <a:defRPr b="1">
                <a:solidFill>
                  <a:schemeClr val="accent1"/>
                </a:solidFill>
              </a:defRPr>
            </a:lvl2pPr>
            <a:lvl3pPr lvl="2" algn="ctr" rtl="0">
              <a:spcBef>
                <a:spcPts val="0"/>
              </a:spcBef>
              <a:spcAft>
                <a:spcPts val="0"/>
              </a:spcAft>
              <a:buClr>
                <a:schemeClr val="accent1"/>
              </a:buClr>
              <a:buSzPts val="1400"/>
              <a:buNone/>
              <a:defRPr b="1">
                <a:solidFill>
                  <a:schemeClr val="accent1"/>
                </a:solidFill>
              </a:defRPr>
            </a:lvl3pPr>
            <a:lvl4pPr lvl="3" algn="ctr" rtl="0">
              <a:spcBef>
                <a:spcPts val="0"/>
              </a:spcBef>
              <a:spcAft>
                <a:spcPts val="0"/>
              </a:spcAft>
              <a:buClr>
                <a:schemeClr val="accent1"/>
              </a:buClr>
              <a:buSzPts val="1400"/>
              <a:buNone/>
              <a:defRPr b="1">
                <a:solidFill>
                  <a:schemeClr val="accent1"/>
                </a:solidFill>
              </a:defRPr>
            </a:lvl4pPr>
            <a:lvl5pPr lvl="4" algn="ctr" rtl="0">
              <a:spcBef>
                <a:spcPts val="0"/>
              </a:spcBef>
              <a:spcAft>
                <a:spcPts val="0"/>
              </a:spcAft>
              <a:buClr>
                <a:schemeClr val="accent1"/>
              </a:buClr>
              <a:buSzPts val="1400"/>
              <a:buNone/>
              <a:defRPr b="1">
                <a:solidFill>
                  <a:schemeClr val="accent1"/>
                </a:solidFill>
              </a:defRPr>
            </a:lvl5pPr>
            <a:lvl6pPr lvl="5" algn="ctr" rtl="0">
              <a:spcBef>
                <a:spcPts val="0"/>
              </a:spcBef>
              <a:spcAft>
                <a:spcPts val="0"/>
              </a:spcAft>
              <a:buClr>
                <a:schemeClr val="accent1"/>
              </a:buClr>
              <a:buSzPts val="1400"/>
              <a:buNone/>
              <a:defRPr b="1">
                <a:solidFill>
                  <a:schemeClr val="accent1"/>
                </a:solidFill>
              </a:defRPr>
            </a:lvl6pPr>
            <a:lvl7pPr lvl="6" algn="ctr" rtl="0">
              <a:spcBef>
                <a:spcPts val="0"/>
              </a:spcBef>
              <a:spcAft>
                <a:spcPts val="0"/>
              </a:spcAft>
              <a:buClr>
                <a:schemeClr val="accent1"/>
              </a:buClr>
              <a:buSzPts val="1400"/>
              <a:buNone/>
              <a:defRPr b="1">
                <a:solidFill>
                  <a:schemeClr val="accent1"/>
                </a:solidFill>
              </a:defRPr>
            </a:lvl7pPr>
            <a:lvl8pPr lvl="7" algn="ctr" rtl="0">
              <a:spcBef>
                <a:spcPts val="0"/>
              </a:spcBef>
              <a:spcAft>
                <a:spcPts val="0"/>
              </a:spcAft>
              <a:buClr>
                <a:schemeClr val="accent1"/>
              </a:buClr>
              <a:buSzPts val="1400"/>
              <a:buNone/>
              <a:defRPr b="1">
                <a:solidFill>
                  <a:schemeClr val="accent1"/>
                </a:solidFill>
              </a:defRPr>
            </a:lvl8pPr>
            <a:lvl9pPr lvl="8" algn="ctr" rtl="0">
              <a:spcBef>
                <a:spcPts val="0"/>
              </a:spcBef>
              <a:spcAft>
                <a:spcPts val="0"/>
              </a:spcAft>
              <a:buClr>
                <a:schemeClr val="accent1"/>
              </a:buClr>
              <a:buSzPts val="1400"/>
              <a:buNone/>
              <a:defRPr b="1">
                <a:solidFill>
                  <a:schemeClr val="accent1"/>
                </a:solidFill>
              </a:defRPr>
            </a:lvl9pPr>
          </a:lstStyle>
          <a:p>
            <a:endParaRPr/>
          </a:p>
        </p:txBody>
      </p:sp>
      <p:sp>
        <p:nvSpPr>
          <p:cNvPr id="225" name="Google Shape;225;p22"/>
          <p:cNvSpPr txBox="1">
            <a:spLocks noGrp="1"/>
          </p:cNvSpPr>
          <p:nvPr>
            <p:ph type="title" idx="6"/>
          </p:nvPr>
        </p:nvSpPr>
        <p:spPr>
          <a:xfrm>
            <a:off x="6207500" y="3291900"/>
            <a:ext cx="2054700" cy="386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1000"/>
              <a:buNone/>
              <a:defRPr sz="1000">
                <a:solidFill>
                  <a:schemeClr val="dk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ingle Column">
  <p:cSld name="TITLE_ONLY_1">
    <p:spTree>
      <p:nvGrpSpPr>
        <p:cNvPr id="1" name="Shape 226"/>
        <p:cNvGrpSpPr/>
        <p:nvPr/>
      </p:nvGrpSpPr>
      <p:grpSpPr>
        <a:xfrm>
          <a:off x="0" y="0"/>
          <a:ext cx="0" cy="0"/>
          <a:chOff x="0" y="0"/>
          <a:chExt cx="0" cy="0"/>
        </a:xfrm>
      </p:grpSpPr>
      <p:sp>
        <p:nvSpPr>
          <p:cNvPr id="227" name="Google Shape;227;p23"/>
          <p:cNvSpPr txBox="1">
            <a:spLocks noGrp="1"/>
          </p:cNvSpPr>
          <p:nvPr>
            <p:ph type="title"/>
          </p:nvPr>
        </p:nvSpPr>
        <p:spPr>
          <a:xfrm>
            <a:off x="37995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8" name="Google Shape;228;p23"/>
          <p:cNvSpPr txBox="1">
            <a:spLocks noGrp="1"/>
          </p:cNvSpPr>
          <p:nvPr>
            <p:ph type="body" idx="1"/>
          </p:nvPr>
        </p:nvSpPr>
        <p:spPr>
          <a:xfrm>
            <a:off x="379950" y="1185950"/>
            <a:ext cx="3405000" cy="3179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29" name="Google Shape;229;p23"/>
          <p:cNvSpPr txBox="1"/>
          <p:nvPr/>
        </p:nvSpPr>
        <p:spPr>
          <a:xfrm>
            <a:off x="7988721" y="210073"/>
            <a:ext cx="939600" cy="1830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None/>
            </a:pPr>
            <a:r>
              <a:rPr lang="en-GB"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ue: Blank">
  <p:cSld name="TITLE_2_3_5">
    <p:spTree>
      <p:nvGrpSpPr>
        <p:cNvPr id="1" name="Shape 230"/>
        <p:cNvGrpSpPr/>
        <p:nvPr/>
      </p:nvGrpSpPr>
      <p:grpSpPr>
        <a:xfrm>
          <a:off x="0" y="0"/>
          <a:ext cx="0" cy="0"/>
          <a:chOff x="0" y="0"/>
          <a:chExt cx="0" cy="0"/>
        </a:xfrm>
      </p:grpSpPr>
      <p:sp>
        <p:nvSpPr>
          <p:cNvPr id="231" name="Google Shape;231;p24"/>
          <p:cNvSpPr/>
          <p:nvPr/>
        </p:nvSpPr>
        <p:spPr>
          <a:xfrm>
            <a:off x="-2409" y="235375"/>
            <a:ext cx="35400" cy="4672800"/>
          </a:xfrm>
          <a:prstGeom prst="rect">
            <a:avLst/>
          </a:prstGeom>
          <a:solidFill>
            <a:schemeClr val="accent1"/>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Generated Slide 1_1_1_B">
  <p:cSld name="TITLE_AND_BODY_2_1_1_1">
    <p:spTree>
      <p:nvGrpSpPr>
        <p:cNvPr id="1" name="Shape 236"/>
        <p:cNvGrpSpPr/>
        <p:nvPr/>
      </p:nvGrpSpPr>
      <p:grpSpPr>
        <a:xfrm>
          <a:off x="0" y="0"/>
          <a:ext cx="0" cy="0"/>
          <a:chOff x="0" y="0"/>
          <a:chExt cx="0" cy="0"/>
        </a:xfrm>
      </p:grpSpPr>
      <p:sp>
        <p:nvSpPr>
          <p:cNvPr id="237" name="Google Shape;237;p26"/>
          <p:cNvSpPr>
            <a:spLocks noGrp="1"/>
          </p:cNvSpPr>
          <p:nvPr>
            <p:ph type="pic" idx="2"/>
          </p:nvPr>
        </p:nvSpPr>
        <p:spPr>
          <a:xfrm>
            <a:off x="4517136" y="475488"/>
            <a:ext cx="4188000" cy="4188000"/>
          </a:xfrm>
          <a:prstGeom prst="roundRect">
            <a:avLst>
              <a:gd name="adj" fmla="val 8475"/>
            </a:avLst>
          </a:prstGeom>
          <a:noFill/>
          <a:ln>
            <a:noFill/>
          </a:ln>
        </p:spPr>
      </p:sp>
      <p:sp>
        <p:nvSpPr>
          <p:cNvPr id="238" name="Google Shape;238;p26"/>
          <p:cNvSpPr txBox="1">
            <a:spLocks noGrp="1"/>
          </p:cNvSpPr>
          <p:nvPr>
            <p:ph type="title"/>
          </p:nvPr>
        </p:nvSpPr>
        <p:spPr>
          <a:xfrm>
            <a:off x="548650" y="576075"/>
            <a:ext cx="3556800" cy="868800"/>
          </a:xfrm>
          <a:prstGeom prst="rect">
            <a:avLst/>
          </a:prstGeom>
        </p:spPr>
        <p:txBody>
          <a:bodyPr spcFirstLastPara="1" wrap="square" lIns="0" tIns="0" rIns="0" bIns="0"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9" name="Google Shape;239;p26"/>
          <p:cNvSpPr txBox="1">
            <a:spLocks noGrp="1"/>
          </p:cNvSpPr>
          <p:nvPr>
            <p:ph type="body" idx="1"/>
          </p:nvPr>
        </p:nvSpPr>
        <p:spPr>
          <a:xfrm>
            <a:off x="438912" y="1655064"/>
            <a:ext cx="3666600" cy="2871300"/>
          </a:xfrm>
          <a:prstGeom prst="rect">
            <a:avLst/>
          </a:prstGeom>
        </p:spPr>
        <p:txBody>
          <a:bodyPr spcFirstLastPara="1" wrap="square" lIns="0" tIns="0" rIns="0" bIns="0"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cxnSp>
        <p:nvCxnSpPr>
          <p:cNvPr id="240" name="Google Shape;240;p26"/>
          <p:cNvCxnSpPr/>
          <p:nvPr/>
        </p:nvCxnSpPr>
        <p:spPr>
          <a:xfrm>
            <a:off x="530352" y="402336"/>
            <a:ext cx="1059900" cy="0"/>
          </a:xfrm>
          <a:prstGeom prst="straightConnector1">
            <a:avLst/>
          </a:prstGeom>
          <a:noFill/>
          <a:ln w="9525" cap="flat" cmpd="sng">
            <a:solidFill>
              <a:srgbClr val="595959"/>
            </a:solidFill>
            <a:prstDash val="solid"/>
            <a:round/>
            <a:headEnd type="none" w="sm" len="sm"/>
            <a:tailEnd type="none" w="sm" len="sm"/>
          </a:ln>
        </p:spPr>
      </p:cxnSp>
      <p:cxnSp>
        <p:nvCxnSpPr>
          <p:cNvPr id="241" name="Google Shape;241;p26"/>
          <p:cNvCxnSpPr/>
          <p:nvPr/>
        </p:nvCxnSpPr>
        <p:spPr>
          <a:xfrm>
            <a:off x="530352" y="4745736"/>
            <a:ext cx="1059900" cy="0"/>
          </a:xfrm>
          <a:prstGeom prst="straightConnector1">
            <a:avLst/>
          </a:prstGeom>
          <a:noFill/>
          <a:ln w="9525" cap="flat" cmpd="sng">
            <a:solidFill>
              <a:srgbClr val="595959"/>
            </a:solidFill>
            <a:prstDash val="solid"/>
            <a:round/>
            <a:headEnd type="none" w="sm" len="sm"/>
            <a:tailEnd type="none" w="sm" len="sm"/>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2"/>
        <p:cNvGrpSpPr/>
        <p:nvPr/>
      </p:nvGrpSpPr>
      <p:grpSpPr>
        <a:xfrm>
          <a:off x="0" y="0"/>
          <a:ext cx="0" cy="0"/>
          <a:chOff x="0" y="0"/>
          <a:chExt cx="0" cy="0"/>
        </a:xfrm>
      </p:grpSpPr>
      <p:sp>
        <p:nvSpPr>
          <p:cNvPr id="243" name="Google Shape;243;p2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44" name="Google Shape;244;p2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45" name="Google Shape;24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6"/>
        <p:cNvGrpSpPr/>
        <p:nvPr/>
      </p:nvGrpSpPr>
      <p:grpSpPr>
        <a:xfrm>
          <a:off x="0" y="0"/>
          <a:ext cx="0" cy="0"/>
          <a:chOff x="0" y="0"/>
          <a:chExt cx="0" cy="0"/>
        </a:xfrm>
      </p:grpSpPr>
      <p:sp>
        <p:nvSpPr>
          <p:cNvPr id="247" name="Google Shape;247;p2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48" name="Google Shape;248;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9"/>
        <p:cNvGrpSpPr/>
        <p:nvPr/>
      </p:nvGrpSpPr>
      <p:grpSpPr>
        <a:xfrm>
          <a:off x="0" y="0"/>
          <a:ext cx="0" cy="0"/>
          <a:chOff x="0" y="0"/>
          <a:chExt cx="0" cy="0"/>
        </a:xfrm>
      </p:grpSpPr>
      <p:sp>
        <p:nvSpPr>
          <p:cNvPr id="250" name="Google Shape;250;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1" name="Google Shape;251;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52" name="Google Shape;252;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3"/>
        <p:cNvGrpSpPr/>
        <p:nvPr/>
      </p:nvGrpSpPr>
      <p:grpSpPr>
        <a:xfrm>
          <a:off x="0" y="0"/>
          <a:ext cx="0" cy="0"/>
          <a:chOff x="0" y="0"/>
          <a:chExt cx="0" cy="0"/>
        </a:xfrm>
      </p:grpSpPr>
      <p:sp>
        <p:nvSpPr>
          <p:cNvPr id="254" name="Google Shape;254;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5" name="Google Shape;255;p3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56" name="Google Shape;256;p3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57" name="Google Shape;257;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8"/>
        <p:cNvGrpSpPr/>
        <p:nvPr/>
      </p:nvGrpSpPr>
      <p:grpSpPr>
        <a:xfrm>
          <a:off x="0" y="0"/>
          <a:ext cx="0" cy="0"/>
          <a:chOff x="0" y="0"/>
          <a:chExt cx="0" cy="0"/>
        </a:xfrm>
      </p:grpSpPr>
      <p:sp>
        <p:nvSpPr>
          <p:cNvPr id="259" name="Google Shape;259;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0" name="Google Shape;260;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61"/>
        <p:cNvGrpSpPr/>
        <p:nvPr/>
      </p:nvGrpSpPr>
      <p:grpSpPr>
        <a:xfrm>
          <a:off x="0" y="0"/>
          <a:ext cx="0" cy="0"/>
          <a:chOff x="0" y="0"/>
          <a:chExt cx="0" cy="0"/>
        </a:xfrm>
      </p:grpSpPr>
      <p:sp>
        <p:nvSpPr>
          <p:cNvPr id="262" name="Google Shape;262;p3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3" name="Google Shape;263;p32"/>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64" name="Google Shape;264;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65"/>
        <p:cNvGrpSpPr/>
        <p:nvPr/>
      </p:nvGrpSpPr>
      <p:grpSpPr>
        <a:xfrm>
          <a:off x="0" y="0"/>
          <a:ext cx="0" cy="0"/>
          <a:chOff x="0" y="0"/>
          <a:chExt cx="0" cy="0"/>
        </a:xfrm>
      </p:grpSpPr>
      <p:sp>
        <p:nvSpPr>
          <p:cNvPr id="266" name="Google Shape;266;p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67" name="Google Shape;267;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68"/>
        <p:cNvGrpSpPr/>
        <p:nvPr/>
      </p:nvGrpSpPr>
      <p:grpSpPr>
        <a:xfrm>
          <a:off x="0" y="0"/>
          <a:ext cx="0" cy="0"/>
          <a:chOff x="0" y="0"/>
          <a:chExt cx="0" cy="0"/>
        </a:xfrm>
      </p:grpSpPr>
      <p:sp>
        <p:nvSpPr>
          <p:cNvPr id="269" name="Google Shape;269;p3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1" name="Google Shape;271;p3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2" name="Google Shape;272;p3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73" name="Google Shape;273;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74"/>
        <p:cNvGrpSpPr/>
        <p:nvPr/>
      </p:nvGrpSpPr>
      <p:grpSpPr>
        <a:xfrm>
          <a:off x="0" y="0"/>
          <a:ext cx="0" cy="0"/>
          <a:chOff x="0" y="0"/>
          <a:chExt cx="0" cy="0"/>
        </a:xfrm>
      </p:grpSpPr>
      <p:sp>
        <p:nvSpPr>
          <p:cNvPr id="275" name="Google Shape;275;p3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276" name="Google Shape;276;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77"/>
        <p:cNvGrpSpPr/>
        <p:nvPr/>
      </p:nvGrpSpPr>
      <p:grpSpPr>
        <a:xfrm>
          <a:off x="0" y="0"/>
          <a:ext cx="0" cy="0"/>
          <a:chOff x="0" y="0"/>
          <a:chExt cx="0" cy="0"/>
        </a:xfrm>
      </p:grpSpPr>
      <p:sp>
        <p:nvSpPr>
          <p:cNvPr id="278" name="Google Shape;278;p36"/>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79" name="Google Shape;279;p3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280" name="Google Shape;280;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1"/>
        <p:cNvGrpSpPr/>
        <p:nvPr/>
      </p:nvGrpSpPr>
      <p:grpSpPr>
        <a:xfrm>
          <a:off x="0" y="0"/>
          <a:ext cx="0" cy="0"/>
          <a:chOff x="0" y="0"/>
          <a:chExt cx="0" cy="0"/>
        </a:xfrm>
      </p:grpSpPr>
      <p:sp>
        <p:nvSpPr>
          <p:cNvPr id="282" name="Google Shape;282;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Google Marketing Platform Cover Slide">
  <p:cSld name="CUSTOM_2_2">
    <p:bg>
      <p:bgPr>
        <a:solidFill>
          <a:srgbClr val="FFFFFF"/>
        </a:solidFill>
        <a:effectLst/>
      </p:bgPr>
    </p:bg>
    <p:spTree>
      <p:nvGrpSpPr>
        <p:cNvPr id="1" name="Shape 283"/>
        <p:cNvGrpSpPr/>
        <p:nvPr/>
      </p:nvGrpSpPr>
      <p:grpSpPr>
        <a:xfrm>
          <a:off x="0" y="0"/>
          <a:ext cx="0" cy="0"/>
          <a:chOff x="0" y="0"/>
          <a:chExt cx="0" cy="0"/>
        </a:xfrm>
      </p:grpSpPr>
      <p:grpSp>
        <p:nvGrpSpPr>
          <p:cNvPr id="284" name="Google Shape;284;p38"/>
          <p:cNvGrpSpPr/>
          <p:nvPr/>
        </p:nvGrpSpPr>
        <p:grpSpPr>
          <a:xfrm>
            <a:off x="470223" y="294735"/>
            <a:ext cx="1549884" cy="179520"/>
            <a:chOff x="1078650" y="2368275"/>
            <a:chExt cx="5503850" cy="637500"/>
          </a:xfrm>
        </p:grpSpPr>
        <p:sp>
          <p:nvSpPr>
            <p:cNvPr id="285" name="Google Shape;285;p38"/>
            <p:cNvSpPr/>
            <p:nvPr/>
          </p:nvSpPr>
          <p:spPr>
            <a:xfrm>
              <a:off x="1078650" y="2368275"/>
              <a:ext cx="482000" cy="494300"/>
            </a:xfrm>
            <a:custGeom>
              <a:avLst/>
              <a:gdLst/>
              <a:ahLst/>
              <a:cxnLst/>
              <a:rect l="l" t="t" r="r" b="b"/>
              <a:pathLst>
                <a:path w="19280" h="19772" extrusionOk="0">
                  <a:moveTo>
                    <a:pt x="10025" y="1"/>
                  </a:moveTo>
                  <a:cubicBezTo>
                    <a:pt x="4574" y="1"/>
                    <a:pt x="0" y="4425"/>
                    <a:pt x="0" y="9897"/>
                  </a:cubicBezTo>
                  <a:cubicBezTo>
                    <a:pt x="0" y="15347"/>
                    <a:pt x="4574" y="19772"/>
                    <a:pt x="10025" y="19772"/>
                  </a:cubicBezTo>
                  <a:cubicBezTo>
                    <a:pt x="12974" y="19772"/>
                    <a:pt x="15197" y="18810"/>
                    <a:pt x="16929" y="17014"/>
                  </a:cubicBezTo>
                  <a:cubicBezTo>
                    <a:pt x="18724" y="15219"/>
                    <a:pt x="19280" y="12718"/>
                    <a:pt x="19280" y="10688"/>
                  </a:cubicBezTo>
                  <a:cubicBezTo>
                    <a:pt x="19280" y="10068"/>
                    <a:pt x="19216" y="9469"/>
                    <a:pt x="19130" y="8999"/>
                  </a:cubicBezTo>
                  <a:lnTo>
                    <a:pt x="10046" y="8999"/>
                  </a:lnTo>
                  <a:lnTo>
                    <a:pt x="10046" y="11692"/>
                  </a:lnTo>
                  <a:lnTo>
                    <a:pt x="16501" y="11692"/>
                  </a:lnTo>
                  <a:cubicBezTo>
                    <a:pt x="16309" y="13210"/>
                    <a:pt x="15796" y="14321"/>
                    <a:pt x="15026" y="15091"/>
                  </a:cubicBezTo>
                  <a:cubicBezTo>
                    <a:pt x="14086" y="16031"/>
                    <a:pt x="12611" y="17078"/>
                    <a:pt x="10025" y="17078"/>
                  </a:cubicBezTo>
                  <a:cubicBezTo>
                    <a:pt x="6049" y="17078"/>
                    <a:pt x="2929" y="13872"/>
                    <a:pt x="2929" y="9897"/>
                  </a:cubicBezTo>
                  <a:cubicBezTo>
                    <a:pt x="2929" y="5900"/>
                    <a:pt x="6049" y="2694"/>
                    <a:pt x="10025" y="2694"/>
                  </a:cubicBezTo>
                  <a:cubicBezTo>
                    <a:pt x="12184" y="2694"/>
                    <a:pt x="13744" y="3549"/>
                    <a:pt x="14898" y="4617"/>
                  </a:cubicBezTo>
                  <a:lnTo>
                    <a:pt x="16800" y="2715"/>
                  </a:lnTo>
                  <a:cubicBezTo>
                    <a:pt x="15197" y="1176"/>
                    <a:pt x="13039" y="1"/>
                    <a:pt x="10025"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8"/>
            <p:cNvSpPr/>
            <p:nvPr/>
          </p:nvSpPr>
          <p:spPr>
            <a:xfrm>
              <a:off x="1581475" y="2544075"/>
              <a:ext cx="319575" cy="318500"/>
            </a:xfrm>
            <a:custGeom>
              <a:avLst/>
              <a:gdLst/>
              <a:ahLst/>
              <a:cxnLst/>
              <a:rect l="l" t="t" r="r" b="b"/>
              <a:pathLst>
                <a:path w="12783" h="12740" extrusionOk="0">
                  <a:moveTo>
                    <a:pt x="6391" y="2523"/>
                  </a:moveTo>
                  <a:cubicBezTo>
                    <a:pt x="8336" y="2523"/>
                    <a:pt x="9982" y="4083"/>
                    <a:pt x="9982" y="6370"/>
                  </a:cubicBezTo>
                  <a:cubicBezTo>
                    <a:pt x="9982" y="8636"/>
                    <a:pt x="8336"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8"/>
            <p:cNvSpPr/>
            <p:nvPr/>
          </p:nvSpPr>
          <p:spPr>
            <a:xfrm>
              <a:off x="1927200" y="2544075"/>
              <a:ext cx="319575" cy="318500"/>
            </a:xfrm>
            <a:custGeom>
              <a:avLst/>
              <a:gdLst/>
              <a:ahLst/>
              <a:cxnLst/>
              <a:rect l="l" t="t" r="r" b="b"/>
              <a:pathLst>
                <a:path w="12783" h="12740" extrusionOk="0">
                  <a:moveTo>
                    <a:pt x="6391" y="2523"/>
                  </a:moveTo>
                  <a:cubicBezTo>
                    <a:pt x="8315" y="2523"/>
                    <a:pt x="9982" y="4083"/>
                    <a:pt x="9982" y="6370"/>
                  </a:cubicBezTo>
                  <a:cubicBezTo>
                    <a:pt x="9982" y="8636"/>
                    <a:pt x="8315"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FAB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8"/>
            <p:cNvSpPr/>
            <p:nvPr/>
          </p:nvSpPr>
          <p:spPr>
            <a:xfrm>
              <a:off x="2272400" y="2544075"/>
              <a:ext cx="304600" cy="461700"/>
            </a:xfrm>
            <a:custGeom>
              <a:avLst/>
              <a:gdLst/>
              <a:ahLst/>
              <a:cxnLst/>
              <a:rect l="l" t="t" r="r" b="b"/>
              <a:pathLst>
                <a:path w="12184" h="18468" extrusionOk="0">
                  <a:moveTo>
                    <a:pt x="6348" y="2523"/>
                  </a:moveTo>
                  <a:cubicBezTo>
                    <a:pt x="8250" y="2523"/>
                    <a:pt x="9747" y="4147"/>
                    <a:pt x="9747" y="6413"/>
                  </a:cubicBezTo>
                  <a:cubicBezTo>
                    <a:pt x="9747" y="8614"/>
                    <a:pt x="8250" y="10239"/>
                    <a:pt x="6348" y="10239"/>
                  </a:cubicBezTo>
                  <a:cubicBezTo>
                    <a:pt x="4425" y="10239"/>
                    <a:pt x="2800" y="8614"/>
                    <a:pt x="2800" y="6413"/>
                  </a:cubicBezTo>
                  <a:cubicBezTo>
                    <a:pt x="2800" y="4169"/>
                    <a:pt x="4425" y="2523"/>
                    <a:pt x="6348" y="2523"/>
                  </a:cubicBezTo>
                  <a:close/>
                  <a:moveTo>
                    <a:pt x="6092" y="1"/>
                  </a:moveTo>
                  <a:cubicBezTo>
                    <a:pt x="2907" y="1"/>
                    <a:pt x="0" y="2801"/>
                    <a:pt x="0" y="6413"/>
                  </a:cubicBezTo>
                  <a:cubicBezTo>
                    <a:pt x="0" y="9982"/>
                    <a:pt x="2907" y="12740"/>
                    <a:pt x="6092" y="12740"/>
                  </a:cubicBezTo>
                  <a:cubicBezTo>
                    <a:pt x="7631" y="12740"/>
                    <a:pt x="8828" y="12077"/>
                    <a:pt x="9447" y="11307"/>
                  </a:cubicBezTo>
                  <a:lnTo>
                    <a:pt x="9554" y="11307"/>
                  </a:lnTo>
                  <a:lnTo>
                    <a:pt x="9554" y="12227"/>
                  </a:lnTo>
                  <a:cubicBezTo>
                    <a:pt x="9554" y="14663"/>
                    <a:pt x="8250" y="15967"/>
                    <a:pt x="6156" y="15967"/>
                  </a:cubicBezTo>
                  <a:cubicBezTo>
                    <a:pt x="4446" y="15967"/>
                    <a:pt x="3377" y="14727"/>
                    <a:pt x="2950" y="13680"/>
                  </a:cubicBezTo>
                  <a:lnTo>
                    <a:pt x="513" y="14706"/>
                  </a:lnTo>
                  <a:cubicBezTo>
                    <a:pt x="1197" y="16395"/>
                    <a:pt x="3057" y="18468"/>
                    <a:pt x="6156" y="18468"/>
                  </a:cubicBezTo>
                  <a:cubicBezTo>
                    <a:pt x="9426" y="18468"/>
                    <a:pt x="12183" y="16544"/>
                    <a:pt x="12183" y="11842"/>
                  </a:cubicBezTo>
                  <a:lnTo>
                    <a:pt x="12183" y="428"/>
                  </a:lnTo>
                  <a:lnTo>
                    <a:pt x="9554" y="428"/>
                  </a:lnTo>
                  <a:lnTo>
                    <a:pt x="9554" y="1433"/>
                  </a:lnTo>
                  <a:lnTo>
                    <a:pt x="9447" y="1433"/>
                  </a:lnTo>
                  <a:cubicBezTo>
                    <a:pt x="8828" y="685"/>
                    <a:pt x="7631" y="1"/>
                    <a:pt x="6092"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8"/>
            <p:cNvSpPr/>
            <p:nvPr/>
          </p:nvSpPr>
          <p:spPr>
            <a:xfrm>
              <a:off x="2621325" y="2384850"/>
              <a:ext cx="70025" cy="468100"/>
            </a:xfrm>
            <a:custGeom>
              <a:avLst/>
              <a:gdLst/>
              <a:ahLst/>
              <a:cxnLst/>
              <a:rect l="l" t="t" r="r" b="b"/>
              <a:pathLst>
                <a:path w="2801" h="18724" extrusionOk="0">
                  <a:moveTo>
                    <a:pt x="0" y="0"/>
                  </a:moveTo>
                  <a:lnTo>
                    <a:pt x="0" y="18724"/>
                  </a:lnTo>
                  <a:lnTo>
                    <a:pt x="2800" y="18724"/>
                  </a:lnTo>
                  <a:lnTo>
                    <a:pt x="2800" y="0"/>
                  </a:lnTo>
                  <a:close/>
                </a:path>
              </a:pathLst>
            </a:cu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8"/>
            <p:cNvSpPr/>
            <p:nvPr/>
          </p:nvSpPr>
          <p:spPr>
            <a:xfrm>
              <a:off x="2721775" y="2544075"/>
              <a:ext cx="293925" cy="318500"/>
            </a:xfrm>
            <a:custGeom>
              <a:avLst/>
              <a:gdLst/>
              <a:ahLst/>
              <a:cxnLst/>
              <a:rect l="l" t="t" r="r" b="b"/>
              <a:pathLst>
                <a:path w="11757" h="12740" extrusionOk="0">
                  <a:moveTo>
                    <a:pt x="6114" y="2459"/>
                  </a:moveTo>
                  <a:cubicBezTo>
                    <a:pt x="7225" y="2459"/>
                    <a:pt x="8166" y="3014"/>
                    <a:pt x="8465" y="3827"/>
                  </a:cubicBezTo>
                  <a:lnTo>
                    <a:pt x="2779" y="6178"/>
                  </a:lnTo>
                  <a:cubicBezTo>
                    <a:pt x="2715" y="3720"/>
                    <a:pt x="4682" y="2459"/>
                    <a:pt x="6114" y="2459"/>
                  </a:cubicBezTo>
                  <a:close/>
                  <a:moveTo>
                    <a:pt x="6007" y="1"/>
                  </a:moveTo>
                  <a:cubicBezTo>
                    <a:pt x="2737" y="1"/>
                    <a:pt x="1" y="2587"/>
                    <a:pt x="1" y="6370"/>
                  </a:cubicBezTo>
                  <a:cubicBezTo>
                    <a:pt x="1" y="9940"/>
                    <a:pt x="2715" y="12740"/>
                    <a:pt x="6327" y="12740"/>
                  </a:cubicBezTo>
                  <a:cubicBezTo>
                    <a:pt x="9256" y="12740"/>
                    <a:pt x="10944" y="10966"/>
                    <a:pt x="11628" y="9918"/>
                  </a:cubicBezTo>
                  <a:lnTo>
                    <a:pt x="9469" y="8486"/>
                  </a:lnTo>
                  <a:cubicBezTo>
                    <a:pt x="8743" y="9533"/>
                    <a:pt x="7759" y="10239"/>
                    <a:pt x="6327" y="10239"/>
                  </a:cubicBezTo>
                  <a:cubicBezTo>
                    <a:pt x="4895" y="10239"/>
                    <a:pt x="3891" y="9576"/>
                    <a:pt x="3228" y="8315"/>
                  </a:cubicBezTo>
                  <a:lnTo>
                    <a:pt x="11756" y="4788"/>
                  </a:lnTo>
                  <a:lnTo>
                    <a:pt x="11457" y="4062"/>
                  </a:lnTo>
                  <a:cubicBezTo>
                    <a:pt x="10944" y="2630"/>
                    <a:pt x="9320" y="1"/>
                    <a:pt x="6007"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8"/>
            <p:cNvSpPr/>
            <p:nvPr/>
          </p:nvSpPr>
          <p:spPr>
            <a:xfrm>
              <a:off x="3193625" y="2414225"/>
              <a:ext cx="206800" cy="438725"/>
            </a:xfrm>
            <a:custGeom>
              <a:avLst/>
              <a:gdLst/>
              <a:ahLst/>
              <a:cxnLst/>
              <a:rect l="l" t="t" r="r" b="b"/>
              <a:pathLst>
                <a:path w="8272" h="17549" extrusionOk="0">
                  <a:moveTo>
                    <a:pt x="6476" y="1"/>
                  </a:moveTo>
                  <a:cubicBezTo>
                    <a:pt x="5215" y="1"/>
                    <a:pt x="4189" y="386"/>
                    <a:pt x="3398" y="1112"/>
                  </a:cubicBezTo>
                  <a:cubicBezTo>
                    <a:pt x="2629" y="1839"/>
                    <a:pt x="2244" y="2822"/>
                    <a:pt x="2244" y="4040"/>
                  </a:cubicBezTo>
                  <a:lnTo>
                    <a:pt x="2244" y="5622"/>
                  </a:lnTo>
                  <a:lnTo>
                    <a:pt x="0" y="5622"/>
                  </a:lnTo>
                  <a:lnTo>
                    <a:pt x="0" y="7653"/>
                  </a:lnTo>
                  <a:lnTo>
                    <a:pt x="2244" y="7653"/>
                  </a:lnTo>
                  <a:lnTo>
                    <a:pt x="2244" y="17549"/>
                  </a:lnTo>
                  <a:lnTo>
                    <a:pt x="4467" y="17549"/>
                  </a:lnTo>
                  <a:lnTo>
                    <a:pt x="4467" y="7653"/>
                  </a:lnTo>
                  <a:lnTo>
                    <a:pt x="7588" y="7653"/>
                  </a:lnTo>
                  <a:lnTo>
                    <a:pt x="7588" y="5622"/>
                  </a:lnTo>
                  <a:lnTo>
                    <a:pt x="4467" y="5622"/>
                  </a:lnTo>
                  <a:lnTo>
                    <a:pt x="4467" y="4105"/>
                  </a:lnTo>
                  <a:cubicBezTo>
                    <a:pt x="4467" y="3442"/>
                    <a:pt x="4660" y="2929"/>
                    <a:pt x="5044" y="2587"/>
                  </a:cubicBezTo>
                  <a:cubicBezTo>
                    <a:pt x="5408" y="2224"/>
                    <a:pt x="5899" y="2053"/>
                    <a:pt x="6476" y="2053"/>
                  </a:cubicBezTo>
                  <a:cubicBezTo>
                    <a:pt x="6904" y="2053"/>
                    <a:pt x="7246" y="2117"/>
                    <a:pt x="7502" y="2245"/>
                  </a:cubicBezTo>
                  <a:lnTo>
                    <a:pt x="8272" y="321"/>
                  </a:lnTo>
                  <a:cubicBezTo>
                    <a:pt x="7780" y="108"/>
                    <a:pt x="7182" y="1"/>
                    <a:pt x="647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8"/>
            <p:cNvSpPr/>
            <p:nvPr/>
          </p:nvSpPr>
          <p:spPr>
            <a:xfrm>
              <a:off x="3397200" y="2544625"/>
              <a:ext cx="307275" cy="318475"/>
            </a:xfrm>
            <a:custGeom>
              <a:avLst/>
              <a:gdLst/>
              <a:ahLst/>
              <a:cxnLst/>
              <a:rect l="l" t="t" r="r" b="b"/>
              <a:pathLst>
                <a:path w="12291" h="12739" extrusionOk="0">
                  <a:moveTo>
                    <a:pt x="6156" y="2052"/>
                  </a:moveTo>
                  <a:cubicBezTo>
                    <a:pt x="7204" y="2052"/>
                    <a:pt x="8123" y="2458"/>
                    <a:pt x="8892" y="3227"/>
                  </a:cubicBezTo>
                  <a:cubicBezTo>
                    <a:pt x="9662" y="4018"/>
                    <a:pt x="10046" y="5066"/>
                    <a:pt x="10046" y="6369"/>
                  </a:cubicBezTo>
                  <a:cubicBezTo>
                    <a:pt x="10046" y="7673"/>
                    <a:pt x="9662" y="8721"/>
                    <a:pt x="8892" y="9511"/>
                  </a:cubicBezTo>
                  <a:cubicBezTo>
                    <a:pt x="8123" y="10281"/>
                    <a:pt x="7204" y="10687"/>
                    <a:pt x="6156" y="10687"/>
                  </a:cubicBezTo>
                  <a:cubicBezTo>
                    <a:pt x="5088" y="10687"/>
                    <a:pt x="4168" y="10281"/>
                    <a:pt x="3399" y="9511"/>
                  </a:cubicBezTo>
                  <a:cubicBezTo>
                    <a:pt x="2630" y="8721"/>
                    <a:pt x="2245" y="7673"/>
                    <a:pt x="2245" y="6369"/>
                  </a:cubicBezTo>
                  <a:cubicBezTo>
                    <a:pt x="2245" y="5066"/>
                    <a:pt x="2630" y="4018"/>
                    <a:pt x="3399" y="3227"/>
                  </a:cubicBezTo>
                  <a:cubicBezTo>
                    <a:pt x="4168" y="2458"/>
                    <a:pt x="5088" y="2052"/>
                    <a:pt x="6156" y="2052"/>
                  </a:cubicBezTo>
                  <a:close/>
                  <a:moveTo>
                    <a:pt x="6156" y="0"/>
                  </a:moveTo>
                  <a:cubicBezTo>
                    <a:pt x="4361" y="0"/>
                    <a:pt x="2886" y="620"/>
                    <a:pt x="1732" y="1817"/>
                  </a:cubicBezTo>
                  <a:cubicBezTo>
                    <a:pt x="578" y="3035"/>
                    <a:pt x="1" y="4553"/>
                    <a:pt x="1" y="6369"/>
                  </a:cubicBezTo>
                  <a:cubicBezTo>
                    <a:pt x="1" y="8186"/>
                    <a:pt x="578" y="9704"/>
                    <a:pt x="1732" y="10922"/>
                  </a:cubicBezTo>
                  <a:cubicBezTo>
                    <a:pt x="2886" y="12119"/>
                    <a:pt x="4361" y="12739"/>
                    <a:pt x="6156" y="12739"/>
                  </a:cubicBezTo>
                  <a:cubicBezTo>
                    <a:pt x="7930" y="12739"/>
                    <a:pt x="9405" y="12119"/>
                    <a:pt x="10559" y="10922"/>
                  </a:cubicBezTo>
                  <a:cubicBezTo>
                    <a:pt x="11714" y="9704"/>
                    <a:pt x="12291" y="8186"/>
                    <a:pt x="12291" y="6369"/>
                  </a:cubicBezTo>
                  <a:cubicBezTo>
                    <a:pt x="12291" y="4553"/>
                    <a:pt x="11714" y="3035"/>
                    <a:pt x="10559" y="1817"/>
                  </a:cubicBezTo>
                  <a:cubicBezTo>
                    <a:pt x="9405" y="620"/>
                    <a:pt x="7930" y="0"/>
                    <a:pt x="6156"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8"/>
            <p:cNvSpPr/>
            <p:nvPr/>
          </p:nvSpPr>
          <p:spPr>
            <a:xfrm>
              <a:off x="3745075" y="2547275"/>
              <a:ext cx="184375" cy="305675"/>
            </a:xfrm>
            <a:custGeom>
              <a:avLst/>
              <a:gdLst/>
              <a:ahLst/>
              <a:cxnLst/>
              <a:rect l="l" t="t" r="r" b="b"/>
              <a:pathLst>
                <a:path w="7375" h="12227" extrusionOk="0">
                  <a:moveTo>
                    <a:pt x="5686" y="1"/>
                  </a:moveTo>
                  <a:cubicBezTo>
                    <a:pt x="5023" y="1"/>
                    <a:pt x="4339" y="215"/>
                    <a:pt x="3634" y="642"/>
                  </a:cubicBezTo>
                  <a:cubicBezTo>
                    <a:pt x="2928" y="1048"/>
                    <a:pt x="2458" y="1604"/>
                    <a:pt x="2223" y="2245"/>
                  </a:cubicBezTo>
                  <a:lnTo>
                    <a:pt x="2137" y="2245"/>
                  </a:lnTo>
                  <a:lnTo>
                    <a:pt x="2137" y="300"/>
                  </a:lnTo>
                  <a:lnTo>
                    <a:pt x="0" y="300"/>
                  </a:lnTo>
                  <a:lnTo>
                    <a:pt x="0" y="12227"/>
                  </a:lnTo>
                  <a:lnTo>
                    <a:pt x="2223" y="12227"/>
                  </a:lnTo>
                  <a:lnTo>
                    <a:pt x="2223" y="5708"/>
                  </a:lnTo>
                  <a:cubicBezTo>
                    <a:pt x="2223" y="4660"/>
                    <a:pt x="2544" y="3827"/>
                    <a:pt x="3163" y="3186"/>
                  </a:cubicBezTo>
                  <a:cubicBezTo>
                    <a:pt x="3805" y="2544"/>
                    <a:pt x="4510" y="2224"/>
                    <a:pt x="5322" y="2224"/>
                  </a:cubicBezTo>
                  <a:cubicBezTo>
                    <a:pt x="5835" y="2224"/>
                    <a:pt x="6220" y="2267"/>
                    <a:pt x="6519" y="2395"/>
                  </a:cubicBezTo>
                  <a:lnTo>
                    <a:pt x="7374" y="300"/>
                  </a:lnTo>
                  <a:cubicBezTo>
                    <a:pt x="6925" y="108"/>
                    <a:pt x="6348" y="1"/>
                    <a:pt x="568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8"/>
            <p:cNvSpPr/>
            <p:nvPr/>
          </p:nvSpPr>
          <p:spPr>
            <a:xfrm>
              <a:off x="4109500" y="2416900"/>
              <a:ext cx="254900" cy="436050"/>
            </a:xfrm>
            <a:custGeom>
              <a:avLst/>
              <a:gdLst/>
              <a:ahLst/>
              <a:cxnLst/>
              <a:rect l="l" t="t" r="r" b="b"/>
              <a:pathLst>
                <a:path w="10196" h="17442" extrusionOk="0">
                  <a:moveTo>
                    <a:pt x="0" y="1"/>
                  </a:moveTo>
                  <a:lnTo>
                    <a:pt x="0" y="17442"/>
                  </a:lnTo>
                  <a:lnTo>
                    <a:pt x="10196" y="17442"/>
                  </a:lnTo>
                  <a:lnTo>
                    <a:pt x="10196" y="15304"/>
                  </a:lnTo>
                  <a:lnTo>
                    <a:pt x="2244" y="15304"/>
                  </a:lnTo>
                  <a:lnTo>
                    <a:pt x="2244" y="9769"/>
                  </a:lnTo>
                  <a:lnTo>
                    <a:pt x="9426" y="9769"/>
                  </a:lnTo>
                  <a:lnTo>
                    <a:pt x="9426" y="7674"/>
                  </a:lnTo>
                  <a:lnTo>
                    <a:pt x="2244" y="7674"/>
                  </a:lnTo>
                  <a:lnTo>
                    <a:pt x="2244" y="2138"/>
                  </a:lnTo>
                  <a:lnTo>
                    <a:pt x="10196" y="2138"/>
                  </a:lnTo>
                  <a:lnTo>
                    <a:pt x="10196"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8"/>
            <p:cNvSpPr/>
            <p:nvPr/>
          </p:nvSpPr>
          <p:spPr>
            <a:xfrm>
              <a:off x="4388425" y="2416900"/>
              <a:ext cx="299800" cy="446200"/>
            </a:xfrm>
            <a:custGeom>
              <a:avLst/>
              <a:gdLst/>
              <a:ahLst/>
              <a:cxnLst/>
              <a:rect l="l" t="t" r="r" b="b"/>
              <a:pathLst>
                <a:path w="11992" h="17848" extrusionOk="0">
                  <a:moveTo>
                    <a:pt x="6049" y="7161"/>
                  </a:moveTo>
                  <a:cubicBezTo>
                    <a:pt x="7097" y="7161"/>
                    <a:pt x="7994" y="7546"/>
                    <a:pt x="8742" y="8336"/>
                  </a:cubicBezTo>
                  <a:cubicBezTo>
                    <a:pt x="9469" y="9106"/>
                    <a:pt x="9854" y="10153"/>
                    <a:pt x="9854" y="11478"/>
                  </a:cubicBezTo>
                  <a:cubicBezTo>
                    <a:pt x="9854" y="12804"/>
                    <a:pt x="9469" y="13851"/>
                    <a:pt x="8742" y="14620"/>
                  </a:cubicBezTo>
                  <a:cubicBezTo>
                    <a:pt x="7994" y="15411"/>
                    <a:pt x="7097" y="15796"/>
                    <a:pt x="6049" y="15796"/>
                  </a:cubicBezTo>
                  <a:cubicBezTo>
                    <a:pt x="5002" y="15796"/>
                    <a:pt x="4104" y="15390"/>
                    <a:pt x="3356" y="14620"/>
                  </a:cubicBezTo>
                  <a:cubicBezTo>
                    <a:pt x="2608" y="13830"/>
                    <a:pt x="2245" y="12782"/>
                    <a:pt x="2245" y="11478"/>
                  </a:cubicBezTo>
                  <a:cubicBezTo>
                    <a:pt x="2245" y="10175"/>
                    <a:pt x="2608" y="9127"/>
                    <a:pt x="3356" y="8358"/>
                  </a:cubicBezTo>
                  <a:cubicBezTo>
                    <a:pt x="4104" y="7567"/>
                    <a:pt x="5002" y="7161"/>
                    <a:pt x="6049" y="7161"/>
                  </a:cubicBezTo>
                  <a:close/>
                  <a:moveTo>
                    <a:pt x="9747" y="1"/>
                  </a:moveTo>
                  <a:lnTo>
                    <a:pt x="9747" y="5515"/>
                  </a:lnTo>
                  <a:lnTo>
                    <a:pt x="9854" y="7161"/>
                  </a:lnTo>
                  <a:lnTo>
                    <a:pt x="9747" y="7161"/>
                  </a:lnTo>
                  <a:cubicBezTo>
                    <a:pt x="9384" y="6584"/>
                    <a:pt x="8849" y="6092"/>
                    <a:pt x="8123" y="5707"/>
                  </a:cubicBezTo>
                  <a:cubicBezTo>
                    <a:pt x="7396" y="5323"/>
                    <a:pt x="6584" y="5109"/>
                    <a:pt x="5686" y="5109"/>
                  </a:cubicBezTo>
                  <a:cubicBezTo>
                    <a:pt x="4126" y="5109"/>
                    <a:pt x="2800" y="5729"/>
                    <a:pt x="1689" y="6947"/>
                  </a:cubicBezTo>
                  <a:cubicBezTo>
                    <a:pt x="556" y="8166"/>
                    <a:pt x="0" y="9683"/>
                    <a:pt x="0" y="11478"/>
                  </a:cubicBezTo>
                  <a:cubicBezTo>
                    <a:pt x="0" y="13274"/>
                    <a:pt x="556" y="14791"/>
                    <a:pt x="1689" y="16010"/>
                  </a:cubicBezTo>
                  <a:cubicBezTo>
                    <a:pt x="2800" y="17228"/>
                    <a:pt x="4126" y="17848"/>
                    <a:pt x="5686" y="17848"/>
                  </a:cubicBezTo>
                  <a:cubicBezTo>
                    <a:pt x="6584" y="17848"/>
                    <a:pt x="7396" y="17634"/>
                    <a:pt x="8123" y="17249"/>
                  </a:cubicBezTo>
                  <a:cubicBezTo>
                    <a:pt x="8849" y="16865"/>
                    <a:pt x="9384" y="16373"/>
                    <a:pt x="9747" y="15796"/>
                  </a:cubicBezTo>
                  <a:lnTo>
                    <a:pt x="9854" y="15796"/>
                  </a:lnTo>
                  <a:lnTo>
                    <a:pt x="9854" y="17442"/>
                  </a:lnTo>
                  <a:lnTo>
                    <a:pt x="11991" y="17442"/>
                  </a:lnTo>
                  <a:lnTo>
                    <a:pt x="11991"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8"/>
            <p:cNvSpPr/>
            <p:nvPr/>
          </p:nvSpPr>
          <p:spPr>
            <a:xfrm>
              <a:off x="4743225" y="2554775"/>
              <a:ext cx="264525" cy="308325"/>
            </a:xfrm>
            <a:custGeom>
              <a:avLst/>
              <a:gdLst/>
              <a:ahLst/>
              <a:cxnLst/>
              <a:rect l="l" t="t" r="r" b="b"/>
              <a:pathLst>
                <a:path w="10581" h="12333" extrusionOk="0">
                  <a:moveTo>
                    <a:pt x="1" y="0"/>
                  </a:moveTo>
                  <a:lnTo>
                    <a:pt x="1" y="7310"/>
                  </a:lnTo>
                  <a:cubicBezTo>
                    <a:pt x="1" y="8828"/>
                    <a:pt x="386" y="10046"/>
                    <a:pt x="1155" y="10965"/>
                  </a:cubicBezTo>
                  <a:cubicBezTo>
                    <a:pt x="1924" y="11863"/>
                    <a:pt x="3057" y="12333"/>
                    <a:pt x="4554" y="12333"/>
                  </a:cubicBezTo>
                  <a:cubicBezTo>
                    <a:pt x="5344" y="12333"/>
                    <a:pt x="6071" y="12119"/>
                    <a:pt x="6776" y="11734"/>
                  </a:cubicBezTo>
                  <a:cubicBezTo>
                    <a:pt x="7482" y="11328"/>
                    <a:pt x="7995" y="10837"/>
                    <a:pt x="8337" y="10281"/>
                  </a:cubicBezTo>
                  <a:lnTo>
                    <a:pt x="8422" y="10281"/>
                  </a:lnTo>
                  <a:lnTo>
                    <a:pt x="8422" y="11927"/>
                  </a:lnTo>
                  <a:lnTo>
                    <a:pt x="10581" y="11927"/>
                  </a:lnTo>
                  <a:lnTo>
                    <a:pt x="10581" y="0"/>
                  </a:lnTo>
                  <a:lnTo>
                    <a:pt x="8337" y="0"/>
                  </a:lnTo>
                  <a:lnTo>
                    <a:pt x="8337" y="6583"/>
                  </a:lnTo>
                  <a:cubicBezTo>
                    <a:pt x="8337" y="7545"/>
                    <a:pt x="8037" y="8400"/>
                    <a:pt x="7460" y="9148"/>
                  </a:cubicBezTo>
                  <a:cubicBezTo>
                    <a:pt x="6862" y="9896"/>
                    <a:pt x="6114" y="10281"/>
                    <a:pt x="5195" y="10281"/>
                  </a:cubicBezTo>
                  <a:cubicBezTo>
                    <a:pt x="3228" y="10281"/>
                    <a:pt x="2245" y="9170"/>
                    <a:pt x="2245" y="6947"/>
                  </a:cubicBezTo>
                  <a:lnTo>
                    <a:pt x="2245"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8"/>
            <p:cNvSpPr/>
            <p:nvPr/>
          </p:nvSpPr>
          <p:spPr>
            <a:xfrm>
              <a:off x="5048350" y="2544625"/>
              <a:ext cx="286425" cy="318475"/>
            </a:xfrm>
            <a:custGeom>
              <a:avLst/>
              <a:gdLst/>
              <a:ahLst/>
              <a:cxnLst/>
              <a:rect l="l" t="t" r="r" b="b"/>
              <a:pathLst>
                <a:path w="11457" h="12739" extrusionOk="0">
                  <a:moveTo>
                    <a:pt x="6135" y="0"/>
                  </a:moveTo>
                  <a:cubicBezTo>
                    <a:pt x="4361" y="0"/>
                    <a:pt x="2886" y="620"/>
                    <a:pt x="1732" y="1817"/>
                  </a:cubicBezTo>
                  <a:cubicBezTo>
                    <a:pt x="578" y="3035"/>
                    <a:pt x="0" y="4553"/>
                    <a:pt x="0" y="6369"/>
                  </a:cubicBezTo>
                  <a:cubicBezTo>
                    <a:pt x="0" y="8186"/>
                    <a:pt x="578" y="9704"/>
                    <a:pt x="1732" y="10922"/>
                  </a:cubicBezTo>
                  <a:cubicBezTo>
                    <a:pt x="2886" y="12119"/>
                    <a:pt x="4361" y="12739"/>
                    <a:pt x="6135" y="12739"/>
                  </a:cubicBezTo>
                  <a:cubicBezTo>
                    <a:pt x="7481" y="12739"/>
                    <a:pt x="8593" y="12397"/>
                    <a:pt x="9491" y="11734"/>
                  </a:cubicBezTo>
                  <a:cubicBezTo>
                    <a:pt x="10388" y="11093"/>
                    <a:pt x="11051" y="10260"/>
                    <a:pt x="11457" y="9298"/>
                  </a:cubicBezTo>
                  <a:lnTo>
                    <a:pt x="9448" y="8443"/>
                  </a:lnTo>
                  <a:cubicBezTo>
                    <a:pt x="8828" y="9939"/>
                    <a:pt x="7674" y="10687"/>
                    <a:pt x="5985" y="10687"/>
                  </a:cubicBezTo>
                  <a:cubicBezTo>
                    <a:pt x="5002" y="10687"/>
                    <a:pt x="4126" y="10281"/>
                    <a:pt x="3378" y="9469"/>
                  </a:cubicBezTo>
                  <a:cubicBezTo>
                    <a:pt x="2629" y="8656"/>
                    <a:pt x="2245" y="7631"/>
                    <a:pt x="2245" y="6369"/>
                  </a:cubicBezTo>
                  <a:cubicBezTo>
                    <a:pt x="2245" y="5108"/>
                    <a:pt x="2629" y="4082"/>
                    <a:pt x="3378" y="3270"/>
                  </a:cubicBezTo>
                  <a:cubicBezTo>
                    <a:pt x="4126" y="2458"/>
                    <a:pt x="5002" y="2052"/>
                    <a:pt x="5985" y="2052"/>
                  </a:cubicBezTo>
                  <a:cubicBezTo>
                    <a:pt x="7610" y="2052"/>
                    <a:pt x="8721" y="2800"/>
                    <a:pt x="9341" y="4296"/>
                  </a:cubicBezTo>
                  <a:lnTo>
                    <a:pt x="11371" y="3441"/>
                  </a:lnTo>
                  <a:cubicBezTo>
                    <a:pt x="10965" y="2458"/>
                    <a:pt x="10324" y="1624"/>
                    <a:pt x="9448" y="983"/>
                  </a:cubicBezTo>
                  <a:cubicBezTo>
                    <a:pt x="8571" y="342"/>
                    <a:pt x="7481" y="0"/>
                    <a:pt x="6135"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8"/>
            <p:cNvSpPr/>
            <p:nvPr/>
          </p:nvSpPr>
          <p:spPr>
            <a:xfrm>
              <a:off x="5358800" y="2544625"/>
              <a:ext cx="265600" cy="318475"/>
            </a:xfrm>
            <a:custGeom>
              <a:avLst/>
              <a:gdLst/>
              <a:ahLst/>
              <a:cxnLst/>
              <a:rect l="l" t="t" r="r" b="b"/>
              <a:pathLst>
                <a:path w="10624" h="12739" extrusionOk="0">
                  <a:moveTo>
                    <a:pt x="5644" y="6412"/>
                  </a:moveTo>
                  <a:cubicBezTo>
                    <a:pt x="6905" y="6412"/>
                    <a:pt x="7845" y="6669"/>
                    <a:pt x="8486" y="7203"/>
                  </a:cubicBezTo>
                  <a:cubicBezTo>
                    <a:pt x="8486" y="8144"/>
                    <a:pt x="8102" y="8956"/>
                    <a:pt x="7353" y="9640"/>
                  </a:cubicBezTo>
                  <a:cubicBezTo>
                    <a:pt x="6605" y="10345"/>
                    <a:pt x="5750" y="10687"/>
                    <a:pt x="4831" y="10687"/>
                  </a:cubicBezTo>
                  <a:cubicBezTo>
                    <a:pt x="4190" y="10687"/>
                    <a:pt x="3613" y="10516"/>
                    <a:pt x="3100" y="10174"/>
                  </a:cubicBezTo>
                  <a:cubicBezTo>
                    <a:pt x="2608" y="9832"/>
                    <a:pt x="2352" y="9362"/>
                    <a:pt x="2352" y="8785"/>
                  </a:cubicBezTo>
                  <a:cubicBezTo>
                    <a:pt x="2352" y="8144"/>
                    <a:pt x="2630" y="7588"/>
                    <a:pt x="3185" y="7118"/>
                  </a:cubicBezTo>
                  <a:cubicBezTo>
                    <a:pt x="3720" y="6647"/>
                    <a:pt x="4553" y="6412"/>
                    <a:pt x="5644" y="6412"/>
                  </a:cubicBezTo>
                  <a:close/>
                  <a:moveTo>
                    <a:pt x="5323" y="0"/>
                  </a:moveTo>
                  <a:cubicBezTo>
                    <a:pt x="3998" y="0"/>
                    <a:pt x="2908" y="321"/>
                    <a:pt x="2095" y="919"/>
                  </a:cubicBezTo>
                  <a:cubicBezTo>
                    <a:pt x="1283" y="1539"/>
                    <a:pt x="749" y="2202"/>
                    <a:pt x="471" y="2907"/>
                  </a:cubicBezTo>
                  <a:lnTo>
                    <a:pt x="2523" y="3783"/>
                  </a:lnTo>
                  <a:cubicBezTo>
                    <a:pt x="2715" y="3249"/>
                    <a:pt x="3079" y="2821"/>
                    <a:pt x="3592" y="2522"/>
                  </a:cubicBezTo>
                  <a:cubicBezTo>
                    <a:pt x="4126" y="2202"/>
                    <a:pt x="4724" y="2052"/>
                    <a:pt x="5366" y="2052"/>
                  </a:cubicBezTo>
                  <a:cubicBezTo>
                    <a:pt x="6242" y="2052"/>
                    <a:pt x="6990" y="2330"/>
                    <a:pt x="7589" y="2843"/>
                  </a:cubicBezTo>
                  <a:cubicBezTo>
                    <a:pt x="8187" y="3377"/>
                    <a:pt x="8486" y="4082"/>
                    <a:pt x="8486" y="4959"/>
                  </a:cubicBezTo>
                  <a:lnTo>
                    <a:pt x="8486" y="5301"/>
                  </a:lnTo>
                  <a:cubicBezTo>
                    <a:pt x="7653" y="4809"/>
                    <a:pt x="6563" y="4574"/>
                    <a:pt x="5237" y="4574"/>
                  </a:cubicBezTo>
                  <a:cubicBezTo>
                    <a:pt x="3763" y="4574"/>
                    <a:pt x="2523" y="4937"/>
                    <a:pt x="1518" y="5686"/>
                  </a:cubicBezTo>
                  <a:cubicBezTo>
                    <a:pt x="514" y="6412"/>
                    <a:pt x="1" y="7438"/>
                    <a:pt x="1" y="8742"/>
                  </a:cubicBezTo>
                  <a:cubicBezTo>
                    <a:pt x="1" y="9939"/>
                    <a:pt x="428" y="10901"/>
                    <a:pt x="1283" y="11627"/>
                  </a:cubicBezTo>
                  <a:cubicBezTo>
                    <a:pt x="2138" y="12354"/>
                    <a:pt x="3207" y="12739"/>
                    <a:pt x="4468" y="12739"/>
                  </a:cubicBezTo>
                  <a:cubicBezTo>
                    <a:pt x="6199" y="12739"/>
                    <a:pt x="7503" y="12055"/>
                    <a:pt x="8401" y="10687"/>
                  </a:cubicBezTo>
                  <a:lnTo>
                    <a:pt x="8486" y="10687"/>
                  </a:lnTo>
                  <a:lnTo>
                    <a:pt x="8486" y="12333"/>
                  </a:lnTo>
                  <a:lnTo>
                    <a:pt x="10624" y="12333"/>
                  </a:lnTo>
                  <a:lnTo>
                    <a:pt x="10624" y="5130"/>
                  </a:lnTo>
                  <a:cubicBezTo>
                    <a:pt x="10624" y="3505"/>
                    <a:pt x="10132" y="2244"/>
                    <a:pt x="9127" y="1347"/>
                  </a:cubicBezTo>
                  <a:cubicBezTo>
                    <a:pt x="8123" y="449"/>
                    <a:pt x="6840" y="0"/>
                    <a:pt x="5323"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8"/>
            <p:cNvSpPr/>
            <p:nvPr/>
          </p:nvSpPr>
          <p:spPr>
            <a:xfrm>
              <a:off x="5648425" y="2463400"/>
              <a:ext cx="194000" cy="394375"/>
            </a:xfrm>
            <a:custGeom>
              <a:avLst/>
              <a:gdLst/>
              <a:ahLst/>
              <a:cxnLst/>
              <a:rect l="l" t="t" r="r" b="b"/>
              <a:pathLst>
                <a:path w="7760" h="15775" extrusionOk="0">
                  <a:moveTo>
                    <a:pt x="2095" y="0"/>
                  </a:moveTo>
                  <a:lnTo>
                    <a:pt x="2095" y="3655"/>
                  </a:lnTo>
                  <a:lnTo>
                    <a:pt x="1" y="3655"/>
                  </a:lnTo>
                  <a:lnTo>
                    <a:pt x="1" y="5686"/>
                  </a:lnTo>
                  <a:lnTo>
                    <a:pt x="2095" y="5686"/>
                  </a:lnTo>
                  <a:lnTo>
                    <a:pt x="2095" y="11948"/>
                  </a:lnTo>
                  <a:cubicBezTo>
                    <a:pt x="2095" y="13167"/>
                    <a:pt x="2437" y="14128"/>
                    <a:pt x="3078" y="14791"/>
                  </a:cubicBezTo>
                  <a:cubicBezTo>
                    <a:pt x="3741" y="15454"/>
                    <a:pt x="4703" y="15774"/>
                    <a:pt x="5943" y="15774"/>
                  </a:cubicBezTo>
                  <a:cubicBezTo>
                    <a:pt x="6669" y="15774"/>
                    <a:pt x="7268" y="15667"/>
                    <a:pt x="7759" y="15475"/>
                  </a:cubicBezTo>
                  <a:lnTo>
                    <a:pt x="6968" y="13551"/>
                  </a:lnTo>
                  <a:cubicBezTo>
                    <a:pt x="6691" y="13680"/>
                    <a:pt x="6349" y="13744"/>
                    <a:pt x="5943" y="13744"/>
                  </a:cubicBezTo>
                  <a:cubicBezTo>
                    <a:pt x="4874" y="13744"/>
                    <a:pt x="4339" y="13081"/>
                    <a:pt x="4339" y="11777"/>
                  </a:cubicBezTo>
                  <a:lnTo>
                    <a:pt x="4339" y="5686"/>
                  </a:lnTo>
                  <a:lnTo>
                    <a:pt x="7268" y="5686"/>
                  </a:lnTo>
                  <a:lnTo>
                    <a:pt x="7268" y="3655"/>
                  </a:lnTo>
                  <a:lnTo>
                    <a:pt x="4339" y="3655"/>
                  </a:lnTo>
                  <a:lnTo>
                    <a:pt x="4339"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8"/>
            <p:cNvSpPr/>
            <p:nvPr/>
          </p:nvSpPr>
          <p:spPr>
            <a:xfrm>
              <a:off x="5861100" y="2412100"/>
              <a:ext cx="79100" cy="440850"/>
            </a:xfrm>
            <a:custGeom>
              <a:avLst/>
              <a:gdLst/>
              <a:ahLst/>
              <a:cxnLst/>
              <a:rect l="l" t="t" r="r" b="b"/>
              <a:pathLst>
                <a:path w="3164" h="17634" extrusionOk="0">
                  <a:moveTo>
                    <a:pt x="1582" y="0"/>
                  </a:moveTo>
                  <a:cubicBezTo>
                    <a:pt x="1155" y="0"/>
                    <a:pt x="770" y="150"/>
                    <a:pt x="471" y="471"/>
                  </a:cubicBezTo>
                  <a:cubicBezTo>
                    <a:pt x="150" y="770"/>
                    <a:pt x="0" y="1133"/>
                    <a:pt x="0" y="1582"/>
                  </a:cubicBezTo>
                  <a:cubicBezTo>
                    <a:pt x="0" y="2031"/>
                    <a:pt x="150" y="2394"/>
                    <a:pt x="471" y="2693"/>
                  </a:cubicBezTo>
                  <a:cubicBezTo>
                    <a:pt x="770" y="3014"/>
                    <a:pt x="1155" y="3164"/>
                    <a:pt x="1582" y="3164"/>
                  </a:cubicBezTo>
                  <a:cubicBezTo>
                    <a:pt x="2031" y="3164"/>
                    <a:pt x="2394" y="3014"/>
                    <a:pt x="2715" y="2693"/>
                  </a:cubicBezTo>
                  <a:cubicBezTo>
                    <a:pt x="3014" y="2394"/>
                    <a:pt x="3164" y="2031"/>
                    <a:pt x="3164" y="1582"/>
                  </a:cubicBezTo>
                  <a:cubicBezTo>
                    <a:pt x="3164" y="1133"/>
                    <a:pt x="3014" y="770"/>
                    <a:pt x="2715" y="471"/>
                  </a:cubicBezTo>
                  <a:cubicBezTo>
                    <a:pt x="2394" y="150"/>
                    <a:pt x="2031" y="0"/>
                    <a:pt x="1582" y="0"/>
                  </a:cubicBezTo>
                  <a:close/>
                  <a:moveTo>
                    <a:pt x="471" y="5707"/>
                  </a:moveTo>
                  <a:lnTo>
                    <a:pt x="471" y="17634"/>
                  </a:lnTo>
                  <a:lnTo>
                    <a:pt x="2715" y="17634"/>
                  </a:lnTo>
                  <a:lnTo>
                    <a:pt x="2715" y="5707"/>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8"/>
            <p:cNvSpPr/>
            <p:nvPr/>
          </p:nvSpPr>
          <p:spPr>
            <a:xfrm>
              <a:off x="5970650" y="2544625"/>
              <a:ext cx="306725" cy="318475"/>
            </a:xfrm>
            <a:custGeom>
              <a:avLst/>
              <a:gdLst/>
              <a:ahLst/>
              <a:cxnLst/>
              <a:rect l="l" t="t" r="r" b="b"/>
              <a:pathLst>
                <a:path w="12269" h="12739" extrusionOk="0">
                  <a:moveTo>
                    <a:pt x="6134" y="2052"/>
                  </a:moveTo>
                  <a:cubicBezTo>
                    <a:pt x="7182" y="2052"/>
                    <a:pt x="8101" y="2458"/>
                    <a:pt x="8870" y="3227"/>
                  </a:cubicBezTo>
                  <a:cubicBezTo>
                    <a:pt x="9640" y="4018"/>
                    <a:pt x="10025" y="5066"/>
                    <a:pt x="10025" y="6369"/>
                  </a:cubicBezTo>
                  <a:cubicBezTo>
                    <a:pt x="10025" y="7673"/>
                    <a:pt x="9640" y="8721"/>
                    <a:pt x="8870" y="9511"/>
                  </a:cubicBezTo>
                  <a:cubicBezTo>
                    <a:pt x="8101" y="10281"/>
                    <a:pt x="7182" y="10687"/>
                    <a:pt x="6134" y="10687"/>
                  </a:cubicBezTo>
                  <a:cubicBezTo>
                    <a:pt x="5087" y="10687"/>
                    <a:pt x="4168" y="10281"/>
                    <a:pt x="3399" y="9511"/>
                  </a:cubicBezTo>
                  <a:cubicBezTo>
                    <a:pt x="2629" y="8721"/>
                    <a:pt x="2244" y="7673"/>
                    <a:pt x="2244" y="6369"/>
                  </a:cubicBezTo>
                  <a:cubicBezTo>
                    <a:pt x="2244" y="5066"/>
                    <a:pt x="2629" y="4018"/>
                    <a:pt x="3399" y="3227"/>
                  </a:cubicBezTo>
                  <a:cubicBezTo>
                    <a:pt x="4168" y="2458"/>
                    <a:pt x="5087" y="2052"/>
                    <a:pt x="6134" y="2052"/>
                  </a:cubicBezTo>
                  <a:close/>
                  <a:moveTo>
                    <a:pt x="6134" y="0"/>
                  </a:moveTo>
                  <a:cubicBezTo>
                    <a:pt x="4339" y="0"/>
                    <a:pt x="2886" y="620"/>
                    <a:pt x="1731" y="1817"/>
                  </a:cubicBezTo>
                  <a:cubicBezTo>
                    <a:pt x="577" y="3035"/>
                    <a:pt x="0" y="4553"/>
                    <a:pt x="0" y="6369"/>
                  </a:cubicBezTo>
                  <a:cubicBezTo>
                    <a:pt x="0" y="8186"/>
                    <a:pt x="577" y="9704"/>
                    <a:pt x="1731" y="10922"/>
                  </a:cubicBezTo>
                  <a:cubicBezTo>
                    <a:pt x="2886" y="12119"/>
                    <a:pt x="4339" y="12739"/>
                    <a:pt x="6134" y="12739"/>
                  </a:cubicBezTo>
                  <a:cubicBezTo>
                    <a:pt x="7930" y="12739"/>
                    <a:pt x="9383" y="12119"/>
                    <a:pt x="10537" y="10922"/>
                  </a:cubicBezTo>
                  <a:cubicBezTo>
                    <a:pt x="11692" y="9704"/>
                    <a:pt x="12269" y="8186"/>
                    <a:pt x="12269" y="6369"/>
                  </a:cubicBezTo>
                  <a:cubicBezTo>
                    <a:pt x="12269" y="4553"/>
                    <a:pt x="11692" y="3035"/>
                    <a:pt x="10537" y="1817"/>
                  </a:cubicBezTo>
                  <a:cubicBezTo>
                    <a:pt x="9383" y="620"/>
                    <a:pt x="7930" y="0"/>
                    <a:pt x="6134"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8"/>
            <p:cNvSpPr/>
            <p:nvPr/>
          </p:nvSpPr>
          <p:spPr>
            <a:xfrm>
              <a:off x="6317975" y="2544625"/>
              <a:ext cx="264525" cy="308325"/>
            </a:xfrm>
            <a:custGeom>
              <a:avLst/>
              <a:gdLst/>
              <a:ahLst/>
              <a:cxnLst/>
              <a:rect l="l" t="t" r="r" b="b"/>
              <a:pathLst>
                <a:path w="10581" h="12333" extrusionOk="0">
                  <a:moveTo>
                    <a:pt x="6028" y="0"/>
                  </a:moveTo>
                  <a:cubicBezTo>
                    <a:pt x="5215" y="0"/>
                    <a:pt x="4467" y="214"/>
                    <a:pt x="3783" y="598"/>
                  </a:cubicBezTo>
                  <a:cubicBezTo>
                    <a:pt x="3078" y="1005"/>
                    <a:pt x="2565" y="1496"/>
                    <a:pt x="2245" y="2052"/>
                  </a:cubicBezTo>
                  <a:lnTo>
                    <a:pt x="2138" y="2052"/>
                  </a:lnTo>
                  <a:lnTo>
                    <a:pt x="2138" y="406"/>
                  </a:lnTo>
                  <a:lnTo>
                    <a:pt x="0" y="406"/>
                  </a:lnTo>
                  <a:lnTo>
                    <a:pt x="0" y="12333"/>
                  </a:lnTo>
                  <a:lnTo>
                    <a:pt x="2245" y="12333"/>
                  </a:lnTo>
                  <a:lnTo>
                    <a:pt x="2245" y="5728"/>
                  </a:lnTo>
                  <a:cubicBezTo>
                    <a:pt x="2245" y="4766"/>
                    <a:pt x="2544" y="3911"/>
                    <a:pt x="3121" y="3163"/>
                  </a:cubicBezTo>
                  <a:cubicBezTo>
                    <a:pt x="3698" y="2437"/>
                    <a:pt x="4467" y="2052"/>
                    <a:pt x="5386" y="2052"/>
                  </a:cubicBezTo>
                  <a:cubicBezTo>
                    <a:pt x="7353" y="2052"/>
                    <a:pt x="8336" y="3163"/>
                    <a:pt x="8336" y="5365"/>
                  </a:cubicBezTo>
                  <a:lnTo>
                    <a:pt x="8336" y="12333"/>
                  </a:lnTo>
                  <a:lnTo>
                    <a:pt x="10580" y="12333"/>
                  </a:lnTo>
                  <a:lnTo>
                    <a:pt x="10580" y="5023"/>
                  </a:lnTo>
                  <a:cubicBezTo>
                    <a:pt x="10580" y="3505"/>
                    <a:pt x="10196" y="2287"/>
                    <a:pt x="9405" y="1368"/>
                  </a:cubicBezTo>
                  <a:cubicBezTo>
                    <a:pt x="8635" y="470"/>
                    <a:pt x="7503" y="0"/>
                    <a:pt x="6028"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3" name="Google Shape;303;p38"/>
          <p:cNvSpPr/>
          <p:nvPr/>
        </p:nvSpPr>
        <p:spPr>
          <a:xfrm>
            <a:off x="7999425" y="295575"/>
            <a:ext cx="1012500" cy="144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8"/>
          <p:cNvSpPr/>
          <p:nvPr/>
        </p:nvSpPr>
        <p:spPr>
          <a:xfrm>
            <a:off x="-2409" y="235375"/>
            <a:ext cx="35400" cy="4672800"/>
          </a:xfrm>
          <a:prstGeom prst="rect">
            <a:avLst/>
          </a:prstGeom>
          <a:solidFill>
            <a:srgbClr val="4285F4"/>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Google Marketing Platform Cover Slide 1">
  <p:cSld name="CUSTOM_2_2_1">
    <p:bg>
      <p:bgPr>
        <a:solidFill>
          <a:srgbClr val="FFFFFF"/>
        </a:solidFill>
        <a:effectLst/>
      </p:bgPr>
    </p:bg>
    <p:spTree>
      <p:nvGrpSpPr>
        <p:cNvPr id="1" name="Shape 305"/>
        <p:cNvGrpSpPr/>
        <p:nvPr/>
      </p:nvGrpSpPr>
      <p:grpSpPr>
        <a:xfrm>
          <a:off x="0" y="0"/>
          <a:ext cx="0" cy="0"/>
          <a:chOff x="0" y="0"/>
          <a:chExt cx="0" cy="0"/>
        </a:xfrm>
      </p:grpSpPr>
      <p:grpSp>
        <p:nvGrpSpPr>
          <p:cNvPr id="306" name="Google Shape;306;p39"/>
          <p:cNvGrpSpPr/>
          <p:nvPr/>
        </p:nvGrpSpPr>
        <p:grpSpPr>
          <a:xfrm>
            <a:off x="470223" y="294735"/>
            <a:ext cx="1549884" cy="179520"/>
            <a:chOff x="1078650" y="2368275"/>
            <a:chExt cx="5503850" cy="637500"/>
          </a:xfrm>
        </p:grpSpPr>
        <p:sp>
          <p:nvSpPr>
            <p:cNvPr id="307" name="Google Shape;307;p39"/>
            <p:cNvSpPr/>
            <p:nvPr/>
          </p:nvSpPr>
          <p:spPr>
            <a:xfrm>
              <a:off x="1078650" y="2368275"/>
              <a:ext cx="482000" cy="494300"/>
            </a:xfrm>
            <a:custGeom>
              <a:avLst/>
              <a:gdLst/>
              <a:ahLst/>
              <a:cxnLst/>
              <a:rect l="l" t="t" r="r" b="b"/>
              <a:pathLst>
                <a:path w="19280" h="19772" extrusionOk="0">
                  <a:moveTo>
                    <a:pt x="10025" y="1"/>
                  </a:moveTo>
                  <a:cubicBezTo>
                    <a:pt x="4574" y="1"/>
                    <a:pt x="0" y="4425"/>
                    <a:pt x="0" y="9897"/>
                  </a:cubicBezTo>
                  <a:cubicBezTo>
                    <a:pt x="0" y="15347"/>
                    <a:pt x="4574" y="19772"/>
                    <a:pt x="10025" y="19772"/>
                  </a:cubicBezTo>
                  <a:cubicBezTo>
                    <a:pt x="12974" y="19772"/>
                    <a:pt x="15197" y="18810"/>
                    <a:pt x="16929" y="17014"/>
                  </a:cubicBezTo>
                  <a:cubicBezTo>
                    <a:pt x="18724" y="15219"/>
                    <a:pt x="19280" y="12718"/>
                    <a:pt x="19280" y="10688"/>
                  </a:cubicBezTo>
                  <a:cubicBezTo>
                    <a:pt x="19280" y="10068"/>
                    <a:pt x="19216" y="9469"/>
                    <a:pt x="19130" y="8999"/>
                  </a:cubicBezTo>
                  <a:lnTo>
                    <a:pt x="10046" y="8999"/>
                  </a:lnTo>
                  <a:lnTo>
                    <a:pt x="10046" y="11692"/>
                  </a:lnTo>
                  <a:lnTo>
                    <a:pt x="16501" y="11692"/>
                  </a:lnTo>
                  <a:cubicBezTo>
                    <a:pt x="16309" y="13210"/>
                    <a:pt x="15796" y="14321"/>
                    <a:pt x="15026" y="15091"/>
                  </a:cubicBezTo>
                  <a:cubicBezTo>
                    <a:pt x="14086" y="16031"/>
                    <a:pt x="12611" y="17078"/>
                    <a:pt x="10025" y="17078"/>
                  </a:cubicBezTo>
                  <a:cubicBezTo>
                    <a:pt x="6049" y="17078"/>
                    <a:pt x="2929" y="13872"/>
                    <a:pt x="2929" y="9897"/>
                  </a:cubicBezTo>
                  <a:cubicBezTo>
                    <a:pt x="2929" y="5900"/>
                    <a:pt x="6049" y="2694"/>
                    <a:pt x="10025" y="2694"/>
                  </a:cubicBezTo>
                  <a:cubicBezTo>
                    <a:pt x="12184" y="2694"/>
                    <a:pt x="13744" y="3549"/>
                    <a:pt x="14898" y="4617"/>
                  </a:cubicBezTo>
                  <a:lnTo>
                    <a:pt x="16800" y="2715"/>
                  </a:lnTo>
                  <a:cubicBezTo>
                    <a:pt x="15197" y="1176"/>
                    <a:pt x="13039" y="1"/>
                    <a:pt x="10025"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9"/>
            <p:cNvSpPr/>
            <p:nvPr/>
          </p:nvSpPr>
          <p:spPr>
            <a:xfrm>
              <a:off x="1581475" y="2544075"/>
              <a:ext cx="319575" cy="318500"/>
            </a:xfrm>
            <a:custGeom>
              <a:avLst/>
              <a:gdLst/>
              <a:ahLst/>
              <a:cxnLst/>
              <a:rect l="l" t="t" r="r" b="b"/>
              <a:pathLst>
                <a:path w="12783" h="12740" extrusionOk="0">
                  <a:moveTo>
                    <a:pt x="6391" y="2523"/>
                  </a:moveTo>
                  <a:cubicBezTo>
                    <a:pt x="8336" y="2523"/>
                    <a:pt x="9982" y="4083"/>
                    <a:pt x="9982" y="6370"/>
                  </a:cubicBezTo>
                  <a:cubicBezTo>
                    <a:pt x="9982" y="8636"/>
                    <a:pt x="8336"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9"/>
            <p:cNvSpPr/>
            <p:nvPr/>
          </p:nvSpPr>
          <p:spPr>
            <a:xfrm>
              <a:off x="1927200" y="2544075"/>
              <a:ext cx="319575" cy="318500"/>
            </a:xfrm>
            <a:custGeom>
              <a:avLst/>
              <a:gdLst/>
              <a:ahLst/>
              <a:cxnLst/>
              <a:rect l="l" t="t" r="r" b="b"/>
              <a:pathLst>
                <a:path w="12783" h="12740" extrusionOk="0">
                  <a:moveTo>
                    <a:pt x="6391" y="2523"/>
                  </a:moveTo>
                  <a:cubicBezTo>
                    <a:pt x="8315" y="2523"/>
                    <a:pt x="9982" y="4083"/>
                    <a:pt x="9982" y="6370"/>
                  </a:cubicBezTo>
                  <a:cubicBezTo>
                    <a:pt x="9982" y="8636"/>
                    <a:pt x="8315"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FAB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9"/>
            <p:cNvSpPr/>
            <p:nvPr/>
          </p:nvSpPr>
          <p:spPr>
            <a:xfrm>
              <a:off x="2272400" y="2544075"/>
              <a:ext cx="304600" cy="461700"/>
            </a:xfrm>
            <a:custGeom>
              <a:avLst/>
              <a:gdLst/>
              <a:ahLst/>
              <a:cxnLst/>
              <a:rect l="l" t="t" r="r" b="b"/>
              <a:pathLst>
                <a:path w="12184" h="18468" extrusionOk="0">
                  <a:moveTo>
                    <a:pt x="6348" y="2523"/>
                  </a:moveTo>
                  <a:cubicBezTo>
                    <a:pt x="8250" y="2523"/>
                    <a:pt x="9747" y="4147"/>
                    <a:pt x="9747" y="6413"/>
                  </a:cubicBezTo>
                  <a:cubicBezTo>
                    <a:pt x="9747" y="8614"/>
                    <a:pt x="8250" y="10239"/>
                    <a:pt x="6348" y="10239"/>
                  </a:cubicBezTo>
                  <a:cubicBezTo>
                    <a:pt x="4425" y="10239"/>
                    <a:pt x="2800" y="8614"/>
                    <a:pt x="2800" y="6413"/>
                  </a:cubicBezTo>
                  <a:cubicBezTo>
                    <a:pt x="2800" y="4169"/>
                    <a:pt x="4425" y="2523"/>
                    <a:pt x="6348" y="2523"/>
                  </a:cubicBezTo>
                  <a:close/>
                  <a:moveTo>
                    <a:pt x="6092" y="1"/>
                  </a:moveTo>
                  <a:cubicBezTo>
                    <a:pt x="2907" y="1"/>
                    <a:pt x="0" y="2801"/>
                    <a:pt x="0" y="6413"/>
                  </a:cubicBezTo>
                  <a:cubicBezTo>
                    <a:pt x="0" y="9982"/>
                    <a:pt x="2907" y="12740"/>
                    <a:pt x="6092" y="12740"/>
                  </a:cubicBezTo>
                  <a:cubicBezTo>
                    <a:pt x="7631" y="12740"/>
                    <a:pt x="8828" y="12077"/>
                    <a:pt x="9447" y="11307"/>
                  </a:cubicBezTo>
                  <a:lnTo>
                    <a:pt x="9554" y="11307"/>
                  </a:lnTo>
                  <a:lnTo>
                    <a:pt x="9554" y="12227"/>
                  </a:lnTo>
                  <a:cubicBezTo>
                    <a:pt x="9554" y="14663"/>
                    <a:pt x="8250" y="15967"/>
                    <a:pt x="6156" y="15967"/>
                  </a:cubicBezTo>
                  <a:cubicBezTo>
                    <a:pt x="4446" y="15967"/>
                    <a:pt x="3377" y="14727"/>
                    <a:pt x="2950" y="13680"/>
                  </a:cubicBezTo>
                  <a:lnTo>
                    <a:pt x="513" y="14706"/>
                  </a:lnTo>
                  <a:cubicBezTo>
                    <a:pt x="1197" y="16395"/>
                    <a:pt x="3057" y="18468"/>
                    <a:pt x="6156" y="18468"/>
                  </a:cubicBezTo>
                  <a:cubicBezTo>
                    <a:pt x="9426" y="18468"/>
                    <a:pt x="12183" y="16544"/>
                    <a:pt x="12183" y="11842"/>
                  </a:cubicBezTo>
                  <a:lnTo>
                    <a:pt x="12183" y="428"/>
                  </a:lnTo>
                  <a:lnTo>
                    <a:pt x="9554" y="428"/>
                  </a:lnTo>
                  <a:lnTo>
                    <a:pt x="9554" y="1433"/>
                  </a:lnTo>
                  <a:lnTo>
                    <a:pt x="9447" y="1433"/>
                  </a:lnTo>
                  <a:cubicBezTo>
                    <a:pt x="8828" y="685"/>
                    <a:pt x="7631" y="1"/>
                    <a:pt x="6092"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9"/>
            <p:cNvSpPr/>
            <p:nvPr/>
          </p:nvSpPr>
          <p:spPr>
            <a:xfrm>
              <a:off x="2621325" y="2384850"/>
              <a:ext cx="70025" cy="468100"/>
            </a:xfrm>
            <a:custGeom>
              <a:avLst/>
              <a:gdLst/>
              <a:ahLst/>
              <a:cxnLst/>
              <a:rect l="l" t="t" r="r" b="b"/>
              <a:pathLst>
                <a:path w="2801" h="18724" extrusionOk="0">
                  <a:moveTo>
                    <a:pt x="0" y="0"/>
                  </a:moveTo>
                  <a:lnTo>
                    <a:pt x="0" y="18724"/>
                  </a:lnTo>
                  <a:lnTo>
                    <a:pt x="2800" y="18724"/>
                  </a:lnTo>
                  <a:lnTo>
                    <a:pt x="2800" y="0"/>
                  </a:lnTo>
                  <a:close/>
                </a:path>
              </a:pathLst>
            </a:cu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9"/>
            <p:cNvSpPr/>
            <p:nvPr/>
          </p:nvSpPr>
          <p:spPr>
            <a:xfrm>
              <a:off x="2721775" y="2544075"/>
              <a:ext cx="293925" cy="318500"/>
            </a:xfrm>
            <a:custGeom>
              <a:avLst/>
              <a:gdLst/>
              <a:ahLst/>
              <a:cxnLst/>
              <a:rect l="l" t="t" r="r" b="b"/>
              <a:pathLst>
                <a:path w="11757" h="12740" extrusionOk="0">
                  <a:moveTo>
                    <a:pt x="6114" y="2459"/>
                  </a:moveTo>
                  <a:cubicBezTo>
                    <a:pt x="7225" y="2459"/>
                    <a:pt x="8166" y="3014"/>
                    <a:pt x="8465" y="3827"/>
                  </a:cubicBezTo>
                  <a:lnTo>
                    <a:pt x="2779" y="6178"/>
                  </a:lnTo>
                  <a:cubicBezTo>
                    <a:pt x="2715" y="3720"/>
                    <a:pt x="4682" y="2459"/>
                    <a:pt x="6114" y="2459"/>
                  </a:cubicBezTo>
                  <a:close/>
                  <a:moveTo>
                    <a:pt x="6007" y="1"/>
                  </a:moveTo>
                  <a:cubicBezTo>
                    <a:pt x="2737" y="1"/>
                    <a:pt x="1" y="2587"/>
                    <a:pt x="1" y="6370"/>
                  </a:cubicBezTo>
                  <a:cubicBezTo>
                    <a:pt x="1" y="9940"/>
                    <a:pt x="2715" y="12740"/>
                    <a:pt x="6327" y="12740"/>
                  </a:cubicBezTo>
                  <a:cubicBezTo>
                    <a:pt x="9256" y="12740"/>
                    <a:pt x="10944" y="10966"/>
                    <a:pt x="11628" y="9918"/>
                  </a:cubicBezTo>
                  <a:lnTo>
                    <a:pt x="9469" y="8486"/>
                  </a:lnTo>
                  <a:cubicBezTo>
                    <a:pt x="8743" y="9533"/>
                    <a:pt x="7759" y="10239"/>
                    <a:pt x="6327" y="10239"/>
                  </a:cubicBezTo>
                  <a:cubicBezTo>
                    <a:pt x="4895" y="10239"/>
                    <a:pt x="3891" y="9576"/>
                    <a:pt x="3228" y="8315"/>
                  </a:cubicBezTo>
                  <a:lnTo>
                    <a:pt x="11756" y="4788"/>
                  </a:lnTo>
                  <a:lnTo>
                    <a:pt x="11457" y="4062"/>
                  </a:lnTo>
                  <a:cubicBezTo>
                    <a:pt x="10944" y="2630"/>
                    <a:pt x="9320" y="1"/>
                    <a:pt x="6007"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9"/>
            <p:cNvSpPr/>
            <p:nvPr/>
          </p:nvSpPr>
          <p:spPr>
            <a:xfrm>
              <a:off x="3193625" y="2414225"/>
              <a:ext cx="206800" cy="438725"/>
            </a:xfrm>
            <a:custGeom>
              <a:avLst/>
              <a:gdLst/>
              <a:ahLst/>
              <a:cxnLst/>
              <a:rect l="l" t="t" r="r" b="b"/>
              <a:pathLst>
                <a:path w="8272" h="17549" extrusionOk="0">
                  <a:moveTo>
                    <a:pt x="6476" y="1"/>
                  </a:moveTo>
                  <a:cubicBezTo>
                    <a:pt x="5215" y="1"/>
                    <a:pt x="4189" y="386"/>
                    <a:pt x="3398" y="1112"/>
                  </a:cubicBezTo>
                  <a:cubicBezTo>
                    <a:pt x="2629" y="1839"/>
                    <a:pt x="2244" y="2822"/>
                    <a:pt x="2244" y="4040"/>
                  </a:cubicBezTo>
                  <a:lnTo>
                    <a:pt x="2244" y="5622"/>
                  </a:lnTo>
                  <a:lnTo>
                    <a:pt x="0" y="5622"/>
                  </a:lnTo>
                  <a:lnTo>
                    <a:pt x="0" y="7653"/>
                  </a:lnTo>
                  <a:lnTo>
                    <a:pt x="2244" y="7653"/>
                  </a:lnTo>
                  <a:lnTo>
                    <a:pt x="2244" y="17549"/>
                  </a:lnTo>
                  <a:lnTo>
                    <a:pt x="4467" y="17549"/>
                  </a:lnTo>
                  <a:lnTo>
                    <a:pt x="4467" y="7653"/>
                  </a:lnTo>
                  <a:lnTo>
                    <a:pt x="7588" y="7653"/>
                  </a:lnTo>
                  <a:lnTo>
                    <a:pt x="7588" y="5622"/>
                  </a:lnTo>
                  <a:lnTo>
                    <a:pt x="4467" y="5622"/>
                  </a:lnTo>
                  <a:lnTo>
                    <a:pt x="4467" y="4105"/>
                  </a:lnTo>
                  <a:cubicBezTo>
                    <a:pt x="4467" y="3442"/>
                    <a:pt x="4660" y="2929"/>
                    <a:pt x="5044" y="2587"/>
                  </a:cubicBezTo>
                  <a:cubicBezTo>
                    <a:pt x="5408" y="2224"/>
                    <a:pt x="5899" y="2053"/>
                    <a:pt x="6476" y="2053"/>
                  </a:cubicBezTo>
                  <a:cubicBezTo>
                    <a:pt x="6904" y="2053"/>
                    <a:pt x="7246" y="2117"/>
                    <a:pt x="7502" y="2245"/>
                  </a:cubicBezTo>
                  <a:lnTo>
                    <a:pt x="8272" y="321"/>
                  </a:lnTo>
                  <a:cubicBezTo>
                    <a:pt x="7780" y="108"/>
                    <a:pt x="7182" y="1"/>
                    <a:pt x="647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9"/>
            <p:cNvSpPr/>
            <p:nvPr/>
          </p:nvSpPr>
          <p:spPr>
            <a:xfrm>
              <a:off x="3397200" y="2544625"/>
              <a:ext cx="307275" cy="318475"/>
            </a:xfrm>
            <a:custGeom>
              <a:avLst/>
              <a:gdLst/>
              <a:ahLst/>
              <a:cxnLst/>
              <a:rect l="l" t="t" r="r" b="b"/>
              <a:pathLst>
                <a:path w="12291" h="12739" extrusionOk="0">
                  <a:moveTo>
                    <a:pt x="6156" y="2052"/>
                  </a:moveTo>
                  <a:cubicBezTo>
                    <a:pt x="7204" y="2052"/>
                    <a:pt x="8123" y="2458"/>
                    <a:pt x="8892" y="3227"/>
                  </a:cubicBezTo>
                  <a:cubicBezTo>
                    <a:pt x="9662" y="4018"/>
                    <a:pt x="10046" y="5066"/>
                    <a:pt x="10046" y="6369"/>
                  </a:cubicBezTo>
                  <a:cubicBezTo>
                    <a:pt x="10046" y="7673"/>
                    <a:pt x="9662" y="8721"/>
                    <a:pt x="8892" y="9511"/>
                  </a:cubicBezTo>
                  <a:cubicBezTo>
                    <a:pt x="8123" y="10281"/>
                    <a:pt x="7204" y="10687"/>
                    <a:pt x="6156" y="10687"/>
                  </a:cubicBezTo>
                  <a:cubicBezTo>
                    <a:pt x="5088" y="10687"/>
                    <a:pt x="4168" y="10281"/>
                    <a:pt x="3399" y="9511"/>
                  </a:cubicBezTo>
                  <a:cubicBezTo>
                    <a:pt x="2630" y="8721"/>
                    <a:pt x="2245" y="7673"/>
                    <a:pt x="2245" y="6369"/>
                  </a:cubicBezTo>
                  <a:cubicBezTo>
                    <a:pt x="2245" y="5066"/>
                    <a:pt x="2630" y="4018"/>
                    <a:pt x="3399" y="3227"/>
                  </a:cubicBezTo>
                  <a:cubicBezTo>
                    <a:pt x="4168" y="2458"/>
                    <a:pt x="5088" y="2052"/>
                    <a:pt x="6156" y="2052"/>
                  </a:cubicBezTo>
                  <a:close/>
                  <a:moveTo>
                    <a:pt x="6156" y="0"/>
                  </a:moveTo>
                  <a:cubicBezTo>
                    <a:pt x="4361" y="0"/>
                    <a:pt x="2886" y="620"/>
                    <a:pt x="1732" y="1817"/>
                  </a:cubicBezTo>
                  <a:cubicBezTo>
                    <a:pt x="578" y="3035"/>
                    <a:pt x="1" y="4553"/>
                    <a:pt x="1" y="6369"/>
                  </a:cubicBezTo>
                  <a:cubicBezTo>
                    <a:pt x="1" y="8186"/>
                    <a:pt x="578" y="9704"/>
                    <a:pt x="1732" y="10922"/>
                  </a:cubicBezTo>
                  <a:cubicBezTo>
                    <a:pt x="2886" y="12119"/>
                    <a:pt x="4361" y="12739"/>
                    <a:pt x="6156" y="12739"/>
                  </a:cubicBezTo>
                  <a:cubicBezTo>
                    <a:pt x="7930" y="12739"/>
                    <a:pt x="9405" y="12119"/>
                    <a:pt x="10559" y="10922"/>
                  </a:cubicBezTo>
                  <a:cubicBezTo>
                    <a:pt x="11714" y="9704"/>
                    <a:pt x="12291" y="8186"/>
                    <a:pt x="12291" y="6369"/>
                  </a:cubicBezTo>
                  <a:cubicBezTo>
                    <a:pt x="12291" y="4553"/>
                    <a:pt x="11714" y="3035"/>
                    <a:pt x="10559" y="1817"/>
                  </a:cubicBezTo>
                  <a:cubicBezTo>
                    <a:pt x="9405" y="620"/>
                    <a:pt x="7930" y="0"/>
                    <a:pt x="6156"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9"/>
            <p:cNvSpPr/>
            <p:nvPr/>
          </p:nvSpPr>
          <p:spPr>
            <a:xfrm>
              <a:off x="3745075" y="2547275"/>
              <a:ext cx="184375" cy="305675"/>
            </a:xfrm>
            <a:custGeom>
              <a:avLst/>
              <a:gdLst/>
              <a:ahLst/>
              <a:cxnLst/>
              <a:rect l="l" t="t" r="r" b="b"/>
              <a:pathLst>
                <a:path w="7375" h="12227" extrusionOk="0">
                  <a:moveTo>
                    <a:pt x="5686" y="1"/>
                  </a:moveTo>
                  <a:cubicBezTo>
                    <a:pt x="5023" y="1"/>
                    <a:pt x="4339" y="215"/>
                    <a:pt x="3634" y="642"/>
                  </a:cubicBezTo>
                  <a:cubicBezTo>
                    <a:pt x="2928" y="1048"/>
                    <a:pt x="2458" y="1604"/>
                    <a:pt x="2223" y="2245"/>
                  </a:cubicBezTo>
                  <a:lnTo>
                    <a:pt x="2137" y="2245"/>
                  </a:lnTo>
                  <a:lnTo>
                    <a:pt x="2137" y="300"/>
                  </a:lnTo>
                  <a:lnTo>
                    <a:pt x="0" y="300"/>
                  </a:lnTo>
                  <a:lnTo>
                    <a:pt x="0" y="12227"/>
                  </a:lnTo>
                  <a:lnTo>
                    <a:pt x="2223" y="12227"/>
                  </a:lnTo>
                  <a:lnTo>
                    <a:pt x="2223" y="5708"/>
                  </a:lnTo>
                  <a:cubicBezTo>
                    <a:pt x="2223" y="4660"/>
                    <a:pt x="2544" y="3827"/>
                    <a:pt x="3163" y="3186"/>
                  </a:cubicBezTo>
                  <a:cubicBezTo>
                    <a:pt x="3805" y="2544"/>
                    <a:pt x="4510" y="2224"/>
                    <a:pt x="5322" y="2224"/>
                  </a:cubicBezTo>
                  <a:cubicBezTo>
                    <a:pt x="5835" y="2224"/>
                    <a:pt x="6220" y="2267"/>
                    <a:pt x="6519" y="2395"/>
                  </a:cubicBezTo>
                  <a:lnTo>
                    <a:pt x="7374" y="300"/>
                  </a:lnTo>
                  <a:cubicBezTo>
                    <a:pt x="6925" y="108"/>
                    <a:pt x="6348" y="1"/>
                    <a:pt x="568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9"/>
            <p:cNvSpPr/>
            <p:nvPr/>
          </p:nvSpPr>
          <p:spPr>
            <a:xfrm>
              <a:off x="4109500" y="2416900"/>
              <a:ext cx="254900" cy="436050"/>
            </a:xfrm>
            <a:custGeom>
              <a:avLst/>
              <a:gdLst/>
              <a:ahLst/>
              <a:cxnLst/>
              <a:rect l="l" t="t" r="r" b="b"/>
              <a:pathLst>
                <a:path w="10196" h="17442" extrusionOk="0">
                  <a:moveTo>
                    <a:pt x="0" y="1"/>
                  </a:moveTo>
                  <a:lnTo>
                    <a:pt x="0" y="17442"/>
                  </a:lnTo>
                  <a:lnTo>
                    <a:pt x="10196" y="17442"/>
                  </a:lnTo>
                  <a:lnTo>
                    <a:pt x="10196" y="15304"/>
                  </a:lnTo>
                  <a:lnTo>
                    <a:pt x="2244" y="15304"/>
                  </a:lnTo>
                  <a:lnTo>
                    <a:pt x="2244" y="9769"/>
                  </a:lnTo>
                  <a:lnTo>
                    <a:pt x="9426" y="9769"/>
                  </a:lnTo>
                  <a:lnTo>
                    <a:pt x="9426" y="7674"/>
                  </a:lnTo>
                  <a:lnTo>
                    <a:pt x="2244" y="7674"/>
                  </a:lnTo>
                  <a:lnTo>
                    <a:pt x="2244" y="2138"/>
                  </a:lnTo>
                  <a:lnTo>
                    <a:pt x="10196" y="2138"/>
                  </a:lnTo>
                  <a:lnTo>
                    <a:pt x="10196"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9"/>
            <p:cNvSpPr/>
            <p:nvPr/>
          </p:nvSpPr>
          <p:spPr>
            <a:xfrm>
              <a:off x="4388425" y="2416900"/>
              <a:ext cx="299800" cy="446200"/>
            </a:xfrm>
            <a:custGeom>
              <a:avLst/>
              <a:gdLst/>
              <a:ahLst/>
              <a:cxnLst/>
              <a:rect l="l" t="t" r="r" b="b"/>
              <a:pathLst>
                <a:path w="11992" h="17848" extrusionOk="0">
                  <a:moveTo>
                    <a:pt x="6049" y="7161"/>
                  </a:moveTo>
                  <a:cubicBezTo>
                    <a:pt x="7097" y="7161"/>
                    <a:pt x="7994" y="7546"/>
                    <a:pt x="8742" y="8336"/>
                  </a:cubicBezTo>
                  <a:cubicBezTo>
                    <a:pt x="9469" y="9106"/>
                    <a:pt x="9854" y="10153"/>
                    <a:pt x="9854" y="11478"/>
                  </a:cubicBezTo>
                  <a:cubicBezTo>
                    <a:pt x="9854" y="12804"/>
                    <a:pt x="9469" y="13851"/>
                    <a:pt x="8742" y="14620"/>
                  </a:cubicBezTo>
                  <a:cubicBezTo>
                    <a:pt x="7994" y="15411"/>
                    <a:pt x="7097" y="15796"/>
                    <a:pt x="6049" y="15796"/>
                  </a:cubicBezTo>
                  <a:cubicBezTo>
                    <a:pt x="5002" y="15796"/>
                    <a:pt x="4104" y="15390"/>
                    <a:pt x="3356" y="14620"/>
                  </a:cubicBezTo>
                  <a:cubicBezTo>
                    <a:pt x="2608" y="13830"/>
                    <a:pt x="2245" y="12782"/>
                    <a:pt x="2245" y="11478"/>
                  </a:cubicBezTo>
                  <a:cubicBezTo>
                    <a:pt x="2245" y="10175"/>
                    <a:pt x="2608" y="9127"/>
                    <a:pt x="3356" y="8358"/>
                  </a:cubicBezTo>
                  <a:cubicBezTo>
                    <a:pt x="4104" y="7567"/>
                    <a:pt x="5002" y="7161"/>
                    <a:pt x="6049" y="7161"/>
                  </a:cubicBezTo>
                  <a:close/>
                  <a:moveTo>
                    <a:pt x="9747" y="1"/>
                  </a:moveTo>
                  <a:lnTo>
                    <a:pt x="9747" y="5515"/>
                  </a:lnTo>
                  <a:lnTo>
                    <a:pt x="9854" y="7161"/>
                  </a:lnTo>
                  <a:lnTo>
                    <a:pt x="9747" y="7161"/>
                  </a:lnTo>
                  <a:cubicBezTo>
                    <a:pt x="9384" y="6584"/>
                    <a:pt x="8849" y="6092"/>
                    <a:pt x="8123" y="5707"/>
                  </a:cubicBezTo>
                  <a:cubicBezTo>
                    <a:pt x="7396" y="5323"/>
                    <a:pt x="6584" y="5109"/>
                    <a:pt x="5686" y="5109"/>
                  </a:cubicBezTo>
                  <a:cubicBezTo>
                    <a:pt x="4126" y="5109"/>
                    <a:pt x="2800" y="5729"/>
                    <a:pt x="1689" y="6947"/>
                  </a:cubicBezTo>
                  <a:cubicBezTo>
                    <a:pt x="556" y="8166"/>
                    <a:pt x="0" y="9683"/>
                    <a:pt x="0" y="11478"/>
                  </a:cubicBezTo>
                  <a:cubicBezTo>
                    <a:pt x="0" y="13274"/>
                    <a:pt x="556" y="14791"/>
                    <a:pt x="1689" y="16010"/>
                  </a:cubicBezTo>
                  <a:cubicBezTo>
                    <a:pt x="2800" y="17228"/>
                    <a:pt x="4126" y="17848"/>
                    <a:pt x="5686" y="17848"/>
                  </a:cubicBezTo>
                  <a:cubicBezTo>
                    <a:pt x="6584" y="17848"/>
                    <a:pt x="7396" y="17634"/>
                    <a:pt x="8123" y="17249"/>
                  </a:cubicBezTo>
                  <a:cubicBezTo>
                    <a:pt x="8849" y="16865"/>
                    <a:pt x="9384" y="16373"/>
                    <a:pt x="9747" y="15796"/>
                  </a:cubicBezTo>
                  <a:lnTo>
                    <a:pt x="9854" y="15796"/>
                  </a:lnTo>
                  <a:lnTo>
                    <a:pt x="9854" y="17442"/>
                  </a:lnTo>
                  <a:lnTo>
                    <a:pt x="11991" y="17442"/>
                  </a:lnTo>
                  <a:lnTo>
                    <a:pt x="11991"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9"/>
            <p:cNvSpPr/>
            <p:nvPr/>
          </p:nvSpPr>
          <p:spPr>
            <a:xfrm>
              <a:off x="4743225" y="2554775"/>
              <a:ext cx="264525" cy="308325"/>
            </a:xfrm>
            <a:custGeom>
              <a:avLst/>
              <a:gdLst/>
              <a:ahLst/>
              <a:cxnLst/>
              <a:rect l="l" t="t" r="r" b="b"/>
              <a:pathLst>
                <a:path w="10581" h="12333" extrusionOk="0">
                  <a:moveTo>
                    <a:pt x="1" y="0"/>
                  </a:moveTo>
                  <a:lnTo>
                    <a:pt x="1" y="7310"/>
                  </a:lnTo>
                  <a:cubicBezTo>
                    <a:pt x="1" y="8828"/>
                    <a:pt x="386" y="10046"/>
                    <a:pt x="1155" y="10965"/>
                  </a:cubicBezTo>
                  <a:cubicBezTo>
                    <a:pt x="1924" y="11863"/>
                    <a:pt x="3057" y="12333"/>
                    <a:pt x="4554" y="12333"/>
                  </a:cubicBezTo>
                  <a:cubicBezTo>
                    <a:pt x="5344" y="12333"/>
                    <a:pt x="6071" y="12119"/>
                    <a:pt x="6776" y="11734"/>
                  </a:cubicBezTo>
                  <a:cubicBezTo>
                    <a:pt x="7482" y="11328"/>
                    <a:pt x="7995" y="10837"/>
                    <a:pt x="8337" y="10281"/>
                  </a:cubicBezTo>
                  <a:lnTo>
                    <a:pt x="8422" y="10281"/>
                  </a:lnTo>
                  <a:lnTo>
                    <a:pt x="8422" y="11927"/>
                  </a:lnTo>
                  <a:lnTo>
                    <a:pt x="10581" y="11927"/>
                  </a:lnTo>
                  <a:lnTo>
                    <a:pt x="10581" y="0"/>
                  </a:lnTo>
                  <a:lnTo>
                    <a:pt x="8337" y="0"/>
                  </a:lnTo>
                  <a:lnTo>
                    <a:pt x="8337" y="6583"/>
                  </a:lnTo>
                  <a:cubicBezTo>
                    <a:pt x="8337" y="7545"/>
                    <a:pt x="8037" y="8400"/>
                    <a:pt x="7460" y="9148"/>
                  </a:cubicBezTo>
                  <a:cubicBezTo>
                    <a:pt x="6862" y="9896"/>
                    <a:pt x="6114" y="10281"/>
                    <a:pt x="5195" y="10281"/>
                  </a:cubicBezTo>
                  <a:cubicBezTo>
                    <a:pt x="3228" y="10281"/>
                    <a:pt x="2245" y="9170"/>
                    <a:pt x="2245" y="6947"/>
                  </a:cubicBezTo>
                  <a:lnTo>
                    <a:pt x="2245"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9"/>
            <p:cNvSpPr/>
            <p:nvPr/>
          </p:nvSpPr>
          <p:spPr>
            <a:xfrm>
              <a:off x="5048350" y="2544625"/>
              <a:ext cx="286425" cy="318475"/>
            </a:xfrm>
            <a:custGeom>
              <a:avLst/>
              <a:gdLst/>
              <a:ahLst/>
              <a:cxnLst/>
              <a:rect l="l" t="t" r="r" b="b"/>
              <a:pathLst>
                <a:path w="11457" h="12739" extrusionOk="0">
                  <a:moveTo>
                    <a:pt x="6135" y="0"/>
                  </a:moveTo>
                  <a:cubicBezTo>
                    <a:pt x="4361" y="0"/>
                    <a:pt x="2886" y="620"/>
                    <a:pt x="1732" y="1817"/>
                  </a:cubicBezTo>
                  <a:cubicBezTo>
                    <a:pt x="578" y="3035"/>
                    <a:pt x="0" y="4553"/>
                    <a:pt x="0" y="6369"/>
                  </a:cubicBezTo>
                  <a:cubicBezTo>
                    <a:pt x="0" y="8186"/>
                    <a:pt x="578" y="9704"/>
                    <a:pt x="1732" y="10922"/>
                  </a:cubicBezTo>
                  <a:cubicBezTo>
                    <a:pt x="2886" y="12119"/>
                    <a:pt x="4361" y="12739"/>
                    <a:pt x="6135" y="12739"/>
                  </a:cubicBezTo>
                  <a:cubicBezTo>
                    <a:pt x="7481" y="12739"/>
                    <a:pt x="8593" y="12397"/>
                    <a:pt x="9491" y="11734"/>
                  </a:cubicBezTo>
                  <a:cubicBezTo>
                    <a:pt x="10388" y="11093"/>
                    <a:pt x="11051" y="10260"/>
                    <a:pt x="11457" y="9298"/>
                  </a:cubicBezTo>
                  <a:lnTo>
                    <a:pt x="9448" y="8443"/>
                  </a:lnTo>
                  <a:cubicBezTo>
                    <a:pt x="8828" y="9939"/>
                    <a:pt x="7674" y="10687"/>
                    <a:pt x="5985" y="10687"/>
                  </a:cubicBezTo>
                  <a:cubicBezTo>
                    <a:pt x="5002" y="10687"/>
                    <a:pt x="4126" y="10281"/>
                    <a:pt x="3378" y="9469"/>
                  </a:cubicBezTo>
                  <a:cubicBezTo>
                    <a:pt x="2629" y="8656"/>
                    <a:pt x="2245" y="7631"/>
                    <a:pt x="2245" y="6369"/>
                  </a:cubicBezTo>
                  <a:cubicBezTo>
                    <a:pt x="2245" y="5108"/>
                    <a:pt x="2629" y="4082"/>
                    <a:pt x="3378" y="3270"/>
                  </a:cubicBezTo>
                  <a:cubicBezTo>
                    <a:pt x="4126" y="2458"/>
                    <a:pt x="5002" y="2052"/>
                    <a:pt x="5985" y="2052"/>
                  </a:cubicBezTo>
                  <a:cubicBezTo>
                    <a:pt x="7610" y="2052"/>
                    <a:pt x="8721" y="2800"/>
                    <a:pt x="9341" y="4296"/>
                  </a:cubicBezTo>
                  <a:lnTo>
                    <a:pt x="11371" y="3441"/>
                  </a:lnTo>
                  <a:cubicBezTo>
                    <a:pt x="10965" y="2458"/>
                    <a:pt x="10324" y="1624"/>
                    <a:pt x="9448" y="983"/>
                  </a:cubicBezTo>
                  <a:cubicBezTo>
                    <a:pt x="8571" y="342"/>
                    <a:pt x="7481" y="0"/>
                    <a:pt x="6135"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9"/>
            <p:cNvSpPr/>
            <p:nvPr/>
          </p:nvSpPr>
          <p:spPr>
            <a:xfrm>
              <a:off x="5358800" y="2544625"/>
              <a:ext cx="265600" cy="318475"/>
            </a:xfrm>
            <a:custGeom>
              <a:avLst/>
              <a:gdLst/>
              <a:ahLst/>
              <a:cxnLst/>
              <a:rect l="l" t="t" r="r" b="b"/>
              <a:pathLst>
                <a:path w="10624" h="12739" extrusionOk="0">
                  <a:moveTo>
                    <a:pt x="5644" y="6412"/>
                  </a:moveTo>
                  <a:cubicBezTo>
                    <a:pt x="6905" y="6412"/>
                    <a:pt x="7845" y="6669"/>
                    <a:pt x="8486" y="7203"/>
                  </a:cubicBezTo>
                  <a:cubicBezTo>
                    <a:pt x="8486" y="8144"/>
                    <a:pt x="8102" y="8956"/>
                    <a:pt x="7353" y="9640"/>
                  </a:cubicBezTo>
                  <a:cubicBezTo>
                    <a:pt x="6605" y="10345"/>
                    <a:pt x="5750" y="10687"/>
                    <a:pt x="4831" y="10687"/>
                  </a:cubicBezTo>
                  <a:cubicBezTo>
                    <a:pt x="4190" y="10687"/>
                    <a:pt x="3613" y="10516"/>
                    <a:pt x="3100" y="10174"/>
                  </a:cubicBezTo>
                  <a:cubicBezTo>
                    <a:pt x="2608" y="9832"/>
                    <a:pt x="2352" y="9362"/>
                    <a:pt x="2352" y="8785"/>
                  </a:cubicBezTo>
                  <a:cubicBezTo>
                    <a:pt x="2352" y="8144"/>
                    <a:pt x="2630" y="7588"/>
                    <a:pt x="3185" y="7118"/>
                  </a:cubicBezTo>
                  <a:cubicBezTo>
                    <a:pt x="3720" y="6647"/>
                    <a:pt x="4553" y="6412"/>
                    <a:pt x="5644" y="6412"/>
                  </a:cubicBezTo>
                  <a:close/>
                  <a:moveTo>
                    <a:pt x="5323" y="0"/>
                  </a:moveTo>
                  <a:cubicBezTo>
                    <a:pt x="3998" y="0"/>
                    <a:pt x="2908" y="321"/>
                    <a:pt x="2095" y="919"/>
                  </a:cubicBezTo>
                  <a:cubicBezTo>
                    <a:pt x="1283" y="1539"/>
                    <a:pt x="749" y="2202"/>
                    <a:pt x="471" y="2907"/>
                  </a:cubicBezTo>
                  <a:lnTo>
                    <a:pt x="2523" y="3783"/>
                  </a:lnTo>
                  <a:cubicBezTo>
                    <a:pt x="2715" y="3249"/>
                    <a:pt x="3079" y="2821"/>
                    <a:pt x="3592" y="2522"/>
                  </a:cubicBezTo>
                  <a:cubicBezTo>
                    <a:pt x="4126" y="2202"/>
                    <a:pt x="4724" y="2052"/>
                    <a:pt x="5366" y="2052"/>
                  </a:cubicBezTo>
                  <a:cubicBezTo>
                    <a:pt x="6242" y="2052"/>
                    <a:pt x="6990" y="2330"/>
                    <a:pt x="7589" y="2843"/>
                  </a:cubicBezTo>
                  <a:cubicBezTo>
                    <a:pt x="8187" y="3377"/>
                    <a:pt x="8486" y="4082"/>
                    <a:pt x="8486" y="4959"/>
                  </a:cubicBezTo>
                  <a:lnTo>
                    <a:pt x="8486" y="5301"/>
                  </a:lnTo>
                  <a:cubicBezTo>
                    <a:pt x="7653" y="4809"/>
                    <a:pt x="6563" y="4574"/>
                    <a:pt x="5237" y="4574"/>
                  </a:cubicBezTo>
                  <a:cubicBezTo>
                    <a:pt x="3763" y="4574"/>
                    <a:pt x="2523" y="4937"/>
                    <a:pt x="1518" y="5686"/>
                  </a:cubicBezTo>
                  <a:cubicBezTo>
                    <a:pt x="514" y="6412"/>
                    <a:pt x="1" y="7438"/>
                    <a:pt x="1" y="8742"/>
                  </a:cubicBezTo>
                  <a:cubicBezTo>
                    <a:pt x="1" y="9939"/>
                    <a:pt x="428" y="10901"/>
                    <a:pt x="1283" y="11627"/>
                  </a:cubicBezTo>
                  <a:cubicBezTo>
                    <a:pt x="2138" y="12354"/>
                    <a:pt x="3207" y="12739"/>
                    <a:pt x="4468" y="12739"/>
                  </a:cubicBezTo>
                  <a:cubicBezTo>
                    <a:pt x="6199" y="12739"/>
                    <a:pt x="7503" y="12055"/>
                    <a:pt x="8401" y="10687"/>
                  </a:cubicBezTo>
                  <a:lnTo>
                    <a:pt x="8486" y="10687"/>
                  </a:lnTo>
                  <a:lnTo>
                    <a:pt x="8486" y="12333"/>
                  </a:lnTo>
                  <a:lnTo>
                    <a:pt x="10624" y="12333"/>
                  </a:lnTo>
                  <a:lnTo>
                    <a:pt x="10624" y="5130"/>
                  </a:lnTo>
                  <a:cubicBezTo>
                    <a:pt x="10624" y="3505"/>
                    <a:pt x="10132" y="2244"/>
                    <a:pt x="9127" y="1347"/>
                  </a:cubicBezTo>
                  <a:cubicBezTo>
                    <a:pt x="8123" y="449"/>
                    <a:pt x="6840" y="0"/>
                    <a:pt x="5323"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9"/>
            <p:cNvSpPr/>
            <p:nvPr/>
          </p:nvSpPr>
          <p:spPr>
            <a:xfrm>
              <a:off x="5648425" y="2463400"/>
              <a:ext cx="194000" cy="394375"/>
            </a:xfrm>
            <a:custGeom>
              <a:avLst/>
              <a:gdLst/>
              <a:ahLst/>
              <a:cxnLst/>
              <a:rect l="l" t="t" r="r" b="b"/>
              <a:pathLst>
                <a:path w="7760" h="15775" extrusionOk="0">
                  <a:moveTo>
                    <a:pt x="2095" y="0"/>
                  </a:moveTo>
                  <a:lnTo>
                    <a:pt x="2095" y="3655"/>
                  </a:lnTo>
                  <a:lnTo>
                    <a:pt x="1" y="3655"/>
                  </a:lnTo>
                  <a:lnTo>
                    <a:pt x="1" y="5686"/>
                  </a:lnTo>
                  <a:lnTo>
                    <a:pt x="2095" y="5686"/>
                  </a:lnTo>
                  <a:lnTo>
                    <a:pt x="2095" y="11948"/>
                  </a:lnTo>
                  <a:cubicBezTo>
                    <a:pt x="2095" y="13167"/>
                    <a:pt x="2437" y="14128"/>
                    <a:pt x="3078" y="14791"/>
                  </a:cubicBezTo>
                  <a:cubicBezTo>
                    <a:pt x="3741" y="15454"/>
                    <a:pt x="4703" y="15774"/>
                    <a:pt x="5943" y="15774"/>
                  </a:cubicBezTo>
                  <a:cubicBezTo>
                    <a:pt x="6669" y="15774"/>
                    <a:pt x="7268" y="15667"/>
                    <a:pt x="7759" y="15475"/>
                  </a:cubicBezTo>
                  <a:lnTo>
                    <a:pt x="6968" y="13551"/>
                  </a:lnTo>
                  <a:cubicBezTo>
                    <a:pt x="6691" y="13680"/>
                    <a:pt x="6349" y="13744"/>
                    <a:pt x="5943" y="13744"/>
                  </a:cubicBezTo>
                  <a:cubicBezTo>
                    <a:pt x="4874" y="13744"/>
                    <a:pt x="4339" y="13081"/>
                    <a:pt x="4339" y="11777"/>
                  </a:cubicBezTo>
                  <a:lnTo>
                    <a:pt x="4339" y="5686"/>
                  </a:lnTo>
                  <a:lnTo>
                    <a:pt x="7268" y="5686"/>
                  </a:lnTo>
                  <a:lnTo>
                    <a:pt x="7268" y="3655"/>
                  </a:lnTo>
                  <a:lnTo>
                    <a:pt x="4339" y="3655"/>
                  </a:lnTo>
                  <a:lnTo>
                    <a:pt x="4339"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9"/>
            <p:cNvSpPr/>
            <p:nvPr/>
          </p:nvSpPr>
          <p:spPr>
            <a:xfrm>
              <a:off x="5861100" y="2412100"/>
              <a:ext cx="79100" cy="440850"/>
            </a:xfrm>
            <a:custGeom>
              <a:avLst/>
              <a:gdLst/>
              <a:ahLst/>
              <a:cxnLst/>
              <a:rect l="l" t="t" r="r" b="b"/>
              <a:pathLst>
                <a:path w="3164" h="17634" extrusionOk="0">
                  <a:moveTo>
                    <a:pt x="1582" y="0"/>
                  </a:moveTo>
                  <a:cubicBezTo>
                    <a:pt x="1155" y="0"/>
                    <a:pt x="770" y="150"/>
                    <a:pt x="471" y="471"/>
                  </a:cubicBezTo>
                  <a:cubicBezTo>
                    <a:pt x="150" y="770"/>
                    <a:pt x="0" y="1133"/>
                    <a:pt x="0" y="1582"/>
                  </a:cubicBezTo>
                  <a:cubicBezTo>
                    <a:pt x="0" y="2031"/>
                    <a:pt x="150" y="2394"/>
                    <a:pt x="471" y="2693"/>
                  </a:cubicBezTo>
                  <a:cubicBezTo>
                    <a:pt x="770" y="3014"/>
                    <a:pt x="1155" y="3164"/>
                    <a:pt x="1582" y="3164"/>
                  </a:cubicBezTo>
                  <a:cubicBezTo>
                    <a:pt x="2031" y="3164"/>
                    <a:pt x="2394" y="3014"/>
                    <a:pt x="2715" y="2693"/>
                  </a:cubicBezTo>
                  <a:cubicBezTo>
                    <a:pt x="3014" y="2394"/>
                    <a:pt x="3164" y="2031"/>
                    <a:pt x="3164" y="1582"/>
                  </a:cubicBezTo>
                  <a:cubicBezTo>
                    <a:pt x="3164" y="1133"/>
                    <a:pt x="3014" y="770"/>
                    <a:pt x="2715" y="471"/>
                  </a:cubicBezTo>
                  <a:cubicBezTo>
                    <a:pt x="2394" y="150"/>
                    <a:pt x="2031" y="0"/>
                    <a:pt x="1582" y="0"/>
                  </a:cubicBezTo>
                  <a:close/>
                  <a:moveTo>
                    <a:pt x="471" y="5707"/>
                  </a:moveTo>
                  <a:lnTo>
                    <a:pt x="471" y="17634"/>
                  </a:lnTo>
                  <a:lnTo>
                    <a:pt x="2715" y="17634"/>
                  </a:lnTo>
                  <a:lnTo>
                    <a:pt x="2715" y="5707"/>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9"/>
            <p:cNvSpPr/>
            <p:nvPr/>
          </p:nvSpPr>
          <p:spPr>
            <a:xfrm>
              <a:off x="5970650" y="2544625"/>
              <a:ext cx="306725" cy="318475"/>
            </a:xfrm>
            <a:custGeom>
              <a:avLst/>
              <a:gdLst/>
              <a:ahLst/>
              <a:cxnLst/>
              <a:rect l="l" t="t" r="r" b="b"/>
              <a:pathLst>
                <a:path w="12269" h="12739" extrusionOk="0">
                  <a:moveTo>
                    <a:pt x="6134" y="2052"/>
                  </a:moveTo>
                  <a:cubicBezTo>
                    <a:pt x="7182" y="2052"/>
                    <a:pt x="8101" y="2458"/>
                    <a:pt x="8870" y="3227"/>
                  </a:cubicBezTo>
                  <a:cubicBezTo>
                    <a:pt x="9640" y="4018"/>
                    <a:pt x="10025" y="5066"/>
                    <a:pt x="10025" y="6369"/>
                  </a:cubicBezTo>
                  <a:cubicBezTo>
                    <a:pt x="10025" y="7673"/>
                    <a:pt x="9640" y="8721"/>
                    <a:pt x="8870" y="9511"/>
                  </a:cubicBezTo>
                  <a:cubicBezTo>
                    <a:pt x="8101" y="10281"/>
                    <a:pt x="7182" y="10687"/>
                    <a:pt x="6134" y="10687"/>
                  </a:cubicBezTo>
                  <a:cubicBezTo>
                    <a:pt x="5087" y="10687"/>
                    <a:pt x="4168" y="10281"/>
                    <a:pt x="3399" y="9511"/>
                  </a:cubicBezTo>
                  <a:cubicBezTo>
                    <a:pt x="2629" y="8721"/>
                    <a:pt x="2244" y="7673"/>
                    <a:pt x="2244" y="6369"/>
                  </a:cubicBezTo>
                  <a:cubicBezTo>
                    <a:pt x="2244" y="5066"/>
                    <a:pt x="2629" y="4018"/>
                    <a:pt x="3399" y="3227"/>
                  </a:cubicBezTo>
                  <a:cubicBezTo>
                    <a:pt x="4168" y="2458"/>
                    <a:pt x="5087" y="2052"/>
                    <a:pt x="6134" y="2052"/>
                  </a:cubicBezTo>
                  <a:close/>
                  <a:moveTo>
                    <a:pt x="6134" y="0"/>
                  </a:moveTo>
                  <a:cubicBezTo>
                    <a:pt x="4339" y="0"/>
                    <a:pt x="2886" y="620"/>
                    <a:pt x="1731" y="1817"/>
                  </a:cubicBezTo>
                  <a:cubicBezTo>
                    <a:pt x="577" y="3035"/>
                    <a:pt x="0" y="4553"/>
                    <a:pt x="0" y="6369"/>
                  </a:cubicBezTo>
                  <a:cubicBezTo>
                    <a:pt x="0" y="8186"/>
                    <a:pt x="577" y="9704"/>
                    <a:pt x="1731" y="10922"/>
                  </a:cubicBezTo>
                  <a:cubicBezTo>
                    <a:pt x="2886" y="12119"/>
                    <a:pt x="4339" y="12739"/>
                    <a:pt x="6134" y="12739"/>
                  </a:cubicBezTo>
                  <a:cubicBezTo>
                    <a:pt x="7930" y="12739"/>
                    <a:pt x="9383" y="12119"/>
                    <a:pt x="10537" y="10922"/>
                  </a:cubicBezTo>
                  <a:cubicBezTo>
                    <a:pt x="11692" y="9704"/>
                    <a:pt x="12269" y="8186"/>
                    <a:pt x="12269" y="6369"/>
                  </a:cubicBezTo>
                  <a:cubicBezTo>
                    <a:pt x="12269" y="4553"/>
                    <a:pt x="11692" y="3035"/>
                    <a:pt x="10537" y="1817"/>
                  </a:cubicBezTo>
                  <a:cubicBezTo>
                    <a:pt x="9383" y="620"/>
                    <a:pt x="7930" y="0"/>
                    <a:pt x="6134"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9"/>
            <p:cNvSpPr/>
            <p:nvPr/>
          </p:nvSpPr>
          <p:spPr>
            <a:xfrm>
              <a:off x="6317975" y="2544625"/>
              <a:ext cx="264525" cy="308325"/>
            </a:xfrm>
            <a:custGeom>
              <a:avLst/>
              <a:gdLst/>
              <a:ahLst/>
              <a:cxnLst/>
              <a:rect l="l" t="t" r="r" b="b"/>
              <a:pathLst>
                <a:path w="10581" h="12333" extrusionOk="0">
                  <a:moveTo>
                    <a:pt x="6028" y="0"/>
                  </a:moveTo>
                  <a:cubicBezTo>
                    <a:pt x="5215" y="0"/>
                    <a:pt x="4467" y="214"/>
                    <a:pt x="3783" y="598"/>
                  </a:cubicBezTo>
                  <a:cubicBezTo>
                    <a:pt x="3078" y="1005"/>
                    <a:pt x="2565" y="1496"/>
                    <a:pt x="2245" y="2052"/>
                  </a:cubicBezTo>
                  <a:lnTo>
                    <a:pt x="2138" y="2052"/>
                  </a:lnTo>
                  <a:lnTo>
                    <a:pt x="2138" y="406"/>
                  </a:lnTo>
                  <a:lnTo>
                    <a:pt x="0" y="406"/>
                  </a:lnTo>
                  <a:lnTo>
                    <a:pt x="0" y="12333"/>
                  </a:lnTo>
                  <a:lnTo>
                    <a:pt x="2245" y="12333"/>
                  </a:lnTo>
                  <a:lnTo>
                    <a:pt x="2245" y="5728"/>
                  </a:lnTo>
                  <a:cubicBezTo>
                    <a:pt x="2245" y="4766"/>
                    <a:pt x="2544" y="3911"/>
                    <a:pt x="3121" y="3163"/>
                  </a:cubicBezTo>
                  <a:cubicBezTo>
                    <a:pt x="3698" y="2437"/>
                    <a:pt x="4467" y="2052"/>
                    <a:pt x="5386" y="2052"/>
                  </a:cubicBezTo>
                  <a:cubicBezTo>
                    <a:pt x="7353" y="2052"/>
                    <a:pt x="8336" y="3163"/>
                    <a:pt x="8336" y="5365"/>
                  </a:cubicBezTo>
                  <a:lnTo>
                    <a:pt x="8336" y="12333"/>
                  </a:lnTo>
                  <a:lnTo>
                    <a:pt x="10580" y="12333"/>
                  </a:lnTo>
                  <a:lnTo>
                    <a:pt x="10580" y="5023"/>
                  </a:lnTo>
                  <a:cubicBezTo>
                    <a:pt x="10580" y="3505"/>
                    <a:pt x="10196" y="2287"/>
                    <a:pt x="9405" y="1368"/>
                  </a:cubicBezTo>
                  <a:cubicBezTo>
                    <a:pt x="8635" y="470"/>
                    <a:pt x="7503" y="0"/>
                    <a:pt x="6028"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5" name="Google Shape;325;p39"/>
          <p:cNvSpPr/>
          <p:nvPr/>
        </p:nvSpPr>
        <p:spPr>
          <a:xfrm>
            <a:off x="7999425" y="295575"/>
            <a:ext cx="1012500" cy="144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26" name="Google Shape;326;p39"/>
          <p:cNvCxnSpPr/>
          <p:nvPr/>
        </p:nvCxnSpPr>
        <p:spPr>
          <a:xfrm rot="10800000">
            <a:off x="426304" y="1476158"/>
            <a:ext cx="0" cy="1869900"/>
          </a:xfrm>
          <a:prstGeom prst="straightConnector1">
            <a:avLst/>
          </a:prstGeom>
          <a:noFill/>
          <a:ln w="25400" cap="flat" cmpd="sng">
            <a:solidFill>
              <a:srgbClr val="4285F4"/>
            </a:solidFill>
            <a:prstDash val="solid"/>
            <a:miter lim="400000"/>
            <a:headEnd type="none" w="sm" len="sm"/>
            <a:tailEnd type="none" w="sm" len="sm"/>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ody Slide - Chapter Text - Red (2021)">
  <p:cSld name="TITLE_2_3_2_3_2">
    <p:spTree>
      <p:nvGrpSpPr>
        <p:cNvPr id="1" name="Shape 327"/>
        <p:cNvGrpSpPr/>
        <p:nvPr/>
      </p:nvGrpSpPr>
      <p:grpSpPr>
        <a:xfrm>
          <a:off x="0" y="0"/>
          <a:ext cx="0" cy="0"/>
          <a:chOff x="0" y="0"/>
          <a:chExt cx="0" cy="0"/>
        </a:xfrm>
      </p:grpSpPr>
      <p:sp>
        <p:nvSpPr>
          <p:cNvPr id="328" name="Google Shape;328;p40"/>
          <p:cNvSpPr/>
          <p:nvPr/>
        </p:nvSpPr>
        <p:spPr>
          <a:xfrm>
            <a:off x="-22950" y="-125"/>
            <a:ext cx="3951600" cy="5165700"/>
          </a:xfrm>
          <a:prstGeom prst="rect">
            <a:avLst/>
          </a:prstGeom>
          <a:solidFill>
            <a:srgbClr val="EA4335"/>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sp>
        <p:nvSpPr>
          <p:cNvPr id="329" name="Google Shape;329;p40"/>
          <p:cNvSpPr txBox="1">
            <a:spLocks noGrp="1"/>
          </p:cNvSpPr>
          <p:nvPr>
            <p:ph type="body" idx="1"/>
          </p:nvPr>
        </p:nvSpPr>
        <p:spPr>
          <a:xfrm>
            <a:off x="344500" y="381000"/>
            <a:ext cx="1928700" cy="271500"/>
          </a:xfrm>
          <a:prstGeom prst="rect">
            <a:avLst/>
          </a:prstGeom>
        </p:spPr>
        <p:txBody>
          <a:bodyPr spcFirstLastPara="1" wrap="square" lIns="91425" tIns="91425" rIns="91425" bIns="91425" anchor="t" anchorCtr="0">
            <a:normAutofit/>
          </a:bodyPr>
          <a:lstStyle>
            <a:lvl1pPr marL="457200" lvl="0" indent="-279400" rtl="0">
              <a:spcBef>
                <a:spcPts val="0"/>
              </a:spcBef>
              <a:spcAft>
                <a:spcPts val="0"/>
              </a:spcAft>
              <a:buClr>
                <a:srgbClr val="FFFFFF"/>
              </a:buClr>
              <a:buSzPts val="800"/>
              <a:buFont typeface="Google Sans"/>
              <a:buChar char="●"/>
              <a:defRPr sz="800" b="1">
                <a:solidFill>
                  <a:srgbClr val="FFFFFF"/>
                </a:solidFill>
                <a:latin typeface="Google Sans"/>
                <a:ea typeface="Google Sans"/>
                <a:cs typeface="Google Sans"/>
                <a:sym typeface="Google Sans"/>
              </a:defRPr>
            </a:lvl1pPr>
            <a:lvl2pPr marL="914400" lvl="1" indent="-279400" rtl="0">
              <a:spcBef>
                <a:spcPts val="1200"/>
              </a:spcBef>
              <a:spcAft>
                <a:spcPts val="0"/>
              </a:spcAft>
              <a:buSzPts val="800"/>
              <a:buChar char="○"/>
              <a:defRPr sz="800"/>
            </a:lvl2pPr>
            <a:lvl3pPr marL="1371600" lvl="2" indent="-279400" rtl="0">
              <a:spcBef>
                <a:spcPts val="0"/>
              </a:spcBef>
              <a:spcAft>
                <a:spcPts val="0"/>
              </a:spcAft>
              <a:buSzPts val="800"/>
              <a:buChar char="■"/>
              <a:defRPr sz="800"/>
            </a:lvl3pPr>
            <a:lvl4pPr marL="1828800" lvl="3" indent="-279400" rtl="0">
              <a:spcBef>
                <a:spcPts val="0"/>
              </a:spcBef>
              <a:spcAft>
                <a:spcPts val="0"/>
              </a:spcAft>
              <a:buSzPts val="800"/>
              <a:buChar char="●"/>
              <a:defRPr sz="800"/>
            </a:lvl4pPr>
            <a:lvl5pPr marL="2286000" lvl="4" indent="-279400" rtl="0">
              <a:spcBef>
                <a:spcPts val="0"/>
              </a:spcBef>
              <a:spcAft>
                <a:spcPts val="0"/>
              </a:spcAft>
              <a:buSzPts val="800"/>
              <a:buChar char="○"/>
              <a:defRPr sz="800"/>
            </a:lvl5pPr>
            <a:lvl6pPr marL="2743200" lvl="5" indent="-279400" rtl="0">
              <a:spcBef>
                <a:spcPts val="0"/>
              </a:spcBef>
              <a:spcAft>
                <a:spcPts val="0"/>
              </a:spcAft>
              <a:buSzPts val="800"/>
              <a:buChar char="■"/>
              <a:defRPr sz="800"/>
            </a:lvl6pPr>
            <a:lvl7pPr marL="3200400" lvl="6" indent="-279400" rtl="0">
              <a:spcBef>
                <a:spcPts val="0"/>
              </a:spcBef>
              <a:spcAft>
                <a:spcPts val="0"/>
              </a:spcAft>
              <a:buSzPts val="800"/>
              <a:buChar char="●"/>
              <a:defRPr sz="800"/>
            </a:lvl7pPr>
            <a:lvl8pPr marL="3657600" lvl="7" indent="-279400" rtl="0">
              <a:spcBef>
                <a:spcPts val="0"/>
              </a:spcBef>
              <a:spcAft>
                <a:spcPts val="0"/>
              </a:spcAft>
              <a:buSzPts val="800"/>
              <a:buChar char="○"/>
              <a:defRPr sz="800"/>
            </a:lvl8pPr>
            <a:lvl9pPr marL="4114800" lvl="8" indent="-279400" rtl="0">
              <a:spcBef>
                <a:spcPts val="0"/>
              </a:spcBef>
              <a:spcAft>
                <a:spcPts val="0"/>
              </a:spcAft>
              <a:buSzPts val="800"/>
              <a:buChar char="■"/>
              <a:defRPr sz="800"/>
            </a:lvl9pPr>
          </a:lstStyle>
          <a:p>
            <a:endParaRPr/>
          </a:p>
        </p:txBody>
      </p:sp>
      <p:sp>
        <p:nvSpPr>
          <p:cNvPr id="330" name="Google Shape;330;p40"/>
          <p:cNvSpPr txBox="1">
            <a:spLocks noGrp="1"/>
          </p:cNvSpPr>
          <p:nvPr>
            <p:ph type="body" idx="2"/>
          </p:nvPr>
        </p:nvSpPr>
        <p:spPr>
          <a:xfrm>
            <a:off x="344500" y="1876771"/>
            <a:ext cx="3055800" cy="2244300"/>
          </a:xfrm>
          <a:prstGeom prst="rect">
            <a:avLst/>
          </a:prstGeom>
          <a:noFill/>
          <a:ln>
            <a:noFill/>
          </a:ln>
        </p:spPr>
        <p:txBody>
          <a:bodyPr spcFirstLastPara="1" wrap="square" lIns="91425" tIns="91425" rIns="91425" bIns="91425" anchor="t" anchorCtr="0">
            <a:normAutofit/>
          </a:bodyPr>
          <a:lstStyle>
            <a:lvl1pPr marL="457200" marR="0" lvl="0" indent="-273050" algn="l" rtl="0">
              <a:lnSpc>
                <a:spcPct val="130000"/>
              </a:lnSpc>
              <a:spcBef>
                <a:spcPts val="0"/>
              </a:spcBef>
              <a:spcAft>
                <a:spcPts val="0"/>
              </a:spcAft>
              <a:buClr>
                <a:srgbClr val="FFFFFF"/>
              </a:buClr>
              <a:buSzPts val="700"/>
              <a:buFont typeface="Roboto"/>
              <a:buChar char="●"/>
              <a:defRPr b="0" i="0" u="none" strike="noStrike" cap="none">
                <a:solidFill>
                  <a:srgbClr val="FFFFFF"/>
                </a:solidFill>
                <a:latin typeface="Roboto"/>
                <a:ea typeface="Roboto"/>
                <a:cs typeface="Roboto"/>
                <a:sym typeface="Roboto"/>
              </a:defRPr>
            </a:lvl1pPr>
            <a:lvl2pPr marL="914400" marR="0" lvl="1" indent="-273050" algn="l" rtl="0">
              <a:lnSpc>
                <a:spcPct val="130000"/>
              </a:lnSpc>
              <a:spcBef>
                <a:spcPts val="500"/>
              </a:spcBef>
              <a:spcAft>
                <a:spcPts val="0"/>
              </a:spcAft>
              <a:buClr>
                <a:srgbClr val="FFFFFF"/>
              </a:buClr>
              <a:buSzPts val="700"/>
              <a:buFont typeface="Roboto"/>
              <a:buChar char="○"/>
              <a:defRPr b="0" i="0" u="none" strike="noStrike" cap="none">
                <a:solidFill>
                  <a:srgbClr val="FFFFFF"/>
                </a:solidFill>
                <a:latin typeface="Roboto"/>
                <a:ea typeface="Roboto"/>
                <a:cs typeface="Roboto"/>
                <a:sym typeface="Roboto"/>
              </a:defRPr>
            </a:lvl2pPr>
            <a:lvl3pPr marL="1371600" marR="0" lvl="2" indent="-317500" algn="l" rtl="0">
              <a:lnSpc>
                <a:spcPct val="130000"/>
              </a:lnSpc>
              <a:spcBef>
                <a:spcPts val="500"/>
              </a:spcBef>
              <a:spcAft>
                <a:spcPts val="0"/>
              </a:spcAft>
              <a:buClr>
                <a:srgbClr val="FFFFFF"/>
              </a:buClr>
              <a:buSzPts val="1400"/>
              <a:buFont typeface="Roboto"/>
              <a:buChar char="■"/>
              <a:defRPr b="0" i="0" u="none" strike="noStrike" cap="none">
                <a:solidFill>
                  <a:srgbClr val="FFFFFF"/>
                </a:solidFill>
                <a:latin typeface="Roboto"/>
                <a:ea typeface="Roboto"/>
                <a:cs typeface="Roboto"/>
                <a:sym typeface="Roboto"/>
              </a:defRPr>
            </a:lvl3pPr>
            <a:lvl4pPr marL="1828800" marR="0" lvl="3" indent="-317500" algn="l" rtl="0">
              <a:lnSpc>
                <a:spcPct val="130000"/>
              </a:lnSpc>
              <a:spcBef>
                <a:spcPts val="500"/>
              </a:spcBef>
              <a:spcAft>
                <a:spcPts val="0"/>
              </a:spcAft>
              <a:buClr>
                <a:srgbClr val="FFFFFF"/>
              </a:buClr>
              <a:buSzPts val="1400"/>
              <a:buFont typeface="Roboto"/>
              <a:buChar char="●"/>
              <a:defRPr b="0" i="0" u="none" strike="noStrike" cap="none">
                <a:solidFill>
                  <a:srgbClr val="FFFFFF"/>
                </a:solidFill>
                <a:latin typeface="Roboto"/>
                <a:ea typeface="Roboto"/>
                <a:cs typeface="Roboto"/>
                <a:sym typeface="Roboto"/>
              </a:defRPr>
            </a:lvl4pPr>
            <a:lvl5pPr marL="2286000" marR="0" lvl="4" indent="-317500" algn="l" rtl="0">
              <a:lnSpc>
                <a:spcPct val="130000"/>
              </a:lnSpc>
              <a:spcBef>
                <a:spcPts val="500"/>
              </a:spcBef>
              <a:spcAft>
                <a:spcPts val="0"/>
              </a:spcAft>
              <a:buClr>
                <a:srgbClr val="FFFFFF"/>
              </a:buClr>
              <a:buSzPts val="1400"/>
              <a:buFont typeface="Roboto"/>
              <a:buChar char="○"/>
              <a:defRPr b="0" i="0" u="none" strike="noStrike" cap="none">
                <a:solidFill>
                  <a:srgbClr val="FFFFFF"/>
                </a:solidFill>
                <a:latin typeface="Roboto"/>
                <a:ea typeface="Roboto"/>
                <a:cs typeface="Roboto"/>
                <a:sym typeface="Roboto"/>
              </a:defRPr>
            </a:lvl5pPr>
            <a:lvl6pPr marL="2743200" marR="0" lvl="5" indent="-317500" algn="l" rtl="0">
              <a:lnSpc>
                <a:spcPct val="130000"/>
              </a:lnSpc>
              <a:spcBef>
                <a:spcPts val="500"/>
              </a:spcBef>
              <a:spcAft>
                <a:spcPts val="0"/>
              </a:spcAft>
              <a:buClr>
                <a:srgbClr val="FFFFFF"/>
              </a:buClr>
              <a:buSzPts val="1400"/>
              <a:buFont typeface="Roboto"/>
              <a:buChar char="■"/>
              <a:defRPr b="0" i="0" u="none" strike="noStrike" cap="none">
                <a:solidFill>
                  <a:srgbClr val="FFFFFF"/>
                </a:solidFill>
                <a:latin typeface="Roboto"/>
                <a:ea typeface="Roboto"/>
                <a:cs typeface="Roboto"/>
                <a:sym typeface="Roboto"/>
              </a:defRPr>
            </a:lvl6pPr>
            <a:lvl7pPr marL="3200400" marR="0" lvl="6" indent="-317500" algn="l" rtl="0">
              <a:lnSpc>
                <a:spcPct val="130000"/>
              </a:lnSpc>
              <a:spcBef>
                <a:spcPts val="500"/>
              </a:spcBef>
              <a:spcAft>
                <a:spcPts val="0"/>
              </a:spcAft>
              <a:buClr>
                <a:srgbClr val="FFFFFF"/>
              </a:buClr>
              <a:buSzPts val="1400"/>
              <a:buFont typeface="Roboto"/>
              <a:buChar char="●"/>
              <a:defRPr b="0" i="0" u="none" strike="noStrike" cap="none">
                <a:solidFill>
                  <a:srgbClr val="FFFFFF"/>
                </a:solidFill>
                <a:latin typeface="Roboto"/>
                <a:ea typeface="Roboto"/>
                <a:cs typeface="Roboto"/>
                <a:sym typeface="Roboto"/>
              </a:defRPr>
            </a:lvl7pPr>
            <a:lvl8pPr marL="3657600" marR="0" lvl="7" indent="-317500" algn="l" rtl="0">
              <a:lnSpc>
                <a:spcPct val="130000"/>
              </a:lnSpc>
              <a:spcBef>
                <a:spcPts val="500"/>
              </a:spcBef>
              <a:spcAft>
                <a:spcPts val="0"/>
              </a:spcAft>
              <a:buClr>
                <a:srgbClr val="FFFFFF"/>
              </a:buClr>
              <a:buSzPts val="1400"/>
              <a:buFont typeface="Roboto"/>
              <a:buChar char="○"/>
              <a:defRPr b="0" i="0" u="none" strike="noStrike" cap="none">
                <a:solidFill>
                  <a:srgbClr val="FFFFFF"/>
                </a:solidFill>
                <a:latin typeface="Roboto"/>
                <a:ea typeface="Roboto"/>
                <a:cs typeface="Roboto"/>
                <a:sym typeface="Roboto"/>
              </a:defRPr>
            </a:lvl8pPr>
            <a:lvl9pPr marL="4114800" marR="0" lvl="8" indent="-317500" algn="l" rtl="0">
              <a:lnSpc>
                <a:spcPct val="130000"/>
              </a:lnSpc>
              <a:spcBef>
                <a:spcPts val="500"/>
              </a:spcBef>
              <a:spcAft>
                <a:spcPts val="500"/>
              </a:spcAft>
              <a:buClr>
                <a:srgbClr val="FFFFFF"/>
              </a:buClr>
              <a:buSzPts val="1400"/>
              <a:buFont typeface="Roboto"/>
              <a:buChar char="■"/>
              <a:defRPr b="0" i="0" u="none" strike="noStrike" cap="none">
                <a:solidFill>
                  <a:srgbClr val="FFFFFF"/>
                </a:solidFill>
                <a:latin typeface="Roboto"/>
                <a:ea typeface="Roboto"/>
                <a:cs typeface="Roboto"/>
                <a:sym typeface="Roboto"/>
              </a:defRPr>
            </a:lvl9pPr>
          </a:lstStyle>
          <a:p>
            <a:endParaRPr/>
          </a:p>
        </p:txBody>
      </p:sp>
      <p:sp>
        <p:nvSpPr>
          <p:cNvPr id="331" name="Google Shape;331;p40"/>
          <p:cNvSpPr/>
          <p:nvPr/>
        </p:nvSpPr>
        <p:spPr>
          <a:xfrm>
            <a:off x="344500" y="492975"/>
            <a:ext cx="7878600" cy="414300"/>
          </a:xfrm>
          <a:prstGeom prst="rect">
            <a:avLst/>
          </a:prstGeom>
          <a:noFill/>
          <a:ln>
            <a:noFill/>
          </a:ln>
        </p:spPr>
        <p:txBody>
          <a:bodyPr spcFirstLastPara="1" wrap="square" lIns="19050" tIns="19050" rIns="19050" bIns="19050" anchor="t" anchorCtr="0">
            <a:noAutofit/>
          </a:bodyPr>
          <a:lstStyle/>
          <a:p>
            <a:pPr marL="0" marR="0" lvl="0" indent="0" algn="l" rtl="0">
              <a:lnSpc>
                <a:spcPct val="90000"/>
              </a:lnSpc>
              <a:spcBef>
                <a:spcPts val="0"/>
              </a:spcBef>
              <a:spcAft>
                <a:spcPts val="0"/>
              </a:spcAft>
              <a:buClr>
                <a:schemeClr val="dk1"/>
              </a:buClr>
              <a:buSzPts val="1100"/>
              <a:buFont typeface="Arial"/>
              <a:buNone/>
            </a:pPr>
            <a:endParaRPr sz="2400" b="0" i="0" u="none" strike="noStrike" cap="none">
              <a:solidFill>
                <a:srgbClr val="3C4043"/>
              </a:solidFill>
              <a:latin typeface="Google Sans"/>
              <a:ea typeface="Google Sans"/>
              <a:cs typeface="Google Sans"/>
              <a:sym typeface="Google Sans"/>
            </a:endParaRPr>
          </a:p>
        </p:txBody>
      </p:sp>
      <p:sp>
        <p:nvSpPr>
          <p:cNvPr id="332" name="Google Shape;332;p40"/>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a:solidFill>
                  <a:srgbClr val="D9D9D9"/>
                </a:solidFill>
                <a:latin typeface="Roboto"/>
                <a:ea typeface="Roboto"/>
                <a:cs typeface="Roboto"/>
                <a:sym typeface="Roboto"/>
              </a:rPr>
              <a:t>Proprietary + Confidential</a:t>
            </a:r>
            <a:endParaRPr sz="600" b="0" i="0" u="none" strike="noStrike" cap="none">
              <a:solidFill>
                <a:srgbClr val="D9D9D9"/>
              </a:solidFill>
              <a:latin typeface="Roboto"/>
              <a:ea typeface="Roboto"/>
              <a:cs typeface="Roboto"/>
              <a:sym typeface="Roboto"/>
            </a:endParaRPr>
          </a:p>
        </p:txBody>
      </p:sp>
      <p:sp>
        <p:nvSpPr>
          <p:cNvPr id="333" name="Google Shape;333;p40"/>
          <p:cNvSpPr txBox="1">
            <a:spLocks noGrp="1"/>
          </p:cNvSpPr>
          <p:nvPr>
            <p:ph type="title"/>
          </p:nvPr>
        </p:nvSpPr>
        <p:spPr>
          <a:xfrm>
            <a:off x="344500" y="638200"/>
            <a:ext cx="3450600" cy="1173900"/>
          </a:xfrm>
          <a:prstGeom prst="rect">
            <a:avLst/>
          </a:prstGeom>
          <a:noFill/>
          <a:ln>
            <a:noFill/>
          </a:ln>
        </p:spPr>
        <p:txBody>
          <a:bodyPr spcFirstLastPara="1" wrap="square" lIns="91425" tIns="91425" rIns="91425" bIns="91425" anchor="b" anchorCtr="0">
            <a:normAutofit/>
          </a:bodyPr>
          <a:lstStyle>
            <a:lvl1pPr marR="0" lvl="0" algn="l" rtl="0">
              <a:lnSpc>
                <a:spcPct val="90000"/>
              </a:lnSpc>
              <a:spcBef>
                <a:spcPts val="0"/>
              </a:spcBef>
              <a:spcAft>
                <a:spcPts val="0"/>
              </a:spcAft>
              <a:buClr>
                <a:srgbClr val="FFFFFF"/>
              </a:buClr>
              <a:buSzPts val="1100"/>
              <a:buFont typeface="Arial"/>
              <a:buNone/>
              <a:defRPr sz="2400" b="0" i="0" u="none" strike="noStrike" cap="none">
                <a:solidFill>
                  <a:srgbClr val="FFFFFF"/>
                </a:solidFill>
                <a:latin typeface="Google Sans"/>
                <a:ea typeface="Google Sans"/>
                <a:cs typeface="Google Sans"/>
                <a:sym typeface="Google Sans"/>
              </a:defRPr>
            </a:lvl1pPr>
            <a:lvl2pPr marR="0" lvl="1" algn="ctr" rtl="0">
              <a:lnSpc>
                <a:spcPct val="100000"/>
              </a:lnSpc>
              <a:spcBef>
                <a:spcPts val="0"/>
              </a:spcBef>
              <a:spcAft>
                <a:spcPts val="0"/>
              </a:spcAft>
              <a:buClr>
                <a:srgbClr val="FFFFFF"/>
              </a:buClr>
              <a:buSzPts val="4200"/>
              <a:buFont typeface="Helvetica Neue Light"/>
              <a:buNone/>
              <a:defRPr sz="4200" b="0" i="0" u="none" strike="noStrike" cap="none">
                <a:solidFill>
                  <a:srgbClr val="FFFFFF"/>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FFFFFF"/>
              </a:buClr>
              <a:buSzPts val="4200"/>
              <a:buFont typeface="Helvetica Neue Light"/>
              <a:buNone/>
              <a:defRPr sz="4200" b="0" i="0" u="none" strike="noStrike" cap="none">
                <a:solidFill>
                  <a:srgbClr val="FFFFFF"/>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FFFFFF"/>
              </a:buClr>
              <a:buSzPts val="4200"/>
              <a:buFont typeface="Helvetica Neue Light"/>
              <a:buNone/>
              <a:defRPr sz="4200" b="0" i="0" u="none" strike="noStrike" cap="none">
                <a:solidFill>
                  <a:srgbClr val="FFFFFF"/>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FFFFFF"/>
              </a:buClr>
              <a:buSzPts val="4200"/>
              <a:buFont typeface="Helvetica Neue Light"/>
              <a:buNone/>
              <a:defRPr sz="4200" b="0" i="0" u="none" strike="noStrike" cap="none">
                <a:solidFill>
                  <a:srgbClr val="FFFFFF"/>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FFFFFF"/>
              </a:buClr>
              <a:buSzPts val="4200"/>
              <a:buFont typeface="Helvetica Neue Light"/>
              <a:buNone/>
              <a:defRPr sz="4200" b="0" i="0" u="none" strike="noStrike" cap="none">
                <a:solidFill>
                  <a:srgbClr val="FFFFFF"/>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FFFFFF"/>
              </a:buClr>
              <a:buSzPts val="4200"/>
              <a:buFont typeface="Helvetica Neue Light"/>
              <a:buNone/>
              <a:defRPr sz="4200" b="0" i="0" u="none" strike="noStrike" cap="none">
                <a:solidFill>
                  <a:srgbClr val="FFFFFF"/>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FFFFFF"/>
              </a:buClr>
              <a:buSzPts val="4200"/>
              <a:buFont typeface="Helvetica Neue Light"/>
              <a:buNone/>
              <a:defRPr sz="4200" b="0" i="0" u="none" strike="noStrike" cap="none">
                <a:solidFill>
                  <a:srgbClr val="FFFFFF"/>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FFFFFF"/>
              </a:buClr>
              <a:buSzPts val="4200"/>
              <a:buFont typeface="Helvetica Neue Light"/>
              <a:buNone/>
              <a:defRPr sz="4200" b="0" i="0" u="none" strike="noStrike" cap="none">
                <a:solidFill>
                  <a:srgbClr val="FFFFFF"/>
                </a:solidFill>
                <a:latin typeface="Helvetica Neue Light"/>
                <a:ea typeface="Helvetica Neue Light"/>
                <a:cs typeface="Helvetica Neue Light"/>
                <a:sym typeface="Helvetica Neue Light"/>
              </a:defRPr>
            </a:lvl9pPr>
          </a:lstStyle>
          <a:p>
            <a:endParaRPr/>
          </a:p>
        </p:txBody>
      </p:sp>
      <p:grpSp>
        <p:nvGrpSpPr>
          <p:cNvPr id="334" name="Google Shape;334;p40"/>
          <p:cNvGrpSpPr/>
          <p:nvPr/>
        </p:nvGrpSpPr>
        <p:grpSpPr>
          <a:xfrm>
            <a:off x="470195" y="4827182"/>
            <a:ext cx="1155809" cy="133875"/>
            <a:chOff x="1078650" y="2368275"/>
            <a:chExt cx="5503850" cy="637500"/>
          </a:xfrm>
        </p:grpSpPr>
        <p:sp>
          <p:nvSpPr>
            <p:cNvPr id="335" name="Google Shape;335;p40"/>
            <p:cNvSpPr/>
            <p:nvPr/>
          </p:nvSpPr>
          <p:spPr>
            <a:xfrm>
              <a:off x="1078650" y="2368275"/>
              <a:ext cx="482000" cy="494300"/>
            </a:xfrm>
            <a:custGeom>
              <a:avLst/>
              <a:gdLst/>
              <a:ahLst/>
              <a:cxnLst/>
              <a:rect l="l" t="t" r="r" b="b"/>
              <a:pathLst>
                <a:path w="19280" h="19772" extrusionOk="0">
                  <a:moveTo>
                    <a:pt x="10025" y="1"/>
                  </a:moveTo>
                  <a:cubicBezTo>
                    <a:pt x="4574" y="1"/>
                    <a:pt x="0" y="4425"/>
                    <a:pt x="0" y="9897"/>
                  </a:cubicBezTo>
                  <a:cubicBezTo>
                    <a:pt x="0" y="15347"/>
                    <a:pt x="4574" y="19772"/>
                    <a:pt x="10025" y="19772"/>
                  </a:cubicBezTo>
                  <a:cubicBezTo>
                    <a:pt x="12974" y="19772"/>
                    <a:pt x="15197" y="18810"/>
                    <a:pt x="16929" y="17014"/>
                  </a:cubicBezTo>
                  <a:cubicBezTo>
                    <a:pt x="18724" y="15219"/>
                    <a:pt x="19280" y="12718"/>
                    <a:pt x="19280" y="10688"/>
                  </a:cubicBezTo>
                  <a:cubicBezTo>
                    <a:pt x="19280" y="10068"/>
                    <a:pt x="19216" y="9469"/>
                    <a:pt x="19130" y="8999"/>
                  </a:cubicBezTo>
                  <a:lnTo>
                    <a:pt x="10046" y="8999"/>
                  </a:lnTo>
                  <a:lnTo>
                    <a:pt x="10046" y="11692"/>
                  </a:lnTo>
                  <a:lnTo>
                    <a:pt x="16501" y="11692"/>
                  </a:lnTo>
                  <a:cubicBezTo>
                    <a:pt x="16309" y="13210"/>
                    <a:pt x="15796" y="14321"/>
                    <a:pt x="15026" y="15091"/>
                  </a:cubicBezTo>
                  <a:cubicBezTo>
                    <a:pt x="14086" y="16031"/>
                    <a:pt x="12611" y="17078"/>
                    <a:pt x="10025" y="17078"/>
                  </a:cubicBezTo>
                  <a:cubicBezTo>
                    <a:pt x="6049" y="17078"/>
                    <a:pt x="2929" y="13872"/>
                    <a:pt x="2929" y="9897"/>
                  </a:cubicBezTo>
                  <a:cubicBezTo>
                    <a:pt x="2929" y="5900"/>
                    <a:pt x="6049" y="2694"/>
                    <a:pt x="10025" y="2694"/>
                  </a:cubicBezTo>
                  <a:cubicBezTo>
                    <a:pt x="12184" y="2694"/>
                    <a:pt x="13744" y="3549"/>
                    <a:pt x="14898" y="4617"/>
                  </a:cubicBezTo>
                  <a:lnTo>
                    <a:pt x="16800" y="2715"/>
                  </a:lnTo>
                  <a:cubicBezTo>
                    <a:pt x="15197" y="1176"/>
                    <a:pt x="13039" y="1"/>
                    <a:pt x="100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0"/>
            <p:cNvSpPr/>
            <p:nvPr/>
          </p:nvSpPr>
          <p:spPr>
            <a:xfrm>
              <a:off x="1581475" y="2544075"/>
              <a:ext cx="319575" cy="318500"/>
            </a:xfrm>
            <a:custGeom>
              <a:avLst/>
              <a:gdLst/>
              <a:ahLst/>
              <a:cxnLst/>
              <a:rect l="l" t="t" r="r" b="b"/>
              <a:pathLst>
                <a:path w="12783" h="12740" extrusionOk="0">
                  <a:moveTo>
                    <a:pt x="6391" y="2523"/>
                  </a:moveTo>
                  <a:cubicBezTo>
                    <a:pt x="8336" y="2523"/>
                    <a:pt x="9982" y="4083"/>
                    <a:pt x="9982" y="6370"/>
                  </a:cubicBezTo>
                  <a:cubicBezTo>
                    <a:pt x="9982" y="8636"/>
                    <a:pt x="8336"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0"/>
            <p:cNvSpPr/>
            <p:nvPr/>
          </p:nvSpPr>
          <p:spPr>
            <a:xfrm>
              <a:off x="1927200" y="2544075"/>
              <a:ext cx="319575" cy="318500"/>
            </a:xfrm>
            <a:custGeom>
              <a:avLst/>
              <a:gdLst/>
              <a:ahLst/>
              <a:cxnLst/>
              <a:rect l="l" t="t" r="r" b="b"/>
              <a:pathLst>
                <a:path w="12783" h="12740" extrusionOk="0">
                  <a:moveTo>
                    <a:pt x="6391" y="2523"/>
                  </a:moveTo>
                  <a:cubicBezTo>
                    <a:pt x="8315" y="2523"/>
                    <a:pt x="9982" y="4083"/>
                    <a:pt x="9982" y="6370"/>
                  </a:cubicBezTo>
                  <a:cubicBezTo>
                    <a:pt x="9982" y="8636"/>
                    <a:pt x="8315"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0"/>
            <p:cNvSpPr/>
            <p:nvPr/>
          </p:nvSpPr>
          <p:spPr>
            <a:xfrm>
              <a:off x="2272400" y="2544075"/>
              <a:ext cx="304600" cy="461700"/>
            </a:xfrm>
            <a:custGeom>
              <a:avLst/>
              <a:gdLst/>
              <a:ahLst/>
              <a:cxnLst/>
              <a:rect l="l" t="t" r="r" b="b"/>
              <a:pathLst>
                <a:path w="12184" h="18468" extrusionOk="0">
                  <a:moveTo>
                    <a:pt x="6348" y="2523"/>
                  </a:moveTo>
                  <a:cubicBezTo>
                    <a:pt x="8250" y="2523"/>
                    <a:pt x="9747" y="4147"/>
                    <a:pt x="9747" y="6413"/>
                  </a:cubicBezTo>
                  <a:cubicBezTo>
                    <a:pt x="9747" y="8614"/>
                    <a:pt x="8250" y="10239"/>
                    <a:pt x="6348" y="10239"/>
                  </a:cubicBezTo>
                  <a:cubicBezTo>
                    <a:pt x="4425" y="10239"/>
                    <a:pt x="2800" y="8614"/>
                    <a:pt x="2800" y="6413"/>
                  </a:cubicBezTo>
                  <a:cubicBezTo>
                    <a:pt x="2800" y="4169"/>
                    <a:pt x="4425" y="2523"/>
                    <a:pt x="6348" y="2523"/>
                  </a:cubicBezTo>
                  <a:close/>
                  <a:moveTo>
                    <a:pt x="6092" y="1"/>
                  </a:moveTo>
                  <a:cubicBezTo>
                    <a:pt x="2907" y="1"/>
                    <a:pt x="0" y="2801"/>
                    <a:pt x="0" y="6413"/>
                  </a:cubicBezTo>
                  <a:cubicBezTo>
                    <a:pt x="0" y="9982"/>
                    <a:pt x="2907" y="12740"/>
                    <a:pt x="6092" y="12740"/>
                  </a:cubicBezTo>
                  <a:cubicBezTo>
                    <a:pt x="7631" y="12740"/>
                    <a:pt x="8828" y="12077"/>
                    <a:pt x="9447" y="11307"/>
                  </a:cubicBezTo>
                  <a:lnTo>
                    <a:pt x="9554" y="11307"/>
                  </a:lnTo>
                  <a:lnTo>
                    <a:pt x="9554" y="12227"/>
                  </a:lnTo>
                  <a:cubicBezTo>
                    <a:pt x="9554" y="14663"/>
                    <a:pt x="8250" y="15967"/>
                    <a:pt x="6156" y="15967"/>
                  </a:cubicBezTo>
                  <a:cubicBezTo>
                    <a:pt x="4446" y="15967"/>
                    <a:pt x="3377" y="14727"/>
                    <a:pt x="2950" y="13680"/>
                  </a:cubicBezTo>
                  <a:lnTo>
                    <a:pt x="513" y="14706"/>
                  </a:lnTo>
                  <a:cubicBezTo>
                    <a:pt x="1197" y="16395"/>
                    <a:pt x="3057" y="18468"/>
                    <a:pt x="6156" y="18468"/>
                  </a:cubicBezTo>
                  <a:cubicBezTo>
                    <a:pt x="9426" y="18468"/>
                    <a:pt x="12183" y="16544"/>
                    <a:pt x="12183" y="11842"/>
                  </a:cubicBezTo>
                  <a:lnTo>
                    <a:pt x="12183" y="428"/>
                  </a:lnTo>
                  <a:lnTo>
                    <a:pt x="9554" y="428"/>
                  </a:lnTo>
                  <a:lnTo>
                    <a:pt x="9554" y="1433"/>
                  </a:lnTo>
                  <a:lnTo>
                    <a:pt x="9447" y="1433"/>
                  </a:lnTo>
                  <a:cubicBezTo>
                    <a:pt x="8828" y="685"/>
                    <a:pt x="7631" y="1"/>
                    <a:pt x="60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0"/>
            <p:cNvSpPr/>
            <p:nvPr/>
          </p:nvSpPr>
          <p:spPr>
            <a:xfrm>
              <a:off x="2621325" y="2384850"/>
              <a:ext cx="70025" cy="468100"/>
            </a:xfrm>
            <a:custGeom>
              <a:avLst/>
              <a:gdLst/>
              <a:ahLst/>
              <a:cxnLst/>
              <a:rect l="l" t="t" r="r" b="b"/>
              <a:pathLst>
                <a:path w="2801" h="18724" extrusionOk="0">
                  <a:moveTo>
                    <a:pt x="0" y="0"/>
                  </a:moveTo>
                  <a:lnTo>
                    <a:pt x="0" y="18724"/>
                  </a:lnTo>
                  <a:lnTo>
                    <a:pt x="2800" y="18724"/>
                  </a:lnTo>
                  <a:lnTo>
                    <a:pt x="280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0"/>
            <p:cNvSpPr/>
            <p:nvPr/>
          </p:nvSpPr>
          <p:spPr>
            <a:xfrm>
              <a:off x="2721775" y="2544075"/>
              <a:ext cx="293925" cy="318500"/>
            </a:xfrm>
            <a:custGeom>
              <a:avLst/>
              <a:gdLst/>
              <a:ahLst/>
              <a:cxnLst/>
              <a:rect l="l" t="t" r="r" b="b"/>
              <a:pathLst>
                <a:path w="11757" h="12740" extrusionOk="0">
                  <a:moveTo>
                    <a:pt x="6114" y="2459"/>
                  </a:moveTo>
                  <a:cubicBezTo>
                    <a:pt x="7225" y="2459"/>
                    <a:pt x="8166" y="3014"/>
                    <a:pt x="8465" y="3827"/>
                  </a:cubicBezTo>
                  <a:lnTo>
                    <a:pt x="2779" y="6178"/>
                  </a:lnTo>
                  <a:cubicBezTo>
                    <a:pt x="2715" y="3720"/>
                    <a:pt x="4682" y="2459"/>
                    <a:pt x="6114" y="2459"/>
                  </a:cubicBezTo>
                  <a:close/>
                  <a:moveTo>
                    <a:pt x="6007" y="1"/>
                  </a:moveTo>
                  <a:cubicBezTo>
                    <a:pt x="2737" y="1"/>
                    <a:pt x="1" y="2587"/>
                    <a:pt x="1" y="6370"/>
                  </a:cubicBezTo>
                  <a:cubicBezTo>
                    <a:pt x="1" y="9940"/>
                    <a:pt x="2715" y="12740"/>
                    <a:pt x="6327" y="12740"/>
                  </a:cubicBezTo>
                  <a:cubicBezTo>
                    <a:pt x="9256" y="12740"/>
                    <a:pt x="10944" y="10966"/>
                    <a:pt x="11628" y="9918"/>
                  </a:cubicBezTo>
                  <a:lnTo>
                    <a:pt x="9469" y="8486"/>
                  </a:lnTo>
                  <a:cubicBezTo>
                    <a:pt x="8743" y="9533"/>
                    <a:pt x="7759" y="10239"/>
                    <a:pt x="6327" y="10239"/>
                  </a:cubicBezTo>
                  <a:cubicBezTo>
                    <a:pt x="4895" y="10239"/>
                    <a:pt x="3891" y="9576"/>
                    <a:pt x="3228" y="8315"/>
                  </a:cubicBezTo>
                  <a:lnTo>
                    <a:pt x="11756" y="4788"/>
                  </a:lnTo>
                  <a:lnTo>
                    <a:pt x="11457" y="4062"/>
                  </a:lnTo>
                  <a:cubicBezTo>
                    <a:pt x="10944" y="2630"/>
                    <a:pt x="9320" y="1"/>
                    <a:pt x="6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0"/>
            <p:cNvSpPr/>
            <p:nvPr/>
          </p:nvSpPr>
          <p:spPr>
            <a:xfrm>
              <a:off x="3193625" y="2414225"/>
              <a:ext cx="206800" cy="438725"/>
            </a:xfrm>
            <a:custGeom>
              <a:avLst/>
              <a:gdLst/>
              <a:ahLst/>
              <a:cxnLst/>
              <a:rect l="l" t="t" r="r" b="b"/>
              <a:pathLst>
                <a:path w="8272" h="17549" extrusionOk="0">
                  <a:moveTo>
                    <a:pt x="6476" y="1"/>
                  </a:moveTo>
                  <a:cubicBezTo>
                    <a:pt x="5215" y="1"/>
                    <a:pt x="4189" y="386"/>
                    <a:pt x="3398" y="1112"/>
                  </a:cubicBezTo>
                  <a:cubicBezTo>
                    <a:pt x="2629" y="1839"/>
                    <a:pt x="2244" y="2822"/>
                    <a:pt x="2244" y="4040"/>
                  </a:cubicBezTo>
                  <a:lnTo>
                    <a:pt x="2244" y="5622"/>
                  </a:lnTo>
                  <a:lnTo>
                    <a:pt x="0" y="5622"/>
                  </a:lnTo>
                  <a:lnTo>
                    <a:pt x="0" y="7653"/>
                  </a:lnTo>
                  <a:lnTo>
                    <a:pt x="2244" y="7653"/>
                  </a:lnTo>
                  <a:lnTo>
                    <a:pt x="2244" y="17549"/>
                  </a:lnTo>
                  <a:lnTo>
                    <a:pt x="4467" y="17549"/>
                  </a:lnTo>
                  <a:lnTo>
                    <a:pt x="4467" y="7653"/>
                  </a:lnTo>
                  <a:lnTo>
                    <a:pt x="7588" y="7653"/>
                  </a:lnTo>
                  <a:lnTo>
                    <a:pt x="7588" y="5622"/>
                  </a:lnTo>
                  <a:lnTo>
                    <a:pt x="4467" y="5622"/>
                  </a:lnTo>
                  <a:lnTo>
                    <a:pt x="4467" y="4105"/>
                  </a:lnTo>
                  <a:cubicBezTo>
                    <a:pt x="4467" y="3442"/>
                    <a:pt x="4660" y="2929"/>
                    <a:pt x="5044" y="2587"/>
                  </a:cubicBezTo>
                  <a:cubicBezTo>
                    <a:pt x="5408" y="2224"/>
                    <a:pt x="5899" y="2053"/>
                    <a:pt x="6476" y="2053"/>
                  </a:cubicBezTo>
                  <a:cubicBezTo>
                    <a:pt x="6904" y="2053"/>
                    <a:pt x="7246" y="2117"/>
                    <a:pt x="7502" y="2245"/>
                  </a:cubicBezTo>
                  <a:lnTo>
                    <a:pt x="8272" y="321"/>
                  </a:lnTo>
                  <a:cubicBezTo>
                    <a:pt x="7780" y="108"/>
                    <a:pt x="7182" y="1"/>
                    <a:pt x="64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0"/>
            <p:cNvSpPr/>
            <p:nvPr/>
          </p:nvSpPr>
          <p:spPr>
            <a:xfrm>
              <a:off x="3397200" y="2544625"/>
              <a:ext cx="307275" cy="318475"/>
            </a:xfrm>
            <a:custGeom>
              <a:avLst/>
              <a:gdLst/>
              <a:ahLst/>
              <a:cxnLst/>
              <a:rect l="l" t="t" r="r" b="b"/>
              <a:pathLst>
                <a:path w="12291" h="12739" extrusionOk="0">
                  <a:moveTo>
                    <a:pt x="6156" y="2052"/>
                  </a:moveTo>
                  <a:cubicBezTo>
                    <a:pt x="7204" y="2052"/>
                    <a:pt x="8123" y="2458"/>
                    <a:pt x="8892" y="3227"/>
                  </a:cubicBezTo>
                  <a:cubicBezTo>
                    <a:pt x="9662" y="4018"/>
                    <a:pt x="10046" y="5066"/>
                    <a:pt x="10046" y="6369"/>
                  </a:cubicBezTo>
                  <a:cubicBezTo>
                    <a:pt x="10046" y="7673"/>
                    <a:pt x="9662" y="8721"/>
                    <a:pt x="8892" y="9511"/>
                  </a:cubicBezTo>
                  <a:cubicBezTo>
                    <a:pt x="8123" y="10281"/>
                    <a:pt x="7204" y="10687"/>
                    <a:pt x="6156" y="10687"/>
                  </a:cubicBezTo>
                  <a:cubicBezTo>
                    <a:pt x="5088" y="10687"/>
                    <a:pt x="4168" y="10281"/>
                    <a:pt x="3399" y="9511"/>
                  </a:cubicBezTo>
                  <a:cubicBezTo>
                    <a:pt x="2630" y="8721"/>
                    <a:pt x="2245" y="7673"/>
                    <a:pt x="2245" y="6369"/>
                  </a:cubicBezTo>
                  <a:cubicBezTo>
                    <a:pt x="2245" y="5066"/>
                    <a:pt x="2630" y="4018"/>
                    <a:pt x="3399" y="3227"/>
                  </a:cubicBezTo>
                  <a:cubicBezTo>
                    <a:pt x="4168" y="2458"/>
                    <a:pt x="5088" y="2052"/>
                    <a:pt x="6156" y="2052"/>
                  </a:cubicBezTo>
                  <a:close/>
                  <a:moveTo>
                    <a:pt x="6156" y="0"/>
                  </a:moveTo>
                  <a:cubicBezTo>
                    <a:pt x="4361" y="0"/>
                    <a:pt x="2886" y="620"/>
                    <a:pt x="1732" y="1817"/>
                  </a:cubicBezTo>
                  <a:cubicBezTo>
                    <a:pt x="578" y="3035"/>
                    <a:pt x="1" y="4553"/>
                    <a:pt x="1" y="6369"/>
                  </a:cubicBezTo>
                  <a:cubicBezTo>
                    <a:pt x="1" y="8186"/>
                    <a:pt x="578" y="9704"/>
                    <a:pt x="1732" y="10922"/>
                  </a:cubicBezTo>
                  <a:cubicBezTo>
                    <a:pt x="2886" y="12119"/>
                    <a:pt x="4361" y="12739"/>
                    <a:pt x="6156" y="12739"/>
                  </a:cubicBezTo>
                  <a:cubicBezTo>
                    <a:pt x="7930" y="12739"/>
                    <a:pt x="9405" y="12119"/>
                    <a:pt x="10559" y="10922"/>
                  </a:cubicBezTo>
                  <a:cubicBezTo>
                    <a:pt x="11714" y="9704"/>
                    <a:pt x="12291" y="8186"/>
                    <a:pt x="12291" y="6369"/>
                  </a:cubicBezTo>
                  <a:cubicBezTo>
                    <a:pt x="12291" y="4553"/>
                    <a:pt x="11714" y="3035"/>
                    <a:pt x="10559" y="1817"/>
                  </a:cubicBezTo>
                  <a:cubicBezTo>
                    <a:pt x="9405" y="620"/>
                    <a:pt x="7930" y="0"/>
                    <a:pt x="61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0"/>
            <p:cNvSpPr/>
            <p:nvPr/>
          </p:nvSpPr>
          <p:spPr>
            <a:xfrm>
              <a:off x="3745075" y="2547275"/>
              <a:ext cx="184375" cy="305675"/>
            </a:xfrm>
            <a:custGeom>
              <a:avLst/>
              <a:gdLst/>
              <a:ahLst/>
              <a:cxnLst/>
              <a:rect l="l" t="t" r="r" b="b"/>
              <a:pathLst>
                <a:path w="7375" h="12227" extrusionOk="0">
                  <a:moveTo>
                    <a:pt x="5686" y="1"/>
                  </a:moveTo>
                  <a:cubicBezTo>
                    <a:pt x="5023" y="1"/>
                    <a:pt x="4339" y="215"/>
                    <a:pt x="3634" y="642"/>
                  </a:cubicBezTo>
                  <a:cubicBezTo>
                    <a:pt x="2928" y="1048"/>
                    <a:pt x="2458" y="1604"/>
                    <a:pt x="2223" y="2245"/>
                  </a:cubicBezTo>
                  <a:lnTo>
                    <a:pt x="2137" y="2245"/>
                  </a:lnTo>
                  <a:lnTo>
                    <a:pt x="2137" y="300"/>
                  </a:lnTo>
                  <a:lnTo>
                    <a:pt x="0" y="300"/>
                  </a:lnTo>
                  <a:lnTo>
                    <a:pt x="0" y="12227"/>
                  </a:lnTo>
                  <a:lnTo>
                    <a:pt x="2223" y="12227"/>
                  </a:lnTo>
                  <a:lnTo>
                    <a:pt x="2223" y="5708"/>
                  </a:lnTo>
                  <a:cubicBezTo>
                    <a:pt x="2223" y="4660"/>
                    <a:pt x="2544" y="3827"/>
                    <a:pt x="3163" y="3186"/>
                  </a:cubicBezTo>
                  <a:cubicBezTo>
                    <a:pt x="3805" y="2544"/>
                    <a:pt x="4510" y="2224"/>
                    <a:pt x="5322" y="2224"/>
                  </a:cubicBezTo>
                  <a:cubicBezTo>
                    <a:pt x="5835" y="2224"/>
                    <a:pt x="6220" y="2267"/>
                    <a:pt x="6519" y="2395"/>
                  </a:cubicBezTo>
                  <a:lnTo>
                    <a:pt x="7374" y="300"/>
                  </a:lnTo>
                  <a:cubicBezTo>
                    <a:pt x="6925" y="108"/>
                    <a:pt x="6348" y="1"/>
                    <a:pt x="56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0"/>
            <p:cNvSpPr/>
            <p:nvPr/>
          </p:nvSpPr>
          <p:spPr>
            <a:xfrm>
              <a:off x="4109500" y="2416900"/>
              <a:ext cx="254900" cy="436050"/>
            </a:xfrm>
            <a:custGeom>
              <a:avLst/>
              <a:gdLst/>
              <a:ahLst/>
              <a:cxnLst/>
              <a:rect l="l" t="t" r="r" b="b"/>
              <a:pathLst>
                <a:path w="10196" h="17442" extrusionOk="0">
                  <a:moveTo>
                    <a:pt x="0" y="1"/>
                  </a:moveTo>
                  <a:lnTo>
                    <a:pt x="0" y="17442"/>
                  </a:lnTo>
                  <a:lnTo>
                    <a:pt x="10196" y="17442"/>
                  </a:lnTo>
                  <a:lnTo>
                    <a:pt x="10196" y="15304"/>
                  </a:lnTo>
                  <a:lnTo>
                    <a:pt x="2244" y="15304"/>
                  </a:lnTo>
                  <a:lnTo>
                    <a:pt x="2244" y="9769"/>
                  </a:lnTo>
                  <a:lnTo>
                    <a:pt x="9426" y="9769"/>
                  </a:lnTo>
                  <a:lnTo>
                    <a:pt x="9426" y="7674"/>
                  </a:lnTo>
                  <a:lnTo>
                    <a:pt x="2244" y="7674"/>
                  </a:lnTo>
                  <a:lnTo>
                    <a:pt x="2244" y="2138"/>
                  </a:lnTo>
                  <a:lnTo>
                    <a:pt x="10196" y="2138"/>
                  </a:lnTo>
                  <a:lnTo>
                    <a:pt x="10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0"/>
            <p:cNvSpPr/>
            <p:nvPr/>
          </p:nvSpPr>
          <p:spPr>
            <a:xfrm>
              <a:off x="4388425" y="2416900"/>
              <a:ext cx="299800" cy="446200"/>
            </a:xfrm>
            <a:custGeom>
              <a:avLst/>
              <a:gdLst/>
              <a:ahLst/>
              <a:cxnLst/>
              <a:rect l="l" t="t" r="r" b="b"/>
              <a:pathLst>
                <a:path w="11992" h="17848" extrusionOk="0">
                  <a:moveTo>
                    <a:pt x="6049" y="7161"/>
                  </a:moveTo>
                  <a:cubicBezTo>
                    <a:pt x="7097" y="7161"/>
                    <a:pt x="7994" y="7546"/>
                    <a:pt x="8742" y="8336"/>
                  </a:cubicBezTo>
                  <a:cubicBezTo>
                    <a:pt x="9469" y="9106"/>
                    <a:pt x="9854" y="10153"/>
                    <a:pt x="9854" y="11478"/>
                  </a:cubicBezTo>
                  <a:cubicBezTo>
                    <a:pt x="9854" y="12804"/>
                    <a:pt x="9469" y="13851"/>
                    <a:pt x="8742" y="14620"/>
                  </a:cubicBezTo>
                  <a:cubicBezTo>
                    <a:pt x="7994" y="15411"/>
                    <a:pt x="7097" y="15796"/>
                    <a:pt x="6049" y="15796"/>
                  </a:cubicBezTo>
                  <a:cubicBezTo>
                    <a:pt x="5002" y="15796"/>
                    <a:pt x="4104" y="15390"/>
                    <a:pt x="3356" y="14620"/>
                  </a:cubicBezTo>
                  <a:cubicBezTo>
                    <a:pt x="2608" y="13830"/>
                    <a:pt x="2245" y="12782"/>
                    <a:pt x="2245" y="11478"/>
                  </a:cubicBezTo>
                  <a:cubicBezTo>
                    <a:pt x="2245" y="10175"/>
                    <a:pt x="2608" y="9127"/>
                    <a:pt x="3356" y="8358"/>
                  </a:cubicBezTo>
                  <a:cubicBezTo>
                    <a:pt x="4104" y="7567"/>
                    <a:pt x="5002" y="7161"/>
                    <a:pt x="6049" y="7161"/>
                  </a:cubicBezTo>
                  <a:close/>
                  <a:moveTo>
                    <a:pt x="9747" y="1"/>
                  </a:moveTo>
                  <a:lnTo>
                    <a:pt x="9747" y="5515"/>
                  </a:lnTo>
                  <a:lnTo>
                    <a:pt x="9854" y="7161"/>
                  </a:lnTo>
                  <a:lnTo>
                    <a:pt x="9747" y="7161"/>
                  </a:lnTo>
                  <a:cubicBezTo>
                    <a:pt x="9384" y="6584"/>
                    <a:pt x="8849" y="6092"/>
                    <a:pt x="8123" y="5707"/>
                  </a:cubicBezTo>
                  <a:cubicBezTo>
                    <a:pt x="7396" y="5323"/>
                    <a:pt x="6584" y="5109"/>
                    <a:pt x="5686" y="5109"/>
                  </a:cubicBezTo>
                  <a:cubicBezTo>
                    <a:pt x="4126" y="5109"/>
                    <a:pt x="2800" y="5729"/>
                    <a:pt x="1689" y="6947"/>
                  </a:cubicBezTo>
                  <a:cubicBezTo>
                    <a:pt x="556" y="8166"/>
                    <a:pt x="0" y="9683"/>
                    <a:pt x="0" y="11478"/>
                  </a:cubicBezTo>
                  <a:cubicBezTo>
                    <a:pt x="0" y="13274"/>
                    <a:pt x="556" y="14791"/>
                    <a:pt x="1689" y="16010"/>
                  </a:cubicBezTo>
                  <a:cubicBezTo>
                    <a:pt x="2800" y="17228"/>
                    <a:pt x="4126" y="17848"/>
                    <a:pt x="5686" y="17848"/>
                  </a:cubicBezTo>
                  <a:cubicBezTo>
                    <a:pt x="6584" y="17848"/>
                    <a:pt x="7396" y="17634"/>
                    <a:pt x="8123" y="17249"/>
                  </a:cubicBezTo>
                  <a:cubicBezTo>
                    <a:pt x="8849" y="16865"/>
                    <a:pt x="9384" y="16373"/>
                    <a:pt x="9747" y="15796"/>
                  </a:cubicBezTo>
                  <a:lnTo>
                    <a:pt x="9854" y="15796"/>
                  </a:lnTo>
                  <a:lnTo>
                    <a:pt x="9854" y="17442"/>
                  </a:lnTo>
                  <a:lnTo>
                    <a:pt x="11991" y="17442"/>
                  </a:lnTo>
                  <a:lnTo>
                    <a:pt x="119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0"/>
            <p:cNvSpPr/>
            <p:nvPr/>
          </p:nvSpPr>
          <p:spPr>
            <a:xfrm>
              <a:off x="4743225" y="2554775"/>
              <a:ext cx="264525" cy="308325"/>
            </a:xfrm>
            <a:custGeom>
              <a:avLst/>
              <a:gdLst/>
              <a:ahLst/>
              <a:cxnLst/>
              <a:rect l="l" t="t" r="r" b="b"/>
              <a:pathLst>
                <a:path w="10581" h="12333" extrusionOk="0">
                  <a:moveTo>
                    <a:pt x="1" y="0"/>
                  </a:moveTo>
                  <a:lnTo>
                    <a:pt x="1" y="7310"/>
                  </a:lnTo>
                  <a:cubicBezTo>
                    <a:pt x="1" y="8828"/>
                    <a:pt x="386" y="10046"/>
                    <a:pt x="1155" y="10965"/>
                  </a:cubicBezTo>
                  <a:cubicBezTo>
                    <a:pt x="1924" y="11863"/>
                    <a:pt x="3057" y="12333"/>
                    <a:pt x="4554" y="12333"/>
                  </a:cubicBezTo>
                  <a:cubicBezTo>
                    <a:pt x="5344" y="12333"/>
                    <a:pt x="6071" y="12119"/>
                    <a:pt x="6776" y="11734"/>
                  </a:cubicBezTo>
                  <a:cubicBezTo>
                    <a:pt x="7482" y="11328"/>
                    <a:pt x="7995" y="10837"/>
                    <a:pt x="8337" y="10281"/>
                  </a:cubicBezTo>
                  <a:lnTo>
                    <a:pt x="8422" y="10281"/>
                  </a:lnTo>
                  <a:lnTo>
                    <a:pt x="8422" y="11927"/>
                  </a:lnTo>
                  <a:lnTo>
                    <a:pt x="10581" y="11927"/>
                  </a:lnTo>
                  <a:lnTo>
                    <a:pt x="10581" y="0"/>
                  </a:lnTo>
                  <a:lnTo>
                    <a:pt x="8337" y="0"/>
                  </a:lnTo>
                  <a:lnTo>
                    <a:pt x="8337" y="6583"/>
                  </a:lnTo>
                  <a:cubicBezTo>
                    <a:pt x="8337" y="7545"/>
                    <a:pt x="8037" y="8400"/>
                    <a:pt x="7460" y="9148"/>
                  </a:cubicBezTo>
                  <a:cubicBezTo>
                    <a:pt x="6862" y="9896"/>
                    <a:pt x="6114" y="10281"/>
                    <a:pt x="5195" y="10281"/>
                  </a:cubicBezTo>
                  <a:cubicBezTo>
                    <a:pt x="3228" y="10281"/>
                    <a:pt x="2245" y="9170"/>
                    <a:pt x="2245" y="6947"/>
                  </a:cubicBezTo>
                  <a:lnTo>
                    <a:pt x="22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0"/>
            <p:cNvSpPr/>
            <p:nvPr/>
          </p:nvSpPr>
          <p:spPr>
            <a:xfrm>
              <a:off x="5048350" y="2544625"/>
              <a:ext cx="286425" cy="318475"/>
            </a:xfrm>
            <a:custGeom>
              <a:avLst/>
              <a:gdLst/>
              <a:ahLst/>
              <a:cxnLst/>
              <a:rect l="l" t="t" r="r" b="b"/>
              <a:pathLst>
                <a:path w="11457" h="12739" extrusionOk="0">
                  <a:moveTo>
                    <a:pt x="6135" y="0"/>
                  </a:moveTo>
                  <a:cubicBezTo>
                    <a:pt x="4361" y="0"/>
                    <a:pt x="2886" y="620"/>
                    <a:pt x="1732" y="1817"/>
                  </a:cubicBezTo>
                  <a:cubicBezTo>
                    <a:pt x="578" y="3035"/>
                    <a:pt x="0" y="4553"/>
                    <a:pt x="0" y="6369"/>
                  </a:cubicBezTo>
                  <a:cubicBezTo>
                    <a:pt x="0" y="8186"/>
                    <a:pt x="578" y="9704"/>
                    <a:pt x="1732" y="10922"/>
                  </a:cubicBezTo>
                  <a:cubicBezTo>
                    <a:pt x="2886" y="12119"/>
                    <a:pt x="4361" y="12739"/>
                    <a:pt x="6135" y="12739"/>
                  </a:cubicBezTo>
                  <a:cubicBezTo>
                    <a:pt x="7481" y="12739"/>
                    <a:pt x="8593" y="12397"/>
                    <a:pt x="9491" y="11734"/>
                  </a:cubicBezTo>
                  <a:cubicBezTo>
                    <a:pt x="10388" y="11093"/>
                    <a:pt x="11051" y="10260"/>
                    <a:pt x="11457" y="9298"/>
                  </a:cubicBezTo>
                  <a:lnTo>
                    <a:pt x="9448" y="8443"/>
                  </a:lnTo>
                  <a:cubicBezTo>
                    <a:pt x="8828" y="9939"/>
                    <a:pt x="7674" y="10687"/>
                    <a:pt x="5985" y="10687"/>
                  </a:cubicBezTo>
                  <a:cubicBezTo>
                    <a:pt x="5002" y="10687"/>
                    <a:pt x="4126" y="10281"/>
                    <a:pt x="3378" y="9469"/>
                  </a:cubicBezTo>
                  <a:cubicBezTo>
                    <a:pt x="2629" y="8656"/>
                    <a:pt x="2245" y="7631"/>
                    <a:pt x="2245" y="6369"/>
                  </a:cubicBezTo>
                  <a:cubicBezTo>
                    <a:pt x="2245" y="5108"/>
                    <a:pt x="2629" y="4082"/>
                    <a:pt x="3378" y="3270"/>
                  </a:cubicBezTo>
                  <a:cubicBezTo>
                    <a:pt x="4126" y="2458"/>
                    <a:pt x="5002" y="2052"/>
                    <a:pt x="5985" y="2052"/>
                  </a:cubicBezTo>
                  <a:cubicBezTo>
                    <a:pt x="7610" y="2052"/>
                    <a:pt x="8721" y="2800"/>
                    <a:pt x="9341" y="4296"/>
                  </a:cubicBezTo>
                  <a:lnTo>
                    <a:pt x="11371" y="3441"/>
                  </a:lnTo>
                  <a:cubicBezTo>
                    <a:pt x="10965" y="2458"/>
                    <a:pt x="10324" y="1624"/>
                    <a:pt x="9448" y="983"/>
                  </a:cubicBezTo>
                  <a:cubicBezTo>
                    <a:pt x="8571" y="342"/>
                    <a:pt x="7481" y="0"/>
                    <a:pt x="61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0"/>
            <p:cNvSpPr/>
            <p:nvPr/>
          </p:nvSpPr>
          <p:spPr>
            <a:xfrm>
              <a:off x="5358800" y="2544625"/>
              <a:ext cx="265600" cy="318475"/>
            </a:xfrm>
            <a:custGeom>
              <a:avLst/>
              <a:gdLst/>
              <a:ahLst/>
              <a:cxnLst/>
              <a:rect l="l" t="t" r="r" b="b"/>
              <a:pathLst>
                <a:path w="10624" h="12739" extrusionOk="0">
                  <a:moveTo>
                    <a:pt x="5644" y="6412"/>
                  </a:moveTo>
                  <a:cubicBezTo>
                    <a:pt x="6905" y="6412"/>
                    <a:pt x="7845" y="6669"/>
                    <a:pt x="8486" y="7203"/>
                  </a:cubicBezTo>
                  <a:cubicBezTo>
                    <a:pt x="8486" y="8144"/>
                    <a:pt x="8102" y="8956"/>
                    <a:pt x="7353" y="9640"/>
                  </a:cubicBezTo>
                  <a:cubicBezTo>
                    <a:pt x="6605" y="10345"/>
                    <a:pt x="5750" y="10687"/>
                    <a:pt x="4831" y="10687"/>
                  </a:cubicBezTo>
                  <a:cubicBezTo>
                    <a:pt x="4190" y="10687"/>
                    <a:pt x="3613" y="10516"/>
                    <a:pt x="3100" y="10174"/>
                  </a:cubicBezTo>
                  <a:cubicBezTo>
                    <a:pt x="2608" y="9832"/>
                    <a:pt x="2352" y="9362"/>
                    <a:pt x="2352" y="8785"/>
                  </a:cubicBezTo>
                  <a:cubicBezTo>
                    <a:pt x="2352" y="8144"/>
                    <a:pt x="2630" y="7588"/>
                    <a:pt x="3185" y="7118"/>
                  </a:cubicBezTo>
                  <a:cubicBezTo>
                    <a:pt x="3720" y="6647"/>
                    <a:pt x="4553" y="6412"/>
                    <a:pt x="5644" y="6412"/>
                  </a:cubicBezTo>
                  <a:close/>
                  <a:moveTo>
                    <a:pt x="5323" y="0"/>
                  </a:moveTo>
                  <a:cubicBezTo>
                    <a:pt x="3998" y="0"/>
                    <a:pt x="2908" y="321"/>
                    <a:pt x="2095" y="919"/>
                  </a:cubicBezTo>
                  <a:cubicBezTo>
                    <a:pt x="1283" y="1539"/>
                    <a:pt x="749" y="2202"/>
                    <a:pt x="471" y="2907"/>
                  </a:cubicBezTo>
                  <a:lnTo>
                    <a:pt x="2523" y="3783"/>
                  </a:lnTo>
                  <a:cubicBezTo>
                    <a:pt x="2715" y="3249"/>
                    <a:pt x="3079" y="2821"/>
                    <a:pt x="3592" y="2522"/>
                  </a:cubicBezTo>
                  <a:cubicBezTo>
                    <a:pt x="4126" y="2202"/>
                    <a:pt x="4724" y="2052"/>
                    <a:pt x="5366" y="2052"/>
                  </a:cubicBezTo>
                  <a:cubicBezTo>
                    <a:pt x="6242" y="2052"/>
                    <a:pt x="6990" y="2330"/>
                    <a:pt x="7589" y="2843"/>
                  </a:cubicBezTo>
                  <a:cubicBezTo>
                    <a:pt x="8187" y="3377"/>
                    <a:pt x="8486" y="4082"/>
                    <a:pt x="8486" y="4959"/>
                  </a:cubicBezTo>
                  <a:lnTo>
                    <a:pt x="8486" y="5301"/>
                  </a:lnTo>
                  <a:cubicBezTo>
                    <a:pt x="7653" y="4809"/>
                    <a:pt x="6563" y="4574"/>
                    <a:pt x="5237" y="4574"/>
                  </a:cubicBezTo>
                  <a:cubicBezTo>
                    <a:pt x="3763" y="4574"/>
                    <a:pt x="2523" y="4937"/>
                    <a:pt x="1518" y="5686"/>
                  </a:cubicBezTo>
                  <a:cubicBezTo>
                    <a:pt x="514" y="6412"/>
                    <a:pt x="1" y="7438"/>
                    <a:pt x="1" y="8742"/>
                  </a:cubicBezTo>
                  <a:cubicBezTo>
                    <a:pt x="1" y="9939"/>
                    <a:pt x="428" y="10901"/>
                    <a:pt x="1283" y="11627"/>
                  </a:cubicBezTo>
                  <a:cubicBezTo>
                    <a:pt x="2138" y="12354"/>
                    <a:pt x="3207" y="12739"/>
                    <a:pt x="4468" y="12739"/>
                  </a:cubicBezTo>
                  <a:cubicBezTo>
                    <a:pt x="6199" y="12739"/>
                    <a:pt x="7503" y="12055"/>
                    <a:pt x="8401" y="10687"/>
                  </a:cubicBezTo>
                  <a:lnTo>
                    <a:pt x="8486" y="10687"/>
                  </a:lnTo>
                  <a:lnTo>
                    <a:pt x="8486" y="12333"/>
                  </a:lnTo>
                  <a:lnTo>
                    <a:pt x="10624" y="12333"/>
                  </a:lnTo>
                  <a:lnTo>
                    <a:pt x="10624" y="5130"/>
                  </a:lnTo>
                  <a:cubicBezTo>
                    <a:pt x="10624" y="3505"/>
                    <a:pt x="10132" y="2244"/>
                    <a:pt x="9127" y="1347"/>
                  </a:cubicBezTo>
                  <a:cubicBezTo>
                    <a:pt x="8123" y="449"/>
                    <a:pt x="6840" y="0"/>
                    <a:pt x="5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0"/>
            <p:cNvSpPr/>
            <p:nvPr/>
          </p:nvSpPr>
          <p:spPr>
            <a:xfrm>
              <a:off x="5648425" y="2463400"/>
              <a:ext cx="194000" cy="394375"/>
            </a:xfrm>
            <a:custGeom>
              <a:avLst/>
              <a:gdLst/>
              <a:ahLst/>
              <a:cxnLst/>
              <a:rect l="l" t="t" r="r" b="b"/>
              <a:pathLst>
                <a:path w="7760" h="15775" extrusionOk="0">
                  <a:moveTo>
                    <a:pt x="2095" y="0"/>
                  </a:moveTo>
                  <a:lnTo>
                    <a:pt x="2095" y="3655"/>
                  </a:lnTo>
                  <a:lnTo>
                    <a:pt x="1" y="3655"/>
                  </a:lnTo>
                  <a:lnTo>
                    <a:pt x="1" y="5686"/>
                  </a:lnTo>
                  <a:lnTo>
                    <a:pt x="2095" y="5686"/>
                  </a:lnTo>
                  <a:lnTo>
                    <a:pt x="2095" y="11948"/>
                  </a:lnTo>
                  <a:cubicBezTo>
                    <a:pt x="2095" y="13167"/>
                    <a:pt x="2437" y="14128"/>
                    <a:pt x="3078" y="14791"/>
                  </a:cubicBezTo>
                  <a:cubicBezTo>
                    <a:pt x="3741" y="15454"/>
                    <a:pt x="4703" y="15774"/>
                    <a:pt x="5943" y="15774"/>
                  </a:cubicBezTo>
                  <a:cubicBezTo>
                    <a:pt x="6669" y="15774"/>
                    <a:pt x="7268" y="15667"/>
                    <a:pt x="7759" y="15475"/>
                  </a:cubicBezTo>
                  <a:lnTo>
                    <a:pt x="6968" y="13551"/>
                  </a:lnTo>
                  <a:cubicBezTo>
                    <a:pt x="6691" y="13680"/>
                    <a:pt x="6349" y="13744"/>
                    <a:pt x="5943" y="13744"/>
                  </a:cubicBezTo>
                  <a:cubicBezTo>
                    <a:pt x="4874" y="13744"/>
                    <a:pt x="4339" y="13081"/>
                    <a:pt x="4339" y="11777"/>
                  </a:cubicBezTo>
                  <a:lnTo>
                    <a:pt x="4339" y="5686"/>
                  </a:lnTo>
                  <a:lnTo>
                    <a:pt x="7268" y="5686"/>
                  </a:lnTo>
                  <a:lnTo>
                    <a:pt x="7268" y="3655"/>
                  </a:lnTo>
                  <a:lnTo>
                    <a:pt x="4339" y="3655"/>
                  </a:lnTo>
                  <a:lnTo>
                    <a:pt x="43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0"/>
            <p:cNvSpPr/>
            <p:nvPr/>
          </p:nvSpPr>
          <p:spPr>
            <a:xfrm>
              <a:off x="5861100" y="2412100"/>
              <a:ext cx="79100" cy="440850"/>
            </a:xfrm>
            <a:custGeom>
              <a:avLst/>
              <a:gdLst/>
              <a:ahLst/>
              <a:cxnLst/>
              <a:rect l="l" t="t" r="r" b="b"/>
              <a:pathLst>
                <a:path w="3164" h="17634" extrusionOk="0">
                  <a:moveTo>
                    <a:pt x="1582" y="0"/>
                  </a:moveTo>
                  <a:cubicBezTo>
                    <a:pt x="1155" y="0"/>
                    <a:pt x="770" y="150"/>
                    <a:pt x="471" y="471"/>
                  </a:cubicBezTo>
                  <a:cubicBezTo>
                    <a:pt x="150" y="770"/>
                    <a:pt x="0" y="1133"/>
                    <a:pt x="0" y="1582"/>
                  </a:cubicBezTo>
                  <a:cubicBezTo>
                    <a:pt x="0" y="2031"/>
                    <a:pt x="150" y="2394"/>
                    <a:pt x="471" y="2693"/>
                  </a:cubicBezTo>
                  <a:cubicBezTo>
                    <a:pt x="770" y="3014"/>
                    <a:pt x="1155" y="3164"/>
                    <a:pt x="1582" y="3164"/>
                  </a:cubicBezTo>
                  <a:cubicBezTo>
                    <a:pt x="2031" y="3164"/>
                    <a:pt x="2394" y="3014"/>
                    <a:pt x="2715" y="2693"/>
                  </a:cubicBezTo>
                  <a:cubicBezTo>
                    <a:pt x="3014" y="2394"/>
                    <a:pt x="3164" y="2031"/>
                    <a:pt x="3164" y="1582"/>
                  </a:cubicBezTo>
                  <a:cubicBezTo>
                    <a:pt x="3164" y="1133"/>
                    <a:pt x="3014" y="770"/>
                    <a:pt x="2715" y="471"/>
                  </a:cubicBezTo>
                  <a:cubicBezTo>
                    <a:pt x="2394" y="150"/>
                    <a:pt x="2031" y="0"/>
                    <a:pt x="1582" y="0"/>
                  </a:cubicBezTo>
                  <a:close/>
                  <a:moveTo>
                    <a:pt x="471" y="5707"/>
                  </a:moveTo>
                  <a:lnTo>
                    <a:pt x="471" y="17634"/>
                  </a:lnTo>
                  <a:lnTo>
                    <a:pt x="2715" y="17634"/>
                  </a:lnTo>
                  <a:lnTo>
                    <a:pt x="2715" y="57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0"/>
            <p:cNvSpPr/>
            <p:nvPr/>
          </p:nvSpPr>
          <p:spPr>
            <a:xfrm>
              <a:off x="5970650" y="2544625"/>
              <a:ext cx="306725" cy="318475"/>
            </a:xfrm>
            <a:custGeom>
              <a:avLst/>
              <a:gdLst/>
              <a:ahLst/>
              <a:cxnLst/>
              <a:rect l="l" t="t" r="r" b="b"/>
              <a:pathLst>
                <a:path w="12269" h="12739" extrusionOk="0">
                  <a:moveTo>
                    <a:pt x="6134" y="2052"/>
                  </a:moveTo>
                  <a:cubicBezTo>
                    <a:pt x="7182" y="2052"/>
                    <a:pt x="8101" y="2458"/>
                    <a:pt x="8870" y="3227"/>
                  </a:cubicBezTo>
                  <a:cubicBezTo>
                    <a:pt x="9640" y="4018"/>
                    <a:pt x="10025" y="5066"/>
                    <a:pt x="10025" y="6369"/>
                  </a:cubicBezTo>
                  <a:cubicBezTo>
                    <a:pt x="10025" y="7673"/>
                    <a:pt x="9640" y="8721"/>
                    <a:pt x="8870" y="9511"/>
                  </a:cubicBezTo>
                  <a:cubicBezTo>
                    <a:pt x="8101" y="10281"/>
                    <a:pt x="7182" y="10687"/>
                    <a:pt x="6134" y="10687"/>
                  </a:cubicBezTo>
                  <a:cubicBezTo>
                    <a:pt x="5087" y="10687"/>
                    <a:pt x="4168" y="10281"/>
                    <a:pt x="3399" y="9511"/>
                  </a:cubicBezTo>
                  <a:cubicBezTo>
                    <a:pt x="2629" y="8721"/>
                    <a:pt x="2244" y="7673"/>
                    <a:pt x="2244" y="6369"/>
                  </a:cubicBezTo>
                  <a:cubicBezTo>
                    <a:pt x="2244" y="5066"/>
                    <a:pt x="2629" y="4018"/>
                    <a:pt x="3399" y="3227"/>
                  </a:cubicBezTo>
                  <a:cubicBezTo>
                    <a:pt x="4168" y="2458"/>
                    <a:pt x="5087" y="2052"/>
                    <a:pt x="6134" y="2052"/>
                  </a:cubicBezTo>
                  <a:close/>
                  <a:moveTo>
                    <a:pt x="6134" y="0"/>
                  </a:moveTo>
                  <a:cubicBezTo>
                    <a:pt x="4339" y="0"/>
                    <a:pt x="2886" y="620"/>
                    <a:pt x="1731" y="1817"/>
                  </a:cubicBezTo>
                  <a:cubicBezTo>
                    <a:pt x="577" y="3035"/>
                    <a:pt x="0" y="4553"/>
                    <a:pt x="0" y="6369"/>
                  </a:cubicBezTo>
                  <a:cubicBezTo>
                    <a:pt x="0" y="8186"/>
                    <a:pt x="577" y="9704"/>
                    <a:pt x="1731" y="10922"/>
                  </a:cubicBezTo>
                  <a:cubicBezTo>
                    <a:pt x="2886" y="12119"/>
                    <a:pt x="4339" y="12739"/>
                    <a:pt x="6134" y="12739"/>
                  </a:cubicBezTo>
                  <a:cubicBezTo>
                    <a:pt x="7930" y="12739"/>
                    <a:pt x="9383" y="12119"/>
                    <a:pt x="10537" y="10922"/>
                  </a:cubicBezTo>
                  <a:cubicBezTo>
                    <a:pt x="11692" y="9704"/>
                    <a:pt x="12269" y="8186"/>
                    <a:pt x="12269" y="6369"/>
                  </a:cubicBezTo>
                  <a:cubicBezTo>
                    <a:pt x="12269" y="4553"/>
                    <a:pt x="11692" y="3035"/>
                    <a:pt x="10537" y="1817"/>
                  </a:cubicBezTo>
                  <a:cubicBezTo>
                    <a:pt x="9383" y="620"/>
                    <a:pt x="7930" y="0"/>
                    <a:pt x="6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0"/>
            <p:cNvSpPr/>
            <p:nvPr/>
          </p:nvSpPr>
          <p:spPr>
            <a:xfrm>
              <a:off x="6317975" y="2544625"/>
              <a:ext cx="264525" cy="308325"/>
            </a:xfrm>
            <a:custGeom>
              <a:avLst/>
              <a:gdLst/>
              <a:ahLst/>
              <a:cxnLst/>
              <a:rect l="l" t="t" r="r" b="b"/>
              <a:pathLst>
                <a:path w="10581" h="12333" extrusionOk="0">
                  <a:moveTo>
                    <a:pt x="6028" y="0"/>
                  </a:moveTo>
                  <a:cubicBezTo>
                    <a:pt x="5215" y="0"/>
                    <a:pt x="4467" y="214"/>
                    <a:pt x="3783" y="598"/>
                  </a:cubicBezTo>
                  <a:cubicBezTo>
                    <a:pt x="3078" y="1005"/>
                    <a:pt x="2565" y="1496"/>
                    <a:pt x="2245" y="2052"/>
                  </a:cubicBezTo>
                  <a:lnTo>
                    <a:pt x="2138" y="2052"/>
                  </a:lnTo>
                  <a:lnTo>
                    <a:pt x="2138" y="406"/>
                  </a:lnTo>
                  <a:lnTo>
                    <a:pt x="0" y="406"/>
                  </a:lnTo>
                  <a:lnTo>
                    <a:pt x="0" y="12333"/>
                  </a:lnTo>
                  <a:lnTo>
                    <a:pt x="2245" y="12333"/>
                  </a:lnTo>
                  <a:lnTo>
                    <a:pt x="2245" y="5728"/>
                  </a:lnTo>
                  <a:cubicBezTo>
                    <a:pt x="2245" y="4766"/>
                    <a:pt x="2544" y="3911"/>
                    <a:pt x="3121" y="3163"/>
                  </a:cubicBezTo>
                  <a:cubicBezTo>
                    <a:pt x="3698" y="2437"/>
                    <a:pt x="4467" y="2052"/>
                    <a:pt x="5386" y="2052"/>
                  </a:cubicBezTo>
                  <a:cubicBezTo>
                    <a:pt x="7353" y="2052"/>
                    <a:pt x="8336" y="3163"/>
                    <a:pt x="8336" y="5365"/>
                  </a:cubicBezTo>
                  <a:lnTo>
                    <a:pt x="8336" y="12333"/>
                  </a:lnTo>
                  <a:lnTo>
                    <a:pt x="10580" y="12333"/>
                  </a:lnTo>
                  <a:lnTo>
                    <a:pt x="10580" y="5023"/>
                  </a:lnTo>
                  <a:cubicBezTo>
                    <a:pt x="10580" y="3505"/>
                    <a:pt x="10196" y="2287"/>
                    <a:pt x="9405" y="1368"/>
                  </a:cubicBezTo>
                  <a:cubicBezTo>
                    <a:pt x="8635" y="470"/>
                    <a:pt x="7503" y="0"/>
                    <a:pt x="6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05_Content">
  <p:cSld name="CUSTOM_2_3">
    <p:spTree>
      <p:nvGrpSpPr>
        <p:cNvPr id="1" name="Shape 353"/>
        <p:cNvGrpSpPr/>
        <p:nvPr/>
      </p:nvGrpSpPr>
      <p:grpSpPr>
        <a:xfrm>
          <a:off x="0" y="0"/>
          <a:ext cx="0" cy="0"/>
          <a:chOff x="0" y="0"/>
          <a:chExt cx="0" cy="0"/>
        </a:xfrm>
      </p:grpSpPr>
      <p:sp>
        <p:nvSpPr>
          <p:cNvPr id="354" name="Google Shape;354;p41"/>
          <p:cNvSpPr txBox="1">
            <a:spLocks noGrp="1"/>
          </p:cNvSpPr>
          <p:nvPr>
            <p:ph type="body" idx="1"/>
          </p:nvPr>
        </p:nvSpPr>
        <p:spPr>
          <a:xfrm>
            <a:off x="370175" y="138125"/>
            <a:ext cx="3219300" cy="239700"/>
          </a:xfrm>
          <a:prstGeom prst="rect">
            <a:avLst/>
          </a:prstGeom>
        </p:spPr>
        <p:txBody>
          <a:bodyPr spcFirstLastPara="1" wrap="square" lIns="91425" tIns="91425" rIns="91425" bIns="91425" anchor="t" anchorCtr="0">
            <a:normAutofit/>
          </a:bodyPr>
          <a:lstStyle>
            <a:lvl1pPr marL="457200" lvl="0" indent="-279400" rtl="0">
              <a:spcBef>
                <a:spcPts val="0"/>
              </a:spcBef>
              <a:spcAft>
                <a:spcPts val="0"/>
              </a:spcAft>
              <a:buClr>
                <a:schemeClr val="accent1"/>
              </a:buClr>
              <a:buSzPts val="800"/>
              <a:buFont typeface="Google Sans"/>
              <a:buChar char="●"/>
              <a:defRPr sz="800" b="1">
                <a:solidFill>
                  <a:schemeClr val="accent1"/>
                </a:solidFill>
                <a:latin typeface="Google Sans"/>
                <a:ea typeface="Google Sans"/>
                <a:cs typeface="Google Sans"/>
                <a:sym typeface="Google Sans"/>
              </a:defRPr>
            </a:lvl1pPr>
            <a:lvl2pPr marL="914400" lvl="1" indent="-279400" rtl="0">
              <a:spcBef>
                <a:spcPts val="1200"/>
              </a:spcBef>
              <a:spcAft>
                <a:spcPts val="0"/>
              </a:spcAft>
              <a:buClr>
                <a:schemeClr val="accent1"/>
              </a:buClr>
              <a:buSzPts val="800"/>
              <a:buFont typeface="Google Sans"/>
              <a:buChar char="○"/>
              <a:defRPr sz="800" b="1">
                <a:solidFill>
                  <a:schemeClr val="accent1"/>
                </a:solidFill>
                <a:latin typeface="Google Sans"/>
                <a:ea typeface="Google Sans"/>
                <a:cs typeface="Google Sans"/>
                <a:sym typeface="Google Sans"/>
              </a:defRPr>
            </a:lvl2pPr>
            <a:lvl3pPr marL="1371600" lvl="2" indent="-279400" rtl="0">
              <a:spcBef>
                <a:spcPts val="1200"/>
              </a:spcBef>
              <a:spcAft>
                <a:spcPts val="0"/>
              </a:spcAft>
              <a:buClr>
                <a:schemeClr val="accent1"/>
              </a:buClr>
              <a:buSzPts val="800"/>
              <a:buFont typeface="Google Sans"/>
              <a:buChar char="■"/>
              <a:defRPr sz="800" b="1">
                <a:solidFill>
                  <a:schemeClr val="accent1"/>
                </a:solidFill>
                <a:latin typeface="Google Sans"/>
                <a:ea typeface="Google Sans"/>
                <a:cs typeface="Google Sans"/>
                <a:sym typeface="Google Sans"/>
              </a:defRPr>
            </a:lvl3pPr>
            <a:lvl4pPr marL="1828800" lvl="3" indent="-279400" rtl="0">
              <a:spcBef>
                <a:spcPts val="1200"/>
              </a:spcBef>
              <a:spcAft>
                <a:spcPts val="0"/>
              </a:spcAft>
              <a:buClr>
                <a:schemeClr val="accent1"/>
              </a:buClr>
              <a:buSzPts val="800"/>
              <a:buFont typeface="Google Sans"/>
              <a:buChar char="●"/>
              <a:defRPr sz="800" b="1">
                <a:solidFill>
                  <a:schemeClr val="accent1"/>
                </a:solidFill>
                <a:latin typeface="Google Sans"/>
                <a:ea typeface="Google Sans"/>
                <a:cs typeface="Google Sans"/>
                <a:sym typeface="Google Sans"/>
              </a:defRPr>
            </a:lvl4pPr>
            <a:lvl5pPr marL="2286000" lvl="4" indent="-279400" rtl="0">
              <a:spcBef>
                <a:spcPts val="1200"/>
              </a:spcBef>
              <a:spcAft>
                <a:spcPts val="0"/>
              </a:spcAft>
              <a:buClr>
                <a:schemeClr val="accent1"/>
              </a:buClr>
              <a:buSzPts val="800"/>
              <a:buFont typeface="Google Sans"/>
              <a:buChar char="○"/>
              <a:defRPr sz="800" b="1">
                <a:solidFill>
                  <a:schemeClr val="accent1"/>
                </a:solidFill>
                <a:latin typeface="Google Sans"/>
                <a:ea typeface="Google Sans"/>
                <a:cs typeface="Google Sans"/>
                <a:sym typeface="Google Sans"/>
              </a:defRPr>
            </a:lvl5pPr>
            <a:lvl6pPr marL="2743200" lvl="5" indent="-279400" rtl="0">
              <a:spcBef>
                <a:spcPts val="1200"/>
              </a:spcBef>
              <a:spcAft>
                <a:spcPts val="0"/>
              </a:spcAft>
              <a:buClr>
                <a:schemeClr val="accent1"/>
              </a:buClr>
              <a:buSzPts val="800"/>
              <a:buFont typeface="Google Sans"/>
              <a:buChar char="■"/>
              <a:defRPr sz="800" b="1">
                <a:solidFill>
                  <a:schemeClr val="accent1"/>
                </a:solidFill>
                <a:latin typeface="Google Sans"/>
                <a:ea typeface="Google Sans"/>
                <a:cs typeface="Google Sans"/>
                <a:sym typeface="Google Sans"/>
              </a:defRPr>
            </a:lvl6pPr>
            <a:lvl7pPr marL="3200400" lvl="6" indent="-279400" rtl="0">
              <a:spcBef>
                <a:spcPts val="1200"/>
              </a:spcBef>
              <a:spcAft>
                <a:spcPts val="0"/>
              </a:spcAft>
              <a:buClr>
                <a:schemeClr val="accent1"/>
              </a:buClr>
              <a:buSzPts val="800"/>
              <a:buFont typeface="Google Sans"/>
              <a:buChar char="●"/>
              <a:defRPr sz="800" b="1">
                <a:solidFill>
                  <a:schemeClr val="accent1"/>
                </a:solidFill>
                <a:latin typeface="Google Sans"/>
                <a:ea typeface="Google Sans"/>
                <a:cs typeface="Google Sans"/>
                <a:sym typeface="Google Sans"/>
              </a:defRPr>
            </a:lvl7pPr>
            <a:lvl8pPr marL="3657600" lvl="7" indent="-279400" rtl="0">
              <a:spcBef>
                <a:spcPts val="1200"/>
              </a:spcBef>
              <a:spcAft>
                <a:spcPts val="0"/>
              </a:spcAft>
              <a:buClr>
                <a:schemeClr val="accent1"/>
              </a:buClr>
              <a:buSzPts val="800"/>
              <a:buFont typeface="Google Sans"/>
              <a:buChar char="○"/>
              <a:defRPr sz="800" b="1">
                <a:solidFill>
                  <a:schemeClr val="accent1"/>
                </a:solidFill>
                <a:latin typeface="Google Sans"/>
                <a:ea typeface="Google Sans"/>
                <a:cs typeface="Google Sans"/>
                <a:sym typeface="Google Sans"/>
              </a:defRPr>
            </a:lvl8pPr>
            <a:lvl9pPr marL="4114800" lvl="8" indent="-279400" rtl="0">
              <a:spcBef>
                <a:spcPts val="1200"/>
              </a:spcBef>
              <a:spcAft>
                <a:spcPts val="1200"/>
              </a:spcAft>
              <a:buClr>
                <a:schemeClr val="accent1"/>
              </a:buClr>
              <a:buSzPts val="800"/>
              <a:buFont typeface="Google Sans"/>
              <a:buChar char="■"/>
              <a:defRPr sz="800" b="1">
                <a:solidFill>
                  <a:schemeClr val="accent1"/>
                </a:solidFill>
                <a:latin typeface="Google Sans"/>
                <a:ea typeface="Google Sans"/>
                <a:cs typeface="Google Sans"/>
                <a:sym typeface="Google Sans"/>
              </a:defRPr>
            </a:lvl9pPr>
          </a:lstStyle>
          <a:p>
            <a:endParaRPr/>
          </a:p>
        </p:txBody>
      </p:sp>
      <p:sp>
        <p:nvSpPr>
          <p:cNvPr id="355" name="Google Shape;355;p41"/>
          <p:cNvSpPr/>
          <p:nvPr/>
        </p:nvSpPr>
        <p:spPr>
          <a:xfrm>
            <a:off x="-22468" y="235365"/>
            <a:ext cx="57900" cy="4672800"/>
          </a:xfrm>
          <a:prstGeom prst="rect">
            <a:avLst/>
          </a:prstGeom>
          <a:solidFill>
            <a:schemeClr val="accent1"/>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sp>
        <p:nvSpPr>
          <p:cNvPr id="356" name="Google Shape;356;p41"/>
          <p:cNvSpPr txBox="1">
            <a:spLocks noGrp="1"/>
          </p:cNvSpPr>
          <p:nvPr>
            <p:ph type="title"/>
          </p:nvPr>
        </p:nvSpPr>
        <p:spPr>
          <a:xfrm>
            <a:off x="344501" y="416775"/>
            <a:ext cx="7797000" cy="414300"/>
          </a:xfrm>
          <a:prstGeom prst="rect">
            <a:avLst/>
          </a:prstGeom>
          <a:noFill/>
          <a:ln>
            <a:noFill/>
          </a:ln>
        </p:spPr>
        <p:txBody>
          <a:bodyPr spcFirstLastPara="1" wrap="square" lIns="91425" tIns="91425" rIns="91425" bIns="91425" anchor="b" anchorCtr="0">
            <a:normAutofit/>
          </a:bodyPr>
          <a:lstStyle>
            <a:lvl1pPr marR="0" lvl="0" algn="l" rtl="0">
              <a:lnSpc>
                <a:spcPct val="90000"/>
              </a:lnSpc>
              <a:spcBef>
                <a:spcPts val="0"/>
              </a:spcBef>
              <a:spcAft>
                <a:spcPts val="0"/>
              </a:spcAft>
              <a:buClr>
                <a:srgbClr val="3C4043"/>
              </a:buClr>
              <a:buSzPts val="1100"/>
              <a:buFont typeface="Arial"/>
              <a:buNone/>
              <a:defRPr sz="2400" b="0" i="0" u="none" strike="noStrike" cap="none">
                <a:solidFill>
                  <a:srgbClr val="3C4043"/>
                </a:solidFill>
                <a:latin typeface="Google Sans"/>
                <a:ea typeface="Google Sans"/>
                <a:cs typeface="Google Sans"/>
                <a:sym typeface="Google Sans"/>
              </a:defRPr>
            </a:lvl1pPr>
            <a:lvl2pPr marR="0" lvl="1"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grpSp>
        <p:nvGrpSpPr>
          <p:cNvPr id="357" name="Google Shape;357;p41"/>
          <p:cNvGrpSpPr/>
          <p:nvPr/>
        </p:nvGrpSpPr>
        <p:grpSpPr>
          <a:xfrm>
            <a:off x="470195" y="4827182"/>
            <a:ext cx="1155809" cy="133875"/>
            <a:chOff x="1078650" y="2368275"/>
            <a:chExt cx="5503850" cy="637500"/>
          </a:xfrm>
        </p:grpSpPr>
        <p:sp>
          <p:nvSpPr>
            <p:cNvPr id="358" name="Google Shape;358;p41"/>
            <p:cNvSpPr/>
            <p:nvPr/>
          </p:nvSpPr>
          <p:spPr>
            <a:xfrm>
              <a:off x="1078650" y="2368275"/>
              <a:ext cx="482000" cy="494300"/>
            </a:xfrm>
            <a:custGeom>
              <a:avLst/>
              <a:gdLst/>
              <a:ahLst/>
              <a:cxnLst/>
              <a:rect l="l" t="t" r="r" b="b"/>
              <a:pathLst>
                <a:path w="19280" h="19772" extrusionOk="0">
                  <a:moveTo>
                    <a:pt x="10025" y="1"/>
                  </a:moveTo>
                  <a:cubicBezTo>
                    <a:pt x="4574" y="1"/>
                    <a:pt x="0" y="4425"/>
                    <a:pt x="0" y="9897"/>
                  </a:cubicBezTo>
                  <a:cubicBezTo>
                    <a:pt x="0" y="15347"/>
                    <a:pt x="4574" y="19772"/>
                    <a:pt x="10025" y="19772"/>
                  </a:cubicBezTo>
                  <a:cubicBezTo>
                    <a:pt x="12974" y="19772"/>
                    <a:pt x="15197" y="18810"/>
                    <a:pt x="16929" y="17014"/>
                  </a:cubicBezTo>
                  <a:cubicBezTo>
                    <a:pt x="18724" y="15219"/>
                    <a:pt x="19280" y="12718"/>
                    <a:pt x="19280" y="10688"/>
                  </a:cubicBezTo>
                  <a:cubicBezTo>
                    <a:pt x="19280" y="10068"/>
                    <a:pt x="19216" y="9469"/>
                    <a:pt x="19130" y="8999"/>
                  </a:cubicBezTo>
                  <a:lnTo>
                    <a:pt x="10046" y="8999"/>
                  </a:lnTo>
                  <a:lnTo>
                    <a:pt x="10046" y="11692"/>
                  </a:lnTo>
                  <a:lnTo>
                    <a:pt x="16501" y="11692"/>
                  </a:lnTo>
                  <a:cubicBezTo>
                    <a:pt x="16309" y="13210"/>
                    <a:pt x="15796" y="14321"/>
                    <a:pt x="15026" y="15091"/>
                  </a:cubicBezTo>
                  <a:cubicBezTo>
                    <a:pt x="14086" y="16031"/>
                    <a:pt x="12611" y="17078"/>
                    <a:pt x="10025" y="17078"/>
                  </a:cubicBezTo>
                  <a:cubicBezTo>
                    <a:pt x="6049" y="17078"/>
                    <a:pt x="2929" y="13872"/>
                    <a:pt x="2929" y="9897"/>
                  </a:cubicBezTo>
                  <a:cubicBezTo>
                    <a:pt x="2929" y="5900"/>
                    <a:pt x="6049" y="2694"/>
                    <a:pt x="10025" y="2694"/>
                  </a:cubicBezTo>
                  <a:cubicBezTo>
                    <a:pt x="12184" y="2694"/>
                    <a:pt x="13744" y="3549"/>
                    <a:pt x="14898" y="4617"/>
                  </a:cubicBezTo>
                  <a:lnTo>
                    <a:pt x="16800" y="2715"/>
                  </a:lnTo>
                  <a:cubicBezTo>
                    <a:pt x="15197" y="1176"/>
                    <a:pt x="13039" y="1"/>
                    <a:pt x="10025"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1"/>
            <p:cNvSpPr/>
            <p:nvPr/>
          </p:nvSpPr>
          <p:spPr>
            <a:xfrm>
              <a:off x="1581475" y="2544075"/>
              <a:ext cx="319575" cy="318500"/>
            </a:xfrm>
            <a:custGeom>
              <a:avLst/>
              <a:gdLst/>
              <a:ahLst/>
              <a:cxnLst/>
              <a:rect l="l" t="t" r="r" b="b"/>
              <a:pathLst>
                <a:path w="12783" h="12740" extrusionOk="0">
                  <a:moveTo>
                    <a:pt x="6391" y="2523"/>
                  </a:moveTo>
                  <a:cubicBezTo>
                    <a:pt x="8336" y="2523"/>
                    <a:pt x="9982" y="4083"/>
                    <a:pt x="9982" y="6370"/>
                  </a:cubicBezTo>
                  <a:cubicBezTo>
                    <a:pt x="9982" y="8636"/>
                    <a:pt x="8336"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1"/>
            <p:cNvSpPr/>
            <p:nvPr/>
          </p:nvSpPr>
          <p:spPr>
            <a:xfrm>
              <a:off x="1927200" y="2544075"/>
              <a:ext cx="319575" cy="318500"/>
            </a:xfrm>
            <a:custGeom>
              <a:avLst/>
              <a:gdLst/>
              <a:ahLst/>
              <a:cxnLst/>
              <a:rect l="l" t="t" r="r" b="b"/>
              <a:pathLst>
                <a:path w="12783" h="12740" extrusionOk="0">
                  <a:moveTo>
                    <a:pt x="6391" y="2523"/>
                  </a:moveTo>
                  <a:cubicBezTo>
                    <a:pt x="8315" y="2523"/>
                    <a:pt x="9982" y="4083"/>
                    <a:pt x="9982" y="6370"/>
                  </a:cubicBezTo>
                  <a:cubicBezTo>
                    <a:pt x="9982" y="8636"/>
                    <a:pt x="8315"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FAB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1"/>
            <p:cNvSpPr/>
            <p:nvPr/>
          </p:nvSpPr>
          <p:spPr>
            <a:xfrm>
              <a:off x="2272400" y="2544075"/>
              <a:ext cx="304600" cy="461700"/>
            </a:xfrm>
            <a:custGeom>
              <a:avLst/>
              <a:gdLst/>
              <a:ahLst/>
              <a:cxnLst/>
              <a:rect l="l" t="t" r="r" b="b"/>
              <a:pathLst>
                <a:path w="12184" h="18468" extrusionOk="0">
                  <a:moveTo>
                    <a:pt x="6348" y="2523"/>
                  </a:moveTo>
                  <a:cubicBezTo>
                    <a:pt x="8250" y="2523"/>
                    <a:pt x="9747" y="4147"/>
                    <a:pt x="9747" y="6413"/>
                  </a:cubicBezTo>
                  <a:cubicBezTo>
                    <a:pt x="9747" y="8614"/>
                    <a:pt x="8250" y="10239"/>
                    <a:pt x="6348" y="10239"/>
                  </a:cubicBezTo>
                  <a:cubicBezTo>
                    <a:pt x="4425" y="10239"/>
                    <a:pt x="2800" y="8614"/>
                    <a:pt x="2800" y="6413"/>
                  </a:cubicBezTo>
                  <a:cubicBezTo>
                    <a:pt x="2800" y="4169"/>
                    <a:pt x="4425" y="2523"/>
                    <a:pt x="6348" y="2523"/>
                  </a:cubicBezTo>
                  <a:close/>
                  <a:moveTo>
                    <a:pt x="6092" y="1"/>
                  </a:moveTo>
                  <a:cubicBezTo>
                    <a:pt x="2907" y="1"/>
                    <a:pt x="0" y="2801"/>
                    <a:pt x="0" y="6413"/>
                  </a:cubicBezTo>
                  <a:cubicBezTo>
                    <a:pt x="0" y="9982"/>
                    <a:pt x="2907" y="12740"/>
                    <a:pt x="6092" y="12740"/>
                  </a:cubicBezTo>
                  <a:cubicBezTo>
                    <a:pt x="7631" y="12740"/>
                    <a:pt x="8828" y="12077"/>
                    <a:pt x="9447" y="11307"/>
                  </a:cubicBezTo>
                  <a:lnTo>
                    <a:pt x="9554" y="11307"/>
                  </a:lnTo>
                  <a:lnTo>
                    <a:pt x="9554" y="12227"/>
                  </a:lnTo>
                  <a:cubicBezTo>
                    <a:pt x="9554" y="14663"/>
                    <a:pt x="8250" y="15967"/>
                    <a:pt x="6156" y="15967"/>
                  </a:cubicBezTo>
                  <a:cubicBezTo>
                    <a:pt x="4446" y="15967"/>
                    <a:pt x="3377" y="14727"/>
                    <a:pt x="2950" y="13680"/>
                  </a:cubicBezTo>
                  <a:lnTo>
                    <a:pt x="513" y="14706"/>
                  </a:lnTo>
                  <a:cubicBezTo>
                    <a:pt x="1197" y="16395"/>
                    <a:pt x="3057" y="18468"/>
                    <a:pt x="6156" y="18468"/>
                  </a:cubicBezTo>
                  <a:cubicBezTo>
                    <a:pt x="9426" y="18468"/>
                    <a:pt x="12183" y="16544"/>
                    <a:pt x="12183" y="11842"/>
                  </a:cubicBezTo>
                  <a:lnTo>
                    <a:pt x="12183" y="428"/>
                  </a:lnTo>
                  <a:lnTo>
                    <a:pt x="9554" y="428"/>
                  </a:lnTo>
                  <a:lnTo>
                    <a:pt x="9554" y="1433"/>
                  </a:lnTo>
                  <a:lnTo>
                    <a:pt x="9447" y="1433"/>
                  </a:lnTo>
                  <a:cubicBezTo>
                    <a:pt x="8828" y="685"/>
                    <a:pt x="7631" y="1"/>
                    <a:pt x="6092"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1"/>
            <p:cNvSpPr/>
            <p:nvPr/>
          </p:nvSpPr>
          <p:spPr>
            <a:xfrm>
              <a:off x="2621325" y="2384850"/>
              <a:ext cx="70025" cy="468100"/>
            </a:xfrm>
            <a:custGeom>
              <a:avLst/>
              <a:gdLst/>
              <a:ahLst/>
              <a:cxnLst/>
              <a:rect l="l" t="t" r="r" b="b"/>
              <a:pathLst>
                <a:path w="2801" h="18724" extrusionOk="0">
                  <a:moveTo>
                    <a:pt x="0" y="0"/>
                  </a:moveTo>
                  <a:lnTo>
                    <a:pt x="0" y="18724"/>
                  </a:lnTo>
                  <a:lnTo>
                    <a:pt x="2800" y="18724"/>
                  </a:lnTo>
                  <a:lnTo>
                    <a:pt x="2800" y="0"/>
                  </a:lnTo>
                  <a:close/>
                </a:path>
              </a:pathLst>
            </a:cu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1"/>
            <p:cNvSpPr/>
            <p:nvPr/>
          </p:nvSpPr>
          <p:spPr>
            <a:xfrm>
              <a:off x="2721775" y="2544075"/>
              <a:ext cx="293925" cy="318500"/>
            </a:xfrm>
            <a:custGeom>
              <a:avLst/>
              <a:gdLst/>
              <a:ahLst/>
              <a:cxnLst/>
              <a:rect l="l" t="t" r="r" b="b"/>
              <a:pathLst>
                <a:path w="11757" h="12740" extrusionOk="0">
                  <a:moveTo>
                    <a:pt x="6114" y="2459"/>
                  </a:moveTo>
                  <a:cubicBezTo>
                    <a:pt x="7225" y="2459"/>
                    <a:pt x="8166" y="3014"/>
                    <a:pt x="8465" y="3827"/>
                  </a:cubicBezTo>
                  <a:lnTo>
                    <a:pt x="2779" y="6178"/>
                  </a:lnTo>
                  <a:cubicBezTo>
                    <a:pt x="2715" y="3720"/>
                    <a:pt x="4682" y="2459"/>
                    <a:pt x="6114" y="2459"/>
                  </a:cubicBezTo>
                  <a:close/>
                  <a:moveTo>
                    <a:pt x="6007" y="1"/>
                  </a:moveTo>
                  <a:cubicBezTo>
                    <a:pt x="2737" y="1"/>
                    <a:pt x="1" y="2587"/>
                    <a:pt x="1" y="6370"/>
                  </a:cubicBezTo>
                  <a:cubicBezTo>
                    <a:pt x="1" y="9940"/>
                    <a:pt x="2715" y="12740"/>
                    <a:pt x="6327" y="12740"/>
                  </a:cubicBezTo>
                  <a:cubicBezTo>
                    <a:pt x="9256" y="12740"/>
                    <a:pt x="10944" y="10966"/>
                    <a:pt x="11628" y="9918"/>
                  </a:cubicBezTo>
                  <a:lnTo>
                    <a:pt x="9469" y="8486"/>
                  </a:lnTo>
                  <a:cubicBezTo>
                    <a:pt x="8743" y="9533"/>
                    <a:pt x="7759" y="10239"/>
                    <a:pt x="6327" y="10239"/>
                  </a:cubicBezTo>
                  <a:cubicBezTo>
                    <a:pt x="4895" y="10239"/>
                    <a:pt x="3891" y="9576"/>
                    <a:pt x="3228" y="8315"/>
                  </a:cubicBezTo>
                  <a:lnTo>
                    <a:pt x="11756" y="4788"/>
                  </a:lnTo>
                  <a:lnTo>
                    <a:pt x="11457" y="4062"/>
                  </a:lnTo>
                  <a:cubicBezTo>
                    <a:pt x="10944" y="2630"/>
                    <a:pt x="9320" y="1"/>
                    <a:pt x="6007"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1"/>
            <p:cNvSpPr/>
            <p:nvPr/>
          </p:nvSpPr>
          <p:spPr>
            <a:xfrm>
              <a:off x="3193625" y="2414225"/>
              <a:ext cx="206800" cy="438725"/>
            </a:xfrm>
            <a:custGeom>
              <a:avLst/>
              <a:gdLst/>
              <a:ahLst/>
              <a:cxnLst/>
              <a:rect l="l" t="t" r="r" b="b"/>
              <a:pathLst>
                <a:path w="8272" h="17549" extrusionOk="0">
                  <a:moveTo>
                    <a:pt x="6476" y="1"/>
                  </a:moveTo>
                  <a:cubicBezTo>
                    <a:pt x="5215" y="1"/>
                    <a:pt x="4189" y="386"/>
                    <a:pt x="3398" y="1112"/>
                  </a:cubicBezTo>
                  <a:cubicBezTo>
                    <a:pt x="2629" y="1839"/>
                    <a:pt x="2244" y="2822"/>
                    <a:pt x="2244" y="4040"/>
                  </a:cubicBezTo>
                  <a:lnTo>
                    <a:pt x="2244" y="5622"/>
                  </a:lnTo>
                  <a:lnTo>
                    <a:pt x="0" y="5622"/>
                  </a:lnTo>
                  <a:lnTo>
                    <a:pt x="0" y="7653"/>
                  </a:lnTo>
                  <a:lnTo>
                    <a:pt x="2244" y="7653"/>
                  </a:lnTo>
                  <a:lnTo>
                    <a:pt x="2244" y="17549"/>
                  </a:lnTo>
                  <a:lnTo>
                    <a:pt x="4467" y="17549"/>
                  </a:lnTo>
                  <a:lnTo>
                    <a:pt x="4467" y="7653"/>
                  </a:lnTo>
                  <a:lnTo>
                    <a:pt x="7588" y="7653"/>
                  </a:lnTo>
                  <a:lnTo>
                    <a:pt x="7588" y="5622"/>
                  </a:lnTo>
                  <a:lnTo>
                    <a:pt x="4467" y="5622"/>
                  </a:lnTo>
                  <a:lnTo>
                    <a:pt x="4467" y="4105"/>
                  </a:lnTo>
                  <a:cubicBezTo>
                    <a:pt x="4467" y="3442"/>
                    <a:pt x="4660" y="2929"/>
                    <a:pt x="5044" y="2587"/>
                  </a:cubicBezTo>
                  <a:cubicBezTo>
                    <a:pt x="5408" y="2224"/>
                    <a:pt x="5899" y="2053"/>
                    <a:pt x="6476" y="2053"/>
                  </a:cubicBezTo>
                  <a:cubicBezTo>
                    <a:pt x="6904" y="2053"/>
                    <a:pt x="7246" y="2117"/>
                    <a:pt x="7502" y="2245"/>
                  </a:cubicBezTo>
                  <a:lnTo>
                    <a:pt x="8272" y="321"/>
                  </a:lnTo>
                  <a:cubicBezTo>
                    <a:pt x="7780" y="108"/>
                    <a:pt x="7182" y="1"/>
                    <a:pt x="647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1"/>
            <p:cNvSpPr/>
            <p:nvPr/>
          </p:nvSpPr>
          <p:spPr>
            <a:xfrm>
              <a:off x="3397200" y="2544625"/>
              <a:ext cx="307275" cy="318475"/>
            </a:xfrm>
            <a:custGeom>
              <a:avLst/>
              <a:gdLst/>
              <a:ahLst/>
              <a:cxnLst/>
              <a:rect l="l" t="t" r="r" b="b"/>
              <a:pathLst>
                <a:path w="12291" h="12739" extrusionOk="0">
                  <a:moveTo>
                    <a:pt x="6156" y="2052"/>
                  </a:moveTo>
                  <a:cubicBezTo>
                    <a:pt x="7204" y="2052"/>
                    <a:pt x="8123" y="2458"/>
                    <a:pt x="8892" y="3227"/>
                  </a:cubicBezTo>
                  <a:cubicBezTo>
                    <a:pt x="9662" y="4018"/>
                    <a:pt x="10046" y="5066"/>
                    <a:pt x="10046" y="6369"/>
                  </a:cubicBezTo>
                  <a:cubicBezTo>
                    <a:pt x="10046" y="7673"/>
                    <a:pt x="9662" y="8721"/>
                    <a:pt x="8892" y="9511"/>
                  </a:cubicBezTo>
                  <a:cubicBezTo>
                    <a:pt x="8123" y="10281"/>
                    <a:pt x="7204" y="10687"/>
                    <a:pt x="6156" y="10687"/>
                  </a:cubicBezTo>
                  <a:cubicBezTo>
                    <a:pt x="5088" y="10687"/>
                    <a:pt x="4168" y="10281"/>
                    <a:pt x="3399" y="9511"/>
                  </a:cubicBezTo>
                  <a:cubicBezTo>
                    <a:pt x="2630" y="8721"/>
                    <a:pt x="2245" y="7673"/>
                    <a:pt x="2245" y="6369"/>
                  </a:cubicBezTo>
                  <a:cubicBezTo>
                    <a:pt x="2245" y="5066"/>
                    <a:pt x="2630" y="4018"/>
                    <a:pt x="3399" y="3227"/>
                  </a:cubicBezTo>
                  <a:cubicBezTo>
                    <a:pt x="4168" y="2458"/>
                    <a:pt x="5088" y="2052"/>
                    <a:pt x="6156" y="2052"/>
                  </a:cubicBezTo>
                  <a:close/>
                  <a:moveTo>
                    <a:pt x="6156" y="0"/>
                  </a:moveTo>
                  <a:cubicBezTo>
                    <a:pt x="4361" y="0"/>
                    <a:pt x="2886" y="620"/>
                    <a:pt x="1732" y="1817"/>
                  </a:cubicBezTo>
                  <a:cubicBezTo>
                    <a:pt x="578" y="3035"/>
                    <a:pt x="1" y="4553"/>
                    <a:pt x="1" y="6369"/>
                  </a:cubicBezTo>
                  <a:cubicBezTo>
                    <a:pt x="1" y="8186"/>
                    <a:pt x="578" y="9704"/>
                    <a:pt x="1732" y="10922"/>
                  </a:cubicBezTo>
                  <a:cubicBezTo>
                    <a:pt x="2886" y="12119"/>
                    <a:pt x="4361" y="12739"/>
                    <a:pt x="6156" y="12739"/>
                  </a:cubicBezTo>
                  <a:cubicBezTo>
                    <a:pt x="7930" y="12739"/>
                    <a:pt x="9405" y="12119"/>
                    <a:pt x="10559" y="10922"/>
                  </a:cubicBezTo>
                  <a:cubicBezTo>
                    <a:pt x="11714" y="9704"/>
                    <a:pt x="12291" y="8186"/>
                    <a:pt x="12291" y="6369"/>
                  </a:cubicBezTo>
                  <a:cubicBezTo>
                    <a:pt x="12291" y="4553"/>
                    <a:pt x="11714" y="3035"/>
                    <a:pt x="10559" y="1817"/>
                  </a:cubicBezTo>
                  <a:cubicBezTo>
                    <a:pt x="9405" y="620"/>
                    <a:pt x="7930" y="0"/>
                    <a:pt x="6156"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1"/>
            <p:cNvSpPr/>
            <p:nvPr/>
          </p:nvSpPr>
          <p:spPr>
            <a:xfrm>
              <a:off x="3745075" y="2547275"/>
              <a:ext cx="184375" cy="305675"/>
            </a:xfrm>
            <a:custGeom>
              <a:avLst/>
              <a:gdLst/>
              <a:ahLst/>
              <a:cxnLst/>
              <a:rect l="l" t="t" r="r" b="b"/>
              <a:pathLst>
                <a:path w="7375" h="12227" extrusionOk="0">
                  <a:moveTo>
                    <a:pt x="5686" y="1"/>
                  </a:moveTo>
                  <a:cubicBezTo>
                    <a:pt x="5023" y="1"/>
                    <a:pt x="4339" y="215"/>
                    <a:pt x="3634" y="642"/>
                  </a:cubicBezTo>
                  <a:cubicBezTo>
                    <a:pt x="2928" y="1048"/>
                    <a:pt x="2458" y="1604"/>
                    <a:pt x="2223" y="2245"/>
                  </a:cubicBezTo>
                  <a:lnTo>
                    <a:pt x="2137" y="2245"/>
                  </a:lnTo>
                  <a:lnTo>
                    <a:pt x="2137" y="300"/>
                  </a:lnTo>
                  <a:lnTo>
                    <a:pt x="0" y="300"/>
                  </a:lnTo>
                  <a:lnTo>
                    <a:pt x="0" y="12227"/>
                  </a:lnTo>
                  <a:lnTo>
                    <a:pt x="2223" y="12227"/>
                  </a:lnTo>
                  <a:lnTo>
                    <a:pt x="2223" y="5708"/>
                  </a:lnTo>
                  <a:cubicBezTo>
                    <a:pt x="2223" y="4660"/>
                    <a:pt x="2544" y="3827"/>
                    <a:pt x="3163" y="3186"/>
                  </a:cubicBezTo>
                  <a:cubicBezTo>
                    <a:pt x="3805" y="2544"/>
                    <a:pt x="4510" y="2224"/>
                    <a:pt x="5322" y="2224"/>
                  </a:cubicBezTo>
                  <a:cubicBezTo>
                    <a:pt x="5835" y="2224"/>
                    <a:pt x="6220" y="2267"/>
                    <a:pt x="6519" y="2395"/>
                  </a:cubicBezTo>
                  <a:lnTo>
                    <a:pt x="7374" y="300"/>
                  </a:lnTo>
                  <a:cubicBezTo>
                    <a:pt x="6925" y="108"/>
                    <a:pt x="6348" y="1"/>
                    <a:pt x="568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1"/>
            <p:cNvSpPr/>
            <p:nvPr/>
          </p:nvSpPr>
          <p:spPr>
            <a:xfrm>
              <a:off x="4109500" y="2416900"/>
              <a:ext cx="254900" cy="436050"/>
            </a:xfrm>
            <a:custGeom>
              <a:avLst/>
              <a:gdLst/>
              <a:ahLst/>
              <a:cxnLst/>
              <a:rect l="l" t="t" r="r" b="b"/>
              <a:pathLst>
                <a:path w="10196" h="17442" extrusionOk="0">
                  <a:moveTo>
                    <a:pt x="0" y="1"/>
                  </a:moveTo>
                  <a:lnTo>
                    <a:pt x="0" y="17442"/>
                  </a:lnTo>
                  <a:lnTo>
                    <a:pt x="10196" y="17442"/>
                  </a:lnTo>
                  <a:lnTo>
                    <a:pt x="10196" y="15304"/>
                  </a:lnTo>
                  <a:lnTo>
                    <a:pt x="2244" y="15304"/>
                  </a:lnTo>
                  <a:lnTo>
                    <a:pt x="2244" y="9769"/>
                  </a:lnTo>
                  <a:lnTo>
                    <a:pt x="9426" y="9769"/>
                  </a:lnTo>
                  <a:lnTo>
                    <a:pt x="9426" y="7674"/>
                  </a:lnTo>
                  <a:lnTo>
                    <a:pt x="2244" y="7674"/>
                  </a:lnTo>
                  <a:lnTo>
                    <a:pt x="2244" y="2138"/>
                  </a:lnTo>
                  <a:lnTo>
                    <a:pt x="10196" y="2138"/>
                  </a:lnTo>
                  <a:lnTo>
                    <a:pt x="10196"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1"/>
            <p:cNvSpPr/>
            <p:nvPr/>
          </p:nvSpPr>
          <p:spPr>
            <a:xfrm>
              <a:off x="4388425" y="2416900"/>
              <a:ext cx="299800" cy="446200"/>
            </a:xfrm>
            <a:custGeom>
              <a:avLst/>
              <a:gdLst/>
              <a:ahLst/>
              <a:cxnLst/>
              <a:rect l="l" t="t" r="r" b="b"/>
              <a:pathLst>
                <a:path w="11992" h="17848" extrusionOk="0">
                  <a:moveTo>
                    <a:pt x="6049" y="7161"/>
                  </a:moveTo>
                  <a:cubicBezTo>
                    <a:pt x="7097" y="7161"/>
                    <a:pt x="7994" y="7546"/>
                    <a:pt x="8742" y="8336"/>
                  </a:cubicBezTo>
                  <a:cubicBezTo>
                    <a:pt x="9469" y="9106"/>
                    <a:pt x="9854" y="10153"/>
                    <a:pt x="9854" y="11478"/>
                  </a:cubicBezTo>
                  <a:cubicBezTo>
                    <a:pt x="9854" y="12804"/>
                    <a:pt x="9469" y="13851"/>
                    <a:pt x="8742" y="14620"/>
                  </a:cubicBezTo>
                  <a:cubicBezTo>
                    <a:pt x="7994" y="15411"/>
                    <a:pt x="7097" y="15796"/>
                    <a:pt x="6049" y="15796"/>
                  </a:cubicBezTo>
                  <a:cubicBezTo>
                    <a:pt x="5002" y="15796"/>
                    <a:pt x="4104" y="15390"/>
                    <a:pt x="3356" y="14620"/>
                  </a:cubicBezTo>
                  <a:cubicBezTo>
                    <a:pt x="2608" y="13830"/>
                    <a:pt x="2245" y="12782"/>
                    <a:pt x="2245" y="11478"/>
                  </a:cubicBezTo>
                  <a:cubicBezTo>
                    <a:pt x="2245" y="10175"/>
                    <a:pt x="2608" y="9127"/>
                    <a:pt x="3356" y="8358"/>
                  </a:cubicBezTo>
                  <a:cubicBezTo>
                    <a:pt x="4104" y="7567"/>
                    <a:pt x="5002" y="7161"/>
                    <a:pt x="6049" y="7161"/>
                  </a:cubicBezTo>
                  <a:close/>
                  <a:moveTo>
                    <a:pt x="9747" y="1"/>
                  </a:moveTo>
                  <a:lnTo>
                    <a:pt x="9747" y="5515"/>
                  </a:lnTo>
                  <a:lnTo>
                    <a:pt x="9854" y="7161"/>
                  </a:lnTo>
                  <a:lnTo>
                    <a:pt x="9747" y="7161"/>
                  </a:lnTo>
                  <a:cubicBezTo>
                    <a:pt x="9384" y="6584"/>
                    <a:pt x="8849" y="6092"/>
                    <a:pt x="8123" y="5707"/>
                  </a:cubicBezTo>
                  <a:cubicBezTo>
                    <a:pt x="7396" y="5323"/>
                    <a:pt x="6584" y="5109"/>
                    <a:pt x="5686" y="5109"/>
                  </a:cubicBezTo>
                  <a:cubicBezTo>
                    <a:pt x="4126" y="5109"/>
                    <a:pt x="2800" y="5729"/>
                    <a:pt x="1689" y="6947"/>
                  </a:cubicBezTo>
                  <a:cubicBezTo>
                    <a:pt x="556" y="8166"/>
                    <a:pt x="0" y="9683"/>
                    <a:pt x="0" y="11478"/>
                  </a:cubicBezTo>
                  <a:cubicBezTo>
                    <a:pt x="0" y="13274"/>
                    <a:pt x="556" y="14791"/>
                    <a:pt x="1689" y="16010"/>
                  </a:cubicBezTo>
                  <a:cubicBezTo>
                    <a:pt x="2800" y="17228"/>
                    <a:pt x="4126" y="17848"/>
                    <a:pt x="5686" y="17848"/>
                  </a:cubicBezTo>
                  <a:cubicBezTo>
                    <a:pt x="6584" y="17848"/>
                    <a:pt x="7396" y="17634"/>
                    <a:pt x="8123" y="17249"/>
                  </a:cubicBezTo>
                  <a:cubicBezTo>
                    <a:pt x="8849" y="16865"/>
                    <a:pt x="9384" y="16373"/>
                    <a:pt x="9747" y="15796"/>
                  </a:cubicBezTo>
                  <a:lnTo>
                    <a:pt x="9854" y="15796"/>
                  </a:lnTo>
                  <a:lnTo>
                    <a:pt x="9854" y="17442"/>
                  </a:lnTo>
                  <a:lnTo>
                    <a:pt x="11991" y="17442"/>
                  </a:lnTo>
                  <a:lnTo>
                    <a:pt x="11991"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1"/>
            <p:cNvSpPr/>
            <p:nvPr/>
          </p:nvSpPr>
          <p:spPr>
            <a:xfrm>
              <a:off x="4743225" y="2554775"/>
              <a:ext cx="264525" cy="308325"/>
            </a:xfrm>
            <a:custGeom>
              <a:avLst/>
              <a:gdLst/>
              <a:ahLst/>
              <a:cxnLst/>
              <a:rect l="l" t="t" r="r" b="b"/>
              <a:pathLst>
                <a:path w="10581" h="12333" extrusionOk="0">
                  <a:moveTo>
                    <a:pt x="1" y="0"/>
                  </a:moveTo>
                  <a:lnTo>
                    <a:pt x="1" y="7310"/>
                  </a:lnTo>
                  <a:cubicBezTo>
                    <a:pt x="1" y="8828"/>
                    <a:pt x="386" y="10046"/>
                    <a:pt x="1155" y="10965"/>
                  </a:cubicBezTo>
                  <a:cubicBezTo>
                    <a:pt x="1924" y="11863"/>
                    <a:pt x="3057" y="12333"/>
                    <a:pt x="4554" y="12333"/>
                  </a:cubicBezTo>
                  <a:cubicBezTo>
                    <a:pt x="5344" y="12333"/>
                    <a:pt x="6071" y="12119"/>
                    <a:pt x="6776" y="11734"/>
                  </a:cubicBezTo>
                  <a:cubicBezTo>
                    <a:pt x="7482" y="11328"/>
                    <a:pt x="7995" y="10837"/>
                    <a:pt x="8337" y="10281"/>
                  </a:cubicBezTo>
                  <a:lnTo>
                    <a:pt x="8422" y="10281"/>
                  </a:lnTo>
                  <a:lnTo>
                    <a:pt x="8422" y="11927"/>
                  </a:lnTo>
                  <a:lnTo>
                    <a:pt x="10581" y="11927"/>
                  </a:lnTo>
                  <a:lnTo>
                    <a:pt x="10581" y="0"/>
                  </a:lnTo>
                  <a:lnTo>
                    <a:pt x="8337" y="0"/>
                  </a:lnTo>
                  <a:lnTo>
                    <a:pt x="8337" y="6583"/>
                  </a:lnTo>
                  <a:cubicBezTo>
                    <a:pt x="8337" y="7545"/>
                    <a:pt x="8037" y="8400"/>
                    <a:pt x="7460" y="9148"/>
                  </a:cubicBezTo>
                  <a:cubicBezTo>
                    <a:pt x="6862" y="9896"/>
                    <a:pt x="6114" y="10281"/>
                    <a:pt x="5195" y="10281"/>
                  </a:cubicBezTo>
                  <a:cubicBezTo>
                    <a:pt x="3228" y="10281"/>
                    <a:pt x="2245" y="9170"/>
                    <a:pt x="2245" y="6947"/>
                  </a:cubicBezTo>
                  <a:lnTo>
                    <a:pt x="2245"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1"/>
            <p:cNvSpPr/>
            <p:nvPr/>
          </p:nvSpPr>
          <p:spPr>
            <a:xfrm>
              <a:off x="5048350" y="2544625"/>
              <a:ext cx="286425" cy="318475"/>
            </a:xfrm>
            <a:custGeom>
              <a:avLst/>
              <a:gdLst/>
              <a:ahLst/>
              <a:cxnLst/>
              <a:rect l="l" t="t" r="r" b="b"/>
              <a:pathLst>
                <a:path w="11457" h="12739" extrusionOk="0">
                  <a:moveTo>
                    <a:pt x="6135" y="0"/>
                  </a:moveTo>
                  <a:cubicBezTo>
                    <a:pt x="4361" y="0"/>
                    <a:pt x="2886" y="620"/>
                    <a:pt x="1732" y="1817"/>
                  </a:cubicBezTo>
                  <a:cubicBezTo>
                    <a:pt x="578" y="3035"/>
                    <a:pt x="0" y="4553"/>
                    <a:pt x="0" y="6369"/>
                  </a:cubicBezTo>
                  <a:cubicBezTo>
                    <a:pt x="0" y="8186"/>
                    <a:pt x="578" y="9704"/>
                    <a:pt x="1732" y="10922"/>
                  </a:cubicBezTo>
                  <a:cubicBezTo>
                    <a:pt x="2886" y="12119"/>
                    <a:pt x="4361" y="12739"/>
                    <a:pt x="6135" y="12739"/>
                  </a:cubicBezTo>
                  <a:cubicBezTo>
                    <a:pt x="7481" y="12739"/>
                    <a:pt x="8593" y="12397"/>
                    <a:pt x="9491" y="11734"/>
                  </a:cubicBezTo>
                  <a:cubicBezTo>
                    <a:pt x="10388" y="11093"/>
                    <a:pt x="11051" y="10260"/>
                    <a:pt x="11457" y="9298"/>
                  </a:cubicBezTo>
                  <a:lnTo>
                    <a:pt x="9448" y="8443"/>
                  </a:lnTo>
                  <a:cubicBezTo>
                    <a:pt x="8828" y="9939"/>
                    <a:pt x="7674" y="10687"/>
                    <a:pt x="5985" y="10687"/>
                  </a:cubicBezTo>
                  <a:cubicBezTo>
                    <a:pt x="5002" y="10687"/>
                    <a:pt x="4126" y="10281"/>
                    <a:pt x="3378" y="9469"/>
                  </a:cubicBezTo>
                  <a:cubicBezTo>
                    <a:pt x="2629" y="8656"/>
                    <a:pt x="2245" y="7631"/>
                    <a:pt x="2245" y="6369"/>
                  </a:cubicBezTo>
                  <a:cubicBezTo>
                    <a:pt x="2245" y="5108"/>
                    <a:pt x="2629" y="4082"/>
                    <a:pt x="3378" y="3270"/>
                  </a:cubicBezTo>
                  <a:cubicBezTo>
                    <a:pt x="4126" y="2458"/>
                    <a:pt x="5002" y="2052"/>
                    <a:pt x="5985" y="2052"/>
                  </a:cubicBezTo>
                  <a:cubicBezTo>
                    <a:pt x="7610" y="2052"/>
                    <a:pt x="8721" y="2800"/>
                    <a:pt x="9341" y="4296"/>
                  </a:cubicBezTo>
                  <a:lnTo>
                    <a:pt x="11371" y="3441"/>
                  </a:lnTo>
                  <a:cubicBezTo>
                    <a:pt x="10965" y="2458"/>
                    <a:pt x="10324" y="1624"/>
                    <a:pt x="9448" y="983"/>
                  </a:cubicBezTo>
                  <a:cubicBezTo>
                    <a:pt x="8571" y="342"/>
                    <a:pt x="7481" y="0"/>
                    <a:pt x="6135"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1"/>
            <p:cNvSpPr/>
            <p:nvPr/>
          </p:nvSpPr>
          <p:spPr>
            <a:xfrm>
              <a:off x="5358800" y="2544625"/>
              <a:ext cx="265600" cy="318475"/>
            </a:xfrm>
            <a:custGeom>
              <a:avLst/>
              <a:gdLst/>
              <a:ahLst/>
              <a:cxnLst/>
              <a:rect l="l" t="t" r="r" b="b"/>
              <a:pathLst>
                <a:path w="10624" h="12739" extrusionOk="0">
                  <a:moveTo>
                    <a:pt x="5644" y="6412"/>
                  </a:moveTo>
                  <a:cubicBezTo>
                    <a:pt x="6905" y="6412"/>
                    <a:pt x="7845" y="6669"/>
                    <a:pt x="8486" y="7203"/>
                  </a:cubicBezTo>
                  <a:cubicBezTo>
                    <a:pt x="8486" y="8144"/>
                    <a:pt x="8102" y="8956"/>
                    <a:pt x="7353" y="9640"/>
                  </a:cubicBezTo>
                  <a:cubicBezTo>
                    <a:pt x="6605" y="10345"/>
                    <a:pt x="5750" y="10687"/>
                    <a:pt x="4831" y="10687"/>
                  </a:cubicBezTo>
                  <a:cubicBezTo>
                    <a:pt x="4190" y="10687"/>
                    <a:pt x="3613" y="10516"/>
                    <a:pt x="3100" y="10174"/>
                  </a:cubicBezTo>
                  <a:cubicBezTo>
                    <a:pt x="2608" y="9832"/>
                    <a:pt x="2352" y="9362"/>
                    <a:pt x="2352" y="8785"/>
                  </a:cubicBezTo>
                  <a:cubicBezTo>
                    <a:pt x="2352" y="8144"/>
                    <a:pt x="2630" y="7588"/>
                    <a:pt x="3185" y="7118"/>
                  </a:cubicBezTo>
                  <a:cubicBezTo>
                    <a:pt x="3720" y="6647"/>
                    <a:pt x="4553" y="6412"/>
                    <a:pt x="5644" y="6412"/>
                  </a:cubicBezTo>
                  <a:close/>
                  <a:moveTo>
                    <a:pt x="5323" y="0"/>
                  </a:moveTo>
                  <a:cubicBezTo>
                    <a:pt x="3998" y="0"/>
                    <a:pt x="2908" y="321"/>
                    <a:pt x="2095" y="919"/>
                  </a:cubicBezTo>
                  <a:cubicBezTo>
                    <a:pt x="1283" y="1539"/>
                    <a:pt x="749" y="2202"/>
                    <a:pt x="471" y="2907"/>
                  </a:cubicBezTo>
                  <a:lnTo>
                    <a:pt x="2523" y="3783"/>
                  </a:lnTo>
                  <a:cubicBezTo>
                    <a:pt x="2715" y="3249"/>
                    <a:pt x="3079" y="2821"/>
                    <a:pt x="3592" y="2522"/>
                  </a:cubicBezTo>
                  <a:cubicBezTo>
                    <a:pt x="4126" y="2202"/>
                    <a:pt x="4724" y="2052"/>
                    <a:pt x="5366" y="2052"/>
                  </a:cubicBezTo>
                  <a:cubicBezTo>
                    <a:pt x="6242" y="2052"/>
                    <a:pt x="6990" y="2330"/>
                    <a:pt x="7589" y="2843"/>
                  </a:cubicBezTo>
                  <a:cubicBezTo>
                    <a:pt x="8187" y="3377"/>
                    <a:pt x="8486" y="4082"/>
                    <a:pt x="8486" y="4959"/>
                  </a:cubicBezTo>
                  <a:lnTo>
                    <a:pt x="8486" y="5301"/>
                  </a:lnTo>
                  <a:cubicBezTo>
                    <a:pt x="7653" y="4809"/>
                    <a:pt x="6563" y="4574"/>
                    <a:pt x="5237" y="4574"/>
                  </a:cubicBezTo>
                  <a:cubicBezTo>
                    <a:pt x="3763" y="4574"/>
                    <a:pt x="2523" y="4937"/>
                    <a:pt x="1518" y="5686"/>
                  </a:cubicBezTo>
                  <a:cubicBezTo>
                    <a:pt x="514" y="6412"/>
                    <a:pt x="1" y="7438"/>
                    <a:pt x="1" y="8742"/>
                  </a:cubicBezTo>
                  <a:cubicBezTo>
                    <a:pt x="1" y="9939"/>
                    <a:pt x="428" y="10901"/>
                    <a:pt x="1283" y="11627"/>
                  </a:cubicBezTo>
                  <a:cubicBezTo>
                    <a:pt x="2138" y="12354"/>
                    <a:pt x="3207" y="12739"/>
                    <a:pt x="4468" y="12739"/>
                  </a:cubicBezTo>
                  <a:cubicBezTo>
                    <a:pt x="6199" y="12739"/>
                    <a:pt x="7503" y="12055"/>
                    <a:pt x="8401" y="10687"/>
                  </a:cubicBezTo>
                  <a:lnTo>
                    <a:pt x="8486" y="10687"/>
                  </a:lnTo>
                  <a:lnTo>
                    <a:pt x="8486" y="12333"/>
                  </a:lnTo>
                  <a:lnTo>
                    <a:pt x="10624" y="12333"/>
                  </a:lnTo>
                  <a:lnTo>
                    <a:pt x="10624" y="5130"/>
                  </a:lnTo>
                  <a:cubicBezTo>
                    <a:pt x="10624" y="3505"/>
                    <a:pt x="10132" y="2244"/>
                    <a:pt x="9127" y="1347"/>
                  </a:cubicBezTo>
                  <a:cubicBezTo>
                    <a:pt x="8123" y="449"/>
                    <a:pt x="6840" y="0"/>
                    <a:pt x="5323"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1"/>
            <p:cNvSpPr/>
            <p:nvPr/>
          </p:nvSpPr>
          <p:spPr>
            <a:xfrm>
              <a:off x="5648425" y="2463400"/>
              <a:ext cx="194000" cy="394375"/>
            </a:xfrm>
            <a:custGeom>
              <a:avLst/>
              <a:gdLst/>
              <a:ahLst/>
              <a:cxnLst/>
              <a:rect l="l" t="t" r="r" b="b"/>
              <a:pathLst>
                <a:path w="7760" h="15775" extrusionOk="0">
                  <a:moveTo>
                    <a:pt x="2095" y="0"/>
                  </a:moveTo>
                  <a:lnTo>
                    <a:pt x="2095" y="3655"/>
                  </a:lnTo>
                  <a:lnTo>
                    <a:pt x="1" y="3655"/>
                  </a:lnTo>
                  <a:lnTo>
                    <a:pt x="1" y="5686"/>
                  </a:lnTo>
                  <a:lnTo>
                    <a:pt x="2095" y="5686"/>
                  </a:lnTo>
                  <a:lnTo>
                    <a:pt x="2095" y="11948"/>
                  </a:lnTo>
                  <a:cubicBezTo>
                    <a:pt x="2095" y="13167"/>
                    <a:pt x="2437" y="14128"/>
                    <a:pt x="3078" y="14791"/>
                  </a:cubicBezTo>
                  <a:cubicBezTo>
                    <a:pt x="3741" y="15454"/>
                    <a:pt x="4703" y="15774"/>
                    <a:pt x="5943" y="15774"/>
                  </a:cubicBezTo>
                  <a:cubicBezTo>
                    <a:pt x="6669" y="15774"/>
                    <a:pt x="7268" y="15667"/>
                    <a:pt x="7759" y="15475"/>
                  </a:cubicBezTo>
                  <a:lnTo>
                    <a:pt x="6968" y="13551"/>
                  </a:lnTo>
                  <a:cubicBezTo>
                    <a:pt x="6691" y="13680"/>
                    <a:pt x="6349" y="13744"/>
                    <a:pt x="5943" y="13744"/>
                  </a:cubicBezTo>
                  <a:cubicBezTo>
                    <a:pt x="4874" y="13744"/>
                    <a:pt x="4339" y="13081"/>
                    <a:pt x="4339" y="11777"/>
                  </a:cubicBezTo>
                  <a:lnTo>
                    <a:pt x="4339" y="5686"/>
                  </a:lnTo>
                  <a:lnTo>
                    <a:pt x="7268" y="5686"/>
                  </a:lnTo>
                  <a:lnTo>
                    <a:pt x="7268" y="3655"/>
                  </a:lnTo>
                  <a:lnTo>
                    <a:pt x="4339" y="3655"/>
                  </a:lnTo>
                  <a:lnTo>
                    <a:pt x="4339"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1"/>
            <p:cNvSpPr/>
            <p:nvPr/>
          </p:nvSpPr>
          <p:spPr>
            <a:xfrm>
              <a:off x="5861100" y="2412100"/>
              <a:ext cx="79100" cy="440850"/>
            </a:xfrm>
            <a:custGeom>
              <a:avLst/>
              <a:gdLst/>
              <a:ahLst/>
              <a:cxnLst/>
              <a:rect l="l" t="t" r="r" b="b"/>
              <a:pathLst>
                <a:path w="3164" h="17634" extrusionOk="0">
                  <a:moveTo>
                    <a:pt x="1582" y="0"/>
                  </a:moveTo>
                  <a:cubicBezTo>
                    <a:pt x="1155" y="0"/>
                    <a:pt x="770" y="150"/>
                    <a:pt x="471" y="471"/>
                  </a:cubicBezTo>
                  <a:cubicBezTo>
                    <a:pt x="150" y="770"/>
                    <a:pt x="0" y="1133"/>
                    <a:pt x="0" y="1582"/>
                  </a:cubicBezTo>
                  <a:cubicBezTo>
                    <a:pt x="0" y="2031"/>
                    <a:pt x="150" y="2394"/>
                    <a:pt x="471" y="2693"/>
                  </a:cubicBezTo>
                  <a:cubicBezTo>
                    <a:pt x="770" y="3014"/>
                    <a:pt x="1155" y="3164"/>
                    <a:pt x="1582" y="3164"/>
                  </a:cubicBezTo>
                  <a:cubicBezTo>
                    <a:pt x="2031" y="3164"/>
                    <a:pt x="2394" y="3014"/>
                    <a:pt x="2715" y="2693"/>
                  </a:cubicBezTo>
                  <a:cubicBezTo>
                    <a:pt x="3014" y="2394"/>
                    <a:pt x="3164" y="2031"/>
                    <a:pt x="3164" y="1582"/>
                  </a:cubicBezTo>
                  <a:cubicBezTo>
                    <a:pt x="3164" y="1133"/>
                    <a:pt x="3014" y="770"/>
                    <a:pt x="2715" y="471"/>
                  </a:cubicBezTo>
                  <a:cubicBezTo>
                    <a:pt x="2394" y="150"/>
                    <a:pt x="2031" y="0"/>
                    <a:pt x="1582" y="0"/>
                  </a:cubicBezTo>
                  <a:close/>
                  <a:moveTo>
                    <a:pt x="471" y="5707"/>
                  </a:moveTo>
                  <a:lnTo>
                    <a:pt x="471" y="17634"/>
                  </a:lnTo>
                  <a:lnTo>
                    <a:pt x="2715" y="17634"/>
                  </a:lnTo>
                  <a:lnTo>
                    <a:pt x="2715" y="5707"/>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1"/>
            <p:cNvSpPr/>
            <p:nvPr/>
          </p:nvSpPr>
          <p:spPr>
            <a:xfrm>
              <a:off x="5970650" y="2544625"/>
              <a:ext cx="306725" cy="318475"/>
            </a:xfrm>
            <a:custGeom>
              <a:avLst/>
              <a:gdLst/>
              <a:ahLst/>
              <a:cxnLst/>
              <a:rect l="l" t="t" r="r" b="b"/>
              <a:pathLst>
                <a:path w="12269" h="12739" extrusionOk="0">
                  <a:moveTo>
                    <a:pt x="6134" y="2052"/>
                  </a:moveTo>
                  <a:cubicBezTo>
                    <a:pt x="7182" y="2052"/>
                    <a:pt x="8101" y="2458"/>
                    <a:pt x="8870" y="3227"/>
                  </a:cubicBezTo>
                  <a:cubicBezTo>
                    <a:pt x="9640" y="4018"/>
                    <a:pt x="10025" y="5066"/>
                    <a:pt x="10025" y="6369"/>
                  </a:cubicBezTo>
                  <a:cubicBezTo>
                    <a:pt x="10025" y="7673"/>
                    <a:pt x="9640" y="8721"/>
                    <a:pt x="8870" y="9511"/>
                  </a:cubicBezTo>
                  <a:cubicBezTo>
                    <a:pt x="8101" y="10281"/>
                    <a:pt x="7182" y="10687"/>
                    <a:pt x="6134" y="10687"/>
                  </a:cubicBezTo>
                  <a:cubicBezTo>
                    <a:pt x="5087" y="10687"/>
                    <a:pt x="4168" y="10281"/>
                    <a:pt x="3399" y="9511"/>
                  </a:cubicBezTo>
                  <a:cubicBezTo>
                    <a:pt x="2629" y="8721"/>
                    <a:pt x="2244" y="7673"/>
                    <a:pt x="2244" y="6369"/>
                  </a:cubicBezTo>
                  <a:cubicBezTo>
                    <a:pt x="2244" y="5066"/>
                    <a:pt x="2629" y="4018"/>
                    <a:pt x="3399" y="3227"/>
                  </a:cubicBezTo>
                  <a:cubicBezTo>
                    <a:pt x="4168" y="2458"/>
                    <a:pt x="5087" y="2052"/>
                    <a:pt x="6134" y="2052"/>
                  </a:cubicBezTo>
                  <a:close/>
                  <a:moveTo>
                    <a:pt x="6134" y="0"/>
                  </a:moveTo>
                  <a:cubicBezTo>
                    <a:pt x="4339" y="0"/>
                    <a:pt x="2886" y="620"/>
                    <a:pt x="1731" y="1817"/>
                  </a:cubicBezTo>
                  <a:cubicBezTo>
                    <a:pt x="577" y="3035"/>
                    <a:pt x="0" y="4553"/>
                    <a:pt x="0" y="6369"/>
                  </a:cubicBezTo>
                  <a:cubicBezTo>
                    <a:pt x="0" y="8186"/>
                    <a:pt x="577" y="9704"/>
                    <a:pt x="1731" y="10922"/>
                  </a:cubicBezTo>
                  <a:cubicBezTo>
                    <a:pt x="2886" y="12119"/>
                    <a:pt x="4339" y="12739"/>
                    <a:pt x="6134" y="12739"/>
                  </a:cubicBezTo>
                  <a:cubicBezTo>
                    <a:pt x="7930" y="12739"/>
                    <a:pt x="9383" y="12119"/>
                    <a:pt x="10537" y="10922"/>
                  </a:cubicBezTo>
                  <a:cubicBezTo>
                    <a:pt x="11692" y="9704"/>
                    <a:pt x="12269" y="8186"/>
                    <a:pt x="12269" y="6369"/>
                  </a:cubicBezTo>
                  <a:cubicBezTo>
                    <a:pt x="12269" y="4553"/>
                    <a:pt x="11692" y="3035"/>
                    <a:pt x="10537" y="1817"/>
                  </a:cubicBezTo>
                  <a:cubicBezTo>
                    <a:pt x="9383" y="620"/>
                    <a:pt x="7930" y="0"/>
                    <a:pt x="6134"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1"/>
            <p:cNvSpPr/>
            <p:nvPr/>
          </p:nvSpPr>
          <p:spPr>
            <a:xfrm>
              <a:off x="6317975" y="2544625"/>
              <a:ext cx="264525" cy="308325"/>
            </a:xfrm>
            <a:custGeom>
              <a:avLst/>
              <a:gdLst/>
              <a:ahLst/>
              <a:cxnLst/>
              <a:rect l="l" t="t" r="r" b="b"/>
              <a:pathLst>
                <a:path w="10581" h="12333" extrusionOk="0">
                  <a:moveTo>
                    <a:pt x="6028" y="0"/>
                  </a:moveTo>
                  <a:cubicBezTo>
                    <a:pt x="5215" y="0"/>
                    <a:pt x="4467" y="214"/>
                    <a:pt x="3783" y="598"/>
                  </a:cubicBezTo>
                  <a:cubicBezTo>
                    <a:pt x="3078" y="1005"/>
                    <a:pt x="2565" y="1496"/>
                    <a:pt x="2245" y="2052"/>
                  </a:cubicBezTo>
                  <a:lnTo>
                    <a:pt x="2138" y="2052"/>
                  </a:lnTo>
                  <a:lnTo>
                    <a:pt x="2138" y="406"/>
                  </a:lnTo>
                  <a:lnTo>
                    <a:pt x="0" y="406"/>
                  </a:lnTo>
                  <a:lnTo>
                    <a:pt x="0" y="12333"/>
                  </a:lnTo>
                  <a:lnTo>
                    <a:pt x="2245" y="12333"/>
                  </a:lnTo>
                  <a:lnTo>
                    <a:pt x="2245" y="5728"/>
                  </a:lnTo>
                  <a:cubicBezTo>
                    <a:pt x="2245" y="4766"/>
                    <a:pt x="2544" y="3911"/>
                    <a:pt x="3121" y="3163"/>
                  </a:cubicBezTo>
                  <a:cubicBezTo>
                    <a:pt x="3698" y="2437"/>
                    <a:pt x="4467" y="2052"/>
                    <a:pt x="5386" y="2052"/>
                  </a:cubicBezTo>
                  <a:cubicBezTo>
                    <a:pt x="7353" y="2052"/>
                    <a:pt x="8336" y="3163"/>
                    <a:pt x="8336" y="5365"/>
                  </a:cubicBezTo>
                  <a:lnTo>
                    <a:pt x="8336" y="12333"/>
                  </a:lnTo>
                  <a:lnTo>
                    <a:pt x="10580" y="12333"/>
                  </a:lnTo>
                  <a:lnTo>
                    <a:pt x="10580" y="5023"/>
                  </a:lnTo>
                  <a:cubicBezTo>
                    <a:pt x="10580" y="3505"/>
                    <a:pt x="10196" y="2287"/>
                    <a:pt x="9405" y="1368"/>
                  </a:cubicBezTo>
                  <a:cubicBezTo>
                    <a:pt x="8635" y="470"/>
                    <a:pt x="7503" y="0"/>
                    <a:pt x="6028"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Google Marketing Platform Cover Slide 2">
  <p:cSld name="CUSTOM_2_2_2">
    <p:bg>
      <p:bgPr>
        <a:solidFill>
          <a:srgbClr val="FFFFFF"/>
        </a:solidFill>
        <a:effectLst/>
      </p:bgPr>
    </p:bg>
    <p:spTree>
      <p:nvGrpSpPr>
        <p:cNvPr id="1" name="Shape 376"/>
        <p:cNvGrpSpPr/>
        <p:nvPr/>
      </p:nvGrpSpPr>
      <p:grpSpPr>
        <a:xfrm>
          <a:off x="0" y="0"/>
          <a:ext cx="0" cy="0"/>
          <a:chOff x="0" y="0"/>
          <a:chExt cx="0" cy="0"/>
        </a:xfrm>
      </p:grpSpPr>
      <p:sp>
        <p:nvSpPr>
          <p:cNvPr id="377" name="Google Shape;377;p42"/>
          <p:cNvSpPr/>
          <p:nvPr/>
        </p:nvSpPr>
        <p:spPr>
          <a:xfrm>
            <a:off x="7999425" y="295575"/>
            <a:ext cx="1012500" cy="144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2"/>
          <p:cNvSpPr/>
          <p:nvPr/>
        </p:nvSpPr>
        <p:spPr>
          <a:xfrm>
            <a:off x="-2409" y="235375"/>
            <a:ext cx="35400" cy="4672800"/>
          </a:xfrm>
          <a:prstGeom prst="rect">
            <a:avLst/>
          </a:prstGeom>
          <a:solidFill>
            <a:srgbClr val="34A853"/>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34A853"/>
              </a:solidFill>
              <a:latin typeface="Helvetica Neue Light"/>
              <a:ea typeface="Helvetica Neue Light"/>
              <a:cs typeface="Helvetica Neue Light"/>
              <a:sym typeface="Helvetica Neue Light"/>
            </a:endParaRPr>
          </a:p>
        </p:txBody>
      </p:sp>
      <p:grpSp>
        <p:nvGrpSpPr>
          <p:cNvPr id="379" name="Google Shape;379;p42"/>
          <p:cNvGrpSpPr/>
          <p:nvPr/>
        </p:nvGrpSpPr>
        <p:grpSpPr>
          <a:xfrm>
            <a:off x="470195" y="4827182"/>
            <a:ext cx="1155809" cy="133875"/>
            <a:chOff x="1078650" y="2368275"/>
            <a:chExt cx="5503850" cy="637500"/>
          </a:xfrm>
        </p:grpSpPr>
        <p:sp>
          <p:nvSpPr>
            <p:cNvPr id="380" name="Google Shape;380;p42"/>
            <p:cNvSpPr/>
            <p:nvPr/>
          </p:nvSpPr>
          <p:spPr>
            <a:xfrm>
              <a:off x="1078650" y="2368275"/>
              <a:ext cx="482000" cy="494300"/>
            </a:xfrm>
            <a:custGeom>
              <a:avLst/>
              <a:gdLst/>
              <a:ahLst/>
              <a:cxnLst/>
              <a:rect l="l" t="t" r="r" b="b"/>
              <a:pathLst>
                <a:path w="19280" h="19772" extrusionOk="0">
                  <a:moveTo>
                    <a:pt x="10025" y="1"/>
                  </a:moveTo>
                  <a:cubicBezTo>
                    <a:pt x="4574" y="1"/>
                    <a:pt x="0" y="4425"/>
                    <a:pt x="0" y="9897"/>
                  </a:cubicBezTo>
                  <a:cubicBezTo>
                    <a:pt x="0" y="15347"/>
                    <a:pt x="4574" y="19772"/>
                    <a:pt x="10025" y="19772"/>
                  </a:cubicBezTo>
                  <a:cubicBezTo>
                    <a:pt x="12974" y="19772"/>
                    <a:pt x="15197" y="18810"/>
                    <a:pt x="16929" y="17014"/>
                  </a:cubicBezTo>
                  <a:cubicBezTo>
                    <a:pt x="18724" y="15219"/>
                    <a:pt x="19280" y="12718"/>
                    <a:pt x="19280" y="10688"/>
                  </a:cubicBezTo>
                  <a:cubicBezTo>
                    <a:pt x="19280" y="10068"/>
                    <a:pt x="19216" y="9469"/>
                    <a:pt x="19130" y="8999"/>
                  </a:cubicBezTo>
                  <a:lnTo>
                    <a:pt x="10046" y="8999"/>
                  </a:lnTo>
                  <a:lnTo>
                    <a:pt x="10046" y="11692"/>
                  </a:lnTo>
                  <a:lnTo>
                    <a:pt x="16501" y="11692"/>
                  </a:lnTo>
                  <a:cubicBezTo>
                    <a:pt x="16309" y="13210"/>
                    <a:pt x="15796" y="14321"/>
                    <a:pt x="15026" y="15091"/>
                  </a:cubicBezTo>
                  <a:cubicBezTo>
                    <a:pt x="14086" y="16031"/>
                    <a:pt x="12611" y="17078"/>
                    <a:pt x="10025" y="17078"/>
                  </a:cubicBezTo>
                  <a:cubicBezTo>
                    <a:pt x="6049" y="17078"/>
                    <a:pt x="2929" y="13872"/>
                    <a:pt x="2929" y="9897"/>
                  </a:cubicBezTo>
                  <a:cubicBezTo>
                    <a:pt x="2929" y="5900"/>
                    <a:pt x="6049" y="2694"/>
                    <a:pt x="10025" y="2694"/>
                  </a:cubicBezTo>
                  <a:cubicBezTo>
                    <a:pt x="12184" y="2694"/>
                    <a:pt x="13744" y="3549"/>
                    <a:pt x="14898" y="4617"/>
                  </a:cubicBezTo>
                  <a:lnTo>
                    <a:pt x="16800" y="2715"/>
                  </a:lnTo>
                  <a:cubicBezTo>
                    <a:pt x="15197" y="1176"/>
                    <a:pt x="13039" y="1"/>
                    <a:pt x="10025"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2"/>
            <p:cNvSpPr/>
            <p:nvPr/>
          </p:nvSpPr>
          <p:spPr>
            <a:xfrm>
              <a:off x="1581475" y="2544075"/>
              <a:ext cx="319575" cy="318500"/>
            </a:xfrm>
            <a:custGeom>
              <a:avLst/>
              <a:gdLst/>
              <a:ahLst/>
              <a:cxnLst/>
              <a:rect l="l" t="t" r="r" b="b"/>
              <a:pathLst>
                <a:path w="12783" h="12740" extrusionOk="0">
                  <a:moveTo>
                    <a:pt x="6391" y="2523"/>
                  </a:moveTo>
                  <a:cubicBezTo>
                    <a:pt x="8336" y="2523"/>
                    <a:pt x="9982" y="4083"/>
                    <a:pt x="9982" y="6370"/>
                  </a:cubicBezTo>
                  <a:cubicBezTo>
                    <a:pt x="9982" y="8636"/>
                    <a:pt x="8336"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2"/>
            <p:cNvSpPr/>
            <p:nvPr/>
          </p:nvSpPr>
          <p:spPr>
            <a:xfrm>
              <a:off x="1927200" y="2544075"/>
              <a:ext cx="319575" cy="318500"/>
            </a:xfrm>
            <a:custGeom>
              <a:avLst/>
              <a:gdLst/>
              <a:ahLst/>
              <a:cxnLst/>
              <a:rect l="l" t="t" r="r" b="b"/>
              <a:pathLst>
                <a:path w="12783" h="12740" extrusionOk="0">
                  <a:moveTo>
                    <a:pt x="6391" y="2523"/>
                  </a:moveTo>
                  <a:cubicBezTo>
                    <a:pt x="8315" y="2523"/>
                    <a:pt x="9982" y="4083"/>
                    <a:pt x="9982" y="6370"/>
                  </a:cubicBezTo>
                  <a:cubicBezTo>
                    <a:pt x="9982" y="8636"/>
                    <a:pt x="8315"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FAB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2"/>
            <p:cNvSpPr/>
            <p:nvPr/>
          </p:nvSpPr>
          <p:spPr>
            <a:xfrm>
              <a:off x="2272400" y="2544075"/>
              <a:ext cx="304600" cy="461700"/>
            </a:xfrm>
            <a:custGeom>
              <a:avLst/>
              <a:gdLst/>
              <a:ahLst/>
              <a:cxnLst/>
              <a:rect l="l" t="t" r="r" b="b"/>
              <a:pathLst>
                <a:path w="12184" h="18468" extrusionOk="0">
                  <a:moveTo>
                    <a:pt x="6348" y="2523"/>
                  </a:moveTo>
                  <a:cubicBezTo>
                    <a:pt x="8250" y="2523"/>
                    <a:pt x="9747" y="4147"/>
                    <a:pt x="9747" y="6413"/>
                  </a:cubicBezTo>
                  <a:cubicBezTo>
                    <a:pt x="9747" y="8614"/>
                    <a:pt x="8250" y="10239"/>
                    <a:pt x="6348" y="10239"/>
                  </a:cubicBezTo>
                  <a:cubicBezTo>
                    <a:pt x="4425" y="10239"/>
                    <a:pt x="2800" y="8614"/>
                    <a:pt x="2800" y="6413"/>
                  </a:cubicBezTo>
                  <a:cubicBezTo>
                    <a:pt x="2800" y="4169"/>
                    <a:pt x="4425" y="2523"/>
                    <a:pt x="6348" y="2523"/>
                  </a:cubicBezTo>
                  <a:close/>
                  <a:moveTo>
                    <a:pt x="6092" y="1"/>
                  </a:moveTo>
                  <a:cubicBezTo>
                    <a:pt x="2907" y="1"/>
                    <a:pt x="0" y="2801"/>
                    <a:pt x="0" y="6413"/>
                  </a:cubicBezTo>
                  <a:cubicBezTo>
                    <a:pt x="0" y="9982"/>
                    <a:pt x="2907" y="12740"/>
                    <a:pt x="6092" y="12740"/>
                  </a:cubicBezTo>
                  <a:cubicBezTo>
                    <a:pt x="7631" y="12740"/>
                    <a:pt x="8828" y="12077"/>
                    <a:pt x="9447" y="11307"/>
                  </a:cubicBezTo>
                  <a:lnTo>
                    <a:pt x="9554" y="11307"/>
                  </a:lnTo>
                  <a:lnTo>
                    <a:pt x="9554" y="12227"/>
                  </a:lnTo>
                  <a:cubicBezTo>
                    <a:pt x="9554" y="14663"/>
                    <a:pt x="8250" y="15967"/>
                    <a:pt x="6156" y="15967"/>
                  </a:cubicBezTo>
                  <a:cubicBezTo>
                    <a:pt x="4446" y="15967"/>
                    <a:pt x="3377" y="14727"/>
                    <a:pt x="2950" y="13680"/>
                  </a:cubicBezTo>
                  <a:lnTo>
                    <a:pt x="513" y="14706"/>
                  </a:lnTo>
                  <a:cubicBezTo>
                    <a:pt x="1197" y="16395"/>
                    <a:pt x="3057" y="18468"/>
                    <a:pt x="6156" y="18468"/>
                  </a:cubicBezTo>
                  <a:cubicBezTo>
                    <a:pt x="9426" y="18468"/>
                    <a:pt x="12183" y="16544"/>
                    <a:pt x="12183" y="11842"/>
                  </a:cubicBezTo>
                  <a:lnTo>
                    <a:pt x="12183" y="428"/>
                  </a:lnTo>
                  <a:lnTo>
                    <a:pt x="9554" y="428"/>
                  </a:lnTo>
                  <a:lnTo>
                    <a:pt x="9554" y="1433"/>
                  </a:lnTo>
                  <a:lnTo>
                    <a:pt x="9447" y="1433"/>
                  </a:lnTo>
                  <a:cubicBezTo>
                    <a:pt x="8828" y="685"/>
                    <a:pt x="7631" y="1"/>
                    <a:pt x="6092"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2"/>
            <p:cNvSpPr/>
            <p:nvPr/>
          </p:nvSpPr>
          <p:spPr>
            <a:xfrm>
              <a:off x="2621325" y="2384850"/>
              <a:ext cx="70025" cy="468100"/>
            </a:xfrm>
            <a:custGeom>
              <a:avLst/>
              <a:gdLst/>
              <a:ahLst/>
              <a:cxnLst/>
              <a:rect l="l" t="t" r="r" b="b"/>
              <a:pathLst>
                <a:path w="2801" h="18724" extrusionOk="0">
                  <a:moveTo>
                    <a:pt x="0" y="0"/>
                  </a:moveTo>
                  <a:lnTo>
                    <a:pt x="0" y="18724"/>
                  </a:lnTo>
                  <a:lnTo>
                    <a:pt x="2800" y="18724"/>
                  </a:lnTo>
                  <a:lnTo>
                    <a:pt x="2800" y="0"/>
                  </a:lnTo>
                  <a:close/>
                </a:path>
              </a:pathLst>
            </a:cu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2"/>
            <p:cNvSpPr/>
            <p:nvPr/>
          </p:nvSpPr>
          <p:spPr>
            <a:xfrm>
              <a:off x="2721775" y="2544075"/>
              <a:ext cx="293925" cy="318500"/>
            </a:xfrm>
            <a:custGeom>
              <a:avLst/>
              <a:gdLst/>
              <a:ahLst/>
              <a:cxnLst/>
              <a:rect l="l" t="t" r="r" b="b"/>
              <a:pathLst>
                <a:path w="11757" h="12740" extrusionOk="0">
                  <a:moveTo>
                    <a:pt x="6114" y="2459"/>
                  </a:moveTo>
                  <a:cubicBezTo>
                    <a:pt x="7225" y="2459"/>
                    <a:pt x="8166" y="3014"/>
                    <a:pt x="8465" y="3827"/>
                  </a:cubicBezTo>
                  <a:lnTo>
                    <a:pt x="2779" y="6178"/>
                  </a:lnTo>
                  <a:cubicBezTo>
                    <a:pt x="2715" y="3720"/>
                    <a:pt x="4682" y="2459"/>
                    <a:pt x="6114" y="2459"/>
                  </a:cubicBezTo>
                  <a:close/>
                  <a:moveTo>
                    <a:pt x="6007" y="1"/>
                  </a:moveTo>
                  <a:cubicBezTo>
                    <a:pt x="2737" y="1"/>
                    <a:pt x="1" y="2587"/>
                    <a:pt x="1" y="6370"/>
                  </a:cubicBezTo>
                  <a:cubicBezTo>
                    <a:pt x="1" y="9940"/>
                    <a:pt x="2715" y="12740"/>
                    <a:pt x="6327" y="12740"/>
                  </a:cubicBezTo>
                  <a:cubicBezTo>
                    <a:pt x="9256" y="12740"/>
                    <a:pt x="10944" y="10966"/>
                    <a:pt x="11628" y="9918"/>
                  </a:cubicBezTo>
                  <a:lnTo>
                    <a:pt x="9469" y="8486"/>
                  </a:lnTo>
                  <a:cubicBezTo>
                    <a:pt x="8743" y="9533"/>
                    <a:pt x="7759" y="10239"/>
                    <a:pt x="6327" y="10239"/>
                  </a:cubicBezTo>
                  <a:cubicBezTo>
                    <a:pt x="4895" y="10239"/>
                    <a:pt x="3891" y="9576"/>
                    <a:pt x="3228" y="8315"/>
                  </a:cubicBezTo>
                  <a:lnTo>
                    <a:pt x="11756" y="4788"/>
                  </a:lnTo>
                  <a:lnTo>
                    <a:pt x="11457" y="4062"/>
                  </a:lnTo>
                  <a:cubicBezTo>
                    <a:pt x="10944" y="2630"/>
                    <a:pt x="9320" y="1"/>
                    <a:pt x="6007"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2"/>
            <p:cNvSpPr/>
            <p:nvPr/>
          </p:nvSpPr>
          <p:spPr>
            <a:xfrm>
              <a:off x="3193625" y="2414225"/>
              <a:ext cx="206800" cy="438725"/>
            </a:xfrm>
            <a:custGeom>
              <a:avLst/>
              <a:gdLst/>
              <a:ahLst/>
              <a:cxnLst/>
              <a:rect l="l" t="t" r="r" b="b"/>
              <a:pathLst>
                <a:path w="8272" h="17549" extrusionOk="0">
                  <a:moveTo>
                    <a:pt x="6476" y="1"/>
                  </a:moveTo>
                  <a:cubicBezTo>
                    <a:pt x="5215" y="1"/>
                    <a:pt x="4189" y="386"/>
                    <a:pt x="3398" y="1112"/>
                  </a:cubicBezTo>
                  <a:cubicBezTo>
                    <a:pt x="2629" y="1839"/>
                    <a:pt x="2244" y="2822"/>
                    <a:pt x="2244" y="4040"/>
                  </a:cubicBezTo>
                  <a:lnTo>
                    <a:pt x="2244" y="5622"/>
                  </a:lnTo>
                  <a:lnTo>
                    <a:pt x="0" y="5622"/>
                  </a:lnTo>
                  <a:lnTo>
                    <a:pt x="0" y="7653"/>
                  </a:lnTo>
                  <a:lnTo>
                    <a:pt x="2244" y="7653"/>
                  </a:lnTo>
                  <a:lnTo>
                    <a:pt x="2244" y="17549"/>
                  </a:lnTo>
                  <a:lnTo>
                    <a:pt x="4467" y="17549"/>
                  </a:lnTo>
                  <a:lnTo>
                    <a:pt x="4467" y="7653"/>
                  </a:lnTo>
                  <a:lnTo>
                    <a:pt x="7588" y="7653"/>
                  </a:lnTo>
                  <a:lnTo>
                    <a:pt x="7588" y="5622"/>
                  </a:lnTo>
                  <a:lnTo>
                    <a:pt x="4467" y="5622"/>
                  </a:lnTo>
                  <a:lnTo>
                    <a:pt x="4467" y="4105"/>
                  </a:lnTo>
                  <a:cubicBezTo>
                    <a:pt x="4467" y="3442"/>
                    <a:pt x="4660" y="2929"/>
                    <a:pt x="5044" y="2587"/>
                  </a:cubicBezTo>
                  <a:cubicBezTo>
                    <a:pt x="5408" y="2224"/>
                    <a:pt x="5899" y="2053"/>
                    <a:pt x="6476" y="2053"/>
                  </a:cubicBezTo>
                  <a:cubicBezTo>
                    <a:pt x="6904" y="2053"/>
                    <a:pt x="7246" y="2117"/>
                    <a:pt x="7502" y="2245"/>
                  </a:cubicBezTo>
                  <a:lnTo>
                    <a:pt x="8272" y="321"/>
                  </a:lnTo>
                  <a:cubicBezTo>
                    <a:pt x="7780" y="108"/>
                    <a:pt x="7182" y="1"/>
                    <a:pt x="647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2"/>
            <p:cNvSpPr/>
            <p:nvPr/>
          </p:nvSpPr>
          <p:spPr>
            <a:xfrm>
              <a:off x="3397200" y="2544625"/>
              <a:ext cx="307275" cy="318475"/>
            </a:xfrm>
            <a:custGeom>
              <a:avLst/>
              <a:gdLst/>
              <a:ahLst/>
              <a:cxnLst/>
              <a:rect l="l" t="t" r="r" b="b"/>
              <a:pathLst>
                <a:path w="12291" h="12739" extrusionOk="0">
                  <a:moveTo>
                    <a:pt x="6156" y="2052"/>
                  </a:moveTo>
                  <a:cubicBezTo>
                    <a:pt x="7204" y="2052"/>
                    <a:pt x="8123" y="2458"/>
                    <a:pt x="8892" y="3227"/>
                  </a:cubicBezTo>
                  <a:cubicBezTo>
                    <a:pt x="9662" y="4018"/>
                    <a:pt x="10046" y="5066"/>
                    <a:pt x="10046" y="6369"/>
                  </a:cubicBezTo>
                  <a:cubicBezTo>
                    <a:pt x="10046" y="7673"/>
                    <a:pt x="9662" y="8721"/>
                    <a:pt x="8892" y="9511"/>
                  </a:cubicBezTo>
                  <a:cubicBezTo>
                    <a:pt x="8123" y="10281"/>
                    <a:pt x="7204" y="10687"/>
                    <a:pt x="6156" y="10687"/>
                  </a:cubicBezTo>
                  <a:cubicBezTo>
                    <a:pt x="5088" y="10687"/>
                    <a:pt x="4168" y="10281"/>
                    <a:pt x="3399" y="9511"/>
                  </a:cubicBezTo>
                  <a:cubicBezTo>
                    <a:pt x="2630" y="8721"/>
                    <a:pt x="2245" y="7673"/>
                    <a:pt x="2245" y="6369"/>
                  </a:cubicBezTo>
                  <a:cubicBezTo>
                    <a:pt x="2245" y="5066"/>
                    <a:pt x="2630" y="4018"/>
                    <a:pt x="3399" y="3227"/>
                  </a:cubicBezTo>
                  <a:cubicBezTo>
                    <a:pt x="4168" y="2458"/>
                    <a:pt x="5088" y="2052"/>
                    <a:pt x="6156" y="2052"/>
                  </a:cubicBezTo>
                  <a:close/>
                  <a:moveTo>
                    <a:pt x="6156" y="0"/>
                  </a:moveTo>
                  <a:cubicBezTo>
                    <a:pt x="4361" y="0"/>
                    <a:pt x="2886" y="620"/>
                    <a:pt x="1732" y="1817"/>
                  </a:cubicBezTo>
                  <a:cubicBezTo>
                    <a:pt x="578" y="3035"/>
                    <a:pt x="1" y="4553"/>
                    <a:pt x="1" y="6369"/>
                  </a:cubicBezTo>
                  <a:cubicBezTo>
                    <a:pt x="1" y="8186"/>
                    <a:pt x="578" y="9704"/>
                    <a:pt x="1732" y="10922"/>
                  </a:cubicBezTo>
                  <a:cubicBezTo>
                    <a:pt x="2886" y="12119"/>
                    <a:pt x="4361" y="12739"/>
                    <a:pt x="6156" y="12739"/>
                  </a:cubicBezTo>
                  <a:cubicBezTo>
                    <a:pt x="7930" y="12739"/>
                    <a:pt x="9405" y="12119"/>
                    <a:pt x="10559" y="10922"/>
                  </a:cubicBezTo>
                  <a:cubicBezTo>
                    <a:pt x="11714" y="9704"/>
                    <a:pt x="12291" y="8186"/>
                    <a:pt x="12291" y="6369"/>
                  </a:cubicBezTo>
                  <a:cubicBezTo>
                    <a:pt x="12291" y="4553"/>
                    <a:pt x="11714" y="3035"/>
                    <a:pt x="10559" y="1817"/>
                  </a:cubicBezTo>
                  <a:cubicBezTo>
                    <a:pt x="9405" y="620"/>
                    <a:pt x="7930" y="0"/>
                    <a:pt x="6156"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2"/>
            <p:cNvSpPr/>
            <p:nvPr/>
          </p:nvSpPr>
          <p:spPr>
            <a:xfrm>
              <a:off x="3745075" y="2547275"/>
              <a:ext cx="184375" cy="305675"/>
            </a:xfrm>
            <a:custGeom>
              <a:avLst/>
              <a:gdLst/>
              <a:ahLst/>
              <a:cxnLst/>
              <a:rect l="l" t="t" r="r" b="b"/>
              <a:pathLst>
                <a:path w="7375" h="12227" extrusionOk="0">
                  <a:moveTo>
                    <a:pt x="5686" y="1"/>
                  </a:moveTo>
                  <a:cubicBezTo>
                    <a:pt x="5023" y="1"/>
                    <a:pt x="4339" y="215"/>
                    <a:pt x="3634" y="642"/>
                  </a:cubicBezTo>
                  <a:cubicBezTo>
                    <a:pt x="2928" y="1048"/>
                    <a:pt x="2458" y="1604"/>
                    <a:pt x="2223" y="2245"/>
                  </a:cubicBezTo>
                  <a:lnTo>
                    <a:pt x="2137" y="2245"/>
                  </a:lnTo>
                  <a:lnTo>
                    <a:pt x="2137" y="300"/>
                  </a:lnTo>
                  <a:lnTo>
                    <a:pt x="0" y="300"/>
                  </a:lnTo>
                  <a:lnTo>
                    <a:pt x="0" y="12227"/>
                  </a:lnTo>
                  <a:lnTo>
                    <a:pt x="2223" y="12227"/>
                  </a:lnTo>
                  <a:lnTo>
                    <a:pt x="2223" y="5708"/>
                  </a:lnTo>
                  <a:cubicBezTo>
                    <a:pt x="2223" y="4660"/>
                    <a:pt x="2544" y="3827"/>
                    <a:pt x="3163" y="3186"/>
                  </a:cubicBezTo>
                  <a:cubicBezTo>
                    <a:pt x="3805" y="2544"/>
                    <a:pt x="4510" y="2224"/>
                    <a:pt x="5322" y="2224"/>
                  </a:cubicBezTo>
                  <a:cubicBezTo>
                    <a:pt x="5835" y="2224"/>
                    <a:pt x="6220" y="2267"/>
                    <a:pt x="6519" y="2395"/>
                  </a:cubicBezTo>
                  <a:lnTo>
                    <a:pt x="7374" y="300"/>
                  </a:lnTo>
                  <a:cubicBezTo>
                    <a:pt x="6925" y="108"/>
                    <a:pt x="6348" y="1"/>
                    <a:pt x="568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2"/>
            <p:cNvSpPr/>
            <p:nvPr/>
          </p:nvSpPr>
          <p:spPr>
            <a:xfrm>
              <a:off x="4109500" y="2416900"/>
              <a:ext cx="254900" cy="436050"/>
            </a:xfrm>
            <a:custGeom>
              <a:avLst/>
              <a:gdLst/>
              <a:ahLst/>
              <a:cxnLst/>
              <a:rect l="l" t="t" r="r" b="b"/>
              <a:pathLst>
                <a:path w="10196" h="17442" extrusionOk="0">
                  <a:moveTo>
                    <a:pt x="0" y="1"/>
                  </a:moveTo>
                  <a:lnTo>
                    <a:pt x="0" y="17442"/>
                  </a:lnTo>
                  <a:lnTo>
                    <a:pt x="10196" y="17442"/>
                  </a:lnTo>
                  <a:lnTo>
                    <a:pt x="10196" y="15304"/>
                  </a:lnTo>
                  <a:lnTo>
                    <a:pt x="2244" y="15304"/>
                  </a:lnTo>
                  <a:lnTo>
                    <a:pt x="2244" y="9769"/>
                  </a:lnTo>
                  <a:lnTo>
                    <a:pt x="9426" y="9769"/>
                  </a:lnTo>
                  <a:lnTo>
                    <a:pt x="9426" y="7674"/>
                  </a:lnTo>
                  <a:lnTo>
                    <a:pt x="2244" y="7674"/>
                  </a:lnTo>
                  <a:lnTo>
                    <a:pt x="2244" y="2138"/>
                  </a:lnTo>
                  <a:lnTo>
                    <a:pt x="10196" y="2138"/>
                  </a:lnTo>
                  <a:lnTo>
                    <a:pt x="10196"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2"/>
            <p:cNvSpPr/>
            <p:nvPr/>
          </p:nvSpPr>
          <p:spPr>
            <a:xfrm>
              <a:off x="4388425" y="2416900"/>
              <a:ext cx="299800" cy="446200"/>
            </a:xfrm>
            <a:custGeom>
              <a:avLst/>
              <a:gdLst/>
              <a:ahLst/>
              <a:cxnLst/>
              <a:rect l="l" t="t" r="r" b="b"/>
              <a:pathLst>
                <a:path w="11992" h="17848" extrusionOk="0">
                  <a:moveTo>
                    <a:pt x="6049" y="7161"/>
                  </a:moveTo>
                  <a:cubicBezTo>
                    <a:pt x="7097" y="7161"/>
                    <a:pt x="7994" y="7546"/>
                    <a:pt x="8742" y="8336"/>
                  </a:cubicBezTo>
                  <a:cubicBezTo>
                    <a:pt x="9469" y="9106"/>
                    <a:pt x="9854" y="10153"/>
                    <a:pt x="9854" y="11478"/>
                  </a:cubicBezTo>
                  <a:cubicBezTo>
                    <a:pt x="9854" y="12804"/>
                    <a:pt x="9469" y="13851"/>
                    <a:pt x="8742" y="14620"/>
                  </a:cubicBezTo>
                  <a:cubicBezTo>
                    <a:pt x="7994" y="15411"/>
                    <a:pt x="7097" y="15796"/>
                    <a:pt x="6049" y="15796"/>
                  </a:cubicBezTo>
                  <a:cubicBezTo>
                    <a:pt x="5002" y="15796"/>
                    <a:pt x="4104" y="15390"/>
                    <a:pt x="3356" y="14620"/>
                  </a:cubicBezTo>
                  <a:cubicBezTo>
                    <a:pt x="2608" y="13830"/>
                    <a:pt x="2245" y="12782"/>
                    <a:pt x="2245" y="11478"/>
                  </a:cubicBezTo>
                  <a:cubicBezTo>
                    <a:pt x="2245" y="10175"/>
                    <a:pt x="2608" y="9127"/>
                    <a:pt x="3356" y="8358"/>
                  </a:cubicBezTo>
                  <a:cubicBezTo>
                    <a:pt x="4104" y="7567"/>
                    <a:pt x="5002" y="7161"/>
                    <a:pt x="6049" y="7161"/>
                  </a:cubicBezTo>
                  <a:close/>
                  <a:moveTo>
                    <a:pt x="9747" y="1"/>
                  </a:moveTo>
                  <a:lnTo>
                    <a:pt x="9747" y="5515"/>
                  </a:lnTo>
                  <a:lnTo>
                    <a:pt x="9854" y="7161"/>
                  </a:lnTo>
                  <a:lnTo>
                    <a:pt x="9747" y="7161"/>
                  </a:lnTo>
                  <a:cubicBezTo>
                    <a:pt x="9384" y="6584"/>
                    <a:pt x="8849" y="6092"/>
                    <a:pt x="8123" y="5707"/>
                  </a:cubicBezTo>
                  <a:cubicBezTo>
                    <a:pt x="7396" y="5323"/>
                    <a:pt x="6584" y="5109"/>
                    <a:pt x="5686" y="5109"/>
                  </a:cubicBezTo>
                  <a:cubicBezTo>
                    <a:pt x="4126" y="5109"/>
                    <a:pt x="2800" y="5729"/>
                    <a:pt x="1689" y="6947"/>
                  </a:cubicBezTo>
                  <a:cubicBezTo>
                    <a:pt x="556" y="8166"/>
                    <a:pt x="0" y="9683"/>
                    <a:pt x="0" y="11478"/>
                  </a:cubicBezTo>
                  <a:cubicBezTo>
                    <a:pt x="0" y="13274"/>
                    <a:pt x="556" y="14791"/>
                    <a:pt x="1689" y="16010"/>
                  </a:cubicBezTo>
                  <a:cubicBezTo>
                    <a:pt x="2800" y="17228"/>
                    <a:pt x="4126" y="17848"/>
                    <a:pt x="5686" y="17848"/>
                  </a:cubicBezTo>
                  <a:cubicBezTo>
                    <a:pt x="6584" y="17848"/>
                    <a:pt x="7396" y="17634"/>
                    <a:pt x="8123" y="17249"/>
                  </a:cubicBezTo>
                  <a:cubicBezTo>
                    <a:pt x="8849" y="16865"/>
                    <a:pt x="9384" y="16373"/>
                    <a:pt x="9747" y="15796"/>
                  </a:cubicBezTo>
                  <a:lnTo>
                    <a:pt x="9854" y="15796"/>
                  </a:lnTo>
                  <a:lnTo>
                    <a:pt x="9854" y="17442"/>
                  </a:lnTo>
                  <a:lnTo>
                    <a:pt x="11991" y="17442"/>
                  </a:lnTo>
                  <a:lnTo>
                    <a:pt x="11991"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2"/>
            <p:cNvSpPr/>
            <p:nvPr/>
          </p:nvSpPr>
          <p:spPr>
            <a:xfrm>
              <a:off x="4743225" y="2554775"/>
              <a:ext cx="264525" cy="308325"/>
            </a:xfrm>
            <a:custGeom>
              <a:avLst/>
              <a:gdLst/>
              <a:ahLst/>
              <a:cxnLst/>
              <a:rect l="l" t="t" r="r" b="b"/>
              <a:pathLst>
                <a:path w="10581" h="12333" extrusionOk="0">
                  <a:moveTo>
                    <a:pt x="1" y="0"/>
                  </a:moveTo>
                  <a:lnTo>
                    <a:pt x="1" y="7310"/>
                  </a:lnTo>
                  <a:cubicBezTo>
                    <a:pt x="1" y="8828"/>
                    <a:pt x="386" y="10046"/>
                    <a:pt x="1155" y="10965"/>
                  </a:cubicBezTo>
                  <a:cubicBezTo>
                    <a:pt x="1924" y="11863"/>
                    <a:pt x="3057" y="12333"/>
                    <a:pt x="4554" y="12333"/>
                  </a:cubicBezTo>
                  <a:cubicBezTo>
                    <a:pt x="5344" y="12333"/>
                    <a:pt x="6071" y="12119"/>
                    <a:pt x="6776" y="11734"/>
                  </a:cubicBezTo>
                  <a:cubicBezTo>
                    <a:pt x="7482" y="11328"/>
                    <a:pt x="7995" y="10837"/>
                    <a:pt x="8337" y="10281"/>
                  </a:cubicBezTo>
                  <a:lnTo>
                    <a:pt x="8422" y="10281"/>
                  </a:lnTo>
                  <a:lnTo>
                    <a:pt x="8422" y="11927"/>
                  </a:lnTo>
                  <a:lnTo>
                    <a:pt x="10581" y="11927"/>
                  </a:lnTo>
                  <a:lnTo>
                    <a:pt x="10581" y="0"/>
                  </a:lnTo>
                  <a:lnTo>
                    <a:pt x="8337" y="0"/>
                  </a:lnTo>
                  <a:lnTo>
                    <a:pt x="8337" y="6583"/>
                  </a:lnTo>
                  <a:cubicBezTo>
                    <a:pt x="8337" y="7545"/>
                    <a:pt x="8037" y="8400"/>
                    <a:pt x="7460" y="9148"/>
                  </a:cubicBezTo>
                  <a:cubicBezTo>
                    <a:pt x="6862" y="9896"/>
                    <a:pt x="6114" y="10281"/>
                    <a:pt x="5195" y="10281"/>
                  </a:cubicBezTo>
                  <a:cubicBezTo>
                    <a:pt x="3228" y="10281"/>
                    <a:pt x="2245" y="9170"/>
                    <a:pt x="2245" y="6947"/>
                  </a:cubicBezTo>
                  <a:lnTo>
                    <a:pt x="2245"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2"/>
            <p:cNvSpPr/>
            <p:nvPr/>
          </p:nvSpPr>
          <p:spPr>
            <a:xfrm>
              <a:off x="5048350" y="2544625"/>
              <a:ext cx="286425" cy="318475"/>
            </a:xfrm>
            <a:custGeom>
              <a:avLst/>
              <a:gdLst/>
              <a:ahLst/>
              <a:cxnLst/>
              <a:rect l="l" t="t" r="r" b="b"/>
              <a:pathLst>
                <a:path w="11457" h="12739" extrusionOk="0">
                  <a:moveTo>
                    <a:pt x="6135" y="0"/>
                  </a:moveTo>
                  <a:cubicBezTo>
                    <a:pt x="4361" y="0"/>
                    <a:pt x="2886" y="620"/>
                    <a:pt x="1732" y="1817"/>
                  </a:cubicBezTo>
                  <a:cubicBezTo>
                    <a:pt x="578" y="3035"/>
                    <a:pt x="0" y="4553"/>
                    <a:pt x="0" y="6369"/>
                  </a:cubicBezTo>
                  <a:cubicBezTo>
                    <a:pt x="0" y="8186"/>
                    <a:pt x="578" y="9704"/>
                    <a:pt x="1732" y="10922"/>
                  </a:cubicBezTo>
                  <a:cubicBezTo>
                    <a:pt x="2886" y="12119"/>
                    <a:pt x="4361" y="12739"/>
                    <a:pt x="6135" y="12739"/>
                  </a:cubicBezTo>
                  <a:cubicBezTo>
                    <a:pt x="7481" y="12739"/>
                    <a:pt x="8593" y="12397"/>
                    <a:pt x="9491" y="11734"/>
                  </a:cubicBezTo>
                  <a:cubicBezTo>
                    <a:pt x="10388" y="11093"/>
                    <a:pt x="11051" y="10260"/>
                    <a:pt x="11457" y="9298"/>
                  </a:cubicBezTo>
                  <a:lnTo>
                    <a:pt x="9448" y="8443"/>
                  </a:lnTo>
                  <a:cubicBezTo>
                    <a:pt x="8828" y="9939"/>
                    <a:pt x="7674" y="10687"/>
                    <a:pt x="5985" y="10687"/>
                  </a:cubicBezTo>
                  <a:cubicBezTo>
                    <a:pt x="5002" y="10687"/>
                    <a:pt x="4126" y="10281"/>
                    <a:pt x="3378" y="9469"/>
                  </a:cubicBezTo>
                  <a:cubicBezTo>
                    <a:pt x="2629" y="8656"/>
                    <a:pt x="2245" y="7631"/>
                    <a:pt x="2245" y="6369"/>
                  </a:cubicBezTo>
                  <a:cubicBezTo>
                    <a:pt x="2245" y="5108"/>
                    <a:pt x="2629" y="4082"/>
                    <a:pt x="3378" y="3270"/>
                  </a:cubicBezTo>
                  <a:cubicBezTo>
                    <a:pt x="4126" y="2458"/>
                    <a:pt x="5002" y="2052"/>
                    <a:pt x="5985" y="2052"/>
                  </a:cubicBezTo>
                  <a:cubicBezTo>
                    <a:pt x="7610" y="2052"/>
                    <a:pt x="8721" y="2800"/>
                    <a:pt x="9341" y="4296"/>
                  </a:cubicBezTo>
                  <a:lnTo>
                    <a:pt x="11371" y="3441"/>
                  </a:lnTo>
                  <a:cubicBezTo>
                    <a:pt x="10965" y="2458"/>
                    <a:pt x="10324" y="1624"/>
                    <a:pt x="9448" y="983"/>
                  </a:cubicBezTo>
                  <a:cubicBezTo>
                    <a:pt x="8571" y="342"/>
                    <a:pt x="7481" y="0"/>
                    <a:pt x="6135"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2"/>
            <p:cNvSpPr/>
            <p:nvPr/>
          </p:nvSpPr>
          <p:spPr>
            <a:xfrm>
              <a:off x="5358800" y="2544625"/>
              <a:ext cx="265600" cy="318475"/>
            </a:xfrm>
            <a:custGeom>
              <a:avLst/>
              <a:gdLst/>
              <a:ahLst/>
              <a:cxnLst/>
              <a:rect l="l" t="t" r="r" b="b"/>
              <a:pathLst>
                <a:path w="10624" h="12739" extrusionOk="0">
                  <a:moveTo>
                    <a:pt x="5644" y="6412"/>
                  </a:moveTo>
                  <a:cubicBezTo>
                    <a:pt x="6905" y="6412"/>
                    <a:pt x="7845" y="6669"/>
                    <a:pt x="8486" y="7203"/>
                  </a:cubicBezTo>
                  <a:cubicBezTo>
                    <a:pt x="8486" y="8144"/>
                    <a:pt x="8102" y="8956"/>
                    <a:pt x="7353" y="9640"/>
                  </a:cubicBezTo>
                  <a:cubicBezTo>
                    <a:pt x="6605" y="10345"/>
                    <a:pt x="5750" y="10687"/>
                    <a:pt x="4831" y="10687"/>
                  </a:cubicBezTo>
                  <a:cubicBezTo>
                    <a:pt x="4190" y="10687"/>
                    <a:pt x="3613" y="10516"/>
                    <a:pt x="3100" y="10174"/>
                  </a:cubicBezTo>
                  <a:cubicBezTo>
                    <a:pt x="2608" y="9832"/>
                    <a:pt x="2352" y="9362"/>
                    <a:pt x="2352" y="8785"/>
                  </a:cubicBezTo>
                  <a:cubicBezTo>
                    <a:pt x="2352" y="8144"/>
                    <a:pt x="2630" y="7588"/>
                    <a:pt x="3185" y="7118"/>
                  </a:cubicBezTo>
                  <a:cubicBezTo>
                    <a:pt x="3720" y="6647"/>
                    <a:pt x="4553" y="6412"/>
                    <a:pt x="5644" y="6412"/>
                  </a:cubicBezTo>
                  <a:close/>
                  <a:moveTo>
                    <a:pt x="5323" y="0"/>
                  </a:moveTo>
                  <a:cubicBezTo>
                    <a:pt x="3998" y="0"/>
                    <a:pt x="2908" y="321"/>
                    <a:pt x="2095" y="919"/>
                  </a:cubicBezTo>
                  <a:cubicBezTo>
                    <a:pt x="1283" y="1539"/>
                    <a:pt x="749" y="2202"/>
                    <a:pt x="471" y="2907"/>
                  </a:cubicBezTo>
                  <a:lnTo>
                    <a:pt x="2523" y="3783"/>
                  </a:lnTo>
                  <a:cubicBezTo>
                    <a:pt x="2715" y="3249"/>
                    <a:pt x="3079" y="2821"/>
                    <a:pt x="3592" y="2522"/>
                  </a:cubicBezTo>
                  <a:cubicBezTo>
                    <a:pt x="4126" y="2202"/>
                    <a:pt x="4724" y="2052"/>
                    <a:pt x="5366" y="2052"/>
                  </a:cubicBezTo>
                  <a:cubicBezTo>
                    <a:pt x="6242" y="2052"/>
                    <a:pt x="6990" y="2330"/>
                    <a:pt x="7589" y="2843"/>
                  </a:cubicBezTo>
                  <a:cubicBezTo>
                    <a:pt x="8187" y="3377"/>
                    <a:pt x="8486" y="4082"/>
                    <a:pt x="8486" y="4959"/>
                  </a:cubicBezTo>
                  <a:lnTo>
                    <a:pt x="8486" y="5301"/>
                  </a:lnTo>
                  <a:cubicBezTo>
                    <a:pt x="7653" y="4809"/>
                    <a:pt x="6563" y="4574"/>
                    <a:pt x="5237" y="4574"/>
                  </a:cubicBezTo>
                  <a:cubicBezTo>
                    <a:pt x="3763" y="4574"/>
                    <a:pt x="2523" y="4937"/>
                    <a:pt x="1518" y="5686"/>
                  </a:cubicBezTo>
                  <a:cubicBezTo>
                    <a:pt x="514" y="6412"/>
                    <a:pt x="1" y="7438"/>
                    <a:pt x="1" y="8742"/>
                  </a:cubicBezTo>
                  <a:cubicBezTo>
                    <a:pt x="1" y="9939"/>
                    <a:pt x="428" y="10901"/>
                    <a:pt x="1283" y="11627"/>
                  </a:cubicBezTo>
                  <a:cubicBezTo>
                    <a:pt x="2138" y="12354"/>
                    <a:pt x="3207" y="12739"/>
                    <a:pt x="4468" y="12739"/>
                  </a:cubicBezTo>
                  <a:cubicBezTo>
                    <a:pt x="6199" y="12739"/>
                    <a:pt x="7503" y="12055"/>
                    <a:pt x="8401" y="10687"/>
                  </a:cubicBezTo>
                  <a:lnTo>
                    <a:pt x="8486" y="10687"/>
                  </a:lnTo>
                  <a:lnTo>
                    <a:pt x="8486" y="12333"/>
                  </a:lnTo>
                  <a:lnTo>
                    <a:pt x="10624" y="12333"/>
                  </a:lnTo>
                  <a:lnTo>
                    <a:pt x="10624" y="5130"/>
                  </a:lnTo>
                  <a:cubicBezTo>
                    <a:pt x="10624" y="3505"/>
                    <a:pt x="10132" y="2244"/>
                    <a:pt x="9127" y="1347"/>
                  </a:cubicBezTo>
                  <a:cubicBezTo>
                    <a:pt x="8123" y="449"/>
                    <a:pt x="6840" y="0"/>
                    <a:pt x="5323"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2"/>
            <p:cNvSpPr/>
            <p:nvPr/>
          </p:nvSpPr>
          <p:spPr>
            <a:xfrm>
              <a:off x="5648425" y="2463400"/>
              <a:ext cx="194000" cy="394375"/>
            </a:xfrm>
            <a:custGeom>
              <a:avLst/>
              <a:gdLst/>
              <a:ahLst/>
              <a:cxnLst/>
              <a:rect l="l" t="t" r="r" b="b"/>
              <a:pathLst>
                <a:path w="7760" h="15775" extrusionOk="0">
                  <a:moveTo>
                    <a:pt x="2095" y="0"/>
                  </a:moveTo>
                  <a:lnTo>
                    <a:pt x="2095" y="3655"/>
                  </a:lnTo>
                  <a:lnTo>
                    <a:pt x="1" y="3655"/>
                  </a:lnTo>
                  <a:lnTo>
                    <a:pt x="1" y="5686"/>
                  </a:lnTo>
                  <a:lnTo>
                    <a:pt x="2095" y="5686"/>
                  </a:lnTo>
                  <a:lnTo>
                    <a:pt x="2095" y="11948"/>
                  </a:lnTo>
                  <a:cubicBezTo>
                    <a:pt x="2095" y="13167"/>
                    <a:pt x="2437" y="14128"/>
                    <a:pt x="3078" y="14791"/>
                  </a:cubicBezTo>
                  <a:cubicBezTo>
                    <a:pt x="3741" y="15454"/>
                    <a:pt x="4703" y="15774"/>
                    <a:pt x="5943" y="15774"/>
                  </a:cubicBezTo>
                  <a:cubicBezTo>
                    <a:pt x="6669" y="15774"/>
                    <a:pt x="7268" y="15667"/>
                    <a:pt x="7759" y="15475"/>
                  </a:cubicBezTo>
                  <a:lnTo>
                    <a:pt x="6968" y="13551"/>
                  </a:lnTo>
                  <a:cubicBezTo>
                    <a:pt x="6691" y="13680"/>
                    <a:pt x="6349" y="13744"/>
                    <a:pt x="5943" y="13744"/>
                  </a:cubicBezTo>
                  <a:cubicBezTo>
                    <a:pt x="4874" y="13744"/>
                    <a:pt x="4339" y="13081"/>
                    <a:pt x="4339" y="11777"/>
                  </a:cubicBezTo>
                  <a:lnTo>
                    <a:pt x="4339" y="5686"/>
                  </a:lnTo>
                  <a:lnTo>
                    <a:pt x="7268" y="5686"/>
                  </a:lnTo>
                  <a:lnTo>
                    <a:pt x="7268" y="3655"/>
                  </a:lnTo>
                  <a:lnTo>
                    <a:pt x="4339" y="3655"/>
                  </a:lnTo>
                  <a:lnTo>
                    <a:pt x="4339"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2"/>
            <p:cNvSpPr/>
            <p:nvPr/>
          </p:nvSpPr>
          <p:spPr>
            <a:xfrm>
              <a:off x="5861100" y="2412100"/>
              <a:ext cx="79100" cy="440850"/>
            </a:xfrm>
            <a:custGeom>
              <a:avLst/>
              <a:gdLst/>
              <a:ahLst/>
              <a:cxnLst/>
              <a:rect l="l" t="t" r="r" b="b"/>
              <a:pathLst>
                <a:path w="3164" h="17634" extrusionOk="0">
                  <a:moveTo>
                    <a:pt x="1582" y="0"/>
                  </a:moveTo>
                  <a:cubicBezTo>
                    <a:pt x="1155" y="0"/>
                    <a:pt x="770" y="150"/>
                    <a:pt x="471" y="471"/>
                  </a:cubicBezTo>
                  <a:cubicBezTo>
                    <a:pt x="150" y="770"/>
                    <a:pt x="0" y="1133"/>
                    <a:pt x="0" y="1582"/>
                  </a:cubicBezTo>
                  <a:cubicBezTo>
                    <a:pt x="0" y="2031"/>
                    <a:pt x="150" y="2394"/>
                    <a:pt x="471" y="2693"/>
                  </a:cubicBezTo>
                  <a:cubicBezTo>
                    <a:pt x="770" y="3014"/>
                    <a:pt x="1155" y="3164"/>
                    <a:pt x="1582" y="3164"/>
                  </a:cubicBezTo>
                  <a:cubicBezTo>
                    <a:pt x="2031" y="3164"/>
                    <a:pt x="2394" y="3014"/>
                    <a:pt x="2715" y="2693"/>
                  </a:cubicBezTo>
                  <a:cubicBezTo>
                    <a:pt x="3014" y="2394"/>
                    <a:pt x="3164" y="2031"/>
                    <a:pt x="3164" y="1582"/>
                  </a:cubicBezTo>
                  <a:cubicBezTo>
                    <a:pt x="3164" y="1133"/>
                    <a:pt x="3014" y="770"/>
                    <a:pt x="2715" y="471"/>
                  </a:cubicBezTo>
                  <a:cubicBezTo>
                    <a:pt x="2394" y="150"/>
                    <a:pt x="2031" y="0"/>
                    <a:pt x="1582" y="0"/>
                  </a:cubicBezTo>
                  <a:close/>
                  <a:moveTo>
                    <a:pt x="471" y="5707"/>
                  </a:moveTo>
                  <a:lnTo>
                    <a:pt x="471" y="17634"/>
                  </a:lnTo>
                  <a:lnTo>
                    <a:pt x="2715" y="17634"/>
                  </a:lnTo>
                  <a:lnTo>
                    <a:pt x="2715" y="5707"/>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2"/>
            <p:cNvSpPr/>
            <p:nvPr/>
          </p:nvSpPr>
          <p:spPr>
            <a:xfrm>
              <a:off x="5970650" y="2544625"/>
              <a:ext cx="306725" cy="318475"/>
            </a:xfrm>
            <a:custGeom>
              <a:avLst/>
              <a:gdLst/>
              <a:ahLst/>
              <a:cxnLst/>
              <a:rect l="l" t="t" r="r" b="b"/>
              <a:pathLst>
                <a:path w="12269" h="12739" extrusionOk="0">
                  <a:moveTo>
                    <a:pt x="6134" y="2052"/>
                  </a:moveTo>
                  <a:cubicBezTo>
                    <a:pt x="7182" y="2052"/>
                    <a:pt x="8101" y="2458"/>
                    <a:pt x="8870" y="3227"/>
                  </a:cubicBezTo>
                  <a:cubicBezTo>
                    <a:pt x="9640" y="4018"/>
                    <a:pt x="10025" y="5066"/>
                    <a:pt x="10025" y="6369"/>
                  </a:cubicBezTo>
                  <a:cubicBezTo>
                    <a:pt x="10025" y="7673"/>
                    <a:pt x="9640" y="8721"/>
                    <a:pt x="8870" y="9511"/>
                  </a:cubicBezTo>
                  <a:cubicBezTo>
                    <a:pt x="8101" y="10281"/>
                    <a:pt x="7182" y="10687"/>
                    <a:pt x="6134" y="10687"/>
                  </a:cubicBezTo>
                  <a:cubicBezTo>
                    <a:pt x="5087" y="10687"/>
                    <a:pt x="4168" y="10281"/>
                    <a:pt x="3399" y="9511"/>
                  </a:cubicBezTo>
                  <a:cubicBezTo>
                    <a:pt x="2629" y="8721"/>
                    <a:pt x="2244" y="7673"/>
                    <a:pt x="2244" y="6369"/>
                  </a:cubicBezTo>
                  <a:cubicBezTo>
                    <a:pt x="2244" y="5066"/>
                    <a:pt x="2629" y="4018"/>
                    <a:pt x="3399" y="3227"/>
                  </a:cubicBezTo>
                  <a:cubicBezTo>
                    <a:pt x="4168" y="2458"/>
                    <a:pt x="5087" y="2052"/>
                    <a:pt x="6134" y="2052"/>
                  </a:cubicBezTo>
                  <a:close/>
                  <a:moveTo>
                    <a:pt x="6134" y="0"/>
                  </a:moveTo>
                  <a:cubicBezTo>
                    <a:pt x="4339" y="0"/>
                    <a:pt x="2886" y="620"/>
                    <a:pt x="1731" y="1817"/>
                  </a:cubicBezTo>
                  <a:cubicBezTo>
                    <a:pt x="577" y="3035"/>
                    <a:pt x="0" y="4553"/>
                    <a:pt x="0" y="6369"/>
                  </a:cubicBezTo>
                  <a:cubicBezTo>
                    <a:pt x="0" y="8186"/>
                    <a:pt x="577" y="9704"/>
                    <a:pt x="1731" y="10922"/>
                  </a:cubicBezTo>
                  <a:cubicBezTo>
                    <a:pt x="2886" y="12119"/>
                    <a:pt x="4339" y="12739"/>
                    <a:pt x="6134" y="12739"/>
                  </a:cubicBezTo>
                  <a:cubicBezTo>
                    <a:pt x="7930" y="12739"/>
                    <a:pt x="9383" y="12119"/>
                    <a:pt x="10537" y="10922"/>
                  </a:cubicBezTo>
                  <a:cubicBezTo>
                    <a:pt x="11692" y="9704"/>
                    <a:pt x="12269" y="8186"/>
                    <a:pt x="12269" y="6369"/>
                  </a:cubicBezTo>
                  <a:cubicBezTo>
                    <a:pt x="12269" y="4553"/>
                    <a:pt x="11692" y="3035"/>
                    <a:pt x="10537" y="1817"/>
                  </a:cubicBezTo>
                  <a:cubicBezTo>
                    <a:pt x="9383" y="620"/>
                    <a:pt x="7930" y="0"/>
                    <a:pt x="6134"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2"/>
            <p:cNvSpPr/>
            <p:nvPr/>
          </p:nvSpPr>
          <p:spPr>
            <a:xfrm>
              <a:off x="6317975" y="2544625"/>
              <a:ext cx="264525" cy="308325"/>
            </a:xfrm>
            <a:custGeom>
              <a:avLst/>
              <a:gdLst/>
              <a:ahLst/>
              <a:cxnLst/>
              <a:rect l="l" t="t" r="r" b="b"/>
              <a:pathLst>
                <a:path w="10581" h="12333" extrusionOk="0">
                  <a:moveTo>
                    <a:pt x="6028" y="0"/>
                  </a:moveTo>
                  <a:cubicBezTo>
                    <a:pt x="5215" y="0"/>
                    <a:pt x="4467" y="214"/>
                    <a:pt x="3783" y="598"/>
                  </a:cubicBezTo>
                  <a:cubicBezTo>
                    <a:pt x="3078" y="1005"/>
                    <a:pt x="2565" y="1496"/>
                    <a:pt x="2245" y="2052"/>
                  </a:cubicBezTo>
                  <a:lnTo>
                    <a:pt x="2138" y="2052"/>
                  </a:lnTo>
                  <a:lnTo>
                    <a:pt x="2138" y="406"/>
                  </a:lnTo>
                  <a:lnTo>
                    <a:pt x="0" y="406"/>
                  </a:lnTo>
                  <a:lnTo>
                    <a:pt x="0" y="12333"/>
                  </a:lnTo>
                  <a:lnTo>
                    <a:pt x="2245" y="12333"/>
                  </a:lnTo>
                  <a:lnTo>
                    <a:pt x="2245" y="5728"/>
                  </a:lnTo>
                  <a:cubicBezTo>
                    <a:pt x="2245" y="4766"/>
                    <a:pt x="2544" y="3911"/>
                    <a:pt x="3121" y="3163"/>
                  </a:cubicBezTo>
                  <a:cubicBezTo>
                    <a:pt x="3698" y="2437"/>
                    <a:pt x="4467" y="2052"/>
                    <a:pt x="5386" y="2052"/>
                  </a:cubicBezTo>
                  <a:cubicBezTo>
                    <a:pt x="7353" y="2052"/>
                    <a:pt x="8336" y="3163"/>
                    <a:pt x="8336" y="5365"/>
                  </a:cubicBezTo>
                  <a:lnTo>
                    <a:pt x="8336" y="12333"/>
                  </a:lnTo>
                  <a:lnTo>
                    <a:pt x="10580" y="12333"/>
                  </a:lnTo>
                  <a:lnTo>
                    <a:pt x="10580" y="5023"/>
                  </a:lnTo>
                  <a:cubicBezTo>
                    <a:pt x="10580" y="3505"/>
                    <a:pt x="10196" y="2287"/>
                    <a:pt x="9405" y="1368"/>
                  </a:cubicBezTo>
                  <a:cubicBezTo>
                    <a:pt x="8635" y="470"/>
                    <a:pt x="7503" y="0"/>
                    <a:pt x="6028"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Google Marketing Platform Cover Slide 3">
  <p:cSld name="CUSTOM_2_2_3">
    <p:bg>
      <p:bgPr>
        <a:solidFill>
          <a:srgbClr val="FFFFFF"/>
        </a:solidFill>
        <a:effectLst/>
      </p:bgPr>
    </p:bg>
    <p:spTree>
      <p:nvGrpSpPr>
        <p:cNvPr id="1" name="Shape 398"/>
        <p:cNvGrpSpPr/>
        <p:nvPr/>
      </p:nvGrpSpPr>
      <p:grpSpPr>
        <a:xfrm>
          <a:off x="0" y="0"/>
          <a:ext cx="0" cy="0"/>
          <a:chOff x="0" y="0"/>
          <a:chExt cx="0" cy="0"/>
        </a:xfrm>
      </p:grpSpPr>
      <p:grpSp>
        <p:nvGrpSpPr>
          <p:cNvPr id="399" name="Google Shape;399;p43"/>
          <p:cNvGrpSpPr/>
          <p:nvPr/>
        </p:nvGrpSpPr>
        <p:grpSpPr>
          <a:xfrm>
            <a:off x="470223" y="294735"/>
            <a:ext cx="1549884" cy="179520"/>
            <a:chOff x="1078650" y="2368275"/>
            <a:chExt cx="5503850" cy="637500"/>
          </a:xfrm>
        </p:grpSpPr>
        <p:sp>
          <p:nvSpPr>
            <p:cNvPr id="400" name="Google Shape;400;p43"/>
            <p:cNvSpPr/>
            <p:nvPr/>
          </p:nvSpPr>
          <p:spPr>
            <a:xfrm>
              <a:off x="1078650" y="2368275"/>
              <a:ext cx="482000" cy="494300"/>
            </a:xfrm>
            <a:custGeom>
              <a:avLst/>
              <a:gdLst/>
              <a:ahLst/>
              <a:cxnLst/>
              <a:rect l="l" t="t" r="r" b="b"/>
              <a:pathLst>
                <a:path w="19280" h="19772" extrusionOk="0">
                  <a:moveTo>
                    <a:pt x="10025" y="1"/>
                  </a:moveTo>
                  <a:cubicBezTo>
                    <a:pt x="4574" y="1"/>
                    <a:pt x="0" y="4425"/>
                    <a:pt x="0" y="9897"/>
                  </a:cubicBezTo>
                  <a:cubicBezTo>
                    <a:pt x="0" y="15347"/>
                    <a:pt x="4574" y="19772"/>
                    <a:pt x="10025" y="19772"/>
                  </a:cubicBezTo>
                  <a:cubicBezTo>
                    <a:pt x="12974" y="19772"/>
                    <a:pt x="15197" y="18810"/>
                    <a:pt x="16929" y="17014"/>
                  </a:cubicBezTo>
                  <a:cubicBezTo>
                    <a:pt x="18724" y="15219"/>
                    <a:pt x="19280" y="12718"/>
                    <a:pt x="19280" y="10688"/>
                  </a:cubicBezTo>
                  <a:cubicBezTo>
                    <a:pt x="19280" y="10068"/>
                    <a:pt x="19216" y="9469"/>
                    <a:pt x="19130" y="8999"/>
                  </a:cubicBezTo>
                  <a:lnTo>
                    <a:pt x="10046" y="8999"/>
                  </a:lnTo>
                  <a:lnTo>
                    <a:pt x="10046" y="11692"/>
                  </a:lnTo>
                  <a:lnTo>
                    <a:pt x="16501" y="11692"/>
                  </a:lnTo>
                  <a:cubicBezTo>
                    <a:pt x="16309" y="13210"/>
                    <a:pt x="15796" y="14321"/>
                    <a:pt x="15026" y="15091"/>
                  </a:cubicBezTo>
                  <a:cubicBezTo>
                    <a:pt x="14086" y="16031"/>
                    <a:pt x="12611" y="17078"/>
                    <a:pt x="10025" y="17078"/>
                  </a:cubicBezTo>
                  <a:cubicBezTo>
                    <a:pt x="6049" y="17078"/>
                    <a:pt x="2929" y="13872"/>
                    <a:pt x="2929" y="9897"/>
                  </a:cubicBezTo>
                  <a:cubicBezTo>
                    <a:pt x="2929" y="5900"/>
                    <a:pt x="6049" y="2694"/>
                    <a:pt x="10025" y="2694"/>
                  </a:cubicBezTo>
                  <a:cubicBezTo>
                    <a:pt x="12184" y="2694"/>
                    <a:pt x="13744" y="3549"/>
                    <a:pt x="14898" y="4617"/>
                  </a:cubicBezTo>
                  <a:lnTo>
                    <a:pt x="16800" y="2715"/>
                  </a:lnTo>
                  <a:cubicBezTo>
                    <a:pt x="15197" y="1176"/>
                    <a:pt x="13039" y="1"/>
                    <a:pt x="10025"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3"/>
            <p:cNvSpPr/>
            <p:nvPr/>
          </p:nvSpPr>
          <p:spPr>
            <a:xfrm>
              <a:off x="1581475" y="2544075"/>
              <a:ext cx="319575" cy="318500"/>
            </a:xfrm>
            <a:custGeom>
              <a:avLst/>
              <a:gdLst/>
              <a:ahLst/>
              <a:cxnLst/>
              <a:rect l="l" t="t" r="r" b="b"/>
              <a:pathLst>
                <a:path w="12783" h="12740" extrusionOk="0">
                  <a:moveTo>
                    <a:pt x="6391" y="2523"/>
                  </a:moveTo>
                  <a:cubicBezTo>
                    <a:pt x="8336" y="2523"/>
                    <a:pt x="9982" y="4083"/>
                    <a:pt x="9982" y="6370"/>
                  </a:cubicBezTo>
                  <a:cubicBezTo>
                    <a:pt x="9982" y="8636"/>
                    <a:pt x="8336"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3"/>
            <p:cNvSpPr/>
            <p:nvPr/>
          </p:nvSpPr>
          <p:spPr>
            <a:xfrm>
              <a:off x="1927200" y="2544075"/>
              <a:ext cx="319575" cy="318500"/>
            </a:xfrm>
            <a:custGeom>
              <a:avLst/>
              <a:gdLst/>
              <a:ahLst/>
              <a:cxnLst/>
              <a:rect l="l" t="t" r="r" b="b"/>
              <a:pathLst>
                <a:path w="12783" h="12740" extrusionOk="0">
                  <a:moveTo>
                    <a:pt x="6391" y="2523"/>
                  </a:moveTo>
                  <a:cubicBezTo>
                    <a:pt x="8315" y="2523"/>
                    <a:pt x="9982" y="4083"/>
                    <a:pt x="9982" y="6370"/>
                  </a:cubicBezTo>
                  <a:cubicBezTo>
                    <a:pt x="9982" y="8636"/>
                    <a:pt x="8315"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FAB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3"/>
            <p:cNvSpPr/>
            <p:nvPr/>
          </p:nvSpPr>
          <p:spPr>
            <a:xfrm>
              <a:off x="2272400" y="2544075"/>
              <a:ext cx="304600" cy="461700"/>
            </a:xfrm>
            <a:custGeom>
              <a:avLst/>
              <a:gdLst/>
              <a:ahLst/>
              <a:cxnLst/>
              <a:rect l="l" t="t" r="r" b="b"/>
              <a:pathLst>
                <a:path w="12184" h="18468" extrusionOk="0">
                  <a:moveTo>
                    <a:pt x="6348" y="2523"/>
                  </a:moveTo>
                  <a:cubicBezTo>
                    <a:pt x="8250" y="2523"/>
                    <a:pt x="9747" y="4147"/>
                    <a:pt x="9747" y="6413"/>
                  </a:cubicBezTo>
                  <a:cubicBezTo>
                    <a:pt x="9747" y="8614"/>
                    <a:pt x="8250" y="10239"/>
                    <a:pt x="6348" y="10239"/>
                  </a:cubicBezTo>
                  <a:cubicBezTo>
                    <a:pt x="4425" y="10239"/>
                    <a:pt x="2800" y="8614"/>
                    <a:pt x="2800" y="6413"/>
                  </a:cubicBezTo>
                  <a:cubicBezTo>
                    <a:pt x="2800" y="4169"/>
                    <a:pt x="4425" y="2523"/>
                    <a:pt x="6348" y="2523"/>
                  </a:cubicBezTo>
                  <a:close/>
                  <a:moveTo>
                    <a:pt x="6092" y="1"/>
                  </a:moveTo>
                  <a:cubicBezTo>
                    <a:pt x="2907" y="1"/>
                    <a:pt x="0" y="2801"/>
                    <a:pt x="0" y="6413"/>
                  </a:cubicBezTo>
                  <a:cubicBezTo>
                    <a:pt x="0" y="9982"/>
                    <a:pt x="2907" y="12740"/>
                    <a:pt x="6092" y="12740"/>
                  </a:cubicBezTo>
                  <a:cubicBezTo>
                    <a:pt x="7631" y="12740"/>
                    <a:pt x="8828" y="12077"/>
                    <a:pt x="9447" y="11307"/>
                  </a:cubicBezTo>
                  <a:lnTo>
                    <a:pt x="9554" y="11307"/>
                  </a:lnTo>
                  <a:lnTo>
                    <a:pt x="9554" y="12227"/>
                  </a:lnTo>
                  <a:cubicBezTo>
                    <a:pt x="9554" y="14663"/>
                    <a:pt x="8250" y="15967"/>
                    <a:pt x="6156" y="15967"/>
                  </a:cubicBezTo>
                  <a:cubicBezTo>
                    <a:pt x="4446" y="15967"/>
                    <a:pt x="3377" y="14727"/>
                    <a:pt x="2950" y="13680"/>
                  </a:cubicBezTo>
                  <a:lnTo>
                    <a:pt x="513" y="14706"/>
                  </a:lnTo>
                  <a:cubicBezTo>
                    <a:pt x="1197" y="16395"/>
                    <a:pt x="3057" y="18468"/>
                    <a:pt x="6156" y="18468"/>
                  </a:cubicBezTo>
                  <a:cubicBezTo>
                    <a:pt x="9426" y="18468"/>
                    <a:pt x="12183" y="16544"/>
                    <a:pt x="12183" y="11842"/>
                  </a:cubicBezTo>
                  <a:lnTo>
                    <a:pt x="12183" y="428"/>
                  </a:lnTo>
                  <a:lnTo>
                    <a:pt x="9554" y="428"/>
                  </a:lnTo>
                  <a:lnTo>
                    <a:pt x="9554" y="1433"/>
                  </a:lnTo>
                  <a:lnTo>
                    <a:pt x="9447" y="1433"/>
                  </a:lnTo>
                  <a:cubicBezTo>
                    <a:pt x="8828" y="685"/>
                    <a:pt x="7631" y="1"/>
                    <a:pt x="6092"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3"/>
            <p:cNvSpPr/>
            <p:nvPr/>
          </p:nvSpPr>
          <p:spPr>
            <a:xfrm>
              <a:off x="2621325" y="2384850"/>
              <a:ext cx="70025" cy="468100"/>
            </a:xfrm>
            <a:custGeom>
              <a:avLst/>
              <a:gdLst/>
              <a:ahLst/>
              <a:cxnLst/>
              <a:rect l="l" t="t" r="r" b="b"/>
              <a:pathLst>
                <a:path w="2801" h="18724" extrusionOk="0">
                  <a:moveTo>
                    <a:pt x="0" y="0"/>
                  </a:moveTo>
                  <a:lnTo>
                    <a:pt x="0" y="18724"/>
                  </a:lnTo>
                  <a:lnTo>
                    <a:pt x="2800" y="18724"/>
                  </a:lnTo>
                  <a:lnTo>
                    <a:pt x="2800" y="0"/>
                  </a:lnTo>
                  <a:close/>
                </a:path>
              </a:pathLst>
            </a:cu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3"/>
            <p:cNvSpPr/>
            <p:nvPr/>
          </p:nvSpPr>
          <p:spPr>
            <a:xfrm>
              <a:off x="2721775" y="2544075"/>
              <a:ext cx="293925" cy="318500"/>
            </a:xfrm>
            <a:custGeom>
              <a:avLst/>
              <a:gdLst/>
              <a:ahLst/>
              <a:cxnLst/>
              <a:rect l="l" t="t" r="r" b="b"/>
              <a:pathLst>
                <a:path w="11757" h="12740" extrusionOk="0">
                  <a:moveTo>
                    <a:pt x="6114" y="2459"/>
                  </a:moveTo>
                  <a:cubicBezTo>
                    <a:pt x="7225" y="2459"/>
                    <a:pt x="8166" y="3014"/>
                    <a:pt x="8465" y="3827"/>
                  </a:cubicBezTo>
                  <a:lnTo>
                    <a:pt x="2779" y="6178"/>
                  </a:lnTo>
                  <a:cubicBezTo>
                    <a:pt x="2715" y="3720"/>
                    <a:pt x="4682" y="2459"/>
                    <a:pt x="6114" y="2459"/>
                  </a:cubicBezTo>
                  <a:close/>
                  <a:moveTo>
                    <a:pt x="6007" y="1"/>
                  </a:moveTo>
                  <a:cubicBezTo>
                    <a:pt x="2737" y="1"/>
                    <a:pt x="1" y="2587"/>
                    <a:pt x="1" y="6370"/>
                  </a:cubicBezTo>
                  <a:cubicBezTo>
                    <a:pt x="1" y="9940"/>
                    <a:pt x="2715" y="12740"/>
                    <a:pt x="6327" y="12740"/>
                  </a:cubicBezTo>
                  <a:cubicBezTo>
                    <a:pt x="9256" y="12740"/>
                    <a:pt x="10944" y="10966"/>
                    <a:pt x="11628" y="9918"/>
                  </a:cubicBezTo>
                  <a:lnTo>
                    <a:pt x="9469" y="8486"/>
                  </a:lnTo>
                  <a:cubicBezTo>
                    <a:pt x="8743" y="9533"/>
                    <a:pt x="7759" y="10239"/>
                    <a:pt x="6327" y="10239"/>
                  </a:cubicBezTo>
                  <a:cubicBezTo>
                    <a:pt x="4895" y="10239"/>
                    <a:pt x="3891" y="9576"/>
                    <a:pt x="3228" y="8315"/>
                  </a:cubicBezTo>
                  <a:lnTo>
                    <a:pt x="11756" y="4788"/>
                  </a:lnTo>
                  <a:lnTo>
                    <a:pt x="11457" y="4062"/>
                  </a:lnTo>
                  <a:cubicBezTo>
                    <a:pt x="10944" y="2630"/>
                    <a:pt x="9320" y="1"/>
                    <a:pt x="6007"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3"/>
            <p:cNvSpPr/>
            <p:nvPr/>
          </p:nvSpPr>
          <p:spPr>
            <a:xfrm>
              <a:off x="3193625" y="2414225"/>
              <a:ext cx="206800" cy="438725"/>
            </a:xfrm>
            <a:custGeom>
              <a:avLst/>
              <a:gdLst/>
              <a:ahLst/>
              <a:cxnLst/>
              <a:rect l="l" t="t" r="r" b="b"/>
              <a:pathLst>
                <a:path w="8272" h="17549" extrusionOk="0">
                  <a:moveTo>
                    <a:pt x="6476" y="1"/>
                  </a:moveTo>
                  <a:cubicBezTo>
                    <a:pt x="5215" y="1"/>
                    <a:pt x="4189" y="386"/>
                    <a:pt x="3398" y="1112"/>
                  </a:cubicBezTo>
                  <a:cubicBezTo>
                    <a:pt x="2629" y="1839"/>
                    <a:pt x="2244" y="2822"/>
                    <a:pt x="2244" y="4040"/>
                  </a:cubicBezTo>
                  <a:lnTo>
                    <a:pt x="2244" y="5622"/>
                  </a:lnTo>
                  <a:lnTo>
                    <a:pt x="0" y="5622"/>
                  </a:lnTo>
                  <a:lnTo>
                    <a:pt x="0" y="7653"/>
                  </a:lnTo>
                  <a:lnTo>
                    <a:pt x="2244" y="7653"/>
                  </a:lnTo>
                  <a:lnTo>
                    <a:pt x="2244" y="17549"/>
                  </a:lnTo>
                  <a:lnTo>
                    <a:pt x="4467" y="17549"/>
                  </a:lnTo>
                  <a:lnTo>
                    <a:pt x="4467" y="7653"/>
                  </a:lnTo>
                  <a:lnTo>
                    <a:pt x="7588" y="7653"/>
                  </a:lnTo>
                  <a:lnTo>
                    <a:pt x="7588" y="5622"/>
                  </a:lnTo>
                  <a:lnTo>
                    <a:pt x="4467" y="5622"/>
                  </a:lnTo>
                  <a:lnTo>
                    <a:pt x="4467" y="4105"/>
                  </a:lnTo>
                  <a:cubicBezTo>
                    <a:pt x="4467" y="3442"/>
                    <a:pt x="4660" y="2929"/>
                    <a:pt x="5044" y="2587"/>
                  </a:cubicBezTo>
                  <a:cubicBezTo>
                    <a:pt x="5408" y="2224"/>
                    <a:pt x="5899" y="2053"/>
                    <a:pt x="6476" y="2053"/>
                  </a:cubicBezTo>
                  <a:cubicBezTo>
                    <a:pt x="6904" y="2053"/>
                    <a:pt x="7246" y="2117"/>
                    <a:pt x="7502" y="2245"/>
                  </a:cubicBezTo>
                  <a:lnTo>
                    <a:pt x="8272" y="321"/>
                  </a:lnTo>
                  <a:cubicBezTo>
                    <a:pt x="7780" y="108"/>
                    <a:pt x="7182" y="1"/>
                    <a:pt x="647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3"/>
            <p:cNvSpPr/>
            <p:nvPr/>
          </p:nvSpPr>
          <p:spPr>
            <a:xfrm>
              <a:off x="3397200" y="2544625"/>
              <a:ext cx="307275" cy="318475"/>
            </a:xfrm>
            <a:custGeom>
              <a:avLst/>
              <a:gdLst/>
              <a:ahLst/>
              <a:cxnLst/>
              <a:rect l="l" t="t" r="r" b="b"/>
              <a:pathLst>
                <a:path w="12291" h="12739" extrusionOk="0">
                  <a:moveTo>
                    <a:pt x="6156" y="2052"/>
                  </a:moveTo>
                  <a:cubicBezTo>
                    <a:pt x="7204" y="2052"/>
                    <a:pt x="8123" y="2458"/>
                    <a:pt x="8892" y="3227"/>
                  </a:cubicBezTo>
                  <a:cubicBezTo>
                    <a:pt x="9662" y="4018"/>
                    <a:pt x="10046" y="5066"/>
                    <a:pt x="10046" y="6369"/>
                  </a:cubicBezTo>
                  <a:cubicBezTo>
                    <a:pt x="10046" y="7673"/>
                    <a:pt x="9662" y="8721"/>
                    <a:pt x="8892" y="9511"/>
                  </a:cubicBezTo>
                  <a:cubicBezTo>
                    <a:pt x="8123" y="10281"/>
                    <a:pt x="7204" y="10687"/>
                    <a:pt x="6156" y="10687"/>
                  </a:cubicBezTo>
                  <a:cubicBezTo>
                    <a:pt x="5088" y="10687"/>
                    <a:pt x="4168" y="10281"/>
                    <a:pt x="3399" y="9511"/>
                  </a:cubicBezTo>
                  <a:cubicBezTo>
                    <a:pt x="2630" y="8721"/>
                    <a:pt x="2245" y="7673"/>
                    <a:pt x="2245" y="6369"/>
                  </a:cubicBezTo>
                  <a:cubicBezTo>
                    <a:pt x="2245" y="5066"/>
                    <a:pt x="2630" y="4018"/>
                    <a:pt x="3399" y="3227"/>
                  </a:cubicBezTo>
                  <a:cubicBezTo>
                    <a:pt x="4168" y="2458"/>
                    <a:pt x="5088" y="2052"/>
                    <a:pt x="6156" y="2052"/>
                  </a:cubicBezTo>
                  <a:close/>
                  <a:moveTo>
                    <a:pt x="6156" y="0"/>
                  </a:moveTo>
                  <a:cubicBezTo>
                    <a:pt x="4361" y="0"/>
                    <a:pt x="2886" y="620"/>
                    <a:pt x="1732" y="1817"/>
                  </a:cubicBezTo>
                  <a:cubicBezTo>
                    <a:pt x="578" y="3035"/>
                    <a:pt x="1" y="4553"/>
                    <a:pt x="1" y="6369"/>
                  </a:cubicBezTo>
                  <a:cubicBezTo>
                    <a:pt x="1" y="8186"/>
                    <a:pt x="578" y="9704"/>
                    <a:pt x="1732" y="10922"/>
                  </a:cubicBezTo>
                  <a:cubicBezTo>
                    <a:pt x="2886" y="12119"/>
                    <a:pt x="4361" y="12739"/>
                    <a:pt x="6156" y="12739"/>
                  </a:cubicBezTo>
                  <a:cubicBezTo>
                    <a:pt x="7930" y="12739"/>
                    <a:pt x="9405" y="12119"/>
                    <a:pt x="10559" y="10922"/>
                  </a:cubicBezTo>
                  <a:cubicBezTo>
                    <a:pt x="11714" y="9704"/>
                    <a:pt x="12291" y="8186"/>
                    <a:pt x="12291" y="6369"/>
                  </a:cubicBezTo>
                  <a:cubicBezTo>
                    <a:pt x="12291" y="4553"/>
                    <a:pt x="11714" y="3035"/>
                    <a:pt x="10559" y="1817"/>
                  </a:cubicBezTo>
                  <a:cubicBezTo>
                    <a:pt x="9405" y="620"/>
                    <a:pt x="7930" y="0"/>
                    <a:pt x="6156"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3"/>
            <p:cNvSpPr/>
            <p:nvPr/>
          </p:nvSpPr>
          <p:spPr>
            <a:xfrm>
              <a:off x="3745075" y="2547275"/>
              <a:ext cx="184375" cy="305675"/>
            </a:xfrm>
            <a:custGeom>
              <a:avLst/>
              <a:gdLst/>
              <a:ahLst/>
              <a:cxnLst/>
              <a:rect l="l" t="t" r="r" b="b"/>
              <a:pathLst>
                <a:path w="7375" h="12227" extrusionOk="0">
                  <a:moveTo>
                    <a:pt x="5686" y="1"/>
                  </a:moveTo>
                  <a:cubicBezTo>
                    <a:pt x="5023" y="1"/>
                    <a:pt x="4339" y="215"/>
                    <a:pt x="3634" y="642"/>
                  </a:cubicBezTo>
                  <a:cubicBezTo>
                    <a:pt x="2928" y="1048"/>
                    <a:pt x="2458" y="1604"/>
                    <a:pt x="2223" y="2245"/>
                  </a:cubicBezTo>
                  <a:lnTo>
                    <a:pt x="2137" y="2245"/>
                  </a:lnTo>
                  <a:lnTo>
                    <a:pt x="2137" y="300"/>
                  </a:lnTo>
                  <a:lnTo>
                    <a:pt x="0" y="300"/>
                  </a:lnTo>
                  <a:lnTo>
                    <a:pt x="0" y="12227"/>
                  </a:lnTo>
                  <a:lnTo>
                    <a:pt x="2223" y="12227"/>
                  </a:lnTo>
                  <a:lnTo>
                    <a:pt x="2223" y="5708"/>
                  </a:lnTo>
                  <a:cubicBezTo>
                    <a:pt x="2223" y="4660"/>
                    <a:pt x="2544" y="3827"/>
                    <a:pt x="3163" y="3186"/>
                  </a:cubicBezTo>
                  <a:cubicBezTo>
                    <a:pt x="3805" y="2544"/>
                    <a:pt x="4510" y="2224"/>
                    <a:pt x="5322" y="2224"/>
                  </a:cubicBezTo>
                  <a:cubicBezTo>
                    <a:pt x="5835" y="2224"/>
                    <a:pt x="6220" y="2267"/>
                    <a:pt x="6519" y="2395"/>
                  </a:cubicBezTo>
                  <a:lnTo>
                    <a:pt x="7374" y="300"/>
                  </a:lnTo>
                  <a:cubicBezTo>
                    <a:pt x="6925" y="108"/>
                    <a:pt x="6348" y="1"/>
                    <a:pt x="568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3"/>
            <p:cNvSpPr/>
            <p:nvPr/>
          </p:nvSpPr>
          <p:spPr>
            <a:xfrm>
              <a:off x="4109500" y="2416900"/>
              <a:ext cx="254900" cy="436050"/>
            </a:xfrm>
            <a:custGeom>
              <a:avLst/>
              <a:gdLst/>
              <a:ahLst/>
              <a:cxnLst/>
              <a:rect l="l" t="t" r="r" b="b"/>
              <a:pathLst>
                <a:path w="10196" h="17442" extrusionOk="0">
                  <a:moveTo>
                    <a:pt x="0" y="1"/>
                  </a:moveTo>
                  <a:lnTo>
                    <a:pt x="0" y="17442"/>
                  </a:lnTo>
                  <a:lnTo>
                    <a:pt x="10196" y="17442"/>
                  </a:lnTo>
                  <a:lnTo>
                    <a:pt x="10196" y="15304"/>
                  </a:lnTo>
                  <a:lnTo>
                    <a:pt x="2244" y="15304"/>
                  </a:lnTo>
                  <a:lnTo>
                    <a:pt x="2244" y="9769"/>
                  </a:lnTo>
                  <a:lnTo>
                    <a:pt x="9426" y="9769"/>
                  </a:lnTo>
                  <a:lnTo>
                    <a:pt x="9426" y="7674"/>
                  </a:lnTo>
                  <a:lnTo>
                    <a:pt x="2244" y="7674"/>
                  </a:lnTo>
                  <a:lnTo>
                    <a:pt x="2244" y="2138"/>
                  </a:lnTo>
                  <a:lnTo>
                    <a:pt x="10196" y="2138"/>
                  </a:lnTo>
                  <a:lnTo>
                    <a:pt x="10196"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3"/>
            <p:cNvSpPr/>
            <p:nvPr/>
          </p:nvSpPr>
          <p:spPr>
            <a:xfrm>
              <a:off x="4388425" y="2416900"/>
              <a:ext cx="299800" cy="446200"/>
            </a:xfrm>
            <a:custGeom>
              <a:avLst/>
              <a:gdLst/>
              <a:ahLst/>
              <a:cxnLst/>
              <a:rect l="l" t="t" r="r" b="b"/>
              <a:pathLst>
                <a:path w="11992" h="17848" extrusionOk="0">
                  <a:moveTo>
                    <a:pt x="6049" y="7161"/>
                  </a:moveTo>
                  <a:cubicBezTo>
                    <a:pt x="7097" y="7161"/>
                    <a:pt x="7994" y="7546"/>
                    <a:pt x="8742" y="8336"/>
                  </a:cubicBezTo>
                  <a:cubicBezTo>
                    <a:pt x="9469" y="9106"/>
                    <a:pt x="9854" y="10153"/>
                    <a:pt x="9854" y="11478"/>
                  </a:cubicBezTo>
                  <a:cubicBezTo>
                    <a:pt x="9854" y="12804"/>
                    <a:pt x="9469" y="13851"/>
                    <a:pt x="8742" y="14620"/>
                  </a:cubicBezTo>
                  <a:cubicBezTo>
                    <a:pt x="7994" y="15411"/>
                    <a:pt x="7097" y="15796"/>
                    <a:pt x="6049" y="15796"/>
                  </a:cubicBezTo>
                  <a:cubicBezTo>
                    <a:pt x="5002" y="15796"/>
                    <a:pt x="4104" y="15390"/>
                    <a:pt x="3356" y="14620"/>
                  </a:cubicBezTo>
                  <a:cubicBezTo>
                    <a:pt x="2608" y="13830"/>
                    <a:pt x="2245" y="12782"/>
                    <a:pt x="2245" y="11478"/>
                  </a:cubicBezTo>
                  <a:cubicBezTo>
                    <a:pt x="2245" y="10175"/>
                    <a:pt x="2608" y="9127"/>
                    <a:pt x="3356" y="8358"/>
                  </a:cubicBezTo>
                  <a:cubicBezTo>
                    <a:pt x="4104" y="7567"/>
                    <a:pt x="5002" y="7161"/>
                    <a:pt x="6049" y="7161"/>
                  </a:cubicBezTo>
                  <a:close/>
                  <a:moveTo>
                    <a:pt x="9747" y="1"/>
                  </a:moveTo>
                  <a:lnTo>
                    <a:pt x="9747" y="5515"/>
                  </a:lnTo>
                  <a:lnTo>
                    <a:pt x="9854" y="7161"/>
                  </a:lnTo>
                  <a:lnTo>
                    <a:pt x="9747" y="7161"/>
                  </a:lnTo>
                  <a:cubicBezTo>
                    <a:pt x="9384" y="6584"/>
                    <a:pt x="8849" y="6092"/>
                    <a:pt x="8123" y="5707"/>
                  </a:cubicBezTo>
                  <a:cubicBezTo>
                    <a:pt x="7396" y="5323"/>
                    <a:pt x="6584" y="5109"/>
                    <a:pt x="5686" y="5109"/>
                  </a:cubicBezTo>
                  <a:cubicBezTo>
                    <a:pt x="4126" y="5109"/>
                    <a:pt x="2800" y="5729"/>
                    <a:pt x="1689" y="6947"/>
                  </a:cubicBezTo>
                  <a:cubicBezTo>
                    <a:pt x="556" y="8166"/>
                    <a:pt x="0" y="9683"/>
                    <a:pt x="0" y="11478"/>
                  </a:cubicBezTo>
                  <a:cubicBezTo>
                    <a:pt x="0" y="13274"/>
                    <a:pt x="556" y="14791"/>
                    <a:pt x="1689" y="16010"/>
                  </a:cubicBezTo>
                  <a:cubicBezTo>
                    <a:pt x="2800" y="17228"/>
                    <a:pt x="4126" y="17848"/>
                    <a:pt x="5686" y="17848"/>
                  </a:cubicBezTo>
                  <a:cubicBezTo>
                    <a:pt x="6584" y="17848"/>
                    <a:pt x="7396" y="17634"/>
                    <a:pt x="8123" y="17249"/>
                  </a:cubicBezTo>
                  <a:cubicBezTo>
                    <a:pt x="8849" y="16865"/>
                    <a:pt x="9384" y="16373"/>
                    <a:pt x="9747" y="15796"/>
                  </a:cubicBezTo>
                  <a:lnTo>
                    <a:pt x="9854" y="15796"/>
                  </a:lnTo>
                  <a:lnTo>
                    <a:pt x="9854" y="17442"/>
                  </a:lnTo>
                  <a:lnTo>
                    <a:pt x="11991" y="17442"/>
                  </a:lnTo>
                  <a:lnTo>
                    <a:pt x="11991"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3"/>
            <p:cNvSpPr/>
            <p:nvPr/>
          </p:nvSpPr>
          <p:spPr>
            <a:xfrm>
              <a:off x="4743225" y="2554775"/>
              <a:ext cx="264525" cy="308325"/>
            </a:xfrm>
            <a:custGeom>
              <a:avLst/>
              <a:gdLst/>
              <a:ahLst/>
              <a:cxnLst/>
              <a:rect l="l" t="t" r="r" b="b"/>
              <a:pathLst>
                <a:path w="10581" h="12333" extrusionOk="0">
                  <a:moveTo>
                    <a:pt x="1" y="0"/>
                  </a:moveTo>
                  <a:lnTo>
                    <a:pt x="1" y="7310"/>
                  </a:lnTo>
                  <a:cubicBezTo>
                    <a:pt x="1" y="8828"/>
                    <a:pt x="386" y="10046"/>
                    <a:pt x="1155" y="10965"/>
                  </a:cubicBezTo>
                  <a:cubicBezTo>
                    <a:pt x="1924" y="11863"/>
                    <a:pt x="3057" y="12333"/>
                    <a:pt x="4554" y="12333"/>
                  </a:cubicBezTo>
                  <a:cubicBezTo>
                    <a:pt x="5344" y="12333"/>
                    <a:pt x="6071" y="12119"/>
                    <a:pt x="6776" y="11734"/>
                  </a:cubicBezTo>
                  <a:cubicBezTo>
                    <a:pt x="7482" y="11328"/>
                    <a:pt x="7995" y="10837"/>
                    <a:pt x="8337" y="10281"/>
                  </a:cubicBezTo>
                  <a:lnTo>
                    <a:pt x="8422" y="10281"/>
                  </a:lnTo>
                  <a:lnTo>
                    <a:pt x="8422" y="11927"/>
                  </a:lnTo>
                  <a:lnTo>
                    <a:pt x="10581" y="11927"/>
                  </a:lnTo>
                  <a:lnTo>
                    <a:pt x="10581" y="0"/>
                  </a:lnTo>
                  <a:lnTo>
                    <a:pt x="8337" y="0"/>
                  </a:lnTo>
                  <a:lnTo>
                    <a:pt x="8337" y="6583"/>
                  </a:lnTo>
                  <a:cubicBezTo>
                    <a:pt x="8337" y="7545"/>
                    <a:pt x="8037" y="8400"/>
                    <a:pt x="7460" y="9148"/>
                  </a:cubicBezTo>
                  <a:cubicBezTo>
                    <a:pt x="6862" y="9896"/>
                    <a:pt x="6114" y="10281"/>
                    <a:pt x="5195" y="10281"/>
                  </a:cubicBezTo>
                  <a:cubicBezTo>
                    <a:pt x="3228" y="10281"/>
                    <a:pt x="2245" y="9170"/>
                    <a:pt x="2245" y="6947"/>
                  </a:cubicBezTo>
                  <a:lnTo>
                    <a:pt x="2245"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3"/>
            <p:cNvSpPr/>
            <p:nvPr/>
          </p:nvSpPr>
          <p:spPr>
            <a:xfrm>
              <a:off x="5048350" y="2544625"/>
              <a:ext cx="286425" cy="318475"/>
            </a:xfrm>
            <a:custGeom>
              <a:avLst/>
              <a:gdLst/>
              <a:ahLst/>
              <a:cxnLst/>
              <a:rect l="l" t="t" r="r" b="b"/>
              <a:pathLst>
                <a:path w="11457" h="12739" extrusionOk="0">
                  <a:moveTo>
                    <a:pt x="6135" y="0"/>
                  </a:moveTo>
                  <a:cubicBezTo>
                    <a:pt x="4361" y="0"/>
                    <a:pt x="2886" y="620"/>
                    <a:pt x="1732" y="1817"/>
                  </a:cubicBezTo>
                  <a:cubicBezTo>
                    <a:pt x="578" y="3035"/>
                    <a:pt x="0" y="4553"/>
                    <a:pt x="0" y="6369"/>
                  </a:cubicBezTo>
                  <a:cubicBezTo>
                    <a:pt x="0" y="8186"/>
                    <a:pt x="578" y="9704"/>
                    <a:pt x="1732" y="10922"/>
                  </a:cubicBezTo>
                  <a:cubicBezTo>
                    <a:pt x="2886" y="12119"/>
                    <a:pt x="4361" y="12739"/>
                    <a:pt x="6135" y="12739"/>
                  </a:cubicBezTo>
                  <a:cubicBezTo>
                    <a:pt x="7481" y="12739"/>
                    <a:pt x="8593" y="12397"/>
                    <a:pt x="9491" y="11734"/>
                  </a:cubicBezTo>
                  <a:cubicBezTo>
                    <a:pt x="10388" y="11093"/>
                    <a:pt x="11051" y="10260"/>
                    <a:pt x="11457" y="9298"/>
                  </a:cubicBezTo>
                  <a:lnTo>
                    <a:pt x="9448" y="8443"/>
                  </a:lnTo>
                  <a:cubicBezTo>
                    <a:pt x="8828" y="9939"/>
                    <a:pt x="7674" y="10687"/>
                    <a:pt x="5985" y="10687"/>
                  </a:cubicBezTo>
                  <a:cubicBezTo>
                    <a:pt x="5002" y="10687"/>
                    <a:pt x="4126" y="10281"/>
                    <a:pt x="3378" y="9469"/>
                  </a:cubicBezTo>
                  <a:cubicBezTo>
                    <a:pt x="2629" y="8656"/>
                    <a:pt x="2245" y="7631"/>
                    <a:pt x="2245" y="6369"/>
                  </a:cubicBezTo>
                  <a:cubicBezTo>
                    <a:pt x="2245" y="5108"/>
                    <a:pt x="2629" y="4082"/>
                    <a:pt x="3378" y="3270"/>
                  </a:cubicBezTo>
                  <a:cubicBezTo>
                    <a:pt x="4126" y="2458"/>
                    <a:pt x="5002" y="2052"/>
                    <a:pt x="5985" y="2052"/>
                  </a:cubicBezTo>
                  <a:cubicBezTo>
                    <a:pt x="7610" y="2052"/>
                    <a:pt x="8721" y="2800"/>
                    <a:pt x="9341" y="4296"/>
                  </a:cubicBezTo>
                  <a:lnTo>
                    <a:pt x="11371" y="3441"/>
                  </a:lnTo>
                  <a:cubicBezTo>
                    <a:pt x="10965" y="2458"/>
                    <a:pt x="10324" y="1624"/>
                    <a:pt x="9448" y="983"/>
                  </a:cubicBezTo>
                  <a:cubicBezTo>
                    <a:pt x="8571" y="342"/>
                    <a:pt x="7481" y="0"/>
                    <a:pt x="6135"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3"/>
            <p:cNvSpPr/>
            <p:nvPr/>
          </p:nvSpPr>
          <p:spPr>
            <a:xfrm>
              <a:off x="5358800" y="2544625"/>
              <a:ext cx="265600" cy="318475"/>
            </a:xfrm>
            <a:custGeom>
              <a:avLst/>
              <a:gdLst/>
              <a:ahLst/>
              <a:cxnLst/>
              <a:rect l="l" t="t" r="r" b="b"/>
              <a:pathLst>
                <a:path w="10624" h="12739" extrusionOk="0">
                  <a:moveTo>
                    <a:pt x="5644" y="6412"/>
                  </a:moveTo>
                  <a:cubicBezTo>
                    <a:pt x="6905" y="6412"/>
                    <a:pt x="7845" y="6669"/>
                    <a:pt x="8486" y="7203"/>
                  </a:cubicBezTo>
                  <a:cubicBezTo>
                    <a:pt x="8486" y="8144"/>
                    <a:pt x="8102" y="8956"/>
                    <a:pt x="7353" y="9640"/>
                  </a:cubicBezTo>
                  <a:cubicBezTo>
                    <a:pt x="6605" y="10345"/>
                    <a:pt x="5750" y="10687"/>
                    <a:pt x="4831" y="10687"/>
                  </a:cubicBezTo>
                  <a:cubicBezTo>
                    <a:pt x="4190" y="10687"/>
                    <a:pt x="3613" y="10516"/>
                    <a:pt x="3100" y="10174"/>
                  </a:cubicBezTo>
                  <a:cubicBezTo>
                    <a:pt x="2608" y="9832"/>
                    <a:pt x="2352" y="9362"/>
                    <a:pt x="2352" y="8785"/>
                  </a:cubicBezTo>
                  <a:cubicBezTo>
                    <a:pt x="2352" y="8144"/>
                    <a:pt x="2630" y="7588"/>
                    <a:pt x="3185" y="7118"/>
                  </a:cubicBezTo>
                  <a:cubicBezTo>
                    <a:pt x="3720" y="6647"/>
                    <a:pt x="4553" y="6412"/>
                    <a:pt x="5644" y="6412"/>
                  </a:cubicBezTo>
                  <a:close/>
                  <a:moveTo>
                    <a:pt x="5323" y="0"/>
                  </a:moveTo>
                  <a:cubicBezTo>
                    <a:pt x="3998" y="0"/>
                    <a:pt x="2908" y="321"/>
                    <a:pt x="2095" y="919"/>
                  </a:cubicBezTo>
                  <a:cubicBezTo>
                    <a:pt x="1283" y="1539"/>
                    <a:pt x="749" y="2202"/>
                    <a:pt x="471" y="2907"/>
                  </a:cubicBezTo>
                  <a:lnTo>
                    <a:pt x="2523" y="3783"/>
                  </a:lnTo>
                  <a:cubicBezTo>
                    <a:pt x="2715" y="3249"/>
                    <a:pt x="3079" y="2821"/>
                    <a:pt x="3592" y="2522"/>
                  </a:cubicBezTo>
                  <a:cubicBezTo>
                    <a:pt x="4126" y="2202"/>
                    <a:pt x="4724" y="2052"/>
                    <a:pt x="5366" y="2052"/>
                  </a:cubicBezTo>
                  <a:cubicBezTo>
                    <a:pt x="6242" y="2052"/>
                    <a:pt x="6990" y="2330"/>
                    <a:pt x="7589" y="2843"/>
                  </a:cubicBezTo>
                  <a:cubicBezTo>
                    <a:pt x="8187" y="3377"/>
                    <a:pt x="8486" y="4082"/>
                    <a:pt x="8486" y="4959"/>
                  </a:cubicBezTo>
                  <a:lnTo>
                    <a:pt x="8486" y="5301"/>
                  </a:lnTo>
                  <a:cubicBezTo>
                    <a:pt x="7653" y="4809"/>
                    <a:pt x="6563" y="4574"/>
                    <a:pt x="5237" y="4574"/>
                  </a:cubicBezTo>
                  <a:cubicBezTo>
                    <a:pt x="3763" y="4574"/>
                    <a:pt x="2523" y="4937"/>
                    <a:pt x="1518" y="5686"/>
                  </a:cubicBezTo>
                  <a:cubicBezTo>
                    <a:pt x="514" y="6412"/>
                    <a:pt x="1" y="7438"/>
                    <a:pt x="1" y="8742"/>
                  </a:cubicBezTo>
                  <a:cubicBezTo>
                    <a:pt x="1" y="9939"/>
                    <a:pt x="428" y="10901"/>
                    <a:pt x="1283" y="11627"/>
                  </a:cubicBezTo>
                  <a:cubicBezTo>
                    <a:pt x="2138" y="12354"/>
                    <a:pt x="3207" y="12739"/>
                    <a:pt x="4468" y="12739"/>
                  </a:cubicBezTo>
                  <a:cubicBezTo>
                    <a:pt x="6199" y="12739"/>
                    <a:pt x="7503" y="12055"/>
                    <a:pt x="8401" y="10687"/>
                  </a:cubicBezTo>
                  <a:lnTo>
                    <a:pt x="8486" y="10687"/>
                  </a:lnTo>
                  <a:lnTo>
                    <a:pt x="8486" y="12333"/>
                  </a:lnTo>
                  <a:lnTo>
                    <a:pt x="10624" y="12333"/>
                  </a:lnTo>
                  <a:lnTo>
                    <a:pt x="10624" y="5130"/>
                  </a:lnTo>
                  <a:cubicBezTo>
                    <a:pt x="10624" y="3505"/>
                    <a:pt x="10132" y="2244"/>
                    <a:pt x="9127" y="1347"/>
                  </a:cubicBezTo>
                  <a:cubicBezTo>
                    <a:pt x="8123" y="449"/>
                    <a:pt x="6840" y="0"/>
                    <a:pt x="5323"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3"/>
            <p:cNvSpPr/>
            <p:nvPr/>
          </p:nvSpPr>
          <p:spPr>
            <a:xfrm>
              <a:off x="5648425" y="2463400"/>
              <a:ext cx="194000" cy="394375"/>
            </a:xfrm>
            <a:custGeom>
              <a:avLst/>
              <a:gdLst/>
              <a:ahLst/>
              <a:cxnLst/>
              <a:rect l="l" t="t" r="r" b="b"/>
              <a:pathLst>
                <a:path w="7760" h="15775" extrusionOk="0">
                  <a:moveTo>
                    <a:pt x="2095" y="0"/>
                  </a:moveTo>
                  <a:lnTo>
                    <a:pt x="2095" y="3655"/>
                  </a:lnTo>
                  <a:lnTo>
                    <a:pt x="1" y="3655"/>
                  </a:lnTo>
                  <a:lnTo>
                    <a:pt x="1" y="5686"/>
                  </a:lnTo>
                  <a:lnTo>
                    <a:pt x="2095" y="5686"/>
                  </a:lnTo>
                  <a:lnTo>
                    <a:pt x="2095" y="11948"/>
                  </a:lnTo>
                  <a:cubicBezTo>
                    <a:pt x="2095" y="13167"/>
                    <a:pt x="2437" y="14128"/>
                    <a:pt x="3078" y="14791"/>
                  </a:cubicBezTo>
                  <a:cubicBezTo>
                    <a:pt x="3741" y="15454"/>
                    <a:pt x="4703" y="15774"/>
                    <a:pt x="5943" y="15774"/>
                  </a:cubicBezTo>
                  <a:cubicBezTo>
                    <a:pt x="6669" y="15774"/>
                    <a:pt x="7268" y="15667"/>
                    <a:pt x="7759" y="15475"/>
                  </a:cubicBezTo>
                  <a:lnTo>
                    <a:pt x="6968" y="13551"/>
                  </a:lnTo>
                  <a:cubicBezTo>
                    <a:pt x="6691" y="13680"/>
                    <a:pt x="6349" y="13744"/>
                    <a:pt x="5943" y="13744"/>
                  </a:cubicBezTo>
                  <a:cubicBezTo>
                    <a:pt x="4874" y="13744"/>
                    <a:pt x="4339" y="13081"/>
                    <a:pt x="4339" y="11777"/>
                  </a:cubicBezTo>
                  <a:lnTo>
                    <a:pt x="4339" y="5686"/>
                  </a:lnTo>
                  <a:lnTo>
                    <a:pt x="7268" y="5686"/>
                  </a:lnTo>
                  <a:lnTo>
                    <a:pt x="7268" y="3655"/>
                  </a:lnTo>
                  <a:lnTo>
                    <a:pt x="4339" y="3655"/>
                  </a:lnTo>
                  <a:lnTo>
                    <a:pt x="4339"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3"/>
            <p:cNvSpPr/>
            <p:nvPr/>
          </p:nvSpPr>
          <p:spPr>
            <a:xfrm>
              <a:off x="5861100" y="2412100"/>
              <a:ext cx="79100" cy="440850"/>
            </a:xfrm>
            <a:custGeom>
              <a:avLst/>
              <a:gdLst/>
              <a:ahLst/>
              <a:cxnLst/>
              <a:rect l="l" t="t" r="r" b="b"/>
              <a:pathLst>
                <a:path w="3164" h="17634" extrusionOk="0">
                  <a:moveTo>
                    <a:pt x="1582" y="0"/>
                  </a:moveTo>
                  <a:cubicBezTo>
                    <a:pt x="1155" y="0"/>
                    <a:pt x="770" y="150"/>
                    <a:pt x="471" y="471"/>
                  </a:cubicBezTo>
                  <a:cubicBezTo>
                    <a:pt x="150" y="770"/>
                    <a:pt x="0" y="1133"/>
                    <a:pt x="0" y="1582"/>
                  </a:cubicBezTo>
                  <a:cubicBezTo>
                    <a:pt x="0" y="2031"/>
                    <a:pt x="150" y="2394"/>
                    <a:pt x="471" y="2693"/>
                  </a:cubicBezTo>
                  <a:cubicBezTo>
                    <a:pt x="770" y="3014"/>
                    <a:pt x="1155" y="3164"/>
                    <a:pt x="1582" y="3164"/>
                  </a:cubicBezTo>
                  <a:cubicBezTo>
                    <a:pt x="2031" y="3164"/>
                    <a:pt x="2394" y="3014"/>
                    <a:pt x="2715" y="2693"/>
                  </a:cubicBezTo>
                  <a:cubicBezTo>
                    <a:pt x="3014" y="2394"/>
                    <a:pt x="3164" y="2031"/>
                    <a:pt x="3164" y="1582"/>
                  </a:cubicBezTo>
                  <a:cubicBezTo>
                    <a:pt x="3164" y="1133"/>
                    <a:pt x="3014" y="770"/>
                    <a:pt x="2715" y="471"/>
                  </a:cubicBezTo>
                  <a:cubicBezTo>
                    <a:pt x="2394" y="150"/>
                    <a:pt x="2031" y="0"/>
                    <a:pt x="1582" y="0"/>
                  </a:cubicBezTo>
                  <a:close/>
                  <a:moveTo>
                    <a:pt x="471" y="5707"/>
                  </a:moveTo>
                  <a:lnTo>
                    <a:pt x="471" y="17634"/>
                  </a:lnTo>
                  <a:lnTo>
                    <a:pt x="2715" y="17634"/>
                  </a:lnTo>
                  <a:lnTo>
                    <a:pt x="2715" y="5707"/>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3"/>
            <p:cNvSpPr/>
            <p:nvPr/>
          </p:nvSpPr>
          <p:spPr>
            <a:xfrm>
              <a:off x="5970650" y="2544625"/>
              <a:ext cx="306725" cy="318475"/>
            </a:xfrm>
            <a:custGeom>
              <a:avLst/>
              <a:gdLst/>
              <a:ahLst/>
              <a:cxnLst/>
              <a:rect l="l" t="t" r="r" b="b"/>
              <a:pathLst>
                <a:path w="12269" h="12739" extrusionOk="0">
                  <a:moveTo>
                    <a:pt x="6134" y="2052"/>
                  </a:moveTo>
                  <a:cubicBezTo>
                    <a:pt x="7182" y="2052"/>
                    <a:pt x="8101" y="2458"/>
                    <a:pt x="8870" y="3227"/>
                  </a:cubicBezTo>
                  <a:cubicBezTo>
                    <a:pt x="9640" y="4018"/>
                    <a:pt x="10025" y="5066"/>
                    <a:pt x="10025" y="6369"/>
                  </a:cubicBezTo>
                  <a:cubicBezTo>
                    <a:pt x="10025" y="7673"/>
                    <a:pt x="9640" y="8721"/>
                    <a:pt x="8870" y="9511"/>
                  </a:cubicBezTo>
                  <a:cubicBezTo>
                    <a:pt x="8101" y="10281"/>
                    <a:pt x="7182" y="10687"/>
                    <a:pt x="6134" y="10687"/>
                  </a:cubicBezTo>
                  <a:cubicBezTo>
                    <a:pt x="5087" y="10687"/>
                    <a:pt x="4168" y="10281"/>
                    <a:pt x="3399" y="9511"/>
                  </a:cubicBezTo>
                  <a:cubicBezTo>
                    <a:pt x="2629" y="8721"/>
                    <a:pt x="2244" y="7673"/>
                    <a:pt x="2244" y="6369"/>
                  </a:cubicBezTo>
                  <a:cubicBezTo>
                    <a:pt x="2244" y="5066"/>
                    <a:pt x="2629" y="4018"/>
                    <a:pt x="3399" y="3227"/>
                  </a:cubicBezTo>
                  <a:cubicBezTo>
                    <a:pt x="4168" y="2458"/>
                    <a:pt x="5087" y="2052"/>
                    <a:pt x="6134" y="2052"/>
                  </a:cubicBezTo>
                  <a:close/>
                  <a:moveTo>
                    <a:pt x="6134" y="0"/>
                  </a:moveTo>
                  <a:cubicBezTo>
                    <a:pt x="4339" y="0"/>
                    <a:pt x="2886" y="620"/>
                    <a:pt x="1731" y="1817"/>
                  </a:cubicBezTo>
                  <a:cubicBezTo>
                    <a:pt x="577" y="3035"/>
                    <a:pt x="0" y="4553"/>
                    <a:pt x="0" y="6369"/>
                  </a:cubicBezTo>
                  <a:cubicBezTo>
                    <a:pt x="0" y="8186"/>
                    <a:pt x="577" y="9704"/>
                    <a:pt x="1731" y="10922"/>
                  </a:cubicBezTo>
                  <a:cubicBezTo>
                    <a:pt x="2886" y="12119"/>
                    <a:pt x="4339" y="12739"/>
                    <a:pt x="6134" y="12739"/>
                  </a:cubicBezTo>
                  <a:cubicBezTo>
                    <a:pt x="7930" y="12739"/>
                    <a:pt x="9383" y="12119"/>
                    <a:pt x="10537" y="10922"/>
                  </a:cubicBezTo>
                  <a:cubicBezTo>
                    <a:pt x="11692" y="9704"/>
                    <a:pt x="12269" y="8186"/>
                    <a:pt x="12269" y="6369"/>
                  </a:cubicBezTo>
                  <a:cubicBezTo>
                    <a:pt x="12269" y="4553"/>
                    <a:pt x="11692" y="3035"/>
                    <a:pt x="10537" y="1817"/>
                  </a:cubicBezTo>
                  <a:cubicBezTo>
                    <a:pt x="9383" y="620"/>
                    <a:pt x="7930" y="0"/>
                    <a:pt x="6134"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3"/>
            <p:cNvSpPr/>
            <p:nvPr/>
          </p:nvSpPr>
          <p:spPr>
            <a:xfrm>
              <a:off x="6317975" y="2544625"/>
              <a:ext cx="264525" cy="308325"/>
            </a:xfrm>
            <a:custGeom>
              <a:avLst/>
              <a:gdLst/>
              <a:ahLst/>
              <a:cxnLst/>
              <a:rect l="l" t="t" r="r" b="b"/>
              <a:pathLst>
                <a:path w="10581" h="12333" extrusionOk="0">
                  <a:moveTo>
                    <a:pt x="6028" y="0"/>
                  </a:moveTo>
                  <a:cubicBezTo>
                    <a:pt x="5215" y="0"/>
                    <a:pt x="4467" y="214"/>
                    <a:pt x="3783" y="598"/>
                  </a:cubicBezTo>
                  <a:cubicBezTo>
                    <a:pt x="3078" y="1005"/>
                    <a:pt x="2565" y="1496"/>
                    <a:pt x="2245" y="2052"/>
                  </a:cubicBezTo>
                  <a:lnTo>
                    <a:pt x="2138" y="2052"/>
                  </a:lnTo>
                  <a:lnTo>
                    <a:pt x="2138" y="406"/>
                  </a:lnTo>
                  <a:lnTo>
                    <a:pt x="0" y="406"/>
                  </a:lnTo>
                  <a:lnTo>
                    <a:pt x="0" y="12333"/>
                  </a:lnTo>
                  <a:lnTo>
                    <a:pt x="2245" y="12333"/>
                  </a:lnTo>
                  <a:lnTo>
                    <a:pt x="2245" y="5728"/>
                  </a:lnTo>
                  <a:cubicBezTo>
                    <a:pt x="2245" y="4766"/>
                    <a:pt x="2544" y="3911"/>
                    <a:pt x="3121" y="3163"/>
                  </a:cubicBezTo>
                  <a:cubicBezTo>
                    <a:pt x="3698" y="2437"/>
                    <a:pt x="4467" y="2052"/>
                    <a:pt x="5386" y="2052"/>
                  </a:cubicBezTo>
                  <a:cubicBezTo>
                    <a:pt x="7353" y="2052"/>
                    <a:pt x="8336" y="3163"/>
                    <a:pt x="8336" y="5365"/>
                  </a:cubicBezTo>
                  <a:lnTo>
                    <a:pt x="8336" y="12333"/>
                  </a:lnTo>
                  <a:lnTo>
                    <a:pt x="10580" y="12333"/>
                  </a:lnTo>
                  <a:lnTo>
                    <a:pt x="10580" y="5023"/>
                  </a:lnTo>
                  <a:cubicBezTo>
                    <a:pt x="10580" y="3505"/>
                    <a:pt x="10196" y="2287"/>
                    <a:pt x="9405" y="1368"/>
                  </a:cubicBezTo>
                  <a:cubicBezTo>
                    <a:pt x="8635" y="470"/>
                    <a:pt x="7503" y="0"/>
                    <a:pt x="6028"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8" name="Google Shape;418;p43"/>
          <p:cNvSpPr/>
          <p:nvPr/>
        </p:nvSpPr>
        <p:spPr>
          <a:xfrm>
            <a:off x="7999425" y="295575"/>
            <a:ext cx="1012500" cy="144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ue: Blank">
  <p:cSld name="TITLE_2_3_5">
    <p:spTree>
      <p:nvGrpSpPr>
        <p:cNvPr id="1" name="Shape 419"/>
        <p:cNvGrpSpPr/>
        <p:nvPr/>
      </p:nvGrpSpPr>
      <p:grpSpPr>
        <a:xfrm>
          <a:off x="0" y="0"/>
          <a:ext cx="0" cy="0"/>
          <a:chOff x="0" y="0"/>
          <a:chExt cx="0" cy="0"/>
        </a:xfrm>
      </p:grpSpPr>
      <p:sp>
        <p:nvSpPr>
          <p:cNvPr id="420" name="Google Shape;420;p44"/>
          <p:cNvSpPr/>
          <p:nvPr/>
        </p:nvSpPr>
        <p:spPr>
          <a:xfrm>
            <a:off x="-2409" y="235375"/>
            <a:ext cx="35400" cy="4672800"/>
          </a:xfrm>
          <a:prstGeom prst="rect">
            <a:avLst/>
          </a:prstGeom>
          <a:solidFill>
            <a:schemeClr val="accent1"/>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grpSp>
        <p:nvGrpSpPr>
          <p:cNvPr id="421" name="Google Shape;421;p44"/>
          <p:cNvGrpSpPr/>
          <p:nvPr/>
        </p:nvGrpSpPr>
        <p:grpSpPr>
          <a:xfrm>
            <a:off x="470195" y="4827182"/>
            <a:ext cx="1155809" cy="133875"/>
            <a:chOff x="1078650" y="2368275"/>
            <a:chExt cx="5503850" cy="637500"/>
          </a:xfrm>
        </p:grpSpPr>
        <p:sp>
          <p:nvSpPr>
            <p:cNvPr id="422" name="Google Shape;422;p44"/>
            <p:cNvSpPr/>
            <p:nvPr/>
          </p:nvSpPr>
          <p:spPr>
            <a:xfrm>
              <a:off x="1078650" y="2368275"/>
              <a:ext cx="482000" cy="494300"/>
            </a:xfrm>
            <a:custGeom>
              <a:avLst/>
              <a:gdLst/>
              <a:ahLst/>
              <a:cxnLst/>
              <a:rect l="l" t="t" r="r" b="b"/>
              <a:pathLst>
                <a:path w="19280" h="19772" extrusionOk="0">
                  <a:moveTo>
                    <a:pt x="10025" y="1"/>
                  </a:moveTo>
                  <a:cubicBezTo>
                    <a:pt x="4574" y="1"/>
                    <a:pt x="0" y="4425"/>
                    <a:pt x="0" y="9897"/>
                  </a:cubicBezTo>
                  <a:cubicBezTo>
                    <a:pt x="0" y="15347"/>
                    <a:pt x="4574" y="19772"/>
                    <a:pt x="10025" y="19772"/>
                  </a:cubicBezTo>
                  <a:cubicBezTo>
                    <a:pt x="12974" y="19772"/>
                    <a:pt x="15197" y="18810"/>
                    <a:pt x="16929" y="17014"/>
                  </a:cubicBezTo>
                  <a:cubicBezTo>
                    <a:pt x="18724" y="15219"/>
                    <a:pt x="19280" y="12718"/>
                    <a:pt x="19280" y="10688"/>
                  </a:cubicBezTo>
                  <a:cubicBezTo>
                    <a:pt x="19280" y="10068"/>
                    <a:pt x="19216" y="9469"/>
                    <a:pt x="19130" y="8999"/>
                  </a:cubicBezTo>
                  <a:lnTo>
                    <a:pt x="10046" y="8999"/>
                  </a:lnTo>
                  <a:lnTo>
                    <a:pt x="10046" y="11692"/>
                  </a:lnTo>
                  <a:lnTo>
                    <a:pt x="16501" y="11692"/>
                  </a:lnTo>
                  <a:cubicBezTo>
                    <a:pt x="16309" y="13210"/>
                    <a:pt x="15796" y="14321"/>
                    <a:pt x="15026" y="15091"/>
                  </a:cubicBezTo>
                  <a:cubicBezTo>
                    <a:pt x="14086" y="16031"/>
                    <a:pt x="12611" y="17078"/>
                    <a:pt x="10025" y="17078"/>
                  </a:cubicBezTo>
                  <a:cubicBezTo>
                    <a:pt x="6049" y="17078"/>
                    <a:pt x="2929" y="13872"/>
                    <a:pt x="2929" y="9897"/>
                  </a:cubicBezTo>
                  <a:cubicBezTo>
                    <a:pt x="2929" y="5900"/>
                    <a:pt x="6049" y="2694"/>
                    <a:pt x="10025" y="2694"/>
                  </a:cubicBezTo>
                  <a:cubicBezTo>
                    <a:pt x="12184" y="2694"/>
                    <a:pt x="13744" y="3549"/>
                    <a:pt x="14898" y="4617"/>
                  </a:cubicBezTo>
                  <a:lnTo>
                    <a:pt x="16800" y="2715"/>
                  </a:lnTo>
                  <a:cubicBezTo>
                    <a:pt x="15197" y="1176"/>
                    <a:pt x="13039" y="1"/>
                    <a:pt x="10025"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4"/>
            <p:cNvSpPr/>
            <p:nvPr/>
          </p:nvSpPr>
          <p:spPr>
            <a:xfrm>
              <a:off x="1581475" y="2544075"/>
              <a:ext cx="319575" cy="318500"/>
            </a:xfrm>
            <a:custGeom>
              <a:avLst/>
              <a:gdLst/>
              <a:ahLst/>
              <a:cxnLst/>
              <a:rect l="l" t="t" r="r" b="b"/>
              <a:pathLst>
                <a:path w="12783" h="12740" extrusionOk="0">
                  <a:moveTo>
                    <a:pt x="6391" y="2523"/>
                  </a:moveTo>
                  <a:cubicBezTo>
                    <a:pt x="8336" y="2523"/>
                    <a:pt x="9982" y="4083"/>
                    <a:pt x="9982" y="6370"/>
                  </a:cubicBezTo>
                  <a:cubicBezTo>
                    <a:pt x="9982" y="8636"/>
                    <a:pt x="8336"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4"/>
            <p:cNvSpPr/>
            <p:nvPr/>
          </p:nvSpPr>
          <p:spPr>
            <a:xfrm>
              <a:off x="1927200" y="2544075"/>
              <a:ext cx="319575" cy="318500"/>
            </a:xfrm>
            <a:custGeom>
              <a:avLst/>
              <a:gdLst/>
              <a:ahLst/>
              <a:cxnLst/>
              <a:rect l="l" t="t" r="r" b="b"/>
              <a:pathLst>
                <a:path w="12783" h="12740" extrusionOk="0">
                  <a:moveTo>
                    <a:pt x="6391" y="2523"/>
                  </a:moveTo>
                  <a:cubicBezTo>
                    <a:pt x="8315" y="2523"/>
                    <a:pt x="9982" y="4083"/>
                    <a:pt x="9982" y="6370"/>
                  </a:cubicBezTo>
                  <a:cubicBezTo>
                    <a:pt x="9982" y="8636"/>
                    <a:pt x="8315"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FAB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4"/>
            <p:cNvSpPr/>
            <p:nvPr/>
          </p:nvSpPr>
          <p:spPr>
            <a:xfrm>
              <a:off x="2272400" y="2544075"/>
              <a:ext cx="304600" cy="461700"/>
            </a:xfrm>
            <a:custGeom>
              <a:avLst/>
              <a:gdLst/>
              <a:ahLst/>
              <a:cxnLst/>
              <a:rect l="l" t="t" r="r" b="b"/>
              <a:pathLst>
                <a:path w="12184" h="18468" extrusionOk="0">
                  <a:moveTo>
                    <a:pt x="6348" y="2523"/>
                  </a:moveTo>
                  <a:cubicBezTo>
                    <a:pt x="8250" y="2523"/>
                    <a:pt x="9747" y="4147"/>
                    <a:pt x="9747" y="6413"/>
                  </a:cubicBezTo>
                  <a:cubicBezTo>
                    <a:pt x="9747" y="8614"/>
                    <a:pt x="8250" y="10239"/>
                    <a:pt x="6348" y="10239"/>
                  </a:cubicBezTo>
                  <a:cubicBezTo>
                    <a:pt x="4425" y="10239"/>
                    <a:pt x="2800" y="8614"/>
                    <a:pt x="2800" y="6413"/>
                  </a:cubicBezTo>
                  <a:cubicBezTo>
                    <a:pt x="2800" y="4169"/>
                    <a:pt x="4425" y="2523"/>
                    <a:pt x="6348" y="2523"/>
                  </a:cubicBezTo>
                  <a:close/>
                  <a:moveTo>
                    <a:pt x="6092" y="1"/>
                  </a:moveTo>
                  <a:cubicBezTo>
                    <a:pt x="2907" y="1"/>
                    <a:pt x="0" y="2801"/>
                    <a:pt x="0" y="6413"/>
                  </a:cubicBezTo>
                  <a:cubicBezTo>
                    <a:pt x="0" y="9982"/>
                    <a:pt x="2907" y="12740"/>
                    <a:pt x="6092" y="12740"/>
                  </a:cubicBezTo>
                  <a:cubicBezTo>
                    <a:pt x="7631" y="12740"/>
                    <a:pt x="8828" y="12077"/>
                    <a:pt x="9447" y="11307"/>
                  </a:cubicBezTo>
                  <a:lnTo>
                    <a:pt x="9554" y="11307"/>
                  </a:lnTo>
                  <a:lnTo>
                    <a:pt x="9554" y="12227"/>
                  </a:lnTo>
                  <a:cubicBezTo>
                    <a:pt x="9554" y="14663"/>
                    <a:pt x="8250" y="15967"/>
                    <a:pt x="6156" y="15967"/>
                  </a:cubicBezTo>
                  <a:cubicBezTo>
                    <a:pt x="4446" y="15967"/>
                    <a:pt x="3377" y="14727"/>
                    <a:pt x="2950" y="13680"/>
                  </a:cubicBezTo>
                  <a:lnTo>
                    <a:pt x="513" y="14706"/>
                  </a:lnTo>
                  <a:cubicBezTo>
                    <a:pt x="1197" y="16395"/>
                    <a:pt x="3057" y="18468"/>
                    <a:pt x="6156" y="18468"/>
                  </a:cubicBezTo>
                  <a:cubicBezTo>
                    <a:pt x="9426" y="18468"/>
                    <a:pt x="12183" y="16544"/>
                    <a:pt x="12183" y="11842"/>
                  </a:cubicBezTo>
                  <a:lnTo>
                    <a:pt x="12183" y="428"/>
                  </a:lnTo>
                  <a:lnTo>
                    <a:pt x="9554" y="428"/>
                  </a:lnTo>
                  <a:lnTo>
                    <a:pt x="9554" y="1433"/>
                  </a:lnTo>
                  <a:lnTo>
                    <a:pt x="9447" y="1433"/>
                  </a:lnTo>
                  <a:cubicBezTo>
                    <a:pt x="8828" y="685"/>
                    <a:pt x="7631" y="1"/>
                    <a:pt x="6092"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4"/>
            <p:cNvSpPr/>
            <p:nvPr/>
          </p:nvSpPr>
          <p:spPr>
            <a:xfrm>
              <a:off x="2621325" y="2384850"/>
              <a:ext cx="70025" cy="468100"/>
            </a:xfrm>
            <a:custGeom>
              <a:avLst/>
              <a:gdLst/>
              <a:ahLst/>
              <a:cxnLst/>
              <a:rect l="l" t="t" r="r" b="b"/>
              <a:pathLst>
                <a:path w="2801" h="18724" extrusionOk="0">
                  <a:moveTo>
                    <a:pt x="0" y="0"/>
                  </a:moveTo>
                  <a:lnTo>
                    <a:pt x="0" y="18724"/>
                  </a:lnTo>
                  <a:lnTo>
                    <a:pt x="2800" y="18724"/>
                  </a:lnTo>
                  <a:lnTo>
                    <a:pt x="2800" y="0"/>
                  </a:lnTo>
                  <a:close/>
                </a:path>
              </a:pathLst>
            </a:cu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4"/>
            <p:cNvSpPr/>
            <p:nvPr/>
          </p:nvSpPr>
          <p:spPr>
            <a:xfrm>
              <a:off x="2721775" y="2544075"/>
              <a:ext cx="293925" cy="318500"/>
            </a:xfrm>
            <a:custGeom>
              <a:avLst/>
              <a:gdLst/>
              <a:ahLst/>
              <a:cxnLst/>
              <a:rect l="l" t="t" r="r" b="b"/>
              <a:pathLst>
                <a:path w="11757" h="12740" extrusionOk="0">
                  <a:moveTo>
                    <a:pt x="6114" y="2459"/>
                  </a:moveTo>
                  <a:cubicBezTo>
                    <a:pt x="7225" y="2459"/>
                    <a:pt x="8166" y="3014"/>
                    <a:pt x="8465" y="3827"/>
                  </a:cubicBezTo>
                  <a:lnTo>
                    <a:pt x="2779" y="6178"/>
                  </a:lnTo>
                  <a:cubicBezTo>
                    <a:pt x="2715" y="3720"/>
                    <a:pt x="4682" y="2459"/>
                    <a:pt x="6114" y="2459"/>
                  </a:cubicBezTo>
                  <a:close/>
                  <a:moveTo>
                    <a:pt x="6007" y="1"/>
                  </a:moveTo>
                  <a:cubicBezTo>
                    <a:pt x="2737" y="1"/>
                    <a:pt x="1" y="2587"/>
                    <a:pt x="1" y="6370"/>
                  </a:cubicBezTo>
                  <a:cubicBezTo>
                    <a:pt x="1" y="9940"/>
                    <a:pt x="2715" y="12740"/>
                    <a:pt x="6327" y="12740"/>
                  </a:cubicBezTo>
                  <a:cubicBezTo>
                    <a:pt x="9256" y="12740"/>
                    <a:pt x="10944" y="10966"/>
                    <a:pt x="11628" y="9918"/>
                  </a:cubicBezTo>
                  <a:lnTo>
                    <a:pt x="9469" y="8486"/>
                  </a:lnTo>
                  <a:cubicBezTo>
                    <a:pt x="8743" y="9533"/>
                    <a:pt x="7759" y="10239"/>
                    <a:pt x="6327" y="10239"/>
                  </a:cubicBezTo>
                  <a:cubicBezTo>
                    <a:pt x="4895" y="10239"/>
                    <a:pt x="3891" y="9576"/>
                    <a:pt x="3228" y="8315"/>
                  </a:cubicBezTo>
                  <a:lnTo>
                    <a:pt x="11756" y="4788"/>
                  </a:lnTo>
                  <a:lnTo>
                    <a:pt x="11457" y="4062"/>
                  </a:lnTo>
                  <a:cubicBezTo>
                    <a:pt x="10944" y="2630"/>
                    <a:pt x="9320" y="1"/>
                    <a:pt x="6007"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4"/>
            <p:cNvSpPr/>
            <p:nvPr/>
          </p:nvSpPr>
          <p:spPr>
            <a:xfrm>
              <a:off x="3193625" y="2414225"/>
              <a:ext cx="206800" cy="438725"/>
            </a:xfrm>
            <a:custGeom>
              <a:avLst/>
              <a:gdLst/>
              <a:ahLst/>
              <a:cxnLst/>
              <a:rect l="l" t="t" r="r" b="b"/>
              <a:pathLst>
                <a:path w="8272" h="17549" extrusionOk="0">
                  <a:moveTo>
                    <a:pt x="6476" y="1"/>
                  </a:moveTo>
                  <a:cubicBezTo>
                    <a:pt x="5215" y="1"/>
                    <a:pt x="4189" y="386"/>
                    <a:pt x="3398" y="1112"/>
                  </a:cubicBezTo>
                  <a:cubicBezTo>
                    <a:pt x="2629" y="1839"/>
                    <a:pt x="2244" y="2822"/>
                    <a:pt x="2244" y="4040"/>
                  </a:cubicBezTo>
                  <a:lnTo>
                    <a:pt x="2244" y="5622"/>
                  </a:lnTo>
                  <a:lnTo>
                    <a:pt x="0" y="5622"/>
                  </a:lnTo>
                  <a:lnTo>
                    <a:pt x="0" y="7653"/>
                  </a:lnTo>
                  <a:lnTo>
                    <a:pt x="2244" y="7653"/>
                  </a:lnTo>
                  <a:lnTo>
                    <a:pt x="2244" y="17549"/>
                  </a:lnTo>
                  <a:lnTo>
                    <a:pt x="4467" y="17549"/>
                  </a:lnTo>
                  <a:lnTo>
                    <a:pt x="4467" y="7653"/>
                  </a:lnTo>
                  <a:lnTo>
                    <a:pt x="7588" y="7653"/>
                  </a:lnTo>
                  <a:lnTo>
                    <a:pt x="7588" y="5622"/>
                  </a:lnTo>
                  <a:lnTo>
                    <a:pt x="4467" y="5622"/>
                  </a:lnTo>
                  <a:lnTo>
                    <a:pt x="4467" y="4105"/>
                  </a:lnTo>
                  <a:cubicBezTo>
                    <a:pt x="4467" y="3442"/>
                    <a:pt x="4660" y="2929"/>
                    <a:pt x="5044" y="2587"/>
                  </a:cubicBezTo>
                  <a:cubicBezTo>
                    <a:pt x="5408" y="2224"/>
                    <a:pt x="5899" y="2053"/>
                    <a:pt x="6476" y="2053"/>
                  </a:cubicBezTo>
                  <a:cubicBezTo>
                    <a:pt x="6904" y="2053"/>
                    <a:pt x="7246" y="2117"/>
                    <a:pt x="7502" y="2245"/>
                  </a:cubicBezTo>
                  <a:lnTo>
                    <a:pt x="8272" y="321"/>
                  </a:lnTo>
                  <a:cubicBezTo>
                    <a:pt x="7780" y="108"/>
                    <a:pt x="7182" y="1"/>
                    <a:pt x="647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4"/>
            <p:cNvSpPr/>
            <p:nvPr/>
          </p:nvSpPr>
          <p:spPr>
            <a:xfrm>
              <a:off x="3397200" y="2544625"/>
              <a:ext cx="307275" cy="318475"/>
            </a:xfrm>
            <a:custGeom>
              <a:avLst/>
              <a:gdLst/>
              <a:ahLst/>
              <a:cxnLst/>
              <a:rect l="l" t="t" r="r" b="b"/>
              <a:pathLst>
                <a:path w="12291" h="12739" extrusionOk="0">
                  <a:moveTo>
                    <a:pt x="6156" y="2052"/>
                  </a:moveTo>
                  <a:cubicBezTo>
                    <a:pt x="7204" y="2052"/>
                    <a:pt x="8123" y="2458"/>
                    <a:pt x="8892" y="3227"/>
                  </a:cubicBezTo>
                  <a:cubicBezTo>
                    <a:pt x="9662" y="4018"/>
                    <a:pt x="10046" y="5066"/>
                    <a:pt x="10046" y="6369"/>
                  </a:cubicBezTo>
                  <a:cubicBezTo>
                    <a:pt x="10046" y="7673"/>
                    <a:pt x="9662" y="8721"/>
                    <a:pt x="8892" y="9511"/>
                  </a:cubicBezTo>
                  <a:cubicBezTo>
                    <a:pt x="8123" y="10281"/>
                    <a:pt x="7204" y="10687"/>
                    <a:pt x="6156" y="10687"/>
                  </a:cubicBezTo>
                  <a:cubicBezTo>
                    <a:pt x="5088" y="10687"/>
                    <a:pt x="4168" y="10281"/>
                    <a:pt x="3399" y="9511"/>
                  </a:cubicBezTo>
                  <a:cubicBezTo>
                    <a:pt x="2630" y="8721"/>
                    <a:pt x="2245" y="7673"/>
                    <a:pt x="2245" y="6369"/>
                  </a:cubicBezTo>
                  <a:cubicBezTo>
                    <a:pt x="2245" y="5066"/>
                    <a:pt x="2630" y="4018"/>
                    <a:pt x="3399" y="3227"/>
                  </a:cubicBezTo>
                  <a:cubicBezTo>
                    <a:pt x="4168" y="2458"/>
                    <a:pt x="5088" y="2052"/>
                    <a:pt x="6156" y="2052"/>
                  </a:cubicBezTo>
                  <a:close/>
                  <a:moveTo>
                    <a:pt x="6156" y="0"/>
                  </a:moveTo>
                  <a:cubicBezTo>
                    <a:pt x="4361" y="0"/>
                    <a:pt x="2886" y="620"/>
                    <a:pt x="1732" y="1817"/>
                  </a:cubicBezTo>
                  <a:cubicBezTo>
                    <a:pt x="578" y="3035"/>
                    <a:pt x="1" y="4553"/>
                    <a:pt x="1" y="6369"/>
                  </a:cubicBezTo>
                  <a:cubicBezTo>
                    <a:pt x="1" y="8186"/>
                    <a:pt x="578" y="9704"/>
                    <a:pt x="1732" y="10922"/>
                  </a:cubicBezTo>
                  <a:cubicBezTo>
                    <a:pt x="2886" y="12119"/>
                    <a:pt x="4361" y="12739"/>
                    <a:pt x="6156" y="12739"/>
                  </a:cubicBezTo>
                  <a:cubicBezTo>
                    <a:pt x="7930" y="12739"/>
                    <a:pt x="9405" y="12119"/>
                    <a:pt x="10559" y="10922"/>
                  </a:cubicBezTo>
                  <a:cubicBezTo>
                    <a:pt x="11714" y="9704"/>
                    <a:pt x="12291" y="8186"/>
                    <a:pt x="12291" y="6369"/>
                  </a:cubicBezTo>
                  <a:cubicBezTo>
                    <a:pt x="12291" y="4553"/>
                    <a:pt x="11714" y="3035"/>
                    <a:pt x="10559" y="1817"/>
                  </a:cubicBezTo>
                  <a:cubicBezTo>
                    <a:pt x="9405" y="620"/>
                    <a:pt x="7930" y="0"/>
                    <a:pt x="6156"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4"/>
            <p:cNvSpPr/>
            <p:nvPr/>
          </p:nvSpPr>
          <p:spPr>
            <a:xfrm>
              <a:off x="3745075" y="2547275"/>
              <a:ext cx="184375" cy="305675"/>
            </a:xfrm>
            <a:custGeom>
              <a:avLst/>
              <a:gdLst/>
              <a:ahLst/>
              <a:cxnLst/>
              <a:rect l="l" t="t" r="r" b="b"/>
              <a:pathLst>
                <a:path w="7375" h="12227" extrusionOk="0">
                  <a:moveTo>
                    <a:pt x="5686" y="1"/>
                  </a:moveTo>
                  <a:cubicBezTo>
                    <a:pt x="5023" y="1"/>
                    <a:pt x="4339" y="215"/>
                    <a:pt x="3634" y="642"/>
                  </a:cubicBezTo>
                  <a:cubicBezTo>
                    <a:pt x="2928" y="1048"/>
                    <a:pt x="2458" y="1604"/>
                    <a:pt x="2223" y="2245"/>
                  </a:cubicBezTo>
                  <a:lnTo>
                    <a:pt x="2137" y="2245"/>
                  </a:lnTo>
                  <a:lnTo>
                    <a:pt x="2137" y="300"/>
                  </a:lnTo>
                  <a:lnTo>
                    <a:pt x="0" y="300"/>
                  </a:lnTo>
                  <a:lnTo>
                    <a:pt x="0" y="12227"/>
                  </a:lnTo>
                  <a:lnTo>
                    <a:pt x="2223" y="12227"/>
                  </a:lnTo>
                  <a:lnTo>
                    <a:pt x="2223" y="5708"/>
                  </a:lnTo>
                  <a:cubicBezTo>
                    <a:pt x="2223" y="4660"/>
                    <a:pt x="2544" y="3827"/>
                    <a:pt x="3163" y="3186"/>
                  </a:cubicBezTo>
                  <a:cubicBezTo>
                    <a:pt x="3805" y="2544"/>
                    <a:pt x="4510" y="2224"/>
                    <a:pt x="5322" y="2224"/>
                  </a:cubicBezTo>
                  <a:cubicBezTo>
                    <a:pt x="5835" y="2224"/>
                    <a:pt x="6220" y="2267"/>
                    <a:pt x="6519" y="2395"/>
                  </a:cubicBezTo>
                  <a:lnTo>
                    <a:pt x="7374" y="300"/>
                  </a:lnTo>
                  <a:cubicBezTo>
                    <a:pt x="6925" y="108"/>
                    <a:pt x="6348" y="1"/>
                    <a:pt x="568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4"/>
            <p:cNvSpPr/>
            <p:nvPr/>
          </p:nvSpPr>
          <p:spPr>
            <a:xfrm>
              <a:off x="4109500" y="2416900"/>
              <a:ext cx="254900" cy="436050"/>
            </a:xfrm>
            <a:custGeom>
              <a:avLst/>
              <a:gdLst/>
              <a:ahLst/>
              <a:cxnLst/>
              <a:rect l="l" t="t" r="r" b="b"/>
              <a:pathLst>
                <a:path w="10196" h="17442" extrusionOk="0">
                  <a:moveTo>
                    <a:pt x="0" y="1"/>
                  </a:moveTo>
                  <a:lnTo>
                    <a:pt x="0" y="17442"/>
                  </a:lnTo>
                  <a:lnTo>
                    <a:pt x="10196" y="17442"/>
                  </a:lnTo>
                  <a:lnTo>
                    <a:pt x="10196" y="15304"/>
                  </a:lnTo>
                  <a:lnTo>
                    <a:pt x="2244" y="15304"/>
                  </a:lnTo>
                  <a:lnTo>
                    <a:pt x="2244" y="9769"/>
                  </a:lnTo>
                  <a:lnTo>
                    <a:pt x="9426" y="9769"/>
                  </a:lnTo>
                  <a:lnTo>
                    <a:pt x="9426" y="7674"/>
                  </a:lnTo>
                  <a:lnTo>
                    <a:pt x="2244" y="7674"/>
                  </a:lnTo>
                  <a:lnTo>
                    <a:pt x="2244" y="2138"/>
                  </a:lnTo>
                  <a:lnTo>
                    <a:pt x="10196" y="2138"/>
                  </a:lnTo>
                  <a:lnTo>
                    <a:pt x="10196"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4"/>
            <p:cNvSpPr/>
            <p:nvPr/>
          </p:nvSpPr>
          <p:spPr>
            <a:xfrm>
              <a:off x="4388425" y="2416900"/>
              <a:ext cx="299800" cy="446200"/>
            </a:xfrm>
            <a:custGeom>
              <a:avLst/>
              <a:gdLst/>
              <a:ahLst/>
              <a:cxnLst/>
              <a:rect l="l" t="t" r="r" b="b"/>
              <a:pathLst>
                <a:path w="11992" h="17848" extrusionOk="0">
                  <a:moveTo>
                    <a:pt x="6049" y="7161"/>
                  </a:moveTo>
                  <a:cubicBezTo>
                    <a:pt x="7097" y="7161"/>
                    <a:pt x="7994" y="7546"/>
                    <a:pt x="8742" y="8336"/>
                  </a:cubicBezTo>
                  <a:cubicBezTo>
                    <a:pt x="9469" y="9106"/>
                    <a:pt x="9854" y="10153"/>
                    <a:pt x="9854" y="11478"/>
                  </a:cubicBezTo>
                  <a:cubicBezTo>
                    <a:pt x="9854" y="12804"/>
                    <a:pt x="9469" y="13851"/>
                    <a:pt x="8742" y="14620"/>
                  </a:cubicBezTo>
                  <a:cubicBezTo>
                    <a:pt x="7994" y="15411"/>
                    <a:pt x="7097" y="15796"/>
                    <a:pt x="6049" y="15796"/>
                  </a:cubicBezTo>
                  <a:cubicBezTo>
                    <a:pt x="5002" y="15796"/>
                    <a:pt x="4104" y="15390"/>
                    <a:pt x="3356" y="14620"/>
                  </a:cubicBezTo>
                  <a:cubicBezTo>
                    <a:pt x="2608" y="13830"/>
                    <a:pt x="2245" y="12782"/>
                    <a:pt x="2245" y="11478"/>
                  </a:cubicBezTo>
                  <a:cubicBezTo>
                    <a:pt x="2245" y="10175"/>
                    <a:pt x="2608" y="9127"/>
                    <a:pt x="3356" y="8358"/>
                  </a:cubicBezTo>
                  <a:cubicBezTo>
                    <a:pt x="4104" y="7567"/>
                    <a:pt x="5002" y="7161"/>
                    <a:pt x="6049" y="7161"/>
                  </a:cubicBezTo>
                  <a:close/>
                  <a:moveTo>
                    <a:pt x="9747" y="1"/>
                  </a:moveTo>
                  <a:lnTo>
                    <a:pt x="9747" y="5515"/>
                  </a:lnTo>
                  <a:lnTo>
                    <a:pt x="9854" y="7161"/>
                  </a:lnTo>
                  <a:lnTo>
                    <a:pt x="9747" y="7161"/>
                  </a:lnTo>
                  <a:cubicBezTo>
                    <a:pt x="9384" y="6584"/>
                    <a:pt x="8849" y="6092"/>
                    <a:pt x="8123" y="5707"/>
                  </a:cubicBezTo>
                  <a:cubicBezTo>
                    <a:pt x="7396" y="5323"/>
                    <a:pt x="6584" y="5109"/>
                    <a:pt x="5686" y="5109"/>
                  </a:cubicBezTo>
                  <a:cubicBezTo>
                    <a:pt x="4126" y="5109"/>
                    <a:pt x="2800" y="5729"/>
                    <a:pt x="1689" y="6947"/>
                  </a:cubicBezTo>
                  <a:cubicBezTo>
                    <a:pt x="556" y="8166"/>
                    <a:pt x="0" y="9683"/>
                    <a:pt x="0" y="11478"/>
                  </a:cubicBezTo>
                  <a:cubicBezTo>
                    <a:pt x="0" y="13274"/>
                    <a:pt x="556" y="14791"/>
                    <a:pt x="1689" y="16010"/>
                  </a:cubicBezTo>
                  <a:cubicBezTo>
                    <a:pt x="2800" y="17228"/>
                    <a:pt x="4126" y="17848"/>
                    <a:pt x="5686" y="17848"/>
                  </a:cubicBezTo>
                  <a:cubicBezTo>
                    <a:pt x="6584" y="17848"/>
                    <a:pt x="7396" y="17634"/>
                    <a:pt x="8123" y="17249"/>
                  </a:cubicBezTo>
                  <a:cubicBezTo>
                    <a:pt x="8849" y="16865"/>
                    <a:pt x="9384" y="16373"/>
                    <a:pt x="9747" y="15796"/>
                  </a:cubicBezTo>
                  <a:lnTo>
                    <a:pt x="9854" y="15796"/>
                  </a:lnTo>
                  <a:lnTo>
                    <a:pt x="9854" y="17442"/>
                  </a:lnTo>
                  <a:lnTo>
                    <a:pt x="11991" y="17442"/>
                  </a:lnTo>
                  <a:lnTo>
                    <a:pt x="11991"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4"/>
            <p:cNvSpPr/>
            <p:nvPr/>
          </p:nvSpPr>
          <p:spPr>
            <a:xfrm>
              <a:off x="4743225" y="2554775"/>
              <a:ext cx="264525" cy="308325"/>
            </a:xfrm>
            <a:custGeom>
              <a:avLst/>
              <a:gdLst/>
              <a:ahLst/>
              <a:cxnLst/>
              <a:rect l="l" t="t" r="r" b="b"/>
              <a:pathLst>
                <a:path w="10581" h="12333" extrusionOk="0">
                  <a:moveTo>
                    <a:pt x="1" y="0"/>
                  </a:moveTo>
                  <a:lnTo>
                    <a:pt x="1" y="7310"/>
                  </a:lnTo>
                  <a:cubicBezTo>
                    <a:pt x="1" y="8828"/>
                    <a:pt x="386" y="10046"/>
                    <a:pt x="1155" y="10965"/>
                  </a:cubicBezTo>
                  <a:cubicBezTo>
                    <a:pt x="1924" y="11863"/>
                    <a:pt x="3057" y="12333"/>
                    <a:pt x="4554" y="12333"/>
                  </a:cubicBezTo>
                  <a:cubicBezTo>
                    <a:pt x="5344" y="12333"/>
                    <a:pt x="6071" y="12119"/>
                    <a:pt x="6776" y="11734"/>
                  </a:cubicBezTo>
                  <a:cubicBezTo>
                    <a:pt x="7482" y="11328"/>
                    <a:pt x="7995" y="10837"/>
                    <a:pt x="8337" y="10281"/>
                  </a:cubicBezTo>
                  <a:lnTo>
                    <a:pt x="8422" y="10281"/>
                  </a:lnTo>
                  <a:lnTo>
                    <a:pt x="8422" y="11927"/>
                  </a:lnTo>
                  <a:lnTo>
                    <a:pt x="10581" y="11927"/>
                  </a:lnTo>
                  <a:lnTo>
                    <a:pt x="10581" y="0"/>
                  </a:lnTo>
                  <a:lnTo>
                    <a:pt x="8337" y="0"/>
                  </a:lnTo>
                  <a:lnTo>
                    <a:pt x="8337" y="6583"/>
                  </a:lnTo>
                  <a:cubicBezTo>
                    <a:pt x="8337" y="7545"/>
                    <a:pt x="8037" y="8400"/>
                    <a:pt x="7460" y="9148"/>
                  </a:cubicBezTo>
                  <a:cubicBezTo>
                    <a:pt x="6862" y="9896"/>
                    <a:pt x="6114" y="10281"/>
                    <a:pt x="5195" y="10281"/>
                  </a:cubicBezTo>
                  <a:cubicBezTo>
                    <a:pt x="3228" y="10281"/>
                    <a:pt x="2245" y="9170"/>
                    <a:pt x="2245" y="6947"/>
                  </a:cubicBezTo>
                  <a:lnTo>
                    <a:pt x="2245"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4"/>
            <p:cNvSpPr/>
            <p:nvPr/>
          </p:nvSpPr>
          <p:spPr>
            <a:xfrm>
              <a:off x="5048350" y="2544625"/>
              <a:ext cx="286425" cy="318475"/>
            </a:xfrm>
            <a:custGeom>
              <a:avLst/>
              <a:gdLst/>
              <a:ahLst/>
              <a:cxnLst/>
              <a:rect l="l" t="t" r="r" b="b"/>
              <a:pathLst>
                <a:path w="11457" h="12739" extrusionOk="0">
                  <a:moveTo>
                    <a:pt x="6135" y="0"/>
                  </a:moveTo>
                  <a:cubicBezTo>
                    <a:pt x="4361" y="0"/>
                    <a:pt x="2886" y="620"/>
                    <a:pt x="1732" y="1817"/>
                  </a:cubicBezTo>
                  <a:cubicBezTo>
                    <a:pt x="578" y="3035"/>
                    <a:pt x="0" y="4553"/>
                    <a:pt x="0" y="6369"/>
                  </a:cubicBezTo>
                  <a:cubicBezTo>
                    <a:pt x="0" y="8186"/>
                    <a:pt x="578" y="9704"/>
                    <a:pt x="1732" y="10922"/>
                  </a:cubicBezTo>
                  <a:cubicBezTo>
                    <a:pt x="2886" y="12119"/>
                    <a:pt x="4361" y="12739"/>
                    <a:pt x="6135" y="12739"/>
                  </a:cubicBezTo>
                  <a:cubicBezTo>
                    <a:pt x="7481" y="12739"/>
                    <a:pt x="8593" y="12397"/>
                    <a:pt x="9491" y="11734"/>
                  </a:cubicBezTo>
                  <a:cubicBezTo>
                    <a:pt x="10388" y="11093"/>
                    <a:pt x="11051" y="10260"/>
                    <a:pt x="11457" y="9298"/>
                  </a:cubicBezTo>
                  <a:lnTo>
                    <a:pt x="9448" y="8443"/>
                  </a:lnTo>
                  <a:cubicBezTo>
                    <a:pt x="8828" y="9939"/>
                    <a:pt x="7674" y="10687"/>
                    <a:pt x="5985" y="10687"/>
                  </a:cubicBezTo>
                  <a:cubicBezTo>
                    <a:pt x="5002" y="10687"/>
                    <a:pt x="4126" y="10281"/>
                    <a:pt x="3378" y="9469"/>
                  </a:cubicBezTo>
                  <a:cubicBezTo>
                    <a:pt x="2629" y="8656"/>
                    <a:pt x="2245" y="7631"/>
                    <a:pt x="2245" y="6369"/>
                  </a:cubicBezTo>
                  <a:cubicBezTo>
                    <a:pt x="2245" y="5108"/>
                    <a:pt x="2629" y="4082"/>
                    <a:pt x="3378" y="3270"/>
                  </a:cubicBezTo>
                  <a:cubicBezTo>
                    <a:pt x="4126" y="2458"/>
                    <a:pt x="5002" y="2052"/>
                    <a:pt x="5985" y="2052"/>
                  </a:cubicBezTo>
                  <a:cubicBezTo>
                    <a:pt x="7610" y="2052"/>
                    <a:pt x="8721" y="2800"/>
                    <a:pt x="9341" y="4296"/>
                  </a:cubicBezTo>
                  <a:lnTo>
                    <a:pt x="11371" y="3441"/>
                  </a:lnTo>
                  <a:cubicBezTo>
                    <a:pt x="10965" y="2458"/>
                    <a:pt x="10324" y="1624"/>
                    <a:pt x="9448" y="983"/>
                  </a:cubicBezTo>
                  <a:cubicBezTo>
                    <a:pt x="8571" y="342"/>
                    <a:pt x="7481" y="0"/>
                    <a:pt x="6135"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4"/>
            <p:cNvSpPr/>
            <p:nvPr/>
          </p:nvSpPr>
          <p:spPr>
            <a:xfrm>
              <a:off x="5358800" y="2544625"/>
              <a:ext cx="265600" cy="318475"/>
            </a:xfrm>
            <a:custGeom>
              <a:avLst/>
              <a:gdLst/>
              <a:ahLst/>
              <a:cxnLst/>
              <a:rect l="l" t="t" r="r" b="b"/>
              <a:pathLst>
                <a:path w="10624" h="12739" extrusionOk="0">
                  <a:moveTo>
                    <a:pt x="5644" y="6412"/>
                  </a:moveTo>
                  <a:cubicBezTo>
                    <a:pt x="6905" y="6412"/>
                    <a:pt x="7845" y="6669"/>
                    <a:pt x="8486" y="7203"/>
                  </a:cubicBezTo>
                  <a:cubicBezTo>
                    <a:pt x="8486" y="8144"/>
                    <a:pt x="8102" y="8956"/>
                    <a:pt x="7353" y="9640"/>
                  </a:cubicBezTo>
                  <a:cubicBezTo>
                    <a:pt x="6605" y="10345"/>
                    <a:pt x="5750" y="10687"/>
                    <a:pt x="4831" y="10687"/>
                  </a:cubicBezTo>
                  <a:cubicBezTo>
                    <a:pt x="4190" y="10687"/>
                    <a:pt x="3613" y="10516"/>
                    <a:pt x="3100" y="10174"/>
                  </a:cubicBezTo>
                  <a:cubicBezTo>
                    <a:pt x="2608" y="9832"/>
                    <a:pt x="2352" y="9362"/>
                    <a:pt x="2352" y="8785"/>
                  </a:cubicBezTo>
                  <a:cubicBezTo>
                    <a:pt x="2352" y="8144"/>
                    <a:pt x="2630" y="7588"/>
                    <a:pt x="3185" y="7118"/>
                  </a:cubicBezTo>
                  <a:cubicBezTo>
                    <a:pt x="3720" y="6647"/>
                    <a:pt x="4553" y="6412"/>
                    <a:pt x="5644" y="6412"/>
                  </a:cubicBezTo>
                  <a:close/>
                  <a:moveTo>
                    <a:pt x="5323" y="0"/>
                  </a:moveTo>
                  <a:cubicBezTo>
                    <a:pt x="3998" y="0"/>
                    <a:pt x="2908" y="321"/>
                    <a:pt x="2095" y="919"/>
                  </a:cubicBezTo>
                  <a:cubicBezTo>
                    <a:pt x="1283" y="1539"/>
                    <a:pt x="749" y="2202"/>
                    <a:pt x="471" y="2907"/>
                  </a:cubicBezTo>
                  <a:lnTo>
                    <a:pt x="2523" y="3783"/>
                  </a:lnTo>
                  <a:cubicBezTo>
                    <a:pt x="2715" y="3249"/>
                    <a:pt x="3079" y="2821"/>
                    <a:pt x="3592" y="2522"/>
                  </a:cubicBezTo>
                  <a:cubicBezTo>
                    <a:pt x="4126" y="2202"/>
                    <a:pt x="4724" y="2052"/>
                    <a:pt x="5366" y="2052"/>
                  </a:cubicBezTo>
                  <a:cubicBezTo>
                    <a:pt x="6242" y="2052"/>
                    <a:pt x="6990" y="2330"/>
                    <a:pt x="7589" y="2843"/>
                  </a:cubicBezTo>
                  <a:cubicBezTo>
                    <a:pt x="8187" y="3377"/>
                    <a:pt x="8486" y="4082"/>
                    <a:pt x="8486" y="4959"/>
                  </a:cubicBezTo>
                  <a:lnTo>
                    <a:pt x="8486" y="5301"/>
                  </a:lnTo>
                  <a:cubicBezTo>
                    <a:pt x="7653" y="4809"/>
                    <a:pt x="6563" y="4574"/>
                    <a:pt x="5237" y="4574"/>
                  </a:cubicBezTo>
                  <a:cubicBezTo>
                    <a:pt x="3763" y="4574"/>
                    <a:pt x="2523" y="4937"/>
                    <a:pt x="1518" y="5686"/>
                  </a:cubicBezTo>
                  <a:cubicBezTo>
                    <a:pt x="514" y="6412"/>
                    <a:pt x="1" y="7438"/>
                    <a:pt x="1" y="8742"/>
                  </a:cubicBezTo>
                  <a:cubicBezTo>
                    <a:pt x="1" y="9939"/>
                    <a:pt x="428" y="10901"/>
                    <a:pt x="1283" y="11627"/>
                  </a:cubicBezTo>
                  <a:cubicBezTo>
                    <a:pt x="2138" y="12354"/>
                    <a:pt x="3207" y="12739"/>
                    <a:pt x="4468" y="12739"/>
                  </a:cubicBezTo>
                  <a:cubicBezTo>
                    <a:pt x="6199" y="12739"/>
                    <a:pt x="7503" y="12055"/>
                    <a:pt x="8401" y="10687"/>
                  </a:cubicBezTo>
                  <a:lnTo>
                    <a:pt x="8486" y="10687"/>
                  </a:lnTo>
                  <a:lnTo>
                    <a:pt x="8486" y="12333"/>
                  </a:lnTo>
                  <a:lnTo>
                    <a:pt x="10624" y="12333"/>
                  </a:lnTo>
                  <a:lnTo>
                    <a:pt x="10624" y="5130"/>
                  </a:lnTo>
                  <a:cubicBezTo>
                    <a:pt x="10624" y="3505"/>
                    <a:pt x="10132" y="2244"/>
                    <a:pt x="9127" y="1347"/>
                  </a:cubicBezTo>
                  <a:cubicBezTo>
                    <a:pt x="8123" y="449"/>
                    <a:pt x="6840" y="0"/>
                    <a:pt x="5323"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4"/>
            <p:cNvSpPr/>
            <p:nvPr/>
          </p:nvSpPr>
          <p:spPr>
            <a:xfrm>
              <a:off x="5648425" y="2463400"/>
              <a:ext cx="194000" cy="394375"/>
            </a:xfrm>
            <a:custGeom>
              <a:avLst/>
              <a:gdLst/>
              <a:ahLst/>
              <a:cxnLst/>
              <a:rect l="l" t="t" r="r" b="b"/>
              <a:pathLst>
                <a:path w="7760" h="15775" extrusionOk="0">
                  <a:moveTo>
                    <a:pt x="2095" y="0"/>
                  </a:moveTo>
                  <a:lnTo>
                    <a:pt x="2095" y="3655"/>
                  </a:lnTo>
                  <a:lnTo>
                    <a:pt x="1" y="3655"/>
                  </a:lnTo>
                  <a:lnTo>
                    <a:pt x="1" y="5686"/>
                  </a:lnTo>
                  <a:lnTo>
                    <a:pt x="2095" y="5686"/>
                  </a:lnTo>
                  <a:lnTo>
                    <a:pt x="2095" y="11948"/>
                  </a:lnTo>
                  <a:cubicBezTo>
                    <a:pt x="2095" y="13167"/>
                    <a:pt x="2437" y="14128"/>
                    <a:pt x="3078" y="14791"/>
                  </a:cubicBezTo>
                  <a:cubicBezTo>
                    <a:pt x="3741" y="15454"/>
                    <a:pt x="4703" y="15774"/>
                    <a:pt x="5943" y="15774"/>
                  </a:cubicBezTo>
                  <a:cubicBezTo>
                    <a:pt x="6669" y="15774"/>
                    <a:pt x="7268" y="15667"/>
                    <a:pt x="7759" y="15475"/>
                  </a:cubicBezTo>
                  <a:lnTo>
                    <a:pt x="6968" y="13551"/>
                  </a:lnTo>
                  <a:cubicBezTo>
                    <a:pt x="6691" y="13680"/>
                    <a:pt x="6349" y="13744"/>
                    <a:pt x="5943" y="13744"/>
                  </a:cubicBezTo>
                  <a:cubicBezTo>
                    <a:pt x="4874" y="13744"/>
                    <a:pt x="4339" y="13081"/>
                    <a:pt x="4339" y="11777"/>
                  </a:cubicBezTo>
                  <a:lnTo>
                    <a:pt x="4339" y="5686"/>
                  </a:lnTo>
                  <a:lnTo>
                    <a:pt x="7268" y="5686"/>
                  </a:lnTo>
                  <a:lnTo>
                    <a:pt x="7268" y="3655"/>
                  </a:lnTo>
                  <a:lnTo>
                    <a:pt x="4339" y="3655"/>
                  </a:lnTo>
                  <a:lnTo>
                    <a:pt x="4339"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4"/>
            <p:cNvSpPr/>
            <p:nvPr/>
          </p:nvSpPr>
          <p:spPr>
            <a:xfrm>
              <a:off x="5861100" y="2412100"/>
              <a:ext cx="79100" cy="440850"/>
            </a:xfrm>
            <a:custGeom>
              <a:avLst/>
              <a:gdLst/>
              <a:ahLst/>
              <a:cxnLst/>
              <a:rect l="l" t="t" r="r" b="b"/>
              <a:pathLst>
                <a:path w="3164" h="17634" extrusionOk="0">
                  <a:moveTo>
                    <a:pt x="1582" y="0"/>
                  </a:moveTo>
                  <a:cubicBezTo>
                    <a:pt x="1155" y="0"/>
                    <a:pt x="770" y="150"/>
                    <a:pt x="471" y="471"/>
                  </a:cubicBezTo>
                  <a:cubicBezTo>
                    <a:pt x="150" y="770"/>
                    <a:pt x="0" y="1133"/>
                    <a:pt x="0" y="1582"/>
                  </a:cubicBezTo>
                  <a:cubicBezTo>
                    <a:pt x="0" y="2031"/>
                    <a:pt x="150" y="2394"/>
                    <a:pt x="471" y="2693"/>
                  </a:cubicBezTo>
                  <a:cubicBezTo>
                    <a:pt x="770" y="3014"/>
                    <a:pt x="1155" y="3164"/>
                    <a:pt x="1582" y="3164"/>
                  </a:cubicBezTo>
                  <a:cubicBezTo>
                    <a:pt x="2031" y="3164"/>
                    <a:pt x="2394" y="3014"/>
                    <a:pt x="2715" y="2693"/>
                  </a:cubicBezTo>
                  <a:cubicBezTo>
                    <a:pt x="3014" y="2394"/>
                    <a:pt x="3164" y="2031"/>
                    <a:pt x="3164" y="1582"/>
                  </a:cubicBezTo>
                  <a:cubicBezTo>
                    <a:pt x="3164" y="1133"/>
                    <a:pt x="3014" y="770"/>
                    <a:pt x="2715" y="471"/>
                  </a:cubicBezTo>
                  <a:cubicBezTo>
                    <a:pt x="2394" y="150"/>
                    <a:pt x="2031" y="0"/>
                    <a:pt x="1582" y="0"/>
                  </a:cubicBezTo>
                  <a:close/>
                  <a:moveTo>
                    <a:pt x="471" y="5707"/>
                  </a:moveTo>
                  <a:lnTo>
                    <a:pt x="471" y="17634"/>
                  </a:lnTo>
                  <a:lnTo>
                    <a:pt x="2715" y="17634"/>
                  </a:lnTo>
                  <a:lnTo>
                    <a:pt x="2715" y="5707"/>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4"/>
            <p:cNvSpPr/>
            <p:nvPr/>
          </p:nvSpPr>
          <p:spPr>
            <a:xfrm>
              <a:off x="5970650" y="2544625"/>
              <a:ext cx="306725" cy="318475"/>
            </a:xfrm>
            <a:custGeom>
              <a:avLst/>
              <a:gdLst/>
              <a:ahLst/>
              <a:cxnLst/>
              <a:rect l="l" t="t" r="r" b="b"/>
              <a:pathLst>
                <a:path w="12269" h="12739" extrusionOk="0">
                  <a:moveTo>
                    <a:pt x="6134" y="2052"/>
                  </a:moveTo>
                  <a:cubicBezTo>
                    <a:pt x="7182" y="2052"/>
                    <a:pt x="8101" y="2458"/>
                    <a:pt x="8870" y="3227"/>
                  </a:cubicBezTo>
                  <a:cubicBezTo>
                    <a:pt x="9640" y="4018"/>
                    <a:pt x="10025" y="5066"/>
                    <a:pt x="10025" y="6369"/>
                  </a:cubicBezTo>
                  <a:cubicBezTo>
                    <a:pt x="10025" y="7673"/>
                    <a:pt x="9640" y="8721"/>
                    <a:pt x="8870" y="9511"/>
                  </a:cubicBezTo>
                  <a:cubicBezTo>
                    <a:pt x="8101" y="10281"/>
                    <a:pt x="7182" y="10687"/>
                    <a:pt x="6134" y="10687"/>
                  </a:cubicBezTo>
                  <a:cubicBezTo>
                    <a:pt x="5087" y="10687"/>
                    <a:pt x="4168" y="10281"/>
                    <a:pt x="3399" y="9511"/>
                  </a:cubicBezTo>
                  <a:cubicBezTo>
                    <a:pt x="2629" y="8721"/>
                    <a:pt x="2244" y="7673"/>
                    <a:pt x="2244" y="6369"/>
                  </a:cubicBezTo>
                  <a:cubicBezTo>
                    <a:pt x="2244" y="5066"/>
                    <a:pt x="2629" y="4018"/>
                    <a:pt x="3399" y="3227"/>
                  </a:cubicBezTo>
                  <a:cubicBezTo>
                    <a:pt x="4168" y="2458"/>
                    <a:pt x="5087" y="2052"/>
                    <a:pt x="6134" y="2052"/>
                  </a:cubicBezTo>
                  <a:close/>
                  <a:moveTo>
                    <a:pt x="6134" y="0"/>
                  </a:moveTo>
                  <a:cubicBezTo>
                    <a:pt x="4339" y="0"/>
                    <a:pt x="2886" y="620"/>
                    <a:pt x="1731" y="1817"/>
                  </a:cubicBezTo>
                  <a:cubicBezTo>
                    <a:pt x="577" y="3035"/>
                    <a:pt x="0" y="4553"/>
                    <a:pt x="0" y="6369"/>
                  </a:cubicBezTo>
                  <a:cubicBezTo>
                    <a:pt x="0" y="8186"/>
                    <a:pt x="577" y="9704"/>
                    <a:pt x="1731" y="10922"/>
                  </a:cubicBezTo>
                  <a:cubicBezTo>
                    <a:pt x="2886" y="12119"/>
                    <a:pt x="4339" y="12739"/>
                    <a:pt x="6134" y="12739"/>
                  </a:cubicBezTo>
                  <a:cubicBezTo>
                    <a:pt x="7930" y="12739"/>
                    <a:pt x="9383" y="12119"/>
                    <a:pt x="10537" y="10922"/>
                  </a:cubicBezTo>
                  <a:cubicBezTo>
                    <a:pt x="11692" y="9704"/>
                    <a:pt x="12269" y="8186"/>
                    <a:pt x="12269" y="6369"/>
                  </a:cubicBezTo>
                  <a:cubicBezTo>
                    <a:pt x="12269" y="4553"/>
                    <a:pt x="11692" y="3035"/>
                    <a:pt x="10537" y="1817"/>
                  </a:cubicBezTo>
                  <a:cubicBezTo>
                    <a:pt x="9383" y="620"/>
                    <a:pt x="7930" y="0"/>
                    <a:pt x="6134"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4"/>
            <p:cNvSpPr/>
            <p:nvPr/>
          </p:nvSpPr>
          <p:spPr>
            <a:xfrm>
              <a:off x="6317975" y="2544625"/>
              <a:ext cx="264525" cy="308325"/>
            </a:xfrm>
            <a:custGeom>
              <a:avLst/>
              <a:gdLst/>
              <a:ahLst/>
              <a:cxnLst/>
              <a:rect l="l" t="t" r="r" b="b"/>
              <a:pathLst>
                <a:path w="10581" h="12333" extrusionOk="0">
                  <a:moveTo>
                    <a:pt x="6028" y="0"/>
                  </a:moveTo>
                  <a:cubicBezTo>
                    <a:pt x="5215" y="0"/>
                    <a:pt x="4467" y="214"/>
                    <a:pt x="3783" y="598"/>
                  </a:cubicBezTo>
                  <a:cubicBezTo>
                    <a:pt x="3078" y="1005"/>
                    <a:pt x="2565" y="1496"/>
                    <a:pt x="2245" y="2052"/>
                  </a:cubicBezTo>
                  <a:lnTo>
                    <a:pt x="2138" y="2052"/>
                  </a:lnTo>
                  <a:lnTo>
                    <a:pt x="2138" y="406"/>
                  </a:lnTo>
                  <a:lnTo>
                    <a:pt x="0" y="406"/>
                  </a:lnTo>
                  <a:lnTo>
                    <a:pt x="0" y="12333"/>
                  </a:lnTo>
                  <a:lnTo>
                    <a:pt x="2245" y="12333"/>
                  </a:lnTo>
                  <a:lnTo>
                    <a:pt x="2245" y="5728"/>
                  </a:lnTo>
                  <a:cubicBezTo>
                    <a:pt x="2245" y="4766"/>
                    <a:pt x="2544" y="3911"/>
                    <a:pt x="3121" y="3163"/>
                  </a:cubicBezTo>
                  <a:cubicBezTo>
                    <a:pt x="3698" y="2437"/>
                    <a:pt x="4467" y="2052"/>
                    <a:pt x="5386" y="2052"/>
                  </a:cubicBezTo>
                  <a:cubicBezTo>
                    <a:pt x="7353" y="2052"/>
                    <a:pt x="8336" y="3163"/>
                    <a:pt x="8336" y="5365"/>
                  </a:cubicBezTo>
                  <a:lnTo>
                    <a:pt x="8336" y="12333"/>
                  </a:lnTo>
                  <a:lnTo>
                    <a:pt x="10580" y="12333"/>
                  </a:lnTo>
                  <a:lnTo>
                    <a:pt x="10580" y="5023"/>
                  </a:lnTo>
                  <a:cubicBezTo>
                    <a:pt x="10580" y="3505"/>
                    <a:pt x="10196" y="2287"/>
                    <a:pt x="9405" y="1368"/>
                  </a:cubicBezTo>
                  <a:cubicBezTo>
                    <a:pt x="8635" y="470"/>
                    <a:pt x="7503" y="0"/>
                    <a:pt x="6028"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03_Break 1">
  <p:cSld name="CUSTOM_2_5">
    <p:spTree>
      <p:nvGrpSpPr>
        <p:cNvPr id="1" name="Shape 440"/>
        <p:cNvGrpSpPr/>
        <p:nvPr/>
      </p:nvGrpSpPr>
      <p:grpSpPr>
        <a:xfrm>
          <a:off x="0" y="0"/>
          <a:ext cx="0" cy="0"/>
          <a:chOff x="0" y="0"/>
          <a:chExt cx="0" cy="0"/>
        </a:xfrm>
      </p:grpSpPr>
      <p:grpSp>
        <p:nvGrpSpPr>
          <p:cNvPr id="441" name="Google Shape;441;p45"/>
          <p:cNvGrpSpPr/>
          <p:nvPr/>
        </p:nvGrpSpPr>
        <p:grpSpPr>
          <a:xfrm>
            <a:off x="7827614" y="4862772"/>
            <a:ext cx="858395" cy="99783"/>
            <a:chOff x="242525" y="2441975"/>
            <a:chExt cx="7135450" cy="828075"/>
          </a:xfrm>
        </p:grpSpPr>
        <p:sp>
          <p:nvSpPr>
            <p:cNvPr id="442" name="Google Shape;442;p45"/>
            <p:cNvSpPr/>
            <p:nvPr/>
          </p:nvSpPr>
          <p:spPr>
            <a:xfrm>
              <a:off x="242525" y="2441975"/>
              <a:ext cx="625925" cy="642600"/>
            </a:xfrm>
            <a:custGeom>
              <a:avLst/>
              <a:gdLst/>
              <a:ahLst/>
              <a:cxnLst/>
              <a:rect l="l" t="t" r="r" b="b"/>
              <a:pathLst>
                <a:path w="25037" h="25704" extrusionOk="0">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5"/>
            <p:cNvSpPr/>
            <p:nvPr/>
          </p:nvSpPr>
          <p:spPr>
            <a:xfrm>
              <a:off x="899250" y="2670550"/>
              <a:ext cx="415000" cy="413525"/>
            </a:xfrm>
            <a:custGeom>
              <a:avLst/>
              <a:gdLst/>
              <a:ahLst/>
              <a:cxnLst/>
              <a:rect l="l" t="t" r="r" b="b"/>
              <a:pathLst>
                <a:path w="16600" h="16541" extrusionOk="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5"/>
            <p:cNvSpPr/>
            <p:nvPr/>
          </p:nvSpPr>
          <p:spPr>
            <a:xfrm>
              <a:off x="1351900" y="2670550"/>
              <a:ext cx="415025" cy="413525"/>
            </a:xfrm>
            <a:custGeom>
              <a:avLst/>
              <a:gdLst/>
              <a:ahLst/>
              <a:cxnLst/>
              <a:rect l="l" t="t" r="r" b="b"/>
              <a:pathLst>
                <a:path w="16601" h="16541" extrusionOk="0">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5"/>
            <p:cNvSpPr/>
            <p:nvPr/>
          </p:nvSpPr>
          <p:spPr>
            <a:xfrm>
              <a:off x="1805050" y="2670550"/>
              <a:ext cx="396425" cy="599500"/>
            </a:xfrm>
            <a:custGeom>
              <a:avLst/>
              <a:gdLst/>
              <a:ahLst/>
              <a:cxnLst/>
              <a:rect l="l" t="t" r="r" b="b"/>
              <a:pathLst>
                <a:path w="15857" h="23980" extrusionOk="0">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5"/>
            <p:cNvSpPr/>
            <p:nvPr/>
          </p:nvSpPr>
          <p:spPr>
            <a:xfrm>
              <a:off x="2263600" y="2464050"/>
              <a:ext cx="91050" cy="607800"/>
            </a:xfrm>
            <a:custGeom>
              <a:avLst/>
              <a:gdLst/>
              <a:ahLst/>
              <a:cxnLst/>
              <a:rect l="l" t="t" r="r" b="b"/>
              <a:pathLst>
                <a:path w="3642" h="24312" extrusionOk="0">
                  <a:moveTo>
                    <a:pt x="0" y="0"/>
                  </a:moveTo>
                  <a:lnTo>
                    <a:pt x="0" y="24311"/>
                  </a:lnTo>
                  <a:lnTo>
                    <a:pt x="3641" y="24311"/>
                  </a:lnTo>
                  <a:lnTo>
                    <a:pt x="3641" y="0"/>
                  </a:lnTo>
                  <a:close/>
                </a:path>
              </a:pathLst>
            </a:cu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5"/>
            <p:cNvSpPr/>
            <p:nvPr/>
          </p:nvSpPr>
          <p:spPr>
            <a:xfrm>
              <a:off x="2398650" y="2671050"/>
              <a:ext cx="381250" cy="413525"/>
            </a:xfrm>
            <a:custGeom>
              <a:avLst/>
              <a:gdLst/>
              <a:ahLst/>
              <a:cxnLst/>
              <a:rect l="l" t="t" r="r" b="b"/>
              <a:pathLst>
                <a:path w="15250" h="16541" extrusionOk="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5"/>
            <p:cNvSpPr/>
            <p:nvPr/>
          </p:nvSpPr>
          <p:spPr>
            <a:xfrm>
              <a:off x="2973675" y="2507925"/>
              <a:ext cx="266225" cy="563925"/>
            </a:xfrm>
            <a:custGeom>
              <a:avLst/>
              <a:gdLst/>
              <a:ahLst/>
              <a:cxnLst/>
              <a:rect l="l" t="t" r="r" b="b"/>
              <a:pathLst>
                <a:path w="10649" h="22557" extrusionOk="0">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5"/>
            <p:cNvSpPr/>
            <p:nvPr/>
          </p:nvSpPr>
          <p:spPr>
            <a:xfrm>
              <a:off x="3237425" y="2675450"/>
              <a:ext cx="394950" cy="408625"/>
            </a:xfrm>
            <a:custGeom>
              <a:avLst/>
              <a:gdLst/>
              <a:ahLst/>
              <a:cxnLst/>
              <a:rect l="l" t="t" r="r" b="b"/>
              <a:pathLst>
                <a:path w="15798" h="16345" extrusionOk="0">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5"/>
            <p:cNvSpPr/>
            <p:nvPr/>
          </p:nvSpPr>
          <p:spPr>
            <a:xfrm>
              <a:off x="3690100" y="2678325"/>
              <a:ext cx="237350" cy="393525"/>
            </a:xfrm>
            <a:custGeom>
              <a:avLst/>
              <a:gdLst/>
              <a:ahLst/>
              <a:cxnLst/>
              <a:rect l="l" t="t" r="r" b="b"/>
              <a:pathLst>
                <a:path w="9494" h="15741" extrusionOk="0">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5"/>
            <p:cNvSpPr/>
            <p:nvPr/>
          </p:nvSpPr>
          <p:spPr>
            <a:xfrm>
              <a:off x="4131500" y="2511025"/>
              <a:ext cx="327400" cy="560825"/>
            </a:xfrm>
            <a:custGeom>
              <a:avLst/>
              <a:gdLst/>
              <a:ahLst/>
              <a:cxnLst/>
              <a:rect l="l" t="t" r="r" b="b"/>
              <a:pathLst>
                <a:path w="13096" h="22433" extrusionOk="0">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5"/>
            <p:cNvSpPr/>
            <p:nvPr/>
          </p:nvSpPr>
          <p:spPr>
            <a:xfrm>
              <a:off x="4505875" y="2511025"/>
              <a:ext cx="385150" cy="573050"/>
            </a:xfrm>
            <a:custGeom>
              <a:avLst/>
              <a:gdLst/>
              <a:ahLst/>
              <a:cxnLst/>
              <a:rect l="l" t="t" r="r" b="b"/>
              <a:pathLst>
                <a:path w="15406" h="22922" extrusionOk="0">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5"/>
            <p:cNvSpPr/>
            <p:nvPr/>
          </p:nvSpPr>
          <p:spPr>
            <a:xfrm>
              <a:off x="4967825" y="2688175"/>
              <a:ext cx="340125" cy="395900"/>
            </a:xfrm>
            <a:custGeom>
              <a:avLst/>
              <a:gdLst/>
              <a:ahLst/>
              <a:cxnLst/>
              <a:rect l="l" t="t" r="r" b="b"/>
              <a:pathLst>
                <a:path w="13605" h="15836" extrusionOk="0">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5"/>
            <p:cNvSpPr/>
            <p:nvPr/>
          </p:nvSpPr>
          <p:spPr>
            <a:xfrm>
              <a:off x="5365675" y="2675450"/>
              <a:ext cx="368025" cy="408625"/>
            </a:xfrm>
            <a:custGeom>
              <a:avLst/>
              <a:gdLst/>
              <a:ahLst/>
              <a:cxnLst/>
              <a:rect l="l" t="t" r="r" b="b"/>
              <a:pathLst>
                <a:path w="14721" h="16345" extrusionOk="0">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5"/>
            <p:cNvSpPr/>
            <p:nvPr/>
          </p:nvSpPr>
          <p:spPr>
            <a:xfrm>
              <a:off x="5774300" y="2675450"/>
              <a:ext cx="341100" cy="408625"/>
            </a:xfrm>
            <a:custGeom>
              <a:avLst/>
              <a:gdLst/>
              <a:ahLst/>
              <a:cxnLst/>
              <a:rect l="l" t="t" r="r" b="b"/>
              <a:pathLst>
                <a:path w="13644" h="16345" extrusionOk="0">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5"/>
            <p:cNvSpPr/>
            <p:nvPr/>
          </p:nvSpPr>
          <p:spPr>
            <a:xfrm>
              <a:off x="6152575" y="2570725"/>
              <a:ext cx="249125" cy="507150"/>
            </a:xfrm>
            <a:custGeom>
              <a:avLst/>
              <a:gdLst/>
              <a:ahLst/>
              <a:cxnLst/>
              <a:rect l="l" t="t" r="r" b="b"/>
              <a:pathLst>
                <a:path w="9965" h="20286" extrusionOk="0">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5"/>
            <p:cNvSpPr/>
            <p:nvPr/>
          </p:nvSpPr>
          <p:spPr>
            <a:xfrm>
              <a:off x="6437875" y="2504825"/>
              <a:ext cx="119425" cy="567025"/>
            </a:xfrm>
            <a:custGeom>
              <a:avLst/>
              <a:gdLst/>
              <a:ahLst/>
              <a:cxnLst/>
              <a:rect l="l" t="t" r="r" b="b"/>
              <a:pathLst>
                <a:path w="4777" h="22681" extrusionOk="0">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5"/>
            <p:cNvSpPr/>
            <p:nvPr/>
          </p:nvSpPr>
          <p:spPr>
            <a:xfrm>
              <a:off x="6585675" y="2675450"/>
              <a:ext cx="394450" cy="408625"/>
            </a:xfrm>
            <a:custGeom>
              <a:avLst/>
              <a:gdLst/>
              <a:ahLst/>
              <a:cxnLst/>
              <a:rect l="l" t="t" r="r" b="b"/>
              <a:pathLst>
                <a:path w="15778" h="16345" extrusionOk="0">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5"/>
            <p:cNvSpPr/>
            <p:nvPr/>
          </p:nvSpPr>
          <p:spPr>
            <a:xfrm>
              <a:off x="7037850" y="2675450"/>
              <a:ext cx="340125" cy="396400"/>
            </a:xfrm>
            <a:custGeom>
              <a:avLst/>
              <a:gdLst/>
              <a:ahLst/>
              <a:cxnLst/>
              <a:rect l="l" t="t" r="r" b="b"/>
              <a:pathLst>
                <a:path w="13605" h="15856" extrusionOk="0">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ue: Blank 1">
  <p:cSld name="TITLE_2_3_5_1">
    <p:spTree>
      <p:nvGrpSpPr>
        <p:cNvPr id="1" name="Shape 460"/>
        <p:cNvGrpSpPr/>
        <p:nvPr/>
      </p:nvGrpSpPr>
      <p:grpSpPr>
        <a:xfrm>
          <a:off x="0" y="0"/>
          <a:ext cx="0" cy="0"/>
          <a:chOff x="0" y="0"/>
          <a:chExt cx="0" cy="0"/>
        </a:xfrm>
      </p:grpSpPr>
      <p:sp>
        <p:nvSpPr>
          <p:cNvPr id="461" name="Google Shape;461;p46"/>
          <p:cNvSpPr/>
          <p:nvPr/>
        </p:nvSpPr>
        <p:spPr>
          <a:xfrm>
            <a:off x="-2409" y="235375"/>
            <a:ext cx="35400" cy="4672800"/>
          </a:xfrm>
          <a:prstGeom prst="rect">
            <a:avLst/>
          </a:prstGeom>
          <a:solidFill>
            <a:schemeClr val="accent1"/>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grpSp>
        <p:nvGrpSpPr>
          <p:cNvPr id="462" name="Google Shape;462;p46"/>
          <p:cNvGrpSpPr/>
          <p:nvPr/>
        </p:nvGrpSpPr>
        <p:grpSpPr>
          <a:xfrm>
            <a:off x="470195" y="4827182"/>
            <a:ext cx="1155809" cy="133875"/>
            <a:chOff x="1078650" y="2368275"/>
            <a:chExt cx="5503850" cy="637500"/>
          </a:xfrm>
        </p:grpSpPr>
        <p:sp>
          <p:nvSpPr>
            <p:cNvPr id="463" name="Google Shape;463;p46"/>
            <p:cNvSpPr/>
            <p:nvPr/>
          </p:nvSpPr>
          <p:spPr>
            <a:xfrm>
              <a:off x="1078650" y="2368275"/>
              <a:ext cx="482000" cy="494300"/>
            </a:xfrm>
            <a:custGeom>
              <a:avLst/>
              <a:gdLst/>
              <a:ahLst/>
              <a:cxnLst/>
              <a:rect l="l" t="t" r="r" b="b"/>
              <a:pathLst>
                <a:path w="19280" h="19772" extrusionOk="0">
                  <a:moveTo>
                    <a:pt x="10025" y="1"/>
                  </a:moveTo>
                  <a:cubicBezTo>
                    <a:pt x="4574" y="1"/>
                    <a:pt x="0" y="4425"/>
                    <a:pt x="0" y="9897"/>
                  </a:cubicBezTo>
                  <a:cubicBezTo>
                    <a:pt x="0" y="15347"/>
                    <a:pt x="4574" y="19772"/>
                    <a:pt x="10025" y="19772"/>
                  </a:cubicBezTo>
                  <a:cubicBezTo>
                    <a:pt x="12974" y="19772"/>
                    <a:pt x="15197" y="18810"/>
                    <a:pt x="16929" y="17014"/>
                  </a:cubicBezTo>
                  <a:cubicBezTo>
                    <a:pt x="18724" y="15219"/>
                    <a:pt x="19280" y="12718"/>
                    <a:pt x="19280" y="10688"/>
                  </a:cubicBezTo>
                  <a:cubicBezTo>
                    <a:pt x="19280" y="10068"/>
                    <a:pt x="19216" y="9469"/>
                    <a:pt x="19130" y="8999"/>
                  </a:cubicBezTo>
                  <a:lnTo>
                    <a:pt x="10046" y="8999"/>
                  </a:lnTo>
                  <a:lnTo>
                    <a:pt x="10046" y="11692"/>
                  </a:lnTo>
                  <a:lnTo>
                    <a:pt x="16501" y="11692"/>
                  </a:lnTo>
                  <a:cubicBezTo>
                    <a:pt x="16309" y="13210"/>
                    <a:pt x="15796" y="14321"/>
                    <a:pt x="15026" y="15091"/>
                  </a:cubicBezTo>
                  <a:cubicBezTo>
                    <a:pt x="14086" y="16031"/>
                    <a:pt x="12611" y="17078"/>
                    <a:pt x="10025" y="17078"/>
                  </a:cubicBezTo>
                  <a:cubicBezTo>
                    <a:pt x="6049" y="17078"/>
                    <a:pt x="2929" y="13872"/>
                    <a:pt x="2929" y="9897"/>
                  </a:cubicBezTo>
                  <a:cubicBezTo>
                    <a:pt x="2929" y="5900"/>
                    <a:pt x="6049" y="2694"/>
                    <a:pt x="10025" y="2694"/>
                  </a:cubicBezTo>
                  <a:cubicBezTo>
                    <a:pt x="12184" y="2694"/>
                    <a:pt x="13744" y="3549"/>
                    <a:pt x="14898" y="4617"/>
                  </a:cubicBezTo>
                  <a:lnTo>
                    <a:pt x="16800" y="2715"/>
                  </a:lnTo>
                  <a:cubicBezTo>
                    <a:pt x="15197" y="1176"/>
                    <a:pt x="13039" y="1"/>
                    <a:pt x="10025"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6"/>
            <p:cNvSpPr/>
            <p:nvPr/>
          </p:nvSpPr>
          <p:spPr>
            <a:xfrm>
              <a:off x="1581475" y="2544075"/>
              <a:ext cx="319575" cy="318500"/>
            </a:xfrm>
            <a:custGeom>
              <a:avLst/>
              <a:gdLst/>
              <a:ahLst/>
              <a:cxnLst/>
              <a:rect l="l" t="t" r="r" b="b"/>
              <a:pathLst>
                <a:path w="12783" h="12740" extrusionOk="0">
                  <a:moveTo>
                    <a:pt x="6391" y="2523"/>
                  </a:moveTo>
                  <a:cubicBezTo>
                    <a:pt x="8336" y="2523"/>
                    <a:pt x="9982" y="4083"/>
                    <a:pt x="9982" y="6370"/>
                  </a:cubicBezTo>
                  <a:cubicBezTo>
                    <a:pt x="9982" y="8636"/>
                    <a:pt x="8336"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6"/>
            <p:cNvSpPr/>
            <p:nvPr/>
          </p:nvSpPr>
          <p:spPr>
            <a:xfrm>
              <a:off x="1927200" y="2544075"/>
              <a:ext cx="319575" cy="318500"/>
            </a:xfrm>
            <a:custGeom>
              <a:avLst/>
              <a:gdLst/>
              <a:ahLst/>
              <a:cxnLst/>
              <a:rect l="l" t="t" r="r" b="b"/>
              <a:pathLst>
                <a:path w="12783" h="12740" extrusionOk="0">
                  <a:moveTo>
                    <a:pt x="6391" y="2523"/>
                  </a:moveTo>
                  <a:cubicBezTo>
                    <a:pt x="8315" y="2523"/>
                    <a:pt x="9982" y="4083"/>
                    <a:pt x="9982" y="6370"/>
                  </a:cubicBezTo>
                  <a:cubicBezTo>
                    <a:pt x="9982" y="8636"/>
                    <a:pt x="8315"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FAB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6"/>
            <p:cNvSpPr/>
            <p:nvPr/>
          </p:nvSpPr>
          <p:spPr>
            <a:xfrm>
              <a:off x="2272400" y="2544075"/>
              <a:ext cx="304600" cy="461700"/>
            </a:xfrm>
            <a:custGeom>
              <a:avLst/>
              <a:gdLst/>
              <a:ahLst/>
              <a:cxnLst/>
              <a:rect l="l" t="t" r="r" b="b"/>
              <a:pathLst>
                <a:path w="12184" h="18468" extrusionOk="0">
                  <a:moveTo>
                    <a:pt x="6348" y="2523"/>
                  </a:moveTo>
                  <a:cubicBezTo>
                    <a:pt x="8250" y="2523"/>
                    <a:pt x="9747" y="4147"/>
                    <a:pt x="9747" y="6413"/>
                  </a:cubicBezTo>
                  <a:cubicBezTo>
                    <a:pt x="9747" y="8614"/>
                    <a:pt x="8250" y="10239"/>
                    <a:pt x="6348" y="10239"/>
                  </a:cubicBezTo>
                  <a:cubicBezTo>
                    <a:pt x="4425" y="10239"/>
                    <a:pt x="2800" y="8614"/>
                    <a:pt x="2800" y="6413"/>
                  </a:cubicBezTo>
                  <a:cubicBezTo>
                    <a:pt x="2800" y="4169"/>
                    <a:pt x="4425" y="2523"/>
                    <a:pt x="6348" y="2523"/>
                  </a:cubicBezTo>
                  <a:close/>
                  <a:moveTo>
                    <a:pt x="6092" y="1"/>
                  </a:moveTo>
                  <a:cubicBezTo>
                    <a:pt x="2907" y="1"/>
                    <a:pt x="0" y="2801"/>
                    <a:pt x="0" y="6413"/>
                  </a:cubicBezTo>
                  <a:cubicBezTo>
                    <a:pt x="0" y="9982"/>
                    <a:pt x="2907" y="12740"/>
                    <a:pt x="6092" y="12740"/>
                  </a:cubicBezTo>
                  <a:cubicBezTo>
                    <a:pt x="7631" y="12740"/>
                    <a:pt x="8828" y="12077"/>
                    <a:pt x="9447" y="11307"/>
                  </a:cubicBezTo>
                  <a:lnTo>
                    <a:pt x="9554" y="11307"/>
                  </a:lnTo>
                  <a:lnTo>
                    <a:pt x="9554" y="12227"/>
                  </a:lnTo>
                  <a:cubicBezTo>
                    <a:pt x="9554" y="14663"/>
                    <a:pt x="8250" y="15967"/>
                    <a:pt x="6156" y="15967"/>
                  </a:cubicBezTo>
                  <a:cubicBezTo>
                    <a:pt x="4446" y="15967"/>
                    <a:pt x="3377" y="14727"/>
                    <a:pt x="2950" y="13680"/>
                  </a:cubicBezTo>
                  <a:lnTo>
                    <a:pt x="513" y="14706"/>
                  </a:lnTo>
                  <a:cubicBezTo>
                    <a:pt x="1197" y="16395"/>
                    <a:pt x="3057" y="18468"/>
                    <a:pt x="6156" y="18468"/>
                  </a:cubicBezTo>
                  <a:cubicBezTo>
                    <a:pt x="9426" y="18468"/>
                    <a:pt x="12183" y="16544"/>
                    <a:pt x="12183" y="11842"/>
                  </a:cubicBezTo>
                  <a:lnTo>
                    <a:pt x="12183" y="428"/>
                  </a:lnTo>
                  <a:lnTo>
                    <a:pt x="9554" y="428"/>
                  </a:lnTo>
                  <a:lnTo>
                    <a:pt x="9554" y="1433"/>
                  </a:lnTo>
                  <a:lnTo>
                    <a:pt x="9447" y="1433"/>
                  </a:lnTo>
                  <a:cubicBezTo>
                    <a:pt x="8828" y="685"/>
                    <a:pt x="7631" y="1"/>
                    <a:pt x="6092"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6"/>
            <p:cNvSpPr/>
            <p:nvPr/>
          </p:nvSpPr>
          <p:spPr>
            <a:xfrm>
              <a:off x="2621325" y="2384850"/>
              <a:ext cx="70025" cy="468100"/>
            </a:xfrm>
            <a:custGeom>
              <a:avLst/>
              <a:gdLst/>
              <a:ahLst/>
              <a:cxnLst/>
              <a:rect l="l" t="t" r="r" b="b"/>
              <a:pathLst>
                <a:path w="2801" h="18724" extrusionOk="0">
                  <a:moveTo>
                    <a:pt x="0" y="0"/>
                  </a:moveTo>
                  <a:lnTo>
                    <a:pt x="0" y="18724"/>
                  </a:lnTo>
                  <a:lnTo>
                    <a:pt x="2800" y="18724"/>
                  </a:lnTo>
                  <a:lnTo>
                    <a:pt x="2800" y="0"/>
                  </a:lnTo>
                  <a:close/>
                </a:path>
              </a:pathLst>
            </a:cu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6"/>
            <p:cNvSpPr/>
            <p:nvPr/>
          </p:nvSpPr>
          <p:spPr>
            <a:xfrm>
              <a:off x="2721775" y="2544075"/>
              <a:ext cx="293925" cy="318500"/>
            </a:xfrm>
            <a:custGeom>
              <a:avLst/>
              <a:gdLst/>
              <a:ahLst/>
              <a:cxnLst/>
              <a:rect l="l" t="t" r="r" b="b"/>
              <a:pathLst>
                <a:path w="11757" h="12740" extrusionOk="0">
                  <a:moveTo>
                    <a:pt x="6114" y="2459"/>
                  </a:moveTo>
                  <a:cubicBezTo>
                    <a:pt x="7225" y="2459"/>
                    <a:pt x="8166" y="3014"/>
                    <a:pt x="8465" y="3827"/>
                  </a:cubicBezTo>
                  <a:lnTo>
                    <a:pt x="2779" y="6178"/>
                  </a:lnTo>
                  <a:cubicBezTo>
                    <a:pt x="2715" y="3720"/>
                    <a:pt x="4682" y="2459"/>
                    <a:pt x="6114" y="2459"/>
                  </a:cubicBezTo>
                  <a:close/>
                  <a:moveTo>
                    <a:pt x="6007" y="1"/>
                  </a:moveTo>
                  <a:cubicBezTo>
                    <a:pt x="2737" y="1"/>
                    <a:pt x="1" y="2587"/>
                    <a:pt x="1" y="6370"/>
                  </a:cubicBezTo>
                  <a:cubicBezTo>
                    <a:pt x="1" y="9940"/>
                    <a:pt x="2715" y="12740"/>
                    <a:pt x="6327" y="12740"/>
                  </a:cubicBezTo>
                  <a:cubicBezTo>
                    <a:pt x="9256" y="12740"/>
                    <a:pt x="10944" y="10966"/>
                    <a:pt x="11628" y="9918"/>
                  </a:cubicBezTo>
                  <a:lnTo>
                    <a:pt x="9469" y="8486"/>
                  </a:lnTo>
                  <a:cubicBezTo>
                    <a:pt x="8743" y="9533"/>
                    <a:pt x="7759" y="10239"/>
                    <a:pt x="6327" y="10239"/>
                  </a:cubicBezTo>
                  <a:cubicBezTo>
                    <a:pt x="4895" y="10239"/>
                    <a:pt x="3891" y="9576"/>
                    <a:pt x="3228" y="8315"/>
                  </a:cubicBezTo>
                  <a:lnTo>
                    <a:pt x="11756" y="4788"/>
                  </a:lnTo>
                  <a:lnTo>
                    <a:pt x="11457" y="4062"/>
                  </a:lnTo>
                  <a:cubicBezTo>
                    <a:pt x="10944" y="2630"/>
                    <a:pt x="9320" y="1"/>
                    <a:pt x="6007"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6"/>
            <p:cNvSpPr/>
            <p:nvPr/>
          </p:nvSpPr>
          <p:spPr>
            <a:xfrm>
              <a:off x="3193625" y="2414225"/>
              <a:ext cx="206800" cy="438725"/>
            </a:xfrm>
            <a:custGeom>
              <a:avLst/>
              <a:gdLst/>
              <a:ahLst/>
              <a:cxnLst/>
              <a:rect l="l" t="t" r="r" b="b"/>
              <a:pathLst>
                <a:path w="8272" h="17549" extrusionOk="0">
                  <a:moveTo>
                    <a:pt x="6476" y="1"/>
                  </a:moveTo>
                  <a:cubicBezTo>
                    <a:pt x="5215" y="1"/>
                    <a:pt x="4189" y="386"/>
                    <a:pt x="3398" y="1112"/>
                  </a:cubicBezTo>
                  <a:cubicBezTo>
                    <a:pt x="2629" y="1839"/>
                    <a:pt x="2244" y="2822"/>
                    <a:pt x="2244" y="4040"/>
                  </a:cubicBezTo>
                  <a:lnTo>
                    <a:pt x="2244" y="5622"/>
                  </a:lnTo>
                  <a:lnTo>
                    <a:pt x="0" y="5622"/>
                  </a:lnTo>
                  <a:lnTo>
                    <a:pt x="0" y="7653"/>
                  </a:lnTo>
                  <a:lnTo>
                    <a:pt x="2244" y="7653"/>
                  </a:lnTo>
                  <a:lnTo>
                    <a:pt x="2244" y="17549"/>
                  </a:lnTo>
                  <a:lnTo>
                    <a:pt x="4467" y="17549"/>
                  </a:lnTo>
                  <a:lnTo>
                    <a:pt x="4467" y="7653"/>
                  </a:lnTo>
                  <a:lnTo>
                    <a:pt x="7588" y="7653"/>
                  </a:lnTo>
                  <a:lnTo>
                    <a:pt x="7588" y="5622"/>
                  </a:lnTo>
                  <a:lnTo>
                    <a:pt x="4467" y="5622"/>
                  </a:lnTo>
                  <a:lnTo>
                    <a:pt x="4467" y="4105"/>
                  </a:lnTo>
                  <a:cubicBezTo>
                    <a:pt x="4467" y="3442"/>
                    <a:pt x="4660" y="2929"/>
                    <a:pt x="5044" y="2587"/>
                  </a:cubicBezTo>
                  <a:cubicBezTo>
                    <a:pt x="5408" y="2224"/>
                    <a:pt x="5899" y="2053"/>
                    <a:pt x="6476" y="2053"/>
                  </a:cubicBezTo>
                  <a:cubicBezTo>
                    <a:pt x="6904" y="2053"/>
                    <a:pt x="7246" y="2117"/>
                    <a:pt x="7502" y="2245"/>
                  </a:cubicBezTo>
                  <a:lnTo>
                    <a:pt x="8272" y="321"/>
                  </a:lnTo>
                  <a:cubicBezTo>
                    <a:pt x="7780" y="108"/>
                    <a:pt x="7182" y="1"/>
                    <a:pt x="647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6"/>
            <p:cNvSpPr/>
            <p:nvPr/>
          </p:nvSpPr>
          <p:spPr>
            <a:xfrm>
              <a:off x="3397200" y="2544625"/>
              <a:ext cx="307275" cy="318475"/>
            </a:xfrm>
            <a:custGeom>
              <a:avLst/>
              <a:gdLst/>
              <a:ahLst/>
              <a:cxnLst/>
              <a:rect l="l" t="t" r="r" b="b"/>
              <a:pathLst>
                <a:path w="12291" h="12739" extrusionOk="0">
                  <a:moveTo>
                    <a:pt x="6156" y="2052"/>
                  </a:moveTo>
                  <a:cubicBezTo>
                    <a:pt x="7204" y="2052"/>
                    <a:pt x="8123" y="2458"/>
                    <a:pt x="8892" y="3227"/>
                  </a:cubicBezTo>
                  <a:cubicBezTo>
                    <a:pt x="9662" y="4018"/>
                    <a:pt x="10046" y="5066"/>
                    <a:pt x="10046" y="6369"/>
                  </a:cubicBezTo>
                  <a:cubicBezTo>
                    <a:pt x="10046" y="7673"/>
                    <a:pt x="9662" y="8721"/>
                    <a:pt x="8892" y="9511"/>
                  </a:cubicBezTo>
                  <a:cubicBezTo>
                    <a:pt x="8123" y="10281"/>
                    <a:pt x="7204" y="10687"/>
                    <a:pt x="6156" y="10687"/>
                  </a:cubicBezTo>
                  <a:cubicBezTo>
                    <a:pt x="5088" y="10687"/>
                    <a:pt x="4168" y="10281"/>
                    <a:pt x="3399" y="9511"/>
                  </a:cubicBezTo>
                  <a:cubicBezTo>
                    <a:pt x="2630" y="8721"/>
                    <a:pt x="2245" y="7673"/>
                    <a:pt x="2245" y="6369"/>
                  </a:cubicBezTo>
                  <a:cubicBezTo>
                    <a:pt x="2245" y="5066"/>
                    <a:pt x="2630" y="4018"/>
                    <a:pt x="3399" y="3227"/>
                  </a:cubicBezTo>
                  <a:cubicBezTo>
                    <a:pt x="4168" y="2458"/>
                    <a:pt x="5088" y="2052"/>
                    <a:pt x="6156" y="2052"/>
                  </a:cubicBezTo>
                  <a:close/>
                  <a:moveTo>
                    <a:pt x="6156" y="0"/>
                  </a:moveTo>
                  <a:cubicBezTo>
                    <a:pt x="4361" y="0"/>
                    <a:pt x="2886" y="620"/>
                    <a:pt x="1732" y="1817"/>
                  </a:cubicBezTo>
                  <a:cubicBezTo>
                    <a:pt x="578" y="3035"/>
                    <a:pt x="1" y="4553"/>
                    <a:pt x="1" y="6369"/>
                  </a:cubicBezTo>
                  <a:cubicBezTo>
                    <a:pt x="1" y="8186"/>
                    <a:pt x="578" y="9704"/>
                    <a:pt x="1732" y="10922"/>
                  </a:cubicBezTo>
                  <a:cubicBezTo>
                    <a:pt x="2886" y="12119"/>
                    <a:pt x="4361" y="12739"/>
                    <a:pt x="6156" y="12739"/>
                  </a:cubicBezTo>
                  <a:cubicBezTo>
                    <a:pt x="7930" y="12739"/>
                    <a:pt x="9405" y="12119"/>
                    <a:pt x="10559" y="10922"/>
                  </a:cubicBezTo>
                  <a:cubicBezTo>
                    <a:pt x="11714" y="9704"/>
                    <a:pt x="12291" y="8186"/>
                    <a:pt x="12291" y="6369"/>
                  </a:cubicBezTo>
                  <a:cubicBezTo>
                    <a:pt x="12291" y="4553"/>
                    <a:pt x="11714" y="3035"/>
                    <a:pt x="10559" y="1817"/>
                  </a:cubicBezTo>
                  <a:cubicBezTo>
                    <a:pt x="9405" y="620"/>
                    <a:pt x="7930" y="0"/>
                    <a:pt x="6156"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6"/>
            <p:cNvSpPr/>
            <p:nvPr/>
          </p:nvSpPr>
          <p:spPr>
            <a:xfrm>
              <a:off x="3745075" y="2547275"/>
              <a:ext cx="184375" cy="305675"/>
            </a:xfrm>
            <a:custGeom>
              <a:avLst/>
              <a:gdLst/>
              <a:ahLst/>
              <a:cxnLst/>
              <a:rect l="l" t="t" r="r" b="b"/>
              <a:pathLst>
                <a:path w="7375" h="12227" extrusionOk="0">
                  <a:moveTo>
                    <a:pt x="5686" y="1"/>
                  </a:moveTo>
                  <a:cubicBezTo>
                    <a:pt x="5023" y="1"/>
                    <a:pt x="4339" y="215"/>
                    <a:pt x="3634" y="642"/>
                  </a:cubicBezTo>
                  <a:cubicBezTo>
                    <a:pt x="2928" y="1048"/>
                    <a:pt x="2458" y="1604"/>
                    <a:pt x="2223" y="2245"/>
                  </a:cubicBezTo>
                  <a:lnTo>
                    <a:pt x="2137" y="2245"/>
                  </a:lnTo>
                  <a:lnTo>
                    <a:pt x="2137" y="300"/>
                  </a:lnTo>
                  <a:lnTo>
                    <a:pt x="0" y="300"/>
                  </a:lnTo>
                  <a:lnTo>
                    <a:pt x="0" y="12227"/>
                  </a:lnTo>
                  <a:lnTo>
                    <a:pt x="2223" y="12227"/>
                  </a:lnTo>
                  <a:lnTo>
                    <a:pt x="2223" y="5708"/>
                  </a:lnTo>
                  <a:cubicBezTo>
                    <a:pt x="2223" y="4660"/>
                    <a:pt x="2544" y="3827"/>
                    <a:pt x="3163" y="3186"/>
                  </a:cubicBezTo>
                  <a:cubicBezTo>
                    <a:pt x="3805" y="2544"/>
                    <a:pt x="4510" y="2224"/>
                    <a:pt x="5322" y="2224"/>
                  </a:cubicBezTo>
                  <a:cubicBezTo>
                    <a:pt x="5835" y="2224"/>
                    <a:pt x="6220" y="2267"/>
                    <a:pt x="6519" y="2395"/>
                  </a:cubicBezTo>
                  <a:lnTo>
                    <a:pt x="7374" y="300"/>
                  </a:lnTo>
                  <a:cubicBezTo>
                    <a:pt x="6925" y="108"/>
                    <a:pt x="6348" y="1"/>
                    <a:pt x="568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6"/>
            <p:cNvSpPr/>
            <p:nvPr/>
          </p:nvSpPr>
          <p:spPr>
            <a:xfrm>
              <a:off x="4109500" y="2416900"/>
              <a:ext cx="254900" cy="436050"/>
            </a:xfrm>
            <a:custGeom>
              <a:avLst/>
              <a:gdLst/>
              <a:ahLst/>
              <a:cxnLst/>
              <a:rect l="l" t="t" r="r" b="b"/>
              <a:pathLst>
                <a:path w="10196" h="17442" extrusionOk="0">
                  <a:moveTo>
                    <a:pt x="0" y="1"/>
                  </a:moveTo>
                  <a:lnTo>
                    <a:pt x="0" y="17442"/>
                  </a:lnTo>
                  <a:lnTo>
                    <a:pt x="10196" y="17442"/>
                  </a:lnTo>
                  <a:lnTo>
                    <a:pt x="10196" y="15304"/>
                  </a:lnTo>
                  <a:lnTo>
                    <a:pt x="2244" y="15304"/>
                  </a:lnTo>
                  <a:lnTo>
                    <a:pt x="2244" y="9769"/>
                  </a:lnTo>
                  <a:lnTo>
                    <a:pt x="9426" y="9769"/>
                  </a:lnTo>
                  <a:lnTo>
                    <a:pt x="9426" y="7674"/>
                  </a:lnTo>
                  <a:lnTo>
                    <a:pt x="2244" y="7674"/>
                  </a:lnTo>
                  <a:lnTo>
                    <a:pt x="2244" y="2138"/>
                  </a:lnTo>
                  <a:lnTo>
                    <a:pt x="10196" y="2138"/>
                  </a:lnTo>
                  <a:lnTo>
                    <a:pt x="10196"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6"/>
            <p:cNvSpPr/>
            <p:nvPr/>
          </p:nvSpPr>
          <p:spPr>
            <a:xfrm>
              <a:off x="4388425" y="2416900"/>
              <a:ext cx="299800" cy="446200"/>
            </a:xfrm>
            <a:custGeom>
              <a:avLst/>
              <a:gdLst/>
              <a:ahLst/>
              <a:cxnLst/>
              <a:rect l="l" t="t" r="r" b="b"/>
              <a:pathLst>
                <a:path w="11992" h="17848" extrusionOk="0">
                  <a:moveTo>
                    <a:pt x="6049" y="7161"/>
                  </a:moveTo>
                  <a:cubicBezTo>
                    <a:pt x="7097" y="7161"/>
                    <a:pt x="7994" y="7546"/>
                    <a:pt x="8742" y="8336"/>
                  </a:cubicBezTo>
                  <a:cubicBezTo>
                    <a:pt x="9469" y="9106"/>
                    <a:pt x="9854" y="10153"/>
                    <a:pt x="9854" y="11478"/>
                  </a:cubicBezTo>
                  <a:cubicBezTo>
                    <a:pt x="9854" y="12804"/>
                    <a:pt x="9469" y="13851"/>
                    <a:pt x="8742" y="14620"/>
                  </a:cubicBezTo>
                  <a:cubicBezTo>
                    <a:pt x="7994" y="15411"/>
                    <a:pt x="7097" y="15796"/>
                    <a:pt x="6049" y="15796"/>
                  </a:cubicBezTo>
                  <a:cubicBezTo>
                    <a:pt x="5002" y="15796"/>
                    <a:pt x="4104" y="15390"/>
                    <a:pt x="3356" y="14620"/>
                  </a:cubicBezTo>
                  <a:cubicBezTo>
                    <a:pt x="2608" y="13830"/>
                    <a:pt x="2245" y="12782"/>
                    <a:pt x="2245" y="11478"/>
                  </a:cubicBezTo>
                  <a:cubicBezTo>
                    <a:pt x="2245" y="10175"/>
                    <a:pt x="2608" y="9127"/>
                    <a:pt x="3356" y="8358"/>
                  </a:cubicBezTo>
                  <a:cubicBezTo>
                    <a:pt x="4104" y="7567"/>
                    <a:pt x="5002" y="7161"/>
                    <a:pt x="6049" y="7161"/>
                  </a:cubicBezTo>
                  <a:close/>
                  <a:moveTo>
                    <a:pt x="9747" y="1"/>
                  </a:moveTo>
                  <a:lnTo>
                    <a:pt x="9747" y="5515"/>
                  </a:lnTo>
                  <a:lnTo>
                    <a:pt x="9854" y="7161"/>
                  </a:lnTo>
                  <a:lnTo>
                    <a:pt x="9747" y="7161"/>
                  </a:lnTo>
                  <a:cubicBezTo>
                    <a:pt x="9384" y="6584"/>
                    <a:pt x="8849" y="6092"/>
                    <a:pt x="8123" y="5707"/>
                  </a:cubicBezTo>
                  <a:cubicBezTo>
                    <a:pt x="7396" y="5323"/>
                    <a:pt x="6584" y="5109"/>
                    <a:pt x="5686" y="5109"/>
                  </a:cubicBezTo>
                  <a:cubicBezTo>
                    <a:pt x="4126" y="5109"/>
                    <a:pt x="2800" y="5729"/>
                    <a:pt x="1689" y="6947"/>
                  </a:cubicBezTo>
                  <a:cubicBezTo>
                    <a:pt x="556" y="8166"/>
                    <a:pt x="0" y="9683"/>
                    <a:pt x="0" y="11478"/>
                  </a:cubicBezTo>
                  <a:cubicBezTo>
                    <a:pt x="0" y="13274"/>
                    <a:pt x="556" y="14791"/>
                    <a:pt x="1689" y="16010"/>
                  </a:cubicBezTo>
                  <a:cubicBezTo>
                    <a:pt x="2800" y="17228"/>
                    <a:pt x="4126" y="17848"/>
                    <a:pt x="5686" y="17848"/>
                  </a:cubicBezTo>
                  <a:cubicBezTo>
                    <a:pt x="6584" y="17848"/>
                    <a:pt x="7396" y="17634"/>
                    <a:pt x="8123" y="17249"/>
                  </a:cubicBezTo>
                  <a:cubicBezTo>
                    <a:pt x="8849" y="16865"/>
                    <a:pt x="9384" y="16373"/>
                    <a:pt x="9747" y="15796"/>
                  </a:cubicBezTo>
                  <a:lnTo>
                    <a:pt x="9854" y="15796"/>
                  </a:lnTo>
                  <a:lnTo>
                    <a:pt x="9854" y="17442"/>
                  </a:lnTo>
                  <a:lnTo>
                    <a:pt x="11991" y="17442"/>
                  </a:lnTo>
                  <a:lnTo>
                    <a:pt x="11991"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6"/>
            <p:cNvSpPr/>
            <p:nvPr/>
          </p:nvSpPr>
          <p:spPr>
            <a:xfrm>
              <a:off x="4743225" y="2554775"/>
              <a:ext cx="264525" cy="308325"/>
            </a:xfrm>
            <a:custGeom>
              <a:avLst/>
              <a:gdLst/>
              <a:ahLst/>
              <a:cxnLst/>
              <a:rect l="l" t="t" r="r" b="b"/>
              <a:pathLst>
                <a:path w="10581" h="12333" extrusionOk="0">
                  <a:moveTo>
                    <a:pt x="1" y="0"/>
                  </a:moveTo>
                  <a:lnTo>
                    <a:pt x="1" y="7310"/>
                  </a:lnTo>
                  <a:cubicBezTo>
                    <a:pt x="1" y="8828"/>
                    <a:pt x="386" y="10046"/>
                    <a:pt x="1155" y="10965"/>
                  </a:cubicBezTo>
                  <a:cubicBezTo>
                    <a:pt x="1924" y="11863"/>
                    <a:pt x="3057" y="12333"/>
                    <a:pt x="4554" y="12333"/>
                  </a:cubicBezTo>
                  <a:cubicBezTo>
                    <a:pt x="5344" y="12333"/>
                    <a:pt x="6071" y="12119"/>
                    <a:pt x="6776" y="11734"/>
                  </a:cubicBezTo>
                  <a:cubicBezTo>
                    <a:pt x="7482" y="11328"/>
                    <a:pt x="7995" y="10837"/>
                    <a:pt x="8337" y="10281"/>
                  </a:cubicBezTo>
                  <a:lnTo>
                    <a:pt x="8422" y="10281"/>
                  </a:lnTo>
                  <a:lnTo>
                    <a:pt x="8422" y="11927"/>
                  </a:lnTo>
                  <a:lnTo>
                    <a:pt x="10581" y="11927"/>
                  </a:lnTo>
                  <a:lnTo>
                    <a:pt x="10581" y="0"/>
                  </a:lnTo>
                  <a:lnTo>
                    <a:pt x="8337" y="0"/>
                  </a:lnTo>
                  <a:lnTo>
                    <a:pt x="8337" y="6583"/>
                  </a:lnTo>
                  <a:cubicBezTo>
                    <a:pt x="8337" y="7545"/>
                    <a:pt x="8037" y="8400"/>
                    <a:pt x="7460" y="9148"/>
                  </a:cubicBezTo>
                  <a:cubicBezTo>
                    <a:pt x="6862" y="9896"/>
                    <a:pt x="6114" y="10281"/>
                    <a:pt x="5195" y="10281"/>
                  </a:cubicBezTo>
                  <a:cubicBezTo>
                    <a:pt x="3228" y="10281"/>
                    <a:pt x="2245" y="9170"/>
                    <a:pt x="2245" y="6947"/>
                  </a:cubicBezTo>
                  <a:lnTo>
                    <a:pt x="2245"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6"/>
            <p:cNvSpPr/>
            <p:nvPr/>
          </p:nvSpPr>
          <p:spPr>
            <a:xfrm>
              <a:off x="5048350" y="2544625"/>
              <a:ext cx="286425" cy="318475"/>
            </a:xfrm>
            <a:custGeom>
              <a:avLst/>
              <a:gdLst/>
              <a:ahLst/>
              <a:cxnLst/>
              <a:rect l="l" t="t" r="r" b="b"/>
              <a:pathLst>
                <a:path w="11457" h="12739" extrusionOk="0">
                  <a:moveTo>
                    <a:pt x="6135" y="0"/>
                  </a:moveTo>
                  <a:cubicBezTo>
                    <a:pt x="4361" y="0"/>
                    <a:pt x="2886" y="620"/>
                    <a:pt x="1732" y="1817"/>
                  </a:cubicBezTo>
                  <a:cubicBezTo>
                    <a:pt x="578" y="3035"/>
                    <a:pt x="0" y="4553"/>
                    <a:pt x="0" y="6369"/>
                  </a:cubicBezTo>
                  <a:cubicBezTo>
                    <a:pt x="0" y="8186"/>
                    <a:pt x="578" y="9704"/>
                    <a:pt x="1732" y="10922"/>
                  </a:cubicBezTo>
                  <a:cubicBezTo>
                    <a:pt x="2886" y="12119"/>
                    <a:pt x="4361" y="12739"/>
                    <a:pt x="6135" y="12739"/>
                  </a:cubicBezTo>
                  <a:cubicBezTo>
                    <a:pt x="7481" y="12739"/>
                    <a:pt x="8593" y="12397"/>
                    <a:pt x="9491" y="11734"/>
                  </a:cubicBezTo>
                  <a:cubicBezTo>
                    <a:pt x="10388" y="11093"/>
                    <a:pt x="11051" y="10260"/>
                    <a:pt x="11457" y="9298"/>
                  </a:cubicBezTo>
                  <a:lnTo>
                    <a:pt x="9448" y="8443"/>
                  </a:lnTo>
                  <a:cubicBezTo>
                    <a:pt x="8828" y="9939"/>
                    <a:pt x="7674" y="10687"/>
                    <a:pt x="5985" y="10687"/>
                  </a:cubicBezTo>
                  <a:cubicBezTo>
                    <a:pt x="5002" y="10687"/>
                    <a:pt x="4126" y="10281"/>
                    <a:pt x="3378" y="9469"/>
                  </a:cubicBezTo>
                  <a:cubicBezTo>
                    <a:pt x="2629" y="8656"/>
                    <a:pt x="2245" y="7631"/>
                    <a:pt x="2245" y="6369"/>
                  </a:cubicBezTo>
                  <a:cubicBezTo>
                    <a:pt x="2245" y="5108"/>
                    <a:pt x="2629" y="4082"/>
                    <a:pt x="3378" y="3270"/>
                  </a:cubicBezTo>
                  <a:cubicBezTo>
                    <a:pt x="4126" y="2458"/>
                    <a:pt x="5002" y="2052"/>
                    <a:pt x="5985" y="2052"/>
                  </a:cubicBezTo>
                  <a:cubicBezTo>
                    <a:pt x="7610" y="2052"/>
                    <a:pt x="8721" y="2800"/>
                    <a:pt x="9341" y="4296"/>
                  </a:cubicBezTo>
                  <a:lnTo>
                    <a:pt x="11371" y="3441"/>
                  </a:lnTo>
                  <a:cubicBezTo>
                    <a:pt x="10965" y="2458"/>
                    <a:pt x="10324" y="1624"/>
                    <a:pt x="9448" y="983"/>
                  </a:cubicBezTo>
                  <a:cubicBezTo>
                    <a:pt x="8571" y="342"/>
                    <a:pt x="7481" y="0"/>
                    <a:pt x="6135"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6"/>
            <p:cNvSpPr/>
            <p:nvPr/>
          </p:nvSpPr>
          <p:spPr>
            <a:xfrm>
              <a:off x="5358800" y="2544625"/>
              <a:ext cx="265600" cy="318475"/>
            </a:xfrm>
            <a:custGeom>
              <a:avLst/>
              <a:gdLst/>
              <a:ahLst/>
              <a:cxnLst/>
              <a:rect l="l" t="t" r="r" b="b"/>
              <a:pathLst>
                <a:path w="10624" h="12739" extrusionOk="0">
                  <a:moveTo>
                    <a:pt x="5644" y="6412"/>
                  </a:moveTo>
                  <a:cubicBezTo>
                    <a:pt x="6905" y="6412"/>
                    <a:pt x="7845" y="6669"/>
                    <a:pt x="8486" y="7203"/>
                  </a:cubicBezTo>
                  <a:cubicBezTo>
                    <a:pt x="8486" y="8144"/>
                    <a:pt x="8102" y="8956"/>
                    <a:pt x="7353" y="9640"/>
                  </a:cubicBezTo>
                  <a:cubicBezTo>
                    <a:pt x="6605" y="10345"/>
                    <a:pt x="5750" y="10687"/>
                    <a:pt x="4831" y="10687"/>
                  </a:cubicBezTo>
                  <a:cubicBezTo>
                    <a:pt x="4190" y="10687"/>
                    <a:pt x="3613" y="10516"/>
                    <a:pt x="3100" y="10174"/>
                  </a:cubicBezTo>
                  <a:cubicBezTo>
                    <a:pt x="2608" y="9832"/>
                    <a:pt x="2352" y="9362"/>
                    <a:pt x="2352" y="8785"/>
                  </a:cubicBezTo>
                  <a:cubicBezTo>
                    <a:pt x="2352" y="8144"/>
                    <a:pt x="2630" y="7588"/>
                    <a:pt x="3185" y="7118"/>
                  </a:cubicBezTo>
                  <a:cubicBezTo>
                    <a:pt x="3720" y="6647"/>
                    <a:pt x="4553" y="6412"/>
                    <a:pt x="5644" y="6412"/>
                  </a:cubicBezTo>
                  <a:close/>
                  <a:moveTo>
                    <a:pt x="5323" y="0"/>
                  </a:moveTo>
                  <a:cubicBezTo>
                    <a:pt x="3998" y="0"/>
                    <a:pt x="2908" y="321"/>
                    <a:pt x="2095" y="919"/>
                  </a:cubicBezTo>
                  <a:cubicBezTo>
                    <a:pt x="1283" y="1539"/>
                    <a:pt x="749" y="2202"/>
                    <a:pt x="471" y="2907"/>
                  </a:cubicBezTo>
                  <a:lnTo>
                    <a:pt x="2523" y="3783"/>
                  </a:lnTo>
                  <a:cubicBezTo>
                    <a:pt x="2715" y="3249"/>
                    <a:pt x="3079" y="2821"/>
                    <a:pt x="3592" y="2522"/>
                  </a:cubicBezTo>
                  <a:cubicBezTo>
                    <a:pt x="4126" y="2202"/>
                    <a:pt x="4724" y="2052"/>
                    <a:pt x="5366" y="2052"/>
                  </a:cubicBezTo>
                  <a:cubicBezTo>
                    <a:pt x="6242" y="2052"/>
                    <a:pt x="6990" y="2330"/>
                    <a:pt x="7589" y="2843"/>
                  </a:cubicBezTo>
                  <a:cubicBezTo>
                    <a:pt x="8187" y="3377"/>
                    <a:pt x="8486" y="4082"/>
                    <a:pt x="8486" y="4959"/>
                  </a:cubicBezTo>
                  <a:lnTo>
                    <a:pt x="8486" y="5301"/>
                  </a:lnTo>
                  <a:cubicBezTo>
                    <a:pt x="7653" y="4809"/>
                    <a:pt x="6563" y="4574"/>
                    <a:pt x="5237" y="4574"/>
                  </a:cubicBezTo>
                  <a:cubicBezTo>
                    <a:pt x="3763" y="4574"/>
                    <a:pt x="2523" y="4937"/>
                    <a:pt x="1518" y="5686"/>
                  </a:cubicBezTo>
                  <a:cubicBezTo>
                    <a:pt x="514" y="6412"/>
                    <a:pt x="1" y="7438"/>
                    <a:pt x="1" y="8742"/>
                  </a:cubicBezTo>
                  <a:cubicBezTo>
                    <a:pt x="1" y="9939"/>
                    <a:pt x="428" y="10901"/>
                    <a:pt x="1283" y="11627"/>
                  </a:cubicBezTo>
                  <a:cubicBezTo>
                    <a:pt x="2138" y="12354"/>
                    <a:pt x="3207" y="12739"/>
                    <a:pt x="4468" y="12739"/>
                  </a:cubicBezTo>
                  <a:cubicBezTo>
                    <a:pt x="6199" y="12739"/>
                    <a:pt x="7503" y="12055"/>
                    <a:pt x="8401" y="10687"/>
                  </a:cubicBezTo>
                  <a:lnTo>
                    <a:pt x="8486" y="10687"/>
                  </a:lnTo>
                  <a:lnTo>
                    <a:pt x="8486" y="12333"/>
                  </a:lnTo>
                  <a:lnTo>
                    <a:pt x="10624" y="12333"/>
                  </a:lnTo>
                  <a:lnTo>
                    <a:pt x="10624" y="5130"/>
                  </a:lnTo>
                  <a:cubicBezTo>
                    <a:pt x="10624" y="3505"/>
                    <a:pt x="10132" y="2244"/>
                    <a:pt x="9127" y="1347"/>
                  </a:cubicBezTo>
                  <a:cubicBezTo>
                    <a:pt x="8123" y="449"/>
                    <a:pt x="6840" y="0"/>
                    <a:pt x="5323"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6"/>
            <p:cNvSpPr/>
            <p:nvPr/>
          </p:nvSpPr>
          <p:spPr>
            <a:xfrm>
              <a:off x="5648425" y="2463400"/>
              <a:ext cx="194000" cy="394375"/>
            </a:xfrm>
            <a:custGeom>
              <a:avLst/>
              <a:gdLst/>
              <a:ahLst/>
              <a:cxnLst/>
              <a:rect l="l" t="t" r="r" b="b"/>
              <a:pathLst>
                <a:path w="7760" h="15775" extrusionOk="0">
                  <a:moveTo>
                    <a:pt x="2095" y="0"/>
                  </a:moveTo>
                  <a:lnTo>
                    <a:pt x="2095" y="3655"/>
                  </a:lnTo>
                  <a:lnTo>
                    <a:pt x="1" y="3655"/>
                  </a:lnTo>
                  <a:lnTo>
                    <a:pt x="1" y="5686"/>
                  </a:lnTo>
                  <a:lnTo>
                    <a:pt x="2095" y="5686"/>
                  </a:lnTo>
                  <a:lnTo>
                    <a:pt x="2095" y="11948"/>
                  </a:lnTo>
                  <a:cubicBezTo>
                    <a:pt x="2095" y="13167"/>
                    <a:pt x="2437" y="14128"/>
                    <a:pt x="3078" y="14791"/>
                  </a:cubicBezTo>
                  <a:cubicBezTo>
                    <a:pt x="3741" y="15454"/>
                    <a:pt x="4703" y="15774"/>
                    <a:pt x="5943" y="15774"/>
                  </a:cubicBezTo>
                  <a:cubicBezTo>
                    <a:pt x="6669" y="15774"/>
                    <a:pt x="7268" y="15667"/>
                    <a:pt x="7759" y="15475"/>
                  </a:cubicBezTo>
                  <a:lnTo>
                    <a:pt x="6968" y="13551"/>
                  </a:lnTo>
                  <a:cubicBezTo>
                    <a:pt x="6691" y="13680"/>
                    <a:pt x="6349" y="13744"/>
                    <a:pt x="5943" y="13744"/>
                  </a:cubicBezTo>
                  <a:cubicBezTo>
                    <a:pt x="4874" y="13744"/>
                    <a:pt x="4339" y="13081"/>
                    <a:pt x="4339" y="11777"/>
                  </a:cubicBezTo>
                  <a:lnTo>
                    <a:pt x="4339" y="5686"/>
                  </a:lnTo>
                  <a:lnTo>
                    <a:pt x="7268" y="5686"/>
                  </a:lnTo>
                  <a:lnTo>
                    <a:pt x="7268" y="3655"/>
                  </a:lnTo>
                  <a:lnTo>
                    <a:pt x="4339" y="3655"/>
                  </a:lnTo>
                  <a:lnTo>
                    <a:pt x="4339"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6"/>
            <p:cNvSpPr/>
            <p:nvPr/>
          </p:nvSpPr>
          <p:spPr>
            <a:xfrm>
              <a:off x="5861100" y="2412100"/>
              <a:ext cx="79100" cy="440850"/>
            </a:xfrm>
            <a:custGeom>
              <a:avLst/>
              <a:gdLst/>
              <a:ahLst/>
              <a:cxnLst/>
              <a:rect l="l" t="t" r="r" b="b"/>
              <a:pathLst>
                <a:path w="3164" h="17634" extrusionOk="0">
                  <a:moveTo>
                    <a:pt x="1582" y="0"/>
                  </a:moveTo>
                  <a:cubicBezTo>
                    <a:pt x="1155" y="0"/>
                    <a:pt x="770" y="150"/>
                    <a:pt x="471" y="471"/>
                  </a:cubicBezTo>
                  <a:cubicBezTo>
                    <a:pt x="150" y="770"/>
                    <a:pt x="0" y="1133"/>
                    <a:pt x="0" y="1582"/>
                  </a:cubicBezTo>
                  <a:cubicBezTo>
                    <a:pt x="0" y="2031"/>
                    <a:pt x="150" y="2394"/>
                    <a:pt x="471" y="2693"/>
                  </a:cubicBezTo>
                  <a:cubicBezTo>
                    <a:pt x="770" y="3014"/>
                    <a:pt x="1155" y="3164"/>
                    <a:pt x="1582" y="3164"/>
                  </a:cubicBezTo>
                  <a:cubicBezTo>
                    <a:pt x="2031" y="3164"/>
                    <a:pt x="2394" y="3014"/>
                    <a:pt x="2715" y="2693"/>
                  </a:cubicBezTo>
                  <a:cubicBezTo>
                    <a:pt x="3014" y="2394"/>
                    <a:pt x="3164" y="2031"/>
                    <a:pt x="3164" y="1582"/>
                  </a:cubicBezTo>
                  <a:cubicBezTo>
                    <a:pt x="3164" y="1133"/>
                    <a:pt x="3014" y="770"/>
                    <a:pt x="2715" y="471"/>
                  </a:cubicBezTo>
                  <a:cubicBezTo>
                    <a:pt x="2394" y="150"/>
                    <a:pt x="2031" y="0"/>
                    <a:pt x="1582" y="0"/>
                  </a:cubicBezTo>
                  <a:close/>
                  <a:moveTo>
                    <a:pt x="471" y="5707"/>
                  </a:moveTo>
                  <a:lnTo>
                    <a:pt x="471" y="17634"/>
                  </a:lnTo>
                  <a:lnTo>
                    <a:pt x="2715" y="17634"/>
                  </a:lnTo>
                  <a:lnTo>
                    <a:pt x="2715" y="5707"/>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6"/>
            <p:cNvSpPr/>
            <p:nvPr/>
          </p:nvSpPr>
          <p:spPr>
            <a:xfrm>
              <a:off x="5970650" y="2544625"/>
              <a:ext cx="306725" cy="318475"/>
            </a:xfrm>
            <a:custGeom>
              <a:avLst/>
              <a:gdLst/>
              <a:ahLst/>
              <a:cxnLst/>
              <a:rect l="l" t="t" r="r" b="b"/>
              <a:pathLst>
                <a:path w="12269" h="12739" extrusionOk="0">
                  <a:moveTo>
                    <a:pt x="6134" y="2052"/>
                  </a:moveTo>
                  <a:cubicBezTo>
                    <a:pt x="7182" y="2052"/>
                    <a:pt x="8101" y="2458"/>
                    <a:pt x="8870" y="3227"/>
                  </a:cubicBezTo>
                  <a:cubicBezTo>
                    <a:pt x="9640" y="4018"/>
                    <a:pt x="10025" y="5066"/>
                    <a:pt x="10025" y="6369"/>
                  </a:cubicBezTo>
                  <a:cubicBezTo>
                    <a:pt x="10025" y="7673"/>
                    <a:pt x="9640" y="8721"/>
                    <a:pt x="8870" y="9511"/>
                  </a:cubicBezTo>
                  <a:cubicBezTo>
                    <a:pt x="8101" y="10281"/>
                    <a:pt x="7182" y="10687"/>
                    <a:pt x="6134" y="10687"/>
                  </a:cubicBezTo>
                  <a:cubicBezTo>
                    <a:pt x="5087" y="10687"/>
                    <a:pt x="4168" y="10281"/>
                    <a:pt x="3399" y="9511"/>
                  </a:cubicBezTo>
                  <a:cubicBezTo>
                    <a:pt x="2629" y="8721"/>
                    <a:pt x="2244" y="7673"/>
                    <a:pt x="2244" y="6369"/>
                  </a:cubicBezTo>
                  <a:cubicBezTo>
                    <a:pt x="2244" y="5066"/>
                    <a:pt x="2629" y="4018"/>
                    <a:pt x="3399" y="3227"/>
                  </a:cubicBezTo>
                  <a:cubicBezTo>
                    <a:pt x="4168" y="2458"/>
                    <a:pt x="5087" y="2052"/>
                    <a:pt x="6134" y="2052"/>
                  </a:cubicBezTo>
                  <a:close/>
                  <a:moveTo>
                    <a:pt x="6134" y="0"/>
                  </a:moveTo>
                  <a:cubicBezTo>
                    <a:pt x="4339" y="0"/>
                    <a:pt x="2886" y="620"/>
                    <a:pt x="1731" y="1817"/>
                  </a:cubicBezTo>
                  <a:cubicBezTo>
                    <a:pt x="577" y="3035"/>
                    <a:pt x="0" y="4553"/>
                    <a:pt x="0" y="6369"/>
                  </a:cubicBezTo>
                  <a:cubicBezTo>
                    <a:pt x="0" y="8186"/>
                    <a:pt x="577" y="9704"/>
                    <a:pt x="1731" y="10922"/>
                  </a:cubicBezTo>
                  <a:cubicBezTo>
                    <a:pt x="2886" y="12119"/>
                    <a:pt x="4339" y="12739"/>
                    <a:pt x="6134" y="12739"/>
                  </a:cubicBezTo>
                  <a:cubicBezTo>
                    <a:pt x="7930" y="12739"/>
                    <a:pt x="9383" y="12119"/>
                    <a:pt x="10537" y="10922"/>
                  </a:cubicBezTo>
                  <a:cubicBezTo>
                    <a:pt x="11692" y="9704"/>
                    <a:pt x="12269" y="8186"/>
                    <a:pt x="12269" y="6369"/>
                  </a:cubicBezTo>
                  <a:cubicBezTo>
                    <a:pt x="12269" y="4553"/>
                    <a:pt x="11692" y="3035"/>
                    <a:pt x="10537" y="1817"/>
                  </a:cubicBezTo>
                  <a:cubicBezTo>
                    <a:pt x="9383" y="620"/>
                    <a:pt x="7930" y="0"/>
                    <a:pt x="6134"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6"/>
            <p:cNvSpPr/>
            <p:nvPr/>
          </p:nvSpPr>
          <p:spPr>
            <a:xfrm>
              <a:off x="6317975" y="2544625"/>
              <a:ext cx="264525" cy="308325"/>
            </a:xfrm>
            <a:custGeom>
              <a:avLst/>
              <a:gdLst/>
              <a:ahLst/>
              <a:cxnLst/>
              <a:rect l="l" t="t" r="r" b="b"/>
              <a:pathLst>
                <a:path w="10581" h="12333" extrusionOk="0">
                  <a:moveTo>
                    <a:pt x="6028" y="0"/>
                  </a:moveTo>
                  <a:cubicBezTo>
                    <a:pt x="5215" y="0"/>
                    <a:pt x="4467" y="214"/>
                    <a:pt x="3783" y="598"/>
                  </a:cubicBezTo>
                  <a:cubicBezTo>
                    <a:pt x="3078" y="1005"/>
                    <a:pt x="2565" y="1496"/>
                    <a:pt x="2245" y="2052"/>
                  </a:cubicBezTo>
                  <a:lnTo>
                    <a:pt x="2138" y="2052"/>
                  </a:lnTo>
                  <a:lnTo>
                    <a:pt x="2138" y="406"/>
                  </a:lnTo>
                  <a:lnTo>
                    <a:pt x="0" y="406"/>
                  </a:lnTo>
                  <a:lnTo>
                    <a:pt x="0" y="12333"/>
                  </a:lnTo>
                  <a:lnTo>
                    <a:pt x="2245" y="12333"/>
                  </a:lnTo>
                  <a:lnTo>
                    <a:pt x="2245" y="5728"/>
                  </a:lnTo>
                  <a:cubicBezTo>
                    <a:pt x="2245" y="4766"/>
                    <a:pt x="2544" y="3911"/>
                    <a:pt x="3121" y="3163"/>
                  </a:cubicBezTo>
                  <a:cubicBezTo>
                    <a:pt x="3698" y="2437"/>
                    <a:pt x="4467" y="2052"/>
                    <a:pt x="5386" y="2052"/>
                  </a:cubicBezTo>
                  <a:cubicBezTo>
                    <a:pt x="7353" y="2052"/>
                    <a:pt x="8336" y="3163"/>
                    <a:pt x="8336" y="5365"/>
                  </a:cubicBezTo>
                  <a:lnTo>
                    <a:pt x="8336" y="12333"/>
                  </a:lnTo>
                  <a:lnTo>
                    <a:pt x="10580" y="12333"/>
                  </a:lnTo>
                  <a:lnTo>
                    <a:pt x="10580" y="5023"/>
                  </a:lnTo>
                  <a:cubicBezTo>
                    <a:pt x="10580" y="3505"/>
                    <a:pt x="10196" y="2287"/>
                    <a:pt x="9405" y="1368"/>
                  </a:cubicBezTo>
                  <a:cubicBezTo>
                    <a:pt x="8635" y="470"/>
                    <a:pt x="7503" y="0"/>
                    <a:pt x="6028"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ue: Blank 1 1">
  <p:cSld name="TITLE_2_3_5_1_1">
    <p:spTree>
      <p:nvGrpSpPr>
        <p:cNvPr id="1" name="Shape 481"/>
        <p:cNvGrpSpPr/>
        <p:nvPr/>
      </p:nvGrpSpPr>
      <p:grpSpPr>
        <a:xfrm>
          <a:off x="0" y="0"/>
          <a:ext cx="0" cy="0"/>
          <a:chOff x="0" y="0"/>
          <a:chExt cx="0" cy="0"/>
        </a:xfrm>
      </p:grpSpPr>
      <p:sp>
        <p:nvSpPr>
          <p:cNvPr id="482" name="Google Shape;482;p47"/>
          <p:cNvSpPr/>
          <p:nvPr/>
        </p:nvSpPr>
        <p:spPr>
          <a:xfrm>
            <a:off x="-2409" y="235375"/>
            <a:ext cx="35400" cy="4672800"/>
          </a:xfrm>
          <a:prstGeom prst="rect">
            <a:avLst/>
          </a:prstGeom>
          <a:solidFill>
            <a:srgbClr val="EA4335"/>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grpSp>
        <p:nvGrpSpPr>
          <p:cNvPr id="483" name="Google Shape;483;p47"/>
          <p:cNvGrpSpPr/>
          <p:nvPr/>
        </p:nvGrpSpPr>
        <p:grpSpPr>
          <a:xfrm>
            <a:off x="470195" y="4827182"/>
            <a:ext cx="1155809" cy="133875"/>
            <a:chOff x="1078650" y="2368275"/>
            <a:chExt cx="5503850" cy="637500"/>
          </a:xfrm>
        </p:grpSpPr>
        <p:sp>
          <p:nvSpPr>
            <p:cNvPr id="484" name="Google Shape;484;p47"/>
            <p:cNvSpPr/>
            <p:nvPr/>
          </p:nvSpPr>
          <p:spPr>
            <a:xfrm>
              <a:off x="1078650" y="2368275"/>
              <a:ext cx="482000" cy="494300"/>
            </a:xfrm>
            <a:custGeom>
              <a:avLst/>
              <a:gdLst/>
              <a:ahLst/>
              <a:cxnLst/>
              <a:rect l="l" t="t" r="r" b="b"/>
              <a:pathLst>
                <a:path w="19280" h="19772" extrusionOk="0">
                  <a:moveTo>
                    <a:pt x="10025" y="1"/>
                  </a:moveTo>
                  <a:cubicBezTo>
                    <a:pt x="4574" y="1"/>
                    <a:pt x="0" y="4425"/>
                    <a:pt x="0" y="9897"/>
                  </a:cubicBezTo>
                  <a:cubicBezTo>
                    <a:pt x="0" y="15347"/>
                    <a:pt x="4574" y="19772"/>
                    <a:pt x="10025" y="19772"/>
                  </a:cubicBezTo>
                  <a:cubicBezTo>
                    <a:pt x="12974" y="19772"/>
                    <a:pt x="15197" y="18810"/>
                    <a:pt x="16929" y="17014"/>
                  </a:cubicBezTo>
                  <a:cubicBezTo>
                    <a:pt x="18724" y="15219"/>
                    <a:pt x="19280" y="12718"/>
                    <a:pt x="19280" y="10688"/>
                  </a:cubicBezTo>
                  <a:cubicBezTo>
                    <a:pt x="19280" y="10068"/>
                    <a:pt x="19216" y="9469"/>
                    <a:pt x="19130" y="8999"/>
                  </a:cubicBezTo>
                  <a:lnTo>
                    <a:pt x="10046" y="8999"/>
                  </a:lnTo>
                  <a:lnTo>
                    <a:pt x="10046" y="11692"/>
                  </a:lnTo>
                  <a:lnTo>
                    <a:pt x="16501" y="11692"/>
                  </a:lnTo>
                  <a:cubicBezTo>
                    <a:pt x="16309" y="13210"/>
                    <a:pt x="15796" y="14321"/>
                    <a:pt x="15026" y="15091"/>
                  </a:cubicBezTo>
                  <a:cubicBezTo>
                    <a:pt x="14086" y="16031"/>
                    <a:pt x="12611" y="17078"/>
                    <a:pt x="10025" y="17078"/>
                  </a:cubicBezTo>
                  <a:cubicBezTo>
                    <a:pt x="6049" y="17078"/>
                    <a:pt x="2929" y="13872"/>
                    <a:pt x="2929" y="9897"/>
                  </a:cubicBezTo>
                  <a:cubicBezTo>
                    <a:pt x="2929" y="5900"/>
                    <a:pt x="6049" y="2694"/>
                    <a:pt x="10025" y="2694"/>
                  </a:cubicBezTo>
                  <a:cubicBezTo>
                    <a:pt x="12184" y="2694"/>
                    <a:pt x="13744" y="3549"/>
                    <a:pt x="14898" y="4617"/>
                  </a:cubicBezTo>
                  <a:lnTo>
                    <a:pt x="16800" y="2715"/>
                  </a:lnTo>
                  <a:cubicBezTo>
                    <a:pt x="15197" y="1176"/>
                    <a:pt x="13039" y="1"/>
                    <a:pt x="10025"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7"/>
            <p:cNvSpPr/>
            <p:nvPr/>
          </p:nvSpPr>
          <p:spPr>
            <a:xfrm>
              <a:off x="1581475" y="2544075"/>
              <a:ext cx="319575" cy="318500"/>
            </a:xfrm>
            <a:custGeom>
              <a:avLst/>
              <a:gdLst/>
              <a:ahLst/>
              <a:cxnLst/>
              <a:rect l="l" t="t" r="r" b="b"/>
              <a:pathLst>
                <a:path w="12783" h="12740" extrusionOk="0">
                  <a:moveTo>
                    <a:pt x="6391" y="2523"/>
                  </a:moveTo>
                  <a:cubicBezTo>
                    <a:pt x="8336" y="2523"/>
                    <a:pt x="9982" y="4083"/>
                    <a:pt x="9982" y="6370"/>
                  </a:cubicBezTo>
                  <a:cubicBezTo>
                    <a:pt x="9982" y="8636"/>
                    <a:pt x="8336"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7"/>
            <p:cNvSpPr/>
            <p:nvPr/>
          </p:nvSpPr>
          <p:spPr>
            <a:xfrm>
              <a:off x="1927200" y="2544075"/>
              <a:ext cx="319575" cy="318500"/>
            </a:xfrm>
            <a:custGeom>
              <a:avLst/>
              <a:gdLst/>
              <a:ahLst/>
              <a:cxnLst/>
              <a:rect l="l" t="t" r="r" b="b"/>
              <a:pathLst>
                <a:path w="12783" h="12740" extrusionOk="0">
                  <a:moveTo>
                    <a:pt x="6391" y="2523"/>
                  </a:moveTo>
                  <a:cubicBezTo>
                    <a:pt x="8315" y="2523"/>
                    <a:pt x="9982" y="4083"/>
                    <a:pt x="9982" y="6370"/>
                  </a:cubicBezTo>
                  <a:cubicBezTo>
                    <a:pt x="9982" y="8636"/>
                    <a:pt x="8315"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FAB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7"/>
            <p:cNvSpPr/>
            <p:nvPr/>
          </p:nvSpPr>
          <p:spPr>
            <a:xfrm>
              <a:off x="2272400" y="2544075"/>
              <a:ext cx="304600" cy="461700"/>
            </a:xfrm>
            <a:custGeom>
              <a:avLst/>
              <a:gdLst/>
              <a:ahLst/>
              <a:cxnLst/>
              <a:rect l="l" t="t" r="r" b="b"/>
              <a:pathLst>
                <a:path w="12184" h="18468" extrusionOk="0">
                  <a:moveTo>
                    <a:pt x="6348" y="2523"/>
                  </a:moveTo>
                  <a:cubicBezTo>
                    <a:pt x="8250" y="2523"/>
                    <a:pt x="9747" y="4147"/>
                    <a:pt x="9747" y="6413"/>
                  </a:cubicBezTo>
                  <a:cubicBezTo>
                    <a:pt x="9747" y="8614"/>
                    <a:pt x="8250" y="10239"/>
                    <a:pt x="6348" y="10239"/>
                  </a:cubicBezTo>
                  <a:cubicBezTo>
                    <a:pt x="4425" y="10239"/>
                    <a:pt x="2800" y="8614"/>
                    <a:pt x="2800" y="6413"/>
                  </a:cubicBezTo>
                  <a:cubicBezTo>
                    <a:pt x="2800" y="4169"/>
                    <a:pt x="4425" y="2523"/>
                    <a:pt x="6348" y="2523"/>
                  </a:cubicBezTo>
                  <a:close/>
                  <a:moveTo>
                    <a:pt x="6092" y="1"/>
                  </a:moveTo>
                  <a:cubicBezTo>
                    <a:pt x="2907" y="1"/>
                    <a:pt x="0" y="2801"/>
                    <a:pt x="0" y="6413"/>
                  </a:cubicBezTo>
                  <a:cubicBezTo>
                    <a:pt x="0" y="9982"/>
                    <a:pt x="2907" y="12740"/>
                    <a:pt x="6092" y="12740"/>
                  </a:cubicBezTo>
                  <a:cubicBezTo>
                    <a:pt x="7631" y="12740"/>
                    <a:pt x="8828" y="12077"/>
                    <a:pt x="9447" y="11307"/>
                  </a:cubicBezTo>
                  <a:lnTo>
                    <a:pt x="9554" y="11307"/>
                  </a:lnTo>
                  <a:lnTo>
                    <a:pt x="9554" y="12227"/>
                  </a:lnTo>
                  <a:cubicBezTo>
                    <a:pt x="9554" y="14663"/>
                    <a:pt x="8250" y="15967"/>
                    <a:pt x="6156" y="15967"/>
                  </a:cubicBezTo>
                  <a:cubicBezTo>
                    <a:pt x="4446" y="15967"/>
                    <a:pt x="3377" y="14727"/>
                    <a:pt x="2950" y="13680"/>
                  </a:cubicBezTo>
                  <a:lnTo>
                    <a:pt x="513" y="14706"/>
                  </a:lnTo>
                  <a:cubicBezTo>
                    <a:pt x="1197" y="16395"/>
                    <a:pt x="3057" y="18468"/>
                    <a:pt x="6156" y="18468"/>
                  </a:cubicBezTo>
                  <a:cubicBezTo>
                    <a:pt x="9426" y="18468"/>
                    <a:pt x="12183" y="16544"/>
                    <a:pt x="12183" y="11842"/>
                  </a:cubicBezTo>
                  <a:lnTo>
                    <a:pt x="12183" y="428"/>
                  </a:lnTo>
                  <a:lnTo>
                    <a:pt x="9554" y="428"/>
                  </a:lnTo>
                  <a:lnTo>
                    <a:pt x="9554" y="1433"/>
                  </a:lnTo>
                  <a:lnTo>
                    <a:pt x="9447" y="1433"/>
                  </a:lnTo>
                  <a:cubicBezTo>
                    <a:pt x="8828" y="685"/>
                    <a:pt x="7631" y="1"/>
                    <a:pt x="6092"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7"/>
            <p:cNvSpPr/>
            <p:nvPr/>
          </p:nvSpPr>
          <p:spPr>
            <a:xfrm>
              <a:off x="2621325" y="2384850"/>
              <a:ext cx="70025" cy="468100"/>
            </a:xfrm>
            <a:custGeom>
              <a:avLst/>
              <a:gdLst/>
              <a:ahLst/>
              <a:cxnLst/>
              <a:rect l="l" t="t" r="r" b="b"/>
              <a:pathLst>
                <a:path w="2801" h="18724" extrusionOk="0">
                  <a:moveTo>
                    <a:pt x="0" y="0"/>
                  </a:moveTo>
                  <a:lnTo>
                    <a:pt x="0" y="18724"/>
                  </a:lnTo>
                  <a:lnTo>
                    <a:pt x="2800" y="18724"/>
                  </a:lnTo>
                  <a:lnTo>
                    <a:pt x="2800" y="0"/>
                  </a:lnTo>
                  <a:close/>
                </a:path>
              </a:pathLst>
            </a:cu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7"/>
            <p:cNvSpPr/>
            <p:nvPr/>
          </p:nvSpPr>
          <p:spPr>
            <a:xfrm>
              <a:off x="2721775" y="2544075"/>
              <a:ext cx="293925" cy="318500"/>
            </a:xfrm>
            <a:custGeom>
              <a:avLst/>
              <a:gdLst/>
              <a:ahLst/>
              <a:cxnLst/>
              <a:rect l="l" t="t" r="r" b="b"/>
              <a:pathLst>
                <a:path w="11757" h="12740" extrusionOk="0">
                  <a:moveTo>
                    <a:pt x="6114" y="2459"/>
                  </a:moveTo>
                  <a:cubicBezTo>
                    <a:pt x="7225" y="2459"/>
                    <a:pt x="8166" y="3014"/>
                    <a:pt x="8465" y="3827"/>
                  </a:cubicBezTo>
                  <a:lnTo>
                    <a:pt x="2779" y="6178"/>
                  </a:lnTo>
                  <a:cubicBezTo>
                    <a:pt x="2715" y="3720"/>
                    <a:pt x="4682" y="2459"/>
                    <a:pt x="6114" y="2459"/>
                  </a:cubicBezTo>
                  <a:close/>
                  <a:moveTo>
                    <a:pt x="6007" y="1"/>
                  </a:moveTo>
                  <a:cubicBezTo>
                    <a:pt x="2737" y="1"/>
                    <a:pt x="1" y="2587"/>
                    <a:pt x="1" y="6370"/>
                  </a:cubicBezTo>
                  <a:cubicBezTo>
                    <a:pt x="1" y="9940"/>
                    <a:pt x="2715" y="12740"/>
                    <a:pt x="6327" y="12740"/>
                  </a:cubicBezTo>
                  <a:cubicBezTo>
                    <a:pt x="9256" y="12740"/>
                    <a:pt x="10944" y="10966"/>
                    <a:pt x="11628" y="9918"/>
                  </a:cubicBezTo>
                  <a:lnTo>
                    <a:pt x="9469" y="8486"/>
                  </a:lnTo>
                  <a:cubicBezTo>
                    <a:pt x="8743" y="9533"/>
                    <a:pt x="7759" y="10239"/>
                    <a:pt x="6327" y="10239"/>
                  </a:cubicBezTo>
                  <a:cubicBezTo>
                    <a:pt x="4895" y="10239"/>
                    <a:pt x="3891" y="9576"/>
                    <a:pt x="3228" y="8315"/>
                  </a:cubicBezTo>
                  <a:lnTo>
                    <a:pt x="11756" y="4788"/>
                  </a:lnTo>
                  <a:lnTo>
                    <a:pt x="11457" y="4062"/>
                  </a:lnTo>
                  <a:cubicBezTo>
                    <a:pt x="10944" y="2630"/>
                    <a:pt x="9320" y="1"/>
                    <a:pt x="6007"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7"/>
            <p:cNvSpPr/>
            <p:nvPr/>
          </p:nvSpPr>
          <p:spPr>
            <a:xfrm>
              <a:off x="3193625" y="2414225"/>
              <a:ext cx="206800" cy="438725"/>
            </a:xfrm>
            <a:custGeom>
              <a:avLst/>
              <a:gdLst/>
              <a:ahLst/>
              <a:cxnLst/>
              <a:rect l="l" t="t" r="r" b="b"/>
              <a:pathLst>
                <a:path w="8272" h="17549" extrusionOk="0">
                  <a:moveTo>
                    <a:pt x="6476" y="1"/>
                  </a:moveTo>
                  <a:cubicBezTo>
                    <a:pt x="5215" y="1"/>
                    <a:pt x="4189" y="386"/>
                    <a:pt x="3398" y="1112"/>
                  </a:cubicBezTo>
                  <a:cubicBezTo>
                    <a:pt x="2629" y="1839"/>
                    <a:pt x="2244" y="2822"/>
                    <a:pt x="2244" y="4040"/>
                  </a:cubicBezTo>
                  <a:lnTo>
                    <a:pt x="2244" y="5622"/>
                  </a:lnTo>
                  <a:lnTo>
                    <a:pt x="0" y="5622"/>
                  </a:lnTo>
                  <a:lnTo>
                    <a:pt x="0" y="7653"/>
                  </a:lnTo>
                  <a:lnTo>
                    <a:pt x="2244" y="7653"/>
                  </a:lnTo>
                  <a:lnTo>
                    <a:pt x="2244" y="17549"/>
                  </a:lnTo>
                  <a:lnTo>
                    <a:pt x="4467" y="17549"/>
                  </a:lnTo>
                  <a:lnTo>
                    <a:pt x="4467" y="7653"/>
                  </a:lnTo>
                  <a:lnTo>
                    <a:pt x="7588" y="7653"/>
                  </a:lnTo>
                  <a:lnTo>
                    <a:pt x="7588" y="5622"/>
                  </a:lnTo>
                  <a:lnTo>
                    <a:pt x="4467" y="5622"/>
                  </a:lnTo>
                  <a:lnTo>
                    <a:pt x="4467" y="4105"/>
                  </a:lnTo>
                  <a:cubicBezTo>
                    <a:pt x="4467" y="3442"/>
                    <a:pt x="4660" y="2929"/>
                    <a:pt x="5044" y="2587"/>
                  </a:cubicBezTo>
                  <a:cubicBezTo>
                    <a:pt x="5408" y="2224"/>
                    <a:pt x="5899" y="2053"/>
                    <a:pt x="6476" y="2053"/>
                  </a:cubicBezTo>
                  <a:cubicBezTo>
                    <a:pt x="6904" y="2053"/>
                    <a:pt x="7246" y="2117"/>
                    <a:pt x="7502" y="2245"/>
                  </a:cubicBezTo>
                  <a:lnTo>
                    <a:pt x="8272" y="321"/>
                  </a:lnTo>
                  <a:cubicBezTo>
                    <a:pt x="7780" y="108"/>
                    <a:pt x="7182" y="1"/>
                    <a:pt x="647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7"/>
            <p:cNvSpPr/>
            <p:nvPr/>
          </p:nvSpPr>
          <p:spPr>
            <a:xfrm>
              <a:off x="3397200" y="2544625"/>
              <a:ext cx="307275" cy="318475"/>
            </a:xfrm>
            <a:custGeom>
              <a:avLst/>
              <a:gdLst/>
              <a:ahLst/>
              <a:cxnLst/>
              <a:rect l="l" t="t" r="r" b="b"/>
              <a:pathLst>
                <a:path w="12291" h="12739" extrusionOk="0">
                  <a:moveTo>
                    <a:pt x="6156" y="2052"/>
                  </a:moveTo>
                  <a:cubicBezTo>
                    <a:pt x="7204" y="2052"/>
                    <a:pt x="8123" y="2458"/>
                    <a:pt x="8892" y="3227"/>
                  </a:cubicBezTo>
                  <a:cubicBezTo>
                    <a:pt x="9662" y="4018"/>
                    <a:pt x="10046" y="5066"/>
                    <a:pt x="10046" y="6369"/>
                  </a:cubicBezTo>
                  <a:cubicBezTo>
                    <a:pt x="10046" y="7673"/>
                    <a:pt x="9662" y="8721"/>
                    <a:pt x="8892" y="9511"/>
                  </a:cubicBezTo>
                  <a:cubicBezTo>
                    <a:pt x="8123" y="10281"/>
                    <a:pt x="7204" y="10687"/>
                    <a:pt x="6156" y="10687"/>
                  </a:cubicBezTo>
                  <a:cubicBezTo>
                    <a:pt x="5088" y="10687"/>
                    <a:pt x="4168" y="10281"/>
                    <a:pt x="3399" y="9511"/>
                  </a:cubicBezTo>
                  <a:cubicBezTo>
                    <a:pt x="2630" y="8721"/>
                    <a:pt x="2245" y="7673"/>
                    <a:pt x="2245" y="6369"/>
                  </a:cubicBezTo>
                  <a:cubicBezTo>
                    <a:pt x="2245" y="5066"/>
                    <a:pt x="2630" y="4018"/>
                    <a:pt x="3399" y="3227"/>
                  </a:cubicBezTo>
                  <a:cubicBezTo>
                    <a:pt x="4168" y="2458"/>
                    <a:pt x="5088" y="2052"/>
                    <a:pt x="6156" y="2052"/>
                  </a:cubicBezTo>
                  <a:close/>
                  <a:moveTo>
                    <a:pt x="6156" y="0"/>
                  </a:moveTo>
                  <a:cubicBezTo>
                    <a:pt x="4361" y="0"/>
                    <a:pt x="2886" y="620"/>
                    <a:pt x="1732" y="1817"/>
                  </a:cubicBezTo>
                  <a:cubicBezTo>
                    <a:pt x="578" y="3035"/>
                    <a:pt x="1" y="4553"/>
                    <a:pt x="1" y="6369"/>
                  </a:cubicBezTo>
                  <a:cubicBezTo>
                    <a:pt x="1" y="8186"/>
                    <a:pt x="578" y="9704"/>
                    <a:pt x="1732" y="10922"/>
                  </a:cubicBezTo>
                  <a:cubicBezTo>
                    <a:pt x="2886" y="12119"/>
                    <a:pt x="4361" y="12739"/>
                    <a:pt x="6156" y="12739"/>
                  </a:cubicBezTo>
                  <a:cubicBezTo>
                    <a:pt x="7930" y="12739"/>
                    <a:pt x="9405" y="12119"/>
                    <a:pt x="10559" y="10922"/>
                  </a:cubicBezTo>
                  <a:cubicBezTo>
                    <a:pt x="11714" y="9704"/>
                    <a:pt x="12291" y="8186"/>
                    <a:pt x="12291" y="6369"/>
                  </a:cubicBezTo>
                  <a:cubicBezTo>
                    <a:pt x="12291" y="4553"/>
                    <a:pt x="11714" y="3035"/>
                    <a:pt x="10559" y="1817"/>
                  </a:cubicBezTo>
                  <a:cubicBezTo>
                    <a:pt x="9405" y="620"/>
                    <a:pt x="7930" y="0"/>
                    <a:pt x="6156"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7"/>
            <p:cNvSpPr/>
            <p:nvPr/>
          </p:nvSpPr>
          <p:spPr>
            <a:xfrm>
              <a:off x="3745075" y="2547275"/>
              <a:ext cx="184375" cy="305675"/>
            </a:xfrm>
            <a:custGeom>
              <a:avLst/>
              <a:gdLst/>
              <a:ahLst/>
              <a:cxnLst/>
              <a:rect l="l" t="t" r="r" b="b"/>
              <a:pathLst>
                <a:path w="7375" h="12227" extrusionOk="0">
                  <a:moveTo>
                    <a:pt x="5686" y="1"/>
                  </a:moveTo>
                  <a:cubicBezTo>
                    <a:pt x="5023" y="1"/>
                    <a:pt x="4339" y="215"/>
                    <a:pt x="3634" y="642"/>
                  </a:cubicBezTo>
                  <a:cubicBezTo>
                    <a:pt x="2928" y="1048"/>
                    <a:pt x="2458" y="1604"/>
                    <a:pt x="2223" y="2245"/>
                  </a:cubicBezTo>
                  <a:lnTo>
                    <a:pt x="2137" y="2245"/>
                  </a:lnTo>
                  <a:lnTo>
                    <a:pt x="2137" y="300"/>
                  </a:lnTo>
                  <a:lnTo>
                    <a:pt x="0" y="300"/>
                  </a:lnTo>
                  <a:lnTo>
                    <a:pt x="0" y="12227"/>
                  </a:lnTo>
                  <a:lnTo>
                    <a:pt x="2223" y="12227"/>
                  </a:lnTo>
                  <a:lnTo>
                    <a:pt x="2223" y="5708"/>
                  </a:lnTo>
                  <a:cubicBezTo>
                    <a:pt x="2223" y="4660"/>
                    <a:pt x="2544" y="3827"/>
                    <a:pt x="3163" y="3186"/>
                  </a:cubicBezTo>
                  <a:cubicBezTo>
                    <a:pt x="3805" y="2544"/>
                    <a:pt x="4510" y="2224"/>
                    <a:pt x="5322" y="2224"/>
                  </a:cubicBezTo>
                  <a:cubicBezTo>
                    <a:pt x="5835" y="2224"/>
                    <a:pt x="6220" y="2267"/>
                    <a:pt x="6519" y="2395"/>
                  </a:cubicBezTo>
                  <a:lnTo>
                    <a:pt x="7374" y="300"/>
                  </a:lnTo>
                  <a:cubicBezTo>
                    <a:pt x="6925" y="108"/>
                    <a:pt x="6348" y="1"/>
                    <a:pt x="568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7"/>
            <p:cNvSpPr/>
            <p:nvPr/>
          </p:nvSpPr>
          <p:spPr>
            <a:xfrm>
              <a:off x="4109500" y="2416900"/>
              <a:ext cx="254900" cy="436050"/>
            </a:xfrm>
            <a:custGeom>
              <a:avLst/>
              <a:gdLst/>
              <a:ahLst/>
              <a:cxnLst/>
              <a:rect l="l" t="t" r="r" b="b"/>
              <a:pathLst>
                <a:path w="10196" h="17442" extrusionOk="0">
                  <a:moveTo>
                    <a:pt x="0" y="1"/>
                  </a:moveTo>
                  <a:lnTo>
                    <a:pt x="0" y="17442"/>
                  </a:lnTo>
                  <a:lnTo>
                    <a:pt x="10196" y="17442"/>
                  </a:lnTo>
                  <a:lnTo>
                    <a:pt x="10196" y="15304"/>
                  </a:lnTo>
                  <a:lnTo>
                    <a:pt x="2244" y="15304"/>
                  </a:lnTo>
                  <a:lnTo>
                    <a:pt x="2244" y="9769"/>
                  </a:lnTo>
                  <a:lnTo>
                    <a:pt x="9426" y="9769"/>
                  </a:lnTo>
                  <a:lnTo>
                    <a:pt x="9426" y="7674"/>
                  </a:lnTo>
                  <a:lnTo>
                    <a:pt x="2244" y="7674"/>
                  </a:lnTo>
                  <a:lnTo>
                    <a:pt x="2244" y="2138"/>
                  </a:lnTo>
                  <a:lnTo>
                    <a:pt x="10196" y="2138"/>
                  </a:lnTo>
                  <a:lnTo>
                    <a:pt x="10196"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7"/>
            <p:cNvSpPr/>
            <p:nvPr/>
          </p:nvSpPr>
          <p:spPr>
            <a:xfrm>
              <a:off x="4388425" y="2416900"/>
              <a:ext cx="299800" cy="446200"/>
            </a:xfrm>
            <a:custGeom>
              <a:avLst/>
              <a:gdLst/>
              <a:ahLst/>
              <a:cxnLst/>
              <a:rect l="l" t="t" r="r" b="b"/>
              <a:pathLst>
                <a:path w="11992" h="17848" extrusionOk="0">
                  <a:moveTo>
                    <a:pt x="6049" y="7161"/>
                  </a:moveTo>
                  <a:cubicBezTo>
                    <a:pt x="7097" y="7161"/>
                    <a:pt x="7994" y="7546"/>
                    <a:pt x="8742" y="8336"/>
                  </a:cubicBezTo>
                  <a:cubicBezTo>
                    <a:pt x="9469" y="9106"/>
                    <a:pt x="9854" y="10153"/>
                    <a:pt x="9854" y="11478"/>
                  </a:cubicBezTo>
                  <a:cubicBezTo>
                    <a:pt x="9854" y="12804"/>
                    <a:pt x="9469" y="13851"/>
                    <a:pt x="8742" y="14620"/>
                  </a:cubicBezTo>
                  <a:cubicBezTo>
                    <a:pt x="7994" y="15411"/>
                    <a:pt x="7097" y="15796"/>
                    <a:pt x="6049" y="15796"/>
                  </a:cubicBezTo>
                  <a:cubicBezTo>
                    <a:pt x="5002" y="15796"/>
                    <a:pt x="4104" y="15390"/>
                    <a:pt x="3356" y="14620"/>
                  </a:cubicBezTo>
                  <a:cubicBezTo>
                    <a:pt x="2608" y="13830"/>
                    <a:pt x="2245" y="12782"/>
                    <a:pt x="2245" y="11478"/>
                  </a:cubicBezTo>
                  <a:cubicBezTo>
                    <a:pt x="2245" y="10175"/>
                    <a:pt x="2608" y="9127"/>
                    <a:pt x="3356" y="8358"/>
                  </a:cubicBezTo>
                  <a:cubicBezTo>
                    <a:pt x="4104" y="7567"/>
                    <a:pt x="5002" y="7161"/>
                    <a:pt x="6049" y="7161"/>
                  </a:cubicBezTo>
                  <a:close/>
                  <a:moveTo>
                    <a:pt x="9747" y="1"/>
                  </a:moveTo>
                  <a:lnTo>
                    <a:pt x="9747" y="5515"/>
                  </a:lnTo>
                  <a:lnTo>
                    <a:pt x="9854" y="7161"/>
                  </a:lnTo>
                  <a:lnTo>
                    <a:pt x="9747" y="7161"/>
                  </a:lnTo>
                  <a:cubicBezTo>
                    <a:pt x="9384" y="6584"/>
                    <a:pt x="8849" y="6092"/>
                    <a:pt x="8123" y="5707"/>
                  </a:cubicBezTo>
                  <a:cubicBezTo>
                    <a:pt x="7396" y="5323"/>
                    <a:pt x="6584" y="5109"/>
                    <a:pt x="5686" y="5109"/>
                  </a:cubicBezTo>
                  <a:cubicBezTo>
                    <a:pt x="4126" y="5109"/>
                    <a:pt x="2800" y="5729"/>
                    <a:pt x="1689" y="6947"/>
                  </a:cubicBezTo>
                  <a:cubicBezTo>
                    <a:pt x="556" y="8166"/>
                    <a:pt x="0" y="9683"/>
                    <a:pt x="0" y="11478"/>
                  </a:cubicBezTo>
                  <a:cubicBezTo>
                    <a:pt x="0" y="13274"/>
                    <a:pt x="556" y="14791"/>
                    <a:pt x="1689" y="16010"/>
                  </a:cubicBezTo>
                  <a:cubicBezTo>
                    <a:pt x="2800" y="17228"/>
                    <a:pt x="4126" y="17848"/>
                    <a:pt x="5686" y="17848"/>
                  </a:cubicBezTo>
                  <a:cubicBezTo>
                    <a:pt x="6584" y="17848"/>
                    <a:pt x="7396" y="17634"/>
                    <a:pt x="8123" y="17249"/>
                  </a:cubicBezTo>
                  <a:cubicBezTo>
                    <a:pt x="8849" y="16865"/>
                    <a:pt x="9384" y="16373"/>
                    <a:pt x="9747" y="15796"/>
                  </a:cubicBezTo>
                  <a:lnTo>
                    <a:pt x="9854" y="15796"/>
                  </a:lnTo>
                  <a:lnTo>
                    <a:pt x="9854" y="17442"/>
                  </a:lnTo>
                  <a:lnTo>
                    <a:pt x="11991" y="17442"/>
                  </a:lnTo>
                  <a:lnTo>
                    <a:pt x="11991"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7"/>
            <p:cNvSpPr/>
            <p:nvPr/>
          </p:nvSpPr>
          <p:spPr>
            <a:xfrm>
              <a:off x="4743225" y="2554775"/>
              <a:ext cx="264525" cy="308325"/>
            </a:xfrm>
            <a:custGeom>
              <a:avLst/>
              <a:gdLst/>
              <a:ahLst/>
              <a:cxnLst/>
              <a:rect l="l" t="t" r="r" b="b"/>
              <a:pathLst>
                <a:path w="10581" h="12333" extrusionOk="0">
                  <a:moveTo>
                    <a:pt x="1" y="0"/>
                  </a:moveTo>
                  <a:lnTo>
                    <a:pt x="1" y="7310"/>
                  </a:lnTo>
                  <a:cubicBezTo>
                    <a:pt x="1" y="8828"/>
                    <a:pt x="386" y="10046"/>
                    <a:pt x="1155" y="10965"/>
                  </a:cubicBezTo>
                  <a:cubicBezTo>
                    <a:pt x="1924" y="11863"/>
                    <a:pt x="3057" y="12333"/>
                    <a:pt x="4554" y="12333"/>
                  </a:cubicBezTo>
                  <a:cubicBezTo>
                    <a:pt x="5344" y="12333"/>
                    <a:pt x="6071" y="12119"/>
                    <a:pt x="6776" y="11734"/>
                  </a:cubicBezTo>
                  <a:cubicBezTo>
                    <a:pt x="7482" y="11328"/>
                    <a:pt x="7995" y="10837"/>
                    <a:pt x="8337" y="10281"/>
                  </a:cubicBezTo>
                  <a:lnTo>
                    <a:pt x="8422" y="10281"/>
                  </a:lnTo>
                  <a:lnTo>
                    <a:pt x="8422" y="11927"/>
                  </a:lnTo>
                  <a:lnTo>
                    <a:pt x="10581" y="11927"/>
                  </a:lnTo>
                  <a:lnTo>
                    <a:pt x="10581" y="0"/>
                  </a:lnTo>
                  <a:lnTo>
                    <a:pt x="8337" y="0"/>
                  </a:lnTo>
                  <a:lnTo>
                    <a:pt x="8337" y="6583"/>
                  </a:lnTo>
                  <a:cubicBezTo>
                    <a:pt x="8337" y="7545"/>
                    <a:pt x="8037" y="8400"/>
                    <a:pt x="7460" y="9148"/>
                  </a:cubicBezTo>
                  <a:cubicBezTo>
                    <a:pt x="6862" y="9896"/>
                    <a:pt x="6114" y="10281"/>
                    <a:pt x="5195" y="10281"/>
                  </a:cubicBezTo>
                  <a:cubicBezTo>
                    <a:pt x="3228" y="10281"/>
                    <a:pt x="2245" y="9170"/>
                    <a:pt x="2245" y="6947"/>
                  </a:cubicBezTo>
                  <a:lnTo>
                    <a:pt x="2245"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7"/>
            <p:cNvSpPr/>
            <p:nvPr/>
          </p:nvSpPr>
          <p:spPr>
            <a:xfrm>
              <a:off x="5048350" y="2544625"/>
              <a:ext cx="286425" cy="318475"/>
            </a:xfrm>
            <a:custGeom>
              <a:avLst/>
              <a:gdLst/>
              <a:ahLst/>
              <a:cxnLst/>
              <a:rect l="l" t="t" r="r" b="b"/>
              <a:pathLst>
                <a:path w="11457" h="12739" extrusionOk="0">
                  <a:moveTo>
                    <a:pt x="6135" y="0"/>
                  </a:moveTo>
                  <a:cubicBezTo>
                    <a:pt x="4361" y="0"/>
                    <a:pt x="2886" y="620"/>
                    <a:pt x="1732" y="1817"/>
                  </a:cubicBezTo>
                  <a:cubicBezTo>
                    <a:pt x="578" y="3035"/>
                    <a:pt x="0" y="4553"/>
                    <a:pt x="0" y="6369"/>
                  </a:cubicBezTo>
                  <a:cubicBezTo>
                    <a:pt x="0" y="8186"/>
                    <a:pt x="578" y="9704"/>
                    <a:pt x="1732" y="10922"/>
                  </a:cubicBezTo>
                  <a:cubicBezTo>
                    <a:pt x="2886" y="12119"/>
                    <a:pt x="4361" y="12739"/>
                    <a:pt x="6135" y="12739"/>
                  </a:cubicBezTo>
                  <a:cubicBezTo>
                    <a:pt x="7481" y="12739"/>
                    <a:pt x="8593" y="12397"/>
                    <a:pt x="9491" y="11734"/>
                  </a:cubicBezTo>
                  <a:cubicBezTo>
                    <a:pt x="10388" y="11093"/>
                    <a:pt x="11051" y="10260"/>
                    <a:pt x="11457" y="9298"/>
                  </a:cubicBezTo>
                  <a:lnTo>
                    <a:pt x="9448" y="8443"/>
                  </a:lnTo>
                  <a:cubicBezTo>
                    <a:pt x="8828" y="9939"/>
                    <a:pt x="7674" y="10687"/>
                    <a:pt x="5985" y="10687"/>
                  </a:cubicBezTo>
                  <a:cubicBezTo>
                    <a:pt x="5002" y="10687"/>
                    <a:pt x="4126" y="10281"/>
                    <a:pt x="3378" y="9469"/>
                  </a:cubicBezTo>
                  <a:cubicBezTo>
                    <a:pt x="2629" y="8656"/>
                    <a:pt x="2245" y="7631"/>
                    <a:pt x="2245" y="6369"/>
                  </a:cubicBezTo>
                  <a:cubicBezTo>
                    <a:pt x="2245" y="5108"/>
                    <a:pt x="2629" y="4082"/>
                    <a:pt x="3378" y="3270"/>
                  </a:cubicBezTo>
                  <a:cubicBezTo>
                    <a:pt x="4126" y="2458"/>
                    <a:pt x="5002" y="2052"/>
                    <a:pt x="5985" y="2052"/>
                  </a:cubicBezTo>
                  <a:cubicBezTo>
                    <a:pt x="7610" y="2052"/>
                    <a:pt x="8721" y="2800"/>
                    <a:pt x="9341" y="4296"/>
                  </a:cubicBezTo>
                  <a:lnTo>
                    <a:pt x="11371" y="3441"/>
                  </a:lnTo>
                  <a:cubicBezTo>
                    <a:pt x="10965" y="2458"/>
                    <a:pt x="10324" y="1624"/>
                    <a:pt x="9448" y="983"/>
                  </a:cubicBezTo>
                  <a:cubicBezTo>
                    <a:pt x="8571" y="342"/>
                    <a:pt x="7481" y="0"/>
                    <a:pt x="6135"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7"/>
            <p:cNvSpPr/>
            <p:nvPr/>
          </p:nvSpPr>
          <p:spPr>
            <a:xfrm>
              <a:off x="5358800" y="2544625"/>
              <a:ext cx="265600" cy="318475"/>
            </a:xfrm>
            <a:custGeom>
              <a:avLst/>
              <a:gdLst/>
              <a:ahLst/>
              <a:cxnLst/>
              <a:rect l="l" t="t" r="r" b="b"/>
              <a:pathLst>
                <a:path w="10624" h="12739" extrusionOk="0">
                  <a:moveTo>
                    <a:pt x="5644" y="6412"/>
                  </a:moveTo>
                  <a:cubicBezTo>
                    <a:pt x="6905" y="6412"/>
                    <a:pt x="7845" y="6669"/>
                    <a:pt x="8486" y="7203"/>
                  </a:cubicBezTo>
                  <a:cubicBezTo>
                    <a:pt x="8486" y="8144"/>
                    <a:pt x="8102" y="8956"/>
                    <a:pt x="7353" y="9640"/>
                  </a:cubicBezTo>
                  <a:cubicBezTo>
                    <a:pt x="6605" y="10345"/>
                    <a:pt x="5750" y="10687"/>
                    <a:pt x="4831" y="10687"/>
                  </a:cubicBezTo>
                  <a:cubicBezTo>
                    <a:pt x="4190" y="10687"/>
                    <a:pt x="3613" y="10516"/>
                    <a:pt x="3100" y="10174"/>
                  </a:cubicBezTo>
                  <a:cubicBezTo>
                    <a:pt x="2608" y="9832"/>
                    <a:pt x="2352" y="9362"/>
                    <a:pt x="2352" y="8785"/>
                  </a:cubicBezTo>
                  <a:cubicBezTo>
                    <a:pt x="2352" y="8144"/>
                    <a:pt x="2630" y="7588"/>
                    <a:pt x="3185" y="7118"/>
                  </a:cubicBezTo>
                  <a:cubicBezTo>
                    <a:pt x="3720" y="6647"/>
                    <a:pt x="4553" y="6412"/>
                    <a:pt x="5644" y="6412"/>
                  </a:cubicBezTo>
                  <a:close/>
                  <a:moveTo>
                    <a:pt x="5323" y="0"/>
                  </a:moveTo>
                  <a:cubicBezTo>
                    <a:pt x="3998" y="0"/>
                    <a:pt x="2908" y="321"/>
                    <a:pt x="2095" y="919"/>
                  </a:cubicBezTo>
                  <a:cubicBezTo>
                    <a:pt x="1283" y="1539"/>
                    <a:pt x="749" y="2202"/>
                    <a:pt x="471" y="2907"/>
                  </a:cubicBezTo>
                  <a:lnTo>
                    <a:pt x="2523" y="3783"/>
                  </a:lnTo>
                  <a:cubicBezTo>
                    <a:pt x="2715" y="3249"/>
                    <a:pt x="3079" y="2821"/>
                    <a:pt x="3592" y="2522"/>
                  </a:cubicBezTo>
                  <a:cubicBezTo>
                    <a:pt x="4126" y="2202"/>
                    <a:pt x="4724" y="2052"/>
                    <a:pt x="5366" y="2052"/>
                  </a:cubicBezTo>
                  <a:cubicBezTo>
                    <a:pt x="6242" y="2052"/>
                    <a:pt x="6990" y="2330"/>
                    <a:pt x="7589" y="2843"/>
                  </a:cubicBezTo>
                  <a:cubicBezTo>
                    <a:pt x="8187" y="3377"/>
                    <a:pt x="8486" y="4082"/>
                    <a:pt x="8486" y="4959"/>
                  </a:cubicBezTo>
                  <a:lnTo>
                    <a:pt x="8486" y="5301"/>
                  </a:lnTo>
                  <a:cubicBezTo>
                    <a:pt x="7653" y="4809"/>
                    <a:pt x="6563" y="4574"/>
                    <a:pt x="5237" y="4574"/>
                  </a:cubicBezTo>
                  <a:cubicBezTo>
                    <a:pt x="3763" y="4574"/>
                    <a:pt x="2523" y="4937"/>
                    <a:pt x="1518" y="5686"/>
                  </a:cubicBezTo>
                  <a:cubicBezTo>
                    <a:pt x="514" y="6412"/>
                    <a:pt x="1" y="7438"/>
                    <a:pt x="1" y="8742"/>
                  </a:cubicBezTo>
                  <a:cubicBezTo>
                    <a:pt x="1" y="9939"/>
                    <a:pt x="428" y="10901"/>
                    <a:pt x="1283" y="11627"/>
                  </a:cubicBezTo>
                  <a:cubicBezTo>
                    <a:pt x="2138" y="12354"/>
                    <a:pt x="3207" y="12739"/>
                    <a:pt x="4468" y="12739"/>
                  </a:cubicBezTo>
                  <a:cubicBezTo>
                    <a:pt x="6199" y="12739"/>
                    <a:pt x="7503" y="12055"/>
                    <a:pt x="8401" y="10687"/>
                  </a:cubicBezTo>
                  <a:lnTo>
                    <a:pt x="8486" y="10687"/>
                  </a:lnTo>
                  <a:lnTo>
                    <a:pt x="8486" y="12333"/>
                  </a:lnTo>
                  <a:lnTo>
                    <a:pt x="10624" y="12333"/>
                  </a:lnTo>
                  <a:lnTo>
                    <a:pt x="10624" y="5130"/>
                  </a:lnTo>
                  <a:cubicBezTo>
                    <a:pt x="10624" y="3505"/>
                    <a:pt x="10132" y="2244"/>
                    <a:pt x="9127" y="1347"/>
                  </a:cubicBezTo>
                  <a:cubicBezTo>
                    <a:pt x="8123" y="449"/>
                    <a:pt x="6840" y="0"/>
                    <a:pt x="5323"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7"/>
            <p:cNvSpPr/>
            <p:nvPr/>
          </p:nvSpPr>
          <p:spPr>
            <a:xfrm>
              <a:off x="5648425" y="2463400"/>
              <a:ext cx="194000" cy="394375"/>
            </a:xfrm>
            <a:custGeom>
              <a:avLst/>
              <a:gdLst/>
              <a:ahLst/>
              <a:cxnLst/>
              <a:rect l="l" t="t" r="r" b="b"/>
              <a:pathLst>
                <a:path w="7760" h="15775" extrusionOk="0">
                  <a:moveTo>
                    <a:pt x="2095" y="0"/>
                  </a:moveTo>
                  <a:lnTo>
                    <a:pt x="2095" y="3655"/>
                  </a:lnTo>
                  <a:lnTo>
                    <a:pt x="1" y="3655"/>
                  </a:lnTo>
                  <a:lnTo>
                    <a:pt x="1" y="5686"/>
                  </a:lnTo>
                  <a:lnTo>
                    <a:pt x="2095" y="5686"/>
                  </a:lnTo>
                  <a:lnTo>
                    <a:pt x="2095" y="11948"/>
                  </a:lnTo>
                  <a:cubicBezTo>
                    <a:pt x="2095" y="13167"/>
                    <a:pt x="2437" y="14128"/>
                    <a:pt x="3078" y="14791"/>
                  </a:cubicBezTo>
                  <a:cubicBezTo>
                    <a:pt x="3741" y="15454"/>
                    <a:pt x="4703" y="15774"/>
                    <a:pt x="5943" y="15774"/>
                  </a:cubicBezTo>
                  <a:cubicBezTo>
                    <a:pt x="6669" y="15774"/>
                    <a:pt x="7268" y="15667"/>
                    <a:pt x="7759" y="15475"/>
                  </a:cubicBezTo>
                  <a:lnTo>
                    <a:pt x="6968" y="13551"/>
                  </a:lnTo>
                  <a:cubicBezTo>
                    <a:pt x="6691" y="13680"/>
                    <a:pt x="6349" y="13744"/>
                    <a:pt x="5943" y="13744"/>
                  </a:cubicBezTo>
                  <a:cubicBezTo>
                    <a:pt x="4874" y="13744"/>
                    <a:pt x="4339" y="13081"/>
                    <a:pt x="4339" y="11777"/>
                  </a:cubicBezTo>
                  <a:lnTo>
                    <a:pt x="4339" y="5686"/>
                  </a:lnTo>
                  <a:lnTo>
                    <a:pt x="7268" y="5686"/>
                  </a:lnTo>
                  <a:lnTo>
                    <a:pt x="7268" y="3655"/>
                  </a:lnTo>
                  <a:lnTo>
                    <a:pt x="4339" y="3655"/>
                  </a:lnTo>
                  <a:lnTo>
                    <a:pt x="4339"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7"/>
            <p:cNvSpPr/>
            <p:nvPr/>
          </p:nvSpPr>
          <p:spPr>
            <a:xfrm>
              <a:off x="5861100" y="2412100"/>
              <a:ext cx="79100" cy="440850"/>
            </a:xfrm>
            <a:custGeom>
              <a:avLst/>
              <a:gdLst/>
              <a:ahLst/>
              <a:cxnLst/>
              <a:rect l="l" t="t" r="r" b="b"/>
              <a:pathLst>
                <a:path w="3164" h="17634" extrusionOk="0">
                  <a:moveTo>
                    <a:pt x="1582" y="0"/>
                  </a:moveTo>
                  <a:cubicBezTo>
                    <a:pt x="1155" y="0"/>
                    <a:pt x="770" y="150"/>
                    <a:pt x="471" y="471"/>
                  </a:cubicBezTo>
                  <a:cubicBezTo>
                    <a:pt x="150" y="770"/>
                    <a:pt x="0" y="1133"/>
                    <a:pt x="0" y="1582"/>
                  </a:cubicBezTo>
                  <a:cubicBezTo>
                    <a:pt x="0" y="2031"/>
                    <a:pt x="150" y="2394"/>
                    <a:pt x="471" y="2693"/>
                  </a:cubicBezTo>
                  <a:cubicBezTo>
                    <a:pt x="770" y="3014"/>
                    <a:pt x="1155" y="3164"/>
                    <a:pt x="1582" y="3164"/>
                  </a:cubicBezTo>
                  <a:cubicBezTo>
                    <a:pt x="2031" y="3164"/>
                    <a:pt x="2394" y="3014"/>
                    <a:pt x="2715" y="2693"/>
                  </a:cubicBezTo>
                  <a:cubicBezTo>
                    <a:pt x="3014" y="2394"/>
                    <a:pt x="3164" y="2031"/>
                    <a:pt x="3164" y="1582"/>
                  </a:cubicBezTo>
                  <a:cubicBezTo>
                    <a:pt x="3164" y="1133"/>
                    <a:pt x="3014" y="770"/>
                    <a:pt x="2715" y="471"/>
                  </a:cubicBezTo>
                  <a:cubicBezTo>
                    <a:pt x="2394" y="150"/>
                    <a:pt x="2031" y="0"/>
                    <a:pt x="1582" y="0"/>
                  </a:cubicBezTo>
                  <a:close/>
                  <a:moveTo>
                    <a:pt x="471" y="5707"/>
                  </a:moveTo>
                  <a:lnTo>
                    <a:pt x="471" y="17634"/>
                  </a:lnTo>
                  <a:lnTo>
                    <a:pt x="2715" y="17634"/>
                  </a:lnTo>
                  <a:lnTo>
                    <a:pt x="2715" y="5707"/>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7"/>
            <p:cNvSpPr/>
            <p:nvPr/>
          </p:nvSpPr>
          <p:spPr>
            <a:xfrm>
              <a:off x="5970650" y="2544625"/>
              <a:ext cx="306725" cy="318475"/>
            </a:xfrm>
            <a:custGeom>
              <a:avLst/>
              <a:gdLst/>
              <a:ahLst/>
              <a:cxnLst/>
              <a:rect l="l" t="t" r="r" b="b"/>
              <a:pathLst>
                <a:path w="12269" h="12739" extrusionOk="0">
                  <a:moveTo>
                    <a:pt x="6134" y="2052"/>
                  </a:moveTo>
                  <a:cubicBezTo>
                    <a:pt x="7182" y="2052"/>
                    <a:pt x="8101" y="2458"/>
                    <a:pt x="8870" y="3227"/>
                  </a:cubicBezTo>
                  <a:cubicBezTo>
                    <a:pt x="9640" y="4018"/>
                    <a:pt x="10025" y="5066"/>
                    <a:pt x="10025" y="6369"/>
                  </a:cubicBezTo>
                  <a:cubicBezTo>
                    <a:pt x="10025" y="7673"/>
                    <a:pt x="9640" y="8721"/>
                    <a:pt x="8870" y="9511"/>
                  </a:cubicBezTo>
                  <a:cubicBezTo>
                    <a:pt x="8101" y="10281"/>
                    <a:pt x="7182" y="10687"/>
                    <a:pt x="6134" y="10687"/>
                  </a:cubicBezTo>
                  <a:cubicBezTo>
                    <a:pt x="5087" y="10687"/>
                    <a:pt x="4168" y="10281"/>
                    <a:pt x="3399" y="9511"/>
                  </a:cubicBezTo>
                  <a:cubicBezTo>
                    <a:pt x="2629" y="8721"/>
                    <a:pt x="2244" y="7673"/>
                    <a:pt x="2244" y="6369"/>
                  </a:cubicBezTo>
                  <a:cubicBezTo>
                    <a:pt x="2244" y="5066"/>
                    <a:pt x="2629" y="4018"/>
                    <a:pt x="3399" y="3227"/>
                  </a:cubicBezTo>
                  <a:cubicBezTo>
                    <a:pt x="4168" y="2458"/>
                    <a:pt x="5087" y="2052"/>
                    <a:pt x="6134" y="2052"/>
                  </a:cubicBezTo>
                  <a:close/>
                  <a:moveTo>
                    <a:pt x="6134" y="0"/>
                  </a:moveTo>
                  <a:cubicBezTo>
                    <a:pt x="4339" y="0"/>
                    <a:pt x="2886" y="620"/>
                    <a:pt x="1731" y="1817"/>
                  </a:cubicBezTo>
                  <a:cubicBezTo>
                    <a:pt x="577" y="3035"/>
                    <a:pt x="0" y="4553"/>
                    <a:pt x="0" y="6369"/>
                  </a:cubicBezTo>
                  <a:cubicBezTo>
                    <a:pt x="0" y="8186"/>
                    <a:pt x="577" y="9704"/>
                    <a:pt x="1731" y="10922"/>
                  </a:cubicBezTo>
                  <a:cubicBezTo>
                    <a:pt x="2886" y="12119"/>
                    <a:pt x="4339" y="12739"/>
                    <a:pt x="6134" y="12739"/>
                  </a:cubicBezTo>
                  <a:cubicBezTo>
                    <a:pt x="7930" y="12739"/>
                    <a:pt x="9383" y="12119"/>
                    <a:pt x="10537" y="10922"/>
                  </a:cubicBezTo>
                  <a:cubicBezTo>
                    <a:pt x="11692" y="9704"/>
                    <a:pt x="12269" y="8186"/>
                    <a:pt x="12269" y="6369"/>
                  </a:cubicBezTo>
                  <a:cubicBezTo>
                    <a:pt x="12269" y="4553"/>
                    <a:pt x="11692" y="3035"/>
                    <a:pt x="10537" y="1817"/>
                  </a:cubicBezTo>
                  <a:cubicBezTo>
                    <a:pt x="9383" y="620"/>
                    <a:pt x="7930" y="0"/>
                    <a:pt x="6134"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7"/>
            <p:cNvSpPr/>
            <p:nvPr/>
          </p:nvSpPr>
          <p:spPr>
            <a:xfrm>
              <a:off x="6317975" y="2544625"/>
              <a:ext cx="264525" cy="308325"/>
            </a:xfrm>
            <a:custGeom>
              <a:avLst/>
              <a:gdLst/>
              <a:ahLst/>
              <a:cxnLst/>
              <a:rect l="l" t="t" r="r" b="b"/>
              <a:pathLst>
                <a:path w="10581" h="12333" extrusionOk="0">
                  <a:moveTo>
                    <a:pt x="6028" y="0"/>
                  </a:moveTo>
                  <a:cubicBezTo>
                    <a:pt x="5215" y="0"/>
                    <a:pt x="4467" y="214"/>
                    <a:pt x="3783" y="598"/>
                  </a:cubicBezTo>
                  <a:cubicBezTo>
                    <a:pt x="3078" y="1005"/>
                    <a:pt x="2565" y="1496"/>
                    <a:pt x="2245" y="2052"/>
                  </a:cubicBezTo>
                  <a:lnTo>
                    <a:pt x="2138" y="2052"/>
                  </a:lnTo>
                  <a:lnTo>
                    <a:pt x="2138" y="406"/>
                  </a:lnTo>
                  <a:lnTo>
                    <a:pt x="0" y="406"/>
                  </a:lnTo>
                  <a:lnTo>
                    <a:pt x="0" y="12333"/>
                  </a:lnTo>
                  <a:lnTo>
                    <a:pt x="2245" y="12333"/>
                  </a:lnTo>
                  <a:lnTo>
                    <a:pt x="2245" y="5728"/>
                  </a:lnTo>
                  <a:cubicBezTo>
                    <a:pt x="2245" y="4766"/>
                    <a:pt x="2544" y="3911"/>
                    <a:pt x="3121" y="3163"/>
                  </a:cubicBezTo>
                  <a:cubicBezTo>
                    <a:pt x="3698" y="2437"/>
                    <a:pt x="4467" y="2052"/>
                    <a:pt x="5386" y="2052"/>
                  </a:cubicBezTo>
                  <a:cubicBezTo>
                    <a:pt x="7353" y="2052"/>
                    <a:pt x="8336" y="3163"/>
                    <a:pt x="8336" y="5365"/>
                  </a:cubicBezTo>
                  <a:lnTo>
                    <a:pt x="8336" y="12333"/>
                  </a:lnTo>
                  <a:lnTo>
                    <a:pt x="10580" y="12333"/>
                  </a:lnTo>
                  <a:lnTo>
                    <a:pt x="10580" y="5023"/>
                  </a:lnTo>
                  <a:cubicBezTo>
                    <a:pt x="10580" y="3505"/>
                    <a:pt x="10196" y="2287"/>
                    <a:pt x="9405" y="1368"/>
                  </a:cubicBezTo>
                  <a:cubicBezTo>
                    <a:pt x="8635" y="470"/>
                    <a:pt x="7503" y="0"/>
                    <a:pt x="6028"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Green: Blank">
  <p:cSld name="TITLE_2_3_4_1_2">
    <p:spTree>
      <p:nvGrpSpPr>
        <p:cNvPr id="1" name="Shape 502"/>
        <p:cNvGrpSpPr/>
        <p:nvPr/>
      </p:nvGrpSpPr>
      <p:grpSpPr>
        <a:xfrm>
          <a:off x="0" y="0"/>
          <a:ext cx="0" cy="0"/>
          <a:chOff x="0" y="0"/>
          <a:chExt cx="0" cy="0"/>
        </a:xfrm>
      </p:grpSpPr>
      <p:sp>
        <p:nvSpPr>
          <p:cNvPr id="503" name="Google Shape;503;p48"/>
          <p:cNvSpPr/>
          <p:nvPr/>
        </p:nvSpPr>
        <p:spPr>
          <a:xfrm>
            <a:off x="-2409" y="235375"/>
            <a:ext cx="35400" cy="4672800"/>
          </a:xfrm>
          <a:prstGeom prst="rect">
            <a:avLst/>
          </a:prstGeom>
          <a:solidFill>
            <a:srgbClr val="FBBC05"/>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grpSp>
        <p:nvGrpSpPr>
          <p:cNvPr id="504" name="Google Shape;504;p48"/>
          <p:cNvGrpSpPr/>
          <p:nvPr/>
        </p:nvGrpSpPr>
        <p:grpSpPr>
          <a:xfrm>
            <a:off x="470195" y="4827182"/>
            <a:ext cx="1155809" cy="133875"/>
            <a:chOff x="1078650" y="2368275"/>
            <a:chExt cx="5503850" cy="637500"/>
          </a:xfrm>
        </p:grpSpPr>
        <p:sp>
          <p:nvSpPr>
            <p:cNvPr id="505" name="Google Shape;505;p48"/>
            <p:cNvSpPr/>
            <p:nvPr/>
          </p:nvSpPr>
          <p:spPr>
            <a:xfrm>
              <a:off x="1078650" y="2368275"/>
              <a:ext cx="482000" cy="494300"/>
            </a:xfrm>
            <a:custGeom>
              <a:avLst/>
              <a:gdLst/>
              <a:ahLst/>
              <a:cxnLst/>
              <a:rect l="l" t="t" r="r" b="b"/>
              <a:pathLst>
                <a:path w="19280" h="19772" extrusionOk="0">
                  <a:moveTo>
                    <a:pt x="10025" y="1"/>
                  </a:moveTo>
                  <a:cubicBezTo>
                    <a:pt x="4574" y="1"/>
                    <a:pt x="0" y="4425"/>
                    <a:pt x="0" y="9897"/>
                  </a:cubicBezTo>
                  <a:cubicBezTo>
                    <a:pt x="0" y="15347"/>
                    <a:pt x="4574" y="19772"/>
                    <a:pt x="10025" y="19772"/>
                  </a:cubicBezTo>
                  <a:cubicBezTo>
                    <a:pt x="12974" y="19772"/>
                    <a:pt x="15197" y="18810"/>
                    <a:pt x="16929" y="17014"/>
                  </a:cubicBezTo>
                  <a:cubicBezTo>
                    <a:pt x="18724" y="15219"/>
                    <a:pt x="19280" y="12718"/>
                    <a:pt x="19280" y="10688"/>
                  </a:cubicBezTo>
                  <a:cubicBezTo>
                    <a:pt x="19280" y="10068"/>
                    <a:pt x="19216" y="9469"/>
                    <a:pt x="19130" y="8999"/>
                  </a:cubicBezTo>
                  <a:lnTo>
                    <a:pt x="10046" y="8999"/>
                  </a:lnTo>
                  <a:lnTo>
                    <a:pt x="10046" y="11692"/>
                  </a:lnTo>
                  <a:lnTo>
                    <a:pt x="16501" y="11692"/>
                  </a:lnTo>
                  <a:cubicBezTo>
                    <a:pt x="16309" y="13210"/>
                    <a:pt x="15796" y="14321"/>
                    <a:pt x="15026" y="15091"/>
                  </a:cubicBezTo>
                  <a:cubicBezTo>
                    <a:pt x="14086" y="16031"/>
                    <a:pt x="12611" y="17078"/>
                    <a:pt x="10025" y="17078"/>
                  </a:cubicBezTo>
                  <a:cubicBezTo>
                    <a:pt x="6049" y="17078"/>
                    <a:pt x="2929" y="13872"/>
                    <a:pt x="2929" y="9897"/>
                  </a:cubicBezTo>
                  <a:cubicBezTo>
                    <a:pt x="2929" y="5900"/>
                    <a:pt x="6049" y="2694"/>
                    <a:pt x="10025" y="2694"/>
                  </a:cubicBezTo>
                  <a:cubicBezTo>
                    <a:pt x="12184" y="2694"/>
                    <a:pt x="13744" y="3549"/>
                    <a:pt x="14898" y="4617"/>
                  </a:cubicBezTo>
                  <a:lnTo>
                    <a:pt x="16800" y="2715"/>
                  </a:lnTo>
                  <a:cubicBezTo>
                    <a:pt x="15197" y="1176"/>
                    <a:pt x="13039" y="1"/>
                    <a:pt x="10025"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8"/>
            <p:cNvSpPr/>
            <p:nvPr/>
          </p:nvSpPr>
          <p:spPr>
            <a:xfrm>
              <a:off x="1581475" y="2544075"/>
              <a:ext cx="319575" cy="318500"/>
            </a:xfrm>
            <a:custGeom>
              <a:avLst/>
              <a:gdLst/>
              <a:ahLst/>
              <a:cxnLst/>
              <a:rect l="l" t="t" r="r" b="b"/>
              <a:pathLst>
                <a:path w="12783" h="12740" extrusionOk="0">
                  <a:moveTo>
                    <a:pt x="6391" y="2523"/>
                  </a:moveTo>
                  <a:cubicBezTo>
                    <a:pt x="8336" y="2523"/>
                    <a:pt x="9982" y="4083"/>
                    <a:pt x="9982" y="6370"/>
                  </a:cubicBezTo>
                  <a:cubicBezTo>
                    <a:pt x="9982" y="8636"/>
                    <a:pt x="8336"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8"/>
            <p:cNvSpPr/>
            <p:nvPr/>
          </p:nvSpPr>
          <p:spPr>
            <a:xfrm>
              <a:off x="1927200" y="2544075"/>
              <a:ext cx="319575" cy="318500"/>
            </a:xfrm>
            <a:custGeom>
              <a:avLst/>
              <a:gdLst/>
              <a:ahLst/>
              <a:cxnLst/>
              <a:rect l="l" t="t" r="r" b="b"/>
              <a:pathLst>
                <a:path w="12783" h="12740" extrusionOk="0">
                  <a:moveTo>
                    <a:pt x="6391" y="2523"/>
                  </a:moveTo>
                  <a:cubicBezTo>
                    <a:pt x="8315" y="2523"/>
                    <a:pt x="9982" y="4083"/>
                    <a:pt x="9982" y="6370"/>
                  </a:cubicBezTo>
                  <a:cubicBezTo>
                    <a:pt x="9982" y="8636"/>
                    <a:pt x="8315"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FAB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8"/>
            <p:cNvSpPr/>
            <p:nvPr/>
          </p:nvSpPr>
          <p:spPr>
            <a:xfrm>
              <a:off x="2272400" y="2544075"/>
              <a:ext cx="304600" cy="461700"/>
            </a:xfrm>
            <a:custGeom>
              <a:avLst/>
              <a:gdLst/>
              <a:ahLst/>
              <a:cxnLst/>
              <a:rect l="l" t="t" r="r" b="b"/>
              <a:pathLst>
                <a:path w="12184" h="18468" extrusionOk="0">
                  <a:moveTo>
                    <a:pt x="6348" y="2523"/>
                  </a:moveTo>
                  <a:cubicBezTo>
                    <a:pt x="8250" y="2523"/>
                    <a:pt x="9747" y="4147"/>
                    <a:pt x="9747" y="6413"/>
                  </a:cubicBezTo>
                  <a:cubicBezTo>
                    <a:pt x="9747" y="8614"/>
                    <a:pt x="8250" y="10239"/>
                    <a:pt x="6348" y="10239"/>
                  </a:cubicBezTo>
                  <a:cubicBezTo>
                    <a:pt x="4425" y="10239"/>
                    <a:pt x="2800" y="8614"/>
                    <a:pt x="2800" y="6413"/>
                  </a:cubicBezTo>
                  <a:cubicBezTo>
                    <a:pt x="2800" y="4169"/>
                    <a:pt x="4425" y="2523"/>
                    <a:pt x="6348" y="2523"/>
                  </a:cubicBezTo>
                  <a:close/>
                  <a:moveTo>
                    <a:pt x="6092" y="1"/>
                  </a:moveTo>
                  <a:cubicBezTo>
                    <a:pt x="2907" y="1"/>
                    <a:pt x="0" y="2801"/>
                    <a:pt x="0" y="6413"/>
                  </a:cubicBezTo>
                  <a:cubicBezTo>
                    <a:pt x="0" y="9982"/>
                    <a:pt x="2907" y="12740"/>
                    <a:pt x="6092" y="12740"/>
                  </a:cubicBezTo>
                  <a:cubicBezTo>
                    <a:pt x="7631" y="12740"/>
                    <a:pt x="8828" y="12077"/>
                    <a:pt x="9447" y="11307"/>
                  </a:cubicBezTo>
                  <a:lnTo>
                    <a:pt x="9554" y="11307"/>
                  </a:lnTo>
                  <a:lnTo>
                    <a:pt x="9554" y="12227"/>
                  </a:lnTo>
                  <a:cubicBezTo>
                    <a:pt x="9554" y="14663"/>
                    <a:pt x="8250" y="15967"/>
                    <a:pt x="6156" y="15967"/>
                  </a:cubicBezTo>
                  <a:cubicBezTo>
                    <a:pt x="4446" y="15967"/>
                    <a:pt x="3377" y="14727"/>
                    <a:pt x="2950" y="13680"/>
                  </a:cubicBezTo>
                  <a:lnTo>
                    <a:pt x="513" y="14706"/>
                  </a:lnTo>
                  <a:cubicBezTo>
                    <a:pt x="1197" y="16395"/>
                    <a:pt x="3057" y="18468"/>
                    <a:pt x="6156" y="18468"/>
                  </a:cubicBezTo>
                  <a:cubicBezTo>
                    <a:pt x="9426" y="18468"/>
                    <a:pt x="12183" y="16544"/>
                    <a:pt x="12183" y="11842"/>
                  </a:cubicBezTo>
                  <a:lnTo>
                    <a:pt x="12183" y="428"/>
                  </a:lnTo>
                  <a:lnTo>
                    <a:pt x="9554" y="428"/>
                  </a:lnTo>
                  <a:lnTo>
                    <a:pt x="9554" y="1433"/>
                  </a:lnTo>
                  <a:lnTo>
                    <a:pt x="9447" y="1433"/>
                  </a:lnTo>
                  <a:cubicBezTo>
                    <a:pt x="8828" y="685"/>
                    <a:pt x="7631" y="1"/>
                    <a:pt x="6092"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8"/>
            <p:cNvSpPr/>
            <p:nvPr/>
          </p:nvSpPr>
          <p:spPr>
            <a:xfrm>
              <a:off x="2621325" y="2384850"/>
              <a:ext cx="70025" cy="468100"/>
            </a:xfrm>
            <a:custGeom>
              <a:avLst/>
              <a:gdLst/>
              <a:ahLst/>
              <a:cxnLst/>
              <a:rect l="l" t="t" r="r" b="b"/>
              <a:pathLst>
                <a:path w="2801" h="18724" extrusionOk="0">
                  <a:moveTo>
                    <a:pt x="0" y="0"/>
                  </a:moveTo>
                  <a:lnTo>
                    <a:pt x="0" y="18724"/>
                  </a:lnTo>
                  <a:lnTo>
                    <a:pt x="2800" y="18724"/>
                  </a:lnTo>
                  <a:lnTo>
                    <a:pt x="2800" y="0"/>
                  </a:lnTo>
                  <a:close/>
                </a:path>
              </a:pathLst>
            </a:cu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8"/>
            <p:cNvSpPr/>
            <p:nvPr/>
          </p:nvSpPr>
          <p:spPr>
            <a:xfrm>
              <a:off x="2721775" y="2544075"/>
              <a:ext cx="293925" cy="318500"/>
            </a:xfrm>
            <a:custGeom>
              <a:avLst/>
              <a:gdLst/>
              <a:ahLst/>
              <a:cxnLst/>
              <a:rect l="l" t="t" r="r" b="b"/>
              <a:pathLst>
                <a:path w="11757" h="12740" extrusionOk="0">
                  <a:moveTo>
                    <a:pt x="6114" y="2459"/>
                  </a:moveTo>
                  <a:cubicBezTo>
                    <a:pt x="7225" y="2459"/>
                    <a:pt x="8166" y="3014"/>
                    <a:pt x="8465" y="3827"/>
                  </a:cubicBezTo>
                  <a:lnTo>
                    <a:pt x="2779" y="6178"/>
                  </a:lnTo>
                  <a:cubicBezTo>
                    <a:pt x="2715" y="3720"/>
                    <a:pt x="4682" y="2459"/>
                    <a:pt x="6114" y="2459"/>
                  </a:cubicBezTo>
                  <a:close/>
                  <a:moveTo>
                    <a:pt x="6007" y="1"/>
                  </a:moveTo>
                  <a:cubicBezTo>
                    <a:pt x="2737" y="1"/>
                    <a:pt x="1" y="2587"/>
                    <a:pt x="1" y="6370"/>
                  </a:cubicBezTo>
                  <a:cubicBezTo>
                    <a:pt x="1" y="9940"/>
                    <a:pt x="2715" y="12740"/>
                    <a:pt x="6327" y="12740"/>
                  </a:cubicBezTo>
                  <a:cubicBezTo>
                    <a:pt x="9256" y="12740"/>
                    <a:pt x="10944" y="10966"/>
                    <a:pt x="11628" y="9918"/>
                  </a:cubicBezTo>
                  <a:lnTo>
                    <a:pt x="9469" y="8486"/>
                  </a:lnTo>
                  <a:cubicBezTo>
                    <a:pt x="8743" y="9533"/>
                    <a:pt x="7759" y="10239"/>
                    <a:pt x="6327" y="10239"/>
                  </a:cubicBezTo>
                  <a:cubicBezTo>
                    <a:pt x="4895" y="10239"/>
                    <a:pt x="3891" y="9576"/>
                    <a:pt x="3228" y="8315"/>
                  </a:cubicBezTo>
                  <a:lnTo>
                    <a:pt x="11756" y="4788"/>
                  </a:lnTo>
                  <a:lnTo>
                    <a:pt x="11457" y="4062"/>
                  </a:lnTo>
                  <a:cubicBezTo>
                    <a:pt x="10944" y="2630"/>
                    <a:pt x="9320" y="1"/>
                    <a:pt x="6007"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8"/>
            <p:cNvSpPr/>
            <p:nvPr/>
          </p:nvSpPr>
          <p:spPr>
            <a:xfrm>
              <a:off x="3193625" y="2414225"/>
              <a:ext cx="206800" cy="438725"/>
            </a:xfrm>
            <a:custGeom>
              <a:avLst/>
              <a:gdLst/>
              <a:ahLst/>
              <a:cxnLst/>
              <a:rect l="l" t="t" r="r" b="b"/>
              <a:pathLst>
                <a:path w="8272" h="17549" extrusionOk="0">
                  <a:moveTo>
                    <a:pt x="6476" y="1"/>
                  </a:moveTo>
                  <a:cubicBezTo>
                    <a:pt x="5215" y="1"/>
                    <a:pt x="4189" y="386"/>
                    <a:pt x="3398" y="1112"/>
                  </a:cubicBezTo>
                  <a:cubicBezTo>
                    <a:pt x="2629" y="1839"/>
                    <a:pt x="2244" y="2822"/>
                    <a:pt x="2244" y="4040"/>
                  </a:cubicBezTo>
                  <a:lnTo>
                    <a:pt x="2244" y="5622"/>
                  </a:lnTo>
                  <a:lnTo>
                    <a:pt x="0" y="5622"/>
                  </a:lnTo>
                  <a:lnTo>
                    <a:pt x="0" y="7653"/>
                  </a:lnTo>
                  <a:lnTo>
                    <a:pt x="2244" y="7653"/>
                  </a:lnTo>
                  <a:lnTo>
                    <a:pt x="2244" y="17549"/>
                  </a:lnTo>
                  <a:lnTo>
                    <a:pt x="4467" y="17549"/>
                  </a:lnTo>
                  <a:lnTo>
                    <a:pt x="4467" y="7653"/>
                  </a:lnTo>
                  <a:lnTo>
                    <a:pt x="7588" y="7653"/>
                  </a:lnTo>
                  <a:lnTo>
                    <a:pt x="7588" y="5622"/>
                  </a:lnTo>
                  <a:lnTo>
                    <a:pt x="4467" y="5622"/>
                  </a:lnTo>
                  <a:lnTo>
                    <a:pt x="4467" y="4105"/>
                  </a:lnTo>
                  <a:cubicBezTo>
                    <a:pt x="4467" y="3442"/>
                    <a:pt x="4660" y="2929"/>
                    <a:pt x="5044" y="2587"/>
                  </a:cubicBezTo>
                  <a:cubicBezTo>
                    <a:pt x="5408" y="2224"/>
                    <a:pt x="5899" y="2053"/>
                    <a:pt x="6476" y="2053"/>
                  </a:cubicBezTo>
                  <a:cubicBezTo>
                    <a:pt x="6904" y="2053"/>
                    <a:pt x="7246" y="2117"/>
                    <a:pt x="7502" y="2245"/>
                  </a:cubicBezTo>
                  <a:lnTo>
                    <a:pt x="8272" y="321"/>
                  </a:lnTo>
                  <a:cubicBezTo>
                    <a:pt x="7780" y="108"/>
                    <a:pt x="7182" y="1"/>
                    <a:pt x="647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8"/>
            <p:cNvSpPr/>
            <p:nvPr/>
          </p:nvSpPr>
          <p:spPr>
            <a:xfrm>
              <a:off x="3397200" y="2544625"/>
              <a:ext cx="307275" cy="318475"/>
            </a:xfrm>
            <a:custGeom>
              <a:avLst/>
              <a:gdLst/>
              <a:ahLst/>
              <a:cxnLst/>
              <a:rect l="l" t="t" r="r" b="b"/>
              <a:pathLst>
                <a:path w="12291" h="12739" extrusionOk="0">
                  <a:moveTo>
                    <a:pt x="6156" y="2052"/>
                  </a:moveTo>
                  <a:cubicBezTo>
                    <a:pt x="7204" y="2052"/>
                    <a:pt x="8123" y="2458"/>
                    <a:pt x="8892" y="3227"/>
                  </a:cubicBezTo>
                  <a:cubicBezTo>
                    <a:pt x="9662" y="4018"/>
                    <a:pt x="10046" y="5066"/>
                    <a:pt x="10046" y="6369"/>
                  </a:cubicBezTo>
                  <a:cubicBezTo>
                    <a:pt x="10046" y="7673"/>
                    <a:pt x="9662" y="8721"/>
                    <a:pt x="8892" y="9511"/>
                  </a:cubicBezTo>
                  <a:cubicBezTo>
                    <a:pt x="8123" y="10281"/>
                    <a:pt x="7204" y="10687"/>
                    <a:pt x="6156" y="10687"/>
                  </a:cubicBezTo>
                  <a:cubicBezTo>
                    <a:pt x="5088" y="10687"/>
                    <a:pt x="4168" y="10281"/>
                    <a:pt x="3399" y="9511"/>
                  </a:cubicBezTo>
                  <a:cubicBezTo>
                    <a:pt x="2630" y="8721"/>
                    <a:pt x="2245" y="7673"/>
                    <a:pt x="2245" y="6369"/>
                  </a:cubicBezTo>
                  <a:cubicBezTo>
                    <a:pt x="2245" y="5066"/>
                    <a:pt x="2630" y="4018"/>
                    <a:pt x="3399" y="3227"/>
                  </a:cubicBezTo>
                  <a:cubicBezTo>
                    <a:pt x="4168" y="2458"/>
                    <a:pt x="5088" y="2052"/>
                    <a:pt x="6156" y="2052"/>
                  </a:cubicBezTo>
                  <a:close/>
                  <a:moveTo>
                    <a:pt x="6156" y="0"/>
                  </a:moveTo>
                  <a:cubicBezTo>
                    <a:pt x="4361" y="0"/>
                    <a:pt x="2886" y="620"/>
                    <a:pt x="1732" y="1817"/>
                  </a:cubicBezTo>
                  <a:cubicBezTo>
                    <a:pt x="578" y="3035"/>
                    <a:pt x="1" y="4553"/>
                    <a:pt x="1" y="6369"/>
                  </a:cubicBezTo>
                  <a:cubicBezTo>
                    <a:pt x="1" y="8186"/>
                    <a:pt x="578" y="9704"/>
                    <a:pt x="1732" y="10922"/>
                  </a:cubicBezTo>
                  <a:cubicBezTo>
                    <a:pt x="2886" y="12119"/>
                    <a:pt x="4361" y="12739"/>
                    <a:pt x="6156" y="12739"/>
                  </a:cubicBezTo>
                  <a:cubicBezTo>
                    <a:pt x="7930" y="12739"/>
                    <a:pt x="9405" y="12119"/>
                    <a:pt x="10559" y="10922"/>
                  </a:cubicBezTo>
                  <a:cubicBezTo>
                    <a:pt x="11714" y="9704"/>
                    <a:pt x="12291" y="8186"/>
                    <a:pt x="12291" y="6369"/>
                  </a:cubicBezTo>
                  <a:cubicBezTo>
                    <a:pt x="12291" y="4553"/>
                    <a:pt x="11714" y="3035"/>
                    <a:pt x="10559" y="1817"/>
                  </a:cubicBezTo>
                  <a:cubicBezTo>
                    <a:pt x="9405" y="620"/>
                    <a:pt x="7930" y="0"/>
                    <a:pt x="6156"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8"/>
            <p:cNvSpPr/>
            <p:nvPr/>
          </p:nvSpPr>
          <p:spPr>
            <a:xfrm>
              <a:off x="3745075" y="2547275"/>
              <a:ext cx="184375" cy="305675"/>
            </a:xfrm>
            <a:custGeom>
              <a:avLst/>
              <a:gdLst/>
              <a:ahLst/>
              <a:cxnLst/>
              <a:rect l="l" t="t" r="r" b="b"/>
              <a:pathLst>
                <a:path w="7375" h="12227" extrusionOk="0">
                  <a:moveTo>
                    <a:pt x="5686" y="1"/>
                  </a:moveTo>
                  <a:cubicBezTo>
                    <a:pt x="5023" y="1"/>
                    <a:pt x="4339" y="215"/>
                    <a:pt x="3634" y="642"/>
                  </a:cubicBezTo>
                  <a:cubicBezTo>
                    <a:pt x="2928" y="1048"/>
                    <a:pt x="2458" y="1604"/>
                    <a:pt x="2223" y="2245"/>
                  </a:cubicBezTo>
                  <a:lnTo>
                    <a:pt x="2137" y="2245"/>
                  </a:lnTo>
                  <a:lnTo>
                    <a:pt x="2137" y="300"/>
                  </a:lnTo>
                  <a:lnTo>
                    <a:pt x="0" y="300"/>
                  </a:lnTo>
                  <a:lnTo>
                    <a:pt x="0" y="12227"/>
                  </a:lnTo>
                  <a:lnTo>
                    <a:pt x="2223" y="12227"/>
                  </a:lnTo>
                  <a:lnTo>
                    <a:pt x="2223" y="5708"/>
                  </a:lnTo>
                  <a:cubicBezTo>
                    <a:pt x="2223" y="4660"/>
                    <a:pt x="2544" y="3827"/>
                    <a:pt x="3163" y="3186"/>
                  </a:cubicBezTo>
                  <a:cubicBezTo>
                    <a:pt x="3805" y="2544"/>
                    <a:pt x="4510" y="2224"/>
                    <a:pt x="5322" y="2224"/>
                  </a:cubicBezTo>
                  <a:cubicBezTo>
                    <a:pt x="5835" y="2224"/>
                    <a:pt x="6220" y="2267"/>
                    <a:pt x="6519" y="2395"/>
                  </a:cubicBezTo>
                  <a:lnTo>
                    <a:pt x="7374" y="300"/>
                  </a:lnTo>
                  <a:cubicBezTo>
                    <a:pt x="6925" y="108"/>
                    <a:pt x="6348" y="1"/>
                    <a:pt x="568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8"/>
            <p:cNvSpPr/>
            <p:nvPr/>
          </p:nvSpPr>
          <p:spPr>
            <a:xfrm>
              <a:off x="4109500" y="2416900"/>
              <a:ext cx="254900" cy="436050"/>
            </a:xfrm>
            <a:custGeom>
              <a:avLst/>
              <a:gdLst/>
              <a:ahLst/>
              <a:cxnLst/>
              <a:rect l="l" t="t" r="r" b="b"/>
              <a:pathLst>
                <a:path w="10196" h="17442" extrusionOk="0">
                  <a:moveTo>
                    <a:pt x="0" y="1"/>
                  </a:moveTo>
                  <a:lnTo>
                    <a:pt x="0" y="17442"/>
                  </a:lnTo>
                  <a:lnTo>
                    <a:pt x="10196" y="17442"/>
                  </a:lnTo>
                  <a:lnTo>
                    <a:pt x="10196" y="15304"/>
                  </a:lnTo>
                  <a:lnTo>
                    <a:pt x="2244" y="15304"/>
                  </a:lnTo>
                  <a:lnTo>
                    <a:pt x="2244" y="9769"/>
                  </a:lnTo>
                  <a:lnTo>
                    <a:pt x="9426" y="9769"/>
                  </a:lnTo>
                  <a:lnTo>
                    <a:pt x="9426" y="7674"/>
                  </a:lnTo>
                  <a:lnTo>
                    <a:pt x="2244" y="7674"/>
                  </a:lnTo>
                  <a:lnTo>
                    <a:pt x="2244" y="2138"/>
                  </a:lnTo>
                  <a:lnTo>
                    <a:pt x="10196" y="2138"/>
                  </a:lnTo>
                  <a:lnTo>
                    <a:pt x="10196"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8"/>
            <p:cNvSpPr/>
            <p:nvPr/>
          </p:nvSpPr>
          <p:spPr>
            <a:xfrm>
              <a:off x="4388425" y="2416900"/>
              <a:ext cx="299800" cy="446200"/>
            </a:xfrm>
            <a:custGeom>
              <a:avLst/>
              <a:gdLst/>
              <a:ahLst/>
              <a:cxnLst/>
              <a:rect l="l" t="t" r="r" b="b"/>
              <a:pathLst>
                <a:path w="11992" h="17848" extrusionOk="0">
                  <a:moveTo>
                    <a:pt x="6049" y="7161"/>
                  </a:moveTo>
                  <a:cubicBezTo>
                    <a:pt x="7097" y="7161"/>
                    <a:pt x="7994" y="7546"/>
                    <a:pt x="8742" y="8336"/>
                  </a:cubicBezTo>
                  <a:cubicBezTo>
                    <a:pt x="9469" y="9106"/>
                    <a:pt x="9854" y="10153"/>
                    <a:pt x="9854" y="11478"/>
                  </a:cubicBezTo>
                  <a:cubicBezTo>
                    <a:pt x="9854" y="12804"/>
                    <a:pt x="9469" y="13851"/>
                    <a:pt x="8742" y="14620"/>
                  </a:cubicBezTo>
                  <a:cubicBezTo>
                    <a:pt x="7994" y="15411"/>
                    <a:pt x="7097" y="15796"/>
                    <a:pt x="6049" y="15796"/>
                  </a:cubicBezTo>
                  <a:cubicBezTo>
                    <a:pt x="5002" y="15796"/>
                    <a:pt x="4104" y="15390"/>
                    <a:pt x="3356" y="14620"/>
                  </a:cubicBezTo>
                  <a:cubicBezTo>
                    <a:pt x="2608" y="13830"/>
                    <a:pt x="2245" y="12782"/>
                    <a:pt x="2245" y="11478"/>
                  </a:cubicBezTo>
                  <a:cubicBezTo>
                    <a:pt x="2245" y="10175"/>
                    <a:pt x="2608" y="9127"/>
                    <a:pt x="3356" y="8358"/>
                  </a:cubicBezTo>
                  <a:cubicBezTo>
                    <a:pt x="4104" y="7567"/>
                    <a:pt x="5002" y="7161"/>
                    <a:pt x="6049" y="7161"/>
                  </a:cubicBezTo>
                  <a:close/>
                  <a:moveTo>
                    <a:pt x="9747" y="1"/>
                  </a:moveTo>
                  <a:lnTo>
                    <a:pt x="9747" y="5515"/>
                  </a:lnTo>
                  <a:lnTo>
                    <a:pt x="9854" y="7161"/>
                  </a:lnTo>
                  <a:lnTo>
                    <a:pt x="9747" y="7161"/>
                  </a:lnTo>
                  <a:cubicBezTo>
                    <a:pt x="9384" y="6584"/>
                    <a:pt x="8849" y="6092"/>
                    <a:pt x="8123" y="5707"/>
                  </a:cubicBezTo>
                  <a:cubicBezTo>
                    <a:pt x="7396" y="5323"/>
                    <a:pt x="6584" y="5109"/>
                    <a:pt x="5686" y="5109"/>
                  </a:cubicBezTo>
                  <a:cubicBezTo>
                    <a:pt x="4126" y="5109"/>
                    <a:pt x="2800" y="5729"/>
                    <a:pt x="1689" y="6947"/>
                  </a:cubicBezTo>
                  <a:cubicBezTo>
                    <a:pt x="556" y="8166"/>
                    <a:pt x="0" y="9683"/>
                    <a:pt x="0" y="11478"/>
                  </a:cubicBezTo>
                  <a:cubicBezTo>
                    <a:pt x="0" y="13274"/>
                    <a:pt x="556" y="14791"/>
                    <a:pt x="1689" y="16010"/>
                  </a:cubicBezTo>
                  <a:cubicBezTo>
                    <a:pt x="2800" y="17228"/>
                    <a:pt x="4126" y="17848"/>
                    <a:pt x="5686" y="17848"/>
                  </a:cubicBezTo>
                  <a:cubicBezTo>
                    <a:pt x="6584" y="17848"/>
                    <a:pt x="7396" y="17634"/>
                    <a:pt x="8123" y="17249"/>
                  </a:cubicBezTo>
                  <a:cubicBezTo>
                    <a:pt x="8849" y="16865"/>
                    <a:pt x="9384" y="16373"/>
                    <a:pt x="9747" y="15796"/>
                  </a:cubicBezTo>
                  <a:lnTo>
                    <a:pt x="9854" y="15796"/>
                  </a:lnTo>
                  <a:lnTo>
                    <a:pt x="9854" y="17442"/>
                  </a:lnTo>
                  <a:lnTo>
                    <a:pt x="11991" y="17442"/>
                  </a:lnTo>
                  <a:lnTo>
                    <a:pt x="11991"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8"/>
            <p:cNvSpPr/>
            <p:nvPr/>
          </p:nvSpPr>
          <p:spPr>
            <a:xfrm>
              <a:off x="4743225" y="2554775"/>
              <a:ext cx="264525" cy="308325"/>
            </a:xfrm>
            <a:custGeom>
              <a:avLst/>
              <a:gdLst/>
              <a:ahLst/>
              <a:cxnLst/>
              <a:rect l="l" t="t" r="r" b="b"/>
              <a:pathLst>
                <a:path w="10581" h="12333" extrusionOk="0">
                  <a:moveTo>
                    <a:pt x="1" y="0"/>
                  </a:moveTo>
                  <a:lnTo>
                    <a:pt x="1" y="7310"/>
                  </a:lnTo>
                  <a:cubicBezTo>
                    <a:pt x="1" y="8828"/>
                    <a:pt x="386" y="10046"/>
                    <a:pt x="1155" y="10965"/>
                  </a:cubicBezTo>
                  <a:cubicBezTo>
                    <a:pt x="1924" y="11863"/>
                    <a:pt x="3057" y="12333"/>
                    <a:pt x="4554" y="12333"/>
                  </a:cubicBezTo>
                  <a:cubicBezTo>
                    <a:pt x="5344" y="12333"/>
                    <a:pt x="6071" y="12119"/>
                    <a:pt x="6776" y="11734"/>
                  </a:cubicBezTo>
                  <a:cubicBezTo>
                    <a:pt x="7482" y="11328"/>
                    <a:pt x="7995" y="10837"/>
                    <a:pt x="8337" y="10281"/>
                  </a:cubicBezTo>
                  <a:lnTo>
                    <a:pt x="8422" y="10281"/>
                  </a:lnTo>
                  <a:lnTo>
                    <a:pt x="8422" y="11927"/>
                  </a:lnTo>
                  <a:lnTo>
                    <a:pt x="10581" y="11927"/>
                  </a:lnTo>
                  <a:lnTo>
                    <a:pt x="10581" y="0"/>
                  </a:lnTo>
                  <a:lnTo>
                    <a:pt x="8337" y="0"/>
                  </a:lnTo>
                  <a:lnTo>
                    <a:pt x="8337" y="6583"/>
                  </a:lnTo>
                  <a:cubicBezTo>
                    <a:pt x="8337" y="7545"/>
                    <a:pt x="8037" y="8400"/>
                    <a:pt x="7460" y="9148"/>
                  </a:cubicBezTo>
                  <a:cubicBezTo>
                    <a:pt x="6862" y="9896"/>
                    <a:pt x="6114" y="10281"/>
                    <a:pt x="5195" y="10281"/>
                  </a:cubicBezTo>
                  <a:cubicBezTo>
                    <a:pt x="3228" y="10281"/>
                    <a:pt x="2245" y="9170"/>
                    <a:pt x="2245" y="6947"/>
                  </a:cubicBezTo>
                  <a:lnTo>
                    <a:pt x="2245"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8"/>
            <p:cNvSpPr/>
            <p:nvPr/>
          </p:nvSpPr>
          <p:spPr>
            <a:xfrm>
              <a:off x="5048350" y="2544625"/>
              <a:ext cx="286425" cy="318475"/>
            </a:xfrm>
            <a:custGeom>
              <a:avLst/>
              <a:gdLst/>
              <a:ahLst/>
              <a:cxnLst/>
              <a:rect l="l" t="t" r="r" b="b"/>
              <a:pathLst>
                <a:path w="11457" h="12739" extrusionOk="0">
                  <a:moveTo>
                    <a:pt x="6135" y="0"/>
                  </a:moveTo>
                  <a:cubicBezTo>
                    <a:pt x="4361" y="0"/>
                    <a:pt x="2886" y="620"/>
                    <a:pt x="1732" y="1817"/>
                  </a:cubicBezTo>
                  <a:cubicBezTo>
                    <a:pt x="578" y="3035"/>
                    <a:pt x="0" y="4553"/>
                    <a:pt x="0" y="6369"/>
                  </a:cubicBezTo>
                  <a:cubicBezTo>
                    <a:pt x="0" y="8186"/>
                    <a:pt x="578" y="9704"/>
                    <a:pt x="1732" y="10922"/>
                  </a:cubicBezTo>
                  <a:cubicBezTo>
                    <a:pt x="2886" y="12119"/>
                    <a:pt x="4361" y="12739"/>
                    <a:pt x="6135" y="12739"/>
                  </a:cubicBezTo>
                  <a:cubicBezTo>
                    <a:pt x="7481" y="12739"/>
                    <a:pt x="8593" y="12397"/>
                    <a:pt x="9491" y="11734"/>
                  </a:cubicBezTo>
                  <a:cubicBezTo>
                    <a:pt x="10388" y="11093"/>
                    <a:pt x="11051" y="10260"/>
                    <a:pt x="11457" y="9298"/>
                  </a:cubicBezTo>
                  <a:lnTo>
                    <a:pt x="9448" y="8443"/>
                  </a:lnTo>
                  <a:cubicBezTo>
                    <a:pt x="8828" y="9939"/>
                    <a:pt x="7674" y="10687"/>
                    <a:pt x="5985" y="10687"/>
                  </a:cubicBezTo>
                  <a:cubicBezTo>
                    <a:pt x="5002" y="10687"/>
                    <a:pt x="4126" y="10281"/>
                    <a:pt x="3378" y="9469"/>
                  </a:cubicBezTo>
                  <a:cubicBezTo>
                    <a:pt x="2629" y="8656"/>
                    <a:pt x="2245" y="7631"/>
                    <a:pt x="2245" y="6369"/>
                  </a:cubicBezTo>
                  <a:cubicBezTo>
                    <a:pt x="2245" y="5108"/>
                    <a:pt x="2629" y="4082"/>
                    <a:pt x="3378" y="3270"/>
                  </a:cubicBezTo>
                  <a:cubicBezTo>
                    <a:pt x="4126" y="2458"/>
                    <a:pt x="5002" y="2052"/>
                    <a:pt x="5985" y="2052"/>
                  </a:cubicBezTo>
                  <a:cubicBezTo>
                    <a:pt x="7610" y="2052"/>
                    <a:pt x="8721" y="2800"/>
                    <a:pt x="9341" y="4296"/>
                  </a:cubicBezTo>
                  <a:lnTo>
                    <a:pt x="11371" y="3441"/>
                  </a:lnTo>
                  <a:cubicBezTo>
                    <a:pt x="10965" y="2458"/>
                    <a:pt x="10324" y="1624"/>
                    <a:pt x="9448" y="983"/>
                  </a:cubicBezTo>
                  <a:cubicBezTo>
                    <a:pt x="8571" y="342"/>
                    <a:pt x="7481" y="0"/>
                    <a:pt x="6135"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8"/>
            <p:cNvSpPr/>
            <p:nvPr/>
          </p:nvSpPr>
          <p:spPr>
            <a:xfrm>
              <a:off x="5358800" y="2544625"/>
              <a:ext cx="265600" cy="318475"/>
            </a:xfrm>
            <a:custGeom>
              <a:avLst/>
              <a:gdLst/>
              <a:ahLst/>
              <a:cxnLst/>
              <a:rect l="l" t="t" r="r" b="b"/>
              <a:pathLst>
                <a:path w="10624" h="12739" extrusionOk="0">
                  <a:moveTo>
                    <a:pt x="5644" y="6412"/>
                  </a:moveTo>
                  <a:cubicBezTo>
                    <a:pt x="6905" y="6412"/>
                    <a:pt x="7845" y="6669"/>
                    <a:pt x="8486" y="7203"/>
                  </a:cubicBezTo>
                  <a:cubicBezTo>
                    <a:pt x="8486" y="8144"/>
                    <a:pt x="8102" y="8956"/>
                    <a:pt x="7353" y="9640"/>
                  </a:cubicBezTo>
                  <a:cubicBezTo>
                    <a:pt x="6605" y="10345"/>
                    <a:pt x="5750" y="10687"/>
                    <a:pt x="4831" y="10687"/>
                  </a:cubicBezTo>
                  <a:cubicBezTo>
                    <a:pt x="4190" y="10687"/>
                    <a:pt x="3613" y="10516"/>
                    <a:pt x="3100" y="10174"/>
                  </a:cubicBezTo>
                  <a:cubicBezTo>
                    <a:pt x="2608" y="9832"/>
                    <a:pt x="2352" y="9362"/>
                    <a:pt x="2352" y="8785"/>
                  </a:cubicBezTo>
                  <a:cubicBezTo>
                    <a:pt x="2352" y="8144"/>
                    <a:pt x="2630" y="7588"/>
                    <a:pt x="3185" y="7118"/>
                  </a:cubicBezTo>
                  <a:cubicBezTo>
                    <a:pt x="3720" y="6647"/>
                    <a:pt x="4553" y="6412"/>
                    <a:pt x="5644" y="6412"/>
                  </a:cubicBezTo>
                  <a:close/>
                  <a:moveTo>
                    <a:pt x="5323" y="0"/>
                  </a:moveTo>
                  <a:cubicBezTo>
                    <a:pt x="3998" y="0"/>
                    <a:pt x="2908" y="321"/>
                    <a:pt x="2095" y="919"/>
                  </a:cubicBezTo>
                  <a:cubicBezTo>
                    <a:pt x="1283" y="1539"/>
                    <a:pt x="749" y="2202"/>
                    <a:pt x="471" y="2907"/>
                  </a:cubicBezTo>
                  <a:lnTo>
                    <a:pt x="2523" y="3783"/>
                  </a:lnTo>
                  <a:cubicBezTo>
                    <a:pt x="2715" y="3249"/>
                    <a:pt x="3079" y="2821"/>
                    <a:pt x="3592" y="2522"/>
                  </a:cubicBezTo>
                  <a:cubicBezTo>
                    <a:pt x="4126" y="2202"/>
                    <a:pt x="4724" y="2052"/>
                    <a:pt x="5366" y="2052"/>
                  </a:cubicBezTo>
                  <a:cubicBezTo>
                    <a:pt x="6242" y="2052"/>
                    <a:pt x="6990" y="2330"/>
                    <a:pt x="7589" y="2843"/>
                  </a:cubicBezTo>
                  <a:cubicBezTo>
                    <a:pt x="8187" y="3377"/>
                    <a:pt x="8486" y="4082"/>
                    <a:pt x="8486" y="4959"/>
                  </a:cubicBezTo>
                  <a:lnTo>
                    <a:pt x="8486" y="5301"/>
                  </a:lnTo>
                  <a:cubicBezTo>
                    <a:pt x="7653" y="4809"/>
                    <a:pt x="6563" y="4574"/>
                    <a:pt x="5237" y="4574"/>
                  </a:cubicBezTo>
                  <a:cubicBezTo>
                    <a:pt x="3763" y="4574"/>
                    <a:pt x="2523" y="4937"/>
                    <a:pt x="1518" y="5686"/>
                  </a:cubicBezTo>
                  <a:cubicBezTo>
                    <a:pt x="514" y="6412"/>
                    <a:pt x="1" y="7438"/>
                    <a:pt x="1" y="8742"/>
                  </a:cubicBezTo>
                  <a:cubicBezTo>
                    <a:pt x="1" y="9939"/>
                    <a:pt x="428" y="10901"/>
                    <a:pt x="1283" y="11627"/>
                  </a:cubicBezTo>
                  <a:cubicBezTo>
                    <a:pt x="2138" y="12354"/>
                    <a:pt x="3207" y="12739"/>
                    <a:pt x="4468" y="12739"/>
                  </a:cubicBezTo>
                  <a:cubicBezTo>
                    <a:pt x="6199" y="12739"/>
                    <a:pt x="7503" y="12055"/>
                    <a:pt x="8401" y="10687"/>
                  </a:cubicBezTo>
                  <a:lnTo>
                    <a:pt x="8486" y="10687"/>
                  </a:lnTo>
                  <a:lnTo>
                    <a:pt x="8486" y="12333"/>
                  </a:lnTo>
                  <a:lnTo>
                    <a:pt x="10624" y="12333"/>
                  </a:lnTo>
                  <a:lnTo>
                    <a:pt x="10624" y="5130"/>
                  </a:lnTo>
                  <a:cubicBezTo>
                    <a:pt x="10624" y="3505"/>
                    <a:pt x="10132" y="2244"/>
                    <a:pt x="9127" y="1347"/>
                  </a:cubicBezTo>
                  <a:cubicBezTo>
                    <a:pt x="8123" y="449"/>
                    <a:pt x="6840" y="0"/>
                    <a:pt x="5323"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8"/>
            <p:cNvSpPr/>
            <p:nvPr/>
          </p:nvSpPr>
          <p:spPr>
            <a:xfrm>
              <a:off x="5648425" y="2463400"/>
              <a:ext cx="194000" cy="394375"/>
            </a:xfrm>
            <a:custGeom>
              <a:avLst/>
              <a:gdLst/>
              <a:ahLst/>
              <a:cxnLst/>
              <a:rect l="l" t="t" r="r" b="b"/>
              <a:pathLst>
                <a:path w="7760" h="15775" extrusionOk="0">
                  <a:moveTo>
                    <a:pt x="2095" y="0"/>
                  </a:moveTo>
                  <a:lnTo>
                    <a:pt x="2095" y="3655"/>
                  </a:lnTo>
                  <a:lnTo>
                    <a:pt x="1" y="3655"/>
                  </a:lnTo>
                  <a:lnTo>
                    <a:pt x="1" y="5686"/>
                  </a:lnTo>
                  <a:lnTo>
                    <a:pt x="2095" y="5686"/>
                  </a:lnTo>
                  <a:lnTo>
                    <a:pt x="2095" y="11948"/>
                  </a:lnTo>
                  <a:cubicBezTo>
                    <a:pt x="2095" y="13167"/>
                    <a:pt x="2437" y="14128"/>
                    <a:pt x="3078" y="14791"/>
                  </a:cubicBezTo>
                  <a:cubicBezTo>
                    <a:pt x="3741" y="15454"/>
                    <a:pt x="4703" y="15774"/>
                    <a:pt x="5943" y="15774"/>
                  </a:cubicBezTo>
                  <a:cubicBezTo>
                    <a:pt x="6669" y="15774"/>
                    <a:pt x="7268" y="15667"/>
                    <a:pt x="7759" y="15475"/>
                  </a:cubicBezTo>
                  <a:lnTo>
                    <a:pt x="6968" y="13551"/>
                  </a:lnTo>
                  <a:cubicBezTo>
                    <a:pt x="6691" y="13680"/>
                    <a:pt x="6349" y="13744"/>
                    <a:pt x="5943" y="13744"/>
                  </a:cubicBezTo>
                  <a:cubicBezTo>
                    <a:pt x="4874" y="13744"/>
                    <a:pt x="4339" y="13081"/>
                    <a:pt x="4339" y="11777"/>
                  </a:cubicBezTo>
                  <a:lnTo>
                    <a:pt x="4339" y="5686"/>
                  </a:lnTo>
                  <a:lnTo>
                    <a:pt x="7268" y="5686"/>
                  </a:lnTo>
                  <a:lnTo>
                    <a:pt x="7268" y="3655"/>
                  </a:lnTo>
                  <a:lnTo>
                    <a:pt x="4339" y="3655"/>
                  </a:lnTo>
                  <a:lnTo>
                    <a:pt x="4339"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8"/>
            <p:cNvSpPr/>
            <p:nvPr/>
          </p:nvSpPr>
          <p:spPr>
            <a:xfrm>
              <a:off x="5861100" y="2412100"/>
              <a:ext cx="79100" cy="440850"/>
            </a:xfrm>
            <a:custGeom>
              <a:avLst/>
              <a:gdLst/>
              <a:ahLst/>
              <a:cxnLst/>
              <a:rect l="l" t="t" r="r" b="b"/>
              <a:pathLst>
                <a:path w="3164" h="17634" extrusionOk="0">
                  <a:moveTo>
                    <a:pt x="1582" y="0"/>
                  </a:moveTo>
                  <a:cubicBezTo>
                    <a:pt x="1155" y="0"/>
                    <a:pt x="770" y="150"/>
                    <a:pt x="471" y="471"/>
                  </a:cubicBezTo>
                  <a:cubicBezTo>
                    <a:pt x="150" y="770"/>
                    <a:pt x="0" y="1133"/>
                    <a:pt x="0" y="1582"/>
                  </a:cubicBezTo>
                  <a:cubicBezTo>
                    <a:pt x="0" y="2031"/>
                    <a:pt x="150" y="2394"/>
                    <a:pt x="471" y="2693"/>
                  </a:cubicBezTo>
                  <a:cubicBezTo>
                    <a:pt x="770" y="3014"/>
                    <a:pt x="1155" y="3164"/>
                    <a:pt x="1582" y="3164"/>
                  </a:cubicBezTo>
                  <a:cubicBezTo>
                    <a:pt x="2031" y="3164"/>
                    <a:pt x="2394" y="3014"/>
                    <a:pt x="2715" y="2693"/>
                  </a:cubicBezTo>
                  <a:cubicBezTo>
                    <a:pt x="3014" y="2394"/>
                    <a:pt x="3164" y="2031"/>
                    <a:pt x="3164" y="1582"/>
                  </a:cubicBezTo>
                  <a:cubicBezTo>
                    <a:pt x="3164" y="1133"/>
                    <a:pt x="3014" y="770"/>
                    <a:pt x="2715" y="471"/>
                  </a:cubicBezTo>
                  <a:cubicBezTo>
                    <a:pt x="2394" y="150"/>
                    <a:pt x="2031" y="0"/>
                    <a:pt x="1582" y="0"/>
                  </a:cubicBezTo>
                  <a:close/>
                  <a:moveTo>
                    <a:pt x="471" y="5707"/>
                  </a:moveTo>
                  <a:lnTo>
                    <a:pt x="471" y="17634"/>
                  </a:lnTo>
                  <a:lnTo>
                    <a:pt x="2715" y="17634"/>
                  </a:lnTo>
                  <a:lnTo>
                    <a:pt x="2715" y="5707"/>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8"/>
            <p:cNvSpPr/>
            <p:nvPr/>
          </p:nvSpPr>
          <p:spPr>
            <a:xfrm>
              <a:off x="5970650" y="2544625"/>
              <a:ext cx="306725" cy="318475"/>
            </a:xfrm>
            <a:custGeom>
              <a:avLst/>
              <a:gdLst/>
              <a:ahLst/>
              <a:cxnLst/>
              <a:rect l="l" t="t" r="r" b="b"/>
              <a:pathLst>
                <a:path w="12269" h="12739" extrusionOk="0">
                  <a:moveTo>
                    <a:pt x="6134" y="2052"/>
                  </a:moveTo>
                  <a:cubicBezTo>
                    <a:pt x="7182" y="2052"/>
                    <a:pt x="8101" y="2458"/>
                    <a:pt x="8870" y="3227"/>
                  </a:cubicBezTo>
                  <a:cubicBezTo>
                    <a:pt x="9640" y="4018"/>
                    <a:pt x="10025" y="5066"/>
                    <a:pt x="10025" y="6369"/>
                  </a:cubicBezTo>
                  <a:cubicBezTo>
                    <a:pt x="10025" y="7673"/>
                    <a:pt x="9640" y="8721"/>
                    <a:pt x="8870" y="9511"/>
                  </a:cubicBezTo>
                  <a:cubicBezTo>
                    <a:pt x="8101" y="10281"/>
                    <a:pt x="7182" y="10687"/>
                    <a:pt x="6134" y="10687"/>
                  </a:cubicBezTo>
                  <a:cubicBezTo>
                    <a:pt x="5087" y="10687"/>
                    <a:pt x="4168" y="10281"/>
                    <a:pt x="3399" y="9511"/>
                  </a:cubicBezTo>
                  <a:cubicBezTo>
                    <a:pt x="2629" y="8721"/>
                    <a:pt x="2244" y="7673"/>
                    <a:pt x="2244" y="6369"/>
                  </a:cubicBezTo>
                  <a:cubicBezTo>
                    <a:pt x="2244" y="5066"/>
                    <a:pt x="2629" y="4018"/>
                    <a:pt x="3399" y="3227"/>
                  </a:cubicBezTo>
                  <a:cubicBezTo>
                    <a:pt x="4168" y="2458"/>
                    <a:pt x="5087" y="2052"/>
                    <a:pt x="6134" y="2052"/>
                  </a:cubicBezTo>
                  <a:close/>
                  <a:moveTo>
                    <a:pt x="6134" y="0"/>
                  </a:moveTo>
                  <a:cubicBezTo>
                    <a:pt x="4339" y="0"/>
                    <a:pt x="2886" y="620"/>
                    <a:pt x="1731" y="1817"/>
                  </a:cubicBezTo>
                  <a:cubicBezTo>
                    <a:pt x="577" y="3035"/>
                    <a:pt x="0" y="4553"/>
                    <a:pt x="0" y="6369"/>
                  </a:cubicBezTo>
                  <a:cubicBezTo>
                    <a:pt x="0" y="8186"/>
                    <a:pt x="577" y="9704"/>
                    <a:pt x="1731" y="10922"/>
                  </a:cubicBezTo>
                  <a:cubicBezTo>
                    <a:pt x="2886" y="12119"/>
                    <a:pt x="4339" y="12739"/>
                    <a:pt x="6134" y="12739"/>
                  </a:cubicBezTo>
                  <a:cubicBezTo>
                    <a:pt x="7930" y="12739"/>
                    <a:pt x="9383" y="12119"/>
                    <a:pt x="10537" y="10922"/>
                  </a:cubicBezTo>
                  <a:cubicBezTo>
                    <a:pt x="11692" y="9704"/>
                    <a:pt x="12269" y="8186"/>
                    <a:pt x="12269" y="6369"/>
                  </a:cubicBezTo>
                  <a:cubicBezTo>
                    <a:pt x="12269" y="4553"/>
                    <a:pt x="11692" y="3035"/>
                    <a:pt x="10537" y="1817"/>
                  </a:cubicBezTo>
                  <a:cubicBezTo>
                    <a:pt x="9383" y="620"/>
                    <a:pt x="7930" y="0"/>
                    <a:pt x="6134"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8"/>
            <p:cNvSpPr/>
            <p:nvPr/>
          </p:nvSpPr>
          <p:spPr>
            <a:xfrm>
              <a:off x="6317975" y="2544625"/>
              <a:ext cx="264525" cy="308325"/>
            </a:xfrm>
            <a:custGeom>
              <a:avLst/>
              <a:gdLst/>
              <a:ahLst/>
              <a:cxnLst/>
              <a:rect l="l" t="t" r="r" b="b"/>
              <a:pathLst>
                <a:path w="10581" h="12333" extrusionOk="0">
                  <a:moveTo>
                    <a:pt x="6028" y="0"/>
                  </a:moveTo>
                  <a:cubicBezTo>
                    <a:pt x="5215" y="0"/>
                    <a:pt x="4467" y="214"/>
                    <a:pt x="3783" y="598"/>
                  </a:cubicBezTo>
                  <a:cubicBezTo>
                    <a:pt x="3078" y="1005"/>
                    <a:pt x="2565" y="1496"/>
                    <a:pt x="2245" y="2052"/>
                  </a:cubicBezTo>
                  <a:lnTo>
                    <a:pt x="2138" y="2052"/>
                  </a:lnTo>
                  <a:lnTo>
                    <a:pt x="2138" y="406"/>
                  </a:lnTo>
                  <a:lnTo>
                    <a:pt x="0" y="406"/>
                  </a:lnTo>
                  <a:lnTo>
                    <a:pt x="0" y="12333"/>
                  </a:lnTo>
                  <a:lnTo>
                    <a:pt x="2245" y="12333"/>
                  </a:lnTo>
                  <a:lnTo>
                    <a:pt x="2245" y="5728"/>
                  </a:lnTo>
                  <a:cubicBezTo>
                    <a:pt x="2245" y="4766"/>
                    <a:pt x="2544" y="3911"/>
                    <a:pt x="3121" y="3163"/>
                  </a:cubicBezTo>
                  <a:cubicBezTo>
                    <a:pt x="3698" y="2437"/>
                    <a:pt x="4467" y="2052"/>
                    <a:pt x="5386" y="2052"/>
                  </a:cubicBezTo>
                  <a:cubicBezTo>
                    <a:pt x="7353" y="2052"/>
                    <a:pt x="8336" y="3163"/>
                    <a:pt x="8336" y="5365"/>
                  </a:cubicBezTo>
                  <a:lnTo>
                    <a:pt x="8336" y="12333"/>
                  </a:lnTo>
                  <a:lnTo>
                    <a:pt x="10580" y="12333"/>
                  </a:lnTo>
                  <a:lnTo>
                    <a:pt x="10580" y="5023"/>
                  </a:lnTo>
                  <a:cubicBezTo>
                    <a:pt x="10580" y="3505"/>
                    <a:pt x="10196" y="2287"/>
                    <a:pt x="9405" y="1368"/>
                  </a:cubicBezTo>
                  <a:cubicBezTo>
                    <a:pt x="8635" y="470"/>
                    <a:pt x="7503" y="0"/>
                    <a:pt x="6028"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ustom blue">
  <p:cSld name="CUSTOM_15">
    <p:spTree>
      <p:nvGrpSpPr>
        <p:cNvPr id="1" name="Shape 523"/>
        <p:cNvGrpSpPr/>
        <p:nvPr/>
      </p:nvGrpSpPr>
      <p:grpSpPr>
        <a:xfrm>
          <a:off x="0" y="0"/>
          <a:ext cx="0" cy="0"/>
          <a:chOff x="0" y="0"/>
          <a:chExt cx="0" cy="0"/>
        </a:xfrm>
      </p:grpSpPr>
      <p:sp>
        <p:nvSpPr>
          <p:cNvPr id="524" name="Google Shape;524;p49"/>
          <p:cNvSpPr/>
          <p:nvPr/>
        </p:nvSpPr>
        <p:spPr>
          <a:xfrm>
            <a:off x="-13749" y="-11100"/>
            <a:ext cx="4725600" cy="5165700"/>
          </a:xfrm>
          <a:prstGeom prst="rect">
            <a:avLst/>
          </a:prstGeom>
          <a:solidFill>
            <a:srgbClr val="FFFFFF"/>
          </a:solidFill>
          <a:ln>
            <a:noFill/>
          </a:ln>
          <a:effectLst>
            <a:outerShdw blurRad="500063" dist="95250" dir="6480000" algn="bl" rotWithShape="0">
              <a:srgbClr val="000000">
                <a:alpha val="16000"/>
              </a:srgbClr>
            </a:outerShdw>
          </a:effectLst>
        </p:spPr>
        <p:txBody>
          <a:bodyPr spcFirstLastPara="1" wrap="square" lIns="19050" tIns="19050" rIns="19050" bIns="19050" anchor="ctr" anchorCtr="0">
            <a:noAutofit/>
          </a:bodyPr>
          <a:lstStyle/>
          <a:p>
            <a:pPr marL="0" marR="0" lvl="0" indent="0" algn="l" rtl="0">
              <a:lnSpc>
                <a:spcPct val="100000"/>
              </a:lnSpc>
              <a:spcBef>
                <a:spcPts val="0"/>
              </a:spcBef>
              <a:spcAft>
                <a:spcPts val="0"/>
              </a:spcAft>
              <a:buNone/>
            </a:pPr>
            <a:endParaRPr sz="1400"/>
          </a:p>
        </p:txBody>
      </p:sp>
      <p:sp>
        <p:nvSpPr>
          <p:cNvPr id="525" name="Google Shape;525;p49"/>
          <p:cNvSpPr/>
          <p:nvPr/>
        </p:nvSpPr>
        <p:spPr>
          <a:xfrm>
            <a:off x="-16857" y="235375"/>
            <a:ext cx="35400" cy="4672800"/>
          </a:xfrm>
          <a:prstGeom prst="rect">
            <a:avLst/>
          </a:prstGeom>
          <a:solidFill>
            <a:schemeClr val="accent1"/>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grpSp>
        <p:nvGrpSpPr>
          <p:cNvPr id="526" name="Google Shape;526;p49"/>
          <p:cNvGrpSpPr/>
          <p:nvPr/>
        </p:nvGrpSpPr>
        <p:grpSpPr>
          <a:xfrm>
            <a:off x="470195" y="4827182"/>
            <a:ext cx="1155809" cy="133875"/>
            <a:chOff x="1078650" y="2368275"/>
            <a:chExt cx="5503850" cy="637500"/>
          </a:xfrm>
        </p:grpSpPr>
        <p:sp>
          <p:nvSpPr>
            <p:cNvPr id="527" name="Google Shape;527;p49"/>
            <p:cNvSpPr/>
            <p:nvPr/>
          </p:nvSpPr>
          <p:spPr>
            <a:xfrm>
              <a:off x="1078650" y="2368275"/>
              <a:ext cx="482000" cy="494300"/>
            </a:xfrm>
            <a:custGeom>
              <a:avLst/>
              <a:gdLst/>
              <a:ahLst/>
              <a:cxnLst/>
              <a:rect l="l" t="t" r="r" b="b"/>
              <a:pathLst>
                <a:path w="19280" h="19772" extrusionOk="0">
                  <a:moveTo>
                    <a:pt x="10025" y="1"/>
                  </a:moveTo>
                  <a:cubicBezTo>
                    <a:pt x="4574" y="1"/>
                    <a:pt x="0" y="4425"/>
                    <a:pt x="0" y="9897"/>
                  </a:cubicBezTo>
                  <a:cubicBezTo>
                    <a:pt x="0" y="15347"/>
                    <a:pt x="4574" y="19772"/>
                    <a:pt x="10025" y="19772"/>
                  </a:cubicBezTo>
                  <a:cubicBezTo>
                    <a:pt x="12974" y="19772"/>
                    <a:pt x="15197" y="18810"/>
                    <a:pt x="16929" y="17014"/>
                  </a:cubicBezTo>
                  <a:cubicBezTo>
                    <a:pt x="18724" y="15219"/>
                    <a:pt x="19280" y="12718"/>
                    <a:pt x="19280" y="10688"/>
                  </a:cubicBezTo>
                  <a:cubicBezTo>
                    <a:pt x="19280" y="10068"/>
                    <a:pt x="19216" y="9469"/>
                    <a:pt x="19130" y="8999"/>
                  </a:cubicBezTo>
                  <a:lnTo>
                    <a:pt x="10046" y="8999"/>
                  </a:lnTo>
                  <a:lnTo>
                    <a:pt x="10046" y="11692"/>
                  </a:lnTo>
                  <a:lnTo>
                    <a:pt x="16501" y="11692"/>
                  </a:lnTo>
                  <a:cubicBezTo>
                    <a:pt x="16309" y="13210"/>
                    <a:pt x="15796" y="14321"/>
                    <a:pt x="15026" y="15091"/>
                  </a:cubicBezTo>
                  <a:cubicBezTo>
                    <a:pt x="14086" y="16031"/>
                    <a:pt x="12611" y="17078"/>
                    <a:pt x="10025" y="17078"/>
                  </a:cubicBezTo>
                  <a:cubicBezTo>
                    <a:pt x="6049" y="17078"/>
                    <a:pt x="2929" y="13872"/>
                    <a:pt x="2929" y="9897"/>
                  </a:cubicBezTo>
                  <a:cubicBezTo>
                    <a:pt x="2929" y="5900"/>
                    <a:pt x="6049" y="2694"/>
                    <a:pt x="10025" y="2694"/>
                  </a:cubicBezTo>
                  <a:cubicBezTo>
                    <a:pt x="12184" y="2694"/>
                    <a:pt x="13744" y="3549"/>
                    <a:pt x="14898" y="4617"/>
                  </a:cubicBezTo>
                  <a:lnTo>
                    <a:pt x="16800" y="2715"/>
                  </a:lnTo>
                  <a:cubicBezTo>
                    <a:pt x="15197" y="1176"/>
                    <a:pt x="13039" y="1"/>
                    <a:pt x="10025"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9"/>
            <p:cNvSpPr/>
            <p:nvPr/>
          </p:nvSpPr>
          <p:spPr>
            <a:xfrm>
              <a:off x="1581475" y="2544075"/>
              <a:ext cx="319575" cy="318500"/>
            </a:xfrm>
            <a:custGeom>
              <a:avLst/>
              <a:gdLst/>
              <a:ahLst/>
              <a:cxnLst/>
              <a:rect l="l" t="t" r="r" b="b"/>
              <a:pathLst>
                <a:path w="12783" h="12740" extrusionOk="0">
                  <a:moveTo>
                    <a:pt x="6391" y="2523"/>
                  </a:moveTo>
                  <a:cubicBezTo>
                    <a:pt x="8336" y="2523"/>
                    <a:pt x="9982" y="4083"/>
                    <a:pt x="9982" y="6370"/>
                  </a:cubicBezTo>
                  <a:cubicBezTo>
                    <a:pt x="9982" y="8636"/>
                    <a:pt x="8336"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9"/>
            <p:cNvSpPr/>
            <p:nvPr/>
          </p:nvSpPr>
          <p:spPr>
            <a:xfrm>
              <a:off x="1927200" y="2544075"/>
              <a:ext cx="319575" cy="318500"/>
            </a:xfrm>
            <a:custGeom>
              <a:avLst/>
              <a:gdLst/>
              <a:ahLst/>
              <a:cxnLst/>
              <a:rect l="l" t="t" r="r" b="b"/>
              <a:pathLst>
                <a:path w="12783" h="12740" extrusionOk="0">
                  <a:moveTo>
                    <a:pt x="6391" y="2523"/>
                  </a:moveTo>
                  <a:cubicBezTo>
                    <a:pt x="8315" y="2523"/>
                    <a:pt x="9982" y="4083"/>
                    <a:pt x="9982" y="6370"/>
                  </a:cubicBezTo>
                  <a:cubicBezTo>
                    <a:pt x="9982" y="8636"/>
                    <a:pt x="8315"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FAB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9"/>
            <p:cNvSpPr/>
            <p:nvPr/>
          </p:nvSpPr>
          <p:spPr>
            <a:xfrm>
              <a:off x="2272400" y="2544075"/>
              <a:ext cx="304600" cy="461700"/>
            </a:xfrm>
            <a:custGeom>
              <a:avLst/>
              <a:gdLst/>
              <a:ahLst/>
              <a:cxnLst/>
              <a:rect l="l" t="t" r="r" b="b"/>
              <a:pathLst>
                <a:path w="12184" h="18468" extrusionOk="0">
                  <a:moveTo>
                    <a:pt x="6348" y="2523"/>
                  </a:moveTo>
                  <a:cubicBezTo>
                    <a:pt x="8250" y="2523"/>
                    <a:pt x="9747" y="4147"/>
                    <a:pt x="9747" y="6413"/>
                  </a:cubicBezTo>
                  <a:cubicBezTo>
                    <a:pt x="9747" y="8614"/>
                    <a:pt x="8250" y="10239"/>
                    <a:pt x="6348" y="10239"/>
                  </a:cubicBezTo>
                  <a:cubicBezTo>
                    <a:pt x="4425" y="10239"/>
                    <a:pt x="2800" y="8614"/>
                    <a:pt x="2800" y="6413"/>
                  </a:cubicBezTo>
                  <a:cubicBezTo>
                    <a:pt x="2800" y="4169"/>
                    <a:pt x="4425" y="2523"/>
                    <a:pt x="6348" y="2523"/>
                  </a:cubicBezTo>
                  <a:close/>
                  <a:moveTo>
                    <a:pt x="6092" y="1"/>
                  </a:moveTo>
                  <a:cubicBezTo>
                    <a:pt x="2907" y="1"/>
                    <a:pt x="0" y="2801"/>
                    <a:pt x="0" y="6413"/>
                  </a:cubicBezTo>
                  <a:cubicBezTo>
                    <a:pt x="0" y="9982"/>
                    <a:pt x="2907" y="12740"/>
                    <a:pt x="6092" y="12740"/>
                  </a:cubicBezTo>
                  <a:cubicBezTo>
                    <a:pt x="7631" y="12740"/>
                    <a:pt x="8828" y="12077"/>
                    <a:pt x="9447" y="11307"/>
                  </a:cubicBezTo>
                  <a:lnTo>
                    <a:pt x="9554" y="11307"/>
                  </a:lnTo>
                  <a:lnTo>
                    <a:pt x="9554" y="12227"/>
                  </a:lnTo>
                  <a:cubicBezTo>
                    <a:pt x="9554" y="14663"/>
                    <a:pt x="8250" y="15967"/>
                    <a:pt x="6156" y="15967"/>
                  </a:cubicBezTo>
                  <a:cubicBezTo>
                    <a:pt x="4446" y="15967"/>
                    <a:pt x="3377" y="14727"/>
                    <a:pt x="2950" y="13680"/>
                  </a:cubicBezTo>
                  <a:lnTo>
                    <a:pt x="513" y="14706"/>
                  </a:lnTo>
                  <a:cubicBezTo>
                    <a:pt x="1197" y="16395"/>
                    <a:pt x="3057" y="18468"/>
                    <a:pt x="6156" y="18468"/>
                  </a:cubicBezTo>
                  <a:cubicBezTo>
                    <a:pt x="9426" y="18468"/>
                    <a:pt x="12183" y="16544"/>
                    <a:pt x="12183" y="11842"/>
                  </a:cubicBezTo>
                  <a:lnTo>
                    <a:pt x="12183" y="428"/>
                  </a:lnTo>
                  <a:lnTo>
                    <a:pt x="9554" y="428"/>
                  </a:lnTo>
                  <a:lnTo>
                    <a:pt x="9554" y="1433"/>
                  </a:lnTo>
                  <a:lnTo>
                    <a:pt x="9447" y="1433"/>
                  </a:lnTo>
                  <a:cubicBezTo>
                    <a:pt x="8828" y="685"/>
                    <a:pt x="7631" y="1"/>
                    <a:pt x="6092"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9"/>
            <p:cNvSpPr/>
            <p:nvPr/>
          </p:nvSpPr>
          <p:spPr>
            <a:xfrm>
              <a:off x="2621325" y="2384850"/>
              <a:ext cx="70025" cy="468100"/>
            </a:xfrm>
            <a:custGeom>
              <a:avLst/>
              <a:gdLst/>
              <a:ahLst/>
              <a:cxnLst/>
              <a:rect l="l" t="t" r="r" b="b"/>
              <a:pathLst>
                <a:path w="2801" h="18724" extrusionOk="0">
                  <a:moveTo>
                    <a:pt x="0" y="0"/>
                  </a:moveTo>
                  <a:lnTo>
                    <a:pt x="0" y="18724"/>
                  </a:lnTo>
                  <a:lnTo>
                    <a:pt x="2800" y="18724"/>
                  </a:lnTo>
                  <a:lnTo>
                    <a:pt x="2800" y="0"/>
                  </a:lnTo>
                  <a:close/>
                </a:path>
              </a:pathLst>
            </a:cu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9"/>
            <p:cNvSpPr/>
            <p:nvPr/>
          </p:nvSpPr>
          <p:spPr>
            <a:xfrm>
              <a:off x="2721775" y="2544075"/>
              <a:ext cx="293925" cy="318500"/>
            </a:xfrm>
            <a:custGeom>
              <a:avLst/>
              <a:gdLst/>
              <a:ahLst/>
              <a:cxnLst/>
              <a:rect l="l" t="t" r="r" b="b"/>
              <a:pathLst>
                <a:path w="11757" h="12740" extrusionOk="0">
                  <a:moveTo>
                    <a:pt x="6114" y="2459"/>
                  </a:moveTo>
                  <a:cubicBezTo>
                    <a:pt x="7225" y="2459"/>
                    <a:pt x="8166" y="3014"/>
                    <a:pt x="8465" y="3827"/>
                  </a:cubicBezTo>
                  <a:lnTo>
                    <a:pt x="2779" y="6178"/>
                  </a:lnTo>
                  <a:cubicBezTo>
                    <a:pt x="2715" y="3720"/>
                    <a:pt x="4682" y="2459"/>
                    <a:pt x="6114" y="2459"/>
                  </a:cubicBezTo>
                  <a:close/>
                  <a:moveTo>
                    <a:pt x="6007" y="1"/>
                  </a:moveTo>
                  <a:cubicBezTo>
                    <a:pt x="2737" y="1"/>
                    <a:pt x="1" y="2587"/>
                    <a:pt x="1" y="6370"/>
                  </a:cubicBezTo>
                  <a:cubicBezTo>
                    <a:pt x="1" y="9940"/>
                    <a:pt x="2715" y="12740"/>
                    <a:pt x="6327" y="12740"/>
                  </a:cubicBezTo>
                  <a:cubicBezTo>
                    <a:pt x="9256" y="12740"/>
                    <a:pt x="10944" y="10966"/>
                    <a:pt x="11628" y="9918"/>
                  </a:cubicBezTo>
                  <a:lnTo>
                    <a:pt x="9469" y="8486"/>
                  </a:lnTo>
                  <a:cubicBezTo>
                    <a:pt x="8743" y="9533"/>
                    <a:pt x="7759" y="10239"/>
                    <a:pt x="6327" y="10239"/>
                  </a:cubicBezTo>
                  <a:cubicBezTo>
                    <a:pt x="4895" y="10239"/>
                    <a:pt x="3891" y="9576"/>
                    <a:pt x="3228" y="8315"/>
                  </a:cubicBezTo>
                  <a:lnTo>
                    <a:pt x="11756" y="4788"/>
                  </a:lnTo>
                  <a:lnTo>
                    <a:pt x="11457" y="4062"/>
                  </a:lnTo>
                  <a:cubicBezTo>
                    <a:pt x="10944" y="2630"/>
                    <a:pt x="9320" y="1"/>
                    <a:pt x="6007"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9"/>
            <p:cNvSpPr/>
            <p:nvPr/>
          </p:nvSpPr>
          <p:spPr>
            <a:xfrm>
              <a:off x="3193625" y="2414225"/>
              <a:ext cx="206800" cy="438725"/>
            </a:xfrm>
            <a:custGeom>
              <a:avLst/>
              <a:gdLst/>
              <a:ahLst/>
              <a:cxnLst/>
              <a:rect l="l" t="t" r="r" b="b"/>
              <a:pathLst>
                <a:path w="8272" h="17549" extrusionOk="0">
                  <a:moveTo>
                    <a:pt x="6476" y="1"/>
                  </a:moveTo>
                  <a:cubicBezTo>
                    <a:pt x="5215" y="1"/>
                    <a:pt x="4189" y="386"/>
                    <a:pt x="3398" y="1112"/>
                  </a:cubicBezTo>
                  <a:cubicBezTo>
                    <a:pt x="2629" y="1839"/>
                    <a:pt x="2244" y="2822"/>
                    <a:pt x="2244" y="4040"/>
                  </a:cubicBezTo>
                  <a:lnTo>
                    <a:pt x="2244" y="5622"/>
                  </a:lnTo>
                  <a:lnTo>
                    <a:pt x="0" y="5622"/>
                  </a:lnTo>
                  <a:lnTo>
                    <a:pt x="0" y="7653"/>
                  </a:lnTo>
                  <a:lnTo>
                    <a:pt x="2244" y="7653"/>
                  </a:lnTo>
                  <a:lnTo>
                    <a:pt x="2244" y="17549"/>
                  </a:lnTo>
                  <a:lnTo>
                    <a:pt x="4467" y="17549"/>
                  </a:lnTo>
                  <a:lnTo>
                    <a:pt x="4467" y="7653"/>
                  </a:lnTo>
                  <a:lnTo>
                    <a:pt x="7588" y="7653"/>
                  </a:lnTo>
                  <a:lnTo>
                    <a:pt x="7588" y="5622"/>
                  </a:lnTo>
                  <a:lnTo>
                    <a:pt x="4467" y="5622"/>
                  </a:lnTo>
                  <a:lnTo>
                    <a:pt x="4467" y="4105"/>
                  </a:lnTo>
                  <a:cubicBezTo>
                    <a:pt x="4467" y="3442"/>
                    <a:pt x="4660" y="2929"/>
                    <a:pt x="5044" y="2587"/>
                  </a:cubicBezTo>
                  <a:cubicBezTo>
                    <a:pt x="5408" y="2224"/>
                    <a:pt x="5899" y="2053"/>
                    <a:pt x="6476" y="2053"/>
                  </a:cubicBezTo>
                  <a:cubicBezTo>
                    <a:pt x="6904" y="2053"/>
                    <a:pt x="7246" y="2117"/>
                    <a:pt x="7502" y="2245"/>
                  </a:cubicBezTo>
                  <a:lnTo>
                    <a:pt x="8272" y="321"/>
                  </a:lnTo>
                  <a:cubicBezTo>
                    <a:pt x="7780" y="108"/>
                    <a:pt x="7182" y="1"/>
                    <a:pt x="647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9"/>
            <p:cNvSpPr/>
            <p:nvPr/>
          </p:nvSpPr>
          <p:spPr>
            <a:xfrm>
              <a:off x="3397200" y="2544625"/>
              <a:ext cx="307275" cy="318475"/>
            </a:xfrm>
            <a:custGeom>
              <a:avLst/>
              <a:gdLst/>
              <a:ahLst/>
              <a:cxnLst/>
              <a:rect l="l" t="t" r="r" b="b"/>
              <a:pathLst>
                <a:path w="12291" h="12739" extrusionOk="0">
                  <a:moveTo>
                    <a:pt x="6156" y="2052"/>
                  </a:moveTo>
                  <a:cubicBezTo>
                    <a:pt x="7204" y="2052"/>
                    <a:pt x="8123" y="2458"/>
                    <a:pt x="8892" y="3227"/>
                  </a:cubicBezTo>
                  <a:cubicBezTo>
                    <a:pt x="9662" y="4018"/>
                    <a:pt x="10046" y="5066"/>
                    <a:pt x="10046" y="6369"/>
                  </a:cubicBezTo>
                  <a:cubicBezTo>
                    <a:pt x="10046" y="7673"/>
                    <a:pt x="9662" y="8721"/>
                    <a:pt x="8892" y="9511"/>
                  </a:cubicBezTo>
                  <a:cubicBezTo>
                    <a:pt x="8123" y="10281"/>
                    <a:pt x="7204" y="10687"/>
                    <a:pt x="6156" y="10687"/>
                  </a:cubicBezTo>
                  <a:cubicBezTo>
                    <a:pt x="5088" y="10687"/>
                    <a:pt x="4168" y="10281"/>
                    <a:pt x="3399" y="9511"/>
                  </a:cubicBezTo>
                  <a:cubicBezTo>
                    <a:pt x="2630" y="8721"/>
                    <a:pt x="2245" y="7673"/>
                    <a:pt x="2245" y="6369"/>
                  </a:cubicBezTo>
                  <a:cubicBezTo>
                    <a:pt x="2245" y="5066"/>
                    <a:pt x="2630" y="4018"/>
                    <a:pt x="3399" y="3227"/>
                  </a:cubicBezTo>
                  <a:cubicBezTo>
                    <a:pt x="4168" y="2458"/>
                    <a:pt x="5088" y="2052"/>
                    <a:pt x="6156" y="2052"/>
                  </a:cubicBezTo>
                  <a:close/>
                  <a:moveTo>
                    <a:pt x="6156" y="0"/>
                  </a:moveTo>
                  <a:cubicBezTo>
                    <a:pt x="4361" y="0"/>
                    <a:pt x="2886" y="620"/>
                    <a:pt x="1732" y="1817"/>
                  </a:cubicBezTo>
                  <a:cubicBezTo>
                    <a:pt x="578" y="3035"/>
                    <a:pt x="1" y="4553"/>
                    <a:pt x="1" y="6369"/>
                  </a:cubicBezTo>
                  <a:cubicBezTo>
                    <a:pt x="1" y="8186"/>
                    <a:pt x="578" y="9704"/>
                    <a:pt x="1732" y="10922"/>
                  </a:cubicBezTo>
                  <a:cubicBezTo>
                    <a:pt x="2886" y="12119"/>
                    <a:pt x="4361" y="12739"/>
                    <a:pt x="6156" y="12739"/>
                  </a:cubicBezTo>
                  <a:cubicBezTo>
                    <a:pt x="7930" y="12739"/>
                    <a:pt x="9405" y="12119"/>
                    <a:pt x="10559" y="10922"/>
                  </a:cubicBezTo>
                  <a:cubicBezTo>
                    <a:pt x="11714" y="9704"/>
                    <a:pt x="12291" y="8186"/>
                    <a:pt x="12291" y="6369"/>
                  </a:cubicBezTo>
                  <a:cubicBezTo>
                    <a:pt x="12291" y="4553"/>
                    <a:pt x="11714" y="3035"/>
                    <a:pt x="10559" y="1817"/>
                  </a:cubicBezTo>
                  <a:cubicBezTo>
                    <a:pt x="9405" y="620"/>
                    <a:pt x="7930" y="0"/>
                    <a:pt x="6156"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9"/>
            <p:cNvSpPr/>
            <p:nvPr/>
          </p:nvSpPr>
          <p:spPr>
            <a:xfrm>
              <a:off x="3745075" y="2547275"/>
              <a:ext cx="184375" cy="305675"/>
            </a:xfrm>
            <a:custGeom>
              <a:avLst/>
              <a:gdLst/>
              <a:ahLst/>
              <a:cxnLst/>
              <a:rect l="l" t="t" r="r" b="b"/>
              <a:pathLst>
                <a:path w="7375" h="12227" extrusionOk="0">
                  <a:moveTo>
                    <a:pt x="5686" y="1"/>
                  </a:moveTo>
                  <a:cubicBezTo>
                    <a:pt x="5023" y="1"/>
                    <a:pt x="4339" y="215"/>
                    <a:pt x="3634" y="642"/>
                  </a:cubicBezTo>
                  <a:cubicBezTo>
                    <a:pt x="2928" y="1048"/>
                    <a:pt x="2458" y="1604"/>
                    <a:pt x="2223" y="2245"/>
                  </a:cubicBezTo>
                  <a:lnTo>
                    <a:pt x="2137" y="2245"/>
                  </a:lnTo>
                  <a:lnTo>
                    <a:pt x="2137" y="300"/>
                  </a:lnTo>
                  <a:lnTo>
                    <a:pt x="0" y="300"/>
                  </a:lnTo>
                  <a:lnTo>
                    <a:pt x="0" y="12227"/>
                  </a:lnTo>
                  <a:lnTo>
                    <a:pt x="2223" y="12227"/>
                  </a:lnTo>
                  <a:lnTo>
                    <a:pt x="2223" y="5708"/>
                  </a:lnTo>
                  <a:cubicBezTo>
                    <a:pt x="2223" y="4660"/>
                    <a:pt x="2544" y="3827"/>
                    <a:pt x="3163" y="3186"/>
                  </a:cubicBezTo>
                  <a:cubicBezTo>
                    <a:pt x="3805" y="2544"/>
                    <a:pt x="4510" y="2224"/>
                    <a:pt x="5322" y="2224"/>
                  </a:cubicBezTo>
                  <a:cubicBezTo>
                    <a:pt x="5835" y="2224"/>
                    <a:pt x="6220" y="2267"/>
                    <a:pt x="6519" y="2395"/>
                  </a:cubicBezTo>
                  <a:lnTo>
                    <a:pt x="7374" y="300"/>
                  </a:lnTo>
                  <a:cubicBezTo>
                    <a:pt x="6925" y="108"/>
                    <a:pt x="6348" y="1"/>
                    <a:pt x="568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9"/>
            <p:cNvSpPr/>
            <p:nvPr/>
          </p:nvSpPr>
          <p:spPr>
            <a:xfrm>
              <a:off x="4109500" y="2416900"/>
              <a:ext cx="254900" cy="436050"/>
            </a:xfrm>
            <a:custGeom>
              <a:avLst/>
              <a:gdLst/>
              <a:ahLst/>
              <a:cxnLst/>
              <a:rect l="l" t="t" r="r" b="b"/>
              <a:pathLst>
                <a:path w="10196" h="17442" extrusionOk="0">
                  <a:moveTo>
                    <a:pt x="0" y="1"/>
                  </a:moveTo>
                  <a:lnTo>
                    <a:pt x="0" y="17442"/>
                  </a:lnTo>
                  <a:lnTo>
                    <a:pt x="10196" y="17442"/>
                  </a:lnTo>
                  <a:lnTo>
                    <a:pt x="10196" y="15304"/>
                  </a:lnTo>
                  <a:lnTo>
                    <a:pt x="2244" y="15304"/>
                  </a:lnTo>
                  <a:lnTo>
                    <a:pt x="2244" y="9769"/>
                  </a:lnTo>
                  <a:lnTo>
                    <a:pt x="9426" y="9769"/>
                  </a:lnTo>
                  <a:lnTo>
                    <a:pt x="9426" y="7674"/>
                  </a:lnTo>
                  <a:lnTo>
                    <a:pt x="2244" y="7674"/>
                  </a:lnTo>
                  <a:lnTo>
                    <a:pt x="2244" y="2138"/>
                  </a:lnTo>
                  <a:lnTo>
                    <a:pt x="10196" y="2138"/>
                  </a:lnTo>
                  <a:lnTo>
                    <a:pt x="10196"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9"/>
            <p:cNvSpPr/>
            <p:nvPr/>
          </p:nvSpPr>
          <p:spPr>
            <a:xfrm>
              <a:off x="4388425" y="2416900"/>
              <a:ext cx="299800" cy="446200"/>
            </a:xfrm>
            <a:custGeom>
              <a:avLst/>
              <a:gdLst/>
              <a:ahLst/>
              <a:cxnLst/>
              <a:rect l="l" t="t" r="r" b="b"/>
              <a:pathLst>
                <a:path w="11992" h="17848" extrusionOk="0">
                  <a:moveTo>
                    <a:pt x="6049" y="7161"/>
                  </a:moveTo>
                  <a:cubicBezTo>
                    <a:pt x="7097" y="7161"/>
                    <a:pt x="7994" y="7546"/>
                    <a:pt x="8742" y="8336"/>
                  </a:cubicBezTo>
                  <a:cubicBezTo>
                    <a:pt x="9469" y="9106"/>
                    <a:pt x="9854" y="10153"/>
                    <a:pt x="9854" y="11478"/>
                  </a:cubicBezTo>
                  <a:cubicBezTo>
                    <a:pt x="9854" y="12804"/>
                    <a:pt x="9469" y="13851"/>
                    <a:pt x="8742" y="14620"/>
                  </a:cubicBezTo>
                  <a:cubicBezTo>
                    <a:pt x="7994" y="15411"/>
                    <a:pt x="7097" y="15796"/>
                    <a:pt x="6049" y="15796"/>
                  </a:cubicBezTo>
                  <a:cubicBezTo>
                    <a:pt x="5002" y="15796"/>
                    <a:pt x="4104" y="15390"/>
                    <a:pt x="3356" y="14620"/>
                  </a:cubicBezTo>
                  <a:cubicBezTo>
                    <a:pt x="2608" y="13830"/>
                    <a:pt x="2245" y="12782"/>
                    <a:pt x="2245" y="11478"/>
                  </a:cubicBezTo>
                  <a:cubicBezTo>
                    <a:pt x="2245" y="10175"/>
                    <a:pt x="2608" y="9127"/>
                    <a:pt x="3356" y="8358"/>
                  </a:cubicBezTo>
                  <a:cubicBezTo>
                    <a:pt x="4104" y="7567"/>
                    <a:pt x="5002" y="7161"/>
                    <a:pt x="6049" y="7161"/>
                  </a:cubicBezTo>
                  <a:close/>
                  <a:moveTo>
                    <a:pt x="9747" y="1"/>
                  </a:moveTo>
                  <a:lnTo>
                    <a:pt x="9747" y="5515"/>
                  </a:lnTo>
                  <a:lnTo>
                    <a:pt x="9854" y="7161"/>
                  </a:lnTo>
                  <a:lnTo>
                    <a:pt x="9747" y="7161"/>
                  </a:lnTo>
                  <a:cubicBezTo>
                    <a:pt x="9384" y="6584"/>
                    <a:pt x="8849" y="6092"/>
                    <a:pt x="8123" y="5707"/>
                  </a:cubicBezTo>
                  <a:cubicBezTo>
                    <a:pt x="7396" y="5323"/>
                    <a:pt x="6584" y="5109"/>
                    <a:pt x="5686" y="5109"/>
                  </a:cubicBezTo>
                  <a:cubicBezTo>
                    <a:pt x="4126" y="5109"/>
                    <a:pt x="2800" y="5729"/>
                    <a:pt x="1689" y="6947"/>
                  </a:cubicBezTo>
                  <a:cubicBezTo>
                    <a:pt x="556" y="8166"/>
                    <a:pt x="0" y="9683"/>
                    <a:pt x="0" y="11478"/>
                  </a:cubicBezTo>
                  <a:cubicBezTo>
                    <a:pt x="0" y="13274"/>
                    <a:pt x="556" y="14791"/>
                    <a:pt x="1689" y="16010"/>
                  </a:cubicBezTo>
                  <a:cubicBezTo>
                    <a:pt x="2800" y="17228"/>
                    <a:pt x="4126" y="17848"/>
                    <a:pt x="5686" y="17848"/>
                  </a:cubicBezTo>
                  <a:cubicBezTo>
                    <a:pt x="6584" y="17848"/>
                    <a:pt x="7396" y="17634"/>
                    <a:pt x="8123" y="17249"/>
                  </a:cubicBezTo>
                  <a:cubicBezTo>
                    <a:pt x="8849" y="16865"/>
                    <a:pt x="9384" y="16373"/>
                    <a:pt x="9747" y="15796"/>
                  </a:cubicBezTo>
                  <a:lnTo>
                    <a:pt x="9854" y="15796"/>
                  </a:lnTo>
                  <a:lnTo>
                    <a:pt x="9854" y="17442"/>
                  </a:lnTo>
                  <a:lnTo>
                    <a:pt x="11991" y="17442"/>
                  </a:lnTo>
                  <a:lnTo>
                    <a:pt x="11991"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9"/>
            <p:cNvSpPr/>
            <p:nvPr/>
          </p:nvSpPr>
          <p:spPr>
            <a:xfrm>
              <a:off x="4743225" y="2554775"/>
              <a:ext cx="264525" cy="308325"/>
            </a:xfrm>
            <a:custGeom>
              <a:avLst/>
              <a:gdLst/>
              <a:ahLst/>
              <a:cxnLst/>
              <a:rect l="l" t="t" r="r" b="b"/>
              <a:pathLst>
                <a:path w="10581" h="12333" extrusionOk="0">
                  <a:moveTo>
                    <a:pt x="1" y="0"/>
                  </a:moveTo>
                  <a:lnTo>
                    <a:pt x="1" y="7310"/>
                  </a:lnTo>
                  <a:cubicBezTo>
                    <a:pt x="1" y="8828"/>
                    <a:pt x="386" y="10046"/>
                    <a:pt x="1155" y="10965"/>
                  </a:cubicBezTo>
                  <a:cubicBezTo>
                    <a:pt x="1924" y="11863"/>
                    <a:pt x="3057" y="12333"/>
                    <a:pt x="4554" y="12333"/>
                  </a:cubicBezTo>
                  <a:cubicBezTo>
                    <a:pt x="5344" y="12333"/>
                    <a:pt x="6071" y="12119"/>
                    <a:pt x="6776" y="11734"/>
                  </a:cubicBezTo>
                  <a:cubicBezTo>
                    <a:pt x="7482" y="11328"/>
                    <a:pt x="7995" y="10837"/>
                    <a:pt x="8337" y="10281"/>
                  </a:cubicBezTo>
                  <a:lnTo>
                    <a:pt x="8422" y="10281"/>
                  </a:lnTo>
                  <a:lnTo>
                    <a:pt x="8422" y="11927"/>
                  </a:lnTo>
                  <a:lnTo>
                    <a:pt x="10581" y="11927"/>
                  </a:lnTo>
                  <a:lnTo>
                    <a:pt x="10581" y="0"/>
                  </a:lnTo>
                  <a:lnTo>
                    <a:pt x="8337" y="0"/>
                  </a:lnTo>
                  <a:lnTo>
                    <a:pt x="8337" y="6583"/>
                  </a:lnTo>
                  <a:cubicBezTo>
                    <a:pt x="8337" y="7545"/>
                    <a:pt x="8037" y="8400"/>
                    <a:pt x="7460" y="9148"/>
                  </a:cubicBezTo>
                  <a:cubicBezTo>
                    <a:pt x="6862" y="9896"/>
                    <a:pt x="6114" y="10281"/>
                    <a:pt x="5195" y="10281"/>
                  </a:cubicBezTo>
                  <a:cubicBezTo>
                    <a:pt x="3228" y="10281"/>
                    <a:pt x="2245" y="9170"/>
                    <a:pt x="2245" y="6947"/>
                  </a:cubicBezTo>
                  <a:lnTo>
                    <a:pt x="2245"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9"/>
            <p:cNvSpPr/>
            <p:nvPr/>
          </p:nvSpPr>
          <p:spPr>
            <a:xfrm>
              <a:off x="5048350" y="2544625"/>
              <a:ext cx="286425" cy="318475"/>
            </a:xfrm>
            <a:custGeom>
              <a:avLst/>
              <a:gdLst/>
              <a:ahLst/>
              <a:cxnLst/>
              <a:rect l="l" t="t" r="r" b="b"/>
              <a:pathLst>
                <a:path w="11457" h="12739" extrusionOk="0">
                  <a:moveTo>
                    <a:pt x="6135" y="0"/>
                  </a:moveTo>
                  <a:cubicBezTo>
                    <a:pt x="4361" y="0"/>
                    <a:pt x="2886" y="620"/>
                    <a:pt x="1732" y="1817"/>
                  </a:cubicBezTo>
                  <a:cubicBezTo>
                    <a:pt x="578" y="3035"/>
                    <a:pt x="0" y="4553"/>
                    <a:pt x="0" y="6369"/>
                  </a:cubicBezTo>
                  <a:cubicBezTo>
                    <a:pt x="0" y="8186"/>
                    <a:pt x="578" y="9704"/>
                    <a:pt x="1732" y="10922"/>
                  </a:cubicBezTo>
                  <a:cubicBezTo>
                    <a:pt x="2886" y="12119"/>
                    <a:pt x="4361" y="12739"/>
                    <a:pt x="6135" y="12739"/>
                  </a:cubicBezTo>
                  <a:cubicBezTo>
                    <a:pt x="7481" y="12739"/>
                    <a:pt x="8593" y="12397"/>
                    <a:pt x="9491" y="11734"/>
                  </a:cubicBezTo>
                  <a:cubicBezTo>
                    <a:pt x="10388" y="11093"/>
                    <a:pt x="11051" y="10260"/>
                    <a:pt x="11457" y="9298"/>
                  </a:cubicBezTo>
                  <a:lnTo>
                    <a:pt x="9448" y="8443"/>
                  </a:lnTo>
                  <a:cubicBezTo>
                    <a:pt x="8828" y="9939"/>
                    <a:pt x="7674" y="10687"/>
                    <a:pt x="5985" y="10687"/>
                  </a:cubicBezTo>
                  <a:cubicBezTo>
                    <a:pt x="5002" y="10687"/>
                    <a:pt x="4126" y="10281"/>
                    <a:pt x="3378" y="9469"/>
                  </a:cubicBezTo>
                  <a:cubicBezTo>
                    <a:pt x="2629" y="8656"/>
                    <a:pt x="2245" y="7631"/>
                    <a:pt x="2245" y="6369"/>
                  </a:cubicBezTo>
                  <a:cubicBezTo>
                    <a:pt x="2245" y="5108"/>
                    <a:pt x="2629" y="4082"/>
                    <a:pt x="3378" y="3270"/>
                  </a:cubicBezTo>
                  <a:cubicBezTo>
                    <a:pt x="4126" y="2458"/>
                    <a:pt x="5002" y="2052"/>
                    <a:pt x="5985" y="2052"/>
                  </a:cubicBezTo>
                  <a:cubicBezTo>
                    <a:pt x="7610" y="2052"/>
                    <a:pt x="8721" y="2800"/>
                    <a:pt x="9341" y="4296"/>
                  </a:cubicBezTo>
                  <a:lnTo>
                    <a:pt x="11371" y="3441"/>
                  </a:lnTo>
                  <a:cubicBezTo>
                    <a:pt x="10965" y="2458"/>
                    <a:pt x="10324" y="1624"/>
                    <a:pt x="9448" y="983"/>
                  </a:cubicBezTo>
                  <a:cubicBezTo>
                    <a:pt x="8571" y="342"/>
                    <a:pt x="7481" y="0"/>
                    <a:pt x="6135"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9"/>
            <p:cNvSpPr/>
            <p:nvPr/>
          </p:nvSpPr>
          <p:spPr>
            <a:xfrm>
              <a:off x="5358800" y="2544625"/>
              <a:ext cx="265600" cy="318475"/>
            </a:xfrm>
            <a:custGeom>
              <a:avLst/>
              <a:gdLst/>
              <a:ahLst/>
              <a:cxnLst/>
              <a:rect l="l" t="t" r="r" b="b"/>
              <a:pathLst>
                <a:path w="10624" h="12739" extrusionOk="0">
                  <a:moveTo>
                    <a:pt x="5644" y="6412"/>
                  </a:moveTo>
                  <a:cubicBezTo>
                    <a:pt x="6905" y="6412"/>
                    <a:pt x="7845" y="6669"/>
                    <a:pt x="8486" y="7203"/>
                  </a:cubicBezTo>
                  <a:cubicBezTo>
                    <a:pt x="8486" y="8144"/>
                    <a:pt x="8102" y="8956"/>
                    <a:pt x="7353" y="9640"/>
                  </a:cubicBezTo>
                  <a:cubicBezTo>
                    <a:pt x="6605" y="10345"/>
                    <a:pt x="5750" y="10687"/>
                    <a:pt x="4831" y="10687"/>
                  </a:cubicBezTo>
                  <a:cubicBezTo>
                    <a:pt x="4190" y="10687"/>
                    <a:pt x="3613" y="10516"/>
                    <a:pt x="3100" y="10174"/>
                  </a:cubicBezTo>
                  <a:cubicBezTo>
                    <a:pt x="2608" y="9832"/>
                    <a:pt x="2352" y="9362"/>
                    <a:pt x="2352" y="8785"/>
                  </a:cubicBezTo>
                  <a:cubicBezTo>
                    <a:pt x="2352" y="8144"/>
                    <a:pt x="2630" y="7588"/>
                    <a:pt x="3185" y="7118"/>
                  </a:cubicBezTo>
                  <a:cubicBezTo>
                    <a:pt x="3720" y="6647"/>
                    <a:pt x="4553" y="6412"/>
                    <a:pt x="5644" y="6412"/>
                  </a:cubicBezTo>
                  <a:close/>
                  <a:moveTo>
                    <a:pt x="5323" y="0"/>
                  </a:moveTo>
                  <a:cubicBezTo>
                    <a:pt x="3998" y="0"/>
                    <a:pt x="2908" y="321"/>
                    <a:pt x="2095" y="919"/>
                  </a:cubicBezTo>
                  <a:cubicBezTo>
                    <a:pt x="1283" y="1539"/>
                    <a:pt x="749" y="2202"/>
                    <a:pt x="471" y="2907"/>
                  </a:cubicBezTo>
                  <a:lnTo>
                    <a:pt x="2523" y="3783"/>
                  </a:lnTo>
                  <a:cubicBezTo>
                    <a:pt x="2715" y="3249"/>
                    <a:pt x="3079" y="2821"/>
                    <a:pt x="3592" y="2522"/>
                  </a:cubicBezTo>
                  <a:cubicBezTo>
                    <a:pt x="4126" y="2202"/>
                    <a:pt x="4724" y="2052"/>
                    <a:pt x="5366" y="2052"/>
                  </a:cubicBezTo>
                  <a:cubicBezTo>
                    <a:pt x="6242" y="2052"/>
                    <a:pt x="6990" y="2330"/>
                    <a:pt x="7589" y="2843"/>
                  </a:cubicBezTo>
                  <a:cubicBezTo>
                    <a:pt x="8187" y="3377"/>
                    <a:pt x="8486" y="4082"/>
                    <a:pt x="8486" y="4959"/>
                  </a:cubicBezTo>
                  <a:lnTo>
                    <a:pt x="8486" y="5301"/>
                  </a:lnTo>
                  <a:cubicBezTo>
                    <a:pt x="7653" y="4809"/>
                    <a:pt x="6563" y="4574"/>
                    <a:pt x="5237" y="4574"/>
                  </a:cubicBezTo>
                  <a:cubicBezTo>
                    <a:pt x="3763" y="4574"/>
                    <a:pt x="2523" y="4937"/>
                    <a:pt x="1518" y="5686"/>
                  </a:cubicBezTo>
                  <a:cubicBezTo>
                    <a:pt x="514" y="6412"/>
                    <a:pt x="1" y="7438"/>
                    <a:pt x="1" y="8742"/>
                  </a:cubicBezTo>
                  <a:cubicBezTo>
                    <a:pt x="1" y="9939"/>
                    <a:pt x="428" y="10901"/>
                    <a:pt x="1283" y="11627"/>
                  </a:cubicBezTo>
                  <a:cubicBezTo>
                    <a:pt x="2138" y="12354"/>
                    <a:pt x="3207" y="12739"/>
                    <a:pt x="4468" y="12739"/>
                  </a:cubicBezTo>
                  <a:cubicBezTo>
                    <a:pt x="6199" y="12739"/>
                    <a:pt x="7503" y="12055"/>
                    <a:pt x="8401" y="10687"/>
                  </a:cubicBezTo>
                  <a:lnTo>
                    <a:pt x="8486" y="10687"/>
                  </a:lnTo>
                  <a:lnTo>
                    <a:pt x="8486" y="12333"/>
                  </a:lnTo>
                  <a:lnTo>
                    <a:pt x="10624" y="12333"/>
                  </a:lnTo>
                  <a:lnTo>
                    <a:pt x="10624" y="5130"/>
                  </a:lnTo>
                  <a:cubicBezTo>
                    <a:pt x="10624" y="3505"/>
                    <a:pt x="10132" y="2244"/>
                    <a:pt x="9127" y="1347"/>
                  </a:cubicBezTo>
                  <a:cubicBezTo>
                    <a:pt x="8123" y="449"/>
                    <a:pt x="6840" y="0"/>
                    <a:pt x="5323"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9"/>
            <p:cNvSpPr/>
            <p:nvPr/>
          </p:nvSpPr>
          <p:spPr>
            <a:xfrm>
              <a:off x="5648425" y="2463400"/>
              <a:ext cx="194000" cy="394375"/>
            </a:xfrm>
            <a:custGeom>
              <a:avLst/>
              <a:gdLst/>
              <a:ahLst/>
              <a:cxnLst/>
              <a:rect l="l" t="t" r="r" b="b"/>
              <a:pathLst>
                <a:path w="7760" h="15775" extrusionOk="0">
                  <a:moveTo>
                    <a:pt x="2095" y="0"/>
                  </a:moveTo>
                  <a:lnTo>
                    <a:pt x="2095" y="3655"/>
                  </a:lnTo>
                  <a:lnTo>
                    <a:pt x="1" y="3655"/>
                  </a:lnTo>
                  <a:lnTo>
                    <a:pt x="1" y="5686"/>
                  </a:lnTo>
                  <a:lnTo>
                    <a:pt x="2095" y="5686"/>
                  </a:lnTo>
                  <a:lnTo>
                    <a:pt x="2095" y="11948"/>
                  </a:lnTo>
                  <a:cubicBezTo>
                    <a:pt x="2095" y="13167"/>
                    <a:pt x="2437" y="14128"/>
                    <a:pt x="3078" y="14791"/>
                  </a:cubicBezTo>
                  <a:cubicBezTo>
                    <a:pt x="3741" y="15454"/>
                    <a:pt x="4703" y="15774"/>
                    <a:pt x="5943" y="15774"/>
                  </a:cubicBezTo>
                  <a:cubicBezTo>
                    <a:pt x="6669" y="15774"/>
                    <a:pt x="7268" y="15667"/>
                    <a:pt x="7759" y="15475"/>
                  </a:cubicBezTo>
                  <a:lnTo>
                    <a:pt x="6968" y="13551"/>
                  </a:lnTo>
                  <a:cubicBezTo>
                    <a:pt x="6691" y="13680"/>
                    <a:pt x="6349" y="13744"/>
                    <a:pt x="5943" y="13744"/>
                  </a:cubicBezTo>
                  <a:cubicBezTo>
                    <a:pt x="4874" y="13744"/>
                    <a:pt x="4339" y="13081"/>
                    <a:pt x="4339" y="11777"/>
                  </a:cubicBezTo>
                  <a:lnTo>
                    <a:pt x="4339" y="5686"/>
                  </a:lnTo>
                  <a:lnTo>
                    <a:pt x="7268" y="5686"/>
                  </a:lnTo>
                  <a:lnTo>
                    <a:pt x="7268" y="3655"/>
                  </a:lnTo>
                  <a:lnTo>
                    <a:pt x="4339" y="3655"/>
                  </a:lnTo>
                  <a:lnTo>
                    <a:pt x="4339"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9"/>
            <p:cNvSpPr/>
            <p:nvPr/>
          </p:nvSpPr>
          <p:spPr>
            <a:xfrm>
              <a:off x="5861100" y="2412100"/>
              <a:ext cx="79100" cy="440850"/>
            </a:xfrm>
            <a:custGeom>
              <a:avLst/>
              <a:gdLst/>
              <a:ahLst/>
              <a:cxnLst/>
              <a:rect l="l" t="t" r="r" b="b"/>
              <a:pathLst>
                <a:path w="3164" h="17634" extrusionOk="0">
                  <a:moveTo>
                    <a:pt x="1582" y="0"/>
                  </a:moveTo>
                  <a:cubicBezTo>
                    <a:pt x="1155" y="0"/>
                    <a:pt x="770" y="150"/>
                    <a:pt x="471" y="471"/>
                  </a:cubicBezTo>
                  <a:cubicBezTo>
                    <a:pt x="150" y="770"/>
                    <a:pt x="0" y="1133"/>
                    <a:pt x="0" y="1582"/>
                  </a:cubicBezTo>
                  <a:cubicBezTo>
                    <a:pt x="0" y="2031"/>
                    <a:pt x="150" y="2394"/>
                    <a:pt x="471" y="2693"/>
                  </a:cubicBezTo>
                  <a:cubicBezTo>
                    <a:pt x="770" y="3014"/>
                    <a:pt x="1155" y="3164"/>
                    <a:pt x="1582" y="3164"/>
                  </a:cubicBezTo>
                  <a:cubicBezTo>
                    <a:pt x="2031" y="3164"/>
                    <a:pt x="2394" y="3014"/>
                    <a:pt x="2715" y="2693"/>
                  </a:cubicBezTo>
                  <a:cubicBezTo>
                    <a:pt x="3014" y="2394"/>
                    <a:pt x="3164" y="2031"/>
                    <a:pt x="3164" y="1582"/>
                  </a:cubicBezTo>
                  <a:cubicBezTo>
                    <a:pt x="3164" y="1133"/>
                    <a:pt x="3014" y="770"/>
                    <a:pt x="2715" y="471"/>
                  </a:cubicBezTo>
                  <a:cubicBezTo>
                    <a:pt x="2394" y="150"/>
                    <a:pt x="2031" y="0"/>
                    <a:pt x="1582" y="0"/>
                  </a:cubicBezTo>
                  <a:close/>
                  <a:moveTo>
                    <a:pt x="471" y="5707"/>
                  </a:moveTo>
                  <a:lnTo>
                    <a:pt x="471" y="17634"/>
                  </a:lnTo>
                  <a:lnTo>
                    <a:pt x="2715" y="17634"/>
                  </a:lnTo>
                  <a:lnTo>
                    <a:pt x="2715" y="5707"/>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9"/>
            <p:cNvSpPr/>
            <p:nvPr/>
          </p:nvSpPr>
          <p:spPr>
            <a:xfrm>
              <a:off x="5970650" y="2544625"/>
              <a:ext cx="306725" cy="318475"/>
            </a:xfrm>
            <a:custGeom>
              <a:avLst/>
              <a:gdLst/>
              <a:ahLst/>
              <a:cxnLst/>
              <a:rect l="l" t="t" r="r" b="b"/>
              <a:pathLst>
                <a:path w="12269" h="12739" extrusionOk="0">
                  <a:moveTo>
                    <a:pt x="6134" y="2052"/>
                  </a:moveTo>
                  <a:cubicBezTo>
                    <a:pt x="7182" y="2052"/>
                    <a:pt x="8101" y="2458"/>
                    <a:pt x="8870" y="3227"/>
                  </a:cubicBezTo>
                  <a:cubicBezTo>
                    <a:pt x="9640" y="4018"/>
                    <a:pt x="10025" y="5066"/>
                    <a:pt x="10025" y="6369"/>
                  </a:cubicBezTo>
                  <a:cubicBezTo>
                    <a:pt x="10025" y="7673"/>
                    <a:pt x="9640" y="8721"/>
                    <a:pt x="8870" y="9511"/>
                  </a:cubicBezTo>
                  <a:cubicBezTo>
                    <a:pt x="8101" y="10281"/>
                    <a:pt x="7182" y="10687"/>
                    <a:pt x="6134" y="10687"/>
                  </a:cubicBezTo>
                  <a:cubicBezTo>
                    <a:pt x="5087" y="10687"/>
                    <a:pt x="4168" y="10281"/>
                    <a:pt x="3399" y="9511"/>
                  </a:cubicBezTo>
                  <a:cubicBezTo>
                    <a:pt x="2629" y="8721"/>
                    <a:pt x="2244" y="7673"/>
                    <a:pt x="2244" y="6369"/>
                  </a:cubicBezTo>
                  <a:cubicBezTo>
                    <a:pt x="2244" y="5066"/>
                    <a:pt x="2629" y="4018"/>
                    <a:pt x="3399" y="3227"/>
                  </a:cubicBezTo>
                  <a:cubicBezTo>
                    <a:pt x="4168" y="2458"/>
                    <a:pt x="5087" y="2052"/>
                    <a:pt x="6134" y="2052"/>
                  </a:cubicBezTo>
                  <a:close/>
                  <a:moveTo>
                    <a:pt x="6134" y="0"/>
                  </a:moveTo>
                  <a:cubicBezTo>
                    <a:pt x="4339" y="0"/>
                    <a:pt x="2886" y="620"/>
                    <a:pt x="1731" y="1817"/>
                  </a:cubicBezTo>
                  <a:cubicBezTo>
                    <a:pt x="577" y="3035"/>
                    <a:pt x="0" y="4553"/>
                    <a:pt x="0" y="6369"/>
                  </a:cubicBezTo>
                  <a:cubicBezTo>
                    <a:pt x="0" y="8186"/>
                    <a:pt x="577" y="9704"/>
                    <a:pt x="1731" y="10922"/>
                  </a:cubicBezTo>
                  <a:cubicBezTo>
                    <a:pt x="2886" y="12119"/>
                    <a:pt x="4339" y="12739"/>
                    <a:pt x="6134" y="12739"/>
                  </a:cubicBezTo>
                  <a:cubicBezTo>
                    <a:pt x="7930" y="12739"/>
                    <a:pt x="9383" y="12119"/>
                    <a:pt x="10537" y="10922"/>
                  </a:cubicBezTo>
                  <a:cubicBezTo>
                    <a:pt x="11692" y="9704"/>
                    <a:pt x="12269" y="8186"/>
                    <a:pt x="12269" y="6369"/>
                  </a:cubicBezTo>
                  <a:cubicBezTo>
                    <a:pt x="12269" y="4553"/>
                    <a:pt x="11692" y="3035"/>
                    <a:pt x="10537" y="1817"/>
                  </a:cubicBezTo>
                  <a:cubicBezTo>
                    <a:pt x="9383" y="620"/>
                    <a:pt x="7930" y="0"/>
                    <a:pt x="6134"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9"/>
            <p:cNvSpPr/>
            <p:nvPr/>
          </p:nvSpPr>
          <p:spPr>
            <a:xfrm>
              <a:off x="6317975" y="2544625"/>
              <a:ext cx="264525" cy="308325"/>
            </a:xfrm>
            <a:custGeom>
              <a:avLst/>
              <a:gdLst/>
              <a:ahLst/>
              <a:cxnLst/>
              <a:rect l="l" t="t" r="r" b="b"/>
              <a:pathLst>
                <a:path w="10581" h="12333" extrusionOk="0">
                  <a:moveTo>
                    <a:pt x="6028" y="0"/>
                  </a:moveTo>
                  <a:cubicBezTo>
                    <a:pt x="5215" y="0"/>
                    <a:pt x="4467" y="214"/>
                    <a:pt x="3783" y="598"/>
                  </a:cubicBezTo>
                  <a:cubicBezTo>
                    <a:pt x="3078" y="1005"/>
                    <a:pt x="2565" y="1496"/>
                    <a:pt x="2245" y="2052"/>
                  </a:cubicBezTo>
                  <a:lnTo>
                    <a:pt x="2138" y="2052"/>
                  </a:lnTo>
                  <a:lnTo>
                    <a:pt x="2138" y="406"/>
                  </a:lnTo>
                  <a:lnTo>
                    <a:pt x="0" y="406"/>
                  </a:lnTo>
                  <a:lnTo>
                    <a:pt x="0" y="12333"/>
                  </a:lnTo>
                  <a:lnTo>
                    <a:pt x="2245" y="12333"/>
                  </a:lnTo>
                  <a:lnTo>
                    <a:pt x="2245" y="5728"/>
                  </a:lnTo>
                  <a:cubicBezTo>
                    <a:pt x="2245" y="4766"/>
                    <a:pt x="2544" y="3911"/>
                    <a:pt x="3121" y="3163"/>
                  </a:cubicBezTo>
                  <a:cubicBezTo>
                    <a:pt x="3698" y="2437"/>
                    <a:pt x="4467" y="2052"/>
                    <a:pt x="5386" y="2052"/>
                  </a:cubicBezTo>
                  <a:cubicBezTo>
                    <a:pt x="7353" y="2052"/>
                    <a:pt x="8336" y="3163"/>
                    <a:pt x="8336" y="5365"/>
                  </a:cubicBezTo>
                  <a:lnTo>
                    <a:pt x="8336" y="12333"/>
                  </a:lnTo>
                  <a:lnTo>
                    <a:pt x="10580" y="12333"/>
                  </a:lnTo>
                  <a:lnTo>
                    <a:pt x="10580" y="5023"/>
                  </a:lnTo>
                  <a:cubicBezTo>
                    <a:pt x="10580" y="3505"/>
                    <a:pt x="10196" y="2287"/>
                    <a:pt x="9405" y="1368"/>
                  </a:cubicBezTo>
                  <a:cubicBezTo>
                    <a:pt x="8635" y="470"/>
                    <a:pt x="7503" y="0"/>
                    <a:pt x="6028"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ustom Layout 2">
  <p:cSld name="CUSTOM_7">
    <p:spTree>
      <p:nvGrpSpPr>
        <p:cNvPr id="1" name="Shape 545"/>
        <p:cNvGrpSpPr/>
        <p:nvPr/>
      </p:nvGrpSpPr>
      <p:grpSpPr>
        <a:xfrm>
          <a:off x="0" y="0"/>
          <a:ext cx="0" cy="0"/>
          <a:chOff x="0" y="0"/>
          <a:chExt cx="0" cy="0"/>
        </a:xfrm>
      </p:grpSpPr>
      <p:sp>
        <p:nvSpPr>
          <p:cNvPr id="546" name="Google Shape;546;p50"/>
          <p:cNvSpPr/>
          <p:nvPr/>
        </p:nvSpPr>
        <p:spPr>
          <a:xfrm>
            <a:off x="-2409" y="235375"/>
            <a:ext cx="35400" cy="4672800"/>
          </a:xfrm>
          <a:prstGeom prst="rect">
            <a:avLst/>
          </a:prstGeom>
          <a:solidFill>
            <a:srgbClr val="4285F4"/>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grpSp>
        <p:nvGrpSpPr>
          <p:cNvPr id="547" name="Google Shape;547;p50"/>
          <p:cNvGrpSpPr/>
          <p:nvPr/>
        </p:nvGrpSpPr>
        <p:grpSpPr>
          <a:xfrm>
            <a:off x="470195" y="4827182"/>
            <a:ext cx="1155809" cy="133875"/>
            <a:chOff x="1078650" y="2368275"/>
            <a:chExt cx="5503850" cy="637500"/>
          </a:xfrm>
        </p:grpSpPr>
        <p:sp>
          <p:nvSpPr>
            <p:cNvPr id="548" name="Google Shape;548;p50"/>
            <p:cNvSpPr/>
            <p:nvPr/>
          </p:nvSpPr>
          <p:spPr>
            <a:xfrm>
              <a:off x="1078650" y="2368275"/>
              <a:ext cx="482000" cy="494300"/>
            </a:xfrm>
            <a:custGeom>
              <a:avLst/>
              <a:gdLst/>
              <a:ahLst/>
              <a:cxnLst/>
              <a:rect l="l" t="t" r="r" b="b"/>
              <a:pathLst>
                <a:path w="19280" h="19772" extrusionOk="0">
                  <a:moveTo>
                    <a:pt x="10025" y="1"/>
                  </a:moveTo>
                  <a:cubicBezTo>
                    <a:pt x="4574" y="1"/>
                    <a:pt x="0" y="4425"/>
                    <a:pt x="0" y="9897"/>
                  </a:cubicBezTo>
                  <a:cubicBezTo>
                    <a:pt x="0" y="15347"/>
                    <a:pt x="4574" y="19772"/>
                    <a:pt x="10025" y="19772"/>
                  </a:cubicBezTo>
                  <a:cubicBezTo>
                    <a:pt x="12974" y="19772"/>
                    <a:pt x="15197" y="18810"/>
                    <a:pt x="16929" y="17014"/>
                  </a:cubicBezTo>
                  <a:cubicBezTo>
                    <a:pt x="18724" y="15219"/>
                    <a:pt x="19280" y="12718"/>
                    <a:pt x="19280" y="10688"/>
                  </a:cubicBezTo>
                  <a:cubicBezTo>
                    <a:pt x="19280" y="10068"/>
                    <a:pt x="19216" y="9469"/>
                    <a:pt x="19130" y="8999"/>
                  </a:cubicBezTo>
                  <a:lnTo>
                    <a:pt x="10046" y="8999"/>
                  </a:lnTo>
                  <a:lnTo>
                    <a:pt x="10046" y="11692"/>
                  </a:lnTo>
                  <a:lnTo>
                    <a:pt x="16501" y="11692"/>
                  </a:lnTo>
                  <a:cubicBezTo>
                    <a:pt x="16309" y="13210"/>
                    <a:pt x="15796" y="14321"/>
                    <a:pt x="15026" y="15091"/>
                  </a:cubicBezTo>
                  <a:cubicBezTo>
                    <a:pt x="14086" y="16031"/>
                    <a:pt x="12611" y="17078"/>
                    <a:pt x="10025" y="17078"/>
                  </a:cubicBezTo>
                  <a:cubicBezTo>
                    <a:pt x="6049" y="17078"/>
                    <a:pt x="2929" y="13872"/>
                    <a:pt x="2929" y="9897"/>
                  </a:cubicBezTo>
                  <a:cubicBezTo>
                    <a:pt x="2929" y="5900"/>
                    <a:pt x="6049" y="2694"/>
                    <a:pt x="10025" y="2694"/>
                  </a:cubicBezTo>
                  <a:cubicBezTo>
                    <a:pt x="12184" y="2694"/>
                    <a:pt x="13744" y="3549"/>
                    <a:pt x="14898" y="4617"/>
                  </a:cubicBezTo>
                  <a:lnTo>
                    <a:pt x="16800" y="2715"/>
                  </a:lnTo>
                  <a:cubicBezTo>
                    <a:pt x="15197" y="1176"/>
                    <a:pt x="13039" y="1"/>
                    <a:pt x="10025"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50"/>
            <p:cNvSpPr/>
            <p:nvPr/>
          </p:nvSpPr>
          <p:spPr>
            <a:xfrm>
              <a:off x="1581475" y="2544075"/>
              <a:ext cx="319575" cy="318500"/>
            </a:xfrm>
            <a:custGeom>
              <a:avLst/>
              <a:gdLst/>
              <a:ahLst/>
              <a:cxnLst/>
              <a:rect l="l" t="t" r="r" b="b"/>
              <a:pathLst>
                <a:path w="12783" h="12740" extrusionOk="0">
                  <a:moveTo>
                    <a:pt x="6391" y="2523"/>
                  </a:moveTo>
                  <a:cubicBezTo>
                    <a:pt x="8336" y="2523"/>
                    <a:pt x="9982" y="4083"/>
                    <a:pt x="9982" y="6370"/>
                  </a:cubicBezTo>
                  <a:cubicBezTo>
                    <a:pt x="9982" y="8636"/>
                    <a:pt x="8336"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50"/>
            <p:cNvSpPr/>
            <p:nvPr/>
          </p:nvSpPr>
          <p:spPr>
            <a:xfrm>
              <a:off x="1927200" y="2544075"/>
              <a:ext cx="319575" cy="318500"/>
            </a:xfrm>
            <a:custGeom>
              <a:avLst/>
              <a:gdLst/>
              <a:ahLst/>
              <a:cxnLst/>
              <a:rect l="l" t="t" r="r" b="b"/>
              <a:pathLst>
                <a:path w="12783" h="12740" extrusionOk="0">
                  <a:moveTo>
                    <a:pt x="6391" y="2523"/>
                  </a:moveTo>
                  <a:cubicBezTo>
                    <a:pt x="8315" y="2523"/>
                    <a:pt x="9982" y="4083"/>
                    <a:pt x="9982" y="6370"/>
                  </a:cubicBezTo>
                  <a:cubicBezTo>
                    <a:pt x="9982" y="8636"/>
                    <a:pt x="8315"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FAB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0"/>
            <p:cNvSpPr/>
            <p:nvPr/>
          </p:nvSpPr>
          <p:spPr>
            <a:xfrm>
              <a:off x="2272400" y="2544075"/>
              <a:ext cx="304600" cy="461700"/>
            </a:xfrm>
            <a:custGeom>
              <a:avLst/>
              <a:gdLst/>
              <a:ahLst/>
              <a:cxnLst/>
              <a:rect l="l" t="t" r="r" b="b"/>
              <a:pathLst>
                <a:path w="12184" h="18468" extrusionOk="0">
                  <a:moveTo>
                    <a:pt x="6348" y="2523"/>
                  </a:moveTo>
                  <a:cubicBezTo>
                    <a:pt x="8250" y="2523"/>
                    <a:pt x="9747" y="4147"/>
                    <a:pt x="9747" y="6413"/>
                  </a:cubicBezTo>
                  <a:cubicBezTo>
                    <a:pt x="9747" y="8614"/>
                    <a:pt x="8250" y="10239"/>
                    <a:pt x="6348" y="10239"/>
                  </a:cubicBezTo>
                  <a:cubicBezTo>
                    <a:pt x="4425" y="10239"/>
                    <a:pt x="2800" y="8614"/>
                    <a:pt x="2800" y="6413"/>
                  </a:cubicBezTo>
                  <a:cubicBezTo>
                    <a:pt x="2800" y="4169"/>
                    <a:pt x="4425" y="2523"/>
                    <a:pt x="6348" y="2523"/>
                  </a:cubicBezTo>
                  <a:close/>
                  <a:moveTo>
                    <a:pt x="6092" y="1"/>
                  </a:moveTo>
                  <a:cubicBezTo>
                    <a:pt x="2907" y="1"/>
                    <a:pt x="0" y="2801"/>
                    <a:pt x="0" y="6413"/>
                  </a:cubicBezTo>
                  <a:cubicBezTo>
                    <a:pt x="0" y="9982"/>
                    <a:pt x="2907" y="12740"/>
                    <a:pt x="6092" y="12740"/>
                  </a:cubicBezTo>
                  <a:cubicBezTo>
                    <a:pt x="7631" y="12740"/>
                    <a:pt x="8828" y="12077"/>
                    <a:pt x="9447" y="11307"/>
                  </a:cubicBezTo>
                  <a:lnTo>
                    <a:pt x="9554" y="11307"/>
                  </a:lnTo>
                  <a:lnTo>
                    <a:pt x="9554" y="12227"/>
                  </a:lnTo>
                  <a:cubicBezTo>
                    <a:pt x="9554" y="14663"/>
                    <a:pt x="8250" y="15967"/>
                    <a:pt x="6156" y="15967"/>
                  </a:cubicBezTo>
                  <a:cubicBezTo>
                    <a:pt x="4446" y="15967"/>
                    <a:pt x="3377" y="14727"/>
                    <a:pt x="2950" y="13680"/>
                  </a:cubicBezTo>
                  <a:lnTo>
                    <a:pt x="513" y="14706"/>
                  </a:lnTo>
                  <a:cubicBezTo>
                    <a:pt x="1197" y="16395"/>
                    <a:pt x="3057" y="18468"/>
                    <a:pt x="6156" y="18468"/>
                  </a:cubicBezTo>
                  <a:cubicBezTo>
                    <a:pt x="9426" y="18468"/>
                    <a:pt x="12183" y="16544"/>
                    <a:pt x="12183" y="11842"/>
                  </a:cubicBezTo>
                  <a:lnTo>
                    <a:pt x="12183" y="428"/>
                  </a:lnTo>
                  <a:lnTo>
                    <a:pt x="9554" y="428"/>
                  </a:lnTo>
                  <a:lnTo>
                    <a:pt x="9554" y="1433"/>
                  </a:lnTo>
                  <a:lnTo>
                    <a:pt x="9447" y="1433"/>
                  </a:lnTo>
                  <a:cubicBezTo>
                    <a:pt x="8828" y="685"/>
                    <a:pt x="7631" y="1"/>
                    <a:pt x="6092"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50"/>
            <p:cNvSpPr/>
            <p:nvPr/>
          </p:nvSpPr>
          <p:spPr>
            <a:xfrm>
              <a:off x="2621325" y="2384850"/>
              <a:ext cx="70025" cy="468100"/>
            </a:xfrm>
            <a:custGeom>
              <a:avLst/>
              <a:gdLst/>
              <a:ahLst/>
              <a:cxnLst/>
              <a:rect l="l" t="t" r="r" b="b"/>
              <a:pathLst>
                <a:path w="2801" h="18724" extrusionOk="0">
                  <a:moveTo>
                    <a:pt x="0" y="0"/>
                  </a:moveTo>
                  <a:lnTo>
                    <a:pt x="0" y="18724"/>
                  </a:lnTo>
                  <a:lnTo>
                    <a:pt x="2800" y="18724"/>
                  </a:lnTo>
                  <a:lnTo>
                    <a:pt x="2800" y="0"/>
                  </a:lnTo>
                  <a:close/>
                </a:path>
              </a:pathLst>
            </a:cu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50"/>
            <p:cNvSpPr/>
            <p:nvPr/>
          </p:nvSpPr>
          <p:spPr>
            <a:xfrm>
              <a:off x="2721775" y="2544075"/>
              <a:ext cx="293925" cy="318500"/>
            </a:xfrm>
            <a:custGeom>
              <a:avLst/>
              <a:gdLst/>
              <a:ahLst/>
              <a:cxnLst/>
              <a:rect l="l" t="t" r="r" b="b"/>
              <a:pathLst>
                <a:path w="11757" h="12740" extrusionOk="0">
                  <a:moveTo>
                    <a:pt x="6114" y="2459"/>
                  </a:moveTo>
                  <a:cubicBezTo>
                    <a:pt x="7225" y="2459"/>
                    <a:pt x="8166" y="3014"/>
                    <a:pt x="8465" y="3827"/>
                  </a:cubicBezTo>
                  <a:lnTo>
                    <a:pt x="2779" y="6178"/>
                  </a:lnTo>
                  <a:cubicBezTo>
                    <a:pt x="2715" y="3720"/>
                    <a:pt x="4682" y="2459"/>
                    <a:pt x="6114" y="2459"/>
                  </a:cubicBezTo>
                  <a:close/>
                  <a:moveTo>
                    <a:pt x="6007" y="1"/>
                  </a:moveTo>
                  <a:cubicBezTo>
                    <a:pt x="2737" y="1"/>
                    <a:pt x="1" y="2587"/>
                    <a:pt x="1" y="6370"/>
                  </a:cubicBezTo>
                  <a:cubicBezTo>
                    <a:pt x="1" y="9940"/>
                    <a:pt x="2715" y="12740"/>
                    <a:pt x="6327" y="12740"/>
                  </a:cubicBezTo>
                  <a:cubicBezTo>
                    <a:pt x="9256" y="12740"/>
                    <a:pt x="10944" y="10966"/>
                    <a:pt x="11628" y="9918"/>
                  </a:cubicBezTo>
                  <a:lnTo>
                    <a:pt x="9469" y="8486"/>
                  </a:lnTo>
                  <a:cubicBezTo>
                    <a:pt x="8743" y="9533"/>
                    <a:pt x="7759" y="10239"/>
                    <a:pt x="6327" y="10239"/>
                  </a:cubicBezTo>
                  <a:cubicBezTo>
                    <a:pt x="4895" y="10239"/>
                    <a:pt x="3891" y="9576"/>
                    <a:pt x="3228" y="8315"/>
                  </a:cubicBezTo>
                  <a:lnTo>
                    <a:pt x="11756" y="4788"/>
                  </a:lnTo>
                  <a:lnTo>
                    <a:pt x="11457" y="4062"/>
                  </a:lnTo>
                  <a:cubicBezTo>
                    <a:pt x="10944" y="2630"/>
                    <a:pt x="9320" y="1"/>
                    <a:pt x="6007"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50"/>
            <p:cNvSpPr/>
            <p:nvPr/>
          </p:nvSpPr>
          <p:spPr>
            <a:xfrm>
              <a:off x="3193625" y="2414225"/>
              <a:ext cx="206800" cy="438725"/>
            </a:xfrm>
            <a:custGeom>
              <a:avLst/>
              <a:gdLst/>
              <a:ahLst/>
              <a:cxnLst/>
              <a:rect l="l" t="t" r="r" b="b"/>
              <a:pathLst>
                <a:path w="8272" h="17549" extrusionOk="0">
                  <a:moveTo>
                    <a:pt x="6476" y="1"/>
                  </a:moveTo>
                  <a:cubicBezTo>
                    <a:pt x="5215" y="1"/>
                    <a:pt x="4189" y="386"/>
                    <a:pt x="3398" y="1112"/>
                  </a:cubicBezTo>
                  <a:cubicBezTo>
                    <a:pt x="2629" y="1839"/>
                    <a:pt x="2244" y="2822"/>
                    <a:pt x="2244" y="4040"/>
                  </a:cubicBezTo>
                  <a:lnTo>
                    <a:pt x="2244" y="5622"/>
                  </a:lnTo>
                  <a:lnTo>
                    <a:pt x="0" y="5622"/>
                  </a:lnTo>
                  <a:lnTo>
                    <a:pt x="0" y="7653"/>
                  </a:lnTo>
                  <a:lnTo>
                    <a:pt x="2244" y="7653"/>
                  </a:lnTo>
                  <a:lnTo>
                    <a:pt x="2244" y="17549"/>
                  </a:lnTo>
                  <a:lnTo>
                    <a:pt x="4467" y="17549"/>
                  </a:lnTo>
                  <a:lnTo>
                    <a:pt x="4467" y="7653"/>
                  </a:lnTo>
                  <a:lnTo>
                    <a:pt x="7588" y="7653"/>
                  </a:lnTo>
                  <a:lnTo>
                    <a:pt x="7588" y="5622"/>
                  </a:lnTo>
                  <a:lnTo>
                    <a:pt x="4467" y="5622"/>
                  </a:lnTo>
                  <a:lnTo>
                    <a:pt x="4467" y="4105"/>
                  </a:lnTo>
                  <a:cubicBezTo>
                    <a:pt x="4467" y="3442"/>
                    <a:pt x="4660" y="2929"/>
                    <a:pt x="5044" y="2587"/>
                  </a:cubicBezTo>
                  <a:cubicBezTo>
                    <a:pt x="5408" y="2224"/>
                    <a:pt x="5899" y="2053"/>
                    <a:pt x="6476" y="2053"/>
                  </a:cubicBezTo>
                  <a:cubicBezTo>
                    <a:pt x="6904" y="2053"/>
                    <a:pt x="7246" y="2117"/>
                    <a:pt x="7502" y="2245"/>
                  </a:cubicBezTo>
                  <a:lnTo>
                    <a:pt x="8272" y="321"/>
                  </a:lnTo>
                  <a:cubicBezTo>
                    <a:pt x="7780" y="108"/>
                    <a:pt x="7182" y="1"/>
                    <a:pt x="647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50"/>
            <p:cNvSpPr/>
            <p:nvPr/>
          </p:nvSpPr>
          <p:spPr>
            <a:xfrm>
              <a:off x="3397200" y="2544625"/>
              <a:ext cx="307275" cy="318475"/>
            </a:xfrm>
            <a:custGeom>
              <a:avLst/>
              <a:gdLst/>
              <a:ahLst/>
              <a:cxnLst/>
              <a:rect l="l" t="t" r="r" b="b"/>
              <a:pathLst>
                <a:path w="12291" h="12739" extrusionOk="0">
                  <a:moveTo>
                    <a:pt x="6156" y="2052"/>
                  </a:moveTo>
                  <a:cubicBezTo>
                    <a:pt x="7204" y="2052"/>
                    <a:pt x="8123" y="2458"/>
                    <a:pt x="8892" y="3227"/>
                  </a:cubicBezTo>
                  <a:cubicBezTo>
                    <a:pt x="9662" y="4018"/>
                    <a:pt x="10046" y="5066"/>
                    <a:pt x="10046" y="6369"/>
                  </a:cubicBezTo>
                  <a:cubicBezTo>
                    <a:pt x="10046" y="7673"/>
                    <a:pt x="9662" y="8721"/>
                    <a:pt x="8892" y="9511"/>
                  </a:cubicBezTo>
                  <a:cubicBezTo>
                    <a:pt x="8123" y="10281"/>
                    <a:pt x="7204" y="10687"/>
                    <a:pt x="6156" y="10687"/>
                  </a:cubicBezTo>
                  <a:cubicBezTo>
                    <a:pt x="5088" y="10687"/>
                    <a:pt x="4168" y="10281"/>
                    <a:pt x="3399" y="9511"/>
                  </a:cubicBezTo>
                  <a:cubicBezTo>
                    <a:pt x="2630" y="8721"/>
                    <a:pt x="2245" y="7673"/>
                    <a:pt x="2245" y="6369"/>
                  </a:cubicBezTo>
                  <a:cubicBezTo>
                    <a:pt x="2245" y="5066"/>
                    <a:pt x="2630" y="4018"/>
                    <a:pt x="3399" y="3227"/>
                  </a:cubicBezTo>
                  <a:cubicBezTo>
                    <a:pt x="4168" y="2458"/>
                    <a:pt x="5088" y="2052"/>
                    <a:pt x="6156" y="2052"/>
                  </a:cubicBezTo>
                  <a:close/>
                  <a:moveTo>
                    <a:pt x="6156" y="0"/>
                  </a:moveTo>
                  <a:cubicBezTo>
                    <a:pt x="4361" y="0"/>
                    <a:pt x="2886" y="620"/>
                    <a:pt x="1732" y="1817"/>
                  </a:cubicBezTo>
                  <a:cubicBezTo>
                    <a:pt x="578" y="3035"/>
                    <a:pt x="1" y="4553"/>
                    <a:pt x="1" y="6369"/>
                  </a:cubicBezTo>
                  <a:cubicBezTo>
                    <a:pt x="1" y="8186"/>
                    <a:pt x="578" y="9704"/>
                    <a:pt x="1732" y="10922"/>
                  </a:cubicBezTo>
                  <a:cubicBezTo>
                    <a:pt x="2886" y="12119"/>
                    <a:pt x="4361" y="12739"/>
                    <a:pt x="6156" y="12739"/>
                  </a:cubicBezTo>
                  <a:cubicBezTo>
                    <a:pt x="7930" y="12739"/>
                    <a:pt x="9405" y="12119"/>
                    <a:pt x="10559" y="10922"/>
                  </a:cubicBezTo>
                  <a:cubicBezTo>
                    <a:pt x="11714" y="9704"/>
                    <a:pt x="12291" y="8186"/>
                    <a:pt x="12291" y="6369"/>
                  </a:cubicBezTo>
                  <a:cubicBezTo>
                    <a:pt x="12291" y="4553"/>
                    <a:pt x="11714" y="3035"/>
                    <a:pt x="10559" y="1817"/>
                  </a:cubicBezTo>
                  <a:cubicBezTo>
                    <a:pt x="9405" y="620"/>
                    <a:pt x="7930" y="0"/>
                    <a:pt x="6156"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50"/>
            <p:cNvSpPr/>
            <p:nvPr/>
          </p:nvSpPr>
          <p:spPr>
            <a:xfrm>
              <a:off x="3745075" y="2547275"/>
              <a:ext cx="184375" cy="305675"/>
            </a:xfrm>
            <a:custGeom>
              <a:avLst/>
              <a:gdLst/>
              <a:ahLst/>
              <a:cxnLst/>
              <a:rect l="l" t="t" r="r" b="b"/>
              <a:pathLst>
                <a:path w="7375" h="12227" extrusionOk="0">
                  <a:moveTo>
                    <a:pt x="5686" y="1"/>
                  </a:moveTo>
                  <a:cubicBezTo>
                    <a:pt x="5023" y="1"/>
                    <a:pt x="4339" y="215"/>
                    <a:pt x="3634" y="642"/>
                  </a:cubicBezTo>
                  <a:cubicBezTo>
                    <a:pt x="2928" y="1048"/>
                    <a:pt x="2458" y="1604"/>
                    <a:pt x="2223" y="2245"/>
                  </a:cubicBezTo>
                  <a:lnTo>
                    <a:pt x="2137" y="2245"/>
                  </a:lnTo>
                  <a:lnTo>
                    <a:pt x="2137" y="300"/>
                  </a:lnTo>
                  <a:lnTo>
                    <a:pt x="0" y="300"/>
                  </a:lnTo>
                  <a:lnTo>
                    <a:pt x="0" y="12227"/>
                  </a:lnTo>
                  <a:lnTo>
                    <a:pt x="2223" y="12227"/>
                  </a:lnTo>
                  <a:lnTo>
                    <a:pt x="2223" y="5708"/>
                  </a:lnTo>
                  <a:cubicBezTo>
                    <a:pt x="2223" y="4660"/>
                    <a:pt x="2544" y="3827"/>
                    <a:pt x="3163" y="3186"/>
                  </a:cubicBezTo>
                  <a:cubicBezTo>
                    <a:pt x="3805" y="2544"/>
                    <a:pt x="4510" y="2224"/>
                    <a:pt x="5322" y="2224"/>
                  </a:cubicBezTo>
                  <a:cubicBezTo>
                    <a:pt x="5835" y="2224"/>
                    <a:pt x="6220" y="2267"/>
                    <a:pt x="6519" y="2395"/>
                  </a:cubicBezTo>
                  <a:lnTo>
                    <a:pt x="7374" y="300"/>
                  </a:lnTo>
                  <a:cubicBezTo>
                    <a:pt x="6925" y="108"/>
                    <a:pt x="6348" y="1"/>
                    <a:pt x="568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50"/>
            <p:cNvSpPr/>
            <p:nvPr/>
          </p:nvSpPr>
          <p:spPr>
            <a:xfrm>
              <a:off x="4109500" y="2416900"/>
              <a:ext cx="254900" cy="436050"/>
            </a:xfrm>
            <a:custGeom>
              <a:avLst/>
              <a:gdLst/>
              <a:ahLst/>
              <a:cxnLst/>
              <a:rect l="l" t="t" r="r" b="b"/>
              <a:pathLst>
                <a:path w="10196" h="17442" extrusionOk="0">
                  <a:moveTo>
                    <a:pt x="0" y="1"/>
                  </a:moveTo>
                  <a:lnTo>
                    <a:pt x="0" y="17442"/>
                  </a:lnTo>
                  <a:lnTo>
                    <a:pt x="10196" y="17442"/>
                  </a:lnTo>
                  <a:lnTo>
                    <a:pt x="10196" y="15304"/>
                  </a:lnTo>
                  <a:lnTo>
                    <a:pt x="2244" y="15304"/>
                  </a:lnTo>
                  <a:lnTo>
                    <a:pt x="2244" y="9769"/>
                  </a:lnTo>
                  <a:lnTo>
                    <a:pt x="9426" y="9769"/>
                  </a:lnTo>
                  <a:lnTo>
                    <a:pt x="9426" y="7674"/>
                  </a:lnTo>
                  <a:lnTo>
                    <a:pt x="2244" y="7674"/>
                  </a:lnTo>
                  <a:lnTo>
                    <a:pt x="2244" y="2138"/>
                  </a:lnTo>
                  <a:lnTo>
                    <a:pt x="10196" y="2138"/>
                  </a:lnTo>
                  <a:lnTo>
                    <a:pt x="10196"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50"/>
            <p:cNvSpPr/>
            <p:nvPr/>
          </p:nvSpPr>
          <p:spPr>
            <a:xfrm>
              <a:off x="4388425" y="2416900"/>
              <a:ext cx="299800" cy="446200"/>
            </a:xfrm>
            <a:custGeom>
              <a:avLst/>
              <a:gdLst/>
              <a:ahLst/>
              <a:cxnLst/>
              <a:rect l="l" t="t" r="r" b="b"/>
              <a:pathLst>
                <a:path w="11992" h="17848" extrusionOk="0">
                  <a:moveTo>
                    <a:pt x="6049" y="7161"/>
                  </a:moveTo>
                  <a:cubicBezTo>
                    <a:pt x="7097" y="7161"/>
                    <a:pt x="7994" y="7546"/>
                    <a:pt x="8742" y="8336"/>
                  </a:cubicBezTo>
                  <a:cubicBezTo>
                    <a:pt x="9469" y="9106"/>
                    <a:pt x="9854" y="10153"/>
                    <a:pt x="9854" y="11478"/>
                  </a:cubicBezTo>
                  <a:cubicBezTo>
                    <a:pt x="9854" y="12804"/>
                    <a:pt x="9469" y="13851"/>
                    <a:pt x="8742" y="14620"/>
                  </a:cubicBezTo>
                  <a:cubicBezTo>
                    <a:pt x="7994" y="15411"/>
                    <a:pt x="7097" y="15796"/>
                    <a:pt x="6049" y="15796"/>
                  </a:cubicBezTo>
                  <a:cubicBezTo>
                    <a:pt x="5002" y="15796"/>
                    <a:pt x="4104" y="15390"/>
                    <a:pt x="3356" y="14620"/>
                  </a:cubicBezTo>
                  <a:cubicBezTo>
                    <a:pt x="2608" y="13830"/>
                    <a:pt x="2245" y="12782"/>
                    <a:pt x="2245" y="11478"/>
                  </a:cubicBezTo>
                  <a:cubicBezTo>
                    <a:pt x="2245" y="10175"/>
                    <a:pt x="2608" y="9127"/>
                    <a:pt x="3356" y="8358"/>
                  </a:cubicBezTo>
                  <a:cubicBezTo>
                    <a:pt x="4104" y="7567"/>
                    <a:pt x="5002" y="7161"/>
                    <a:pt x="6049" y="7161"/>
                  </a:cubicBezTo>
                  <a:close/>
                  <a:moveTo>
                    <a:pt x="9747" y="1"/>
                  </a:moveTo>
                  <a:lnTo>
                    <a:pt x="9747" y="5515"/>
                  </a:lnTo>
                  <a:lnTo>
                    <a:pt x="9854" y="7161"/>
                  </a:lnTo>
                  <a:lnTo>
                    <a:pt x="9747" y="7161"/>
                  </a:lnTo>
                  <a:cubicBezTo>
                    <a:pt x="9384" y="6584"/>
                    <a:pt x="8849" y="6092"/>
                    <a:pt x="8123" y="5707"/>
                  </a:cubicBezTo>
                  <a:cubicBezTo>
                    <a:pt x="7396" y="5323"/>
                    <a:pt x="6584" y="5109"/>
                    <a:pt x="5686" y="5109"/>
                  </a:cubicBezTo>
                  <a:cubicBezTo>
                    <a:pt x="4126" y="5109"/>
                    <a:pt x="2800" y="5729"/>
                    <a:pt x="1689" y="6947"/>
                  </a:cubicBezTo>
                  <a:cubicBezTo>
                    <a:pt x="556" y="8166"/>
                    <a:pt x="0" y="9683"/>
                    <a:pt x="0" y="11478"/>
                  </a:cubicBezTo>
                  <a:cubicBezTo>
                    <a:pt x="0" y="13274"/>
                    <a:pt x="556" y="14791"/>
                    <a:pt x="1689" y="16010"/>
                  </a:cubicBezTo>
                  <a:cubicBezTo>
                    <a:pt x="2800" y="17228"/>
                    <a:pt x="4126" y="17848"/>
                    <a:pt x="5686" y="17848"/>
                  </a:cubicBezTo>
                  <a:cubicBezTo>
                    <a:pt x="6584" y="17848"/>
                    <a:pt x="7396" y="17634"/>
                    <a:pt x="8123" y="17249"/>
                  </a:cubicBezTo>
                  <a:cubicBezTo>
                    <a:pt x="8849" y="16865"/>
                    <a:pt x="9384" y="16373"/>
                    <a:pt x="9747" y="15796"/>
                  </a:cubicBezTo>
                  <a:lnTo>
                    <a:pt x="9854" y="15796"/>
                  </a:lnTo>
                  <a:lnTo>
                    <a:pt x="9854" y="17442"/>
                  </a:lnTo>
                  <a:lnTo>
                    <a:pt x="11991" y="17442"/>
                  </a:lnTo>
                  <a:lnTo>
                    <a:pt x="11991"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50"/>
            <p:cNvSpPr/>
            <p:nvPr/>
          </p:nvSpPr>
          <p:spPr>
            <a:xfrm>
              <a:off x="4743225" y="2554775"/>
              <a:ext cx="264525" cy="308325"/>
            </a:xfrm>
            <a:custGeom>
              <a:avLst/>
              <a:gdLst/>
              <a:ahLst/>
              <a:cxnLst/>
              <a:rect l="l" t="t" r="r" b="b"/>
              <a:pathLst>
                <a:path w="10581" h="12333" extrusionOk="0">
                  <a:moveTo>
                    <a:pt x="1" y="0"/>
                  </a:moveTo>
                  <a:lnTo>
                    <a:pt x="1" y="7310"/>
                  </a:lnTo>
                  <a:cubicBezTo>
                    <a:pt x="1" y="8828"/>
                    <a:pt x="386" y="10046"/>
                    <a:pt x="1155" y="10965"/>
                  </a:cubicBezTo>
                  <a:cubicBezTo>
                    <a:pt x="1924" y="11863"/>
                    <a:pt x="3057" y="12333"/>
                    <a:pt x="4554" y="12333"/>
                  </a:cubicBezTo>
                  <a:cubicBezTo>
                    <a:pt x="5344" y="12333"/>
                    <a:pt x="6071" y="12119"/>
                    <a:pt x="6776" y="11734"/>
                  </a:cubicBezTo>
                  <a:cubicBezTo>
                    <a:pt x="7482" y="11328"/>
                    <a:pt x="7995" y="10837"/>
                    <a:pt x="8337" y="10281"/>
                  </a:cubicBezTo>
                  <a:lnTo>
                    <a:pt x="8422" y="10281"/>
                  </a:lnTo>
                  <a:lnTo>
                    <a:pt x="8422" y="11927"/>
                  </a:lnTo>
                  <a:lnTo>
                    <a:pt x="10581" y="11927"/>
                  </a:lnTo>
                  <a:lnTo>
                    <a:pt x="10581" y="0"/>
                  </a:lnTo>
                  <a:lnTo>
                    <a:pt x="8337" y="0"/>
                  </a:lnTo>
                  <a:lnTo>
                    <a:pt x="8337" y="6583"/>
                  </a:lnTo>
                  <a:cubicBezTo>
                    <a:pt x="8337" y="7545"/>
                    <a:pt x="8037" y="8400"/>
                    <a:pt x="7460" y="9148"/>
                  </a:cubicBezTo>
                  <a:cubicBezTo>
                    <a:pt x="6862" y="9896"/>
                    <a:pt x="6114" y="10281"/>
                    <a:pt x="5195" y="10281"/>
                  </a:cubicBezTo>
                  <a:cubicBezTo>
                    <a:pt x="3228" y="10281"/>
                    <a:pt x="2245" y="9170"/>
                    <a:pt x="2245" y="6947"/>
                  </a:cubicBezTo>
                  <a:lnTo>
                    <a:pt x="2245"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50"/>
            <p:cNvSpPr/>
            <p:nvPr/>
          </p:nvSpPr>
          <p:spPr>
            <a:xfrm>
              <a:off x="5048350" y="2544625"/>
              <a:ext cx="286425" cy="318475"/>
            </a:xfrm>
            <a:custGeom>
              <a:avLst/>
              <a:gdLst/>
              <a:ahLst/>
              <a:cxnLst/>
              <a:rect l="l" t="t" r="r" b="b"/>
              <a:pathLst>
                <a:path w="11457" h="12739" extrusionOk="0">
                  <a:moveTo>
                    <a:pt x="6135" y="0"/>
                  </a:moveTo>
                  <a:cubicBezTo>
                    <a:pt x="4361" y="0"/>
                    <a:pt x="2886" y="620"/>
                    <a:pt x="1732" y="1817"/>
                  </a:cubicBezTo>
                  <a:cubicBezTo>
                    <a:pt x="578" y="3035"/>
                    <a:pt x="0" y="4553"/>
                    <a:pt x="0" y="6369"/>
                  </a:cubicBezTo>
                  <a:cubicBezTo>
                    <a:pt x="0" y="8186"/>
                    <a:pt x="578" y="9704"/>
                    <a:pt x="1732" y="10922"/>
                  </a:cubicBezTo>
                  <a:cubicBezTo>
                    <a:pt x="2886" y="12119"/>
                    <a:pt x="4361" y="12739"/>
                    <a:pt x="6135" y="12739"/>
                  </a:cubicBezTo>
                  <a:cubicBezTo>
                    <a:pt x="7481" y="12739"/>
                    <a:pt x="8593" y="12397"/>
                    <a:pt x="9491" y="11734"/>
                  </a:cubicBezTo>
                  <a:cubicBezTo>
                    <a:pt x="10388" y="11093"/>
                    <a:pt x="11051" y="10260"/>
                    <a:pt x="11457" y="9298"/>
                  </a:cubicBezTo>
                  <a:lnTo>
                    <a:pt x="9448" y="8443"/>
                  </a:lnTo>
                  <a:cubicBezTo>
                    <a:pt x="8828" y="9939"/>
                    <a:pt x="7674" y="10687"/>
                    <a:pt x="5985" y="10687"/>
                  </a:cubicBezTo>
                  <a:cubicBezTo>
                    <a:pt x="5002" y="10687"/>
                    <a:pt x="4126" y="10281"/>
                    <a:pt x="3378" y="9469"/>
                  </a:cubicBezTo>
                  <a:cubicBezTo>
                    <a:pt x="2629" y="8656"/>
                    <a:pt x="2245" y="7631"/>
                    <a:pt x="2245" y="6369"/>
                  </a:cubicBezTo>
                  <a:cubicBezTo>
                    <a:pt x="2245" y="5108"/>
                    <a:pt x="2629" y="4082"/>
                    <a:pt x="3378" y="3270"/>
                  </a:cubicBezTo>
                  <a:cubicBezTo>
                    <a:pt x="4126" y="2458"/>
                    <a:pt x="5002" y="2052"/>
                    <a:pt x="5985" y="2052"/>
                  </a:cubicBezTo>
                  <a:cubicBezTo>
                    <a:pt x="7610" y="2052"/>
                    <a:pt x="8721" y="2800"/>
                    <a:pt x="9341" y="4296"/>
                  </a:cubicBezTo>
                  <a:lnTo>
                    <a:pt x="11371" y="3441"/>
                  </a:lnTo>
                  <a:cubicBezTo>
                    <a:pt x="10965" y="2458"/>
                    <a:pt x="10324" y="1624"/>
                    <a:pt x="9448" y="983"/>
                  </a:cubicBezTo>
                  <a:cubicBezTo>
                    <a:pt x="8571" y="342"/>
                    <a:pt x="7481" y="0"/>
                    <a:pt x="6135"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50"/>
            <p:cNvSpPr/>
            <p:nvPr/>
          </p:nvSpPr>
          <p:spPr>
            <a:xfrm>
              <a:off x="5358800" y="2544625"/>
              <a:ext cx="265600" cy="318475"/>
            </a:xfrm>
            <a:custGeom>
              <a:avLst/>
              <a:gdLst/>
              <a:ahLst/>
              <a:cxnLst/>
              <a:rect l="l" t="t" r="r" b="b"/>
              <a:pathLst>
                <a:path w="10624" h="12739" extrusionOk="0">
                  <a:moveTo>
                    <a:pt x="5644" y="6412"/>
                  </a:moveTo>
                  <a:cubicBezTo>
                    <a:pt x="6905" y="6412"/>
                    <a:pt x="7845" y="6669"/>
                    <a:pt x="8486" y="7203"/>
                  </a:cubicBezTo>
                  <a:cubicBezTo>
                    <a:pt x="8486" y="8144"/>
                    <a:pt x="8102" y="8956"/>
                    <a:pt x="7353" y="9640"/>
                  </a:cubicBezTo>
                  <a:cubicBezTo>
                    <a:pt x="6605" y="10345"/>
                    <a:pt x="5750" y="10687"/>
                    <a:pt x="4831" y="10687"/>
                  </a:cubicBezTo>
                  <a:cubicBezTo>
                    <a:pt x="4190" y="10687"/>
                    <a:pt x="3613" y="10516"/>
                    <a:pt x="3100" y="10174"/>
                  </a:cubicBezTo>
                  <a:cubicBezTo>
                    <a:pt x="2608" y="9832"/>
                    <a:pt x="2352" y="9362"/>
                    <a:pt x="2352" y="8785"/>
                  </a:cubicBezTo>
                  <a:cubicBezTo>
                    <a:pt x="2352" y="8144"/>
                    <a:pt x="2630" y="7588"/>
                    <a:pt x="3185" y="7118"/>
                  </a:cubicBezTo>
                  <a:cubicBezTo>
                    <a:pt x="3720" y="6647"/>
                    <a:pt x="4553" y="6412"/>
                    <a:pt x="5644" y="6412"/>
                  </a:cubicBezTo>
                  <a:close/>
                  <a:moveTo>
                    <a:pt x="5323" y="0"/>
                  </a:moveTo>
                  <a:cubicBezTo>
                    <a:pt x="3998" y="0"/>
                    <a:pt x="2908" y="321"/>
                    <a:pt x="2095" y="919"/>
                  </a:cubicBezTo>
                  <a:cubicBezTo>
                    <a:pt x="1283" y="1539"/>
                    <a:pt x="749" y="2202"/>
                    <a:pt x="471" y="2907"/>
                  </a:cubicBezTo>
                  <a:lnTo>
                    <a:pt x="2523" y="3783"/>
                  </a:lnTo>
                  <a:cubicBezTo>
                    <a:pt x="2715" y="3249"/>
                    <a:pt x="3079" y="2821"/>
                    <a:pt x="3592" y="2522"/>
                  </a:cubicBezTo>
                  <a:cubicBezTo>
                    <a:pt x="4126" y="2202"/>
                    <a:pt x="4724" y="2052"/>
                    <a:pt x="5366" y="2052"/>
                  </a:cubicBezTo>
                  <a:cubicBezTo>
                    <a:pt x="6242" y="2052"/>
                    <a:pt x="6990" y="2330"/>
                    <a:pt x="7589" y="2843"/>
                  </a:cubicBezTo>
                  <a:cubicBezTo>
                    <a:pt x="8187" y="3377"/>
                    <a:pt x="8486" y="4082"/>
                    <a:pt x="8486" y="4959"/>
                  </a:cubicBezTo>
                  <a:lnTo>
                    <a:pt x="8486" y="5301"/>
                  </a:lnTo>
                  <a:cubicBezTo>
                    <a:pt x="7653" y="4809"/>
                    <a:pt x="6563" y="4574"/>
                    <a:pt x="5237" y="4574"/>
                  </a:cubicBezTo>
                  <a:cubicBezTo>
                    <a:pt x="3763" y="4574"/>
                    <a:pt x="2523" y="4937"/>
                    <a:pt x="1518" y="5686"/>
                  </a:cubicBezTo>
                  <a:cubicBezTo>
                    <a:pt x="514" y="6412"/>
                    <a:pt x="1" y="7438"/>
                    <a:pt x="1" y="8742"/>
                  </a:cubicBezTo>
                  <a:cubicBezTo>
                    <a:pt x="1" y="9939"/>
                    <a:pt x="428" y="10901"/>
                    <a:pt x="1283" y="11627"/>
                  </a:cubicBezTo>
                  <a:cubicBezTo>
                    <a:pt x="2138" y="12354"/>
                    <a:pt x="3207" y="12739"/>
                    <a:pt x="4468" y="12739"/>
                  </a:cubicBezTo>
                  <a:cubicBezTo>
                    <a:pt x="6199" y="12739"/>
                    <a:pt x="7503" y="12055"/>
                    <a:pt x="8401" y="10687"/>
                  </a:cubicBezTo>
                  <a:lnTo>
                    <a:pt x="8486" y="10687"/>
                  </a:lnTo>
                  <a:lnTo>
                    <a:pt x="8486" y="12333"/>
                  </a:lnTo>
                  <a:lnTo>
                    <a:pt x="10624" y="12333"/>
                  </a:lnTo>
                  <a:lnTo>
                    <a:pt x="10624" y="5130"/>
                  </a:lnTo>
                  <a:cubicBezTo>
                    <a:pt x="10624" y="3505"/>
                    <a:pt x="10132" y="2244"/>
                    <a:pt x="9127" y="1347"/>
                  </a:cubicBezTo>
                  <a:cubicBezTo>
                    <a:pt x="8123" y="449"/>
                    <a:pt x="6840" y="0"/>
                    <a:pt x="5323"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50"/>
            <p:cNvSpPr/>
            <p:nvPr/>
          </p:nvSpPr>
          <p:spPr>
            <a:xfrm>
              <a:off x="5648425" y="2463400"/>
              <a:ext cx="194000" cy="394375"/>
            </a:xfrm>
            <a:custGeom>
              <a:avLst/>
              <a:gdLst/>
              <a:ahLst/>
              <a:cxnLst/>
              <a:rect l="l" t="t" r="r" b="b"/>
              <a:pathLst>
                <a:path w="7760" h="15775" extrusionOk="0">
                  <a:moveTo>
                    <a:pt x="2095" y="0"/>
                  </a:moveTo>
                  <a:lnTo>
                    <a:pt x="2095" y="3655"/>
                  </a:lnTo>
                  <a:lnTo>
                    <a:pt x="1" y="3655"/>
                  </a:lnTo>
                  <a:lnTo>
                    <a:pt x="1" y="5686"/>
                  </a:lnTo>
                  <a:lnTo>
                    <a:pt x="2095" y="5686"/>
                  </a:lnTo>
                  <a:lnTo>
                    <a:pt x="2095" y="11948"/>
                  </a:lnTo>
                  <a:cubicBezTo>
                    <a:pt x="2095" y="13167"/>
                    <a:pt x="2437" y="14128"/>
                    <a:pt x="3078" y="14791"/>
                  </a:cubicBezTo>
                  <a:cubicBezTo>
                    <a:pt x="3741" y="15454"/>
                    <a:pt x="4703" y="15774"/>
                    <a:pt x="5943" y="15774"/>
                  </a:cubicBezTo>
                  <a:cubicBezTo>
                    <a:pt x="6669" y="15774"/>
                    <a:pt x="7268" y="15667"/>
                    <a:pt x="7759" y="15475"/>
                  </a:cubicBezTo>
                  <a:lnTo>
                    <a:pt x="6968" y="13551"/>
                  </a:lnTo>
                  <a:cubicBezTo>
                    <a:pt x="6691" y="13680"/>
                    <a:pt x="6349" y="13744"/>
                    <a:pt x="5943" y="13744"/>
                  </a:cubicBezTo>
                  <a:cubicBezTo>
                    <a:pt x="4874" y="13744"/>
                    <a:pt x="4339" y="13081"/>
                    <a:pt x="4339" y="11777"/>
                  </a:cubicBezTo>
                  <a:lnTo>
                    <a:pt x="4339" y="5686"/>
                  </a:lnTo>
                  <a:lnTo>
                    <a:pt x="7268" y="5686"/>
                  </a:lnTo>
                  <a:lnTo>
                    <a:pt x="7268" y="3655"/>
                  </a:lnTo>
                  <a:lnTo>
                    <a:pt x="4339" y="3655"/>
                  </a:lnTo>
                  <a:lnTo>
                    <a:pt x="4339"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50"/>
            <p:cNvSpPr/>
            <p:nvPr/>
          </p:nvSpPr>
          <p:spPr>
            <a:xfrm>
              <a:off x="5861100" y="2412100"/>
              <a:ext cx="79100" cy="440850"/>
            </a:xfrm>
            <a:custGeom>
              <a:avLst/>
              <a:gdLst/>
              <a:ahLst/>
              <a:cxnLst/>
              <a:rect l="l" t="t" r="r" b="b"/>
              <a:pathLst>
                <a:path w="3164" h="17634" extrusionOk="0">
                  <a:moveTo>
                    <a:pt x="1582" y="0"/>
                  </a:moveTo>
                  <a:cubicBezTo>
                    <a:pt x="1155" y="0"/>
                    <a:pt x="770" y="150"/>
                    <a:pt x="471" y="471"/>
                  </a:cubicBezTo>
                  <a:cubicBezTo>
                    <a:pt x="150" y="770"/>
                    <a:pt x="0" y="1133"/>
                    <a:pt x="0" y="1582"/>
                  </a:cubicBezTo>
                  <a:cubicBezTo>
                    <a:pt x="0" y="2031"/>
                    <a:pt x="150" y="2394"/>
                    <a:pt x="471" y="2693"/>
                  </a:cubicBezTo>
                  <a:cubicBezTo>
                    <a:pt x="770" y="3014"/>
                    <a:pt x="1155" y="3164"/>
                    <a:pt x="1582" y="3164"/>
                  </a:cubicBezTo>
                  <a:cubicBezTo>
                    <a:pt x="2031" y="3164"/>
                    <a:pt x="2394" y="3014"/>
                    <a:pt x="2715" y="2693"/>
                  </a:cubicBezTo>
                  <a:cubicBezTo>
                    <a:pt x="3014" y="2394"/>
                    <a:pt x="3164" y="2031"/>
                    <a:pt x="3164" y="1582"/>
                  </a:cubicBezTo>
                  <a:cubicBezTo>
                    <a:pt x="3164" y="1133"/>
                    <a:pt x="3014" y="770"/>
                    <a:pt x="2715" y="471"/>
                  </a:cubicBezTo>
                  <a:cubicBezTo>
                    <a:pt x="2394" y="150"/>
                    <a:pt x="2031" y="0"/>
                    <a:pt x="1582" y="0"/>
                  </a:cubicBezTo>
                  <a:close/>
                  <a:moveTo>
                    <a:pt x="471" y="5707"/>
                  </a:moveTo>
                  <a:lnTo>
                    <a:pt x="471" y="17634"/>
                  </a:lnTo>
                  <a:lnTo>
                    <a:pt x="2715" y="17634"/>
                  </a:lnTo>
                  <a:lnTo>
                    <a:pt x="2715" y="5707"/>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50"/>
            <p:cNvSpPr/>
            <p:nvPr/>
          </p:nvSpPr>
          <p:spPr>
            <a:xfrm>
              <a:off x="5970650" y="2544625"/>
              <a:ext cx="306725" cy="318475"/>
            </a:xfrm>
            <a:custGeom>
              <a:avLst/>
              <a:gdLst/>
              <a:ahLst/>
              <a:cxnLst/>
              <a:rect l="l" t="t" r="r" b="b"/>
              <a:pathLst>
                <a:path w="12269" h="12739" extrusionOk="0">
                  <a:moveTo>
                    <a:pt x="6134" y="2052"/>
                  </a:moveTo>
                  <a:cubicBezTo>
                    <a:pt x="7182" y="2052"/>
                    <a:pt x="8101" y="2458"/>
                    <a:pt x="8870" y="3227"/>
                  </a:cubicBezTo>
                  <a:cubicBezTo>
                    <a:pt x="9640" y="4018"/>
                    <a:pt x="10025" y="5066"/>
                    <a:pt x="10025" y="6369"/>
                  </a:cubicBezTo>
                  <a:cubicBezTo>
                    <a:pt x="10025" y="7673"/>
                    <a:pt x="9640" y="8721"/>
                    <a:pt x="8870" y="9511"/>
                  </a:cubicBezTo>
                  <a:cubicBezTo>
                    <a:pt x="8101" y="10281"/>
                    <a:pt x="7182" y="10687"/>
                    <a:pt x="6134" y="10687"/>
                  </a:cubicBezTo>
                  <a:cubicBezTo>
                    <a:pt x="5087" y="10687"/>
                    <a:pt x="4168" y="10281"/>
                    <a:pt x="3399" y="9511"/>
                  </a:cubicBezTo>
                  <a:cubicBezTo>
                    <a:pt x="2629" y="8721"/>
                    <a:pt x="2244" y="7673"/>
                    <a:pt x="2244" y="6369"/>
                  </a:cubicBezTo>
                  <a:cubicBezTo>
                    <a:pt x="2244" y="5066"/>
                    <a:pt x="2629" y="4018"/>
                    <a:pt x="3399" y="3227"/>
                  </a:cubicBezTo>
                  <a:cubicBezTo>
                    <a:pt x="4168" y="2458"/>
                    <a:pt x="5087" y="2052"/>
                    <a:pt x="6134" y="2052"/>
                  </a:cubicBezTo>
                  <a:close/>
                  <a:moveTo>
                    <a:pt x="6134" y="0"/>
                  </a:moveTo>
                  <a:cubicBezTo>
                    <a:pt x="4339" y="0"/>
                    <a:pt x="2886" y="620"/>
                    <a:pt x="1731" y="1817"/>
                  </a:cubicBezTo>
                  <a:cubicBezTo>
                    <a:pt x="577" y="3035"/>
                    <a:pt x="0" y="4553"/>
                    <a:pt x="0" y="6369"/>
                  </a:cubicBezTo>
                  <a:cubicBezTo>
                    <a:pt x="0" y="8186"/>
                    <a:pt x="577" y="9704"/>
                    <a:pt x="1731" y="10922"/>
                  </a:cubicBezTo>
                  <a:cubicBezTo>
                    <a:pt x="2886" y="12119"/>
                    <a:pt x="4339" y="12739"/>
                    <a:pt x="6134" y="12739"/>
                  </a:cubicBezTo>
                  <a:cubicBezTo>
                    <a:pt x="7930" y="12739"/>
                    <a:pt x="9383" y="12119"/>
                    <a:pt x="10537" y="10922"/>
                  </a:cubicBezTo>
                  <a:cubicBezTo>
                    <a:pt x="11692" y="9704"/>
                    <a:pt x="12269" y="8186"/>
                    <a:pt x="12269" y="6369"/>
                  </a:cubicBezTo>
                  <a:cubicBezTo>
                    <a:pt x="12269" y="4553"/>
                    <a:pt x="11692" y="3035"/>
                    <a:pt x="10537" y="1817"/>
                  </a:cubicBezTo>
                  <a:cubicBezTo>
                    <a:pt x="9383" y="620"/>
                    <a:pt x="7930" y="0"/>
                    <a:pt x="6134"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50"/>
            <p:cNvSpPr/>
            <p:nvPr/>
          </p:nvSpPr>
          <p:spPr>
            <a:xfrm>
              <a:off x="6317975" y="2544625"/>
              <a:ext cx="264525" cy="308325"/>
            </a:xfrm>
            <a:custGeom>
              <a:avLst/>
              <a:gdLst/>
              <a:ahLst/>
              <a:cxnLst/>
              <a:rect l="l" t="t" r="r" b="b"/>
              <a:pathLst>
                <a:path w="10581" h="12333" extrusionOk="0">
                  <a:moveTo>
                    <a:pt x="6028" y="0"/>
                  </a:moveTo>
                  <a:cubicBezTo>
                    <a:pt x="5215" y="0"/>
                    <a:pt x="4467" y="214"/>
                    <a:pt x="3783" y="598"/>
                  </a:cubicBezTo>
                  <a:cubicBezTo>
                    <a:pt x="3078" y="1005"/>
                    <a:pt x="2565" y="1496"/>
                    <a:pt x="2245" y="2052"/>
                  </a:cubicBezTo>
                  <a:lnTo>
                    <a:pt x="2138" y="2052"/>
                  </a:lnTo>
                  <a:lnTo>
                    <a:pt x="2138" y="406"/>
                  </a:lnTo>
                  <a:lnTo>
                    <a:pt x="0" y="406"/>
                  </a:lnTo>
                  <a:lnTo>
                    <a:pt x="0" y="12333"/>
                  </a:lnTo>
                  <a:lnTo>
                    <a:pt x="2245" y="12333"/>
                  </a:lnTo>
                  <a:lnTo>
                    <a:pt x="2245" y="5728"/>
                  </a:lnTo>
                  <a:cubicBezTo>
                    <a:pt x="2245" y="4766"/>
                    <a:pt x="2544" y="3911"/>
                    <a:pt x="3121" y="3163"/>
                  </a:cubicBezTo>
                  <a:cubicBezTo>
                    <a:pt x="3698" y="2437"/>
                    <a:pt x="4467" y="2052"/>
                    <a:pt x="5386" y="2052"/>
                  </a:cubicBezTo>
                  <a:cubicBezTo>
                    <a:pt x="7353" y="2052"/>
                    <a:pt x="8336" y="3163"/>
                    <a:pt x="8336" y="5365"/>
                  </a:cubicBezTo>
                  <a:lnTo>
                    <a:pt x="8336" y="12333"/>
                  </a:lnTo>
                  <a:lnTo>
                    <a:pt x="10580" y="12333"/>
                  </a:lnTo>
                  <a:lnTo>
                    <a:pt x="10580" y="5023"/>
                  </a:lnTo>
                  <a:cubicBezTo>
                    <a:pt x="10580" y="3505"/>
                    <a:pt x="10196" y="2287"/>
                    <a:pt x="9405" y="1368"/>
                  </a:cubicBezTo>
                  <a:cubicBezTo>
                    <a:pt x="8635" y="470"/>
                    <a:pt x="7503" y="0"/>
                    <a:pt x="6028"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Google Marketing Platform Cover Slide 1 1">
  <p:cSld name="CUSTOM_2_2_4">
    <p:bg>
      <p:bgPr>
        <a:solidFill>
          <a:srgbClr val="FFFFFF"/>
        </a:solidFill>
        <a:effectLst/>
      </p:bgPr>
    </p:bg>
    <p:spTree>
      <p:nvGrpSpPr>
        <p:cNvPr id="1" name="Shape 566"/>
        <p:cNvGrpSpPr/>
        <p:nvPr/>
      </p:nvGrpSpPr>
      <p:grpSpPr>
        <a:xfrm>
          <a:off x="0" y="0"/>
          <a:ext cx="0" cy="0"/>
          <a:chOff x="0" y="0"/>
          <a:chExt cx="0" cy="0"/>
        </a:xfrm>
      </p:grpSpPr>
      <p:sp>
        <p:nvSpPr>
          <p:cNvPr id="567" name="Google Shape;567;p51"/>
          <p:cNvSpPr/>
          <p:nvPr/>
        </p:nvSpPr>
        <p:spPr>
          <a:xfrm>
            <a:off x="7999425" y="295575"/>
            <a:ext cx="1012500" cy="144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51"/>
          <p:cNvSpPr/>
          <p:nvPr/>
        </p:nvSpPr>
        <p:spPr>
          <a:xfrm>
            <a:off x="-2409" y="235375"/>
            <a:ext cx="35400" cy="4672800"/>
          </a:xfrm>
          <a:prstGeom prst="rect">
            <a:avLst/>
          </a:prstGeom>
          <a:solidFill>
            <a:srgbClr val="4285F4"/>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grpSp>
        <p:nvGrpSpPr>
          <p:cNvPr id="569" name="Google Shape;569;p51"/>
          <p:cNvGrpSpPr/>
          <p:nvPr/>
        </p:nvGrpSpPr>
        <p:grpSpPr>
          <a:xfrm>
            <a:off x="470195" y="4827182"/>
            <a:ext cx="1155809" cy="133875"/>
            <a:chOff x="1078650" y="2368275"/>
            <a:chExt cx="5503850" cy="637500"/>
          </a:xfrm>
        </p:grpSpPr>
        <p:sp>
          <p:nvSpPr>
            <p:cNvPr id="570" name="Google Shape;570;p51"/>
            <p:cNvSpPr/>
            <p:nvPr/>
          </p:nvSpPr>
          <p:spPr>
            <a:xfrm>
              <a:off x="1078650" y="2368275"/>
              <a:ext cx="482000" cy="494300"/>
            </a:xfrm>
            <a:custGeom>
              <a:avLst/>
              <a:gdLst/>
              <a:ahLst/>
              <a:cxnLst/>
              <a:rect l="l" t="t" r="r" b="b"/>
              <a:pathLst>
                <a:path w="19280" h="19772" extrusionOk="0">
                  <a:moveTo>
                    <a:pt x="10025" y="1"/>
                  </a:moveTo>
                  <a:cubicBezTo>
                    <a:pt x="4574" y="1"/>
                    <a:pt x="0" y="4425"/>
                    <a:pt x="0" y="9897"/>
                  </a:cubicBezTo>
                  <a:cubicBezTo>
                    <a:pt x="0" y="15347"/>
                    <a:pt x="4574" y="19772"/>
                    <a:pt x="10025" y="19772"/>
                  </a:cubicBezTo>
                  <a:cubicBezTo>
                    <a:pt x="12974" y="19772"/>
                    <a:pt x="15197" y="18810"/>
                    <a:pt x="16929" y="17014"/>
                  </a:cubicBezTo>
                  <a:cubicBezTo>
                    <a:pt x="18724" y="15219"/>
                    <a:pt x="19280" y="12718"/>
                    <a:pt x="19280" y="10688"/>
                  </a:cubicBezTo>
                  <a:cubicBezTo>
                    <a:pt x="19280" y="10068"/>
                    <a:pt x="19216" y="9469"/>
                    <a:pt x="19130" y="8999"/>
                  </a:cubicBezTo>
                  <a:lnTo>
                    <a:pt x="10046" y="8999"/>
                  </a:lnTo>
                  <a:lnTo>
                    <a:pt x="10046" y="11692"/>
                  </a:lnTo>
                  <a:lnTo>
                    <a:pt x="16501" y="11692"/>
                  </a:lnTo>
                  <a:cubicBezTo>
                    <a:pt x="16309" y="13210"/>
                    <a:pt x="15796" y="14321"/>
                    <a:pt x="15026" y="15091"/>
                  </a:cubicBezTo>
                  <a:cubicBezTo>
                    <a:pt x="14086" y="16031"/>
                    <a:pt x="12611" y="17078"/>
                    <a:pt x="10025" y="17078"/>
                  </a:cubicBezTo>
                  <a:cubicBezTo>
                    <a:pt x="6049" y="17078"/>
                    <a:pt x="2929" y="13872"/>
                    <a:pt x="2929" y="9897"/>
                  </a:cubicBezTo>
                  <a:cubicBezTo>
                    <a:pt x="2929" y="5900"/>
                    <a:pt x="6049" y="2694"/>
                    <a:pt x="10025" y="2694"/>
                  </a:cubicBezTo>
                  <a:cubicBezTo>
                    <a:pt x="12184" y="2694"/>
                    <a:pt x="13744" y="3549"/>
                    <a:pt x="14898" y="4617"/>
                  </a:cubicBezTo>
                  <a:lnTo>
                    <a:pt x="16800" y="2715"/>
                  </a:lnTo>
                  <a:cubicBezTo>
                    <a:pt x="15197" y="1176"/>
                    <a:pt x="13039" y="1"/>
                    <a:pt x="10025"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51"/>
            <p:cNvSpPr/>
            <p:nvPr/>
          </p:nvSpPr>
          <p:spPr>
            <a:xfrm>
              <a:off x="1581475" y="2544075"/>
              <a:ext cx="319575" cy="318500"/>
            </a:xfrm>
            <a:custGeom>
              <a:avLst/>
              <a:gdLst/>
              <a:ahLst/>
              <a:cxnLst/>
              <a:rect l="l" t="t" r="r" b="b"/>
              <a:pathLst>
                <a:path w="12783" h="12740" extrusionOk="0">
                  <a:moveTo>
                    <a:pt x="6391" y="2523"/>
                  </a:moveTo>
                  <a:cubicBezTo>
                    <a:pt x="8336" y="2523"/>
                    <a:pt x="9982" y="4083"/>
                    <a:pt x="9982" y="6370"/>
                  </a:cubicBezTo>
                  <a:cubicBezTo>
                    <a:pt x="9982" y="8636"/>
                    <a:pt x="8336"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51"/>
            <p:cNvSpPr/>
            <p:nvPr/>
          </p:nvSpPr>
          <p:spPr>
            <a:xfrm>
              <a:off x="1927200" y="2544075"/>
              <a:ext cx="319575" cy="318500"/>
            </a:xfrm>
            <a:custGeom>
              <a:avLst/>
              <a:gdLst/>
              <a:ahLst/>
              <a:cxnLst/>
              <a:rect l="l" t="t" r="r" b="b"/>
              <a:pathLst>
                <a:path w="12783" h="12740" extrusionOk="0">
                  <a:moveTo>
                    <a:pt x="6391" y="2523"/>
                  </a:moveTo>
                  <a:cubicBezTo>
                    <a:pt x="8315" y="2523"/>
                    <a:pt x="9982" y="4083"/>
                    <a:pt x="9982" y="6370"/>
                  </a:cubicBezTo>
                  <a:cubicBezTo>
                    <a:pt x="9982" y="8636"/>
                    <a:pt x="8315"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FAB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51"/>
            <p:cNvSpPr/>
            <p:nvPr/>
          </p:nvSpPr>
          <p:spPr>
            <a:xfrm>
              <a:off x="2272400" y="2544075"/>
              <a:ext cx="304600" cy="461700"/>
            </a:xfrm>
            <a:custGeom>
              <a:avLst/>
              <a:gdLst/>
              <a:ahLst/>
              <a:cxnLst/>
              <a:rect l="l" t="t" r="r" b="b"/>
              <a:pathLst>
                <a:path w="12184" h="18468" extrusionOk="0">
                  <a:moveTo>
                    <a:pt x="6348" y="2523"/>
                  </a:moveTo>
                  <a:cubicBezTo>
                    <a:pt x="8250" y="2523"/>
                    <a:pt x="9747" y="4147"/>
                    <a:pt x="9747" y="6413"/>
                  </a:cubicBezTo>
                  <a:cubicBezTo>
                    <a:pt x="9747" y="8614"/>
                    <a:pt x="8250" y="10239"/>
                    <a:pt x="6348" y="10239"/>
                  </a:cubicBezTo>
                  <a:cubicBezTo>
                    <a:pt x="4425" y="10239"/>
                    <a:pt x="2800" y="8614"/>
                    <a:pt x="2800" y="6413"/>
                  </a:cubicBezTo>
                  <a:cubicBezTo>
                    <a:pt x="2800" y="4169"/>
                    <a:pt x="4425" y="2523"/>
                    <a:pt x="6348" y="2523"/>
                  </a:cubicBezTo>
                  <a:close/>
                  <a:moveTo>
                    <a:pt x="6092" y="1"/>
                  </a:moveTo>
                  <a:cubicBezTo>
                    <a:pt x="2907" y="1"/>
                    <a:pt x="0" y="2801"/>
                    <a:pt x="0" y="6413"/>
                  </a:cubicBezTo>
                  <a:cubicBezTo>
                    <a:pt x="0" y="9982"/>
                    <a:pt x="2907" y="12740"/>
                    <a:pt x="6092" y="12740"/>
                  </a:cubicBezTo>
                  <a:cubicBezTo>
                    <a:pt x="7631" y="12740"/>
                    <a:pt x="8828" y="12077"/>
                    <a:pt x="9447" y="11307"/>
                  </a:cubicBezTo>
                  <a:lnTo>
                    <a:pt x="9554" y="11307"/>
                  </a:lnTo>
                  <a:lnTo>
                    <a:pt x="9554" y="12227"/>
                  </a:lnTo>
                  <a:cubicBezTo>
                    <a:pt x="9554" y="14663"/>
                    <a:pt x="8250" y="15967"/>
                    <a:pt x="6156" y="15967"/>
                  </a:cubicBezTo>
                  <a:cubicBezTo>
                    <a:pt x="4446" y="15967"/>
                    <a:pt x="3377" y="14727"/>
                    <a:pt x="2950" y="13680"/>
                  </a:cubicBezTo>
                  <a:lnTo>
                    <a:pt x="513" y="14706"/>
                  </a:lnTo>
                  <a:cubicBezTo>
                    <a:pt x="1197" y="16395"/>
                    <a:pt x="3057" y="18468"/>
                    <a:pt x="6156" y="18468"/>
                  </a:cubicBezTo>
                  <a:cubicBezTo>
                    <a:pt x="9426" y="18468"/>
                    <a:pt x="12183" y="16544"/>
                    <a:pt x="12183" y="11842"/>
                  </a:cubicBezTo>
                  <a:lnTo>
                    <a:pt x="12183" y="428"/>
                  </a:lnTo>
                  <a:lnTo>
                    <a:pt x="9554" y="428"/>
                  </a:lnTo>
                  <a:lnTo>
                    <a:pt x="9554" y="1433"/>
                  </a:lnTo>
                  <a:lnTo>
                    <a:pt x="9447" y="1433"/>
                  </a:lnTo>
                  <a:cubicBezTo>
                    <a:pt x="8828" y="685"/>
                    <a:pt x="7631" y="1"/>
                    <a:pt x="6092"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51"/>
            <p:cNvSpPr/>
            <p:nvPr/>
          </p:nvSpPr>
          <p:spPr>
            <a:xfrm>
              <a:off x="2621325" y="2384850"/>
              <a:ext cx="70025" cy="468100"/>
            </a:xfrm>
            <a:custGeom>
              <a:avLst/>
              <a:gdLst/>
              <a:ahLst/>
              <a:cxnLst/>
              <a:rect l="l" t="t" r="r" b="b"/>
              <a:pathLst>
                <a:path w="2801" h="18724" extrusionOk="0">
                  <a:moveTo>
                    <a:pt x="0" y="0"/>
                  </a:moveTo>
                  <a:lnTo>
                    <a:pt x="0" y="18724"/>
                  </a:lnTo>
                  <a:lnTo>
                    <a:pt x="2800" y="18724"/>
                  </a:lnTo>
                  <a:lnTo>
                    <a:pt x="2800" y="0"/>
                  </a:lnTo>
                  <a:close/>
                </a:path>
              </a:pathLst>
            </a:cu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51"/>
            <p:cNvSpPr/>
            <p:nvPr/>
          </p:nvSpPr>
          <p:spPr>
            <a:xfrm>
              <a:off x="2721775" y="2544075"/>
              <a:ext cx="293925" cy="318500"/>
            </a:xfrm>
            <a:custGeom>
              <a:avLst/>
              <a:gdLst/>
              <a:ahLst/>
              <a:cxnLst/>
              <a:rect l="l" t="t" r="r" b="b"/>
              <a:pathLst>
                <a:path w="11757" h="12740" extrusionOk="0">
                  <a:moveTo>
                    <a:pt x="6114" y="2459"/>
                  </a:moveTo>
                  <a:cubicBezTo>
                    <a:pt x="7225" y="2459"/>
                    <a:pt x="8166" y="3014"/>
                    <a:pt x="8465" y="3827"/>
                  </a:cubicBezTo>
                  <a:lnTo>
                    <a:pt x="2779" y="6178"/>
                  </a:lnTo>
                  <a:cubicBezTo>
                    <a:pt x="2715" y="3720"/>
                    <a:pt x="4682" y="2459"/>
                    <a:pt x="6114" y="2459"/>
                  </a:cubicBezTo>
                  <a:close/>
                  <a:moveTo>
                    <a:pt x="6007" y="1"/>
                  </a:moveTo>
                  <a:cubicBezTo>
                    <a:pt x="2737" y="1"/>
                    <a:pt x="1" y="2587"/>
                    <a:pt x="1" y="6370"/>
                  </a:cubicBezTo>
                  <a:cubicBezTo>
                    <a:pt x="1" y="9940"/>
                    <a:pt x="2715" y="12740"/>
                    <a:pt x="6327" y="12740"/>
                  </a:cubicBezTo>
                  <a:cubicBezTo>
                    <a:pt x="9256" y="12740"/>
                    <a:pt x="10944" y="10966"/>
                    <a:pt x="11628" y="9918"/>
                  </a:cubicBezTo>
                  <a:lnTo>
                    <a:pt x="9469" y="8486"/>
                  </a:lnTo>
                  <a:cubicBezTo>
                    <a:pt x="8743" y="9533"/>
                    <a:pt x="7759" y="10239"/>
                    <a:pt x="6327" y="10239"/>
                  </a:cubicBezTo>
                  <a:cubicBezTo>
                    <a:pt x="4895" y="10239"/>
                    <a:pt x="3891" y="9576"/>
                    <a:pt x="3228" y="8315"/>
                  </a:cubicBezTo>
                  <a:lnTo>
                    <a:pt x="11756" y="4788"/>
                  </a:lnTo>
                  <a:lnTo>
                    <a:pt x="11457" y="4062"/>
                  </a:lnTo>
                  <a:cubicBezTo>
                    <a:pt x="10944" y="2630"/>
                    <a:pt x="9320" y="1"/>
                    <a:pt x="6007"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51"/>
            <p:cNvSpPr/>
            <p:nvPr/>
          </p:nvSpPr>
          <p:spPr>
            <a:xfrm>
              <a:off x="3193625" y="2414225"/>
              <a:ext cx="206800" cy="438725"/>
            </a:xfrm>
            <a:custGeom>
              <a:avLst/>
              <a:gdLst/>
              <a:ahLst/>
              <a:cxnLst/>
              <a:rect l="l" t="t" r="r" b="b"/>
              <a:pathLst>
                <a:path w="8272" h="17549" extrusionOk="0">
                  <a:moveTo>
                    <a:pt x="6476" y="1"/>
                  </a:moveTo>
                  <a:cubicBezTo>
                    <a:pt x="5215" y="1"/>
                    <a:pt x="4189" y="386"/>
                    <a:pt x="3398" y="1112"/>
                  </a:cubicBezTo>
                  <a:cubicBezTo>
                    <a:pt x="2629" y="1839"/>
                    <a:pt x="2244" y="2822"/>
                    <a:pt x="2244" y="4040"/>
                  </a:cubicBezTo>
                  <a:lnTo>
                    <a:pt x="2244" y="5622"/>
                  </a:lnTo>
                  <a:lnTo>
                    <a:pt x="0" y="5622"/>
                  </a:lnTo>
                  <a:lnTo>
                    <a:pt x="0" y="7653"/>
                  </a:lnTo>
                  <a:lnTo>
                    <a:pt x="2244" y="7653"/>
                  </a:lnTo>
                  <a:lnTo>
                    <a:pt x="2244" y="17549"/>
                  </a:lnTo>
                  <a:lnTo>
                    <a:pt x="4467" y="17549"/>
                  </a:lnTo>
                  <a:lnTo>
                    <a:pt x="4467" y="7653"/>
                  </a:lnTo>
                  <a:lnTo>
                    <a:pt x="7588" y="7653"/>
                  </a:lnTo>
                  <a:lnTo>
                    <a:pt x="7588" y="5622"/>
                  </a:lnTo>
                  <a:lnTo>
                    <a:pt x="4467" y="5622"/>
                  </a:lnTo>
                  <a:lnTo>
                    <a:pt x="4467" y="4105"/>
                  </a:lnTo>
                  <a:cubicBezTo>
                    <a:pt x="4467" y="3442"/>
                    <a:pt x="4660" y="2929"/>
                    <a:pt x="5044" y="2587"/>
                  </a:cubicBezTo>
                  <a:cubicBezTo>
                    <a:pt x="5408" y="2224"/>
                    <a:pt x="5899" y="2053"/>
                    <a:pt x="6476" y="2053"/>
                  </a:cubicBezTo>
                  <a:cubicBezTo>
                    <a:pt x="6904" y="2053"/>
                    <a:pt x="7246" y="2117"/>
                    <a:pt x="7502" y="2245"/>
                  </a:cubicBezTo>
                  <a:lnTo>
                    <a:pt x="8272" y="321"/>
                  </a:lnTo>
                  <a:cubicBezTo>
                    <a:pt x="7780" y="108"/>
                    <a:pt x="7182" y="1"/>
                    <a:pt x="647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51"/>
            <p:cNvSpPr/>
            <p:nvPr/>
          </p:nvSpPr>
          <p:spPr>
            <a:xfrm>
              <a:off x="3397200" y="2544625"/>
              <a:ext cx="307275" cy="318475"/>
            </a:xfrm>
            <a:custGeom>
              <a:avLst/>
              <a:gdLst/>
              <a:ahLst/>
              <a:cxnLst/>
              <a:rect l="l" t="t" r="r" b="b"/>
              <a:pathLst>
                <a:path w="12291" h="12739" extrusionOk="0">
                  <a:moveTo>
                    <a:pt x="6156" y="2052"/>
                  </a:moveTo>
                  <a:cubicBezTo>
                    <a:pt x="7204" y="2052"/>
                    <a:pt x="8123" y="2458"/>
                    <a:pt x="8892" y="3227"/>
                  </a:cubicBezTo>
                  <a:cubicBezTo>
                    <a:pt x="9662" y="4018"/>
                    <a:pt x="10046" y="5066"/>
                    <a:pt x="10046" y="6369"/>
                  </a:cubicBezTo>
                  <a:cubicBezTo>
                    <a:pt x="10046" y="7673"/>
                    <a:pt x="9662" y="8721"/>
                    <a:pt x="8892" y="9511"/>
                  </a:cubicBezTo>
                  <a:cubicBezTo>
                    <a:pt x="8123" y="10281"/>
                    <a:pt x="7204" y="10687"/>
                    <a:pt x="6156" y="10687"/>
                  </a:cubicBezTo>
                  <a:cubicBezTo>
                    <a:pt x="5088" y="10687"/>
                    <a:pt x="4168" y="10281"/>
                    <a:pt x="3399" y="9511"/>
                  </a:cubicBezTo>
                  <a:cubicBezTo>
                    <a:pt x="2630" y="8721"/>
                    <a:pt x="2245" y="7673"/>
                    <a:pt x="2245" y="6369"/>
                  </a:cubicBezTo>
                  <a:cubicBezTo>
                    <a:pt x="2245" y="5066"/>
                    <a:pt x="2630" y="4018"/>
                    <a:pt x="3399" y="3227"/>
                  </a:cubicBezTo>
                  <a:cubicBezTo>
                    <a:pt x="4168" y="2458"/>
                    <a:pt x="5088" y="2052"/>
                    <a:pt x="6156" y="2052"/>
                  </a:cubicBezTo>
                  <a:close/>
                  <a:moveTo>
                    <a:pt x="6156" y="0"/>
                  </a:moveTo>
                  <a:cubicBezTo>
                    <a:pt x="4361" y="0"/>
                    <a:pt x="2886" y="620"/>
                    <a:pt x="1732" y="1817"/>
                  </a:cubicBezTo>
                  <a:cubicBezTo>
                    <a:pt x="578" y="3035"/>
                    <a:pt x="1" y="4553"/>
                    <a:pt x="1" y="6369"/>
                  </a:cubicBezTo>
                  <a:cubicBezTo>
                    <a:pt x="1" y="8186"/>
                    <a:pt x="578" y="9704"/>
                    <a:pt x="1732" y="10922"/>
                  </a:cubicBezTo>
                  <a:cubicBezTo>
                    <a:pt x="2886" y="12119"/>
                    <a:pt x="4361" y="12739"/>
                    <a:pt x="6156" y="12739"/>
                  </a:cubicBezTo>
                  <a:cubicBezTo>
                    <a:pt x="7930" y="12739"/>
                    <a:pt x="9405" y="12119"/>
                    <a:pt x="10559" y="10922"/>
                  </a:cubicBezTo>
                  <a:cubicBezTo>
                    <a:pt x="11714" y="9704"/>
                    <a:pt x="12291" y="8186"/>
                    <a:pt x="12291" y="6369"/>
                  </a:cubicBezTo>
                  <a:cubicBezTo>
                    <a:pt x="12291" y="4553"/>
                    <a:pt x="11714" y="3035"/>
                    <a:pt x="10559" y="1817"/>
                  </a:cubicBezTo>
                  <a:cubicBezTo>
                    <a:pt x="9405" y="620"/>
                    <a:pt x="7930" y="0"/>
                    <a:pt x="6156"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51"/>
            <p:cNvSpPr/>
            <p:nvPr/>
          </p:nvSpPr>
          <p:spPr>
            <a:xfrm>
              <a:off x="3745075" y="2547275"/>
              <a:ext cx="184375" cy="305675"/>
            </a:xfrm>
            <a:custGeom>
              <a:avLst/>
              <a:gdLst/>
              <a:ahLst/>
              <a:cxnLst/>
              <a:rect l="l" t="t" r="r" b="b"/>
              <a:pathLst>
                <a:path w="7375" h="12227" extrusionOk="0">
                  <a:moveTo>
                    <a:pt x="5686" y="1"/>
                  </a:moveTo>
                  <a:cubicBezTo>
                    <a:pt x="5023" y="1"/>
                    <a:pt x="4339" y="215"/>
                    <a:pt x="3634" y="642"/>
                  </a:cubicBezTo>
                  <a:cubicBezTo>
                    <a:pt x="2928" y="1048"/>
                    <a:pt x="2458" y="1604"/>
                    <a:pt x="2223" y="2245"/>
                  </a:cubicBezTo>
                  <a:lnTo>
                    <a:pt x="2137" y="2245"/>
                  </a:lnTo>
                  <a:lnTo>
                    <a:pt x="2137" y="300"/>
                  </a:lnTo>
                  <a:lnTo>
                    <a:pt x="0" y="300"/>
                  </a:lnTo>
                  <a:lnTo>
                    <a:pt x="0" y="12227"/>
                  </a:lnTo>
                  <a:lnTo>
                    <a:pt x="2223" y="12227"/>
                  </a:lnTo>
                  <a:lnTo>
                    <a:pt x="2223" y="5708"/>
                  </a:lnTo>
                  <a:cubicBezTo>
                    <a:pt x="2223" y="4660"/>
                    <a:pt x="2544" y="3827"/>
                    <a:pt x="3163" y="3186"/>
                  </a:cubicBezTo>
                  <a:cubicBezTo>
                    <a:pt x="3805" y="2544"/>
                    <a:pt x="4510" y="2224"/>
                    <a:pt x="5322" y="2224"/>
                  </a:cubicBezTo>
                  <a:cubicBezTo>
                    <a:pt x="5835" y="2224"/>
                    <a:pt x="6220" y="2267"/>
                    <a:pt x="6519" y="2395"/>
                  </a:cubicBezTo>
                  <a:lnTo>
                    <a:pt x="7374" y="300"/>
                  </a:lnTo>
                  <a:cubicBezTo>
                    <a:pt x="6925" y="108"/>
                    <a:pt x="6348" y="1"/>
                    <a:pt x="568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51"/>
            <p:cNvSpPr/>
            <p:nvPr/>
          </p:nvSpPr>
          <p:spPr>
            <a:xfrm>
              <a:off x="4109500" y="2416900"/>
              <a:ext cx="254900" cy="436050"/>
            </a:xfrm>
            <a:custGeom>
              <a:avLst/>
              <a:gdLst/>
              <a:ahLst/>
              <a:cxnLst/>
              <a:rect l="l" t="t" r="r" b="b"/>
              <a:pathLst>
                <a:path w="10196" h="17442" extrusionOk="0">
                  <a:moveTo>
                    <a:pt x="0" y="1"/>
                  </a:moveTo>
                  <a:lnTo>
                    <a:pt x="0" y="17442"/>
                  </a:lnTo>
                  <a:lnTo>
                    <a:pt x="10196" y="17442"/>
                  </a:lnTo>
                  <a:lnTo>
                    <a:pt x="10196" y="15304"/>
                  </a:lnTo>
                  <a:lnTo>
                    <a:pt x="2244" y="15304"/>
                  </a:lnTo>
                  <a:lnTo>
                    <a:pt x="2244" y="9769"/>
                  </a:lnTo>
                  <a:lnTo>
                    <a:pt x="9426" y="9769"/>
                  </a:lnTo>
                  <a:lnTo>
                    <a:pt x="9426" y="7674"/>
                  </a:lnTo>
                  <a:lnTo>
                    <a:pt x="2244" y="7674"/>
                  </a:lnTo>
                  <a:lnTo>
                    <a:pt x="2244" y="2138"/>
                  </a:lnTo>
                  <a:lnTo>
                    <a:pt x="10196" y="2138"/>
                  </a:lnTo>
                  <a:lnTo>
                    <a:pt x="10196"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51"/>
            <p:cNvSpPr/>
            <p:nvPr/>
          </p:nvSpPr>
          <p:spPr>
            <a:xfrm>
              <a:off x="4388425" y="2416900"/>
              <a:ext cx="299800" cy="446200"/>
            </a:xfrm>
            <a:custGeom>
              <a:avLst/>
              <a:gdLst/>
              <a:ahLst/>
              <a:cxnLst/>
              <a:rect l="l" t="t" r="r" b="b"/>
              <a:pathLst>
                <a:path w="11992" h="17848" extrusionOk="0">
                  <a:moveTo>
                    <a:pt x="6049" y="7161"/>
                  </a:moveTo>
                  <a:cubicBezTo>
                    <a:pt x="7097" y="7161"/>
                    <a:pt x="7994" y="7546"/>
                    <a:pt x="8742" y="8336"/>
                  </a:cubicBezTo>
                  <a:cubicBezTo>
                    <a:pt x="9469" y="9106"/>
                    <a:pt x="9854" y="10153"/>
                    <a:pt x="9854" y="11478"/>
                  </a:cubicBezTo>
                  <a:cubicBezTo>
                    <a:pt x="9854" y="12804"/>
                    <a:pt x="9469" y="13851"/>
                    <a:pt x="8742" y="14620"/>
                  </a:cubicBezTo>
                  <a:cubicBezTo>
                    <a:pt x="7994" y="15411"/>
                    <a:pt x="7097" y="15796"/>
                    <a:pt x="6049" y="15796"/>
                  </a:cubicBezTo>
                  <a:cubicBezTo>
                    <a:pt x="5002" y="15796"/>
                    <a:pt x="4104" y="15390"/>
                    <a:pt x="3356" y="14620"/>
                  </a:cubicBezTo>
                  <a:cubicBezTo>
                    <a:pt x="2608" y="13830"/>
                    <a:pt x="2245" y="12782"/>
                    <a:pt x="2245" y="11478"/>
                  </a:cubicBezTo>
                  <a:cubicBezTo>
                    <a:pt x="2245" y="10175"/>
                    <a:pt x="2608" y="9127"/>
                    <a:pt x="3356" y="8358"/>
                  </a:cubicBezTo>
                  <a:cubicBezTo>
                    <a:pt x="4104" y="7567"/>
                    <a:pt x="5002" y="7161"/>
                    <a:pt x="6049" y="7161"/>
                  </a:cubicBezTo>
                  <a:close/>
                  <a:moveTo>
                    <a:pt x="9747" y="1"/>
                  </a:moveTo>
                  <a:lnTo>
                    <a:pt x="9747" y="5515"/>
                  </a:lnTo>
                  <a:lnTo>
                    <a:pt x="9854" y="7161"/>
                  </a:lnTo>
                  <a:lnTo>
                    <a:pt x="9747" y="7161"/>
                  </a:lnTo>
                  <a:cubicBezTo>
                    <a:pt x="9384" y="6584"/>
                    <a:pt x="8849" y="6092"/>
                    <a:pt x="8123" y="5707"/>
                  </a:cubicBezTo>
                  <a:cubicBezTo>
                    <a:pt x="7396" y="5323"/>
                    <a:pt x="6584" y="5109"/>
                    <a:pt x="5686" y="5109"/>
                  </a:cubicBezTo>
                  <a:cubicBezTo>
                    <a:pt x="4126" y="5109"/>
                    <a:pt x="2800" y="5729"/>
                    <a:pt x="1689" y="6947"/>
                  </a:cubicBezTo>
                  <a:cubicBezTo>
                    <a:pt x="556" y="8166"/>
                    <a:pt x="0" y="9683"/>
                    <a:pt x="0" y="11478"/>
                  </a:cubicBezTo>
                  <a:cubicBezTo>
                    <a:pt x="0" y="13274"/>
                    <a:pt x="556" y="14791"/>
                    <a:pt x="1689" y="16010"/>
                  </a:cubicBezTo>
                  <a:cubicBezTo>
                    <a:pt x="2800" y="17228"/>
                    <a:pt x="4126" y="17848"/>
                    <a:pt x="5686" y="17848"/>
                  </a:cubicBezTo>
                  <a:cubicBezTo>
                    <a:pt x="6584" y="17848"/>
                    <a:pt x="7396" y="17634"/>
                    <a:pt x="8123" y="17249"/>
                  </a:cubicBezTo>
                  <a:cubicBezTo>
                    <a:pt x="8849" y="16865"/>
                    <a:pt x="9384" y="16373"/>
                    <a:pt x="9747" y="15796"/>
                  </a:cubicBezTo>
                  <a:lnTo>
                    <a:pt x="9854" y="15796"/>
                  </a:lnTo>
                  <a:lnTo>
                    <a:pt x="9854" y="17442"/>
                  </a:lnTo>
                  <a:lnTo>
                    <a:pt x="11991" y="17442"/>
                  </a:lnTo>
                  <a:lnTo>
                    <a:pt x="11991"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51"/>
            <p:cNvSpPr/>
            <p:nvPr/>
          </p:nvSpPr>
          <p:spPr>
            <a:xfrm>
              <a:off x="4743225" y="2554775"/>
              <a:ext cx="264525" cy="308325"/>
            </a:xfrm>
            <a:custGeom>
              <a:avLst/>
              <a:gdLst/>
              <a:ahLst/>
              <a:cxnLst/>
              <a:rect l="l" t="t" r="r" b="b"/>
              <a:pathLst>
                <a:path w="10581" h="12333" extrusionOk="0">
                  <a:moveTo>
                    <a:pt x="1" y="0"/>
                  </a:moveTo>
                  <a:lnTo>
                    <a:pt x="1" y="7310"/>
                  </a:lnTo>
                  <a:cubicBezTo>
                    <a:pt x="1" y="8828"/>
                    <a:pt x="386" y="10046"/>
                    <a:pt x="1155" y="10965"/>
                  </a:cubicBezTo>
                  <a:cubicBezTo>
                    <a:pt x="1924" y="11863"/>
                    <a:pt x="3057" y="12333"/>
                    <a:pt x="4554" y="12333"/>
                  </a:cubicBezTo>
                  <a:cubicBezTo>
                    <a:pt x="5344" y="12333"/>
                    <a:pt x="6071" y="12119"/>
                    <a:pt x="6776" y="11734"/>
                  </a:cubicBezTo>
                  <a:cubicBezTo>
                    <a:pt x="7482" y="11328"/>
                    <a:pt x="7995" y="10837"/>
                    <a:pt x="8337" y="10281"/>
                  </a:cubicBezTo>
                  <a:lnTo>
                    <a:pt x="8422" y="10281"/>
                  </a:lnTo>
                  <a:lnTo>
                    <a:pt x="8422" y="11927"/>
                  </a:lnTo>
                  <a:lnTo>
                    <a:pt x="10581" y="11927"/>
                  </a:lnTo>
                  <a:lnTo>
                    <a:pt x="10581" y="0"/>
                  </a:lnTo>
                  <a:lnTo>
                    <a:pt x="8337" y="0"/>
                  </a:lnTo>
                  <a:lnTo>
                    <a:pt x="8337" y="6583"/>
                  </a:lnTo>
                  <a:cubicBezTo>
                    <a:pt x="8337" y="7545"/>
                    <a:pt x="8037" y="8400"/>
                    <a:pt x="7460" y="9148"/>
                  </a:cubicBezTo>
                  <a:cubicBezTo>
                    <a:pt x="6862" y="9896"/>
                    <a:pt x="6114" y="10281"/>
                    <a:pt x="5195" y="10281"/>
                  </a:cubicBezTo>
                  <a:cubicBezTo>
                    <a:pt x="3228" y="10281"/>
                    <a:pt x="2245" y="9170"/>
                    <a:pt x="2245" y="6947"/>
                  </a:cubicBezTo>
                  <a:lnTo>
                    <a:pt x="2245"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51"/>
            <p:cNvSpPr/>
            <p:nvPr/>
          </p:nvSpPr>
          <p:spPr>
            <a:xfrm>
              <a:off x="5048350" y="2544625"/>
              <a:ext cx="286425" cy="318475"/>
            </a:xfrm>
            <a:custGeom>
              <a:avLst/>
              <a:gdLst/>
              <a:ahLst/>
              <a:cxnLst/>
              <a:rect l="l" t="t" r="r" b="b"/>
              <a:pathLst>
                <a:path w="11457" h="12739" extrusionOk="0">
                  <a:moveTo>
                    <a:pt x="6135" y="0"/>
                  </a:moveTo>
                  <a:cubicBezTo>
                    <a:pt x="4361" y="0"/>
                    <a:pt x="2886" y="620"/>
                    <a:pt x="1732" y="1817"/>
                  </a:cubicBezTo>
                  <a:cubicBezTo>
                    <a:pt x="578" y="3035"/>
                    <a:pt x="0" y="4553"/>
                    <a:pt x="0" y="6369"/>
                  </a:cubicBezTo>
                  <a:cubicBezTo>
                    <a:pt x="0" y="8186"/>
                    <a:pt x="578" y="9704"/>
                    <a:pt x="1732" y="10922"/>
                  </a:cubicBezTo>
                  <a:cubicBezTo>
                    <a:pt x="2886" y="12119"/>
                    <a:pt x="4361" y="12739"/>
                    <a:pt x="6135" y="12739"/>
                  </a:cubicBezTo>
                  <a:cubicBezTo>
                    <a:pt x="7481" y="12739"/>
                    <a:pt x="8593" y="12397"/>
                    <a:pt x="9491" y="11734"/>
                  </a:cubicBezTo>
                  <a:cubicBezTo>
                    <a:pt x="10388" y="11093"/>
                    <a:pt x="11051" y="10260"/>
                    <a:pt x="11457" y="9298"/>
                  </a:cubicBezTo>
                  <a:lnTo>
                    <a:pt x="9448" y="8443"/>
                  </a:lnTo>
                  <a:cubicBezTo>
                    <a:pt x="8828" y="9939"/>
                    <a:pt x="7674" y="10687"/>
                    <a:pt x="5985" y="10687"/>
                  </a:cubicBezTo>
                  <a:cubicBezTo>
                    <a:pt x="5002" y="10687"/>
                    <a:pt x="4126" y="10281"/>
                    <a:pt x="3378" y="9469"/>
                  </a:cubicBezTo>
                  <a:cubicBezTo>
                    <a:pt x="2629" y="8656"/>
                    <a:pt x="2245" y="7631"/>
                    <a:pt x="2245" y="6369"/>
                  </a:cubicBezTo>
                  <a:cubicBezTo>
                    <a:pt x="2245" y="5108"/>
                    <a:pt x="2629" y="4082"/>
                    <a:pt x="3378" y="3270"/>
                  </a:cubicBezTo>
                  <a:cubicBezTo>
                    <a:pt x="4126" y="2458"/>
                    <a:pt x="5002" y="2052"/>
                    <a:pt x="5985" y="2052"/>
                  </a:cubicBezTo>
                  <a:cubicBezTo>
                    <a:pt x="7610" y="2052"/>
                    <a:pt x="8721" y="2800"/>
                    <a:pt x="9341" y="4296"/>
                  </a:cubicBezTo>
                  <a:lnTo>
                    <a:pt x="11371" y="3441"/>
                  </a:lnTo>
                  <a:cubicBezTo>
                    <a:pt x="10965" y="2458"/>
                    <a:pt x="10324" y="1624"/>
                    <a:pt x="9448" y="983"/>
                  </a:cubicBezTo>
                  <a:cubicBezTo>
                    <a:pt x="8571" y="342"/>
                    <a:pt x="7481" y="0"/>
                    <a:pt x="6135"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51"/>
            <p:cNvSpPr/>
            <p:nvPr/>
          </p:nvSpPr>
          <p:spPr>
            <a:xfrm>
              <a:off x="5358800" y="2544625"/>
              <a:ext cx="265600" cy="318475"/>
            </a:xfrm>
            <a:custGeom>
              <a:avLst/>
              <a:gdLst/>
              <a:ahLst/>
              <a:cxnLst/>
              <a:rect l="l" t="t" r="r" b="b"/>
              <a:pathLst>
                <a:path w="10624" h="12739" extrusionOk="0">
                  <a:moveTo>
                    <a:pt x="5644" y="6412"/>
                  </a:moveTo>
                  <a:cubicBezTo>
                    <a:pt x="6905" y="6412"/>
                    <a:pt x="7845" y="6669"/>
                    <a:pt x="8486" y="7203"/>
                  </a:cubicBezTo>
                  <a:cubicBezTo>
                    <a:pt x="8486" y="8144"/>
                    <a:pt x="8102" y="8956"/>
                    <a:pt x="7353" y="9640"/>
                  </a:cubicBezTo>
                  <a:cubicBezTo>
                    <a:pt x="6605" y="10345"/>
                    <a:pt x="5750" y="10687"/>
                    <a:pt x="4831" y="10687"/>
                  </a:cubicBezTo>
                  <a:cubicBezTo>
                    <a:pt x="4190" y="10687"/>
                    <a:pt x="3613" y="10516"/>
                    <a:pt x="3100" y="10174"/>
                  </a:cubicBezTo>
                  <a:cubicBezTo>
                    <a:pt x="2608" y="9832"/>
                    <a:pt x="2352" y="9362"/>
                    <a:pt x="2352" y="8785"/>
                  </a:cubicBezTo>
                  <a:cubicBezTo>
                    <a:pt x="2352" y="8144"/>
                    <a:pt x="2630" y="7588"/>
                    <a:pt x="3185" y="7118"/>
                  </a:cubicBezTo>
                  <a:cubicBezTo>
                    <a:pt x="3720" y="6647"/>
                    <a:pt x="4553" y="6412"/>
                    <a:pt x="5644" y="6412"/>
                  </a:cubicBezTo>
                  <a:close/>
                  <a:moveTo>
                    <a:pt x="5323" y="0"/>
                  </a:moveTo>
                  <a:cubicBezTo>
                    <a:pt x="3998" y="0"/>
                    <a:pt x="2908" y="321"/>
                    <a:pt x="2095" y="919"/>
                  </a:cubicBezTo>
                  <a:cubicBezTo>
                    <a:pt x="1283" y="1539"/>
                    <a:pt x="749" y="2202"/>
                    <a:pt x="471" y="2907"/>
                  </a:cubicBezTo>
                  <a:lnTo>
                    <a:pt x="2523" y="3783"/>
                  </a:lnTo>
                  <a:cubicBezTo>
                    <a:pt x="2715" y="3249"/>
                    <a:pt x="3079" y="2821"/>
                    <a:pt x="3592" y="2522"/>
                  </a:cubicBezTo>
                  <a:cubicBezTo>
                    <a:pt x="4126" y="2202"/>
                    <a:pt x="4724" y="2052"/>
                    <a:pt x="5366" y="2052"/>
                  </a:cubicBezTo>
                  <a:cubicBezTo>
                    <a:pt x="6242" y="2052"/>
                    <a:pt x="6990" y="2330"/>
                    <a:pt x="7589" y="2843"/>
                  </a:cubicBezTo>
                  <a:cubicBezTo>
                    <a:pt x="8187" y="3377"/>
                    <a:pt x="8486" y="4082"/>
                    <a:pt x="8486" y="4959"/>
                  </a:cubicBezTo>
                  <a:lnTo>
                    <a:pt x="8486" y="5301"/>
                  </a:lnTo>
                  <a:cubicBezTo>
                    <a:pt x="7653" y="4809"/>
                    <a:pt x="6563" y="4574"/>
                    <a:pt x="5237" y="4574"/>
                  </a:cubicBezTo>
                  <a:cubicBezTo>
                    <a:pt x="3763" y="4574"/>
                    <a:pt x="2523" y="4937"/>
                    <a:pt x="1518" y="5686"/>
                  </a:cubicBezTo>
                  <a:cubicBezTo>
                    <a:pt x="514" y="6412"/>
                    <a:pt x="1" y="7438"/>
                    <a:pt x="1" y="8742"/>
                  </a:cubicBezTo>
                  <a:cubicBezTo>
                    <a:pt x="1" y="9939"/>
                    <a:pt x="428" y="10901"/>
                    <a:pt x="1283" y="11627"/>
                  </a:cubicBezTo>
                  <a:cubicBezTo>
                    <a:pt x="2138" y="12354"/>
                    <a:pt x="3207" y="12739"/>
                    <a:pt x="4468" y="12739"/>
                  </a:cubicBezTo>
                  <a:cubicBezTo>
                    <a:pt x="6199" y="12739"/>
                    <a:pt x="7503" y="12055"/>
                    <a:pt x="8401" y="10687"/>
                  </a:cubicBezTo>
                  <a:lnTo>
                    <a:pt x="8486" y="10687"/>
                  </a:lnTo>
                  <a:lnTo>
                    <a:pt x="8486" y="12333"/>
                  </a:lnTo>
                  <a:lnTo>
                    <a:pt x="10624" y="12333"/>
                  </a:lnTo>
                  <a:lnTo>
                    <a:pt x="10624" y="5130"/>
                  </a:lnTo>
                  <a:cubicBezTo>
                    <a:pt x="10624" y="3505"/>
                    <a:pt x="10132" y="2244"/>
                    <a:pt x="9127" y="1347"/>
                  </a:cubicBezTo>
                  <a:cubicBezTo>
                    <a:pt x="8123" y="449"/>
                    <a:pt x="6840" y="0"/>
                    <a:pt x="5323"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51"/>
            <p:cNvSpPr/>
            <p:nvPr/>
          </p:nvSpPr>
          <p:spPr>
            <a:xfrm>
              <a:off x="5648425" y="2463400"/>
              <a:ext cx="194000" cy="394375"/>
            </a:xfrm>
            <a:custGeom>
              <a:avLst/>
              <a:gdLst/>
              <a:ahLst/>
              <a:cxnLst/>
              <a:rect l="l" t="t" r="r" b="b"/>
              <a:pathLst>
                <a:path w="7760" h="15775" extrusionOk="0">
                  <a:moveTo>
                    <a:pt x="2095" y="0"/>
                  </a:moveTo>
                  <a:lnTo>
                    <a:pt x="2095" y="3655"/>
                  </a:lnTo>
                  <a:lnTo>
                    <a:pt x="1" y="3655"/>
                  </a:lnTo>
                  <a:lnTo>
                    <a:pt x="1" y="5686"/>
                  </a:lnTo>
                  <a:lnTo>
                    <a:pt x="2095" y="5686"/>
                  </a:lnTo>
                  <a:lnTo>
                    <a:pt x="2095" y="11948"/>
                  </a:lnTo>
                  <a:cubicBezTo>
                    <a:pt x="2095" y="13167"/>
                    <a:pt x="2437" y="14128"/>
                    <a:pt x="3078" y="14791"/>
                  </a:cubicBezTo>
                  <a:cubicBezTo>
                    <a:pt x="3741" y="15454"/>
                    <a:pt x="4703" y="15774"/>
                    <a:pt x="5943" y="15774"/>
                  </a:cubicBezTo>
                  <a:cubicBezTo>
                    <a:pt x="6669" y="15774"/>
                    <a:pt x="7268" y="15667"/>
                    <a:pt x="7759" y="15475"/>
                  </a:cubicBezTo>
                  <a:lnTo>
                    <a:pt x="6968" y="13551"/>
                  </a:lnTo>
                  <a:cubicBezTo>
                    <a:pt x="6691" y="13680"/>
                    <a:pt x="6349" y="13744"/>
                    <a:pt x="5943" y="13744"/>
                  </a:cubicBezTo>
                  <a:cubicBezTo>
                    <a:pt x="4874" y="13744"/>
                    <a:pt x="4339" y="13081"/>
                    <a:pt x="4339" y="11777"/>
                  </a:cubicBezTo>
                  <a:lnTo>
                    <a:pt x="4339" y="5686"/>
                  </a:lnTo>
                  <a:lnTo>
                    <a:pt x="7268" y="5686"/>
                  </a:lnTo>
                  <a:lnTo>
                    <a:pt x="7268" y="3655"/>
                  </a:lnTo>
                  <a:lnTo>
                    <a:pt x="4339" y="3655"/>
                  </a:lnTo>
                  <a:lnTo>
                    <a:pt x="4339"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51"/>
            <p:cNvSpPr/>
            <p:nvPr/>
          </p:nvSpPr>
          <p:spPr>
            <a:xfrm>
              <a:off x="5861100" y="2412100"/>
              <a:ext cx="79100" cy="440850"/>
            </a:xfrm>
            <a:custGeom>
              <a:avLst/>
              <a:gdLst/>
              <a:ahLst/>
              <a:cxnLst/>
              <a:rect l="l" t="t" r="r" b="b"/>
              <a:pathLst>
                <a:path w="3164" h="17634" extrusionOk="0">
                  <a:moveTo>
                    <a:pt x="1582" y="0"/>
                  </a:moveTo>
                  <a:cubicBezTo>
                    <a:pt x="1155" y="0"/>
                    <a:pt x="770" y="150"/>
                    <a:pt x="471" y="471"/>
                  </a:cubicBezTo>
                  <a:cubicBezTo>
                    <a:pt x="150" y="770"/>
                    <a:pt x="0" y="1133"/>
                    <a:pt x="0" y="1582"/>
                  </a:cubicBezTo>
                  <a:cubicBezTo>
                    <a:pt x="0" y="2031"/>
                    <a:pt x="150" y="2394"/>
                    <a:pt x="471" y="2693"/>
                  </a:cubicBezTo>
                  <a:cubicBezTo>
                    <a:pt x="770" y="3014"/>
                    <a:pt x="1155" y="3164"/>
                    <a:pt x="1582" y="3164"/>
                  </a:cubicBezTo>
                  <a:cubicBezTo>
                    <a:pt x="2031" y="3164"/>
                    <a:pt x="2394" y="3014"/>
                    <a:pt x="2715" y="2693"/>
                  </a:cubicBezTo>
                  <a:cubicBezTo>
                    <a:pt x="3014" y="2394"/>
                    <a:pt x="3164" y="2031"/>
                    <a:pt x="3164" y="1582"/>
                  </a:cubicBezTo>
                  <a:cubicBezTo>
                    <a:pt x="3164" y="1133"/>
                    <a:pt x="3014" y="770"/>
                    <a:pt x="2715" y="471"/>
                  </a:cubicBezTo>
                  <a:cubicBezTo>
                    <a:pt x="2394" y="150"/>
                    <a:pt x="2031" y="0"/>
                    <a:pt x="1582" y="0"/>
                  </a:cubicBezTo>
                  <a:close/>
                  <a:moveTo>
                    <a:pt x="471" y="5707"/>
                  </a:moveTo>
                  <a:lnTo>
                    <a:pt x="471" y="17634"/>
                  </a:lnTo>
                  <a:lnTo>
                    <a:pt x="2715" y="17634"/>
                  </a:lnTo>
                  <a:lnTo>
                    <a:pt x="2715" y="5707"/>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51"/>
            <p:cNvSpPr/>
            <p:nvPr/>
          </p:nvSpPr>
          <p:spPr>
            <a:xfrm>
              <a:off x="5970650" y="2544625"/>
              <a:ext cx="306725" cy="318475"/>
            </a:xfrm>
            <a:custGeom>
              <a:avLst/>
              <a:gdLst/>
              <a:ahLst/>
              <a:cxnLst/>
              <a:rect l="l" t="t" r="r" b="b"/>
              <a:pathLst>
                <a:path w="12269" h="12739" extrusionOk="0">
                  <a:moveTo>
                    <a:pt x="6134" y="2052"/>
                  </a:moveTo>
                  <a:cubicBezTo>
                    <a:pt x="7182" y="2052"/>
                    <a:pt x="8101" y="2458"/>
                    <a:pt x="8870" y="3227"/>
                  </a:cubicBezTo>
                  <a:cubicBezTo>
                    <a:pt x="9640" y="4018"/>
                    <a:pt x="10025" y="5066"/>
                    <a:pt x="10025" y="6369"/>
                  </a:cubicBezTo>
                  <a:cubicBezTo>
                    <a:pt x="10025" y="7673"/>
                    <a:pt x="9640" y="8721"/>
                    <a:pt x="8870" y="9511"/>
                  </a:cubicBezTo>
                  <a:cubicBezTo>
                    <a:pt x="8101" y="10281"/>
                    <a:pt x="7182" y="10687"/>
                    <a:pt x="6134" y="10687"/>
                  </a:cubicBezTo>
                  <a:cubicBezTo>
                    <a:pt x="5087" y="10687"/>
                    <a:pt x="4168" y="10281"/>
                    <a:pt x="3399" y="9511"/>
                  </a:cubicBezTo>
                  <a:cubicBezTo>
                    <a:pt x="2629" y="8721"/>
                    <a:pt x="2244" y="7673"/>
                    <a:pt x="2244" y="6369"/>
                  </a:cubicBezTo>
                  <a:cubicBezTo>
                    <a:pt x="2244" y="5066"/>
                    <a:pt x="2629" y="4018"/>
                    <a:pt x="3399" y="3227"/>
                  </a:cubicBezTo>
                  <a:cubicBezTo>
                    <a:pt x="4168" y="2458"/>
                    <a:pt x="5087" y="2052"/>
                    <a:pt x="6134" y="2052"/>
                  </a:cubicBezTo>
                  <a:close/>
                  <a:moveTo>
                    <a:pt x="6134" y="0"/>
                  </a:moveTo>
                  <a:cubicBezTo>
                    <a:pt x="4339" y="0"/>
                    <a:pt x="2886" y="620"/>
                    <a:pt x="1731" y="1817"/>
                  </a:cubicBezTo>
                  <a:cubicBezTo>
                    <a:pt x="577" y="3035"/>
                    <a:pt x="0" y="4553"/>
                    <a:pt x="0" y="6369"/>
                  </a:cubicBezTo>
                  <a:cubicBezTo>
                    <a:pt x="0" y="8186"/>
                    <a:pt x="577" y="9704"/>
                    <a:pt x="1731" y="10922"/>
                  </a:cubicBezTo>
                  <a:cubicBezTo>
                    <a:pt x="2886" y="12119"/>
                    <a:pt x="4339" y="12739"/>
                    <a:pt x="6134" y="12739"/>
                  </a:cubicBezTo>
                  <a:cubicBezTo>
                    <a:pt x="7930" y="12739"/>
                    <a:pt x="9383" y="12119"/>
                    <a:pt x="10537" y="10922"/>
                  </a:cubicBezTo>
                  <a:cubicBezTo>
                    <a:pt x="11692" y="9704"/>
                    <a:pt x="12269" y="8186"/>
                    <a:pt x="12269" y="6369"/>
                  </a:cubicBezTo>
                  <a:cubicBezTo>
                    <a:pt x="12269" y="4553"/>
                    <a:pt x="11692" y="3035"/>
                    <a:pt x="10537" y="1817"/>
                  </a:cubicBezTo>
                  <a:cubicBezTo>
                    <a:pt x="9383" y="620"/>
                    <a:pt x="7930" y="0"/>
                    <a:pt x="6134"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51"/>
            <p:cNvSpPr/>
            <p:nvPr/>
          </p:nvSpPr>
          <p:spPr>
            <a:xfrm>
              <a:off x="6317975" y="2544625"/>
              <a:ext cx="264525" cy="308325"/>
            </a:xfrm>
            <a:custGeom>
              <a:avLst/>
              <a:gdLst/>
              <a:ahLst/>
              <a:cxnLst/>
              <a:rect l="l" t="t" r="r" b="b"/>
              <a:pathLst>
                <a:path w="10581" h="12333" extrusionOk="0">
                  <a:moveTo>
                    <a:pt x="6028" y="0"/>
                  </a:moveTo>
                  <a:cubicBezTo>
                    <a:pt x="5215" y="0"/>
                    <a:pt x="4467" y="214"/>
                    <a:pt x="3783" y="598"/>
                  </a:cubicBezTo>
                  <a:cubicBezTo>
                    <a:pt x="3078" y="1005"/>
                    <a:pt x="2565" y="1496"/>
                    <a:pt x="2245" y="2052"/>
                  </a:cubicBezTo>
                  <a:lnTo>
                    <a:pt x="2138" y="2052"/>
                  </a:lnTo>
                  <a:lnTo>
                    <a:pt x="2138" y="406"/>
                  </a:lnTo>
                  <a:lnTo>
                    <a:pt x="0" y="406"/>
                  </a:lnTo>
                  <a:lnTo>
                    <a:pt x="0" y="12333"/>
                  </a:lnTo>
                  <a:lnTo>
                    <a:pt x="2245" y="12333"/>
                  </a:lnTo>
                  <a:lnTo>
                    <a:pt x="2245" y="5728"/>
                  </a:lnTo>
                  <a:cubicBezTo>
                    <a:pt x="2245" y="4766"/>
                    <a:pt x="2544" y="3911"/>
                    <a:pt x="3121" y="3163"/>
                  </a:cubicBezTo>
                  <a:cubicBezTo>
                    <a:pt x="3698" y="2437"/>
                    <a:pt x="4467" y="2052"/>
                    <a:pt x="5386" y="2052"/>
                  </a:cubicBezTo>
                  <a:cubicBezTo>
                    <a:pt x="7353" y="2052"/>
                    <a:pt x="8336" y="3163"/>
                    <a:pt x="8336" y="5365"/>
                  </a:cubicBezTo>
                  <a:lnTo>
                    <a:pt x="8336" y="12333"/>
                  </a:lnTo>
                  <a:lnTo>
                    <a:pt x="10580" y="12333"/>
                  </a:lnTo>
                  <a:lnTo>
                    <a:pt x="10580" y="5023"/>
                  </a:lnTo>
                  <a:cubicBezTo>
                    <a:pt x="10580" y="3505"/>
                    <a:pt x="10196" y="2287"/>
                    <a:pt x="9405" y="1368"/>
                  </a:cubicBezTo>
                  <a:cubicBezTo>
                    <a:pt x="8635" y="470"/>
                    <a:pt x="7503" y="0"/>
                    <a:pt x="6028"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Impactful Pillar intro slide">
  <p:cSld name="TITLE_AND_BODY_1_1_1_1_1">
    <p:spTree>
      <p:nvGrpSpPr>
        <p:cNvPr id="1" name="Shape 588"/>
        <p:cNvGrpSpPr/>
        <p:nvPr/>
      </p:nvGrpSpPr>
      <p:grpSpPr>
        <a:xfrm>
          <a:off x="0" y="0"/>
          <a:ext cx="0" cy="0"/>
          <a:chOff x="0" y="0"/>
          <a:chExt cx="0" cy="0"/>
        </a:xfrm>
      </p:grpSpPr>
      <p:sp>
        <p:nvSpPr>
          <p:cNvPr id="589" name="Google Shape;589;p52"/>
          <p:cNvSpPr/>
          <p:nvPr/>
        </p:nvSpPr>
        <p:spPr>
          <a:xfrm>
            <a:off x="0" y="0"/>
            <a:ext cx="9144000" cy="1651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52"/>
          <p:cNvSpPr txBox="1">
            <a:spLocks noGrp="1"/>
          </p:cNvSpPr>
          <p:nvPr>
            <p:ph type="title"/>
          </p:nvPr>
        </p:nvSpPr>
        <p:spPr>
          <a:xfrm>
            <a:off x="1206500" y="921375"/>
            <a:ext cx="4606800" cy="4305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200"/>
              <a:buNone/>
              <a:defRPr sz="42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endParaRPr/>
          </a:p>
        </p:txBody>
      </p:sp>
      <p:sp>
        <p:nvSpPr>
          <p:cNvPr id="591" name="Google Shape;591;p52"/>
          <p:cNvSpPr txBox="1">
            <a:spLocks noGrp="1"/>
          </p:cNvSpPr>
          <p:nvPr>
            <p:ph type="body" idx="1"/>
          </p:nvPr>
        </p:nvSpPr>
        <p:spPr>
          <a:xfrm>
            <a:off x="311700" y="1899800"/>
            <a:ext cx="5501700" cy="27078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592" name="Google Shape;592;p5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None/>
              <a:defRPr>
                <a:solidFill>
                  <a:srgbClr val="EFEFEF"/>
                </a:solidFill>
              </a:defRPr>
            </a:lvl1pPr>
            <a:lvl2pPr marL="0" marR="0" lvl="1" indent="0" algn="r" rtl="0">
              <a:lnSpc>
                <a:spcPct val="100000"/>
              </a:lnSpc>
              <a:spcBef>
                <a:spcPts val="0"/>
              </a:spcBef>
              <a:spcAft>
                <a:spcPts val="0"/>
              </a:spcAft>
              <a:buNone/>
              <a:defRPr>
                <a:solidFill>
                  <a:srgbClr val="EFEFEF"/>
                </a:solidFill>
              </a:defRPr>
            </a:lvl2pPr>
            <a:lvl3pPr marL="0" marR="0" lvl="2" indent="0" algn="r" rtl="0">
              <a:lnSpc>
                <a:spcPct val="100000"/>
              </a:lnSpc>
              <a:spcBef>
                <a:spcPts val="0"/>
              </a:spcBef>
              <a:spcAft>
                <a:spcPts val="0"/>
              </a:spcAft>
              <a:buNone/>
              <a:defRPr>
                <a:solidFill>
                  <a:srgbClr val="EFEFEF"/>
                </a:solidFill>
              </a:defRPr>
            </a:lvl3pPr>
            <a:lvl4pPr marL="0" marR="0" lvl="3" indent="0" algn="r" rtl="0">
              <a:lnSpc>
                <a:spcPct val="100000"/>
              </a:lnSpc>
              <a:spcBef>
                <a:spcPts val="0"/>
              </a:spcBef>
              <a:spcAft>
                <a:spcPts val="0"/>
              </a:spcAft>
              <a:buNone/>
              <a:defRPr>
                <a:solidFill>
                  <a:srgbClr val="EFEFEF"/>
                </a:solidFill>
              </a:defRPr>
            </a:lvl4pPr>
            <a:lvl5pPr marL="0" marR="0" lvl="4" indent="0" algn="r" rtl="0">
              <a:lnSpc>
                <a:spcPct val="100000"/>
              </a:lnSpc>
              <a:spcBef>
                <a:spcPts val="0"/>
              </a:spcBef>
              <a:spcAft>
                <a:spcPts val="0"/>
              </a:spcAft>
              <a:buNone/>
              <a:defRPr>
                <a:solidFill>
                  <a:srgbClr val="EFEFEF"/>
                </a:solidFill>
              </a:defRPr>
            </a:lvl5pPr>
            <a:lvl6pPr marL="0" marR="0" lvl="5" indent="0" algn="r" rtl="0">
              <a:lnSpc>
                <a:spcPct val="100000"/>
              </a:lnSpc>
              <a:spcBef>
                <a:spcPts val="0"/>
              </a:spcBef>
              <a:spcAft>
                <a:spcPts val="0"/>
              </a:spcAft>
              <a:buNone/>
              <a:defRPr>
                <a:solidFill>
                  <a:srgbClr val="EFEFEF"/>
                </a:solidFill>
              </a:defRPr>
            </a:lvl6pPr>
            <a:lvl7pPr marL="0" marR="0" lvl="6" indent="0" algn="r" rtl="0">
              <a:lnSpc>
                <a:spcPct val="100000"/>
              </a:lnSpc>
              <a:spcBef>
                <a:spcPts val="0"/>
              </a:spcBef>
              <a:spcAft>
                <a:spcPts val="0"/>
              </a:spcAft>
              <a:buNone/>
              <a:defRPr>
                <a:solidFill>
                  <a:srgbClr val="EFEFEF"/>
                </a:solidFill>
              </a:defRPr>
            </a:lvl7pPr>
            <a:lvl8pPr marL="0" marR="0" lvl="7" indent="0" algn="r" rtl="0">
              <a:lnSpc>
                <a:spcPct val="100000"/>
              </a:lnSpc>
              <a:spcBef>
                <a:spcPts val="0"/>
              </a:spcBef>
              <a:spcAft>
                <a:spcPts val="0"/>
              </a:spcAft>
              <a:buNone/>
              <a:defRPr>
                <a:solidFill>
                  <a:srgbClr val="EFEFEF"/>
                </a:solidFill>
              </a:defRPr>
            </a:lvl8pPr>
            <a:lvl9pPr marL="0" marR="0" lvl="8" indent="0" algn="r" rtl="0">
              <a:lnSpc>
                <a:spcPct val="100000"/>
              </a:lnSpc>
              <a:spcBef>
                <a:spcPts val="0"/>
              </a:spcBef>
              <a:spcAft>
                <a:spcPts val="0"/>
              </a:spcAft>
              <a:buNone/>
              <a:defRPr>
                <a:solidFill>
                  <a:srgbClr val="EFEFEF"/>
                </a:solidFill>
              </a:defRPr>
            </a:lvl9pPr>
          </a:lstStyle>
          <a:p>
            <a:pPr marL="0" lvl="0" indent="0" algn="r" rtl="0">
              <a:spcBef>
                <a:spcPts val="0"/>
              </a:spcBef>
              <a:spcAft>
                <a:spcPts val="0"/>
              </a:spcAft>
              <a:buNone/>
            </a:pPr>
            <a:fld id="{00000000-1234-1234-1234-123412341234}" type="slidenum">
              <a:rPr lang="en-GB"/>
              <a:t>‹#›</a:t>
            </a:fld>
            <a:endParaRPr/>
          </a:p>
        </p:txBody>
      </p:sp>
      <p:pic>
        <p:nvPicPr>
          <p:cNvPr id="593" name="Google Shape;593;p52"/>
          <p:cNvPicPr preferRelativeResize="0"/>
          <p:nvPr/>
        </p:nvPicPr>
        <p:blipFill>
          <a:blip r:embed="rId2">
            <a:alphaModFix/>
          </a:blip>
          <a:stretch>
            <a:fillRect/>
          </a:stretch>
        </p:blipFill>
        <p:spPr>
          <a:xfrm>
            <a:off x="6175600" y="2917200"/>
            <a:ext cx="2968400" cy="222630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ody Slide - Basic Text - Red (2021)">
  <p:cSld name="TITLE_2_3_2">
    <p:spTree>
      <p:nvGrpSpPr>
        <p:cNvPr id="1" name="Shape 594"/>
        <p:cNvGrpSpPr/>
        <p:nvPr/>
      </p:nvGrpSpPr>
      <p:grpSpPr>
        <a:xfrm>
          <a:off x="0" y="0"/>
          <a:ext cx="0" cy="0"/>
          <a:chOff x="0" y="0"/>
          <a:chExt cx="0" cy="0"/>
        </a:xfrm>
      </p:grpSpPr>
      <p:sp>
        <p:nvSpPr>
          <p:cNvPr id="595" name="Google Shape;595;p53"/>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a:solidFill>
                  <a:srgbClr val="D9D9D9"/>
                </a:solidFill>
                <a:latin typeface="Roboto"/>
                <a:ea typeface="Roboto"/>
                <a:cs typeface="Roboto"/>
                <a:sym typeface="Roboto"/>
              </a:rPr>
              <a:t>Proprietary + Confidential</a:t>
            </a:r>
            <a:endParaRPr sz="600" b="0" i="0" u="none" strike="noStrike" cap="none">
              <a:solidFill>
                <a:srgbClr val="D9D9D9"/>
              </a:solidFill>
              <a:latin typeface="Roboto"/>
              <a:ea typeface="Roboto"/>
              <a:cs typeface="Roboto"/>
              <a:sym typeface="Roboto"/>
            </a:endParaRPr>
          </a:p>
        </p:txBody>
      </p:sp>
      <p:sp>
        <p:nvSpPr>
          <p:cNvPr id="596" name="Google Shape;596;p53"/>
          <p:cNvSpPr/>
          <p:nvPr/>
        </p:nvSpPr>
        <p:spPr>
          <a:xfrm>
            <a:off x="-22468" y="235365"/>
            <a:ext cx="57900" cy="4672800"/>
          </a:xfrm>
          <a:prstGeom prst="rect">
            <a:avLst/>
          </a:prstGeom>
          <a:solidFill>
            <a:srgbClr val="EA4335"/>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grpSp>
        <p:nvGrpSpPr>
          <p:cNvPr id="597" name="Google Shape;597;p53"/>
          <p:cNvGrpSpPr/>
          <p:nvPr/>
        </p:nvGrpSpPr>
        <p:grpSpPr>
          <a:xfrm>
            <a:off x="470223" y="294735"/>
            <a:ext cx="1549884" cy="179520"/>
            <a:chOff x="1078650" y="2368275"/>
            <a:chExt cx="5503850" cy="637500"/>
          </a:xfrm>
        </p:grpSpPr>
        <p:sp>
          <p:nvSpPr>
            <p:cNvPr id="598" name="Google Shape;598;p53"/>
            <p:cNvSpPr/>
            <p:nvPr/>
          </p:nvSpPr>
          <p:spPr>
            <a:xfrm>
              <a:off x="1078650" y="2368275"/>
              <a:ext cx="482000" cy="494300"/>
            </a:xfrm>
            <a:custGeom>
              <a:avLst/>
              <a:gdLst/>
              <a:ahLst/>
              <a:cxnLst/>
              <a:rect l="l" t="t" r="r" b="b"/>
              <a:pathLst>
                <a:path w="19280" h="19772" extrusionOk="0">
                  <a:moveTo>
                    <a:pt x="10025" y="1"/>
                  </a:moveTo>
                  <a:cubicBezTo>
                    <a:pt x="4574" y="1"/>
                    <a:pt x="0" y="4425"/>
                    <a:pt x="0" y="9897"/>
                  </a:cubicBezTo>
                  <a:cubicBezTo>
                    <a:pt x="0" y="15347"/>
                    <a:pt x="4574" y="19772"/>
                    <a:pt x="10025" y="19772"/>
                  </a:cubicBezTo>
                  <a:cubicBezTo>
                    <a:pt x="12974" y="19772"/>
                    <a:pt x="15197" y="18810"/>
                    <a:pt x="16929" y="17014"/>
                  </a:cubicBezTo>
                  <a:cubicBezTo>
                    <a:pt x="18724" y="15219"/>
                    <a:pt x="19280" y="12718"/>
                    <a:pt x="19280" y="10688"/>
                  </a:cubicBezTo>
                  <a:cubicBezTo>
                    <a:pt x="19280" y="10068"/>
                    <a:pt x="19216" y="9469"/>
                    <a:pt x="19130" y="8999"/>
                  </a:cubicBezTo>
                  <a:lnTo>
                    <a:pt x="10046" y="8999"/>
                  </a:lnTo>
                  <a:lnTo>
                    <a:pt x="10046" y="11692"/>
                  </a:lnTo>
                  <a:lnTo>
                    <a:pt x="16501" y="11692"/>
                  </a:lnTo>
                  <a:cubicBezTo>
                    <a:pt x="16309" y="13210"/>
                    <a:pt x="15796" y="14321"/>
                    <a:pt x="15026" y="15091"/>
                  </a:cubicBezTo>
                  <a:cubicBezTo>
                    <a:pt x="14086" y="16031"/>
                    <a:pt x="12611" y="17078"/>
                    <a:pt x="10025" y="17078"/>
                  </a:cubicBezTo>
                  <a:cubicBezTo>
                    <a:pt x="6049" y="17078"/>
                    <a:pt x="2929" y="13872"/>
                    <a:pt x="2929" y="9897"/>
                  </a:cubicBezTo>
                  <a:cubicBezTo>
                    <a:pt x="2929" y="5900"/>
                    <a:pt x="6049" y="2694"/>
                    <a:pt x="10025" y="2694"/>
                  </a:cubicBezTo>
                  <a:cubicBezTo>
                    <a:pt x="12184" y="2694"/>
                    <a:pt x="13744" y="3549"/>
                    <a:pt x="14898" y="4617"/>
                  </a:cubicBezTo>
                  <a:lnTo>
                    <a:pt x="16800" y="2715"/>
                  </a:lnTo>
                  <a:cubicBezTo>
                    <a:pt x="15197" y="1176"/>
                    <a:pt x="13039" y="1"/>
                    <a:pt x="10025"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53"/>
            <p:cNvSpPr/>
            <p:nvPr/>
          </p:nvSpPr>
          <p:spPr>
            <a:xfrm>
              <a:off x="1581475" y="2544075"/>
              <a:ext cx="319575" cy="318500"/>
            </a:xfrm>
            <a:custGeom>
              <a:avLst/>
              <a:gdLst/>
              <a:ahLst/>
              <a:cxnLst/>
              <a:rect l="l" t="t" r="r" b="b"/>
              <a:pathLst>
                <a:path w="12783" h="12740" extrusionOk="0">
                  <a:moveTo>
                    <a:pt x="6391" y="2523"/>
                  </a:moveTo>
                  <a:cubicBezTo>
                    <a:pt x="8336" y="2523"/>
                    <a:pt x="9982" y="4083"/>
                    <a:pt x="9982" y="6370"/>
                  </a:cubicBezTo>
                  <a:cubicBezTo>
                    <a:pt x="9982" y="8636"/>
                    <a:pt x="8336"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53"/>
            <p:cNvSpPr/>
            <p:nvPr/>
          </p:nvSpPr>
          <p:spPr>
            <a:xfrm>
              <a:off x="1927200" y="2544075"/>
              <a:ext cx="319575" cy="318500"/>
            </a:xfrm>
            <a:custGeom>
              <a:avLst/>
              <a:gdLst/>
              <a:ahLst/>
              <a:cxnLst/>
              <a:rect l="l" t="t" r="r" b="b"/>
              <a:pathLst>
                <a:path w="12783" h="12740" extrusionOk="0">
                  <a:moveTo>
                    <a:pt x="6391" y="2523"/>
                  </a:moveTo>
                  <a:cubicBezTo>
                    <a:pt x="8315" y="2523"/>
                    <a:pt x="9982" y="4083"/>
                    <a:pt x="9982" y="6370"/>
                  </a:cubicBezTo>
                  <a:cubicBezTo>
                    <a:pt x="9982" y="8636"/>
                    <a:pt x="8315"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FAB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53"/>
            <p:cNvSpPr/>
            <p:nvPr/>
          </p:nvSpPr>
          <p:spPr>
            <a:xfrm>
              <a:off x="2272400" y="2544075"/>
              <a:ext cx="304600" cy="461700"/>
            </a:xfrm>
            <a:custGeom>
              <a:avLst/>
              <a:gdLst/>
              <a:ahLst/>
              <a:cxnLst/>
              <a:rect l="l" t="t" r="r" b="b"/>
              <a:pathLst>
                <a:path w="12184" h="18468" extrusionOk="0">
                  <a:moveTo>
                    <a:pt x="6348" y="2523"/>
                  </a:moveTo>
                  <a:cubicBezTo>
                    <a:pt x="8250" y="2523"/>
                    <a:pt x="9747" y="4147"/>
                    <a:pt x="9747" y="6413"/>
                  </a:cubicBezTo>
                  <a:cubicBezTo>
                    <a:pt x="9747" y="8614"/>
                    <a:pt x="8250" y="10239"/>
                    <a:pt x="6348" y="10239"/>
                  </a:cubicBezTo>
                  <a:cubicBezTo>
                    <a:pt x="4425" y="10239"/>
                    <a:pt x="2800" y="8614"/>
                    <a:pt x="2800" y="6413"/>
                  </a:cubicBezTo>
                  <a:cubicBezTo>
                    <a:pt x="2800" y="4169"/>
                    <a:pt x="4425" y="2523"/>
                    <a:pt x="6348" y="2523"/>
                  </a:cubicBezTo>
                  <a:close/>
                  <a:moveTo>
                    <a:pt x="6092" y="1"/>
                  </a:moveTo>
                  <a:cubicBezTo>
                    <a:pt x="2907" y="1"/>
                    <a:pt x="0" y="2801"/>
                    <a:pt x="0" y="6413"/>
                  </a:cubicBezTo>
                  <a:cubicBezTo>
                    <a:pt x="0" y="9982"/>
                    <a:pt x="2907" y="12740"/>
                    <a:pt x="6092" y="12740"/>
                  </a:cubicBezTo>
                  <a:cubicBezTo>
                    <a:pt x="7631" y="12740"/>
                    <a:pt x="8828" y="12077"/>
                    <a:pt x="9447" y="11307"/>
                  </a:cubicBezTo>
                  <a:lnTo>
                    <a:pt x="9554" y="11307"/>
                  </a:lnTo>
                  <a:lnTo>
                    <a:pt x="9554" y="12227"/>
                  </a:lnTo>
                  <a:cubicBezTo>
                    <a:pt x="9554" y="14663"/>
                    <a:pt x="8250" y="15967"/>
                    <a:pt x="6156" y="15967"/>
                  </a:cubicBezTo>
                  <a:cubicBezTo>
                    <a:pt x="4446" y="15967"/>
                    <a:pt x="3377" y="14727"/>
                    <a:pt x="2950" y="13680"/>
                  </a:cubicBezTo>
                  <a:lnTo>
                    <a:pt x="513" y="14706"/>
                  </a:lnTo>
                  <a:cubicBezTo>
                    <a:pt x="1197" y="16395"/>
                    <a:pt x="3057" y="18468"/>
                    <a:pt x="6156" y="18468"/>
                  </a:cubicBezTo>
                  <a:cubicBezTo>
                    <a:pt x="9426" y="18468"/>
                    <a:pt x="12183" y="16544"/>
                    <a:pt x="12183" y="11842"/>
                  </a:cubicBezTo>
                  <a:lnTo>
                    <a:pt x="12183" y="428"/>
                  </a:lnTo>
                  <a:lnTo>
                    <a:pt x="9554" y="428"/>
                  </a:lnTo>
                  <a:lnTo>
                    <a:pt x="9554" y="1433"/>
                  </a:lnTo>
                  <a:lnTo>
                    <a:pt x="9447" y="1433"/>
                  </a:lnTo>
                  <a:cubicBezTo>
                    <a:pt x="8828" y="685"/>
                    <a:pt x="7631" y="1"/>
                    <a:pt x="6092"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53"/>
            <p:cNvSpPr/>
            <p:nvPr/>
          </p:nvSpPr>
          <p:spPr>
            <a:xfrm>
              <a:off x="2621325" y="2384850"/>
              <a:ext cx="70025" cy="468100"/>
            </a:xfrm>
            <a:custGeom>
              <a:avLst/>
              <a:gdLst/>
              <a:ahLst/>
              <a:cxnLst/>
              <a:rect l="l" t="t" r="r" b="b"/>
              <a:pathLst>
                <a:path w="2801" h="18724" extrusionOk="0">
                  <a:moveTo>
                    <a:pt x="0" y="0"/>
                  </a:moveTo>
                  <a:lnTo>
                    <a:pt x="0" y="18724"/>
                  </a:lnTo>
                  <a:lnTo>
                    <a:pt x="2800" y="18724"/>
                  </a:lnTo>
                  <a:lnTo>
                    <a:pt x="2800" y="0"/>
                  </a:lnTo>
                  <a:close/>
                </a:path>
              </a:pathLst>
            </a:cu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53"/>
            <p:cNvSpPr/>
            <p:nvPr/>
          </p:nvSpPr>
          <p:spPr>
            <a:xfrm>
              <a:off x="2721775" y="2544075"/>
              <a:ext cx="293925" cy="318500"/>
            </a:xfrm>
            <a:custGeom>
              <a:avLst/>
              <a:gdLst/>
              <a:ahLst/>
              <a:cxnLst/>
              <a:rect l="l" t="t" r="r" b="b"/>
              <a:pathLst>
                <a:path w="11757" h="12740" extrusionOk="0">
                  <a:moveTo>
                    <a:pt x="6114" y="2459"/>
                  </a:moveTo>
                  <a:cubicBezTo>
                    <a:pt x="7225" y="2459"/>
                    <a:pt x="8166" y="3014"/>
                    <a:pt x="8465" y="3827"/>
                  </a:cubicBezTo>
                  <a:lnTo>
                    <a:pt x="2779" y="6178"/>
                  </a:lnTo>
                  <a:cubicBezTo>
                    <a:pt x="2715" y="3720"/>
                    <a:pt x="4682" y="2459"/>
                    <a:pt x="6114" y="2459"/>
                  </a:cubicBezTo>
                  <a:close/>
                  <a:moveTo>
                    <a:pt x="6007" y="1"/>
                  </a:moveTo>
                  <a:cubicBezTo>
                    <a:pt x="2737" y="1"/>
                    <a:pt x="1" y="2587"/>
                    <a:pt x="1" y="6370"/>
                  </a:cubicBezTo>
                  <a:cubicBezTo>
                    <a:pt x="1" y="9940"/>
                    <a:pt x="2715" y="12740"/>
                    <a:pt x="6327" y="12740"/>
                  </a:cubicBezTo>
                  <a:cubicBezTo>
                    <a:pt x="9256" y="12740"/>
                    <a:pt x="10944" y="10966"/>
                    <a:pt x="11628" y="9918"/>
                  </a:cubicBezTo>
                  <a:lnTo>
                    <a:pt x="9469" y="8486"/>
                  </a:lnTo>
                  <a:cubicBezTo>
                    <a:pt x="8743" y="9533"/>
                    <a:pt x="7759" y="10239"/>
                    <a:pt x="6327" y="10239"/>
                  </a:cubicBezTo>
                  <a:cubicBezTo>
                    <a:pt x="4895" y="10239"/>
                    <a:pt x="3891" y="9576"/>
                    <a:pt x="3228" y="8315"/>
                  </a:cubicBezTo>
                  <a:lnTo>
                    <a:pt x="11756" y="4788"/>
                  </a:lnTo>
                  <a:lnTo>
                    <a:pt x="11457" y="4062"/>
                  </a:lnTo>
                  <a:cubicBezTo>
                    <a:pt x="10944" y="2630"/>
                    <a:pt x="9320" y="1"/>
                    <a:pt x="6007"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53"/>
            <p:cNvSpPr/>
            <p:nvPr/>
          </p:nvSpPr>
          <p:spPr>
            <a:xfrm>
              <a:off x="3193625" y="2414225"/>
              <a:ext cx="206800" cy="438725"/>
            </a:xfrm>
            <a:custGeom>
              <a:avLst/>
              <a:gdLst/>
              <a:ahLst/>
              <a:cxnLst/>
              <a:rect l="l" t="t" r="r" b="b"/>
              <a:pathLst>
                <a:path w="8272" h="17549" extrusionOk="0">
                  <a:moveTo>
                    <a:pt x="6476" y="1"/>
                  </a:moveTo>
                  <a:cubicBezTo>
                    <a:pt x="5215" y="1"/>
                    <a:pt x="4189" y="386"/>
                    <a:pt x="3398" y="1112"/>
                  </a:cubicBezTo>
                  <a:cubicBezTo>
                    <a:pt x="2629" y="1839"/>
                    <a:pt x="2244" y="2822"/>
                    <a:pt x="2244" y="4040"/>
                  </a:cubicBezTo>
                  <a:lnTo>
                    <a:pt x="2244" y="5622"/>
                  </a:lnTo>
                  <a:lnTo>
                    <a:pt x="0" y="5622"/>
                  </a:lnTo>
                  <a:lnTo>
                    <a:pt x="0" y="7653"/>
                  </a:lnTo>
                  <a:lnTo>
                    <a:pt x="2244" y="7653"/>
                  </a:lnTo>
                  <a:lnTo>
                    <a:pt x="2244" y="17549"/>
                  </a:lnTo>
                  <a:lnTo>
                    <a:pt x="4467" y="17549"/>
                  </a:lnTo>
                  <a:lnTo>
                    <a:pt x="4467" y="7653"/>
                  </a:lnTo>
                  <a:lnTo>
                    <a:pt x="7588" y="7653"/>
                  </a:lnTo>
                  <a:lnTo>
                    <a:pt x="7588" y="5622"/>
                  </a:lnTo>
                  <a:lnTo>
                    <a:pt x="4467" y="5622"/>
                  </a:lnTo>
                  <a:lnTo>
                    <a:pt x="4467" y="4105"/>
                  </a:lnTo>
                  <a:cubicBezTo>
                    <a:pt x="4467" y="3442"/>
                    <a:pt x="4660" y="2929"/>
                    <a:pt x="5044" y="2587"/>
                  </a:cubicBezTo>
                  <a:cubicBezTo>
                    <a:pt x="5408" y="2224"/>
                    <a:pt x="5899" y="2053"/>
                    <a:pt x="6476" y="2053"/>
                  </a:cubicBezTo>
                  <a:cubicBezTo>
                    <a:pt x="6904" y="2053"/>
                    <a:pt x="7246" y="2117"/>
                    <a:pt x="7502" y="2245"/>
                  </a:cubicBezTo>
                  <a:lnTo>
                    <a:pt x="8272" y="321"/>
                  </a:lnTo>
                  <a:cubicBezTo>
                    <a:pt x="7780" y="108"/>
                    <a:pt x="7182" y="1"/>
                    <a:pt x="647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53"/>
            <p:cNvSpPr/>
            <p:nvPr/>
          </p:nvSpPr>
          <p:spPr>
            <a:xfrm>
              <a:off x="3397200" y="2544625"/>
              <a:ext cx="307275" cy="318475"/>
            </a:xfrm>
            <a:custGeom>
              <a:avLst/>
              <a:gdLst/>
              <a:ahLst/>
              <a:cxnLst/>
              <a:rect l="l" t="t" r="r" b="b"/>
              <a:pathLst>
                <a:path w="12291" h="12739" extrusionOk="0">
                  <a:moveTo>
                    <a:pt x="6156" y="2052"/>
                  </a:moveTo>
                  <a:cubicBezTo>
                    <a:pt x="7204" y="2052"/>
                    <a:pt x="8123" y="2458"/>
                    <a:pt x="8892" y="3227"/>
                  </a:cubicBezTo>
                  <a:cubicBezTo>
                    <a:pt x="9662" y="4018"/>
                    <a:pt x="10046" y="5066"/>
                    <a:pt x="10046" y="6369"/>
                  </a:cubicBezTo>
                  <a:cubicBezTo>
                    <a:pt x="10046" y="7673"/>
                    <a:pt x="9662" y="8721"/>
                    <a:pt x="8892" y="9511"/>
                  </a:cubicBezTo>
                  <a:cubicBezTo>
                    <a:pt x="8123" y="10281"/>
                    <a:pt x="7204" y="10687"/>
                    <a:pt x="6156" y="10687"/>
                  </a:cubicBezTo>
                  <a:cubicBezTo>
                    <a:pt x="5088" y="10687"/>
                    <a:pt x="4168" y="10281"/>
                    <a:pt x="3399" y="9511"/>
                  </a:cubicBezTo>
                  <a:cubicBezTo>
                    <a:pt x="2630" y="8721"/>
                    <a:pt x="2245" y="7673"/>
                    <a:pt x="2245" y="6369"/>
                  </a:cubicBezTo>
                  <a:cubicBezTo>
                    <a:pt x="2245" y="5066"/>
                    <a:pt x="2630" y="4018"/>
                    <a:pt x="3399" y="3227"/>
                  </a:cubicBezTo>
                  <a:cubicBezTo>
                    <a:pt x="4168" y="2458"/>
                    <a:pt x="5088" y="2052"/>
                    <a:pt x="6156" y="2052"/>
                  </a:cubicBezTo>
                  <a:close/>
                  <a:moveTo>
                    <a:pt x="6156" y="0"/>
                  </a:moveTo>
                  <a:cubicBezTo>
                    <a:pt x="4361" y="0"/>
                    <a:pt x="2886" y="620"/>
                    <a:pt x="1732" y="1817"/>
                  </a:cubicBezTo>
                  <a:cubicBezTo>
                    <a:pt x="578" y="3035"/>
                    <a:pt x="1" y="4553"/>
                    <a:pt x="1" y="6369"/>
                  </a:cubicBezTo>
                  <a:cubicBezTo>
                    <a:pt x="1" y="8186"/>
                    <a:pt x="578" y="9704"/>
                    <a:pt x="1732" y="10922"/>
                  </a:cubicBezTo>
                  <a:cubicBezTo>
                    <a:pt x="2886" y="12119"/>
                    <a:pt x="4361" y="12739"/>
                    <a:pt x="6156" y="12739"/>
                  </a:cubicBezTo>
                  <a:cubicBezTo>
                    <a:pt x="7930" y="12739"/>
                    <a:pt x="9405" y="12119"/>
                    <a:pt x="10559" y="10922"/>
                  </a:cubicBezTo>
                  <a:cubicBezTo>
                    <a:pt x="11714" y="9704"/>
                    <a:pt x="12291" y="8186"/>
                    <a:pt x="12291" y="6369"/>
                  </a:cubicBezTo>
                  <a:cubicBezTo>
                    <a:pt x="12291" y="4553"/>
                    <a:pt x="11714" y="3035"/>
                    <a:pt x="10559" y="1817"/>
                  </a:cubicBezTo>
                  <a:cubicBezTo>
                    <a:pt x="9405" y="620"/>
                    <a:pt x="7930" y="0"/>
                    <a:pt x="6156"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53"/>
            <p:cNvSpPr/>
            <p:nvPr/>
          </p:nvSpPr>
          <p:spPr>
            <a:xfrm>
              <a:off x="3745075" y="2547275"/>
              <a:ext cx="184375" cy="305675"/>
            </a:xfrm>
            <a:custGeom>
              <a:avLst/>
              <a:gdLst/>
              <a:ahLst/>
              <a:cxnLst/>
              <a:rect l="l" t="t" r="r" b="b"/>
              <a:pathLst>
                <a:path w="7375" h="12227" extrusionOk="0">
                  <a:moveTo>
                    <a:pt x="5686" y="1"/>
                  </a:moveTo>
                  <a:cubicBezTo>
                    <a:pt x="5023" y="1"/>
                    <a:pt x="4339" y="215"/>
                    <a:pt x="3634" y="642"/>
                  </a:cubicBezTo>
                  <a:cubicBezTo>
                    <a:pt x="2928" y="1048"/>
                    <a:pt x="2458" y="1604"/>
                    <a:pt x="2223" y="2245"/>
                  </a:cubicBezTo>
                  <a:lnTo>
                    <a:pt x="2137" y="2245"/>
                  </a:lnTo>
                  <a:lnTo>
                    <a:pt x="2137" y="300"/>
                  </a:lnTo>
                  <a:lnTo>
                    <a:pt x="0" y="300"/>
                  </a:lnTo>
                  <a:lnTo>
                    <a:pt x="0" y="12227"/>
                  </a:lnTo>
                  <a:lnTo>
                    <a:pt x="2223" y="12227"/>
                  </a:lnTo>
                  <a:lnTo>
                    <a:pt x="2223" y="5708"/>
                  </a:lnTo>
                  <a:cubicBezTo>
                    <a:pt x="2223" y="4660"/>
                    <a:pt x="2544" y="3827"/>
                    <a:pt x="3163" y="3186"/>
                  </a:cubicBezTo>
                  <a:cubicBezTo>
                    <a:pt x="3805" y="2544"/>
                    <a:pt x="4510" y="2224"/>
                    <a:pt x="5322" y="2224"/>
                  </a:cubicBezTo>
                  <a:cubicBezTo>
                    <a:pt x="5835" y="2224"/>
                    <a:pt x="6220" y="2267"/>
                    <a:pt x="6519" y="2395"/>
                  </a:cubicBezTo>
                  <a:lnTo>
                    <a:pt x="7374" y="300"/>
                  </a:lnTo>
                  <a:cubicBezTo>
                    <a:pt x="6925" y="108"/>
                    <a:pt x="6348" y="1"/>
                    <a:pt x="568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53"/>
            <p:cNvSpPr/>
            <p:nvPr/>
          </p:nvSpPr>
          <p:spPr>
            <a:xfrm>
              <a:off x="4109500" y="2416900"/>
              <a:ext cx="254900" cy="436050"/>
            </a:xfrm>
            <a:custGeom>
              <a:avLst/>
              <a:gdLst/>
              <a:ahLst/>
              <a:cxnLst/>
              <a:rect l="l" t="t" r="r" b="b"/>
              <a:pathLst>
                <a:path w="10196" h="17442" extrusionOk="0">
                  <a:moveTo>
                    <a:pt x="0" y="1"/>
                  </a:moveTo>
                  <a:lnTo>
                    <a:pt x="0" y="17442"/>
                  </a:lnTo>
                  <a:lnTo>
                    <a:pt x="10196" y="17442"/>
                  </a:lnTo>
                  <a:lnTo>
                    <a:pt x="10196" y="15304"/>
                  </a:lnTo>
                  <a:lnTo>
                    <a:pt x="2244" y="15304"/>
                  </a:lnTo>
                  <a:lnTo>
                    <a:pt x="2244" y="9769"/>
                  </a:lnTo>
                  <a:lnTo>
                    <a:pt x="9426" y="9769"/>
                  </a:lnTo>
                  <a:lnTo>
                    <a:pt x="9426" y="7674"/>
                  </a:lnTo>
                  <a:lnTo>
                    <a:pt x="2244" y="7674"/>
                  </a:lnTo>
                  <a:lnTo>
                    <a:pt x="2244" y="2138"/>
                  </a:lnTo>
                  <a:lnTo>
                    <a:pt x="10196" y="2138"/>
                  </a:lnTo>
                  <a:lnTo>
                    <a:pt x="10196"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53"/>
            <p:cNvSpPr/>
            <p:nvPr/>
          </p:nvSpPr>
          <p:spPr>
            <a:xfrm>
              <a:off x="4388425" y="2416900"/>
              <a:ext cx="299800" cy="446200"/>
            </a:xfrm>
            <a:custGeom>
              <a:avLst/>
              <a:gdLst/>
              <a:ahLst/>
              <a:cxnLst/>
              <a:rect l="l" t="t" r="r" b="b"/>
              <a:pathLst>
                <a:path w="11992" h="17848" extrusionOk="0">
                  <a:moveTo>
                    <a:pt x="6049" y="7161"/>
                  </a:moveTo>
                  <a:cubicBezTo>
                    <a:pt x="7097" y="7161"/>
                    <a:pt x="7994" y="7546"/>
                    <a:pt x="8742" y="8336"/>
                  </a:cubicBezTo>
                  <a:cubicBezTo>
                    <a:pt x="9469" y="9106"/>
                    <a:pt x="9854" y="10153"/>
                    <a:pt x="9854" y="11478"/>
                  </a:cubicBezTo>
                  <a:cubicBezTo>
                    <a:pt x="9854" y="12804"/>
                    <a:pt x="9469" y="13851"/>
                    <a:pt x="8742" y="14620"/>
                  </a:cubicBezTo>
                  <a:cubicBezTo>
                    <a:pt x="7994" y="15411"/>
                    <a:pt x="7097" y="15796"/>
                    <a:pt x="6049" y="15796"/>
                  </a:cubicBezTo>
                  <a:cubicBezTo>
                    <a:pt x="5002" y="15796"/>
                    <a:pt x="4104" y="15390"/>
                    <a:pt x="3356" y="14620"/>
                  </a:cubicBezTo>
                  <a:cubicBezTo>
                    <a:pt x="2608" y="13830"/>
                    <a:pt x="2245" y="12782"/>
                    <a:pt x="2245" y="11478"/>
                  </a:cubicBezTo>
                  <a:cubicBezTo>
                    <a:pt x="2245" y="10175"/>
                    <a:pt x="2608" y="9127"/>
                    <a:pt x="3356" y="8358"/>
                  </a:cubicBezTo>
                  <a:cubicBezTo>
                    <a:pt x="4104" y="7567"/>
                    <a:pt x="5002" y="7161"/>
                    <a:pt x="6049" y="7161"/>
                  </a:cubicBezTo>
                  <a:close/>
                  <a:moveTo>
                    <a:pt x="9747" y="1"/>
                  </a:moveTo>
                  <a:lnTo>
                    <a:pt x="9747" y="5515"/>
                  </a:lnTo>
                  <a:lnTo>
                    <a:pt x="9854" y="7161"/>
                  </a:lnTo>
                  <a:lnTo>
                    <a:pt x="9747" y="7161"/>
                  </a:lnTo>
                  <a:cubicBezTo>
                    <a:pt x="9384" y="6584"/>
                    <a:pt x="8849" y="6092"/>
                    <a:pt x="8123" y="5707"/>
                  </a:cubicBezTo>
                  <a:cubicBezTo>
                    <a:pt x="7396" y="5323"/>
                    <a:pt x="6584" y="5109"/>
                    <a:pt x="5686" y="5109"/>
                  </a:cubicBezTo>
                  <a:cubicBezTo>
                    <a:pt x="4126" y="5109"/>
                    <a:pt x="2800" y="5729"/>
                    <a:pt x="1689" y="6947"/>
                  </a:cubicBezTo>
                  <a:cubicBezTo>
                    <a:pt x="556" y="8166"/>
                    <a:pt x="0" y="9683"/>
                    <a:pt x="0" y="11478"/>
                  </a:cubicBezTo>
                  <a:cubicBezTo>
                    <a:pt x="0" y="13274"/>
                    <a:pt x="556" y="14791"/>
                    <a:pt x="1689" y="16010"/>
                  </a:cubicBezTo>
                  <a:cubicBezTo>
                    <a:pt x="2800" y="17228"/>
                    <a:pt x="4126" y="17848"/>
                    <a:pt x="5686" y="17848"/>
                  </a:cubicBezTo>
                  <a:cubicBezTo>
                    <a:pt x="6584" y="17848"/>
                    <a:pt x="7396" y="17634"/>
                    <a:pt x="8123" y="17249"/>
                  </a:cubicBezTo>
                  <a:cubicBezTo>
                    <a:pt x="8849" y="16865"/>
                    <a:pt x="9384" y="16373"/>
                    <a:pt x="9747" y="15796"/>
                  </a:cubicBezTo>
                  <a:lnTo>
                    <a:pt x="9854" y="15796"/>
                  </a:lnTo>
                  <a:lnTo>
                    <a:pt x="9854" y="17442"/>
                  </a:lnTo>
                  <a:lnTo>
                    <a:pt x="11991" y="17442"/>
                  </a:lnTo>
                  <a:lnTo>
                    <a:pt x="11991"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53"/>
            <p:cNvSpPr/>
            <p:nvPr/>
          </p:nvSpPr>
          <p:spPr>
            <a:xfrm>
              <a:off x="4743225" y="2554775"/>
              <a:ext cx="264525" cy="308325"/>
            </a:xfrm>
            <a:custGeom>
              <a:avLst/>
              <a:gdLst/>
              <a:ahLst/>
              <a:cxnLst/>
              <a:rect l="l" t="t" r="r" b="b"/>
              <a:pathLst>
                <a:path w="10581" h="12333" extrusionOk="0">
                  <a:moveTo>
                    <a:pt x="1" y="0"/>
                  </a:moveTo>
                  <a:lnTo>
                    <a:pt x="1" y="7310"/>
                  </a:lnTo>
                  <a:cubicBezTo>
                    <a:pt x="1" y="8828"/>
                    <a:pt x="386" y="10046"/>
                    <a:pt x="1155" y="10965"/>
                  </a:cubicBezTo>
                  <a:cubicBezTo>
                    <a:pt x="1924" y="11863"/>
                    <a:pt x="3057" y="12333"/>
                    <a:pt x="4554" y="12333"/>
                  </a:cubicBezTo>
                  <a:cubicBezTo>
                    <a:pt x="5344" y="12333"/>
                    <a:pt x="6071" y="12119"/>
                    <a:pt x="6776" y="11734"/>
                  </a:cubicBezTo>
                  <a:cubicBezTo>
                    <a:pt x="7482" y="11328"/>
                    <a:pt x="7995" y="10837"/>
                    <a:pt x="8337" y="10281"/>
                  </a:cubicBezTo>
                  <a:lnTo>
                    <a:pt x="8422" y="10281"/>
                  </a:lnTo>
                  <a:lnTo>
                    <a:pt x="8422" y="11927"/>
                  </a:lnTo>
                  <a:lnTo>
                    <a:pt x="10581" y="11927"/>
                  </a:lnTo>
                  <a:lnTo>
                    <a:pt x="10581" y="0"/>
                  </a:lnTo>
                  <a:lnTo>
                    <a:pt x="8337" y="0"/>
                  </a:lnTo>
                  <a:lnTo>
                    <a:pt x="8337" y="6583"/>
                  </a:lnTo>
                  <a:cubicBezTo>
                    <a:pt x="8337" y="7545"/>
                    <a:pt x="8037" y="8400"/>
                    <a:pt x="7460" y="9148"/>
                  </a:cubicBezTo>
                  <a:cubicBezTo>
                    <a:pt x="6862" y="9896"/>
                    <a:pt x="6114" y="10281"/>
                    <a:pt x="5195" y="10281"/>
                  </a:cubicBezTo>
                  <a:cubicBezTo>
                    <a:pt x="3228" y="10281"/>
                    <a:pt x="2245" y="9170"/>
                    <a:pt x="2245" y="6947"/>
                  </a:cubicBezTo>
                  <a:lnTo>
                    <a:pt x="2245"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53"/>
            <p:cNvSpPr/>
            <p:nvPr/>
          </p:nvSpPr>
          <p:spPr>
            <a:xfrm>
              <a:off x="5048350" y="2544625"/>
              <a:ext cx="286425" cy="318475"/>
            </a:xfrm>
            <a:custGeom>
              <a:avLst/>
              <a:gdLst/>
              <a:ahLst/>
              <a:cxnLst/>
              <a:rect l="l" t="t" r="r" b="b"/>
              <a:pathLst>
                <a:path w="11457" h="12739" extrusionOk="0">
                  <a:moveTo>
                    <a:pt x="6135" y="0"/>
                  </a:moveTo>
                  <a:cubicBezTo>
                    <a:pt x="4361" y="0"/>
                    <a:pt x="2886" y="620"/>
                    <a:pt x="1732" y="1817"/>
                  </a:cubicBezTo>
                  <a:cubicBezTo>
                    <a:pt x="578" y="3035"/>
                    <a:pt x="0" y="4553"/>
                    <a:pt x="0" y="6369"/>
                  </a:cubicBezTo>
                  <a:cubicBezTo>
                    <a:pt x="0" y="8186"/>
                    <a:pt x="578" y="9704"/>
                    <a:pt x="1732" y="10922"/>
                  </a:cubicBezTo>
                  <a:cubicBezTo>
                    <a:pt x="2886" y="12119"/>
                    <a:pt x="4361" y="12739"/>
                    <a:pt x="6135" y="12739"/>
                  </a:cubicBezTo>
                  <a:cubicBezTo>
                    <a:pt x="7481" y="12739"/>
                    <a:pt x="8593" y="12397"/>
                    <a:pt x="9491" y="11734"/>
                  </a:cubicBezTo>
                  <a:cubicBezTo>
                    <a:pt x="10388" y="11093"/>
                    <a:pt x="11051" y="10260"/>
                    <a:pt x="11457" y="9298"/>
                  </a:cubicBezTo>
                  <a:lnTo>
                    <a:pt x="9448" y="8443"/>
                  </a:lnTo>
                  <a:cubicBezTo>
                    <a:pt x="8828" y="9939"/>
                    <a:pt x="7674" y="10687"/>
                    <a:pt x="5985" y="10687"/>
                  </a:cubicBezTo>
                  <a:cubicBezTo>
                    <a:pt x="5002" y="10687"/>
                    <a:pt x="4126" y="10281"/>
                    <a:pt x="3378" y="9469"/>
                  </a:cubicBezTo>
                  <a:cubicBezTo>
                    <a:pt x="2629" y="8656"/>
                    <a:pt x="2245" y="7631"/>
                    <a:pt x="2245" y="6369"/>
                  </a:cubicBezTo>
                  <a:cubicBezTo>
                    <a:pt x="2245" y="5108"/>
                    <a:pt x="2629" y="4082"/>
                    <a:pt x="3378" y="3270"/>
                  </a:cubicBezTo>
                  <a:cubicBezTo>
                    <a:pt x="4126" y="2458"/>
                    <a:pt x="5002" y="2052"/>
                    <a:pt x="5985" y="2052"/>
                  </a:cubicBezTo>
                  <a:cubicBezTo>
                    <a:pt x="7610" y="2052"/>
                    <a:pt x="8721" y="2800"/>
                    <a:pt x="9341" y="4296"/>
                  </a:cubicBezTo>
                  <a:lnTo>
                    <a:pt x="11371" y="3441"/>
                  </a:lnTo>
                  <a:cubicBezTo>
                    <a:pt x="10965" y="2458"/>
                    <a:pt x="10324" y="1624"/>
                    <a:pt x="9448" y="983"/>
                  </a:cubicBezTo>
                  <a:cubicBezTo>
                    <a:pt x="8571" y="342"/>
                    <a:pt x="7481" y="0"/>
                    <a:pt x="6135"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53"/>
            <p:cNvSpPr/>
            <p:nvPr/>
          </p:nvSpPr>
          <p:spPr>
            <a:xfrm>
              <a:off x="5358800" y="2544625"/>
              <a:ext cx="265600" cy="318475"/>
            </a:xfrm>
            <a:custGeom>
              <a:avLst/>
              <a:gdLst/>
              <a:ahLst/>
              <a:cxnLst/>
              <a:rect l="l" t="t" r="r" b="b"/>
              <a:pathLst>
                <a:path w="10624" h="12739" extrusionOk="0">
                  <a:moveTo>
                    <a:pt x="5644" y="6412"/>
                  </a:moveTo>
                  <a:cubicBezTo>
                    <a:pt x="6905" y="6412"/>
                    <a:pt x="7845" y="6669"/>
                    <a:pt x="8486" y="7203"/>
                  </a:cubicBezTo>
                  <a:cubicBezTo>
                    <a:pt x="8486" y="8144"/>
                    <a:pt x="8102" y="8956"/>
                    <a:pt x="7353" y="9640"/>
                  </a:cubicBezTo>
                  <a:cubicBezTo>
                    <a:pt x="6605" y="10345"/>
                    <a:pt x="5750" y="10687"/>
                    <a:pt x="4831" y="10687"/>
                  </a:cubicBezTo>
                  <a:cubicBezTo>
                    <a:pt x="4190" y="10687"/>
                    <a:pt x="3613" y="10516"/>
                    <a:pt x="3100" y="10174"/>
                  </a:cubicBezTo>
                  <a:cubicBezTo>
                    <a:pt x="2608" y="9832"/>
                    <a:pt x="2352" y="9362"/>
                    <a:pt x="2352" y="8785"/>
                  </a:cubicBezTo>
                  <a:cubicBezTo>
                    <a:pt x="2352" y="8144"/>
                    <a:pt x="2630" y="7588"/>
                    <a:pt x="3185" y="7118"/>
                  </a:cubicBezTo>
                  <a:cubicBezTo>
                    <a:pt x="3720" y="6647"/>
                    <a:pt x="4553" y="6412"/>
                    <a:pt x="5644" y="6412"/>
                  </a:cubicBezTo>
                  <a:close/>
                  <a:moveTo>
                    <a:pt x="5323" y="0"/>
                  </a:moveTo>
                  <a:cubicBezTo>
                    <a:pt x="3998" y="0"/>
                    <a:pt x="2908" y="321"/>
                    <a:pt x="2095" y="919"/>
                  </a:cubicBezTo>
                  <a:cubicBezTo>
                    <a:pt x="1283" y="1539"/>
                    <a:pt x="749" y="2202"/>
                    <a:pt x="471" y="2907"/>
                  </a:cubicBezTo>
                  <a:lnTo>
                    <a:pt x="2523" y="3783"/>
                  </a:lnTo>
                  <a:cubicBezTo>
                    <a:pt x="2715" y="3249"/>
                    <a:pt x="3079" y="2821"/>
                    <a:pt x="3592" y="2522"/>
                  </a:cubicBezTo>
                  <a:cubicBezTo>
                    <a:pt x="4126" y="2202"/>
                    <a:pt x="4724" y="2052"/>
                    <a:pt x="5366" y="2052"/>
                  </a:cubicBezTo>
                  <a:cubicBezTo>
                    <a:pt x="6242" y="2052"/>
                    <a:pt x="6990" y="2330"/>
                    <a:pt x="7589" y="2843"/>
                  </a:cubicBezTo>
                  <a:cubicBezTo>
                    <a:pt x="8187" y="3377"/>
                    <a:pt x="8486" y="4082"/>
                    <a:pt x="8486" y="4959"/>
                  </a:cubicBezTo>
                  <a:lnTo>
                    <a:pt x="8486" y="5301"/>
                  </a:lnTo>
                  <a:cubicBezTo>
                    <a:pt x="7653" y="4809"/>
                    <a:pt x="6563" y="4574"/>
                    <a:pt x="5237" y="4574"/>
                  </a:cubicBezTo>
                  <a:cubicBezTo>
                    <a:pt x="3763" y="4574"/>
                    <a:pt x="2523" y="4937"/>
                    <a:pt x="1518" y="5686"/>
                  </a:cubicBezTo>
                  <a:cubicBezTo>
                    <a:pt x="514" y="6412"/>
                    <a:pt x="1" y="7438"/>
                    <a:pt x="1" y="8742"/>
                  </a:cubicBezTo>
                  <a:cubicBezTo>
                    <a:pt x="1" y="9939"/>
                    <a:pt x="428" y="10901"/>
                    <a:pt x="1283" y="11627"/>
                  </a:cubicBezTo>
                  <a:cubicBezTo>
                    <a:pt x="2138" y="12354"/>
                    <a:pt x="3207" y="12739"/>
                    <a:pt x="4468" y="12739"/>
                  </a:cubicBezTo>
                  <a:cubicBezTo>
                    <a:pt x="6199" y="12739"/>
                    <a:pt x="7503" y="12055"/>
                    <a:pt x="8401" y="10687"/>
                  </a:cubicBezTo>
                  <a:lnTo>
                    <a:pt x="8486" y="10687"/>
                  </a:lnTo>
                  <a:lnTo>
                    <a:pt x="8486" y="12333"/>
                  </a:lnTo>
                  <a:lnTo>
                    <a:pt x="10624" y="12333"/>
                  </a:lnTo>
                  <a:lnTo>
                    <a:pt x="10624" y="5130"/>
                  </a:lnTo>
                  <a:cubicBezTo>
                    <a:pt x="10624" y="3505"/>
                    <a:pt x="10132" y="2244"/>
                    <a:pt x="9127" y="1347"/>
                  </a:cubicBezTo>
                  <a:cubicBezTo>
                    <a:pt x="8123" y="449"/>
                    <a:pt x="6840" y="0"/>
                    <a:pt x="5323"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53"/>
            <p:cNvSpPr/>
            <p:nvPr/>
          </p:nvSpPr>
          <p:spPr>
            <a:xfrm>
              <a:off x="5648425" y="2463400"/>
              <a:ext cx="194000" cy="394375"/>
            </a:xfrm>
            <a:custGeom>
              <a:avLst/>
              <a:gdLst/>
              <a:ahLst/>
              <a:cxnLst/>
              <a:rect l="l" t="t" r="r" b="b"/>
              <a:pathLst>
                <a:path w="7760" h="15775" extrusionOk="0">
                  <a:moveTo>
                    <a:pt x="2095" y="0"/>
                  </a:moveTo>
                  <a:lnTo>
                    <a:pt x="2095" y="3655"/>
                  </a:lnTo>
                  <a:lnTo>
                    <a:pt x="1" y="3655"/>
                  </a:lnTo>
                  <a:lnTo>
                    <a:pt x="1" y="5686"/>
                  </a:lnTo>
                  <a:lnTo>
                    <a:pt x="2095" y="5686"/>
                  </a:lnTo>
                  <a:lnTo>
                    <a:pt x="2095" y="11948"/>
                  </a:lnTo>
                  <a:cubicBezTo>
                    <a:pt x="2095" y="13167"/>
                    <a:pt x="2437" y="14128"/>
                    <a:pt x="3078" y="14791"/>
                  </a:cubicBezTo>
                  <a:cubicBezTo>
                    <a:pt x="3741" y="15454"/>
                    <a:pt x="4703" y="15774"/>
                    <a:pt x="5943" y="15774"/>
                  </a:cubicBezTo>
                  <a:cubicBezTo>
                    <a:pt x="6669" y="15774"/>
                    <a:pt x="7268" y="15667"/>
                    <a:pt x="7759" y="15475"/>
                  </a:cubicBezTo>
                  <a:lnTo>
                    <a:pt x="6968" y="13551"/>
                  </a:lnTo>
                  <a:cubicBezTo>
                    <a:pt x="6691" y="13680"/>
                    <a:pt x="6349" y="13744"/>
                    <a:pt x="5943" y="13744"/>
                  </a:cubicBezTo>
                  <a:cubicBezTo>
                    <a:pt x="4874" y="13744"/>
                    <a:pt x="4339" y="13081"/>
                    <a:pt x="4339" y="11777"/>
                  </a:cubicBezTo>
                  <a:lnTo>
                    <a:pt x="4339" y="5686"/>
                  </a:lnTo>
                  <a:lnTo>
                    <a:pt x="7268" y="5686"/>
                  </a:lnTo>
                  <a:lnTo>
                    <a:pt x="7268" y="3655"/>
                  </a:lnTo>
                  <a:lnTo>
                    <a:pt x="4339" y="3655"/>
                  </a:lnTo>
                  <a:lnTo>
                    <a:pt x="4339"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53"/>
            <p:cNvSpPr/>
            <p:nvPr/>
          </p:nvSpPr>
          <p:spPr>
            <a:xfrm>
              <a:off x="5861100" y="2412100"/>
              <a:ext cx="79100" cy="440850"/>
            </a:xfrm>
            <a:custGeom>
              <a:avLst/>
              <a:gdLst/>
              <a:ahLst/>
              <a:cxnLst/>
              <a:rect l="l" t="t" r="r" b="b"/>
              <a:pathLst>
                <a:path w="3164" h="17634" extrusionOk="0">
                  <a:moveTo>
                    <a:pt x="1582" y="0"/>
                  </a:moveTo>
                  <a:cubicBezTo>
                    <a:pt x="1155" y="0"/>
                    <a:pt x="770" y="150"/>
                    <a:pt x="471" y="471"/>
                  </a:cubicBezTo>
                  <a:cubicBezTo>
                    <a:pt x="150" y="770"/>
                    <a:pt x="0" y="1133"/>
                    <a:pt x="0" y="1582"/>
                  </a:cubicBezTo>
                  <a:cubicBezTo>
                    <a:pt x="0" y="2031"/>
                    <a:pt x="150" y="2394"/>
                    <a:pt x="471" y="2693"/>
                  </a:cubicBezTo>
                  <a:cubicBezTo>
                    <a:pt x="770" y="3014"/>
                    <a:pt x="1155" y="3164"/>
                    <a:pt x="1582" y="3164"/>
                  </a:cubicBezTo>
                  <a:cubicBezTo>
                    <a:pt x="2031" y="3164"/>
                    <a:pt x="2394" y="3014"/>
                    <a:pt x="2715" y="2693"/>
                  </a:cubicBezTo>
                  <a:cubicBezTo>
                    <a:pt x="3014" y="2394"/>
                    <a:pt x="3164" y="2031"/>
                    <a:pt x="3164" y="1582"/>
                  </a:cubicBezTo>
                  <a:cubicBezTo>
                    <a:pt x="3164" y="1133"/>
                    <a:pt x="3014" y="770"/>
                    <a:pt x="2715" y="471"/>
                  </a:cubicBezTo>
                  <a:cubicBezTo>
                    <a:pt x="2394" y="150"/>
                    <a:pt x="2031" y="0"/>
                    <a:pt x="1582" y="0"/>
                  </a:cubicBezTo>
                  <a:close/>
                  <a:moveTo>
                    <a:pt x="471" y="5707"/>
                  </a:moveTo>
                  <a:lnTo>
                    <a:pt x="471" y="17634"/>
                  </a:lnTo>
                  <a:lnTo>
                    <a:pt x="2715" y="17634"/>
                  </a:lnTo>
                  <a:lnTo>
                    <a:pt x="2715" y="5707"/>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53"/>
            <p:cNvSpPr/>
            <p:nvPr/>
          </p:nvSpPr>
          <p:spPr>
            <a:xfrm>
              <a:off x="5970650" y="2544625"/>
              <a:ext cx="306725" cy="318475"/>
            </a:xfrm>
            <a:custGeom>
              <a:avLst/>
              <a:gdLst/>
              <a:ahLst/>
              <a:cxnLst/>
              <a:rect l="l" t="t" r="r" b="b"/>
              <a:pathLst>
                <a:path w="12269" h="12739" extrusionOk="0">
                  <a:moveTo>
                    <a:pt x="6134" y="2052"/>
                  </a:moveTo>
                  <a:cubicBezTo>
                    <a:pt x="7182" y="2052"/>
                    <a:pt x="8101" y="2458"/>
                    <a:pt x="8870" y="3227"/>
                  </a:cubicBezTo>
                  <a:cubicBezTo>
                    <a:pt x="9640" y="4018"/>
                    <a:pt x="10025" y="5066"/>
                    <a:pt x="10025" y="6369"/>
                  </a:cubicBezTo>
                  <a:cubicBezTo>
                    <a:pt x="10025" y="7673"/>
                    <a:pt x="9640" y="8721"/>
                    <a:pt x="8870" y="9511"/>
                  </a:cubicBezTo>
                  <a:cubicBezTo>
                    <a:pt x="8101" y="10281"/>
                    <a:pt x="7182" y="10687"/>
                    <a:pt x="6134" y="10687"/>
                  </a:cubicBezTo>
                  <a:cubicBezTo>
                    <a:pt x="5087" y="10687"/>
                    <a:pt x="4168" y="10281"/>
                    <a:pt x="3399" y="9511"/>
                  </a:cubicBezTo>
                  <a:cubicBezTo>
                    <a:pt x="2629" y="8721"/>
                    <a:pt x="2244" y="7673"/>
                    <a:pt x="2244" y="6369"/>
                  </a:cubicBezTo>
                  <a:cubicBezTo>
                    <a:pt x="2244" y="5066"/>
                    <a:pt x="2629" y="4018"/>
                    <a:pt x="3399" y="3227"/>
                  </a:cubicBezTo>
                  <a:cubicBezTo>
                    <a:pt x="4168" y="2458"/>
                    <a:pt x="5087" y="2052"/>
                    <a:pt x="6134" y="2052"/>
                  </a:cubicBezTo>
                  <a:close/>
                  <a:moveTo>
                    <a:pt x="6134" y="0"/>
                  </a:moveTo>
                  <a:cubicBezTo>
                    <a:pt x="4339" y="0"/>
                    <a:pt x="2886" y="620"/>
                    <a:pt x="1731" y="1817"/>
                  </a:cubicBezTo>
                  <a:cubicBezTo>
                    <a:pt x="577" y="3035"/>
                    <a:pt x="0" y="4553"/>
                    <a:pt x="0" y="6369"/>
                  </a:cubicBezTo>
                  <a:cubicBezTo>
                    <a:pt x="0" y="8186"/>
                    <a:pt x="577" y="9704"/>
                    <a:pt x="1731" y="10922"/>
                  </a:cubicBezTo>
                  <a:cubicBezTo>
                    <a:pt x="2886" y="12119"/>
                    <a:pt x="4339" y="12739"/>
                    <a:pt x="6134" y="12739"/>
                  </a:cubicBezTo>
                  <a:cubicBezTo>
                    <a:pt x="7930" y="12739"/>
                    <a:pt x="9383" y="12119"/>
                    <a:pt x="10537" y="10922"/>
                  </a:cubicBezTo>
                  <a:cubicBezTo>
                    <a:pt x="11692" y="9704"/>
                    <a:pt x="12269" y="8186"/>
                    <a:pt x="12269" y="6369"/>
                  </a:cubicBezTo>
                  <a:cubicBezTo>
                    <a:pt x="12269" y="4553"/>
                    <a:pt x="11692" y="3035"/>
                    <a:pt x="10537" y="1817"/>
                  </a:cubicBezTo>
                  <a:cubicBezTo>
                    <a:pt x="9383" y="620"/>
                    <a:pt x="7930" y="0"/>
                    <a:pt x="6134"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53"/>
            <p:cNvSpPr/>
            <p:nvPr/>
          </p:nvSpPr>
          <p:spPr>
            <a:xfrm>
              <a:off x="6317975" y="2544625"/>
              <a:ext cx="264525" cy="308325"/>
            </a:xfrm>
            <a:custGeom>
              <a:avLst/>
              <a:gdLst/>
              <a:ahLst/>
              <a:cxnLst/>
              <a:rect l="l" t="t" r="r" b="b"/>
              <a:pathLst>
                <a:path w="10581" h="12333" extrusionOk="0">
                  <a:moveTo>
                    <a:pt x="6028" y="0"/>
                  </a:moveTo>
                  <a:cubicBezTo>
                    <a:pt x="5215" y="0"/>
                    <a:pt x="4467" y="214"/>
                    <a:pt x="3783" y="598"/>
                  </a:cubicBezTo>
                  <a:cubicBezTo>
                    <a:pt x="3078" y="1005"/>
                    <a:pt x="2565" y="1496"/>
                    <a:pt x="2245" y="2052"/>
                  </a:cubicBezTo>
                  <a:lnTo>
                    <a:pt x="2138" y="2052"/>
                  </a:lnTo>
                  <a:lnTo>
                    <a:pt x="2138" y="406"/>
                  </a:lnTo>
                  <a:lnTo>
                    <a:pt x="0" y="406"/>
                  </a:lnTo>
                  <a:lnTo>
                    <a:pt x="0" y="12333"/>
                  </a:lnTo>
                  <a:lnTo>
                    <a:pt x="2245" y="12333"/>
                  </a:lnTo>
                  <a:lnTo>
                    <a:pt x="2245" y="5728"/>
                  </a:lnTo>
                  <a:cubicBezTo>
                    <a:pt x="2245" y="4766"/>
                    <a:pt x="2544" y="3911"/>
                    <a:pt x="3121" y="3163"/>
                  </a:cubicBezTo>
                  <a:cubicBezTo>
                    <a:pt x="3698" y="2437"/>
                    <a:pt x="4467" y="2052"/>
                    <a:pt x="5386" y="2052"/>
                  </a:cubicBezTo>
                  <a:cubicBezTo>
                    <a:pt x="7353" y="2052"/>
                    <a:pt x="8336" y="3163"/>
                    <a:pt x="8336" y="5365"/>
                  </a:cubicBezTo>
                  <a:lnTo>
                    <a:pt x="8336" y="12333"/>
                  </a:lnTo>
                  <a:lnTo>
                    <a:pt x="10580" y="12333"/>
                  </a:lnTo>
                  <a:lnTo>
                    <a:pt x="10580" y="5023"/>
                  </a:lnTo>
                  <a:cubicBezTo>
                    <a:pt x="10580" y="3505"/>
                    <a:pt x="10196" y="2287"/>
                    <a:pt x="9405" y="1368"/>
                  </a:cubicBezTo>
                  <a:cubicBezTo>
                    <a:pt x="8635" y="470"/>
                    <a:pt x="7503" y="0"/>
                    <a:pt x="6028"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05_Content 1">
  <p:cSld name="CUSTOM_2_3_1">
    <p:spTree>
      <p:nvGrpSpPr>
        <p:cNvPr id="1" name="Shape 616"/>
        <p:cNvGrpSpPr/>
        <p:nvPr/>
      </p:nvGrpSpPr>
      <p:grpSpPr>
        <a:xfrm>
          <a:off x="0" y="0"/>
          <a:ext cx="0" cy="0"/>
          <a:chOff x="0" y="0"/>
          <a:chExt cx="0" cy="0"/>
        </a:xfrm>
      </p:grpSpPr>
      <p:sp>
        <p:nvSpPr>
          <p:cNvPr id="617" name="Google Shape;617;p54"/>
          <p:cNvSpPr/>
          <p:nvPr/>
        </p:nvSpPr>
        <p:spPr>
          <a:xfrm>
            <a:off x="-22468" y="235365"/>
            <a:ext cx="57900" cy="4672800"/>
          </a:xfrm>
          <a:prstGeom prst="rect">
            <a:avLst/>
          </a:prstGeom>
          <a:solidFill>
            <a:schemeClr val="accent1"/>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grpSp>
        <p:nvGrpSpPr>
          <p:cNvPr id="618" name="Google Shape;618;p54"/>
          <p:cNvGrpSpPr/>
          <p:nvPr/>
        </p:nvGrpSpPr>
        <p:grpSpPr>
          <a:xfrm>
            <a:off x="470223" y="294735"/>
            <a:ext cx="1549884" cy="179520"/>
            <a:chOff x="1078650" y="2368275"/>
            <a:chExt cx="5503850" cy="637500"/>
          </a:xfrm>
        </p:grpSpPr>
        <p:sp>
          <p:nvSpPr>
            <p:cNvPr id="619" name="Google Shape;619;p54"/>
            <p:cNvSpPr/>
            <p:nvPr/>
          </p:nvSpPr>
          <p:spPr>
            <a:xfrm>
              <a:off x="1078650" y="2368275"/>
              <a:ext cx="482000" cy="494300"/>
            </a:xfrm>
            <a:custGeom>
              <a:avLst/>
              <a:gdLst/>
              <a:ahLst/>
              <a:cxnLst/>
              <a:rect l="l" t="t" r="r" b="b"/>
              <a:pathLst>
                <a:path w="19280" h="19772" extrusionOk="0">
                  <a:moveTo>
                    <a:pt x="10025" y="1"/>
                  </a:moveTo>
                  <a:cubicBezTo>
                    <a:pt x="4574" y="1"/>
                    <a:pt x="0" y="4425"/>
                    <a:pt x="0" y="9897"/>
                  </a:cubicBezTo>
                  <a:cubicBezTo>
                    <a:pt x="0" y="15347"/>
                    <a:pt x="4574" y="19772"/>
                    <a:pt x="10025" y="19772"/>
                  </a:cubicBezTo>
                  <a:cubicBezTo>
                    <a:pt x="12974" y="19772"/>
                    <a:pt x="15197" y="18810"/>
                    <a:pt x="16929" y="17014"/>
                  </a:cubicBezTo>
                  <a:cubicBezTo>
                    <a:pt x="18724" y="15219"/>
                    <a:pt x="19280" y="12718"/>
                    <a:pt x="19280" y="10688"/>
                  </a:cubicBezTo>
                  <a:cubicBezTo>
                    <a:pt x="19280" y="10068"/>
                    <a:pt x="19216" y="9469"/>
                    <a:pt x="19130" y="8999"/>
                  </a:cubicBezTo>
                  <a:lnTo>
                    <a:pt x="10046" y="8999"/>
                  </a:lnTo>
                  <a:lnTo>
                    <a:pt x="10046" y="11692"/>
                  </a:lnTo>
                  <a:lnTo>
                    <a:pt x="16501" y="11692"/>
                  </a:lnTo>
                  <a:cubicBezTo>
                    <a:pt x="16309" y="13210"/>
                    <a:pt x="15796" y="14321"/>
                    <a:pt x="15026" y="15091"/>
                  </a:cubicBezTo>
                  <a:cubicBezTo>
                    <a:pt x="14086" y="16031"/>
                    <a:pt x="12611" y="17078"/>
                    <a:pt x="10025" y="17078"/>
                  </a:cubicBezTo>
                  <a:cubicBezTo>
                    <a:pt x="6049" y="17078"/>
                    <a:pt x="2929" y="13872"/>
                    <a:pt x="2929" y="9897"/>
                  </a:cubicBezTo>
                  <a:cubicBezTo>
                    <a:pt x="2929" y="5900"/>
                    <a:pt x="6049" y="2694"/>
                    <a:pt x="10025" y="2694"/>
                  </a:cubicBezTo>
                  <a:cubicBezTo>
                    <a:pt x="12184" y="2694"/>
                    <a:pt x="13744" y="3549"/>
                    <a:pt x="14898" y="4617"/>
                  </a:cubicBezTo>
                  <a:lnTo>
                    <a:pt x="16800" y="2715"/>
                  </a:lnTo>
                  <a:cubicBezTo>
                    <a:pt x="15197" y="1176"/>
                    <a:pt x="13039" y="1"/>
                    <a:pt x="10025"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54"/>
            <p:cNvSpPr/>
            <p:nvPr/>
          </p:nvSpPr>
          <p:spPr>
            <a:xfrm>
              <a:off x="1581475" y="2544075"/>
              <a:ext cx="319575" cy="318500"/>
            </a:xfrm>
            <a:custGeom>
              <a:avLst/>
              <a:gdLst/>
              <a:ahLst/>
              <a:cxnLst/>
              <a:rect l="l" t="t" r="r" b="b"/>
              <a:pathLst>
                <a:path w="12783" h="12740" extrusionOk="0">
                  <a:moveTo>
                    <a:pt x="6391" y="2523"/>
                  </a:moveTo>
                  <a:cubicBezTo>
                    <a:pt x="8336" y="2523"/>
                    <a:pt x="9982" y="4083"/>
                    <a:pt x="9982" y="6370"/>
                  </a:cubicBezTo>
                  <a:cubicBezTo>
                    <a:pt x="9982" y="8636"/>
                    <a:pt x="8336"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54"/>
            <p:cNvSpPr/>
            <p:nvPr/>
          </p:nvSpPr>
          <p:spPr>
            <a:xfrm>
              <a:off x="1927200" y="2544075"/>
              <a:ext cx="319575" cy="318500"/>
            </a:xfrm>
            <a:custGeom>
              <a:avLst/>
              <a:gdLst/>
              <a:ahLst/>
              <a:cxnLst/>
              <a:rect l="l" t="t" r="r" b="b"/>
              <a:pathLst>
                <a:path w="12783" h="12740" extrusionOk="0">
                  <a:moveTo>
                    <a:pt x="6391" y="2523"/>
                  </a:moveTo>
                  <a:cubicBezTo>
                    <a:pt x="8315" y="2523"/>
                    <a:pt x="9982" y="4083"/>
                    <a:pt x="9982" y="6370"/>
                  </a:cubicBezTo>
                  <a:cubicBezTo>
                    <a:pt x="9982" y="8636"/>
                    <a:pt x="8315"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FAB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54"/>
            <p:cNvSpPr/>
            <p:nvPr/>
          </p:nvSpPr>
          <p:spPr>
            <a:xfrm>
              <a:off x="2272400" y="2544075"/>
              <a:ext cx="304600" cy="461700"/>
            </a:xfrm>
            <a:custGeom>
              <a:avLst/>
              <a:gdLst/>
              <a:ahLst/>
              <a:cxnLst/>
              <a:rect l="l" t="t" r="r" b="b"/>
              <a:pathLst>
                <a:path w="12184" h="18468" extrusionOk="0">
                  <a:moveTo>
                    <a:pt x="6348" y="2523"/>
                  </a:moveTo>
                  <a:cubicBezTo>
                    <a:pt x="8250" y="2523"/>
                    <a:pt x="9747" y="4147"/>
                    <a:pt x="9747" y="6413"/>
                  </a:cubicBezTo>
                  <a:cubicBezTo>
                    <a:pt x="9747" y="8614"/>
                    <a:pt x="8250" y="10239"/>
                    <a:pt x="6348" y="10239"/>
                  </a:cubicBezTo>
                  <a:cubicBezTo>
                    <a:pt x="4425" y="10239"/>
                    <a:pt x="2800" y="8614"/>
                    <a:pt x="2800" y="6413"/>
                  </a:cubicBezTo>
                  <a:cubicBezTo>
                    <a:pt x="2800" y="4169"/>
                    <a:pt x="4425" y="2523"/>
                    <a:pt x="6348" y="2523"/>
                  </a:cubicBezTo>
                  <a:close/>
                  <a:moveTo>
                    <a:pt x="6092" y="1"/>
                  </a:moveTo>
                  <a:cubicBezTo>
                    <a:pt x="2907" y="1"/>
                    <a:pt x="0" y="2801"/>
                    <a:pt x="0" y="6413"/>
                  </a:cubicBezTo>
                  <a:cubicBezTo>
                    <a:pt x="0" y="9982"/>
                    <a:pt x="2907" y="12740"/>
                    <a:pt x="6092" y="12740"/>
                  </a:cubicBezTo>
                  <a:cubicBezTo>
                    <a:pt x="7631" y="12740"/>
                    <a:pt x="8828" y="12077"/>
                    <a:pt x="9447" y="11307"/>
                  </a:cubicBezTo>
                  <a:lnTo>
                    <a:pt x="9554" y="11307"/>
                  </a:lnTo>
                  <a:lnTo>
                    <a:pt x="9554" y="12227"/>
                  </a:lnTo>
                  <a:cubicBezTo>
                    <a:pt x="9554" y="14663"/>
                    <a:pt x="8250" y="15967"/>
                    <a:pt x="6156" y="15967"/>
                  </a:cubicBezTo>
                  <a:cubicBezTo>
                    <a:pt x="4446" y="15967"/>
                    <a:pt x="3377" y="14727"/>
                    <a:pt x="2950" y="13680"/>
                  </a:cubicBezTo>
                  <a:lnTo>
                    <a:pt x="513" y="14706"/>
                  </a:lnTo>
                  <a:cubicBezTo>
                    <a:pt x="1197" y="16395"/>
                    <a:pt x="3057" y="18468"/>
                    <a:pt x="6156" y="18468"/>
                  </a:cubicBezTo>
                  <a:cubicBezTo>
                    <a:pt x="9426" y="18468"/>
                    <a:pt x="12183" y="16544"/>
                    <a:pt x="12183" y="11842"/>
                  </a:cubicBezTo>
                  <a:lnTo>
                    <a:pt x="12183" y="428"/>
                  </a:lnTo>
                  <a:lnTo>
                    <a:pt x="9554" y="428"/>
                  </a:lnTo>
                  <a:lnTo>
                    <a:pt x="9554" y="1433"/>
                  </a:lnTo>
                  <a:lnTo>
                    <a:pt x="9447" y="1433"/>
                  </a:lnTo>
                  <a:cubicBezTo>
                    <a:pt x="8828" y="685"/>
                    <a:pt x="7631" y="1"/>
                    <a:pt x="6092"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54"/>
            <p:cNvSpPr/>
            <p:nvPr/>
          </p:nvSpPr>
          <p:spPr>
            <a:xfrm>
              <a:off x="2621325" y="2384850"/>
              <a:ext cx="70025" cy="468100"/>
            </a:xfrm>
            <a:custGeom>
              <a:avLst/>
              <a:gdLst/>
              <a:ahLst/>
              <a:cxnLst/>
              <a:rect l="l" t="t" r="r" b="b"/>
              <a:pathLst>
                <a:path w="2801" h="18724" extrusionOk="0">
                  <a:moveTo>
                    <a:pt x="0" y="0"/>
                  </a:moveTo>
                  <a:lnTo>
                    <a:pt x="0" y="18724"/>
                  </a:lnTo>
                  <a:lnTo>
                    <a:pt x="2800" y="18724"/>
                  </a:lnTo>
                  <a:lnTo>
                    <a:pt x="2800" y="0"/>
                  </a:lnTo>
                  <a:close/>
                </a:path>
              </a:pathLst>
            </a:cu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54"/>
            <p:cNvSpPr/>
            <p:nvPr/>
          </p:nvSpPr>
          <p:spPr>
            <a:xfrm>
              <a:off x="2721775" y="2544075"/>
              <a:ext cx="293925" cy="318500"/>
            </a:xfrm>
            <a:custGeom>
              <a:avLst/>
              <a:gdLst/>
              <a:ahLst/>
              <a:cxnLst/>
              <a:rect l="l" t="t" r="r" b="b"/>
              <a:pathLst>
                <a:path w="11757" h="12740" extrusionOk="0">
                  <a:moveTo>
                    <a:pt x="6114" y="2459"/>
                  </a:moveTo>
                  <a:cubicBezTo>
                    <a:pt x="7225" y="2459"/>
                    <a:pt x="8166" y="3014"/>
                    <a:pt x="8465" y="3827"/>
                  </a:cubicBezTo>
                  <a:lnTo>
                    <a:pt x="2779" y="6178"/>
                  </a:lnTo>
                  <a:cubicBezTo>
                    <a:pt x="2715" y="3720"/>
                    <a:pt x="4682" y="2459"/>
                    <a:pt x="6114" y="2459"/>
                  </a:cubicBezTo>
                  <a:close/>
                  <a:moveTo>
                    <a:pt x="6007" y="1"/>
                  </a:moveTo>
                  <a:cubicBezTo>
                    <a:pt x="2737" y="1"/>
                    <a:pt x="1" y="2587"/>
                    <a:pt x="1" y="6370"/>
                  </a:cubicBezTo>
                  <a:cubicBezTo>
                    <a:pt x="1" y="9940"/>
                    <a:pt x="2715" y="12740"/>
                    <a:pt x="6327" y="12740"/>
                  </a:cubicBezTo>
                  <a:cubicBezTo>
                    <a:pt x="9256" y="12740"/>
                    <a:pt x="10944" y="10966"/>
                    <a:pt x="11628" y="9918"/>
                  </a:cubicBezTo>
                  <a:lnTo>
                    <a:pt x="9469" y="8486"/>
                  </a:lnTo>
                  <a:cubicBezTo>
                    <a:pt x="8743" y="9533"/>
                    <a:pt x="7759" y="10239"/>
                    <a:pt x="6327" y="10239"/>
                  </a:cubicBezTo>
                  <a:cubicBezTo>
                    <a:pt x="4895" y="10239"/>
                    <a:pt x="3891" y="9576"/>
                    <a:pt x="3228" y="8315"/>
                  </a:cubicBezTo>
                  <a:lnTo>
                    <a:pt x="11756" y="4788"/>
                  </a:lnTo>
                  <a:lnTo>
                    <a:pt x="11457" y="4062"/>
                  </a:lnTo>
                  <a:cubicBezTo>
                    <a:pt x="10944" y="2630"/>
                    <a:pt x="9320" y="1"/>
                    <a:pt x="6007"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54"/>
            <p:cNvSpPr/>
            <p:nvPr/>
          </p:nvSpPr>
          <p:spPr>
            <a:xfrm>
              <a:off x="3193625" y="2414225"/>
              <a:ext cx="206800" cy="438725"/>
            </a:xfrm>
            <a:custGeom>
              <a:avLst/>
              <a:gdLst/>
              <a:ahLst/>
              <a:cxnLst/>
              <a:rect l="l" t="t" r="r" b="b"/>
              <a:pathLst>
                <a:path w="8272" h="17549" extrusionOk="0">
                  <a:moveTo>
                    <a:pt x="6476" y="1"/>
                  </a:moveTo>
                  <a:cubicBezTo>
                    <a:pt x="5215" y="1"/>
                    <a:pt x="4189" y="386"/>
                    <a:pt x="3398" y="1112"/>
                  </a:cubicBezTo>
                  <a:cubicBezTo>
                    <a:pt x="2629" y="1839"/>
                    <a:pt x="2244" y="2822"/>
                    <a:pt x="2244" y="4040"/>
                  </a:cubicBezTo>
                  <a:lnTo>
                    <a:pt x="2244" y="5622"/>
                  </a:lnTo>
                  <a:lnTo>
                    <a:pt x="0" y="5622"/>
                  </a:lnTo>
                  <a:lnTo>
                    <a:pt x="0" y="7653"/>
                  </a:lnTo>
                  <a:lnTo>
                    <a:pt x="2244" y="7653"/>
                  </a:lnTo>
                  <a:lnTo>
                    <a:pt x="2244" y="17549"/>
                  </a:lnTo>
                  <a:lnTo>
                    <a:pt x="4467" y="17549"/>
                  </a:lnTo>
                  <a:lnTo>
                    <a:pt x="4467" y="7653"/>
                  </a:lnTo>
                  <a:lnTo>
                    <a:pt x="7588" y="7653"/>
                  </a:lnTo>
                  <a:lnTo>
                    <a:pt x="7588" y="5622"/>
                  </a:lnTo>
                  <a:lnTo>
                    <a:pt x="4467" y="5622"/>
                  </a:lnTo>
                  <a:lnTo>
                    <a:pt x="4467" y="4105"/>
                  </a:lnTo>
                  <a:cubicBezTo>
                    <a:pt x="4467" y="3442"/>
                    <a:pt x="4660" y="2929"/>
                    <a:pt x="5044" y="2587"/>
                  </a:cubicBezTo>
                  <a:cubicBezTo>
                    <a:pt x="5408" y="2224"/>
                    <a:pt x="5899" y="2053"/>
                    <a:pt x="6476" y="2053"/>
                  </a:cubicBezTo>
                  <a:cubicBezTo>
                    <a:pt x="6904" y="2053"/>
                    <a:pt x="7246" y="2117"/>
                    <a:pt x="7502" y="2245"/>
                  </a:cubicBezTo>
                  <a:lnTo>
                    <a:pt x="8272" y="321"/>
                  </a:lnTo>
                  <a:cubicBezTo>
                    <a:pt x="7780" y="108"/>
                    <a:pt x="7182" y="1"/>
                    <a:pt x="647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54"/>
            <p:cNvSpPr/>
            <p:nvPr/>
          </p:nvSpPr>
          <p:spPr>
            <a:xfrm>
              <a:off x="3397200" y="2544625"/>
              <a:ext cx="307275" cy="318475"/>
            </a:xfrm>
            <a:custGeom>
              <a:avLst/>
              <a:gdLst/>
              <a:ahLst/>
              <a:cxnLst/>
              <a:rect l="l" t="t" r="r" b="b"/>
              <a:pathLst>
                <a:path w="12291" h="12739" extrusionOk="0">
                  <a:moveTo>
                    <a:pt x="6156" y="2052"/>
                  </a:moveTo>
                  <a:cubicBezTo>
                    <a:pt x="7204" y="2052"/>
                    <a:pt x="8123" y="2458"/>
                    <a:pt x="8892" y="3227"/>
                  </a:cubicBezTo>
                  <a:cubicBezTo>
                    <a:pt x="9662" y="4018"/>
                    <a:pt x="10046" y="5066"/>
                    <a:pt x="10046" y="6369"/>
                  </a:cubicBezTo>
                  <a:cubicBezTo>
                    <a:pt x="10046" y="7673"/>
                    <a:pt x="9662" y="8721"/>
                    <a:pt x="8892" y="9511"/>
                  </a:cubicBezTo>
                  <a:cubicBezTo>
                    <a:pt x="8123" y="10281"/>
                    <a:pt x="7204" y="10687"/>
                    <a:pt x="6156" y="10687"/>
                  </a:cubicBezTo>
                  <a:cubicBezTo>
                    <a:pt x="5088" y="10687"/>
                    <a:pt x="4168" y="10281"/>
                    <a:pt x="3399" y="9511"/>
                  </a:cubicBezTo>
                  <a:cubicBezTo>
                    <a:pt x="2630" y="8721"/>
                    <a:pt x="2245" y="7673"/>
                    <a:pt x="2245" y="6369"/>
                  </a:cubicBezTo>
                  <a:cubicBezTo>
                    <a:pt x="2245" y="5066"/>
                    <a:pt x="2630" y="4018"/>
                    <a:pt x="3399" y="3227"/>
                  </a:cubicBezTo>
                  <a:cubicBezTo>
                    <a:pt x="4168" y="2458"/>
                    <a:pt x="5088" y="2052"/>
                    <a:pt x="6156" y="2052"/>
                  </a:cubicBezTo>
                  <a:close/>
                  <a:moveTo>
                    <a:pt x="6156" y="0"/>
                  </a:moveTo>
                  <a:cubicBezTo>
                    <a:pt x="4361" y="0"/>
                    <a:pt x="2886" y="620"/>
                    <a:pt x="1732" y="1817"/>
                  </a:cubicBezTo>
                  <a:cubicBezTo>
                    <a:pt x="578" y="3035"/>
                    <a:pt x="1" y="4553"/>
                    <a:pt x="1" y="6369"/>
                  </a:cubicBezTo>
                  <a:cubicBezTo>
                    <a:pt x="1" y="8186"/>
                    <a:pt x="578" y="9704"/>
                    <a:pt x="1732" y="10922"/>
                  </a:cubicBezTo>
                  <a:cubicBezTo>
                    <a:pt x="2886" y="12119"/>
                    <a:pt x="4361" y="12739"/>
                    <a:pt x="6156" y="12739"/>
                  </a:cubicBezTo>
                  <a:cubicBezTo>
                    <a:pt x="7930" y="12739"/>
                    <a:pt x="9405" y="12119"/>
                    <a:pt x="10559" y="10922"/>
                  </a:cubicBezTo>
                  <a:cubicBezTo>
                    <a:pt x="11714" y="9704"/>
                    <a:pt x="12291" y="8186"/>
                    <a:pt x="12291" y="6369"/>
                  </a:cubicBezTo>
                  <a:cubicBezTo>
                    <a:pt x="12291" y="4553"/>
                    <a:pt x="11714" y="3035"/>
                    <a:pt x="10559" y="1817"/>
                  </a:cubicBezTo>
                  <a:cubicBezTo>
                    <a:pt x="9405" y="620"/>
                    <a:pt x="7930" y="0"/>
                    <a:pt x="6156"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54"/>
            <p:cNvSpPr/>
            <p:nvPr/>
          </p:nvSpPr>
          <p:spPr>
            <a:xfrm>
              <a:off x="3745075" y="2547275"/>
              <a:ext cx="184375" cy="305675"/>
            </a:xfrm>
            <a:custGeom>
              <a:avLst/>
              <a:gdLst/>
              <a:ahLst/>
              <a:cxnLst/>
              <a:rect l="l" t="t" r="r" b="b"/>
              <a:pathLst>
                <a:path w="7375" h="12227" extrusionOk="0">
                  <a:moveTo>
                    <a:pt x="5686" y="1"/>
                  </a:moveTo>
                  <a:cubicBezTo>
                    <a:pt x="5023" y="1"/>
                    <a:pt x="4339" y="215"/>
                    <a:pt x="3634" y="642"/>
                  </a:cubicBezTo>
                  <a:cubicBezTo>
                    <a:pt x="2928" y="1048"/>
                    <a:pt x="2458" y="1604"/>
                    <a:pt x="2223" y="2245"/>
                  </a:cubicBezTo>
                  <a:lnTo>
                    <a:pt x="2137" y="2245"/>
                  </a:lnTo>
                  <a:lnTo>
                    <a:pt x="2137" y="300"/>
                  </a:lnTo>
                  <a:lnTo>
                    <a:pt x="0" y="300"/>
                  </a:lnTo>
                  <a:lnTo>
                    <a:pt x="0" y="12227"/>
                  </a:lnTo>
                  <a:lnTo>
                    <a:pt x="2223" y="12227"/>
                  </a:lnTo>
                  <a:lnTo>
                    <a:pt x="2223" y="5708"/>
                  </a:lnTo>
                  <a:cubicBezTo>
                    <a:pt x="2223" y="4660"/>
                    <a:pt x="2544" y="3827"/>
                    <a:pt x="3163" y="3186"/>
                  </a:cubicBezTo>
                  <a:cubicBezTo>
                    <a:pt x="3805" y="2544"/>
                    <a:pt x="4510" y="2224"/>
                    <a:pt x="5322" y="2224"/>
                  </a:cubicBezTo>
                  <a:cubicBezTo>
                    <a:pt x="5835" y="2224"/>
                    <a:pt x="6220" y="2267"/>
                    <a:pt x="6519" y="2395"/>
                  </a:cubicBezTo>
                  <a:lnTo>
                    <a:pt x="7374" y="300"/>
                  </a:lnTo>
                  <a:cubicBezTo>
                    <a:pt x="6925" y="108"/>
                    <a:pt x="6348" y="1"/>
                    <a:pt x="568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54"/>
            <p:cNvSpPr/>
            <p:nvPr/>
          </p:nvSpPr>
          <p:spPr>
            <a:xfrm>
              <a:off x="4109500" y="2416900"/>
              <a:ext cx="254900" cy="436050"/>
            </a:xfrm>
            <a:custGeom>
              <a:avLst/>
              <a:gdLst/>
              <a:ahLst/>
              <a:cxnLst/>
              <a:rect l="l" t="t" r="r" b="b"/>
              <a:pathLst>
                <a:path w="10196" h="17442" extrusionOk="0">
                  <a:moveTo>
                    <a:pt x="0" y="1"/>
                  </a:moveTo>
                  <a:lnTo>
                    <a:pt x="0" y="17442"/>
                  </a:lnTo>
                  <a:lnTo>
                    <a:pt x="10196" y="17442"/>
                  </a:lnTo>
                  <a:lnTo>
                    <a:pt x="10196" y="15304"/>
                  </a:lnTo>
                  <a:lnTo>
                    <a:pt x="2244" y="15304"/>
                  </a:lnTo>
                  <a:lnTo>
                    <a:pt x="2244" y="9769"/>
                  </a:lnTo>
                  <a:lnTo>
                    <a:pt x="9426" y="9769"/>
                  </a:lnTo>
                  <a:lnTo>
                    <a:pt x="9426" y="7674"/>
                  </a:lnTo>
                  <a:lnTo>
                    <a:pt x="2244" y="7674"/>
                  </a:lnTo>
                  <a:lnTo>
                    <a:pt x="2244" y="2138"/>
                  </a:lnTo>
                  <a:lnTo>
                    <a:pt x="10196" y="2138"/>
                  </a:lnTo>
                  <a:lnTo>
                    <a:pt x="10196"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54"/>
            <p:cNvSpPr/>
            <p:nvPr/>
          </p:nvSpPr>
          <p:spPr>
            <a:xfrm>
              <a:off x="4388425" y="2416900"/>
              <a:ext cx="299800" cy="446200"/>
            </a:xfrm>
            <a:custGeom>
              <a:avLst/>
              <a:gdLst/>
              <a:ahLst/>
              <a:cxnLst/>
              <a:rect l="l" t="t" r="r" b="b"/>
              <a:pathLst>
                <a:path w="11992" h="17848" extrusionOk="0">
                  <a:moveTo>
                    <a:pt x="6049" y="7161"/>
                  </a:moveTo>
                  <a:cubicBezTo>
                    <a:pt x="7097" y="7161"/>
                    <a:pt x="7994" y="7546"/>
                    <a:pt x="8742" y="8336"/>
                  </a:cubicBezTo>
                  <a:cubicBezTo>
                    <a:pt x="9469" y="9106"/>
                    <a:pt x="9854" y="10153"/>
                    <a:pt x="9854" y="11478"/>
                  </a:cubicBezTo>
                  <a:cubicBezTo>
                    <a:pt x="9854" y="12804"/>
                    <a:pt x="9469" y="13851"/>
                    <a:pt x="8742" y="14620"/>
                  </a:cubicBezTo>
                  <a:cubicBezTo>
                    <a:pt x="7994" y="15411"/>
                    <a:pt x="7097" y="15796"/>
                    <a:pt x="6049" y="15796"/>
                  </a:cubicBezTo>
                  <a:cubicBezTo>
                    <a:pt x="5002" y="15796"/>
                    <a:pt x="4104" y="15390"/>
                    <a:pt x="3356" y="14620"/>
                  </a:cubicBezTo>
                  <a:cubicBezTo>
                    <a:pt x="2608" y="13830"/>
                    <a:pt x="2245" y="12782"/>
                    <a:pt x="2245" y="11478"/>
                  </a:cubicBezTo>
                  <a:cubicBezTo>
                    <a:pt x="2245" y="10175"/>
                    <a:pt x="2608" y="9127"/>
                    <a:pt x="3356" y="8358"/>
                  </a:cubicBezTo>
                  <a:cubicBezTo>
                    <a:pt x="4104" y="7567"/>
                    <a:pt x="5002" y="7161"/>
                    <a:pt x="6049" y="7161"/>
                  </a:cubicBezTo>
                  <a:close/>
                  <a:moveTo>
                    <a:pt x="9747" y="1"/>
                  </a:moveTo>
                  <a:lnTo>
                    <a:pt x="9747" y="5515"/>
                  </a:lnTo>
                  <a:lnTo>
                    <a:pt x="9854" y="7161"/>
                  </a:lnTo>
                  <a:lnTo>
                    <a:pt x="9747" y="7161"/>
                  </a:lnTo>
                  <a:cubicBezTo>
                    <a:pt x="9384" y="6584"/>
                    <a:pt x="8849" y="6092"/>
                    <a:pt x="8123" y="5707"/>
                  </a:cubicBezTo>
                  <a:cubicBezTo>
                    <a:pt x="7396" y="5323"/>
                    <a:pt x="6584" y="5109"/>
                    <a:pt x="5686" y="5109"/>
                  </a:cubicBezTo>
                  <a:cubicBezTo>
                    <a:pt x="4126" y="5109"/>
                    <a:pt x="2800" y="5729"/>
                    <a:pt x="1689" y="6947"/>
                  </a:cubicBezTo>
                  <a:cubicBezTo>
                    <a:pt x="556" y="8166"/>
                    <a:pt x="0" y="9683"/>
                    <a:pt x="0" y="11478"/>
                  </a:cubicBezTo>
                  <a:cubicBezTo>
                    <a:pt x="0" y="13274"/>
                    <a:pt x="556" y="14791"/>
                    <a:pt x="1689" y="16010"/>
                  </a:cubicBezTo>
                  <a:cubicBezTo>
                    <a:pt x="2800" y="17228"/>
                    <a:pt x="4126" y="17848"/>
                    <a:pt x="5686" y="17848"/>
                  </a:cubicBezTo>
                  <a:cubicBezTo>
                    <a:pt x="6584" y="17848"/>
                    <a:pt x="7396" y="17634"/>
                    <a:pt x="8123" y="17249"/>
                  </a:cubicBezTo>
                  <a:cubicBezTo>
                    <a:pt x="8849" y="16865"/>
                    <a:pt x="9384" y="16373"/>
                    <a:pt x="9747" y="15796"/>
                  </a:cubicBezTo>
                  <a:lnTo>
                    <a:pt x="9854" y="15796"/>
                  </a:lnTo>
                  <a:lnTo>
                    <a:pt x="9854" y="17442"/>
                  </a:lnTo>
                  <a:lnTo>
                    <a:pt x="11991" y="17442"/>
                  </a:lnTo>
                  <a:lnTo>
                    <a:pt x="11991"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54"/>
            <p:cNvSpPr/>
            <p:nvPr/>
          </p:nvSpPr>
          <p:spPr>
            <a:xfrm>
              <a:off x="4743225" y="2554775"/>
              <a:ext cx="264525" cy="308325"/>
            </a:xfrm>
            <a:custGeom>
              <a:avLst/>
              <a:gdLst/>
              <a:ahLst/>
              <a:cxnLst/>
              <a:rect l="l" t="t" r="r" b="b"/>
              <a:pathLst>
                <a:path w="10581" h="12333" extrusionOk="0">
                  <a:moveTo>
                    <a:pt x="1" y="0"/>
                  </a:moveTo>
                  <a:lnTo>
                    <a:pt x="1" y="7310"/>
                  </a:lnTo>
                  <a:cubicBezTo>
                    <a:pt x="1" y="8828"/>
                    <a:pt x="386" y="10046"/>
                    <a:pt x="1155" y="10965"/>
                  </a:cubicBezTo>
                  <a:cubicBezTo>
                    <a:pt x="1924" y="11863"/>
                    <a:pt x="3057" y="12333"/>
                    <a:pt x="4554" y="12333"/>
                  </a:cubicBezTo>
                  <a:cubicBezTo>
                    <a:pt x="5344" y="12333"/>
                    <a:pt x="6071" y="12119"/>
                    <a:pt x="6776" y="11734"/>
                  </a:cubicBezTo>
                  <a:cubicBezTo>
                    <a:pt x="7482" y="11328"/>
                    <a:pt x="7995" y="10837"/>
                    <a:pt x="8337" y="10281"/>
                  </a:cubicBezTo>
                  <a:lnTo>
                    <a:pt x="8422" y="10281"/>
                  </a:lnTo>
                  <a:lnTo>
                    <a:pt x="8422" y="11927"/>
                  </a:lnTo>
                  <a:lnTo>
                    <a:pt x="10581" y="11927"/>
                  </a:lnTo>
                  <a:lnTo>
                    <a:pt x="10581" y="0"/>
                  </a:lnTo>
                  <a:lnTo>
                    <a:pt x="8337" y="0"/>
                  </a:lnTo>
                  <a:lnTo>
                    <a:pt x="8337" y="6583"/>
                  </a:lnTo>
                  <a:cubicBezTo>
                    <a:pt x="8337" y="7545"/>
                    <a:pt x="8037" y="8400"/>
                    <a:pt x="7460" y="9148"/>
                  </a:cubicBezTo>
                  <a:cubicBezTo>
                    <a:pt x="6862" y="9896"/>
                    <a:pt x="6114" y="10281"/>
                    <a:pt x="5195" y="10281"/>
                  </a:cubicBezTo>
                  <a:cubicBezTo>
                    <a:pt x="3228" y="10281"/>
                    <a:pt x="2245" y="9170"/>
                    <a:pt x="2245" y="6947"/>
                  </a:cubicBezTo>
                  <a:lnTo>
                    <a:pt x="2245"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54"/>
            <p:cNvSpPr/>
            <p:nvPr/>
          </p:nvSpPr>
          <p:spPr>
            <a:xfrm>
              <a:off x="5048350" y="2544625"/>
              <a:ext cx="286425" cy="318475"/>
            </a:xfrm>
            <a:custGeom>
              <a:avLst/>
              <a:gdLst/>
              <a:ahLst/>
              <a:cxnLst/>
              <a:rect l="l" t="t" r="r" b="b"/>
              <a:pathLst>
                <a:path w="11457" h="12739" extrusionOk="0">
                  <a:moveTo>
                    <a:pt x="6135" y="0"/>
                  </a:moveTo>
                  <a:cubicBezTo>
                    <a:pt x="4361" y="0"/>
                    <a:pt x="2886" y="620"/>
                    <a:pt x="1732" y="1817"/>
                  </a:cubicBezTo>
                  <a:cubicBezTo>
                    <a:pt x="578" y="3035"/>
                    <a:pt x="0" y="4553"/>
                    <a:pt x="0" y="6369"/>
                  </a:cubicBezTo>
                  <a:cubicBezTo>
                    <a:pt x="0" y="8186"/>
                    <a:pt x="578" y="9704"/>
                    <a:pt x="1732" y="10922"/>
                  </a:cubicBezTo>
                  <a:cubicBezTo>
                    <a:pt x="2886" y="12119"/>
                    <a:pt x="4361" y="12739"/>
                    <a:pt x="6135" y="12739"/>
                  </a:cubicBezTo>
                  <a:cubicBezTo>
                    <a:pt x="7481" y="12739"/>
                    <a:pt x="8593" y="12397"/>
                    <a:pt x="9491" y="11734"/>
                  </a:cubicBezTo>
                  <a:cubicBezTo>
                    <a:pt x="10388" y="11093"/>
                    <a:pt x="11051" y="10260"/>
                    <a:pt x="11457" y="9298"/>
                  </a:cubicBezTo>
                  <a:lnTo>
                    <a:pt x="9448" y="8443"/>
                  </a:lnTo>
                  <a:cubicBezTo>
                    <a:pt x="8828" y="9939"/>
                    <a:pt x="7674" y="10687"/>
                    <a:pt x="5985" y="10687"/>
                  </a:cubicBezTo>
                  <a:cubicBezTo>
                    <a:pt x="5002" y="10687"/>
                    <a:pt x="4126" y="10281"/>
                    <a:pt x="3378" y="9469"/>
                  </a:cubicBezTo>
                  <a:cubicBezTo>
                    <a:pt x="2629" y="8656"/>
                    <a:pt x="2245" y="7631"/>
                    <a:pt x="2245" y="6369"/>
                  </a:cubicBezTo>
                  <a:cubicBezTo>
                    <a:pt x="2245" y="5108"/>
                    <a:pt x="2629" y="4082"/>
                    <a:pt x="3378" y="3270"/>
                  </a:cubicBezTo>
                  <a:cubicBezTo>
                    <a:pt x="4126" y="2458"/>
                    <a:pt x="5002" y="2052"/>
                    <a:pt x="5985" y="2052"/>
                  </a:cubicBezTo>
                  <a:cubicBezTo>
                    <a:pt x="7610" y="2052"/>
                    <a:pt x="8721" y="2800"/>
                    <a:pt x="9341" y="4296"/>
                  </a:cubicBezTo>
                  <a:lnTo>
                    <a:pt x="11371" y="3441"/>
                  </a:lnTo>
                  <a:cubicBezTo>
                    <a:pt x="10965" y="2458"/>
                    <a:pt x="10324" y="1624"/>
                    <a:pt x="9448" y="983"/>
                  </a:cubicBezTo>
                  <a:cubicBezTo>
                    <a:pt x="8571" y="342"/>
                    <a:pt x="7481" y="0"/>
                    <a:pt x="6135"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54"/>
            <p:cNvSpPr/>
            <p:nvPr/>
          </p:nvSpPr>
          <p:spPr>
            <a:xfrm>
              <a:off x="5358800" y="2544625"/>
              <a:ext cx="265600" cy="318475"/>
            </a:xfrm>
            <a:custGeom>
              <a:avLst/>
              <a:gdLst/>
              <a:ahLst/>
              <a:cxnLst/>
              <a:rect l="l" t="t" r="r" b="b"/>
              <a:pathLst>
                <a:path w="10624" h="12739" extrusionOk="0">
                  <a:moveTo>
                    <a:pt x="5644" y="6412"/>
                  </a:moveTo>
                  <a:cubicBezTo>
                    <a:pt x="6905" y="6412"/>
                    <a:pt x="7845" y="6669"/>
                    <a:pt x="8486" y="7203"/>
                  </a:cubicBezTo>
                  <a:cubicBezTo>
                    <a:pt x="8486" y="8144"/>
                    <a:pt x="8102" y="8956"/>
                    <a:pt x="7353" y="9640"/>
                  </a:cubicBezTo>
                  <a:cubicBezTo>
                    <a:pt x="6605" y="10345"/>
                    <a:pt x="5750" y="10687"/>
                    <a:pt x="4831" y="10687"/>
                  </a:cubicBezTo>
                  <a:cubicBezTo>
                    <a:pt x="4190" y="10687"/>
                    <a:pt x="3613" y="10516"/>
                    <a:pt x="3100" y="10174"/>
                  </a:cubicBezTo>
                  <a:cubicBezTo>
                    <a:pt x="2608" y="9832"/>
                    <a:pt x="2352" y="9362"/>
                    <a:pt x="2352" y="8785"/>
                  </a:cubicBezTo>
                  <a:cubicBezTo>
                    <a:pt x="2352" y="8144"/>
                    <a:pt x="2630" y="7588"/>
                    <a:pt x="3185" y="7118"/>
                  </a:cubicBezTo>
                  <a:cubicBezTo>
                    <a:pt x="3720" y="6647"/>
                    <a:pt x="4553" y="6412"/>
                    <a:pt x="5644" y="6412"/>
                  </a:cubicBezTo>
                  <a:close/>
                  <a:moveTo>
                    <a:pt x="5323" y="0"/>
                  </a:moveTo>
                  <a:cubicBezTo>
                    <a:pt x="3998" y="0"/>
                    <a:pt x="2908" y="321"/>
                    <a:pt x="2095" y="919"/>
                  </a:cubicBezTo>
                  <a:cubicBezTo>
                    <a:pt x="1283" y="1539"/>
                    <a:pt x="749" y="2202"/>
                    <a:pt x="471" y="2907"/>
                  </a:cubicBezTo>
                  <a:lnTo>
                    <a:pt x="2523" y="3783"/>
                  </a:lnTo>
                  <a:cubicBezTo>
                    <a:pt x="2715" y="3249"/>
                    <a:pt x="3079" y="2821"/>
                    <a:pt x="3592" y="2522"/>
                  </a:cubicBezTo>
                  <a:cubicBezTo>
                    <a:pt x="4126" y="2202"/>
                    <a:pt x="4724" y="2052"/>
                    <a:pt x="5366" y="2052"/>
                  </a:cubicBezTo>
                  <a:cubicBezTo>
                    <a:pt x="6242" y="2052"/>
                    <a:pt x="6990" y="2330"/>
                    <a:pt x="7589" y="2843"/>
                  </a:cubicBezTo>
                  <a:cubicBezTo>
                    <a:pt x="8187" y="3377"/>
                    <a:pt x="8486" y="4082"/>
                    <a:pt x="8486" y="4959"/>
                  </a:cubicBezTo>
                  <a:lnTo>
                    <a:pt x="8486" y="5301"/>
                  </a:lnTo>
                  <a:cubicBezTo>
                    <a:pt x="7653" y="4809"/>
                    <a:pt x="6563" y="4574"/>
                    <a:pt x="5237" y="4574"/>
                  </a:cubicBezTo>
                  <a:cubicBezTo>
                    <a:pt x="3763" y="4574"/>
                    <a:pt x="2523" y="4937"/>
                    <a:pt x="1518" y="5686"/>
                  </a:cubicBezTo>
                  <a:cubicBezTo>
                    <a:pt x="514" y="6412"/>
                    <a:pt x="1" y="7438"/>
                    <a:pt x="1" y="8742"/>
                  </a:cubicBezTo>
                  <a:cubicBezTo>
                    <a:pt x="1" y="9939"/>
                    <a:pt x="428" y="10901"/>
                    <a:pt x="1283" y="11627"/>
                  </a:cubicBezTo>
                  <a:cubicBezTo>
                    <a:pt x="2138" y="12354"/>
                    <a:pt x="3207" y="12739"/>
                    <a:pt x="4468" y="12739"/>
                  </a:cubicBezTo>
                  <a:cubicBezTo>
                    <a:pt x="6199" y="12739"/>
                    <a:pt x="7503" y="12055"/>
                    <a:pt x="8401" y="10687"/>
                  </a:cubicBezTo>
                  <a:lnTo>
                    <a:pt x="8486" y="10687"/>
                  </a:lnTo>
                  <a:lnTo>
                    <a:pt x="8486" y="12333"/>
                  </a:lnTo>
                  <a:lnTo>
                    <a:pt x="10624" y="12333"/>
                  </a:lnTo>
                  <a:lnTo>
                    <a:pt x="10624" y="5130"/>
                  </a:lnTo>
                  <a:cubicBezTo>
                    <a:pt x="10624" y="3505"/>
                    <a:pt x="10132" y="2244"/>
                    <a:pt x="9127" y="1347"/>
                  </a:cubicBezTo>
                  <a:cubicBezTo>
                    <a:pt x="8123" y="449"/>
                    <a:pt x="6840" y="0"/>
                    <a:pt x="5323"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54"/>
            <p:cNvSpPr/>
            <p:nvPr/>
          </p:nvSpPr>
          <p:spPr>
            <a:xfrm>
              <a:off x="5648425" y="2463400"/>
              <a:ext cx="194000" cy="394375"/>
            </a:xfrm>
            <a:custGeom>
              <a:avLst/>
              <a:gdLst/>
              <a:ahLst/>
              <a:cxnLst/>
              <a:rect l="l" t="t" r="r" b="b"/>
              <a:pathLst>
                <a:path w="7760" h="15775" extrusionOk="0">
                  <a:moveTo>
                    <a:pt x="2095" y="0"/>
                  </a:moveTo>
                  <a:lnTo>
                    <a:pt x="2095" y="3655"/>
                  </a:lnTo>
                  <a:lnTo>
                    <a:pt x="1" y="3655"/>
                  </a:lnTo>
                  <a:lnTo>
                    <a:pt x="1" y="5686"/>
                  </a:lnTo>
                  <a:lnTo>
                    <a:pt x="2095" y="5686"/>
                  </a:lnTo>
                  <a:lnTo>
                    <a:pt x="2095" y="11948"/>
                  </a:lnTo>
                  <a:cubicBezTo>
                    <a:pt x="2095" y="13167"/>
                    <a:pt x="2437" y="14128"/>
                    <a:pt x="3078" y="14791"/>
                  </a:cubicBezTo>
                  <a:cubicBezTo>
                    <a:pt x="3741" y="15454"/>
                    <a:pt x="4703" y="15774"/>
                    <a:pt x="5943" y="15774"/>
                  </a:cubicBezTo>
                  <a:cubicBezTo>
                    <a:pt x="6669" y="15774"/>
                    <a:pt x="7268" y="15667"/>
                    <a:pt x="7759" y="15475"/>
                  </a:cubicBezTo>
                  <a:lnTo>
                    <a:pt x="6968" y="13551"/>
                  </a:lnTo>
                  <a:cubicBezTo>
                    <a:pt x="6691" y="13680"/>
                    <a:pt x="6349" y="13744"/>
                    <a:pt x="5943" y="13744"/>
                  </a:cubicBezTo>
                  <a:cubicBezTo>
                    <a:pt x="4874" y="13744"/>
                    <a:pt x="4339" y="13081"/>
                    <a:pt x="4339" y="11777"/>
                  </a:cubicBezTo>
                  <a:lnTo>
                    <a:pt x="4339" y="5686"/>
                  </a:lnTo>
                  <a:lnTo>
                    <a:pt x="7268" y="5686"/>
                  </a:lnTo>
                  <a:lnTo>
                    <a:pt x="7268" y="3655"/>
                  </a:lnTo>
                  <a:lnTo>
                    <a:pt x="4339" y="3655"/>
                  </a:lnTo>
                  <a:lnTo>
                    <a:pt x="4339"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54"/>
            <p:cNvSpPr/>
            <p:nvPr/>
          </p:nvSpPr>
          <p:spPr>
            <a:xfrm>
              <a:off x="5861100" y="2412100"/>
              <a:ext cx="79100" cy="440850"/>
            </a:xfrm>
            <a:custGeom>
              <a:avLst/>
              <a:gdLst/>
              <a:ahLst/>
              <a:cxnLst/>
              <a:rect l="l" t="t" r="r" b="b"/>
              <a:pathLst>
                <a:path w="3164" h="17634" extrusionOk="0">
                  <a:moveTo>
                    <a:pt x="1582" y="0"/>
                  </a:moveTo>
                  <a:cubicBezTo>
                    <a:pt x="1155" y="0"/>
                    <a:pt x="770" y="150"/>
                    <a:pt x="471" y="471"/>
                  </a:cubicBezTo>
                  <a:cubicBezTo>
                    <a:pt x="150" y="770"/>
                    <a:pt x="0" y="1133"/>
                    <a:pt x="0" y="1582"/>
                  </a:cubicBezTo>
                  <a:cubicBezTo>
                    <a:pt x="0" y="2031"/>
                    <a:pt x="150" y="2394"/>
                    <a:pt x="471" y="2693"/>
                  </a:cubicBezTo>
                  <a:cubicBezTo>
                    <a:pt x="770" y="3014"/>
                    <a:pt x="1155" y="3164"/>
                    <a:pt x="1582" y="3164"/>
                  </a:cubicBezTo>
                  <a:cubicBezTo>
                    <a:pt x="2031" y="3164"/>
                    <a:pt x="2394" y="3014"/>
                    <a:pt x="2715" y="2693"/>
                  </a:cubicBezTo>
                  <a:cubicBezTo>
                    <a:pt x="3014" y="2394"/>
                    <a:pt x="3164" y="2031"/>
                    <a:pt x="3164" y="1582"/>
                  </a:cubicBezTo>
                  <a:cubicBezTo>
                    <a:pt x="3164" y="1133"/>
                    <a:pt x="3014" y="770"/>
                    <a:pt x="2715" y="471"/>
                  </a:cubicBezTo>
                  <a:cubicBezTo>
                    <a:pt x="2394" y="150"/>
                    <a:pt x="2031" y="0"/>
                    <a:pt x="1582" y="0"/>
                  </a:cubicBezTo>
                  <a:close/>
                  <a:moveTo>
                    <a:pt x="471" y="5707"/>
                  </a:moveTo>
                  <a:lnTo>
                    <a:pt x="471" y="17634"/>
                  </a:lnTo>
                  <a:lnTo>
                    <a:pt x="2715" y="17634"/>
                  </a:lnTo>
                  <a:lnTo>
                    <a:pt x="2715" y="5707"/>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54"/>
            <p:cNvSpPr/>
            <p:nvPr/>
          </p:nvSpPr>
          <p:spPr>
            <a:xfrm>
              <a:off x="5970650" y="2544625"/>
              <a:ext cx="306725" cy="318475"/>
            </a:xfrm>
            <a:custGeom>
              <a:avLst/>
              <a:gdLst/>
              <a:ahLst/>
              <a:cxnLst/>
              <a:rect l="l" t="t" r="r" b="b"/>
              <a:pathLst>
                <a:path w="12269" h="12739" extrusionOk="0">
                  <a:moveTo>
                    <a:pt x="6134" y="2052"/>
                  </a:moveTo>
                  <a:cubicBezTo>
                    <a:pt x="7182" y="2052"/>
                    <a:pt x="8101" y="2458"/>
                    <a:pt x="8870" y="3227"/>
                  </a:cubicBezTo>
                  <a:cubicBezTo>
                    <a:pt x="9640" y="4018"/>
                    <a:pt x="10025" y="5066"/>
                    <a:pt x="10025" y="6369"/>
                  </a:cubicBezTo>
                  <a:cubicBezTo>
                    <a:pt x="10025" y="7673"/>
                    <a:pt x="9640" y="8721"/>
                    <a:pt x="8870" y="9511"/>
                  </a:cubicBezTo>
                  <a:cubicBezTo>
                    <a:pt x="8101" y="10281"/>
                    <a:pt x="7182" y="10687"/>
                    <a:pt x="6134" y="10687"/>
                  </a:cubicBezTo>
                  <a:cubicBezTo>
                    <a:pt x="5087" y="10687"/>
                    <a:pt x="4168" y="10281"/>
                    <a:pt x="3399" y="9511"/>
                  </a:cubicBezTo>
                  <a:cubicBezTo>
                    <a:pt x="2629" y="8721"/>
                    <a:pt x="2244" y="7673"/>
                    <a:pt x="2244" y="6369"/>
                  </a:cubicBezTo>
                  <a:cubicBezTo>
                    <a:pt x="2244" y="5066"/>
                    <a:pt x="2629" y="4018"/>
                    <a:pt x="3399" y="3227"/>
                  </a:cubicBezTo>
                  <a:cubicBezTo>
                    <a:pt x="4168" y="2458"/>
                    <a:pt x="5087" y="2052"/>
                    <a:pt x="6134" y="2052"/>
                  </a:cubicBezTo>
                  <a:close/>
                  <a:moveTo>
                    <a:pt x="6134" y="0"/>
                  </a:moveTo>
                  <a:cubicBezTo>
                    <a:pt x="4339" y="0"/>
                    <a:pt x="2886" y="620"/>
                    <a:pt x="1731" y="1817"/>
                  </a:cubicBezTo>
                  <a:cubicBezTo>
                    <a:pt x="577" y="3035"/>
                    <a:pt x="0" y="4553"/>
                    <a:pt x="0" y="6369"/>
                  </a:cubicBezTo>
                  <a:cubicBezTo>
                    <a:pt x="0" y="8186"/>
                    <a:pt x="577" y="9704"/>
                    <a:pt x="1731" y="10922"/>
                  </a:cubicBezTo>
                  <a:cubicBezTo>
                    <a:pt x="2886" y="12119"/>
                    <a:pt x="4339" y="12739"/>
                    <a:pt x="6134" y="12739"/>
                  </a:cubicBezTo>
                  <a:cubicBezTo>
                    <a:pt x="7930" y="12739"/>
                    <a:pt x="9383" y="12119"/>
                    <a:pt x="10537" y="10922"/>
                  </a:cubicBezTo>
                  <a:cubicBezTo>
                    <a:pt x="11692" y="9704"/>
                    <a:pt x="12269" y="8186"/>
                    <a:pt x="12269" y="6369"/>
                  </a:cubicBezTo>
                  <a:cubicBezTo>
                    <a:pt x="12269" y="4553"/>
                    <a:pt x="11692" y="3035"/>
                    <a:pt x="10537" y="1817"/>
                  </a:cubicBezTo>
                  <a:cubicBezTo>
                    <a:pt x="9383" y="620"/>
                    <a:pt x="7930" y="0"/>
                    <a:pt x="6134"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54"/>
            <p:cNvSpPr/>
            <p:nvPr/>
          </p:nvSpPr>
          <p:spPr>
            <a:xfrm>
              <a:off x="6317975" y="2544625"/>
              <a:ext cx="264525" cy="308325"/>
            </a:xfrm>
            <a:custGeom>
              <a:avLst/>
              <a:gdLst/>
              <a:ahLst/>
              <a:cxnLst/>
              <a:rect l="l" t="t" r="r" b="b"/>
              <a:pathLst>
                <a:path w="10581" h="12333" extrusionOk="0">
                  <a:moveTo>
                    <a:pt x="6028" y="0"/>
                  </a:moveTo>
                  <a:cubicBezTo>
                    <a:pt x="5215" y="0"/>
                    <a:pt x="4467" y="214"/>
                    <a:pt x="3783" y="598"/>
                  </a:cubicBezTo>
                  <a:cubicBezTo>
                    <a:pt x="3078" y="1005"/>
                    <a:pt x="2565" y="1496"/>
                    <a:pt x="2245" y="2052"/>
                  </a:cubicBezTo>
                  <a:lnTo>
                    <a:pt x="2138" y="2052"/>
                  </a:lnTo>
                  <a:lnTo>
                    <a:pt x="2138" y="406"/>
                  </a:lnTo>
                  <a:lnTo>
                    <a:pt x="0" y="406"/>
                  </a:lnTo>
                  <a:lnTo>
                    <a:pt x="0" y="12333"/>
                  </a:lnTo>
                  <a:lnTo>
                    <a:pt x="2245" y="12333"/>
                  </a:lnTo>
                  <a:lnTo>
                    <a:pt x="2245" y="5728"/>
                  </a:lnTo>
                  <a:cubicBezTo>
                    <a:pt x="2245" y="4766"/>
                    <a:pt x="2544" y="3911"/>
                    <a:pt x="3121" y="3163"/>
                  </a:cubicBezTo>
                  <a:cubicBezTo>
                    <a:pt x="3698" y="2437"/>
                    <a:pt x="4467" y="2052"/>
                    <a:pt x="5386" y="2052"/>
                  </a:cubicBezTo>
                  <a:cubicBezTo>
                    <a:pt x="7353" y="2052"/>
                    <a:pt x="8336" y="3163"/>
                    <a:pt x="8336" y="5365"/>
                  </a:cubicBezTo>
                  <a:lnTo>
                    <a:pt x="8336" y="12333"/>
                  </a:lnTo>
                  <a:lnTo>
                    <a:pt x="10580" y="12333"/>
                  </a:lnTo>
                  <a:lnTo>
                    <a:pt x="10580" y="5023"/>
                  </a:lnTo>
                  <a:cubicBezTo>
                    <a:pt x="10580" y="3505"/>
                    <a:pt x="10196" y="2287"/>
                    <a:pt x="9405" y="1368"/>
                  </a:cubicBezTo>
                  <a:cubicBezTo>
                    <a:pt x="8635" y="470"/>
                    <a:pt x="7503" y="0"/>
                    <a:pt x="6028"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ody Slide - Basic Text - Green (2021)">
  <p:cSld name="TITLE_2_3_4">
    <p:spTree>
      <p:nvGrpSpPr>
        <p:cNvPr id="1" name="Shape 637"/>
        <p:cNvGrpSpPr/>
        <p:nvPr/>
      </p:nvGrpSpPr>
      <p:grpSpPr>
        <a:xfrm>
          <a:off x="0" y="0"/>
          <a:ext cx="0" cy="0"/>
          <a:chOff x="0" y="0"/>
          <a:chExt cx="0" cy="0"/>
        </a:xfrm>
      </p:grpSpPr>
      <p:sp>
        <p:nvSpPr>
          <p:cNvPr id="638" name="Google Shape;638;p55"/>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a:solidFill>
                  <a:srgbClr val="D9D9D9"/>
                </a:solidFill>
                <a:latin typeface="Roboto"/>
                <a:ea typeface="Roboto"/>
                <a:cs typeface="Roboto"/>
                <a:sym typeface="Roboto"/>
              </a:rPr>
              <a:t>Proprietary + Confidential</a:t>
            </a:r>
            <a:endParaRPr sz="600" b="0" i="0" u="none" strike="noStrike" cap="none">
              <a:solidFill>
                <a:srgbClr val="D9D9D9"/>
              </a:solidFill>
              <a:latin typeface="Roboto"/>
              <a:ea typeface="Roboto"/>
              <a:cs typeface="Roboto"/>
              <a:sym typeface="Roboto"/>
            </a:endParaRPr>
          </a:p>
        </p:txBody>
      </p:sp>
      <p:sp>
        <p:nvSpPr>
          <p:cNvPr id="639" name="Google Shape;639;p55"/>
          <p:cNvSpPr/>
          <p:nvPr/>
        </p:nvSpPr>
        <p:spPr>
          <a:xfrm>
            <a:off x="-22468" y="235365"/>
            <a:ext cx="57900" cy="4672800"/>
          </a:xfrm>
          <a:prstGeom prst="rect">
            <a:avLst/>
          </a:prstGeom>
          <a:solidFill>
            <a:srgbClr val="FABB05"/>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grpSp>
        <p:nvGrpSpPr>
          <p:cNvPr id="640" name="Google Shape;640;p55"/>
          <p:cNvGrpSpPr/>
          <p:nvPr/>
        </p:nvGrpSpPr>
        <p:grpSpPr>
          <a:xfrm>
            <a:off x="470223" y="294735"/>
            <a:ext cx="1549884" cy="179520"/>
            <a:chOff x="1078650" y="2368275"/>
            <a:chExt cx="5503850" cy="637500"/>
          </a:xfrm>
        </p:grpSpPr>
        <p:sp>
          <p:nvSpPr>
            <p:cNvPr id="641" name="Google Shape;641;p55"/>
            <p:cNvSpPr/>
            <p:nvPr/>
          </p:nvSpPr>
          <p:spPr>
            <a:xfrm>
              <a:off x="1078650" y="2368275"/>
              <a:ext cx="482000" cy="494300"/>
            </a:xfrm>
            <a:custGeom>
              <a:avLst/>
              <a:gdLst/>
              <a:ahLst/>
              <a:cxnLst/>
              <a:rect l="l" t="t" r="r" b="b"/>
              <a:pathLst>
                <a:path w="19280" h="19772" extrusionOk="0">
                  <a:moveTo>
                    <a:pt x="10025" y="1"/>
                  </a:moveTo>
                  <a:cubicBezTo>
                    <a:pt x="4574" y="1"/>
                    <a:pt x="0" y="4425"/>
                    <a:pt x="0" y="9897"/>
                  </a:cubicBezTo>
                  <a:cubicBezTo>
                    <a:pt x="0" y="15347"/>
                    <a:pt x="4574" y="19772"/>
                    <a:pt x="10025" y="19772"/>
                  </a:cubicBezTo>
                  <a:cubicBezTo>
                    <a:pt x="12974" y="19772"/>
                    <a:pt x="15197" y="18810"/>
                    <a:pt x="16929" y="17014"/>
                  </a:cubicBezTo>
                  <a:cubicBezTo>
                    <a:pt x="18724" y="15219"/>
                    <a:pt x="19280" y="12718"/>
                    <a:pt x="19280" y="10688"/>
                  </a:cubicBezTo>
                  <a:cubicBezTo>
                    <a:pt x="19280" y="10068"/>
                    <a:pt x="19216" y="9469"/>
                    <a:pt x="19130" y="8999"/>
                  </a:cubicBezTo>
                  <a:lnTo>
                    <a:pt x="10046" y="8999"/>
                  </a:lnTo>
                  <a:lnTo>
                    <a:pt x="10046" y="11692"/>
                  </a:lnTo>
                  <a:lnTo>
                    <a:pt x="16501" y="11692"/>
                  </a:lnTo>
                  <a:cubicBezTo>
                    <a:pt x="16309" y="13210"/>
                    <a:pt x="15796" y="14321"/>
                    <a:pt x="15026" y="15091"/>
                  </a:cubicBezTo>
                  <a:cubicBezTo>
                    <a:pt x="14086" y="16031"/>
                    <a:pt x="12611" y="17078"/>
                    <a:pt x="10025" y="17078"/>
                  </a:cubicBezTo>
                  <a:cubicBezTo>
                    <a:pt x="6049" y="17078"/>
                    <a:pt x="2929" y="13872"/>
                    <a:pt x="2929" y="9897"/>
                  </a:cubicBezTo>
                  <a:cubicBezTo>
                    <a:pt x="2929" y="5900"/>
                    <a:pt x="6049" y="2694"/>
                    <a:pt x="10025" y="2694"/>
                  </a:cubicBezTo>
                  <a:cubicBezTo>
                    <a:pt x="12184" y="2694"/>
                    <a:pt x="13744" y="3549"/>
                    <a:pt x="14898" y="4617"/>
                  </a:cubicBezTo>
                  <a:lnTo>
                    <a:pt x="16800" y="2715"/>
                  </a:lnTo>
                  <a:cubicBezTo>
                    <a:pt x="15197" y="1176"/>
                    <a:pt x="13039" y="1"/>
                    <a:pt x="10025"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55"/>
            <p:cNvSpPr/>
            <p:nvPr/>
          </p:nvSpPr>
          <p:spPr>
            <a:xfrm>
              <a:off x="1581475" y="2544075"/>
              <a:ext cx="319575" cy="318500"/>
            </a:xfrm>
            <a:custGeom>
              <a:avLst/>
              <a:gdLst/>
              <a:ahLst/>
              <a:cxnLst/>
              <a:rect l="l" t="t" r="r" b="b"/>
              <a:pathLst>
                <a:path w="12783" h="12740" extrusionOk="0">
                  <a:moveTo>
                    <a:pt x="6391" y="2523"/>
                  </a:moveTo>
                  <a:cubicBezTo>
                    <a:pt x="8336" y="2523"/>
                    <a:pt x="9982" y="4083"/>
                    <a:pt x="9982" y="6370"/>
                  </a:cubicBezTo>
                  <a:cubicBezTo>
                    <a:pt x="9982" y="8636"/>
                    <a:pt x="8336"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55"/>
            <p:cNvSpPr/>
            <p:nvPr/>
          </p:nvSpPr>
          <p:spPr>
            <a:xfrm>
              <a:off x="1927200" y="2544075"/>
              <a:ext cx="319575" cy="318500"/>
            </a:xfrm>
            <a:custGeom>
              <a:avLst/>
              <a:gdLst/>
              <a:ahLst/>
              <a:cxnLst/>
              <a:rect l="l" t="t" r="r" b="b"/>
              <a:pathLst>
                <a:path w="12783" h="12740" extrusionOk="0">
                  <a:moveTo>
                    <a:pt x="6391" y="2523"/>
                  </a:moveTo>
                  <a:cubicBezTo>
                    <a:pt x="8315" y="2523"/>
                    <a:pt x="9982" y="4083"/>
                    <a:pt x="9982" y="6370"/>
                  </a:cubicBezTo>
                  <a:cubicBezTo>
                    <a:pt x="9982" y="8636"/>
                    <a:pt x="8315"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FAB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55"/>
            <p:cNvSpPr/>
            <p:nvPr/>
          </p:nvSpPr>
          <p:spPr>
            <a:xfrm>
              <a:off x="2272400" y="2544075"/>
              <a:ext cx="304600" cy="461700"/>
            </a:xfrm>
            <a:custGeom>
              <a:avLst/>
              <a:gdLst/>
              <a:ahLst/>
              <a:cxnLst/>
              <a:rect l="l" t="t" r="r" b="b"/>
              <a:pathLst>
                <a:path w="12184" h="18468" extrusionOk="0">
                  <a:moveTo>
                    <a:pt x="6348" y="2523"/>
                  </a:moveTo>
                  <a:cubicBezTo>
                    <a:pt x="8250" y="2523"/>
                    <a:pt x="9747" y="4147"/>
                    <a:pt x="9747" y="6413"/>
                  </a:cubicBezTo>
                  <a:cubicBezTo>
                    <a:pt x="9747" y="8614"/>
                    <a:pt x="8250" y="10239"/>
                    <a:pt x="6348" y="10239"/>
                  </a:cubicBezTo>
                  <a:cubicBezTo>
                    <a:pt x="4425" y="10239"/>
                    <a:pt x="2800" y="8614"/>
                    <a:pt x="2800" y="6413"/>
                  </a:cubicBezTo>
                  <a:cubicBezTo>
                    <a:pt x="2800" y="4169"/>
                    <a:pt x="4425" y="2523"/>
                    <a:pt x="6348" y="2523"/>
                  </a:cubicBezTo>
                  <a:close/>
                  <a:moveTo>
                    <a:pt x="6092" y="1"/>
                  </a:moveTo>
                  <a:cubicBezTo>
                    <a:pt x="2907" y="1"/>
                    <a:pt x="0" y="2801"/>
                    <a:pt x="0" y="6413"/>
                  </a:cubicBezTo>
                  <a:cubicBezTo>
                    <a:pt x="0" y="9982"/>
                    <a:pt x="2907" y="12740"/>
                    <a:pt x="6092" y="12740"/>
                  </a:cubicBezTo>
                  <a:cubicBezTo>
                    <a:pt x="7631" y="12740"/>
                    <a:pt x="8828" y="12077"/>
                    <a:pt x="9447" y="11307"/>
                  </a:cubicBezTo>
                  <a:lnTo>
                    <a:pt x="9554" y="11307"/>
                  </a:lnTo>
                  <a:lnTo>
                    <a:pt x="9554" y="12227"/>
                  </a:lnTo>
                  <a:cubicBezTo>
                    <a:pt x="9554" y="14663"/>
                    <a:pt x="8250" y="15967"/>
                    <a:pt x="6156" y="15967"/>
                  </a:cubicBezTo>
                  <a:cubicBezTo>
                    <a:pt x="4446" y="15967"/>
                    <a:pt x="3377" y="14727"/>
                    <a:pt x="2950" y="13680"/>
                  </a:cubicBezTo>
                  <a:lnTo>
                    <a:pt x="513" y="14706"/>
                  </a:lnTo>
                  <a:cubicBezTo>
                    <a:pt x="1197" y="16395"/>
                    <a:pt x="3057" y="18468"/>
                    <a:pt x="6156" y="18468"/>
                  </a:cubicBezTo>
                  <a:cubicBezTo>
                    <a:pt x="9426" y="18468"/>
                    <a:pt x="12183" y="16544"/>
                    <a:pt x="12183" y="11842"/>
                  </a:cubicBezTo>
                  <a:lnTo>
                    <a:pt x="12183" y="428"/>
                  </a:lnTo>
                  <a:lnTo>
                    <a:pt x="9554" y="428"/>
                  </a:lnTo>
                  <a:lnTo>
                    <a:pt x="9554" y="1433"/>
                  </a:lnTo>
                  <a:lnTo>
                    <a:pt x="9447" y="1433"/>
                  </a:lnTo>
                  <a:cubicBezTo>
                    <a:pt x="8828" y="685"/>
                    <a:pt x="7631" y="1"/>
                    <a:pt x="6092"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55"/>
            <p:cNvSpPr/>
            <p:nvPr/>
          </p:nvSpPr>
          <p:spPr>
            <a:xfrm>
              <a:off x="2621325" y="2384850"/>
              <a:ext cx="70025" cy="468100"/>
            </a:xfrm>
            <a:custGeom>
              <a:avLst/>
              <a:gdLst/>
              <a:ahLst/>
              <a:cxnLst/>
              <a:rect l="l" t="t" r="r" b="b"/>
              <a:pathLst>
                <a:path w="2801" h="18724" extrusionOk="0">
                  <a:moveTo>
                    <a:pt x="0" y="0"/>
                  </a:moveTo>
                  <a:lnTo>
                    <a:pt x="0" y="18724"/>
                  </a:lnTo>
                  <a:lnTo>
                    <a:pt x="2800" y="18724"/>
                  </a:lnTo>
                  <a:lnTo>
                    <a:pt x="2800" y="0"/>
                  </a:lnTo>
                  <a:close/>
                </a:path>
              </a:pathLst>
            </a:cu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55"/>
            <p:cNvSpPr/>
            <p:nvPr/>
          </p:nvSpPr>
          <p:spPr>
            <a:xfrm>
              <a:off x="2721775" y="2544075"/>
              <a:ext cx="293925" cy="318500"/>
            </a:xfrm>
            <a:custGeom>
              <a:avLst/>
              <a:gdLst/>
              <a:ahLst/>
              <a:cxnLst/>
              <a:rect l="l" t="t" r="r" b="b"/>
              <a:pathLst>
                <a:path w="11757" h="12740" extrusionOk="0">
                  <a:moveTo>
                    <a:pt x="6114" y="2459"/>
                  </a:moveTo>
                  <a:cubicBezTo>
                    <a:pt x="7225" y="2459"/>
                    <a:pt x="8166" y="3014"/>
                    <a:pt x="8465" y="3827"/>
                  </a:cubicBezTo>
                  <a:lnTo>
                    <a:pt x="2779" y="6178"/>
                  </a:lnTo>
                  <a:cubicBezTo>
                    <a:pt x="2715" y="3720"/>
                    <a:pt x="4682" y="2459"/>
                    <a:pt x="6114" y="2459"/>
                  </a:cubicBezTo>
                  <a:close/>
                  <a:moveTo>
                    <a:pt x="6007" y="1"/>
                  </a:moveTo>
                  <a:cubicBezTo>
                    <a:pt x="2737" y="1"/>
                    <a:pt x="1" y="2587"/>
                    <a:pt x="1" y="6370"/>
                  </a:cubicBezTo>
                  <a:cubicBezTo>
                    <a:pt x="1" y="9940"/>
                    <a:pt x="2715" y="12740"/>
                    <a:pt x="6327" y="12740"/>
                  </a:cubicBezTo>
                  <a:cubicBezTo>
                    <a:pt x="9256" y="12740"/>
                    <a:pt x="10944" y="10966"/>
                    <a:pt x="11628" y="9918"/>
                  </a:cubicBezTo>
                  <a:lnTo>
                    <a:pt x="9469" y="8486"/>
                  </a:lnTo>
                  <a:cubicBezTo>
                    <a:pt x="8743" y="9533"/>
                    <a:pt x="7759" y="10239"/>
                    <a:pt x="6327" y="10239"/>
                  </a:cubicBezTo>
                  <a:cubicBezTo>
                    <a:pt x="4895" y="10239"/>
                    <a:pt x="3891" y="9576"/>
                    <a:pt x="3228" y="8315"/>
                  </a:cubicBezTo>
                  <a:lnTo>
                    <a:pt x="11756" y="4788"/>
                  </a:lnTo>
                  <a:lnTo>
                    <a:pt x="11457" y="4062"/>
                  </a:lnTo>
                  <a:cubicBezTo>
                    <a:pt x="10944" y="2630"/>
                    <a:pt x="9320" y="1"/>
                    <a:pt x="6007"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55"/>
            <p:cNvSpPr/>
            <p:nvPr/>
          </p:nvSpPr>
          <p:spPr>
            <a:xfrm>
              <a:off x="3193625" y="2414225"/>
              <a:ext cx="206800" cy="438725"/>
            </a:xfrm>
            <a:custGeom>
              <a:avLst/>
              <a:gdLst/>
              <a:ahLst/>
              <a:cxnLst/>
              <a:rect l="l" t="t" r="r" b="b"/>
              <a:pathLst>
                <a:path w="8272" h="17549" extrusionOk="0">
                  <a:moveTo>
                    <a:pt x="6476" y="1"/>
                  </a:moveTo>
                  <a:cubicBezTo>
                    <a:pt x="5215" y="1"/>
                    <a:pt x="4189" y="386"/>
                    <a:pt x="3398" y="1112"/>
                  </a:cubicBezTo>
                  <a:cubicBezTo>
                    <a:pt x="2629" y="1839"/>
                    <a:pt x="2244" y="2822"/>
                    <a:pt x="2244" y="4040"/>
                  </a:cubicBezTo>
                  <a:lnTo>
                    <a:pt x="2244" y="5622"/>
                  </a:lnTo>
                  <a:lnTo>
                    <a:pt x="0" y="5622"/>
                  </a:lnTo>
                  <a:lnTo>
                    <a:pt x="0" y="7653"/>
                  </a:lnTo>
                  <a:lnTo>
                    <a:pt x="2244" y="7653"/>
                  </a:lnTo>
                  <a:lnTo>
                    <a:pt x="2244" y="17549"/>
                  </a:lnTo>
                  <a:lnTo>
                    <a:pt x="4467" y="17549"/>
                  </a:lnTo>
                  <a:lnTo>
                    <a:pt x="4467" y="7653"/>
                  </a:lnTo>
                  <a:lnTo>
                    <a:pt x="7588" y="7653"/>
                  </a:lnTo>
                  <a:lnTo>
                    <a:pt x="7588" y="5622"/>
                  </a:lnTo>
                  <a:lnTo>
                    <a:pt x="4467" y="5622"/>
                  </a:lnTo>
                  <a:lnTo>
                    <a:pt x="4467" y="4105"/>
                  </a:lnTo>
                  <a:cubicBezTo>
                    <a:pt x="4467" y="3442"/>
                    <a:pt x="4660" y="2929"/>
                    <a:pt x="5044" y="2587"/>
                  </a:cubicBezTo>
                  <a:cubicBezTo>
                    <a:pt x="5408" y="2224"/>
                    <a:pt x="5899" y="2053"/>
                    <a:pt x="6476" y="2053"/>
                  </a:cubicBezTo>
                  <a:cubicBezTo>
                    <a:pt x="6904" y="2053"/>
                    <a:pt x="7246" y="2117"/>
                    <a:pt x="7502" y="2245"/>
                  </a:cubicBezTo>
                  <a:lnTo>
                    <a:pt x="8272" y="321"/>
                  </a:lnTo>
                  <a:cubicBezTo>
                    <a:pt x="7780" y="108"/>
                    <a:pt x="7182" y="1"/>
                    <a:pt x="647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55"/>
            <p:cNvSpPr/>
            <p:nvPr/>
          </p:nvSpPr>
          <p:spPr>
            <a:xfrm>
              <a:off x="3397200" y="2544625"/>
              <a:ext cx="307275" cy="318475"/>
            </a:xfrm>
            <a:custGeom>
              <a:avLst/>
              <a:gdLst/>
              <a:ahLst/>
              <a:cxnLst/>
              <a:rect l="l" t="t" r="r" b="b"/>
              <a:pathLst>
                <a:path w="12291" h="12739" extrusionOk="0">
                  <a:moveTo>
                    <a:pt x="6156" y="2052"/>
                  </a:moveTo>
                  <a:cubicBezTo>
                    <a:pt x="7204" y="2052"/>
                    <a:pt x="8123" y="2458"/>
                    <a:pt x="8892" y="3227"/>
                  </a:cubicBezTo>
                  <a:cubicBezTo>
                    <a:pt x="9662" y="4018"/>
                    <a:pt x="10046" y="5066"/>
                    <a:pt x="10046" y="6369"/>
                  </a:cubicBezTo>
                  <a:cubicBezTo>
                    <a:pt x="10046" y="7673"/>
                    <a:pt x="9662" y="8721"/>
                    <a:pt x="8892" y="9511"/>
                  </a:cubicBezTo>
                  <a:cubicBezTo>
                    <a:pt x="8123" y="10281"/>
                    <a:pt x="7204" y="10687"/>
                    <a:pt x="6156" y="10687"/>
                  </a:cubicBezTo>
                  <a:cubicBezTo>
                    <a:pt x="5088" y="10687"/>
                    <a:pt x="4168" y="10281"/>
                    <a:pt x="3399" y="9511"/>
                  </a:cubicBezTo>
                  <a:cubicBezTo>
                    <a:pt x="2630" y="8721"/>
                    <a:pt x="2245" y="7673"/>
                    <a:pt x="2245" y="6369"/>
                  </a:cubicBezTo>
                  <a:cubicBezTo>
                    <a:pt x="2245" y="5066"/>
                    <a:pt x="2630" y="4018"/>
                    <a:pt x="3399" y="3227"/>
                  </a:cubicBezTo>
                  <a:cubicBezTo>
                    <a:pt x="4168" y="2458"/>
                    <a:pt x="5088" y="2052"/>
                    <a:pt x="6156" y="2052"/>
                  </a:cubicBezTo>
                  <a:close/>
                  <a:moveTo>
                    <a:pt x="6156" y="0"/>
                  </a:moveTo>
                  <a:cubicBezTo>
                    <a:pt x="4361" y="0"/>
                    <a:pt x="2886" y="620"/>
                    <a:pt x="1732" y="1817"/>
                  </a:cubicBezTo>
                  <a:cubicBezTo>
                    <a:pt x="578" y="3035"/>
                    <a:pt x="1" y="4553"/>
                    <a:pt x="1" y="6369"/>
                  </a:cubicBezTo>
                  <a:cubicBezTo>
                    <a:pt x="1" y="8186"/>
                    <a:pt x="578" y="9704"/>
                    <a:pt x="1732" y="10922"/>
                  </a:cubicBezTo>
                  <a:cubicBezTo>
                    <a:pt x="2886" y="12119"/>
                    <a:pt x="4361" y="12739"/>
                    <a:pt x="6156" y="12739"/>
                  </a:cubicBezTo>
                  <a:cubicBezTo>
                    <a:pt x="7930" y="12739"/>
                    <a:pt x="9405" y="12119"/>
                    <a:pt x="10559" y="10922"/>
                  </a:cubicBezTo>
                  <a:cubicBezTo>
                    <a:pt x="11714" y="9704"/>
                    <a:pt x="12291" y="8186"/>
                    <a:pt x="12291" y="6369"/>
                  </a:cubicBezTo>
                  <a:cubicBezTo>
                    <a:pt x="12291" y="4553"/>
                    <a:pt x="11714" y="3035"/>
                    <a:pt x="10559" y="1817"/>
                  </a:cubicBezTo>
                  <a:cubicBezTo>
                    <a:pt x="9405" y="620"/>
                    <a:pt x="7930" y="0"/>
                    <a:pt x="6156"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55"/>
            <p:cNvSpPr/>
            <p:nvPr/>
          </p:nvSpPr>
          <p:spPr>
            <a:xfrm>
              <a:off x="3745075" y="2547275"/>
              <a:ext cx="184375" cy="305675"/>
            </a:xfrm>
            <a:custGeom>
              <a:avLst/>
              <a:gdLst/>
              <a:ahLst/>
              <a:cxnLst/>
              <a:rect l="l" t="t" r="r" b="b"/>
              <a:pathLst>
                <a:path w="7375" h="12227" extrusionOk="0">
                  <a:moveTo>
                    <a:pt x="5686" y="1"/>
                  </a:moveTo>
                  <a:cubicBezTo>
                    <a:pt x="5023" y="1"/>
                    <a:pt x="4339" y="215"/>
                    <a:pt x="3634" y="642"/>
                  </a:cubicBezTo>
                  <a:cubicBezTo>
                    <a:pt x="2928" y="1048"/>
                    <a:pt x="2458" y="1604"/>
                    <a:pt x="2223" y="2245"/>
                  </a:cubicBezTo>
                  <a:lnTo>
                    <a:pt x="2137" y="2245"/>
                  </a:lnTo>
                  <a:lnTo>
                    <a:pt x="2137" y="300"/>
                  </a:lnTo>
                  <a:lnTo>
                    <a:pt x="0" y="300"/>
                  </a:lnTo>
                  <a:lnTo>
                    <a:pt x="0" y="12227"/>
                  </a:lnTo>
                  <a:lnTo>
                    <a:pt x="2223" y="12227"/>
                  </a:lnTo>
                  <a:lnTo>
                    <a:pt x="2223" y="5708"/>
                  </a:lnTo>
                  <a:cubicBezTo>
                    <a:pt x="2223" y="4660"/>
                    <a:pt x="2544" y="3827"/>
                    <a:pt x="3163" y="3186"/>
                  </a:cubicBezTo>
                  <a:cubicBezTo>
                    <a:pt x="3805" y="2544"/>
                    <a:pt x="4510" y="2224"/>
                    <a:pt x="5322" y="2224"/>
                  </a:cubicBezTo>
                  <a:cubicBezTo>
                    <a:pt x="5835" y="2224"/>
                    <a:pt x="6220" y="2267"/>
                    <a:pt x="6519" y="2395"/>
                  </a:cubicBezTo>
                  <a:lnTo>
                    <a:pt x="7374" y="300"/>
                  </a:lnTo>
                  <a:cubicBezTo>
                    <a:pt x="6925" y="108"/>
                    <a:pt x="6348" y="1"/>
                    <a:pt x="568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55"/>
            <p:cNvSpPr/>
            <p:nvPr/>
          </p:nvSpPr>
          <p:spPr>
            <a:xfrm>
              <a:off x="4109500" y="2416900"/>
              <a:ext cx="254900" cy="436050"/>
            </a:xfrm>
            <a:custGeom>
              <a:avLst/>
              <a:gdLst/>
              <a:ahLst/>
              <a:cxnLst/>
              <a:rect l="l" t="t" r="r" b="b"/>
              <a:pathLst>
                <a:path w="10196" h="17442" extrusionOk="0">
                  <a:moveTo>
                    <a:pt x="0" y="1"/>
                  </a:moveTo>
                  <a:lnTo>
                    <a:pt x="0" y="17442"/>
                  </a:lnTo>
                  <a:lnTo>
                    <a:pt x="10196" y="17442"/>
                  </a:lnTo>
                  <a:lnTo>
                    <a:pt x="10196" y="15304"/>
                  </a:lnTo>
                  <a:lnTo>
                    <a:pt x="2244" y="15304"/>
                  </a:lnTo>
                  <a:lnTo>
                    <a:pt x="2244" y="9769"/>
                  </a:lnTo>
                  <a:lnTo>
                    <a:pt x="9426" y="9769"/>
                  </a:lnTo>
                  <a:lnTo>
                    <a:pt x="9426" y="7674"/>
                  </a:lnTo>
                  <a:lnTo>
                    <a:pt x="2244" y="7674"/>
                  </a:lnTo>
                  <a:lnTo>
                    <a:pt x="2244" y="2138"/>
                  </a:lnTo>
                  <a:lnTo>
                    <a:pt x="10196" y="2138"/>
                  </a:lnTo>
                  <a:lnTo>
                    <a:pt x="10196"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55"/>
            <p:cNvSpPr/>
            <p:nvPr/>
          </p:nvSpPr>
          <p:spPr>
            <a:xfrm>
              <a:off x="4388425" y="2416900"/>
              <a:ext cx="299800" cy="446200"/>
            </a:xfrm>
            <a:custGeom>
              <a:avLst/>
              <a:gdLst/>
              <a:ahLst/>
              <a:cxnLst/>
              <a:rect l="l" t="t" r="r" b="b"/>
              <a:pathLst>
                <a:path w="11992" h="17848" extrusionOk="0">
                  <a:moveTo>
                    <a:pt x="6049" y="7161"/>
                  </a:moveTo>
                  <a:cubicBezTo>
                    <a:pt x="7097" y="7161"/>
                    <a:pt x="7994" y="7546"/>
                    <a:pt x="8742" y="8336"/>
                  </a:cubicBezTo>
                  <a:cubicBezTo>
                    <a:pt x="9469" y="9106"/>
                    <a:pt x="9854" y="10153"/>
                    <a:pt x="9854" y="11478"/>
                  </a:cubicBezTo>
                  <a:cubicBezTo>
                    <a:pt x="9854" y="12804"/>
                    <a:pt x="9469" y="13851"/>
                    <a:pt x="8742" y="14620"/>
                  </a:cubicBezTo>
                  <a:cubicBezTo>
                    <a:pt x="7994" y="15411"/>
                    <a:pt x="7097" y="15796"/>
                    <a:pt x="6049" y="15796"/>
                  </a:cubicBezTo>
                  <a:cubicBezTo>
                    <a:pt x="5002" y="15796"/>
                    <a:pt x="4104" y="15390"/>
                    <a:pt x="3356" y="14620"/>
                  </a:cubicBezTo>
                  <a:cubicBezTo>
                    <a:pt x="2608" y="13830"/>
                    <a:pt x="2245" y="12782"/>
                    <a:pt x="2245" y="11478"/>
                  </a:cubicBezTo>
                  <a:cubicBezTo>
                    <a:pt x="2245" y="10175"/>
                    <a:pt x="2608" y="9127"/>
                    <a:pt x="3356" y="8358"/>
                  </a:cubicBezTo>
                  <a:cubicBezTo>
                    <a:pt x="4104" y="7567"/>
                    <a:pt x="5002" y="7161"/>
                    <a:pt x="6049" y="7161"/>
                  </a:cubicBezTo>
                  <a:close/>
                  <a:moveTo>
                    <a:pt x="9747" y="1"/>
                  </a:moveTo>
                  <a:lnTo>
                    <a:pt x="9747" y="5515"/>
                  </a:lnTo>
                  <a:lnTo>
                    <a:pt x="9854" y="7161"/>
                  </a:lnTo>
                  <a:lnTo>
                    <a:pt x="9747" y="7161"/>
                  </a:lnTo>
                  <a:cubicBezTo>
                    <a:pt x="9384" y="6584"/>
                    <a:pt x="8849" y="6092"/>
                    <a:pt x="8123" y="5707"/>
                  </a:cubicBezTo>
                  <a:cubicBezTo>
                    <a:pt x="7396" y="5323"/>
                    <a:pt x="6584" y="5109"/>
                    <a:pt x="5686" y="5109"/>
                  </a:cubicBezTo>
                  <a:cubicBezTo>
                    <a:pt x="4126" y="5109"/>
                    <a:pt x="2800" y="5729"/>
                    <a:pt x="1689" y="6947"/>
                  </a:cubicBezTo>
                  <a:cubicBezTo>
                    <a:pt x="556" y="8166"/>
                    <a:pt x="0" y="9683"/>
                    <a:pt x="0" y="11478"/>
                  </a:cubicBezTo>
                  <a:cubicBezTo>
                    <a:pt x="0" y="13274"/>
                    <a:pt x="556" y="14791"/>
                    <a:pt x="1689" y="16010"/>
                  </a:cubicBezTo>
                  <a:cubicBezTo>
                    <a:pt x="2800" y="17228"/>
                    <a:pt x="4126" y="17848"/>
                    <a:pt x="5686" y="17848"/>
                  </a:cubicBezTo>
                  <a:cubicBezTo>
                    <a:pt x="6584" y="17848"/>
                    <a:pt x="7396" y="17634"/>
                    <a:pt x="8123" y="17249"/>
                  </a:cubicBezTo>
                  <a:cubicBezTo>
                    <a:pt x="8849" y="16865"/>
                    <a:pt x="9384" y="16373"/>
                    <a:pt x="9747" y="15796"/>
                  </a:cubicBezTo>
                  <a:lnTo>
                    <a:pt x="9854" y="15796"/>
                  </a:lnTo>
                  <a:lnTo>
                    <a:pt x="9854" y="17442"/>
                  </a:lnTo>
                  <a:lnTo>
                    <a:pt x="11991" y="17442"/>
                  </a:lnTo>
                  <a:lnTo>
                    <a:pt x="11991"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55"/>
            <p:cNvSpPr/>
            <p:nvPr/>
          </p:nvSpPr>
          <p:spPr>
            <a:xfrm>
              <a:off x="4743225" y="2554775"/>
              <a:ext cx="264525" cy="308325"/>
            </a:xfrm>
            <a:custGeom>
              <a:avLst/>
              <a:gdLst/>
              <a:ahLst/>
              <a:cxnLst/>
              <a:rect l="l" t="t" r="r" b="b"/>
              <a:pathLst>
                <a:path w="10581" h="12333" extrusionOk="0">
                  <a:moveTo>
                    <a:pt x="1" y="0"/>
                  </a:moveTo>
                  <a:lnTo>
                    <a:pt x="1" y="7310"/>
                  </a:lnTo>
                  <a:cubicBezTo>
                    <a:pt x="1" y="8828"/>
                    <a:pt x="386" y="10046"/>
                    <a:pt x="1155" y="10965"/>
                  </a:cubicBezTo>
                  <a:cubicBezTo>
                    <a:pt x="1924" y="11863"/>
                    <a:pt x="3057" y="12333"/>
                    <a:pt x="4554" y="12333"/>
                  </a:cubicBezTo>
                  <a:cubicBezTo>
                    <a:pt x="5344" y="12333"/>
                    <a:pt x="6071" y="12119"/>
                    <a:pt x="6776" y="11734"/>
                  </a:cubicBezTo>
                  <a:cubicBezTo>
                    <a:pt x="7482" y="11328"/>
                    <a:pt x="7995" y="10837"/>
                    <a:pt x="8337" y="10281"/>
                  </a:cubicBezTo>
                  <a:lnTo>
                    <a:pt x="8422" y="10281"/>
                  </a:lnTo>
                  <a:lnTo>
                    <a:pt x="8422" y="11927"/>
                  </a:lnTo>
                  <a:lnTo>
                    <a:pt x="10581" y="11927"/>
                  </a:lnTo>
                  <a:lnTo>
                    <a:pt x="10581" y="0"/>
                  </a:lnTo>
                  <a:lnTo>
                    <a:pt x="8337" y="0"/>
                  </a:lnTo>
                  <a:lnTo>
                    <a:pt x="8337" y="6583"/>
                  </a:lnTo>
                  <a:cubicBezTo>
                    <a:pt x="8337" y="7545"/>
                    <a:pt x="8037" y="8400"/>
                    <a:pt x="7460" y="9148"/>
                  </a:cubicBezTo>
                  <a:cubicBezTo>
                    <a:pt x="6862" y="9896"/>
                    <a:pt x="6114" y="10281"/>
                    <a:pt x="5195" y="10281"/>
                  </a:cubicBezTo>
                  <a:cubicBezTo>
                    <a:pt x="3228" y="10281"/>
                    <a:pt x="2245" y="9170"/>
                    <a:pt x="2245" y="6947"/>
                  </a:cubicBezTo>
                  <a:lnTo>
                    <a:pt x="2245"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55"/>
            <p:cNvSpPr/>
            <p:nvPr/>
          </p:nvSpPr>
          <p:spPr>
            <a:xfrm>
              <a:off x="5048350" y="2544625"/>
              <a:ext cx="286425" cy="318475"/>
            </a:xfrm>
            <a:custGeom>
              <a:avLst/>
              <a:gdLst/>
              <a:ahLst/>
              <a:cxnLst/>
              <a:rect l="l" t="t" r="r" b="b"/>
              <a:pathLst>
                <a:path w="11457" h="12739" extrusionOk="0">
                  <a:moveTo>
                    <a:pt x="6135" y="0"/>
                  </a:moveTo>
                  <a:cubicBezTo>
                    <a:pt x="4361" y="0"/>
                    <a:pt x="2886" y="620"/>
                    <a:pt x="1732" y="1817"/>
                  </a:cubicBezTo>
                  <a:cubicBezTo>
                    <a:pt x="578" y="3035"/>
                    <a:pt x="0" y="4553"/>
                    <a:pt x="0" y="6369"/>
                  </a:cubicBezTo>
                  <a:cubicBezTo>
                    <a:pt x="0" y="8186"/>
                    <a:pt x="578" y="9704"/>
                    <a:pt x="1732" y="10922"/>
                  </a:cubicBezTo>
                  <a:cubicBezTo>
                    <a:pt x="2886" y="12119"/>
                    <a:pt x="4361" y="12739"/>
                    <a:pt x="6135" y="12739"/>
                  </a:cubicBezTo>
                  <a:cubicBezTo>
                    <a:pt x="7481" y="12739"/>
                    <a:pt x="8593" y="12397"/>
                    <a:pt x="9491" y="11734"/>
                  </a:cubicBezTo>
                  <a:cubicBezTo>
                    <a:pt x="10388" y="11093"/>
                    <a:pt x="11051" y="10260"/>
                    <a:pt x="11457" y="9298"/>
                  </a:cubicBezTo>
                  <a:lnTo>
                    <a:pt x="9448" y="8443"/>
                  </a:lnTo>
                  <a:cubicBezTo>
                    <a:pt x="8828" y="9939"/>
                    <a:pt x="7674" y="10687"/>
                    <a:pt x="5985" y="10687"/>
                  </a:cubicBezTo>
                  <a:cubicBezTo>
                    <a:pt x="5002" y="10687"/>
                    <a:pt x="4126" y="10281"/>
                    <a:pt x="3378" y="9469"/>
                  </a:cubicBezTo>
                  <a:cubicBezTo>
                    <a:pt x="2629" y="8656"/>
                    <a:pt x="2245" y="7631"/>
                    <a:pt x="2245" y="6369"/>
                  </a:cubicBezTo>
                  <a:cubicBezTo>
                    <a:pt x="2245" y="5108"/>
                    <a:pt x="2629" y="4082"/>
                    <a:pt x="3378" y="3270"/>
                  </a:cubicBezTo>
                  <a:cubicBezTo>
                    <a:pt x="4126" y="2458"/>
                    <a:pt x="5002" y="2052"/>
                    <a:pt x="5985" y="2052"/>
                  </a:cubicBezTo>
                  <a:cubicBezTo>
                    <a:pt x="7610" y="2052"/>
                    <a:pt x="8721" y="2800"/>
                    <a:pt x="9341" y="4296"/>
                  </a:cubicBezTo>
                  <a:lnTo>
                    <a:pt x="11371" y="3441"/>
                  </a:lnTo>
                  <a:cubicBezTo>
                    <a:pt x="10965" y="2458"/>
                    <a:pt x="10324" y="1624"/>
                    <a:pt x="9448" y="983"/>
                  </a:cubicBezTo>
                  <a:cubicBezTo>
                    <a:pt x="8571" y="342"/>
                    <a:pt x="7481" y="0"/>
                    <a:pt x="6135"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55"/>
            <p:cNvSpPr/>
            <p:nvPr/>
          </p:nvSpPr>
          <p:spPr>
            <a:xfrm>
              <a:off x="5358800" y="2544625"/>
              <a:ext cx="265600" cy="318475"/>
            </a:xfrm>
            <a:custGeom>
              <a:avLst/>
              <a:gdLst/>
              <a:ahLst/>
              <a:cxnLst/>
              <a:rect l="l" t="t" r="r" b="b"/>
              <a:pathLst>
                <a:path w="10624" h="12739" extrusionOk="0">
                  <a:moveTo>
                    <a:pt x="5644" y="6412"/>
                  </a:moveTo>
                  <a:cubicBezTo>
                    <a:pt x="6905" y="6412"/>
                    <a:pt x="7845" y="6669"/>
                    <a:pt x="8486" y="7203"/>
                  </a:cubicBezTo>
                  <a:cubicBezTo>
                    <a:pt x="8486" y="8144"/>
                    <a:pt x="8102" y="8956"/>
                    <a:pt x="7353" y="9640"/>
                  </a:cubicBezTo>
                  <a:cubicBezTo>
                    <a:pt x="6605" y="10345"/>
                    <a:pt x="5750" y="10687"/>
                    <a:pt x="4831" y="10687"/>
                  </a:cubicBezTo>
                  <a:cubicBezTo>
                    <a:pt x="4190" y="10687"/>
                    <a:pt x="3613" y="10516"/>
                    <a:pt x="3100" y="10174"/>
                  </a:cubicBezTo>
                  <a:cubicBezTo>
                    <a:pt x="2608" y="9832"/>
                    <a:pt x="2352" y="9362"/>
                    <a:pt x="2352" y="8785"/>
                  </a:cubicBezTo>
                  <a:cubicBezTo>
                    <a:pt x="2352" y="8144"/>
                    <a:pt x="2630" y="7588"/>
                    <a:pt x="3185" y="7118"/>
                  </a:cubicBezTo>
                  <a:cubicBezTo>
                    <a:pt x="3720" y="6647"/>
                    <a:pt x="4553" y="6412"/>
                    <a:pt x="5644" y="6412"/>
                  </a:cubicBezTo>
                  <a:close/>
                  <a:moveTo>
                    <a:pt x="5323" y="0"/>
                  </a:moveTo>
                  <a:cubicBezTo>
                    <a:pt x="3998" y="0"/>
                    <a:pt x="2908" y="321"/>
                    <a:pt x="2095" y="919"/>
                  </a:cubicBezTo>
                  <a:cubicBezTo>
                    <a:pt x="1283" y="1539"/>
                    <a:pt x="749" y="2202"/>
                    <a:pt x="471" y="2907"/>
                  </a:cubicBezTo>
                  <a:lnTo>
                    <a:pt x="2523" y="3783"/>
                  </a:lnTo>
                  <a:cubicBezTo>
                    <a:pt x="2715" y="3249"/>
                    <a:pt x="3079" y="2821"/>
                    <a:pt x="3592" y="2522"/>
                  </a:cubicBezTo>
                  <a:cubicBezTo>
                    <a:pt x="4126" y="2202"/>
                    <a:pt x="4724" y="2052"/>
                    <a:pt x="5366" y="2052"/>
                  </a:cubicBezTo>
                  <a:cubicBezTo>
                    <a:pt x="6242" y="2052"/>
                    <a:pt x="6990" y="2330"/>
                    <a:pt x="7589" y="2843"/>
                  </a:cubicBezTo>
                  <a:cubicBezTo>
                    <a:pt x="8187" y="3377"/>
                    <a:pt x="8486" y="4082"/>
                    <a:pt x="8486" y="4959"/>
                  </a:cubicBezTo>
                  <a:lnTo>
                    <a:pt x="8486" y="5301"/>
                  </a:lnTo>
                  <a:cubicBezTo>
                    <a:pt x="7653" y="4809"/>
                    <a:pt x="6563" y="4574"/>
                    <a:pt x="5237" y="4574"/>
                  </a:cubicBezTo>
                  <a:cubicBezTo>
                    <a:pt x="3763" y="4574"/>
                    <a:pt x="2523" y="4937"/>
                    <a:pt x="1518" y="5686"/>
                  </a:cubicBezTo>
                  <a:cubicBezTo>
                    <a:pt x="514" y="6412"/>
                    <a:pt x="1" y="7438"/>
                    <a:pt x="1" y="8742"/>
                  </a:cubicBezTo>
                  <a:cubicBezTo>
                    <a:pt x="1" y="9939"/>
                    <a:pt x="428" y="10901"/>
                    <a:pt x="1283" y="11627"/>
                  </a:cubicBezTo>
                  <a:cubicBezTo>
                    <a:pt x="2138" y="12354"/>
                    <a:pt x="3207" y="12739"/>
                    <a:pt x="4468" y="12739"/>
                  </a:cubicBezTo>
                  <a:cubicBezTo>
                    <a:pt x="6199" y="12739"/>
                    <a:pt x="7503" y="12055"/>
                    <a:pt x="8401" y="10687"/>
                  </a:cubicBezTo>
                  <a:lnTo>
                    <a:pt x="8486" y="10687"/>
                  </a:lnTo>
                  <a:lnTo>
                    <a:pt x="8486" y="12333"/>
                  </a:lnTo>
                  <a:lnTo>
                    <a:pt x="10624" y="12333"/>
                  </a:lnTo>
                  <a:lnTo>
                    <a:pt x="10624" y="5130"/>
                  </a:lnTo>
                  <a:cubicBezTo>
                    <a:pt x="10624" y="3505"/>
                    <a:pt x="10132" y="2244"/>
                    <a:pt x="9127" y="1347"/>
                  </a:cubicBezTo>
                  <a:cubicBezTo>
                    <a:pt x="8123" y="449"/>
                    <a:pt x="6840" y="0"/>
                    <a:pt x="5323"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55"/>
            <p:cNvSpPr/>
            <p:nvPr/>
          </p:nvSpPr>
          <p:spPr>
            <a:xfrm>
              <a:off x="5648425" y="2463400"/>
              <a:ext cx="194000" cy="394375"/>
            </a:xfrm>
            <a:custGeom>
              <a:avLst/>
              <a:gdLst/>
              <a:ahLst/>
              <a:cxnLst/>
              <a:rect l="l" t="t" r="r" b="b"/>
              <a:pathLst>
                <a:path w="7760" h="15775" extrusionOk="0">
                  <a:moveTo>
                    <a:pt x="2095" y="0"/>
                  </a:moveTo>
                  <a:lnTo>
                    <a:pt x="2095" y="3655"/>
                  </a:lnTo>
                  <a:lnTo>
                    <a:pt x="1" y="3655"/>
                  </a:lnTo>
                  <a:lnTo>
                    <a:pt x="1" y="5686"/>
                  </a:lnTo>
                  <a:lnTo>
                    <a:pt x="2095" y="5686"/>
                  </a:lnTo>
                  <a:lnTo>
                    <a:pt x="2095" y="11948"/>
                  </a:lnTo>
                  <a:cubicBezTo>
                    <a:pt x="2095" y="13167"/>
                    <a:pt x="2437" y="14128"/>
                    <a:pt x="3078" y="14791"/>
                  </a:cubicBezTo>
                  <a:cubicBezTo>
                    <a:pt x="3741" y="15454"/>
                    <a:pt x="4703" y="15774"/>
                    <a:pt x="5943" y="15774"/>
                  </a:cubicBezTo>
                  <a:cubicBezTo>
                    <a:pt x="6669" y="15774"/>
                    <a:pt x="7268" y="15667"/>
                    <a:pt x="7759" y="15475"/>
                  </a:cubicBezTo>
                  <a:lnTo>
                    <a:pt x="6968" y="13551"/>
                  </a:lnTo>
                  <a:cubicBezTo>
                    <a:pt x="6691" y="13680"/>
                    <a:pt x="6349" y="13744"/>
                    <a:pt x="5943" y="13744"/>
                  </a:cubicBezTo>
                  <a:cubicBezTo>
                    <a:pt x="4874" y="13744"/>
                    <a:pt x="4339" y="13081"/>
                    <a:pt x="4339" y="11777"/>
                  </a:cubicBezTo>
                  <a:lnTo>
                    <a:pt x="4339" y="5686"/>
                  </a:lnTo>
                  <a:lnTo>
                    <a:pt x="7268" y="5686"/>
                  </a:lnTo>
                  <a:lnTo>
                    <a:pt x="7268" y="3655"/>
                  </a:lnTo>
                  <a:lnTo>
                    <a:pt x="4339" y="3655"/>
                  </a:lnTo>
                  <a:lnTo>
                    <a:pt x="4339"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55"/>
            <p:cNvSpPr/>
            <p:nvPr/>
          </p:nvSpPr>
          <p:spPr>
            <a:xfrm>
              <a:off x="5861100" y="2412100"/>
              <a:ext cx="79100" cy="440850"/>
            </a:xfrm>
            <a:custGeom>
              <a:avLst/>
              <a:gdLst/>
              <a:ahLst/>
              <a:cxnLst/>
              <a:rect l="l" t="t" r="r" b="b"/>
              <a:pathLst>
                <a:path w="3164" h="17634" extrusionOk="0">
                  <a:moveTo>
                    <a:pt x="1582" y="0"/>
                  </a:moveTo>
                  <a:cubicBezTo>
                    <a:pt x="1155" y="0"/>
                    <a:pt x="770" y="150"/>
                    <a:pt x="471" y="471"/>
                  </a:cubicBezTo>
                  <a:cubicBezTo>
                    <a:pt x="150" y="770"/>
                    <a:pt x="0" y="1133"/>
                    <a:pt x="0" y="1582"/>
                  </a:cubicBezTo>
                  <a:cubicBezTo>
                    <a:pt x="0" y="2031"/>
                    <a:pt x="150" y="2394"/>
                    <a:pt x="471" y="2693"/>
                  </a:cubicBezTo>
                  <a:cubicBezTo>
                    <a:pt x="770" y="3014"/>
                    <a:pt x="1155" y="3164"/>
                    <a:pt x="1582" y="3164"/>
                  </a:cubicBezTo>
                  <a:cubicBezTo>
                    <a:pt x="2031" y="3164"/>
                    <a:pt x="2394" y="3014"/>
                    <a:pt x="2715" y="2693"/>
                  </a:cubicBezTo>
                  <a:cubicBezTo>
                    <a:pt x="3014" y="2394"/>
                    <a:pt x="3164" y="2031"/>
                    <a:pt x="3164" y="1582"/>
                  </a:cubicBezTo>
                  <a:cubicBezTo>
                    <a:pt x="3164" y="1133"/>
                    <a:pt x="3014" y="770"/>
                    <a:pt x="2715" y="471"/>
                  </a:cubicBezTo>
                  <a:cubicBezTo>
                    <a:pt x="2394" y="150"/>
                    <a:pt x="2031" y="0"/>
                    <a:pt x="1582" y="0"/>
                  </a:cubicBezTo>
                  <a:close/>
                  <a:moveTo>
                    <a:pt x="471" y="5707"/>
                  </a:moveTo>
                  <a:lnTo>
                    <a:pt x="471" y="17634"/>
                  </a:lnTo>
                  <a:lnTo>
                    <a:pt x="2715" y="17634"/>
                  </a:lnTo>
                  <a:lnTo>
                    <a:pt x="2715" y="5707"/>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55"/>
            <p:cNvSpPr/>
            <p:nvPr/>
          </p:nvSpPr>
          <p:spPr>
            <a:xfrm>
              <a:off x="5970650" y="2544625"/>
              <a:ext cx="306725" cy="318475"/>
            </a:xfrm>
            <a:custGeom>
              <a:avLst/>
              <a:gdLst/>
              <a:ahLst/>
              <a:cxnLst/>
              <a:rect l="l" t="t" r="r" b="b"/>
              <a:pathLst>
                <a:path w="12269" h="12739" extrusionOk="0">
                  <a:moveTo>
                    <a:pt x="6134" y="2052"/>
                  </a:moveTo>
                  <a:cubicBezTo>
                    <a:pt x="7182" y="2052"/>
                    <a:pt x="8101" y="2458"/>
                    <a:pt x="8870" y="3227"/>
                  </a:cubicBezTo>
                  <a:cubicBezTo>
                    <a:pt x="9640" y="4018"/>
                    <a:pt x="10025" y="5066"/>
                    <a:pt x="10025" y="6369"/>
                  </a:cubicBezTo>
                  <a:cubicBezTo>
                    <a:pt x="10025" y="7673"/>
                    <a:pt x="9640" y="8721"/>
                    <a:pt x="8870" y="9511"/>
                  </a:cubicBezTo>
                  <a:cubicBezTo>
                    <a:pt x="8101" y="10281"/>
                    <a:pt x="7182" y="10687"/>
                    <a:pt x="6134" y="10687"/>
                  </a:cubicBezTo>
                  <a:cubicBezTo>
                    <a:pt x="5087" y="10687"/>
                    <a:pt x="4168" y="10281"/>
                    <a:pt x="3399" y="9511"/>
                  </a:cubicBezTo>
                  <a:cubicBezTo>
                    <a:pt x="2629" y="8721"/>
                    <a:pt x="2244" y="7673"/>
                    <a:pt x="2244" y="6369"/>
                  </a:cubicBezTo>
                  <a:cubicBezTo>
                    <a:pt x="2244" y="5066"/>
                    <a:pt x="2629" y="4018"/>
                    <a:pt x="3399" y="3227"/>
                  </a:cubicBezTo>
                  <a:cubicBezTo>
                    <a:pt x="4168" y="2458"/>
                    <a:pt x="5087" y="2052"/>
                    <a:pt x="6134" y="2052"/>
                  </a:cubicBezTo>
                  <a:close/>
                  <a:moveTo>
                    <a:pt x="6134" y="0"/>
                  </a:moveTo>
                  <a:cubicBezTo>
                    <a:pt x="4339" y="0"/>
                    <a:pt x="2886" y="620"/>
                    <a:pt x="1731" y="1817"/>
                  </a:cubicBezTo>
                  <a:cubicBezTo>
                    <a:pt x="577" y="3035"/>
                    <a:pt x="0" y="4553"/>
                    <a:pt x="0" y="6369"/>
                  </a:cubicBezTo>
                  <a:cubicBezTo>
                    <a:pt x="0" y="8186"/>
                    <a:pt x="577" y="9704"/>
                    <a:pt x="1731" y="10922"/>
                  </a:cubicBezTo>
                  <a:cubicBezTo>
                    <a:pt x="2886" y="12119"/>
                    <a:pt x="4339" y="12739"/>
                    <a:pt x="6134" y="12739"/>
                  </a:cubicBezTo>
                  <a:cubicBezTo>
                    <a:pt x="7930" y="12739"/>
                    <a:pt x="9383" y="12119"/>
                    <a:pt x="10537" y="10922"/>
                  </a:cubicBezTo>
                  <a:cubicBezTo>
                    <a:pt x="11692" y="9704"/>
                    <a:pt x="12269" y="8186"/>
                    <a:pt x="12269" y="6369"/>
                  </a:cubicBezTo>
                  <a:cubicBezTo>
                    <a:pt x="12269" y="4553"/>
                    <a:pt x="11692" y="3035"/>
                    <a:pt x="10537" y="1817"/>
                  </a:cubicBezTo>
                  <a:cubicBezTo>
                    <a:pt x="9383" y="620"/>
                    <a:pt x="7930" y="0"/>
                    <a:pt x="6134"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55"/>
            <p:cNvSpPr/>
            <p:nvPr/>
          </p:nvSpPr>
          <p:spPr>
            <a:xfrm>
              <a:off x="6317975" y="2544625"/>
              <a:ext cx="264525" cy="308325"/>
            </a:xfrm>
            <a:custGeom>
              <a:avLst/>
              <a:gdLst/>
              <a:ahLst/>
              <a:cxnLst/>
              <a:rect l="l" t="t" r="r" b="b"/>
              <a:pathLst>
                <a:path w="10581" h="12333" extrusionOk="0">
                  <a:moveTo>
                    <a:pt x="6028" y="0"/>
                  </a:moveTo>
                  <a:cubicBezTo>
                    <a:pt x="5215" y="0"/>
                    <a:pt x="4467" y="214"/>
                    <a:pt x="3783" y="598"/>
                  </a:cubicBezTo>
                  <a:cubicBezTo>
                    <a:pt x="3078" y="1005"/>
                    <a:pt x="2565" y="1496"/>
                    <a:pt x="2245" y="2052"/>
                  </a:cubicBezTo>
                  <a:lnTo>
                    <a:pt x="2138" y="2052"/>
                  </a:lnTo>
                  <a:lnTo>
                    <a:pt x="2138" y="406"/>
                  </a:lnTo>
                  <a:lnTo>
                    <a:pt x="0" y="406"/>
                  </a:lnTo>
                  <a:lnTo>
                    <a:pt x="0" y="12333"/>
                  </a:lnTo>
                  <a:lnTo>
                    <a:pt x="2245" y="12333"/>
                  </a:lnTo>
                  <a:lnTo>
                    <a:pt x="2245" y="5728"/>
                  </a:lnTo>
                  <a:cubicBezTo>
                    <a:pt x="2245" y="4766"/>
                    <a:pt x="2544" y="3911"/>
                    <a:pt x="3121" y="3163"/>
                  </a:cubicBezTo>
                  <a:cubicBezTo>
                    <a:pt x="3698" y="2437"/>
                    <a:pt x="4467" y="2052"/>
                    <a:pt x="5386" y="2052"/>
                  </a:cubicBezTo>
                  <a:cubicBezTo>
                    <a:pt x="7353" y="2052"/>
                    <a:pt x="8336" y="3163"/>
                    <a:pt x="8336" y="5365"/>
                  </a:cubicBezTo>
                  <a:lnTo>
                    <a:pt x="8336" y="12333"/>
                  </a:lnTo>
                  <a:lnTo>
                    <a:pt x="10580" y="12333"/>
                  </a:lnTo>
                  <a:lnTo>
                    <a:pt x="10580" y="5023"/>
                  </a:lnTo>
                  <a:cubicBezTo>
                    <a:pt x="10580" y="3505"/>
                    <a:pt x="10196" y="2287"/>
                    <a:pt x="9405" y="1368"/>
                  </a:cubicBezTo>
                  <a:cubicBezTo>
                    <a:pt x="8635" y="470"/>
                    <a:pt x="7503" y="0"/>
                    <a:pt x="6028"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ue: 1-Col 1">
  <p:cSld name="TITLE_2_5_2">
    <p:spTree>
      <p:nvGrpSpPr>
        <p:cNvPr id="1" name="Shape 659"/>
        <p:cNvGrpSpPr/>
        <p:nvPr/>
      </p:nvGrpSpPr>
      <p:grpSpPr>
        <a:xfrm>
          <a:off x="0" y="0"/>
          <a:ext cx="0" cy="0"/>
          <a:chOff x="0" y="0"/>
          <a:chExt cx="0" cy="0"/>
        </a:xfrm>
      </p:grpSpPr>
      <p:sp>
        <p:nvSpPr>
          <p:cNvPr id="660" name="Google Shape;660;p56"/>
          <p:cNvSpPr txBox="1">
            <a:spLocks noGrp="1"/>
          </p:cNvSpPr>
          <p:nvPr>
            <p:ph type="body" idx="1"/>
          </p:nvPr>
        </p:nvSpPr>
        <p:spPr>
          <a:xfrm>
            <a:off x="464175" y="1347625"/>
            <a:ext cx="5453100" cy="3338700"/>
          </a:xfrm>
          <a:prstGeom prst="rect">
            <a:avLst/>
          </a:prstGeom>
          <a:noFill/>
          <a:ln>
            <a:noFill/>
          </a:ln>
        </p:spPr>
        <p:txBody>
          <a:bodyPr spcFirstLastPara="1" wrap="square" lIns="0" tIns="0" rIns="91425" bIns="0" anchor="t" anchorCtr="0">
            <a:normAutofit/>
          </a:bodyPr>
          <a:lstStyle>
            <a:lvl1pPr marL="457200" marR="0" lvl="0" indent="-285750" algn="l" rtl="0">
              <a:lnSpc>
                <a:spcPct val="130000"/>
              </a:lnSpc>
              <a:spcBef>
                <a:spcPts val="0"/>
              </a:spcBef>
              <a:spcAft>
                <a:spcPts val="0"/>
              </a:spcAft>
              <a:buClr>
                <a:srgbClr val="3C4043"/>
              </a:buClr>
              <a:buSzPts val="900"/>
              <a:buFont typeface="Roboto"/>
              <a:buChar char="•"/>
              <a:defRPr sz="900" b="0" i="0" u="none" strike="noStrike" cap="none">
                <a:solidFill>
                  <a:srgbClr val="3C4043"/>
                </a:solidFill>
                <a:latin typeface="Roboto"/>
                <a:ea typeface="Roboto"/>
                <a:cs typeface="Roboto"/>
                <a:sym typeface="Roboto"/>
              </a:defRPr>
            </a:lvl1pPr>
            <a:lvl2pPr marL="914400" marR="0" lvl="1" indent="-285750" algn="l" rtl="0">
              <a:lnSpc>
                <a:spcPct val="130000"/>
              </a:lnSpc>
              <a:spcBef>
                <a:spcPts val="800"/>
              </a:spcBef>
              <a:spcAft>
                <a:spcPts val="0"/>
              </a:spcAft>
              <a:buClr>
                <a:srgbClr val="3C4043"/>
              </a:buClr>
              <a:buSzPts val="900"/>
              <a:buFont typeface="Roboto"/>
              <a:buChar char="•"/>
              <a:defRPr sz="900" b="0" i="0" u="none" strike="noStrike" cap="none">
                <a:solidFill>
                  <a:srgbClr val="3C4043"/>
                </a:solidFill>
                <a:latin typeface="Roboto"/>
                <a:ea typeface="Roboto"/>
                <a:cs typeface="Roboto"/>
                <a:sym typeface="Roboto"/>
              </a:defRPr>
            </a:lvl2pPr>
            <a:lvl3pPr marL="1371600" marR="0" lvl="2" indent="-285750" algn="l" rtl="0">
              <a:lnSpc>
                <a:spcPct val="130000"/>
              </a:lnSpc>
              <a:spcBef>
                <a:spcPts val="800"/>
              </a:spcBef>
              <a:spcAft>
                <a:spcPts val="0"/>
              </a:spcAft>
              <a:buClr>
                <a:srgbClr val="3C4043"/>
              </a:buClr>
              <a:buSzPts val="900"/>
              <a:buFont typeface="Roboto"/>
              <a:buChar char="•"/>
              <a:defRPr sz="900" b="0" i="0" u="none" strike="noStrike" cap="none">
                <a:solidFill>
                  <a:srgbClr val="3C4043"/>
                </a:solidFill>
                <a:latin typeface="Roboto"/>
                <a:ea typeface="Roboto"/>
                <a:cs typeface="Roboto"/>
                <a:sym typeface="Roboto"/>
              </a:defRPr>
            </a:lvl3pPr>
            <a:lvl4pPr marL="1828800" marR="0" lvl="3" indent="-285750" algn="l" rtl="0">
              <a:lnSpc>
                <a:spcPct val="130000"/>
              </a:lnSpc>
              <a:spcBef>
                <a:spcPts val="800"/>
              </a:spcBef>
              <a:spcAft>
                <a:spcPts val="0"/>
              </a:spcAft>
              <a:buClr>
                <a:srgbClr val="3C4043"/>
              </a:buClr>
              <a:buSzPts val="900"/>
              <a:buFont typeface="Roboto"/>
              <a:buChar char="•"/>
              <a:defRPr sz="900" b="0" i="0" u="none" strike="noStrike" cap="none">
                <a:solidFill>
                  <a:srgbClr val="3C4043"/>
                </a:solidFill>
                <a:latin typeface="Roboto"/>
                <a:ea typeface="Roboto"/>
                <a:cs typeface="Roboto"/>
                <a:sym typeface="Roboto"/>
              </a:defRPr>
            </a:lvl4pPr>
            <a:lvl5pPr marL="2286000" marR="0" lvl="4" indent="-285750" algn="l" rtl="0">
              <a:lnSpc>
                <a:spcPct val="130000"/>
              </a:lnSpc>
              <a:spcBef>
                <a:spcPts val="800"/>
              </a:spcBef>
              <a:spcAft>
                <a:spcPts val="0"/>
              </a:spcAft>
              <a:buClr>
                <a:srgbClr val="3C4043"/>
              </a:buClr>
              <a:buSzPts val="900"/>
              <a:buFont typeface="Roboto"/>
              <a:buChar char="•"/>
              <a:defRPr sz="900" b="0" i="0" u="none" strike="noStrike" cap="none">
                <a:solidFill>
                  <a:srgbClr val="3C4043"/>
                </a:solidFill>
                <a:latin typeface="Roboto"/>
                <a:ea typeface="Roboto"/>
                <a:cs typeface="Roboto"/>
                <a:sym typeface="Roboto"/>
              </a:defRPr>
            </a:lvl5pPr>
            <a:lvl6pPr marL="2743200" marR="0" lvl="5" indent="-285750" algn="l" rtl="0">
              <a:lnSpc>
                <a:spcPct val="130000"/>
              </a:lnSpc>
              <a:spcBef>
                <a:spcPts val="800"/>
              </a:spcBef>
              <a:spcAft>
                <a:spcPts val="0"/>
              </a:spcAft>
              <a:buClr>
                <a:srgbClr val="3C4043"/>
              </a:buClr>
              <a:buSzPts val="900"/>
              <a:buFont typeface="Roboto"/>
              <a:buChar char="•"/>
              <a:defRPr sz="900" b="0" i="0" u="none" strike="noStrike" cap="none">
                <a:solidFill>
                  <a:srgbClr val="3C4043"/>
                </a:solidFill>
                <a:latin typeface="Roboto"/>
                <a:ea typeface="Roboto"/>
                <a:cs typeface="Roboto"/>
                <a:sym typeface="Roboto"/>
              </a:defRPr>
            </a:lvl6pPr>
            <a:lvl7pPr marL="3200400" marR="0" lvl="6" indent="-285750" algn="l" rtl="0">
              <a:lnSpc>
                <a:spcPct val="130000"/>
              </a:lnSpc>
              <a:spcBef>
                <a:spcPts val="800"/>
              </a:spcBef>
              <a:spcAft>
                <a:spcPts val="0"/>
              </a:spcAft>
              <a:buClr>
                <a:srgbClr val="3C4043"/>
              </a:buClr>
              <a:buSzPts val="900"/>
              <a:buFont typeface="Roboto"/>
              <a:buChar char="•"/>
              <a:defRPr sz="900" b="0" i="0" u="none" strike="noStrike" cap="none">
                <a:solidFill>
                  <a:srgbClr val="3C4043"/>
                </a:solidFill>
                <a:latin typeface="Roboto"/>
                <a:ea typeface="Roboto"/>
                <a:cs typeface="Roboto"/>
                <a:sym typeface="Roboto"/>
              </a:defRPr>
            </a:lvl7pPr>
            <a:lvl8pPr marL="3657600" marR="0" lvl="7" indent="-285750" algn="l" rtl="0">
              <a:lnSpc>
                <a:spcPct val="130000"/>
              </a:lnSpc>
              <a:spcBef>
                <a:spcPts val="800"/>
              </a:spcBef>
              <a:spcAft>
                <a:spcPts val="0"/>
              </a:spcAft>
              <a:buClr>
                <a:srgbClr val="3C4043"/>
              </a:buClr>
              <a:buSzPts val="900"/>
              <a:buFont typeface="Roboto"/>
              <a:buChar char="•"/>
              <a:defRPr sz="900" b="0" i="0" u="none" strike="noStrike" cap="none">
                <a:solidFill>
                  <a:srgbClr val="3C4043"/>
                </a:solidFill>
                <a:latin typeface="Roboto"/>
                <a:ea typeface="Roboto"/>
                <a:cs typeface="Roboto"/>
                <a:sym typeface="Roboto"/>
              </a:defRPr>
            </a:lvl8pPr>
            <a:lvl9pPr marL="4114800" marR="0" lvl="8" indent="-285750" algn="l" rtl="0">
              <a:lnSpc>
                <a:spcPct val="130000"/>
              </a:lnSpc>
              <a:spcBef>
                <a:spcPts val="800"/>
              </a:spcBef>
              <a:spcAft>
                <a:spcPts val="800"/>
              </a:spcAft>
              <a:buClr>
                <a:srgbClr val="3C4043"/>
              </a:buClr>
              <a:buSzPts val="900"/>
              <a:buFont typeface="Roboto"/>
              <a:buChar char="•"/>
              <a:defRPr sz="900" b="0" i="0" u="none" strike="noStrike" cap="none">
                <a:solidFill>
                  <a:srgbClr val="3C4043"/>
                </a:solidFill>
                <a:latin typeface="Roboto"/>
                <a:ea typeface="Roboto"/>
                <a:cs typeface="Roboto"/>
                <a:sym typeface="Roboto"/>
              </a:defRPr>
            </a:lvl9pPr>
          </a:lstStyle>
          <a:p>
            <a:endParaRPr/>
          </a:p>
        </p:txBody>
      </p:sp>
      <p:sp>
        <p:nvSpPr>
          <p:cNvPr id="661" name="Google Shape;661;p56"/>
          <p:cNvSpPr txBox="1">
            <a:spLocks noGrp="1"/>
          </p:cNvSpPr>
          <p:nvPr>
            <p:ph type="title"/>
          </p:nvPr>
        </p:nvSpPr>
        <p:spPr>
          <a:xfrm>
            <a:off x="457196" y="457202"/>
            <a:ext cx="5453100" cy="6408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3C4043"/>
              </a:buClr>
              <a:buSzPts val="2400"/>
              <a:buFont typeface="Google Sans Medium"/>
              <a:buNone/>
              <a:defRPr sz="2400" i="0" u="none" strike="noStrike" cap="none">
                <a:solidFill>
                  <a:srgbClr val="3C4043"/>
                </a:solidFill>
                <a:latin typeface="Google Sans Medium"/>
                <a:ea typeface="Google Sans Medium"/>
                <a:cs typeface="Google Sans Medium"/>
                <a:sym typeface="Google Sans Medium"/>
              </a:defRPr>
            </a:lvl1pPr>
            <a:lvl2pPr marR="0" lvl="1"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Yellow: Overview Slide 01">
  <p:cSld name="CUSTOM_4_1_2">
    <p:spTree>
      <p:nvGrpSpPr>
        <p:cNvPr id="1" name="Shape 662"/>
        <p:cNvGrpSpPr/>
        <p:nvPr/>
      </p:nvGrpSpPr>
      <p:grpSpPr>
        <a:xfrm>
          <a:off x="0" y="0"/>
          <a:ext cx="0" cy="0"/>
          <a:chOff x="0" y="0"/>
          <a:chExt cx="0" cy="0"/>
        </a:xfrm>
      </p:grpSpPr>
      <p:sp>
        <p:nvSpPr>
          <p:cNvPr id="663" name="Google Shape;663;p57"/>
          <p:cNvSpPr/>
          <p:nvPr/>
        </p:nvSpPr>
        <p:spPr>
          <a:xfrm>
            <a:off x="50" y="0"/>
            <a:ext cx="6003900" cy="5143500"/>
          </a:xfrm>
          <a:prstGeom prst="rect">
            <a:avLst/>
          </a:prstGeom>
          <a:solidFill>
            <a:schemeClr val="accent3"/>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200"/>
              <a:buFont typeface="Helvetica Neue Light"/>
              <a:buNone/>
            </a:pPr>
            <a:endParaRPr sz="1200" b="0" i="0" u="none" strike="noStrike" cap="none">
              <a:solidFill>
                <a:srgbClr val="FFFFFF"/>
              </a:solidFill>
              <a:latin typeface="Helvetica Neue Light"/>
              <a:ea typeface="Helvetica Neue Light"/>
              <a:cs typeface="Helvetica Neue Light"/>
              <a:sym typeface="Helvetica Neue Light"/>
            </a:endParaRPr>
          </a:p>
        </p:txBody>
      </p:sp>
      <p:sp>
        <p:nvSpPr>
          <p:cNvPr id="664" name="Google Shape;664;p57"/>
          <p:cNvSpPr txBox="1">
            <a:spLocks noGrp="1"/>
          </p:cNvSpPr>
          <p:nvPr>
            <p:ph type="title"/>
          </p:nvPr>
        </p:nvSpPr>
        <p:spPr>
          <a:xfrm>
            <a:off x="457200" y="1392397"/>
            <a:ext cx="4961400" cy="8574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FFFFFF"/>
              </a:buClr>
              <a:buSzPts val="5000"/>
              <a:buFont typeface="Google Sans"/>
              <a:buNone/>
              <a:defRPr sz="5000" b="0" i="0" u="none" strike="noStrike" cap="none">
                <a:solidFill>
                  <a:srgbClr val="FFFFFF"/>
                </a:solidFill>
                <a:latin typeface="Google Sans"/>
                <a:ea typeface="Google Sans"/>
                <a:cs typeface="Google Sans"/>
                <a:sym typeface="Google Sans"/>
              </a:defRPr>
            </a:lvl1pPr>
            <a:lvl2pPr marR="0" lvl="1" algn="ctr" rtl="0">
              <a:lnSpc>
                <a:spcPct val="100000"/>
              </a:lnSpc>
              <a:spcBef>
                <a:spcPts val="0"/>
              </a:spcBef>
              <a:spcAft>
                <a:spcPts val="0"/>
              </a:spcAft>
              <a:buClr>
                <a:srgbClr val="000000"/>
              </a:buClr>
              <a:buSzPts val="5000"/>
              <a:buFont typeface="Helvetica Neue Light"/>
              <a:buNone/>
              <a:defRPr sz="5000" b="0" i="0" u="none" strike="noStrike" cap="none">
                <a:solidFill>
                  <a:schemeClr val="lt1"/>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5000"/>
              <a:buFont typeface="Helvetica Neue Light"/>
              <a:buNone/>
              <a:defRPr sz="5000" b="0" i="0" u="none" strike="noStrike" cap="none">
                <a:solidFill>
                  <a:schemeClr val="lt1"/>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5000"/>
              <a:buFont typeface="Helvetica Neue Light"/>
              <a:buNone/>
              <a:defRPr sz="5000" b="0" i="0" u="none" strike="noStrike" cap="none">
                <a:solidFill>
                  <a:schemeClr val="lt1"/>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5000"/>
              <a:buFont typeface="Helvetica Neue Light"/>
              <a:buNone/>
              <a:defRPr sz="5000" b="0" i="0" u="none" strike="noStrike" cap="none">
                <a:solidFill>
                  <a:schemeClr val="lt1"/>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5000"/>
              <a:buFont typeface="Helvetica Neue Light"/>
              <a:buNone/>
              <a:defRPr sz="5000" b="0" i="0" u="none" strike="noStrike" cap="none">
                <a:solidFill>
                  <a:schemeClr val="lt1"/>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5000"/>
              <a:buFont typeface="Helvetica Neue Light"/>
              <a:buNone/>
              <a:defRPr sz="5000" b="0" i="0" u="none" strike="noStrike" cap="none">
                <a:solidFill>
                  <a:schemeClr val="lt1"/>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5000"/>
              <a:buFont typeface="Helvetica Neue Light"/>
              <a:buNone/>
              <a:defRPr sz="5000" b="0" i="0" u="none" strike="noStrike" cap="none">
                <a:solidFill>
                  <a:schemeClr val="lt1"/>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5000"/>
              <a:buFont typeface="Helvetica Neue Light"/>
              <a:buNone/>
              <a:defRPr sz="5000" b="0" i="0" u="none" strike="noStrike" cap="none">
                <a:solidFill>
                  <a:schemeClr val="lt1"/>
                </a:solidFill>
                <a:latin typeface="Helvetica Neue Light"/>
                <a:ea typeface="Helvetica Neue Light"/>
                <a:cs typeface="Helvetica Neue Light"/>
                <a:sym typeface="Helvetica Neue Light"/>
              </a:defRPr>
            </a:lvl9pPr>
          </a:lstStyle>
          <a:p>
            <a:endParaRPr/>
          </a:p>
        </p:txBody>
      </p:sp>
      <p:sp>
        <p:nvSpPr>
          <p:cNvPr id="665" name="Google Shape;665;p57"/>
          <p:cNvSpPr txBox="1">
            <a:spLocks noGrp="1"/>
          </p:cNvSpPr>
          <p:nvPr>
            <p:ph type="subTitle" idx="1"/>
          </p:nvPr>
        </p:nvSpPr>
        <p:spPr>
          <a:xfrm>
            <a:off x="471650" y="3236275"/>
            <a:ext cx="2315700" cy="1449900"/>
          </a:xfrm>
          <a:prstGeom prst="rect">
            <a:avLst/>
          </a:prstGeom>
        </p:spPr>
        <p:txBody>
          <a:bodyPr spcFirstLastPara="1" wrap="square" lIns="0" tIns="0" rIns="0" bIns="0" anchor="t" anchorCtr="0">
            <a:normAutofit/>
          </a:bodyPr>
          <a:lstStyle>
            <a:lvl1pPr lvl="0" rtl="0">
              <a:lnSpc>
                <a:spcPct val="130000"/>
              </a:lnSpc>
              <a:spcBef>
                <a:spcPts val="0"/>
              </a:spcBef>
              <a:spcAft>
                <a:spcPts val="0"/>
              </a:spcAft>
              <a:buClr>
                <a:srgbClr val="FFFFFF"/>
              </a:buClr>
              <a:buSzPts val="1400"/>
              <a:buFont typeface="Google Sans"/>
              <a:buNone/>
              <a:defRPr sz="1400">
                <a:solidFill>
                  <a:srgbClr val="FFFFFF"/>
                </a:solidFill>
                <a:latin typeface="Google Sans"/>
                <a:ea typeface="Google Sans"/>
                <a:cs typeface="Google Sans"/>
                <a:sym typeface="Google Sans"/>
              </a:defRPr>
            </a:lvl1pPr>
            <a:lvl2pPr lvl="1" rtl="0">
              <a:lnSpc>
                <a:spcPct val="115000"/>
              </a:lnSpc>
              <a:spcBef>
                <a:spcPts val="1200"/>
              </a:spcBef>
              <a:spcAft>
                <a:spcPts val="0"/>
              </a:spcAft>
              <a:buSzPts val="1400"/>
              <a:buFont typeface="Google Sans"/>
              <a:buNone/>
              <a:defRPr sz="1400">
                <a:latin typeface="Google Sans"/>
                <a:ea typeface="Google Sans"/>
                <a:cs typeface="Google Sans"/>
                <a:sym typeface="Google Sans"/>
              </a:defRPr>
            </a:lvl2pPr>
            <a:lvl3pPr lvl="2" rtl="0">
              <a:lnSpc>
                <a:spcPct val="115000"/>
              </a:lnSpc>
              <a:spcBef>
                <a:spcPts val="0"/>
              </a:spcBef>
              <a:spcAft>
                <a:spcPts val="0"/>
              </a:spcAft>
              <a:buSzPts val="1400"/>
              <a:buFont typeface="Google Sans"/>
              <a:buNone/>
              <a:defRPr sz="1400">
                <a:latin typeface="Google Sans"/>
                <a:ea typeface="Google Sans"/>
                <a:cs typeface="Google Sans"/>
                <a:sym typeface="Google Sans"/>
              </a:defRPr>
            </a:lvl3pPr>
            <a:lvl4pPr lvl="3" rtl="0">
              <a:lnSpc>
                <a:spcPct val="115000"/>
              </a:lnSpc>
              <a:spcBef>
                <a:spcPts val="0"/>
              </a:spcBef>
              <a:spcAft>
                <a:spcPts val="0"/>
              </a:spcAft>
              <a:buSzPts val="1400"/>
              <a:buFont typeface="Google Sans"/>
              <a:buNone/>
              <a:defRPr sz="1400">
                <a:latin typeface="Google Sans"/>
                <a:ea typeface="Google Sans"/>
                <a:cs typeface="Google Sans"/>
                <a:sym typeface="Google Sans"/>
              </a:defRPr>
            </a:lvl4pPr>
            <a:lvl5pPr lvl="4" rtl="0">
              <a:lnSpc>
                <a:spcPct val="115000"/>
              </a:lnSpc>
              <a:spcBef>
                <a:spcPts val="0"/>
              </a:spcBef>
              <a:spcAft>
                <a:spcPts val="0"/>
              </a:spcAft>
              <a:buSzPts val="1400"/>
              <a:buFont typeface="Google Sans"/>
              <a:buNone/>
              <a:defRPr sz="1400">
                <a:latin typeface="Google Sans"/>
                <a:ea typeface="Google Sans"/>
                <a:cs typeface="Google Sans"/>
                <a:sym typeface="Google Sans"/>
              </a:defRPr>
            </a:lvl5pPr>
            <a:lvl6pPr lvl="5" rtl="0">
              <a:lnSpc>
                <a:spcPct val="115000"/>
              </a:lnSpc>
              <a:spcBef>
                <a:spcPts val="0"/>
              </a:spcBef>
              <a:spcAft>
                <a:spcPts val="0"/>
              </a:spcAft>
              <a:buSzPts val="1400"/>
              <a:buFont typeface="Google Sans"/>
              <a:buNone/>
              <a:defRPr sz="1400">
                <a:latin typeface="Google Sans"/>
                <a:ea typeface="Google Sans"/>
                <a:cs typeface="Google Sans"/>
                <a:sym typeface="Google Sans"/>
              </a:defRPr>
            </a:lvl6pPr>
            <a:lvl7pPr lvl="6" rtl="0">
              <a:lnSpc>
                <a:spcPct val="115000"/>
              </a:lnSpc>
              <a:spcBef>
                <a:spcPts val="0"/>
              </a:spcBef>
              <a:spcAft>
                <a:spcPts val="0"/>
              </a:spcAft>
              <a:buSzPts val="1400"/>
              <a:buFont typeface="Google Sans"/>
              <a:buNone/>
              <a:defRPr sz="1400">
                <a:latin typeface="Google Sans"/>
                <a:ea typeface="Google Sans"/>
                <a:cs typeface="Google Sans"/>
                <a:sym typeface="Google Sans"/>
              </a:defRPr>
            </a:lvl7pPr>
            <a:lvl8pPr lvl="7" rtl="0">
              <a:lnSpc>
                <a:spcPct val="115000"/>
              </a:lnSpc>
              <a:spcBef>
                <a:spcPts val="0"/>
              </a:spcBef>
              <a:spcAft>
                <a:spcPts val="0"/>
              </a:spcAft>
              <a:buSzPts val="1400"/>
              <a:buFont typeface="Google Sans"/>
              <a:buNone/>
              <a:defRPr sz="1400">
                <a:latin typeface="Google Sans"/>
                <a:ea typeface="Google Sans"/>
                <a:cs typeface="Google Sans"/>
                <a:sym typeface="Google Sans"/>
              </a:defRPr>
            </a:lvl8pPr>
            <a:lvl9pPr lvl="8" rtl="0">
              <a:lnSpc>
                <a:spcPct val="115000"/>
              </a:lnSpc>
              <a:spcBef>
                <a:spcPts val="0"/>
              </a:spcBef>
              <a:spcAft>
                <a:spcPts val="0"/>
              </a:spcAft>
              <a:buSzPts val="1400"/>
              <a:buFont typeface="Google Sans"/>
              <a:buNone/>
              <a:defRPr sz="1400">
                <a:latin typeface="Google Sans"/>
                <a:ea typeface="Google Sans"/>
                <a:cs typeface="Google Sans"/>
                <a:sym typeface="Google Sans"/>
              </a:defRPr>
            </a:lvl9pPr>
          </a:lstStyle>
          <a:p>
            <a:endParaRPr/>
          </a:p>
        </p:txBody>
      </p:sp>
      <p:sp>
        <p:nvSpPr>
          <p:cNvPr id="666" name="Google Shape;666;p57"/>
          <p:cNvSpPr txBox="1">
            <a:spLocks noGrp="1"/>
          </p:cNvSpPr>
          <p:nvPr>
            <p:ph type="subTitle" idx="2"/>
          </p:nvPr>
        </p:nvSpPr>
        <p:spPr>
          <a:xfrm>
            <a:off x="471648" y="420524"/>
            <a:ext cx="4643400" cy="303600"/>
          </a:xfrm>
          <a:prstGeom prst="rect">
            <a:avLst/>
          </a:prstGeom>
        </p:spPr>
        <p:txBody>
          <a:bodyPr spcFirstLastPara="1" wrap="square" lIns="0" tIns="0" rIns="0" bIns="0" anchor="t" anchorCtr="0">
            <a:normAutofit/>
          </a:bodyPr>
          <a:lstStyle>
            <a:lvl1pPr lvl="0" rtl="0">
              <a:lnSpc>
                <a:spcPct val="115000"/>
              </a:lnSpc>
              <a:spcBef>
                <a:spcPts val="0"/>
              </a:spcBef>
              <a:spcAft>
                <a:spcPts val="0"/>
              </a:spcAft>
              <a:buClr>
                <a:srgbClr val="FFFFFF"/>
              </a:buClr>
              <a:buSzPts val="1200"/>
              <a:buFont typeface="Google Sans"/>
              <a:buNone/>
              <a:defRPr sz="1200" b="1">
                <a:solidFill>
                  <a:srgbClr val="FFFFFF"/>
                </a:solidFill>
                <a:latin typeface="Google Sans"/>
                <a:ea typeface="Google Sans"/>
                <a:cs typeface="Google Sans"/>
                <a:sym typeface="Google Sans"/>
              </a:defRPr>
            </a:lvl1pPr>
            <a:lvl2pPr lvl="1" rtl="0">
              <a:lnSpc>
                <a:spcPct val="115000"/>
              </a:lnSpc>
              <a:spcBef>
                <a:spcPts val="1200"/>
              </a:spcBef>
              <a:spcAft>
                <a:spcPts val="0"/>
              </a:spcAft>
              <a:buSzPts val="1200"/>
              <a:buFont typeface="Google Sans"/>
              <a:buNone/>
              <a:defRPr sz="1200" b="1">
                <a:latin typeface="Google Sans"/>
                <a:ea typeface="Google Sans"/>
                <a:cs typeface="Google Sans"/>
                <a:sym typeface="Google Sans"/>
              </a:defRPr>
            </a:lvl2pPr>
            <a:lvl3pPr lvl="2" rtl="0">
              <a:lnSpc>
                <a:spcPct val="115000"/>
              </a:lnSpc>
              <a:spcBef>
                <a:spcPts val="0"/>
              </a:spcBef>
              <a:spcAft>
                <a:spcPts val="0"/>
              </a:spcAft>
              <a:buSzPts val="1200"/>
              <a:buFont typeface="Google Sans"/>
              <a:buNone/>
              <a:defRPr sz="1200" b="1">
                <a:latin typeface="Google Sans"/>
                <a:ea typeface="Google Sans"/>
                <a:cs typeface="Google Sans"/>
                <a:sym typeface="Google Sans"/>
              </a:defRPr>
            </a:lvl3pPr>
            <a:lvl4pPr lvl="3" rtl="0">
              <a:lnSpc>
                <a:spcPct val="115000"/>
              </a:lnSpc>
              <a:spcBef>
                <a:spcPts val="0"/>
              </a:spcBef>
              <a:spcAft>
                <a:spcPts val="0"/>
              </a:spcAft>
              <a:buSzPts val="1200"/>
              <a:buFont typeface="Google Sans"/>
              <a:buNone/>
              <a:defRPr sz="1200" b="1">
                <a:latin typeface="Google Sans"/>
                <a:ea typeface="Google Sans"/>
                <a:cs typeface="Google Sans"/>
                <a:sym typeface="Google Sans"/>
              </a:defRPr>
            </a:lvl4pPr>
            <a:lvl5pPr lvl="4" rtl="0">
              <a:lnSpc>
                <a:spcPct val="115000"/>
              </a:lnSpc>
              <a:spcBef>
                <a:spcPts val="0"/>
              </a:spcBef>
              <a:spcAft>
                <a:spcPts val="0"/>
              </a:spcAft>
              <a:buSzPts val="1200"/>
              <a:buFont typeface="Google Sans"/>
              <a:buNone/>
              <a:defRPr sz="1200" b="1">
                <a:latin typeface="Google Sans"/>
                <a:ea typeface="Google Sans"/>
                <a:cs typeface="Google Sans"/>
                <a:sym typeface="Google Sans"/>
              </a:defRPr>
            </a:lvl5pPr>
            <a:lvl6pPr lvl="5" rtl="0">
              <a:lnSpc>
                <a:spcPct val="115000"/>
              </a:lnSpc>
              <a:spcBef>
                <a:spcPts val="0"/>
              </a:spcBef>
              <a:spcAft>
                <a:spcPts val="0"/>
              </a:spcAft>
              <a:buSzPts val="1200"/>
              <a:buFont typeface="Google Sans"/>
              <a:buNone/>
              <a:defRPr sz="1200" b="1">
                <a:latin typeface="Google Sans"/>
                <a:ea typeface="Google Sans"/>
                <a:cs typeface="Google Sans"/>
                <a:sym typeface="Google Sans"/>
              </a:defRPr>
            </a:lvl6pPr>
            <a:lvl7pPr lvl="6" rtl="0">
              <a:lnSpc>
                <a:spcPct val="115000"/>
              </a:lnSpc>
              <a:spcBef>
                <a:spcPts val="0"/>
              </a:spcBef>
              <a:spcAft>
                <a:spcPts val="0"/>
              </a:spcAft>
              <a:buSzPts val="1200"/>
              <a:buFont typeface="Google Sans"/>
              <a:buNone/>
              <a:defRPr sz="1200" b="1">
                <a:latin typeface="Google Sans"/>
                <a:ea typeface="Google Sans"/>
                <a:cs typeface="Google Sans"/>
                <a:sym typeface="Google Sans"/>
              </a:defRPr>
            </a:lvl7pPr>
            <a:lvl8pPr lvl="7" rtl="0">
              <a:lnSpc>
                <a:spcPct val="115000"/>
              </a:lnSpc>
              <a:spcBef>
                <a:spcPts val="0"/>
              </a:spcBef>
              <a:spcAft>
                <a:spcPts val="0"/>
              </a:spcAft>
              <a:buSzPts val="1200"/>
              <a:buFont typeface="Google Sans"/>
              <a:buNone/>
              <a:defRPr sz="1200" b="1">
                <a:latin typeface="Google Sans"/>
                <a:ea typeface="Google Sans"/>
                <a:cs typeface="Google Sans"/>
                <a:sym typeface="Google Sans"/>
              </a:defRPr>
            </a:lvl8pPr>
            <a:lvl9pPr lvl="8" rtl="0">
              <a:lnSpc>
                <a:spcPct val="115000"/>
              </a:lnSpc>
              <a:spcBef>
                <a:spcPts val="0"/>
              </a:spcBef>
              <a:spcAft>
                <a:spcPts val="0"/>
              </a:spcAft>
              <a:buSzPts val="1200"/>
              <a:buFont typeface="Google Sans"/>
              <a:buNone/>
              <a:defRPr sz="1200" b="1">
                <a:latin typeface="Google Sans"/>
                <a:ea typeface="Google Sans"/>
                <a:cs typeface="Google Sans"/>
                <a:sym typeface="Google Sans"/>
              </a:defRPr>
            </a:lvl9pPr>
          </a:lstStyle>
          <a:p>
            <a:endParaRPr/>
          </a:p>
        </p:txBody>
      </p:sp>
      <p:grpSp>
        <p:nvGrpSpPr>
          <p:cNvPr id="667" name="Google Shape;667;p57"/>
          <p:cNvGrpSpPr/>
          <p:nvPr/>
        </p:nvGrpSpPr>
        <p:grpSpPr>
          <a:xfrm>
            <a:off x="470195" y="4827182"/>
            <a:ext cx="1155809" cy="133875"/>
            <a:chOff x="1078650" y="2368275"/>
            <a:chExt cx="5503850" cy="637500"/>
          </a:xfrm>
        </p:grpSpPr>
        <p:sp>
          <p:nvSpPr>
            <p:cNvPr id="668" name="Google Shape;668;p57"/>
            <p:cNvSpPr/>
            <p:nvPr/>
          </p:nvSpPr>
          <p:spPr>
            <a:xfrm>
              <a:off x="1078650" y="2368275"/>
              <a:ext cx="482000" cy="494300"/>
            </a:xfrm>
            <a:custGeom>
              <a:avLst/>
              <a:gdLst/>
              <a:ahLst/>
              <a:cxnLst/>
              <a:rect l="l" t="t" r="r" b="b"/>
              <a:pathLst>
                <a:path w="19280" h="19772" extrusionOk="0">
                  <a:moveTo>
                    <a:pt x="10025" y="1"/>
                  </a:moveTo>
                  <a:cubicBezTo>
                    <a:pt x="4574" y="1"/>
                    <a:pt x="0" y="4425"/>
                    <a:pt x="0" y="9897"/>
                  </a:cubicBezTo>
                  <a:cubicBezTo>
                    <a:pt x="0" y="15347"/>
                    <a:pt x="4574" y="19772"/>
                    <a:pt x="10025" y="19772"/>
                  </a:cubicBezTo>
                  <a:cubicBezTo>
                    <a:pt x="12974" y="19772"/>
                    <a:pt x="15197" y="18810"/>
                    <a:pt x="16929" y="17014"/>
                  </a:cubicBezTo>
                  <a:cubicBezTo>
                    <a:pt x="18724" y="15219"/>
                    <a:pt x="19280" y="12718"/>
                    <a:pt x="19280" y="10688"/>
                  </a:cubicBezTo>
                  <a:cubicBezTo>
                    <a:pt x="19280" y="10068"/>
                    <a:pt x="19216" y="9469"/>
                    <a:pt x="19130" y="8999"/>
                  </a:cubicBezTo>
                  <a:lnTo>
                    <a:pt x="10046" y="8999"/>
                  </a:lnTo>
                  <a:lnTo>
                    <a:pt x="10046" y="11692"/>
                  </a:lnTo>
                  <a:lnTo>
                    <a:pt x="16501" y="11692"/>
                  </a:lnTo>
                  <a:cubicBezTo>
                    <a:pt x="16309" y="13210"/>
                    <a:pt x="15796" y="14321"/>
                    <a:pt x="15026" y="15091"/>
                  </a:cubicBezTo>
                  <a:cubicBezTo>
                    <a:pt x="14086" y="16031"/>
                    <a:pt x="12611" y="17078"/>
                    <a:pt x="10025" y="17078"/>
                  </a:cubicBezTo>
                  <a:cubicBezTo>
                    <a:pt x="6049" y="17078"/>
                    <a:pt x="2929" y="13872"/>
                    <a:pt x="2929" y="9897"/>
                  </a:cubicBezTo>
                  <a:cubicBezTo>
                    <a:pt x="2929" y="5900"/>
                    <a:pt x="6049" y="2694"/>
                    <a:pt x="10025" y="2694"/>
                  </a:cubicBezTo>
                  <a:cubicBezTo>
                    <a:pt x="12184" y="2694"/>
                    <a:pt x="13744" y="3549"/>
                    <a:pt x="14898" y="4617"/>
                  </a:cubicBezTo>
                  <a:lnTo>
                    <a:pt x="16800" y="2715"/>
                  </a:lnTo>
                  <a:cubicBezTo>
                    <a:pt x="15197" y="1176"/>
                    <a:pt x="13039" y="1"/>
                    <a:pt x="100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57"/>
            <p:cNvSpPr/>
            <p:nvPr/>
          </p:nvSpPr>
          <p:spPr>
            <a:xfrm>
              <a:off x="1581475" y="2544075"/>
              <a:ext cx="319575" cy="318500"/>
            </a:xfrm>
            <a:custGeom>
              <a:avLst/>
              <a:gdLst/>
              <a:ahLst/>
              <a:cxnLst/>
              <a:rect l="l" t="t" r="r" b="b"/>
              <a:pathLst>
                <a:path w="12783" h="12740" extrusionOk="0">
                  <a:moveTo>
                    <a:pt x="6391" y="2523"/>
                  </a:moveTo>
                  <a:cubicBezTo>
                    <a:pt x="8336" y="2523"/>
                    <a:pt x="9982" y="4083"/>
                    <a:pt x="9982" y="6370"/>
                  </a:cubicBezTo>
                  <a:cubicBezTo>
                    <a:pt x="9982" y="8636"/>
                    <a:pt x="8336"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57"/>
            <p:cNvSpPr/>
            <p:nvPr/>
          </p:nvSpPr>
          <p:spPr>
            <a:xfrm>
              <a:off x="1927200" y="2544075"/>
              <a:ext cx="319575" cy="318500"/>
            </a:xfrm>
            <a:custGeom>
              <a:avLst/>
              <a:gdLst/>
              <a:ahLst/>
              <a:cxnLst/>
              <a:rect l="l" t="t" r="r" b="b"/>
              <a:pathLst>
                <a:path w="12783" h="12740" extrusionOk="0">
                  <a:moveTo>
                    <a:pt x="6391" y="2523"/>
                  </a:moveTo>
                  <a:cubicBezTo>
                    <a:pt x="8315" y="2523"/>
                    <a:pt x="9982" y="4083"/>
                    <a:pt x="9982" y="6370"/>
                  </a:cubicBezTo>
                  <a:cubicBezTo>
                    <a:pt x="9982" y="8636"/>
                    <a:pt x="8315"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57"/>
            <p:cNvSpPr/>
            <p:nvPr/>
          </p:nvSpPr>
          <p:spPr>
            <a:xfrm>
              <a:off x="2272400" y="2544075"/>
              <a:ext cx="304600" cy="461700"/>
            </a:xfrm>
            <a:custGeom>
              <a:avLst/>
              <a:gdLst/>
              <a:ahLst/>
              <a:cxnLst/>
              <a:rect l="l" t="t" r="r" b="b"/>
              <a:pathLst>
                <a:path w="12184" h="18468" extrusionOk="0">
                  <a:moveTo>
                    <a:pt x="6348" y="2523"/>
                  </a:moveTo>
                  <a:cubicBezTo>
                    <a:pt x="8250" y="2523"/>
                    <a:pt x="9747" y="4147"/>
                    <a:pt x="9747" y="6413"/>
                  </a:cubicBezTo>
                  <a:cubicBezTo>
                    <a:pt x="9747" y="8614"/>
                    <a:pt x="8250" y="10239"/>
                    <a:pt x="6348" y="10239"/>
                  </a:cubicBezTo>
                  <a:cubicBezTo>
                    <a:pt x="4425" y="10239"/>
                    <a:pt x="2800" y="8614"/>
                    <a:pt x="2800" y="6413"/>
                  </a:cubicBezTo>
                  <a:cubicBezTo>
                    <a:pt x="2800" y="4169"/>
                    <a:pt x="4425" y="2523"/>
                    <a:pt x="6348" y="2523"/>
                  </a:cubicBezTo>
                  <a:close/>
                  <a:moveTo>
                    <a:pt x="6092" y="1"/>
                  </a:moveTo>
                  <a:cubicBezTo>
                    <a:pt x="2907" y="1"/>
                    <a:pt x="0" y="2801"/>
                    <a:pt x="0" y="6413"/>
                  </a:cubicBezTo>
                  <a:cubicBezTo>
                    <a:pt x="0" y="9982"/>
                    <a:pt x="2907" y="12740"/>
                    <a:pt x="6092" y="12740"/>
                  </a:cubicBezTo>
                  <a:cubicBezTo>
                    <a:pt x="7631" y="12740"/>
                    <a:pt x="8828" y="12077"/>
                    <a:pt x="9447" y="11307"/>
                  </a:cubicBezTo>
                  <a:lnTo>
                    <a:pt x="9554" y="11307"/>
                  </a:lnTo>
                  <a:lnTo>
                    <a:pt x="9554" y="12227"/>
                  </a:lnTo>
                  <a:cubicBezTo>
                    <a:pt x="9554" y="14663"/>
                    <a:pt x="8250" y="15967"/>
                    <a:pt x="6156" y="15967"/>
                  </a:cubicBezTo>
                  <a:cubicBezTo>
                    <a:pt x="4446" y="15967"/>
                    <a:pt x="3377" y="14727"/>
                    <a:pt x="2950" y="13680"/>
                  </a:cubicBezTo>
                  <a:lnTo>
                    <a:pt x="513" y="14706"/>
                  </a:lnTo>
                  <a:cubicBezTo>
                    <a:pt x="1197" y="16395"/>
                    <a:pt x="3057" y="18468"/>
                    <a:pt x="6156" y="18468"/>
                  </a:cubicBezTo>
                  <a:cubicBezTo>
                    <a:pt x="9426" y="18468"/>
                    <a:pt x="12183" y="16544"/>
                    <a:pt x="12183" y="11842"/>
                  </a:cubicBezTo>
                  <a:lnTo>
                    <a:pt x="12183" y="428"/>
                  </a:lnTo>
                  <a:lnTo>
                    <a:pt x="9554" y="428"/>
                  </a:lnTo>
                  <a:lnTo>
                    <a:pt x="9554" y="1433"/>
                  </a:lnTo>
                  <a:lnTo>
                    <a:pt x="9447" y="1433"/>
                  </a:lnTo>
                  <a:cubicBezTo>
                    <a:pt x="8828" y="685"/>
                    <a:pt x="7631" y="1"/>
                    <a:pt x="60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57"/>
            <p:cNvSpPr/>
            <p:nvPr/>
          </p:nvSpPr>
          <p:spPr>
            <a:xfrm>
              <a:off x="2621325" y="2384850"/>
              <a:ext cx="70025" cy="468100"/>
            </a:xfrm>
            <a:custGeom>
              <a:avLst/>
              <a:gdLst/>
              <a:ahLst/>
              <a:cxnLst/>
              <a:rect l="l" t="t" r="r" b="b"/>
              <a:pathLst>
                <a:path w="2801" h="18724" extrusionOk="0">
                  <a:moveTo>
                    <a:pt x="0" y="0"/>
                  </a:moveTo>
                  <a:lnTo>
                    <a:pt x="0" y="18724"/>
                  </a:lnTo>
                  <a:lnTo>
                    <a:pt x="2800" y="18724"/>
                  </a:lnTo>
                  <a:lnTo>
                    <a:pt x="280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57"/>
            <p:cNvSpPr/>
            <p:nvPr/>
          </p:nvSpPr>
          <p:spPr>
            <a:xfrm>
              <a:off x="2721775" y="2544075"/>
              <a:ext cx="293925" cy="318500"/>
            </a:xfrm>
            <a:custGeom>
              <a:avLst/>
              <a:gdLst/>
              <a:ahLst/>
              <a:cxnLst/>
              <a:rect l="l" t="t" r="r" b="b"/>
              <a:pathLst>
                <a:path w="11757" h="12740" extrusionOk="0">
                  <a:moveTo>
                    <a:pt x="6114" y="2459"/>
                  </a:moveTo>
                  <a:cubicBezTo>
                    <a:pt x="7225" y="2459"/>
                    <a:pt x="8166" y="3014"/>
                    <a:pt x="8465" y="3827"/>
                  </a:cubicBezTo>
                  <a:lnTo>
                    <a:pt x="2779" y="6178"/>
                  </a:lnTo>
                  <a:cubicBezTo>
                    <a:pt x="2715" y="3720"/>
                    <a:pt x="4682" y="2459"/>
                    <a:pt x="6114" y="2459"/>
                  </a:cubicBezTo>
                  <a:close/>
                  <a:moveTo>
                    <a:pt x="6007" y="1"/>
                  </a:moveTo>
                  <a:cubicBezTo>
                    <a:pt x="2737" y="1"/>
                    <a:pt x="1" y="2587"/>
                    <a:pt x="1" y="6370"/>
                  </a:cubicBezTo>
                  <a:cubicBezTo>
                    <a:pt x="1" y="9940"/>
                    <a:pt x="2715" y="12740"/>
                    <a:pt x="6327" y="12740"/>
                  </a:cubicBezTo>
                  <a:cubicBezTo>
                    <a:pt x="9256" y="12740"/>
                    <a:pt x="10944" y="10966"/>
                    <a:pt x="11628" y="9918"/>
                  </a:cubicBezTo>
                  <a:lnTo>
                    <a:pt x="9469" y="8486"/>
                  </a:lnTo>
                  <a:cubicBezTo>
                    <a:pt x="8743" y="9533"/>
                    <a:pt x="7759" y="10239"/>
                    <a:pt x="6327" y="10239"/>
                  </a:cubicBezTo>
                  <a:cubicBezTo>
                    <a:pt x="4895" y="10239"/>
                    <a:pt x="3891" y="9576"/>
                    <a:pt x="3228" y="8315"/>
                  </a:cubicBezTo>
                  <a:lnTo>
                    <a:pt x="11756" y="4788"/>
                  </a:lnTo>
                  <a:lnTo>
                    <a:pt x="11457" y="4062"/>
                  </a:lnTo>
                  <a:cubicBezTo>
                    <a:pt x="10944" y="2630"/>
                    <a:pt x="9320" y="1"/>
                    <a:pt x="6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57"/>
            <p:cNvSpPr/>
            <p:nvPr/>
          </p:nvSpPr>
          <p:spPr>
            <a:xfrm>
              <a:off x="3193625" y="2414225"/>
              <a:ext cx="206800" cy="438725"/>
            </a:xfrm>
            <a:custGeom>
              <a:avLst/>
              <a:gdLst/>
              <a:ahLst/>
              <a:cxnLst/>
              <a:rect l="l" t="t" r="r" b="b"/>
              <a:pathLst>
                <a:path w="8272" h="17549" extrusionOk="0">
                  <a:moveTo>
                    <a:pt x="6476" y="1"/>
                  </a:moveTo>
                  <a:cubicBezTo>
                    <a:pt x="5215" y="1"/>
                    <a:pt x="4189" y="386"/>
                    <a:pt x="3398" y="1112"/>
                  </a:cubicBezTo>
                  <a:cubicBezTo>
                    <a:pt x="2629" y="1839"/>
                    <a:pt x="2244" y="2822"/>
                    <a:pt x="2244" y="4040"/>
                  </a:cubicBezTo>
                  <a:lnTo>
                    <a:pt x="2244" y="5622"/>
                  </a:lnTo>
                  <a:lnTo>
                    <a:pt x="0" y="5622"/>
                  </a:lnTo>
                  <a:lnTo>
                    <a:pt x="0" y="7653"/>
                  </a:lnTo>
                  <a:lnTo>
                    <a:pt x="2244" y="7653"/>
                  </a:lnTo>
                  <a:lnTo>
                    <a:pt x="2244" y="17549"/>
                  </a:lnTo>
                  <a:lnTo>
                    <a:pt x="4467" y="17549"/>
                  </a:lnTo>
                  <a:lnTo>
                    <a:pt x="4467" y="7653"/>
                  </a:lnTo>
                  <a:lnTo>
                    <a:pt x="7588" y="7653"/>
                  </a:lnTo>
                  <a:lnTo>
                    <a:pt x="7588" y="5622"/>
                  </a:lnTo>
                  <a:lnTo>
                    <a:pt x="4467" y="5622"/>
                  </a:lnTo>
                  <a:lnTo>
                    <a:pt x="4467" y="4105"/>
                  </a:lnTo>
                  <a:cubicBezTo>
                    <a:pt x="4467" y="3442"/>
                    <a:pt x="4660" y="2929"/>
                    <a:pt x="5044" y="2587"/>
                  </a:cubicBezTo>
                  <a:cubicBezTo>
                    <a:pt x="5408" y="2224"/>
                    <a:pt x="5899" y="2053"/>
                    <a:pt x="6476" y="2053"/>
                  </a:cubicBezTo>
                  <a:cubicBezTo>
                    <a:pt x="6904" y="2053"/>
                    <a:pt x="7246" y="2117"/>
                    <a:pt x="7502" y="2245"/>
                  </a:cubicBezTo>
                  <a:lnTo>
                    <a:pt x="8272" y="321"/>
                  </a:lnTo>
                  <a:cubicBezTo>
                    <a:pt x="7780" y="108"/>
                    <a:pt x="7182" y="1"/>
                    <a:pt x="64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57"/>
            <p:cNvSpPr/>
            <p:nvPr/>
          </p:nvSpPr>
          <p:spPr>
            <a:xfrm>
              <a:off x="3397200" y="2544625"/>
              <a:ext cx="307275" cy="318475"/>
            </a:xfrm>
            <a:custGeom>
              <a:avLst/>
              <a:gdLst/>
              <a:ahLst/>
              <a:cxnLst/>
              <a:rect l="l" t="t" r="r" b="b"/>
              <a:pathLst>
                <a:path w="12291" h="12739" extrusionOk="0">
                  <a:moveTo>
                    <a:pt x="6156" y="2052"/>
                  </a:moveTo>
                  <a:cubicBezTo>
                    <a:pt x="7204" y="2052"/>
                    <a:pt x="8123" y="2458"/>
                    <a:pt x="8892" y="3227"/>
                  </a:cubicBezTo>
                  <a:cubicBezTo>
                    <a:pt x="9662" y="4018"/>
                    <a:pt x="10046" y="5066"/>
                    <a:pt x="10046" y="6369"/>
                  </a:cubicBezTo>
                  <a:cubicBezTo>
                    <a:pt x="10046" y="7673"/>
                    <a:pt x="9662" y="8721"/>
                    <a:pt x="8892" y="9511"/>
                  </a:cubicBezTo>
                  <a:cubicBezTo>
                    <a:pt x="8123" y="10281"/>
                    <a:pt x="7204" y="10687"/>
                    <a:pt x="6156" y="10687"/>
                  </a:cubicBezTo>
                  <a:cubicBezTo>
                    <a:pt x="5088" y="10687"/>
                    <a:pt x="4168" y="10281"/>
                    <a:pt x="3399" y="9511"/>
                  </a:cubicBezTo>
                  <a:cubicBezTo>
                    <a:pt x="2630" y="8721"/>
                    <a:pt x="2245" y="7673"/>
                    <a:pt x="2245" y="6369"/>
                  </a:cubicBezTo>
                  <a:cubicBezTo>
                    <a:pt x="2245" y="5066"/>
                    <a:pt x="2630" y="4018"/>
                    <a:pt x="3399" y="3227"/>
                  </a:cubicBezTo>
                  <a:cubicBezTo>
                    <a:pt x="4168" y="2458"/>
                    <a:pt x="5088" y="2052"/>
                    <a:pt x="6156" y="2052"/>
                  </a:cubicBezTo>
                  <a:close/>
                  <a:moveTo>
                    <a:pt x="6156" y="0"/>
                  </a:moveTo>
                  <a:cubicBezTo>
                    <a:pt x="4361" y="0"/>
                    <a:pt x="2886" y="620"/>
                    <a:pt x="1732" y="1817"/>
                  </a:cubicBezTo>
                  <a:cubicBezTo>
                    <a:pt x="578" y="3035"/>
                    <a:pt x="1" y="4553"/>
                    <a:pt x="1" y="6369"/>
                  </a:cubicBezTo>
                  <a:cubicBezTo>
                    <a:pt x="1" y="8186"/>
                    <a:pt x="578" y="9704"/>
                    <a:pt x="1732" y="10922"/>
                  </a:cubicBezTo>
                  <a:cubicBezTo>
                    <a:pt x="2886" y="12119"/>
                    <a:pt x="4361" y="12739"/>
                    <a:pt x="6156" y="12739"/>
                  </a:cubicBezTo>
                  <a:cubicBezTo>
                    <a:pt x="7930" y="12739"/>
                    <a:pt x="9405" y="12119"/>
                    <a:pt x="10559" y="10922"/>
                  </a:cubicBezTo>
                  <a:cubicBezTo>
                    <a:pt x="11714" y="9704"/>
                    <a:pt x="12291" y="8186"/>
                    <a:pt x="12291" y="6369"/>
                  </a:cubicBezTo>
                  <a:cubicBezTo>
                    <a:pt x="12291" y="4553"/>
                    <a:pt x="11714" y="3035"/>
                    <a:pt x="10559" y="1817"/>
                  </a:cubicBezTo>
                  <a:cubicBezTo>
                    <a:pt x="9405" y="620"/>
                    <a:pt x="7930" y="0"/>
                    <a:pt x="61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57"/>
            <p:cNvSpPr/>
            <p:nvPr/>
          </p:nvSpPr>
          <p:spPr>
            <a:xfrm>
              <a:off x="3745075" y="2547275"/>
              <a:ext cx="184375" cy="305675"/>
            </a:xfrm>
            <a:custGeom>
              <a:avLst/>
              <a:gdLst/>
              <a:ahLst/>
              <a:cxnLst/>
              <a:rect l="l" t="t" r="r" b="b"/>
              <a:pathLst>
                <a:path w="7375" h="12227" extrusionOk="0">
                  <a:moveTo>
                    <a:pt x="5686" y="1"/>
                  </a:moveTo>
                  <a:cubicBezTo>
                    <a:pt x="5023" y="1"/>
                    <a:pt x="4339" y="215"/>
                    <a:pt x="3634" y="642"/>
                  </a:cubicBezTo>
                  <a:cubicBezTo>
                    <a:pt x="2928" y="1048"/>
                    <a:pt x="2458" y="1604"/>
                    <a:pt x="2223" y="2245"/>
                  </a:cubicBezTo>
                  <a:lnTo>
                    <a:pt x="2137" y="2245"/>
                  </a:lnTo>
                  <a:lnTo>
                    <a:pt x="2137" y="300"/>
                  </a:lnTo>
                  <a:lnTo>
                    <a:pt x="0" y="300"/>
                  </a:lnTo>
                  <a:lnTo>
                    <a:pt x="0" y="12227"/>
                  </a:lnTo>
                  <a:lnTo>
                    <a:pt x="2223" y="12227"/>
                  </a:lnTo>
                  <a:lnTo>
                    <a:pt x="2223" y="5708"/>
                  </a:lnTo>
                  <a:cubicBezTo>
                    <a:pt x="2223" y="4660"/>
                    <a:pt x="2544" y="3827"/>
                    <a:pt x="3163" y="3186"/>
                  </a:cubicBezTo>
                  <a:cubicBezTo>
                    <a:pt x="3805" y="2544"/>
                    <a:pt x="4510" y="2224"/>
                    <a:pt x="5322" y="2224"/>
                  </a:cubicBezTo>
                  <a:cubicBezTo>
                    <a:pt x="5835" y="2224"/>
                    <a:pt x="6220" y="2267"/>
                    <a:pt x="6519" y="2395"/>
                  </a:cubicBezTo>
                  <a:lnTo>
                    <a:pt x="7374" y="300"/>
                  </a:lnTo>
                  <a:cubicBezTo>
                    <a:pt x="6925" y="108"/>
                    <a:pt x="6348" y="1"/>
                    <a:pt x="56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57"/>
            <p:cNvSpPr/>
            <p:nvPr/>
          </p:nvSpPr>
          <p:spPr>
            <a:xfrm>
              <a:off x="4109500" y="2416900"/>
              <a:ext cx="254900" cy="436050"/>
            </a:xfrm>
            <a:custGeom>
              <a:avLst/>
              <a:gdLst/>
              <a:ahLst/>
              <a:cxnLst/>
              <a:rect l="l" t="t" r="r" b="b"/>
              <a:pathLst>
                <a:path w="10196" h="17442" extrusionOk="0">
                  <a:moveTo>
                    <a:pt x="0" y="1"/>
                  </a:moveTo>
                  <a:lnTo>
                    <a:pt x="0" y="17442"/>
                  </a:lnTo>
                  <a:lnTo>
                    <a:pt x="10196" y="17442"/>
                  </a:lnTo>
                  <a:lnTo>
                    <a:pt x="10196" y="15304"/>
                  </a:lnTo>
                  <a:lnTo>
                    <a:pt x="2244" y="15304"/>
                  </a:lnTo>
                  <a:lnTo>
                    <a:pt x="2244" y="9769"/>
                  </a:lnTo>
                  <a:lnTo>
                    <a:pt x="9426" y="9769"/>
                  </a:lnTo>
                  <a:lnTo>
                    <a:pt x="9426" y="7674"/>
                  </a:lnTo>
                  <a:lnTo>
                    <a:pt x="2244" y="7674"/>
                  </a:lnTo>
                  <a:lnTo>
                    <a:pt x="2244" y="2138"/>
                  </a:lnTo>
                  <a:lnTo>
                    <a:pt x="10196" y="2138"/>
                  </a:lnTo>
                  <a:lnTo>
                    <a:pt x="10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57"/>
            <p:cNvSpPr/>
            <p:nvPr/>
          </p:nvSpPr>
          <p:spPr>
            <a:xfrm>
              <a:off x="4388425" y="2416900"/>
              <a:ext cx="299800" cy="446200"/>
            </a:xfrm>
            <a:custGeom>
              <a:avLst/>
              <a:gdLst/>
              <a:ahLst/>
              <a:cxnLst/>
              <a:rect l="l" t="t" r="r" b="b"/>
              <a:pathLst>
                <a:path w="11992" h="17848" extrusionOk="0">
                  <a:moveTo>
                    <a:pt x="6049" y="7161"/>
                  </a:moveTo>
                  <a:cubicBezTo>
                    <a:pt x="7097" y="7161"/>
                    <a:pt x="7994" y="7546"/>
                    <a:pt x="8742" y="8336"/>
                  </a:cubicBezTo>
                  <a:cubicBezTo>
                    <a:pt x="9469" y="9106"/>
                    <a:pt x="9854" y="10153"/>
                    <a:pt x="9854" y="11478"/>
                  </a:cubicBezTo>
                  <a:cubicBezTo>
                    <a:pt x="9854" y="12804"/>
                    <a:pt x="9469" y="13851"/>
                    <a:pt x="8742" y="14620"/>
                  </a:cubicBezTo>
                  <a:cubicBezTo>
                    <a:pt x="7994" y="15411"/>
                    <a:pt x="7097" y="15796"/>
                    <a:pt x="6049" y="15796"/>
                  </a:cubicBezTo>
                  <a:cubicBezTo>
                    <a:pt x="5002" y="15796"/>
                    <a:pt x="4104" y="15390"/>
                    <a:pt x="3356" y="14620"/>
                  </a:cubicBezTo>
                  <a:cubicBezTo>
                    <a:pt x="2608" y="13830"/>
                    <a:pt x="2245" y="12782"/>
                    <a:pt x="2245" y="11478"/>
                  </a:cubicBezTo>
                  <a:cubicBezTo>
                    <a:pt x="2245" y="10175"/>
                    <a:pt x="2608" y="9127"/>
                    <a:pt x="3356" y="8358"/>
                  </a:cubicBezTo>
                  <a:cubicBezTo>
                    <a:pt x="4104" y="7567"/>
                    <a:pt x="5002" y="7161"/>
                    <a:pt x="6049" y="7161"/>
                  </a:cubicBezTo>
                  <a:close/>
                  <a:moveTo>
                    <a:pt x="9747" y="1"/>
                  </a:moveTo>
                  <a:lnTo>
                    <a:pt x="9747" y="5515"/>
                  </a:lnTo>
                  <a:lnTo>
                    <a:pt x="9854" y="7161"/>
                  </a:lnTo>
                  <a:lnTo>
                    <a:pt x="9747" y="7161"/>
                  </a:lnTo>
                  <a:cubicBezTo>
                    <a:pt x="9384" y="6584"/>
                    <a:pt x="8849" y="6092"/>
                    <a:pt x="8123" y="5707"/>
                  </a:cubicBezTo>
                  <a:cubicBezTo>
                    <a:pt x="7396" y="5323"/>
                    <a:pt x="6584" y="5109"/>
                    <a:pt x="5686" y="5109"/>
                  </a:cubicBezTo>
                  <a:cubicBezTo>
                    <a:pt x="4126" y="5109"/>
                    <a:pt x="2800" y="5729"/>
                    <a:pt x="1689" y="6947"/>
                  </a:cubicBezTo>
                  <a:cubicBezTo>
                    <a:pt x="556" y="8166"/>
                    <a:pt x="0" y="9683"/>
                    <a:pt x="0" y="11478"/>
                  </a:cubicBezTo>
                  <a:cubicBezTo>
                    <a:pt x="0" y="13274"/>
                    <a:pt x="556" y="14791"/>
                    <a:pt x="1689" y="16010"/>
                  </a:cubicBezTo>
                  <a:cubicBezTo>
                    <a:pt x="2800" y="17228"/>
                    <a:pt x="4126" y="17848"/>
                    <a:pt x="5686" y="17848"/>
                  </a:cubicBezTo>
                  <a:cubicBezTo>
                    <a:pt x="6584" y="17848"/>
                    <a:pt x="7396" y="17634"/>
                    <a:pt x="8123" y="17249"/>
                  </a:cubicBezTo>
                  <a:cubicBezTo>
                    <a:pt x="8849" y="16865"/>
                    <a:pt x="9384" y="16373"/>
                    <a:pt x="9747" y="15796"/>
                  </a:cubicBezTo>
                  <a:lnTo>
                    <a:pt x="9854" y="15796"/>
                  </a:lnTo>
                  <a:lnTo>
                    <a:pt x="9854" y="17442"/>
                  </a:lnTo>
                  <a:lnTo>
                    <a:pt x="11991" y="17442"/>
                  </a:lnTo>
                  <a:lnTo>
                    <a:pt x="119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57"/>
            <p:cNvSpPr/>
            <p:nvPr/>
          </p:nvSpPr>
          <p:spPr>
            <a:xfrm>
              <a:off x="4743225" y="2554775"/>
              <a:ext cx="264525" cy="308325"/>
            </a:xfrm>
            <a:custGeom>
              <a:avLst/>
              <a:gdLst/>
              <a:ahLst/>
              <a:cxnLst/>
              <a:rect l="l" t="t" r="r" b="b"/>
              <a:pathLst>
                <a:path w="10581" h="12333" extrusionOk="0">
                  <a:moveTo>
                    <a:pt x="1" y="0"/>
                  </a:moveTo>
                  <a:lnTo>
                    <a:pt x="1" y="7310"/>
                  </a:lnTo>
                  <a:cubicBezTo>
                    <a:pt x="1" y="8828"/>
                    <a:pt x="386" y="10046"/>
                    <a:pt x="1155" y="10965"/>
                  </a:cubicBezTo>
                  <a:cubicBezTo>
                    <a:pt x="1924" y="11863"/>
                    <a:pt x="3057" y="12333"/>
                    <a:pt x="4554" y="12333"/>
                  </a:cubicBezTo>
                  <a:cubicBezTo>
                    <a:pt x="5344" y="12333"/>
                    <a:pt x="6071" y="12119"/>
                    <a:pt x="6776" y="11734"/>
                  </a:cubicBezTo>
                  <a:cubicBezTo>
                    <a:pt x="7482" y="11328"/>
                    <a:pt x="7995" y="10837"/>
                    <a:pt x="8337" y="10281"/>
                  </a:cubicBezTo>
                  <a:lnTo>
                    <a:pt x="8422" y="10281"/>
                  </a:lnTo>
                  <a:lnTo>
                    <a:pt x="8422" y="11927"/>
                  </a:lnTo>
                  <a:lnTo>
                    <a:pt x="10581" y="11927"/>
                  </a:lnTo>
                  <a:lnTo>
                    <a:pt x="10581" y="0"/>
                  </a:lnTo>
                  <a:lnTo>
                    <a:pt x="8337" y="0"/>
                  </a:lnTo>
                  <a:lnTo>
                    <a:pt x="8337" y="6583"/>
                  </a:lnTo>
                  <a:cubicBezTo>
                    <a:pt x="8337" y="7545"/>
                    <a:pt x="8037" y="8400"/>
                    <a:pt x="7460" y="9148"/>
                  </a:cubicBezTo>
                  <a:cubicBezTo>
                    <a:pt x="6862" y="9896"/>
                    <a:pt x="6114" y="10281"/>
                    <a:pt x="5195" y="10281"/>
                  </a:cubicBezTo>
                  <a:cubicBezTo>
                    <a:pt x="3228" y="10281"/>
                    <a:pt x="2245" y="9170"/>
                    <a:pt x="2245" y="6947"/>
                  </a:cubicBezTo>
                  <a:lnTo>
                    <a:pt x="22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57"/>
            <p:cNvSpPr/>
            <p:nvPr/>
          </p:nvSpPr>
          <p:spPr>
            <a:xfrm>
              <a:off x="5048350" y="2544625"/>
              <a:ext cx="286425" cy="318475"/>
            </a:xfrm>
            <a:custGeom>
              <a:avLst/>
              <a:gdLst/>
              <a:ahLst/>
              <a:cxnLst/>
              <a:rect l="l" t="t" r="r" b="b"/>
              <a:pathLst>
                <a:path w="11457" h="12739" extrusionOk="0">
                  <a:moveTo>
                    <a:pt x="6135" y="0"/>
                  </a:moveTo>
                  <a:cubicBezTo>
                    <a:pt x="4361" y="0"/>
                    <a:pt x="2886" y="620"/>
                    <a:pt x="1732" y="1817"/>
                  </a:cubicBezTo>
                  <a:cubicBezTo>
                    <a:pt x="578" y="3035"/>
                    <a:pt x="0" y="4553"/>
                    <a:pt x="0" y="6369"/>
                  </a:cubicBezTo>
                  <a:cubicBezTo>
                    <a:pt x="0" y="8186"/>
                    <a:pt x="578" y="9704"/>
                    <a:pt x="1732" y="10922"/>
                  </a:cubicBezTo>
                  <a:cubicBezTo>
                    <a:pt x="2886" y="12119"/>
                    <a:pt x="4361" y="12739"/>
                    <a:pt x="6135" y="12739"/>
                  </a:cubicBezTo>
                  <a:cubicBezTo>
                    <a:pt x="7481" y="12739"/>
                    <a:pt x="8593" y="12397"/>
                    <a:pt x="9491" y="11734"/>
                  </a:cubicBezTo>
                  <a:cubicBezTo>
                    <a:pt x="10388" y="11093"/>
                    <a:pt x="11051" y="10260"/>
                    <a:pt x="11457" y="9298"/>
                  </a:cubicBezTo>
                  <a:lnTo>
                    <a:pt x="9448" y="8443"/>
                  </a:lnTo>
                  <a:cubicBezTo>
                    <a:pt x="8828" y="9939"/>
                    <a:pt x="7674" y="10687"/>
                    <a:pt x="5985" y="10687"/>
                  </a:cubicBezTo>
                  <a:cubicBezTo>
                    <a:pt x="5002" y="10687"/>
                    <a:pt x="4126" y="10281"/>
                    <a:pt x="3378" y="9469"/>
                  </a:cubicBezTo>
                  <a:cubicBezTo>
                    <a:pt x="2629" y="8656"/>
                    <a:pt x="2245" y="7631"/>
                    <a:pt x="2245" y="6369"/>
                  </a:cubicBezTo>
                  <a:cubicBezTo>
                    <a:pt x="2245" y="5108"/>
                    <a:pt x="2629" y="4082"/>
                    <a:pt x="3378" y="3270"/>
                  </a:cubicBezTo>
                  <a:cubicBezTo>
                    <a:pt x="4126" y="2458"/>
                    <a:pt x="5002" y="2052"/>
                    <a:pt x="5985" y="2052"/>
                  </a:cubicBezTo>
                  <a:cubicBezTo>
                    <a:pt x="7610" y="2052"/>
                    <a:pt x="8721" y="2800"/>
                    <a:pt x="9341" y="4296"/>
                  </a:cubicBezTo>
                  <a:lnTo>
                    <a:pt x="11371" y="3441"/>
                  </a:lnTo>
                  <a:cubicBezTo>
                    <a:pt x="10965" y="2458"/>
                    <a:pt x="10324" y="1624"/>
                    <a:pt x="9448" y="983"/>
                  </a:cubicBezTo>
                  <a:cubicBezTo>
                    <a:pt x="8571" y="342"/>
                    <a:pt x="7481" y="0"/>
                    <a:pt x="61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57"/>
            <p:cNvSpPr/>
            <p:nvPr/>
          </p:nvSpPr>
          <p:spPr>
            <a:xfrm>
              <a:off x="5358800" y="2544625"/>
              <a:ext cx="265600" cy="318475"/>
            </a:xfrm>
            <a:custGeom>
              <a:avLst/>
              <a:gdLst/>
              <a:ahLst/>
              <a:cxnLst/>
              <a:rect l="l" t="t" r="r" b="b"/>
              <a:pathLst>
                <a:path w="10624" h="12739" extrusionOk="0">
                  <a:moveTo>
                    <a:pt x="5644" y="6412"/>
                  </a:moveTo>
                  <a:cubicBezTo>
                    <a:pt x="6905" y="6412"/>
                    <a:pt x="7845" y="6669"/>
                    <a:pt x="8486" y="7203"/>
                  </a:cubicBezTo>
                  <a:cubicBezTo>
                    <a:pt x="8486" y="8144"/>
                    <a:pt x="8102" y="8956"/>
                    <a:pt x="7353" y="9640"/>
                  </a:cubicBezTo>
                  <a:cubicBezTo>
                    <a:pt x="6605" y="10345"/>
                    <a:pt x="5750" y="10687"/>
                    <a:pt x="4831" y="10687"/>
                  </a:cubicBezTo>
                  <a:cubicBezTo>
                    <a:pt x="4190" y="10687"/>
                    <a:pt x="3613" y="10516"/>
                    <a:pt x="3100" y="10174"/>
                  </a:cubicBezTo>
                  <a:cubicBezTo>
                    <a:pt x="2608" y="9832"/>
                    <a:pt x="2352" y="9362"/>
                    <a:pt x="2352" y="8785"/>
                  </a:cubicBezTo>
                  <a:cubicBezTo>
                    <a:pt x="2352" y="8144"/>
                    <a:pt x="2630" y="7588"/>
                    <a:pt x="3185" y="7118"/>
                  </a:cubicBezTo>
                  <a:cubicBezTo>
                    <a:pt x="3720" y="6647"/>
                    <a:pt x="4553" y="6412"/>
                    <a:pt x="5644" y="6412"/>
                  </a:cubicBezTo>
                  <a:close/>
                  <a:moveTo>
                    <a:pt x="5323" y="0"/>
                  </a:moveTo>
                  <a:cubicBezTo>
                    <a:pt x="3998" y="0"/>
                    <a:pt x="2908" y="321"/>
                    <a:pt x="2095" y="919"/>
                  </a:cubicBezTo>
                  <a:cubicBezTo>
                    <a:pt x="1283" y="1539"/>
                    <a:pt x="749" y="2202"/>
                    <a:pt x="471" y="2907"/>
                  </a:cubicBezTo>
                  <a:lnTo>
                    <a:pt x="2523" y="3783"/>
                  </a:lnTo>
                  <a:cubicBezTo>
                    <a:pt x="2715" y="3249"/>
                    <a:pt x="3079" y="2821"/>
                    <a:pt x="3592" y="2522"/>
                  </a:cubicBezTo>
                  <a:cubicBezTo>
                    <a:pt x="4126" y="2202"/>
                    <a:pt x="4724" y="2052"/>
                    <a:pt x="5366" y="2052"/>
                  </a:cubicBezTo>
                  <a:cubicBezTo>
                    <a:pt x="6242" y="2052"/>
                    <a:pt x="6990" y="2330"/>
                    <a:pt x="7589" y="2843"/>
                  </a:cubicBezTo>
                  <a:cubicBezTo>
                    <a:pt x="8187" y="3377"/>
                    <a:pt x="8486" y="4082"/>
                    <a:pt x="8486" y="4959"/>
                  </a:cubicBezTo>
                  <a:lnTo>
                    <a:pt x="8486" y="5301"/>
                  </a:lnTo>
                  <a:cubicBezTo>
                    <a:pt x="7653" y="4809"/>
                    <a:pt x="6563" y="4574"/>
                    <a:pt x="5237" y="4574"/>
                  </a:cubicBezTo>
                  <a:cubicBezTo>
                    <a:pt x="3763" y="4574"/>
                    <a:pt x="2523" y="4937"/>
                    <a:pt x="1518" y="5686"/>
                  </a:cubicBezTo>
                  <a:cubicBezTo>
                    <a:pt x="514" y="6412"/>
                    <a:pt x="1" y="7438"/>
                    <a:pt x="1" y="8742"/>
                  </a:cubicBezTo>
                  <a:cubicBezTo>
                    <a:pt x="1" y="9939"/>
                    <a:pt x="428" y="10901"/>
                    <a:pt x="1283" y="11627"/>
                  </a:cubicBezTo>
                  <a:cubicBezTo>
                    <a:pt x="2138" y="12354"/>
                    <a:pt x="3207" y="12739"/>
                    <a:pt x="4468" y="12739"/>
                  </a:cubicBezTo>
                  <a:cubicBezTo>
                    <a:pt x="6199" y="12739"/>
                    <a:pt x="7503" y="12055"/>
                    <a:pt x="8401" y="10687"/>
                  </a:cubicBezTo>
                  <a:lnTo>
                    <a:pt x="8486" y="10687"/>
                  </a:lnTo>
                  <a:lnTo>
                    <a:pt x="8486" y="12333"/>
                  </a:lnTo>
                  <a:lnTo>
                    <a:pt x="10624" y="12333"/>
                  </a:lnTo>
                  <a:lnTo>
                    <a:pt x="10624" y="5130"/>
                  </a:lnTo>
                  <a:cubicBezTo>
                    <a:pt x="10624" y="3505"/>
                    <a:pt x="10132" y="2244"/>
                    <a:pt x="9127" y="1347"/>
                  </a:cubicBezTo>
                  <a:cubicBezTo>
                    <a:pt x="8123" y="449"/>
                    <a:pt x="6840" y="0"/>
                    <a:pt x="5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57"/>
            <p:cNvSpPr/>
            <p:nvPr/>
          </p:nvSpPr>
          <p:spPr>
            <a:xfrm>
              <a:off x="5648425" y="2463400"/>
              <a:ext cx="194000" cy="394375"/>
            </a:xfrm>
            <a:custGeom>
              <a:avLst/>
              <a:gdLst/>
              <a:ahLst/>
              <a:cxnLst/>
              <a:rect l="l" t="t" r="r" b="b"/>
              <a:pathLst>
                <a:path w="7760" h="15775" extrusionOk="0">
                  <a:moveTo>
                    <a:pt x="2095" y="0"/>
                  </a:moveTo>
                  <a:lnTo>
                    <a:pt x="2095" y="3655"/>
                  </a:lnTo>
                  <a:lnTo>
                    <a:pt x="1" y="3655"/>
                  </a:lnTo>
                  <a:lnTo>
                    <a:pt x="1" y="5686"/>
                  </a:lnTo>
                  <a:lnTo>
                    <a:pt x="2095" y="5686"/>
                  </a:lnTo>
                  <a:lnTo>
                    <a:pt x="2095" y="11948"/>
                  </a:lnTo>
                  <a:cubicBezTo>
                    <a:pt x="2095" y="13167"/>
                    <a:pt x="2437" y="14128"/>
                    <a:pt x="3078" y="14791"/>
                  </a:cubicBezTo>
                  <a:cubicBezTo>
                    <a:pt x="3741" y="15454"/>
                    <a:pt x="4703" y="15774"/>
                    <a:pt x="5943" y="15774"/>
                  </a:cubicBezTo>
                  <a:cubicBezTo>
                    <a:pt x="6669" y="15774"/>
                    <a:pt x="7268" y="15667"/>
                    <a:pt x="7759" y="15475"/>
                  </a:cubicBezTo>
                  <a:lnTo>
                    <a:pt x="6968" y="13551"/>
                  </a:lnTo>
                  <a:cubicBezTo>
                    <a:pt x="6691" y="13680"/>
                    <a:pt x="6349" y="13744"/>
                    <a:pt x="5943" y="13744"/>
                  </a:cubicBezTo>
                  <a:cubicBezTo>
                    <a:pt x="4874" y="13744"/>
                    <a:pt x="4339" y="13081"/>
                    <a:pt x="4339" y="11777"/>
                  </a:cubicBezTo>
                  <a:lnTo>
                    <a:pt x="4339" y="5686"/>
                  </a:lnTo>
                  <a:lnTo>
                    <a:pt x="7268" y="5686"/>
                  </a:lnTo>
                  <a:lnTo>
                    <a:pt x="7268" y="3655"/>
                  </a:lnTo>
                  <a:lnTo>
                    <a:pt x="4339" y="3655"/>
                  </a:lnTo>
                  <a:lnTo>
                    <a:pt x="43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57"/>
            <p:cNvSpPr/>
            <p:nvPr/>
          </p:nvSpPr>
          <p:spPr>
            <a:xfrm>
              <a:off x="5861100" y="2412100"/>
              <a:ext cx="79100" cy="440850"/>
            </a:xfrm>
            <a:custGeom>
              <a:avLst/>
              <a:gdLst/>
              <a:ahLst/>
              <a:cxnLst/>
              <a:rect l="l" t="t" r="r" b="b"/>
              <a:pathLst>
                <a:path w="3164" h="17634" extrusionOk="0">
                  <a:moveTo>
                    <a:pt x="1582" y="0"/>
                  </a:moveTo>
                  <a:cubicBezTo>
                    <a:pt x="1155" y="0"/>
                    <a:pt x="770" y="150"/>
                    <a:pt x="471" y="471"/>
                  </a:cubicBezTo>
                  <a:cubicBezTo>
                    <a:pt x="150" y="770"/>
                    <a:pt x="0" y="1133"/>
                    <a:pt x="0" y="1582"/>
                  </a:cubicBezTo>
                  <a:cubicBezTo>
                    <a:pt x="0" y="2031"/>
                    <a:pt x="150" y="2394"/>
                    <a:pt x="471" y="2693"/>
                  </a:cubicBezTo>
                  <a:cubicBezTo>
                    <a:pt x="770" y="3014"/>
                    <a:pt x="1155" y="3164"/>
                    <a:pt x="1582" y="3164"/>
                  </a:cubicBezTo>
                  <a:cubicBezTo>
                    <a:pt x="2031" y="3164"/>
                    <a:pt x="2394" y="3014"/>
                    <a:pt x="2715" y="2693"/>
                  </a:cubicBezTo>
                  <a:cubicBezTo>
                    <a:pt x="3014" y="2394"/>
                    <a:pt x="3164" y="2031"/>
                    <a:pt x="3164" y="1582"/>
                  </a:cubicBezTo>
                  <a:cubicBezTo>
                    <a:pt x="3164" y="1133"/>
                    <a:pt x="3014" y="770"/>
                    <a:pt x="2715" y="471"/>
                  </a:cubicBezTo>
                  <a:cubicBezTo>
                    <a:pt x="2394" y="150"/>
                    <a:pt x="2031" y="0"/>
                    <a:pt x="1582" y="0"/>
                  </a:cubicBezTo>
                  <a:close/>
                  <a:moveTo>
                    <a:pt x="471" y="5707"/>
                  </a:moveTo>
                  <a:lnTo>
                    <a:pt x="471" y="17634"/>
                  </a:lnTo>
                  <a:lnTo>
                    <a:pt x="2715" y="17634"/>
                  </a:lnTo>
                  <a:lnTo>
                    <a:pt x="2715" y="57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57"/>
            <p:cNvSpPr/>
            <p:nvPr/>
          </p:nvSpPr>
          <p:spPr>
            <a:xfrm>
              <a:off x="5970650" y="2544625"/>
              <a:ext cx="306725" cy="318475"/>
            </a:xfrm>
            <a:custGeom>
              <a:avLst/>
              <a:gdLst/>
              <a:ahLst/>
              <a:cxnLst/>
              <a:rect l="l" t="t" r="r" b="b"/>
              <a:pathLst>
                <a:path w="12269" h="12739" extrusionOk="0">
                  <a:moveTo>
                    <a:pt x="6134" y="2052"/>
                  </a:moveTo>
                  <a:cubicBezTo>
                    <a:pt x="7182" y="2052"/>
                    <a:pt x="8101" y="2458"/>
                    <a:pt x="8870" y="3227"/>
                  </a:cubicBezTo>
                  <a:cubicBezTo>
                    <a:pt x="9640" y="4018"/>
                    <a:pt x="10025" y="5066"/>
                    <a:pt x="10025" y="6369"/>
                  </a:cubicBezTo>
                  <a:cubicBezTo>
                    <a:pt x="10025" y="7673"/>
                    <a:pt x="9640" y="8721"/>
                    <a:pt x="8870" y="9511"/>
                  </a:cubicBezTo>
                  <a:cubicBezTo>
                    <a:pt x="8101" y="10281"/>
                    <a:pt x="7182" y="10687"/>
                    <a:pt x="6134" y="10687"/>
                  </a:cubicBezTo>
                  <a:cubicBezTo>
                    <a:pt x="5087" y="10687"/>
                    <a:pt x="4168" y="10281"/>
                    <a:pt x="3399" y="9511"/>
                  </a:cubicBezTo>
                  <a:cubicBezTo>
                    <a:pt x="2629" y="8721"/>
                    <a:pt x="2244" y="7673"/>
                    <a:pt x="2244" y="6369"/>
                  </a:cubicBezTo>
                  <a:cubicBezTo>
                    <a:pt x="2244" y="5066"/>
                    <a:pt x="2629" y="4018"/>
                    <a:pt x="3399" y="3227"/>
                  </a:cubicBezTo>
                  <a:cubicBezTo>
                    <a:pt x="4168" y="2458"/>
                    <a:pt x="5087" y="2052"/>
                    <a:pt x="6134" y="2052"/>
                  </a:cubicBezTo>
                  <a:close/>
                  <a:moveTo>
                    <a:pt x="6134" y="0"/>
                  </a:moveTo>
                  <a:cubicBezTo>
                    <a:pt x="4339" y="0"/>
                    <a:pt x="2886" y="620"/>
                    <a:pt x="1731" y="1817"/>
                  </a:cubicBezTo>
                  <a:cubicBezTo>
                    <a:pt x="577" y="3035"/>
                    <a:pt x="0" y="4553"/>
                    <a:pt x="0" y="6369"/>
                  </a:cubicBezTo>
                  <a:cubicBezTo>
                    <a:pt x="0" y="8186"/>
                    <a:pt x="577" y="9704"/>
                    <a:pt x="1731" y="10922"/>
                  </a:cubicBezTo>
                  <a:cubicBezTo>
                    <a:pt x="2886" y="12119"/>
                    <a:pt x="4339" y="12739"/>
                    <a:pt x="6134" y="12739"/>
                  </a:cubicBezTo>
                  <a:cubicBezTo>
                    <a:pt x="7930" y="12739"/>
                    <a:pt x="9383" y="12119"/>
                    <a:pt x="10537" y="10922"/>
                  </a:cubicBezTo>
                  <a:cubicBezTo>
                    <a:pt x="11692" y="9704"/>
                    <a:pt x="12269" y="8186"/>
                    <a:pt x="12269" y="6369"/>
                  </a:cubicBezTo>
                  <a:cubicBezTo>
                    <a:pt x="12269" y="4553"/>
                    <a:pt x="11692" y="3035"/>
                    <a:pt x="10537" y="1817"/>
                  </a:cubicBezTo>
                  <a:cubicBezTo>
                    <a:pt x="9383" y="620"/>
                    <a:pt x="7930" y="0"/>
                    <a:pt x="6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57"/>
            <p:cNvSpPr/>
            <p:nvPr/>
          </p:nvSpPr>
          <p:spPr>
            <a:xfrm>
              <a:off x="6317975" y="2544625"/>
              <a:ext cx="264525" cy="308325"/>
            </a:xfrm>
            <a:custGeom>
              <a:avLst/>
              <a:gdLst/>
              <a:ahLst/>
              <a:cxnLst/>
              <a:rect l="l" t="t" r="r" b="b"/>
              <a:pathLst>
                <a:path w="10581" h="12333" extrusionOk="0">
                  <a:moveTo>
                    <a:pt x="6028" y="0"/>
                  </a:moveTo>
                  <a:cubicBezTo>
                    <a:pt x="5215" y="0"/>
                    <a:pt x="4467" y="214"/>
                    <a:pt x="3783" y="598"/>
                  </a:cubicBezTo>
                  <a:cubicBezTo>
                    <a:pt x="3078" y="1005"/>
                    <a:pt x="2565" y="1496"/>
                    <a:pt x="2245" y="2052"/>
                  </a:cubicBezTo>
                  <a:lnTo>
                    <a:pt x="2138" y="2052"/>
                  </a:lnTo>
                  <a:lnTo>
                    <a:pt x="2138" y="406"/>
                  </a:lnTo>
                  <a:lnTo>
                    <a:pt x="0" y="406"/>
                  </a:lnTo>
                  <a:lnTo>
                    <a:pt x="0" y="12333"/>
                  </a:lnTo>
                  <a:lnTo>
                    <a:pt x="2245" y="12333"/>
                  </a:lnTo>
                  <a:lnTo>
                    <a:pt x="2245" y="5728"/>
                  </a:lnTo>
                  <a:cubicBezTo>
                    <a:pt x="2245" y="4766"/>
                    <a:pt x="2544" y="3911"/>
                    <a:pt x="3121" y="3163"/>
                  </a:cubicBezTo>
                  <a:cubicBezTo>
                    <a:pt x="3698" y="2437"/>
                    <a:pt x="4467" y="2052"/>
                    <a:pt x="5386" y="2052"/>
                  </a:cubicBezTo>
                  <a:cubicBezTo>
                    <a:pt x="7353" y="2052"/>
                    <a:pt x="8336" y="3163"/>
                    <a:pt x="8336" y="5365"/>
                  </a:cubicBezTo>
                  <a:lnTo>
                    <a:pt x="8336" y="12333"/>
                  </a:lnTo>
                  <a:lnTo>
                    <a:pt x="10580" y="12333"/>
                  </a:lnTo>
                  <a:lnTo>
                    <a:pt x="10580" y="5023"/>
                  </a:lnTo>
                  <a:cubicBezTo>
                    <a:pt x="10580" y="3505"/>
                    <a:pt x="10196" y="2287"/>
                    <a:pt x="9405" y="1368"/>
                  </a:cubicBezTo>
                  <a:cubicBezTo>
                    <a:pt x="8635" y="470"/>
                    <a:pt x="7503" y="0"/>
                    <a:pt x="6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Green: Subheading 1-Col">
  <p:cSld name="TITLE_2_3_4_1_3">
    <p:spTree>
      <p:nvGrpSpPr>
        <p:cNvPr id="1" name="Shape 686"/>
        <p:cNvGrpSpPr/>
        <p:nvPr/>
      </p:nvGrpSpPr>
      <p:grpSpPr>
        <a:xfrm>
          <a:off x="0" y="0"/>
          <a:ext cx="0" cy="0"/>
          <a:chOff x="0" y="0"/>
          <a:chExt cx="0" cy="0"/>
        </a:xfrm>
      </p:grpSpPr>
      <p:sp>
        <p:nvSpPr>
          <p:cNvPr id="687" name="Google Shape;687;p58"/>
          <p:cNvSpPr/>
          <p:nvPr/>
        </p:nvSpPr>
        <p:spPr>
          <a:xfrm>
            <a:off x="-2409" y="235375"/>
            <a:ext cx="35400" cy="4672800"/>
          </a:xfrm>
          <a:prstGeom prst="rect">
            <a:avLst/>
          </a:prstGeom>
          <a:solidFill>
            <a:schemeClr val="accent4"/>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sp>
        <p:nvSpPr>
          <p:cNvPr id="688" name="Google Shape;688;p58"/>
          <p:cNvSpPr txBox="1">
            <a:spLocks noGrp="1"/>
          </p:cNvSpPr>
          <p:nvPr>
            <p:ph type="body" idx="1"/>
          </p:nvPr>
        </p:nvSpPr>
        <p:spPr>
          <a:xfrm>
            <a:off x="464175" y="1347625"/>
            <a:ext cx="5453100" cy="3338700"/>
          </a:xfrm>
          <a:prstGeom prst="rect">
            <a:avLst/>
          </a:prstGeom>
          <a:noFill/>
          <a:ln>
            <a:noFill/>
          </a:ln>
        </p:spPr>
        <p:txBody>
          <a:bodyPr spcFirstLastPara="1" wrap="square" lIns="0" tIns="0" rIns="91425" bIns="0" anchor="t" anchorCtr="0">
            <a:normAutofit/>
          </a:bodyPr>
          <a:lstStyle>
            <a:lvl1pPr marL="457200" marR="0" lvl="0" indent="-285750" algn="l" rtl="0">
              <a:lnSpc>
                <a:spcPct val="130000"/>
              </a:lnSpc>
              <a:spcBef>
                <a:spcPts val="0"/>
              </a:spcBef>
              <a:spcAft>
                <a:spcPts val="0"/>
              </a:spcAft>
              <a:buClr>
                <a:srgbClr val="3C4043"/>
              </a:buClr>
              <a:buSzPts val="900"/>
              <a:buFont typeface="Roboto"/>
              <a:buChar char="•"/>
              <a:defRPr sz="900" b="0" i="0" u="none" strike="noStrike" cap="none">
                <a:solidFill>
                  <a:srgbClr val="3C4043"/>
                </a:solidFill>
                <a:latin typeface="Roboto"/>
                <a:ea typeface="Roboto"/>
                <a:cs typeface="Roboto"/>
                <a:sym typeface="Roboto"/>
              </a:defRPr>
            </a:lvl1pPr>
            <a:lvl2pPr marL="914400" marR="0" lvl="1" indent="-285750" algn="l" rtl="0">
              <a:lnSpc>
                <a:spcPct val="130000"/>
              </a:lnSpc>
              <a:spcBef>
                <a:spcPts val="800"/>
              </a:spcBef>
              <a:spcAft>
                <a:spcPts val="0"/>
              </a:spcAft>
              <a:buClr>
                <a:srgbClr val="3C4043"/>
              </a:buClr>
              <a:buSzPts val="900"/>
              <a:buFont typeface="Roboto"/>
              <a:buChar char="•"/>
              <a:defRPr sz="900" b="0" i="0" u="none" strike="noStrike" cap="none">
                <a:solidFill>
                  <a:srgbClr val="3C4043"/>
                </a:solidFill>
                <a:latin typeface="Roboto"/>
                <a:ea typeface="Roboto"/>
                <a:cs typeface="Roboto"/>
                <a:sym typeface="Roboto"/>
              </a:defRPr>
            </a:lvl2pPr>
            <a:lvl3pPr marL="1371600" marR="0" lvl="2" indent="-285750" algn="l" rtl="0">
              <a:lnSpc>
                <a:spcPct val="130000"/>
              </a:lnSpc>
              <a:spcBef>
                <a:spcPts val="800"/>
              </a:spcBef>
              <a:spcAft>
                <a:spcPts val="0"/>
              </a:spcAft>
              <a:buClr>
                <a:srgbClr val="3C4043"/>
              </a:buClr>
              <a:buSzPts val="900"/>
              <a:buFont typeface="Roboto"/>
              <a:buChar char="•"/>
              <a:defRPr sz="900" b="0" i="0" u="none" strike="noStrike" cap="none">
                <a:solidFill>
                  <a:srgbClr val="3C4043"/>
                </a:solidFill>
                <a:latin typeface="Roboto"/>
                <a:ea typeface="Roboto"/>
                <a:cs typeface="Roboto"/>
                <a:sym typeface="Roboto"/>
              </a:defRPr>
            </a:lvl3pPr>
            <a:lvl4pPr marL="1828800" marR="0" lvl="3" indent="-285750" algn="l" rtl="0">
              <a:lnSpc>
                <a:spcPct val="130000"/>
              </a:lnSpc>
              <a:spcBef>
                <a:spcPts val="800"/>
              </a:spcBef>
              <a:spcAft>
                <a:spcPts val="0"/>
              </a:spcAft>
              <a:buClr>
                <a:srgbClr val="3C4043"/>
              </a:buClr>
              <a:buSzPts val="900"/>
              <a:buFont typeface="Roboto"/>
              <a:buChar char="•"/>
              <a:defRPr sz="900" b="0" i="0" u="none" strike="noStrike" cap="none">
                <a:solidFill>
                  <a:srgbClr val="3C4043"/>
                </a:solidFill>
                <a:latin typeface="Roboto"/>
                <a:ea typeface="Roboto"/>
                <a:cs typeface="Roboto"/>
                <a:sym typeface="Roboto"/>
              </a:defRPr>
            </a:lvl4pPr>
            <a:lvl5pPr marL="2286000" marR="0" lvl="4" indent="-285750" algn="l" rtl="0">
              <a:lnSpc>
                <a:spcPct val="130000"/>
              </a:lnSpc>
              <a:spcBef>
                <a:spcPts val="800"/>
              </a:spcBef>
              <a:spcAft>
                <a:spcPts val="0"/>
              </a:spcAft>
              <a:buClr>
                <a:srgbClr val="3C4043"/>
              </a:buClr>
              <a:buSzPts val="900"/>
              <a:buFont typeface="Roboto"/>
              <a:buChar char="•"/>
              <a:defRPr sz="900" b="0" i="0" u="none" strike="noStrike" cap="none">
                <a:solidFill>
                  <a:srgbClr val="3C4043"/>
                </a:solidFill>
                <a:latin typeface="Roboto"/>
                <a:ea typeface="Roboto"/>
                <a:cs typeface="Roboto"/>
                <a:sym typeface="Roboto"/>
              </a:defRPr>
            </a:lvl5pPr>
            <a:lvl6pPr marL="2743200" marR="0" lvl="5" indent="-285750" algn="l" rtl="0">
              <a:lnSpc>
                <a:spcPct val="130000"/>
              </a:lnSpc>
              <a:spcBef>
                <a:spcPts val="800"/>
              </a:spcBef>
              <a:spcAft>
                <a:spcPts val="0"/>
              </a:spcAft>
              <a:buClr>
                <a:srgbClr val="3C4043"/>
              </a:buClr>
              <a:buSzPts val="900"/>
              <a:buFont typeface="Roboto"/>
              <a:buChar char="•"/>
              <a:defRPr sz="900" b="0" i="0" u="none" strike="noStrike" cap="none">
                <a:solidFill>
                  <a:srgbClr val="3C4043"/>
                </a:solidFill>
                <a:latin typeface="Roboto"/>
                <a:ea typeface="Roboto"/>
                <a:cs typeface="Roboto"/>
                <a:sym typeface="Roboto"/>
              </a:defRPr>
            </a:lvl6pPr>
            <a:lvl7pPr marL="3200400" marR="0" lvl="6" indent="-285750" algn="l" rtl="0">
              <a:lnSpc>
                <a:spcPct val="130000"/>
              </a:lnSpc>
              <a:spcBef>
                <a:spcPts val="800"/>
              </a:spcBef>
              <a:spcAft>
                <a:spcPts val="0"/>
              </a:spcAft>
              <a:buClr>
                <a:srgbClr val="3C4043"/>
              </a:buClr>
              <a:buSzPts val="900"/>
              <a:buFont typeface="Roboto"/>
              <a:buChar char="•"/>
              <a:defRPr sz="900" b="0" i="0" u="none" strike="noStrike" cap="none">
                <a:solidFill>
                  <a:srgbClr val="3C4043"/>
                </a:solidFill>
                <a:latin typeface="Roboto"/>
                <a:ea typeface="Roboto"/>
                <a:cs typeface="Roboto"/>
                <a:sym typeface="Roboto"/>
              </a:defRPr>
            </a:lvl7pPr>
            <a:lvl8pPr marL="3657600" marR="0" lvl="7" indent="-285750" algn="l" rtl="0">
              <a:lnSpc>
                <a:spcPct val="130000"/>
              </a:lnSpc>
              <a:spcBef>
                <a:spcPts val="800"/>
              </a:spcBef>
              <a:spcAft>
                <a:spcPts val="0"/>
              </a:spcAft>
              <a:buClr>
                <a:srgbClr val="3C4043"/>
              </a:buClr>
              <a:buSzPts val="900"/>
              <a:buFont typeface="Roboto"/>
              <a:buChar char="•"/>
              <a:defRPr sz="900" b="0" i="0" u="none" strike="noStrike" cap="none">
                <a:solidFill>
                  <a:srgbClr val="3C4043"/>
                </a:solidFill>
                <a:latin typeface="Roboto"/>
                <a:ea typeface="Roboto"/>
                <a:cs typeface="Roboto"/>
                <a:sym typeface="Roboto"/>
              </a:defRPr>
            </a:lvl8pPr>
            <a:lvl9pPr marL="4114800" marR="0" lvl="8" indent="-285750" algn="l" rtl="0">
              <a:lnSpc>
                <a:spcPct val="130000"/>
              </a:lnSpc>
              <a:spcBef>
                <a:spcPts val="800"/>
              </a:spcBef>
              <a:spcAft>
                <a:spcPts val="800"/>
              </a:spcAft>
              <a:buClr>
                <a:srgbClr val="3C4043"/>
              </a:buClr>
              <a:buSzPts val="900"/>
              <a:buFont typeface="Roboto"/>
              <a:buChar char="•"/>
              <a:defRPr sz="900" b="0" i="0" u="none" strike="noStrike" cap="none">
                <a:solidFill>
                  <a:srgbClr val="3C4043"/>
                </a:solidFill>
                <a:latin typeface="Roboto"/>
                <a:ea typeface="Roboto"/>
                <a:cs typeface="Roboto"/>
                <a:sym typeface="Roboto"/>
              </a:defRPr>
            </a:lvl9pPr>
          </a:lstStyle>
          <a:p>
            <a:endParaRPr/>
          </a:p>
        </p:txBody>
      </p:sp>
      <p:sp>
        <p:nvSpPr>
          <p:cNvPr id="689" name="Google Shape;689;p58"/>
          <p:cNvSpPr txBox="1">
            <a:spLocks noGrp="1"/>
          </p:cNvSpPr>
          <p:nvPr>
            <p:ph type="title"/>
          </p:nvPr>
        </p:nvSpPr>
        <p:spPr>
          <a:xfrm>
            <a:off x="457200" y="225739"/>
            <a:ext cx="4074600" cy="1371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chemeClr val="accent4"/>
              </a:buClr>
              <a:buSzPts val="1000"/>
              <a:buNone/>
              <a:defRPr sz="1000" b="1" i="0" u="none" strike="noStrike" cap="none">
                <a:solidFill>
                  <a:schemeClr val="accent4"/>
                </a:solidFill>
              </a:defRPr>
            </a:lvl1pPr>
            <a:lvl2pPr marR="0" lvl="1" algn="ctr" rtl="0">
              <a:lnSpc>
                <a:spcPct val="100000"/>
              </a:lnSpc>
              <a:spcBef>
                <a:spcPts val="0"/>
              </a:spcBef>
              <a:spcAft>
                <a:spcPts val="0"/>
              </a:spcAft>
              <a:buClr>
                <a:schemeClr val="accent4"/>
              </a:buClr>
              <a:buSzPts val="1000"/>
              <a:buFont typeface="Google Sans"/>
              <a:buNone/>
              <a:defRPr sz="1000" b="1" i="0" u="none" strike="noStrike" cap="none">
                <a:solidFill>
                  <a:schemeClr val="accent4"/>
                </a:solidFill>
                <a:latin typeface="Google Sans"/>
                <a:ea typeface="Google Sans"/>
                <a:cs typeface="Google Sans"/>
                <a:sym typeface="Google Sans"/>
              </a:defRPr>
            </a:lvl2pPr>
            <a:lvl3pPr marR="0" lvl="2" algn="ctr" rtl="0">
              <a:lnSpc>
                <a:spcPct val="100000"/>
              </a:lnSpc>
              <a:spcBef>
                <a:spcPts val="0"/>
              </a:spcBef>
              <a:spcAft>
                <a:spcPts val="0"/>
              </a:spcAft>
              <a:buClr>
                <a:schemeClr val="accent4"/>
              </a:buClr>
              <a:buSzPts val="1000"/>
              <a:buFont typeface="Google Sans"/>
              <a:buNone/>
              <a:defRPr sz="1000" b="1" i="0" u="none" strike="noStrike" cap="none">
                <a:solidFill>
                  <a:schemeClr val="accent4"/>
                </a:solidFill>
                <a:latin typeface="Google Sans"/>
                <a:ea typeface="Google Sans"/>
                <a:cs typeface="Google Sans"/>
                <a:sym typeface="Google Sans"/>
              </a:defRPr>
            </a:lvl3pPr>
            <a:lvl4pPr marR="0" lvl="3" algn="ctr" rtl="0">
              <a:lnSpc>
                <a:spcPct val="100000"/>
              </a:lnSpc>
              <a:spcBef>
                <a:spcPts val="0"/>
              </a:spcBef>
              <a:spcAft>
                <a:spcPts val="0"/>
              </a:spcAft>
              <a:buClr>
                <a:schemeClr val="accent4"/>
              </a:buClr>
              <a:buSzPts val="1000"/>
              <a:buFont typeface="Google Sans"/>
              <a:buNone/>
              <a:defRPr sz="1000" b="1" i="0" u="none" strike="noStrike" cap="none">
                <a:solidFill>
                  <a:schemeClr val="accent4"/>
                </a:solidFill>
                <a:latin typeface="Google Sans"/>
                <a:ea typeface="Google Sans"/>
                <a:cs typeface="Google Sans"/>
                <a:sym typeface="Google Sans"/>
              </a:defRPr>
            </a:lvl4pPr>
            <a:lvl5pPr marR="0" lvl="4" algn="ctr" rtl="0">
              <a:lnSpc>
                <a:spcPct val="100000"/>
              </a:lnSpc>
              <a:spcBef>
                <a:spcPts val="0"/>
              </a:spcBef>
              <a:spcAft>
                <a:spcPts val="0"/>
              </a:spcAft>
              <a:buClr>
                <a:schemeClr val="accent4"/>
              </a:buClr>
              <a:buSzPts val="1000"/>
              <a:buFont typeface="Google Sans"/>
              <a:buNone/>
              <a:defRPr sz="1000" b="1" i="0" u="none" strike="noStrike" cap="none">
                <a:solidFill>
                  <a:schemeClr val="accent4"/>
                </a:solidFill>
                <a:latin typeface="Google Sans"/>
                <a:ea typeface="Google Sans"/>
                <a:cs typeface="Google Sans"/>
                <a:sym typeface="Google Sans"/>
              </a:defRPr>
            </a:lvl5pPr>
            <a:lvl6pPr marR="0" lvl="5" algn="ctr" rtl="0">
              <a:lnSpc>
                <a:spcPct val="100000"/>
              </a:lnSpc>
              <a:spcBef>
                <a:spcPts val="0"/>
              </a:spcBef>
              <a:spcAft>
                <a:spcPts val="0"/>
              </a:spcAft>
              <a:buClr>
                <a:schemeClr val="accent4"/>
              </a:buClr>
              <a:buSzPts val="1000"/>
              <a:buFont typeface="Google Sans"/>
              <a:buNone/>
              <a:defRPr sz="1000" b="1" i="0" u="none" strike="noStrike" cap="none">
                <a:solidFill>
                  <a:schemeClr val="accent4"/>
                </a:solidFill>
                <a:latin typeface="Google Sans"/>
                <a:ea typeface="Google Sans"/>
                <a:cs typeface="Google Sans"/>
                <a:sym typeface="Google Sans"/>
              </a:defRPr>
            </a:lvl6pPr>
            <a:lvl7pPr marR="0" lvl="6" algn="ctr" rtl="0">
              <a:lnSpc>
                <a:spcPct val="100000"/>
              </a:lnSpc>
              <a:spcBef>
                <a:spcPts val="0"/>
              </a:spcBef>
              <a:spcAft>
                <a:spcPts val="0"/>
              </a:spcAft>
              <a:buClr>
                <a:schemeClr val="accent4"/>
              </a:buClr>
              <a:buSzPts val="1000"/>
              <a:buFont typeface="Google Sans"/>
              <a:buNone/>
              <a:defRPr sz="1000" b="1" i="0" u="none" strike="noStrike" cap="none">
                <a:solidFill>
                  <a:schemeClr val="accent4"/>
                </a:solidFill>
                <a:latin typeface="Google Sans"/>
                <a:ea typeface="Google Sans"/>
                <a:cs typeface="Google Sans"/>
                <a:sym typeface="Google Sans"/>
              </a:defRPr>
            </a:lvl7pPr>
            <a:lvl8pPr marR="0" lvl="7" algn="ctr" rtl="0">
              <a:lnSpc>
                <a:spcPct val="100000"/>
              </a:lnSpc>
              <a:spcBef>
                <a:spcPts val="0"/>
              </a:spcBef>
              <a:spcAft>
                <a:spcPts val="0"/>
              </a:spcAft>
              <a:buClr>
                <a:schemeClr val="accent4"/>
              </a:buClr>
              <a:buSzPts val="1000"/>
              <a:buFont typeface="Google Sans"/>
              <a:buNone/>
              <a:defRPr sz="1000" b="1" i="0" u="none" strike="noStrike" cap="none">
                <a:solidFill>
                  <a:schemeClr val="accent4"/>
                </a:solidFill>
                <a:latin typeface="Google Sans"/>
                <a:ea typeface="Google Sans"/>
                <a:cs typeface="Google Sans"/>
                <a:sym typeface="Google Sans"/>
              </a:defRPr>
            </a:lvl8pPr>
            <a:lvl9pPr marR="0" lvl="8" algn="ctr" rtl="0">
              <a:lnSpc>
                <a:spcPct val="100000"/>
              </a:lnSpc>
              <a:spcBef>
                <a:spcPts val="0"/>
              </a:spcBef>
              <a:spcAft>
                <a:spcPts val="0"/>
              </a:spcAft>
              <a:buClr>
                <a:schemeClr val="accent4"/>
              </a:buClr>
              <a:buSzPts val="1000"/>
              <a:buFont typeface="Google Sans"/>
              <a:buNone/>
              <a:defRPr sz="1000" b="1" i="0" u="none" strike="noStrike" cap="none">
                <a:solidFill>
                  <a:schemeClr val="accent4"/>
                </a:solidFill>
                <a:latin typeface="Google Sans"/>
                <a:ea typeface="Google Sans"/>
                <a:cs typeface="Google Sans"/>
                <a:sym typeface="Google Sans"/>
              </a:defRPr>
            </a:lvl9pPr>
          </a:lstStyle>
          <a:p>
            <a:endParaRPr/>
          </a:p>
        </p:txBody>
      </p:sp>
      <p:sp>
        <p:nvSpPr>
          <p:cNvPr id="690" name="Google Shape;690;p58"/>
          <p:cNvSpPr txBox="1">
            <a:spLocks noGrp="1"/>
          </p:cNvSpPr>
          <p:nvPr>
            <p:ph type="title" idx="2"/>
          </p:nvPr>
        </p:nvSpPr>
        <p:spPr>
          <a:xfrm>
            <a:off x="457196" y="457202"/>
            <a:ext cx="5453100" cy="6408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3C4043"/>
              </a:buClr>
              <a:buSzPts val="2400"/>
              <a:buFont typeface="Google Sans"/>
              <a:buNone/>
              <a:defRPr sz="2400" b="0" i="0" u="none" strike="noStrike" cap="none">
                <a:solidFill>
                  <a:srgbClr val="3C4043"/>
                </a:solidFill>
                <a:latin typeface="Google Sans"/>
                <a:ea typeface="Google Sans"/>
                <a:cs typeface="Google Sans"/>
                <a:sym typeface="Google Sans"/>
              </a:defRPr>
            </a:lvl1pPr>
            <a:lvl2pPr marR="0" lvl="1"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Green: Split Slide">
  <p:cSld name="CUSTOM_5_1">
    <p:spTree>
      <p:nvGrpSpPr>
        <p:cNvPr id="1" name="Shape 691"/>
        <p:cNvGrpSpPr/>
        <p:nvPr/>
      </p:nvGrpSpPr>
      <p:grpSpPr>
        <a:xfrm>
          <a:off x="0" y="0"/>
          <a:ext cx="0" cy="0"/>
          <a:chOff x="0" y="0"/>
          <a:chExt cx="0" cy="0"/>
        </a:xfrm>
      </p:grpSpPr>
      <p:sp>
        <p:nvSpPr>
          <p:cNvPr id="692" name="Google Shape;692;p59"/>
          <p:cNvSpPr/>
          <p:nvPr/>
        </p:nvSpPr>
        <p:spPr>
          <a:xfrm>
            <a:off x="-13753" y="-11100"/>
            <a:ext cx="3951300" cy="5165700"/>
          </a:xfrm>
          <a:prstGeom prst="rect">
            <a:avLst/>
          </a:prstGeom>
          <a:solidFill>
            <a:schemeClr val="accent4"/>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sp>
        <p:nvSpPr>
          <p:cNvPr id="693" name="Google Shape;693;p59"/>
          <p:cNvSpPr txBox="1">
            <a:spLocks noGrp="1"/>
          </p:cNvSpPr>
          <p:nvPr>
            <p:ph type="body" idx="1"/>
          </p:nvPr>
        </p:nvSpPr>
        <p:spPr>
          <a:xfrm>
            <a:off x="464175" y="2267325"/>
            <a:ext cx="2676000" cy="2418900"/>
          </a:xfrm>
          <a:prstGeom prst="rect">
            <a:avLst/>
          </a:prstGeom>
          <a:noFill/>
          <a:ln>
            <a:noFill/>
          </a:ln>
        </p:spPr>
        <p:txBody>
          <a:bodyPr spcFirstLastPara="1" wrap="square" lIns="0" tIns="0" rIns="91425" bIns="0" anchor="t" anchorCtr="0">
            <a:normAutofit/>
          </a:bodyPr>
          <a:lstStyle>
            <a:lvl1pPr marL="457200" marR="0" lvl="0" indent="-285750" algn="l" rtl="0">
              <a:lnSpc>
                <a:spcPct val="130000"/>
              </a:lnSpc>
              <a:spcBef>
                <a:spcPts val="0"/>
              </a:spcBef>
              <a:spcAft>
                <a:spcPts val="0"/>
              </a:spcAft>
              <a:buClr>
                <a:srgbClr val="FFFFFF"/>
              </a:buClr>
              <a:buSzPts val="900"/>
              <a:buFont typeface="Roboto"/>
              <a:buChar char="•"/>
              <a:defRPr sz="900" b="0" i="0" u="none" strike="noStrike" cap="none">
                <a:solidFill>
                  <a:srgbClr val="FFFFFF"/>
                </a:solidFill>
                <a:latin typeface="Roboto"/>
                <a:ea typeface="Roboto"/>
                <a:cs typeface="Roboto"/>
                <a:sym typeface="Roboto"/>
              </a:defRPr>
            </a:lvl1pPr>
            <a:lvl2pPr marL="914400" marR="0" lvl="1" indent="-285750" algn="l" rtl="0">
              <a:lnSpc>
                <a:spcPct val="130000"/>
              </a:lnSpc>
              <a:spcBef>
                <a:spcPts val="800"/>
              </a:spcBef>
              <a:spcAft>
                <a:spcPts val="0"/>
              </a:spcAft>
              <a:buClr>
                <a:srgbClr val="FFFFFF"/>
              </a:buClr>
              <a:buSzPts val="900"/>
              <a:buFont typeface="Roboto"/>
              <a:buChar char="•"/>
              <a:defRPr sz="900" b="0" i="0" u="none" strike="noStrike" cap="none">
                <a:solidFill>
                  <a:srgbClr val="FFFFFF"/>
                </a:solidFill>
                <a:latin typeface="Roboto"/>
                <a:ea typeface="Roboto"/>
                <a:cs typeface="Roboto"/>
                <a:sym typeface="Roboto"/>
              </a:defRPr>
            </a:lvl2pPr>
            <a:lvl3pPr marL="1371600" marR="0" lvl="2" indent="-285750" algn="l" rtl="0">
              <a:lnSpc>
                <a:spcPct val="130000"/>
              </a:lnSpc>
              <a:spcBef>
                <a:spcPts val="800"/>
              </a:spcBef>
              <a:spcAft>
                <a:spcPts val="0"/>
              </a:spcAft>
              <a:buClr>
                <a:srgbClr val="FFFFFF"/>
              </a:buClr>
              <a:buSzPts val="900"/>
              <a:buFont typeface="Roboto"/>
              <a:buChar char="•"/>
              <a:defRPr sz="900" b="0" i="0" u="none" strike="noStrike" cap="none">
                <a:solidFill>
                  <a:srgbClr val="FFFFFF"/>
                </a:solidFill>
                <a:latin typeface="Roboto"/>
                <a:ea typeface="Roboto"/>
                <a:cs typeface="Roboto"/>
                <a:sym typeface="Roboto"/>
              </a:defRPr>
            </a:lvl3pPr>
            <a:lvl4pPr marL="1828800" marR="0" lvl="3" indent="-285750" algn="l" rtl="0">
              <a:lnSpc>
                <a:spcPct val="130000"/>
              </a:lnSpc>
              <a:spcBef>
                <a:spcPts val="800"/>
              </a:spcBef>
              <a:spcAft>
                <a:spcPts val="0"/>
              </a:spcAft>
              <a:buClr>
                <a:srgbClr val="FFFFFF"/>
              </a:buClr>
              <a:buSzPts val="900"/>
              <a:buFont typeface="Roboto"/>
              <a:buChar char="•"/>
              <a:defRPr sz="900" b="0" i="0" u="none" strike="noStrike" cap="none">
                <a:solidFill>
                  <a:srgbClr val="FFFFFF"/>
                </a:solidFill>
                <a:latin typeface="Roboto"/>
                <a:ea typeface="Roboto"/>
                <a:cs typeface="Roboto"/>
                <a:sym typeface="Roboto"/>
              </a:defRPr>
            </a:lvl4pPr>
            <a:lvl5pPr marL="2286000" marR="0" lvl="4" indent="-285750" algn="l" rtl="0">
              <a:lnSpc>
                <a:spcPct val="130000"/>
              </a:lnSpc>
              <a:spcBef>
                <a:spcPts val="800"/>
              </a:spcBef>
              <a:spcAft>
                <a:spcPts val="0"/>
              </a:spcAft>
              <a:buClr>
                <a:srgbClr val="FFFFFF"/>
              </a:buClr>
              <a:buSzPts val="900"/>
              <a:buFont typeface="Roboto"/>
              <a:buChar char="•"/>
              <a:defRPr sz="900" b="0" i="0" u="none" strike="noStrike" cap="none">
                <a:solidFill>
                  <a:srgbClr val="FFFFFF"/>
                </a:solidFill>
                <a:latin typeface="Roboto"/>
                <a:ea typeface="Roboto"/>
                <a:cs typeface="Roboto"/>
                <a:sym typeface="Roboto"/>
              </a:defRPr>
            </a:lvl5pPr>
            <a:lvl6pPr marL="2743200" marR="0" lvl="5" indent="-285750" algn="l" rtl="0">
              <a:lnSpc>
                <a:spcPct val="130000"/>
              </a:lnSpc>
              <a:spcBef>
                <a:spcPts val="800"/>
              </a:spcBef>
              <a:spcAft>
                <a:spcPts val="0"/>
              </a:spcAft>
              <a:buClr>
                <a:srgbClr val="FFFFFF"/>
              </a:buClr>
              <a:buSzPts val="900"/>
              <a:buFont typeface="Roboto"/>
              <a:buChar char="•"/>
              <a:defRPr sz="900" b="0" i="0" u="none" strike="noStrike" cap="none">
                <a:solidFill>
                  <a:srgbClr val="FFFFFF"/>
                </a:solidFill>
                <a:latin typeface="Roboto"/>
                <a:ea typeface="Roboto"/>
                <a:cs typeface="Roboto"/>
                <a:sym typeface="Roboto"/>
              </a:defRPr>
            </a:lvl6pPr>
            <a:lvl7pPr marL="3200400" marR="0" lvl="6" indent="-285750" algn="l" rtl="0">
              <a:lnSpc>
                <a:spcPct val="130000"/>
              </a:lnSpc>
              <a:spcBef>
                <a:spcPts val="800"/>
              </a:spcBef>
              <a:spcAft>
                <a:spcPts val="0"/>
              </a:spcAft>
              <a:buClr>
                <a:srgbClr val="FFFFFF"/>
              </a:buClr>
              <a:buSzPts val="900"/>
              <a:buFont typeface="Roboto"/>
              <a:buChar char="•"/>
              <a:defRPr sz="900" b="0" i="0" u="none" strike="noStrike" cap="none">
                <a:solidFill>
                  <a:srgbClr val="FFFFFF"/>
                </a:solidFill>
                <a:latin typeface="Roboto"/>
                <a:ea typeface="Roboto"/>
                <a:cs typeface="Roboto"/>
                <a:sym typeface="Roboto"/>
              </a:defRPr>
            </a:lvl7pPr>
            <a:lvl8pPr marL="3657600" marR="0" lvl="7" indent="-285750" algn="l" rtl="0">
              <a:lnSpc>
                <a:spcPct val="130000"/>
              </a:lnSpc>
              <a:spcBef>
                <a:spcPts val="800"/>
              </a:spcBef>
              <a:spcAft>
                <a:spcPts val="0"/>
              </a:spcAft>
              <a:buClr>
                <a:srgbClr val="FFFFFF"/>
              </a:buClr>
              <a:buSzPts val="900"/>
              <a:buFont typeface="Roboto"/>
              <a:buChar char="•"/>
              <a:defRPr sz="900" b="0" i="0" u="none" strike="noStrike" cap="none">
                <a:solidFill>
                  <a:srgbClr val="FFFFFF"/>
                </a:solidFill>
                <a:latin typeface="Roboto"/>
                <a:ea typeface="Roboto"/>
                <a:cs typeface="Roboto"/>
                <a:sym typeface="Roboto"/>
              </a:defRPr>
            </a:lvl8pPr>
            <a:lvl9pPr marL="4114800" marR="0" lvl="8" indent="-285750" algn="l" rtl="0">
              <a:lnSpc>
                <a:spcPct val="130000"/>
              </a:lnSpc>
              <a:spcBef>
                <a:spcPts val="800"/>
              </a:spcBef>
              <a:spcAft>
                <a:spcPts val="800"/>
              </a:spcAft>
              <a:buClr>
                <a:srgbClr val="FFFFFF"/>
              </a:buClr>
              <a:buSzPts val="900"/>
              <a:buFont typeface="Roboto"/>
              <a:buChar char="•"/>
              <a:defRPr sz="900" b="0" i="0" u="none" strike="noStrike" cap="none">
                <a:solidFill>
                  <a:srgbClr val="FFFFFF"/>
                </a:solidFill>
                <a:latin typeface="Roboto"/>
                <a:ea typeface="Roboto"/>
                <a:cs typeface="Roboto"/>
                <a:sym typeface="Roboto"/>
              </a:defRPr>
            </a:lvl9pPr>
          </a:lstStyle>
          <a:p>
            <a:endParaRPr/>
          </a:p>
        </p:txBody>
      </p:sp>
      <p:sp>
        <p:nvSpPr>
          <p:cNvPr id="694" name="Google Shape;694;p59"/>
          <p:cNvSpPr txBox="1">
            <a:spLocks noGrp="1"/>
          </p:cNvSpPr>
          <p:nvPr>
            <p:ph type="title"/>
          </p:nvPr>
        </p:nvSpPr>
        <p:spPr>
          <a:xfrm>
            <a:off x="457200" y="1024407"/>
            <a:ext cx="2772000" cy="1371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FFFFFF"/>
              </a:buClr>
              <a:buSzPts val="1000"/>
              <a:buNone/>
              <a:defRPr sz="1000" b="1" i="0" u="none" strike="noStrike" cap="none">
                <a:solidFill>
                  <a:srgbClr val="FFFFFF"/>
                </a:solidFill>
              </a:defRPr>
            </a:lvl1pPr>
            <a:lvl2pPr marR="0" lvl="1" algn="ctr" rtl="0">
              <a:lnSpc>
                <a:spcPct val="100000"/>
              </a:lnSpc>
              <a:spcBef>
                <a:spcPts val="0"/>
              </a:spcBef>
              <a:spcAft>
                <a:spcPts val="0"/>
              </a:spcAft>
              <a:buClr>
                <a:srgbClr val="FFFFFF"/>
              </a:buClr>
              <a:buSzPts val="1000"/>
              <a:buFont typeface="Google Sans"/>
              <a:buNone/>
              <a:defRPr sz="1000" b="1" i="0" u="none" strike="noStrike" cap="none">
                <a:solidFill>
                  <a:srgbClr val="FFFFFF"/>
                </a:solidFill>
                <a:latin typeface="Google Sans"/>
                <a:ea typeface="Google Sans"/>
                <a:cs typeface="Google Sans"/>
                <a:sym typeface="Google Sans"/>
              </a:defRPr>
            </a:lvl2pPr>
            <a:lvl3pPr marR="0" lvl="2" algn="ctr" rtl="0">
              <a:lnSpc>
                <a:spcPct val="100000"/>
              </a:lnSpc>
              <a:spcBef>
                <a:spcPts val="0"/>
              </a:spcBef>
              <a:spcAft>
                <a:spcPts val="0"/>
              </a:spcAft>
              <a:buClr>
                <a:srgbClr val="FFFFFF"/>
              </a:buClr>
              <a:buSzPts val="1000"/>
              <a:buFont typeface="Google Sans"/>
              <a:buNone/>
              <a:defRPr sz="1000" b="1" i="0" u="none" strike="noStrike" cap="none">
                <a:solidFill>
                  <a:srgbClr val="FFFFFF"/>
                </a:solidFill>
                <a:latin typeface="Google Sans"/>
                <a:ea typeface="Google Sans"/>
                <a:cs typeface="Google Sans"/>
                <a:sym typeface="Google Sans"/>
              </a:defRPr>
            </a:lvl3pPr>
            <a:lvl4pPr marR="0" lvl="3" algn="ctr" rtl="0">
              <a:lnSpc>
                <a:spcPct val="100000"/>
              </a:lnSpc>
              <a:spcBef>
                <a:spcPts val="0"/>
              </a:spcBef>
              <a:spcAft>
                <a:spcPts val="0"/>
              </a:spcAft>
              <a:buClr>
                <a:srgbClr val="FFFFFF"/>
              </a:buClr>
              <a:buSzPts val="1000"/>
              <a:buFont typeface="Google Sans"/>
              <a:buNone/>
              <a:defRPr sz="1000" b="1" i="0" u="none" strike="noStrike" cap="none">
                <a:solidFill>
                  <a:srgbClr val="FFFFFF"/>
                </a:solidFill>
                <a:latin typeface="Google Sans"/>
                <a:ea typeface="Google Sans"/>
                <a:cs typeface="Google Sans"/>
                <a:sym typeface="Google Sans"/>
              </a:defRPr>
            </a:lvl4pPr>
            <a:lvl5pPr marR="0" lvl="4" algn="ctr" rtl="0">
              <a:lnSpc>
                <a:spcPct val="100000"/>
              </a:lnSpc>
              <a:spcBef>
                <a:spcPts val="0"/>
              </a:spcBef>
              <a:spcAft>
                <a:spcPts val="0"/>
              </a:spcAft>
              <a:buClr>
                <a:srgbClr val="FFFFFF"/>
              </a:buClr>
              <a:buSzPts val="1000"/>
              <a:buFont typeface="Google Sans"/>
              <a:buNone/>
              <a:defRPr sz="1000" b="1" i="0" u="none" strike="noStrike" cap="none">
                <a:solidFill>
                  <a:srgbClr val="FFFFFF"/>
                </a:solidFill>
                <a:latin typeface="Google Sans"/>
                <a:ea typeface="Google Sans"/>
                <a:cs typeface="Google Sans"/>
                <a:sym typeface="Google Sans"/>
              </a:defRPr>
            </a:lvl5pPr>
            <a:lvl6pPr marR="0" lvl="5" algn="ctr" rtl="0">
              <a:lnSpc>
                <a:spcPct val="100000"/>
              </a:lnSpc>
              <a:spcBef>
                <a:spcPts val="0"/>
              </a:spcBef>
              <a:spcAft>
                <a:spcPts val="0"/>
              </a:spcAft>
              <a:buClr>
                <a:srgbClr val="FFFFFF"/>
              </a:buClr>
              <a:buSzPts val="1000"/>
              <a:buFont typeface="Google Sans"/>
              <a:buNone/>
              <a:defRPr sz="1000" b="1" i="0" u="none" strike="noStrike" cap="none">
                <a:solidFill>
                  <a:srgbClr val="FFFFFF"/>
                </a:solidFill>
                <a:latin typeface="Google Sans"/>
                <a:ea typeface="Google Sans"/>
                <a:cs typeface="Google Sans"/>
                <a:sym typeface="Google Sans"/>
              </a:defRPr>
            </a:lvl6pPr>
            <a:lvl7pPr marR="0" lvl="6" algn="ctr" rtl="0">
              <a:lnSpc>
                <a:spcPct val="100000"/>
              </a:lnSpc>
              <a:spcBef>
                <a:spcPts val="0"/>
              </a:spcBef>
              <a:spcAft>
                <a:spcPts val="0"/>
              </a:spcAft>
              <a:buClr>
                <a:srgbClr val="FFFFFF"/>
              </a:buClr>
              <a:buSzPts val="1000"/>
              <a:buFont typeface="Google Sans"/>
              <a:buNone/>
              <a:defRPr sz="1000" b="1" i="0" u="none" strike="noStrike" cap="none">
                <a:solidFill>
                  <a:srgbClr val="FFFFFF"/>
                </a:solidFill>
                <a:latin typeface="Google Sans"/>
                <a:ea typeface="Google Sans"/>
                <a:cs typeface="Google Sans"/>
                <a:sym typeface="Google Sans"/>
              </a:defRPr>
            </a:lvl7pPr>
            <a:lvl8pPr marR="0" lvl="7" algn="ctr" rtl="0">
              <a:lnSpc>
                <a:spcPct val="100000"/>
              </a:lnSpc>
              <a:spcBef>
                <a:spcPts val="0"/>
              </a:spcBef>
              <a:spcAft>
                <a:spcPts val="0"/>
              </a:spcAft>
              <a:buClr>
                <a:srgbClr val="FFFFFF"/>
              </a:buClr>
              <a:buSzPts val="1000"/>
              <a:buFont typeface="Google Sans"/>
              <a:buNone/>
              <a:defRPr sz="1000" b="1" i="0" u="none" strike="noStrike" cap="none">
                <a:solidFill>
                  <a:srgbClr val="FFFFFF"/>
                </a:solidFill>
                <a:latin typeface="Google Sans"/>
                <a:ea typeface="Google Sans"/>
                <a:cs typeface="Google Sans"/>
                <a:sym typeface="Google Sans"/>
              </a:defRPr>
            </a:lvl8pPr>
            <a:lvl9pPr marR="0" lvl="8" algn="ctr" rtl="0">
              <a:lnSpc>
                <a:spcPct val="100000"/>
              </a:lnSpc>
              <a:spcBef>
                <a:spcPts val="0"/>
              </a:spcBef>
              <a:spcAft>
                <a:spcPts val="0"/>
              </a:spcAft>
              <a:buClr>
                <a:srgbClr val="FFFFFF"/>
              </a:buClr>
              <a:buSzPts val="1000"/>
              <a:buFont typeface="Google Sans"/>
              <a:buNone/>
              <a:defRPr sz="1000" b="1" i="0" u="none" strike="noStrike" cap="none">
                <a:solidFill>
                  <a:srgbClr val="FFFFFF"/>
                </a:solidFill>
                <a:latin typeface="Google Sans"/>
                <a:ea typeface="Google Sans"/>
                <a:cs typeface="Google Sans"/>
                <a:sym typeface="Google Sans"/>
              </a:defRPr>
            </a:lvl9pPr>
          </a:lstStyle>
          <a:p>
            <a:endParaRPr/>
          </a:p>
        </p:txBody>
      </p:sp>
      <p:sp>
        <p:nvSpPr>
          <p:cNvPr id="695" name="Google Shape;695;p59"/>
          <p:cNvSpPr txBox="1">
            <a:spLocks noGrp="1"/>
          </p:cNvSpPr>
          <p:nvPr>
            <p:ph type="title" idx="2"/>
          </p:nvPr>
        </p:nvSpPr>
        <p:spPr>
          <a:xfrm>
            <a:off x="457200" y="1255882"/>
            <a:ext cx="2772000" cy="6408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FFFFFF"/>
              </a:buClr>
              <a:buSzPts val="2400"/>
              <a:buFont typeface="Google Sans"/>
              <a:buNone/>
              <a:defRPr sz="2400" b="0" i="0" u="none" strike="noStrike" cap="none">
                <a:solidFill>
                  <a:srgbClr val="FFFFFF"/>
                </a:solidFill>
                <a:latin typeface="Google Sans"/>
                <a:ea typeface="Google Sans"/>
                <a:cs typeface="Google Sans"/>
                <a:sym typeface="Google Sans"/>
              </a:defRPr>
            </a:lvl1pPr>
            <a:lvl2pPr marR="0" lvl="1" algn="ctr" rtl="0">
              <a:lnSpc>
                <a:spcPct val="100000"/>
              </a:lnSpc>
              <a:spcBef>
                <a:spcPts val="0"/>
              </a:spcBef>
              <a:spcAft>
                <a:spcPts val="0"/>
              </a:spcAft>
              <a:buClr>
                <a:srgbClr val="FFFFFF"/>
              </a:buClr>
              <a:buSzPts val="4200"/>
              <a:buFont typeface="Helvetica Neue Light"/>
              <a:buNone/>
              <a:defRPr sz="4200" b="0" i="0" u="none" strike="noStrike" cap="none">
                <a:solidFill>
                  <a:srgbClr val="FFFFFF"/>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FFFFFF"/>
              </a:buClr>
              <a:buSzPts val="4200"/>
              <a:buFont typeface="Helvetica Neue Light"/>
              <a:buNone/>
              <a:defRPr sz="4200" b="0" i="0" u="none" strike="noStrike" cap="none">
                <a:solidFill>
                  <a:srgbClr val="FFFFFF"/>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FFFFFF"/>
              </a:buClr>
              <a:buSzPts val="4200"/>
              <a:buFont typeface="Helvetica Neue Light"/>
              <a:buNone/>
              <a:defRPr sz="4200" b="0" i="0" u="none" strike="noStrike" cap="none">
                <a:solidFill>
                  <a:srgbClr val="FFFFFF"/>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FFFFFF"/>
              </a:buClr>
              <a:buSzPts val="4200"/>
              <a:buFont typeface="Helvetica Neue Light"/>
              <a:buNone/>
              <a:defRPr sz="4200" b="0" i="0" u="none" strike="noStrike" cap="none">
                <a:solidFill>
                  <a:srgbClr val="FFFFFF"/>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FFFFFF"/>
              </a:buClr>
              <a:buSzPts val="4200"/>
              <a:buFont typeface="Helvetica Neue Light"/>
              <a:buNone/>
              <a:defRPr sz="4200" b="0" i="0" u="none" strike="noStrike" cap="none">
                <a:solidFill>
                  <a:srgbClr val="FFFFFF"/>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FFFFFF"/>
              </a:buClr>
              <a:buSzPts val="4200"/>
              <a:buFont typeface="Helvetica Neue Light"/>
              <a:buNone/>
              <a:defRPr sz="4200" b="0" i="0" u="none" strike="noStrike" cap="none">
                <a:solidFill>
                  <a:srgbClr val="FFFFFF"/>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FFFFFF"/>
              </a:buClr>
              <a:buSzPts val="4200"/>
              <a:buFont typeface="Helvetica Neue Light"/>
              <a:buNone/>
              <a:defRPr sz="4200" b="0" i="0" u="none" strike="noStrike" cap="none">
                <a:solidFill>
                  <a:srgbClr val="FFFFFF"/>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FFFFFF"/>
              </a:buClr>
              <a:buSzPts val="4200"/>
              <a:buFont typeface="Helvetica Neue Light"/>
              <a:buNone/>
              <a:defRPr sz="4200" b="0" i="0" u="none" strike="noStrike" cap="none">
                <a:solidFill>
                  <a:srgbClr val="FFFFFF"/>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Green: Subheading 1-Col 1">
  <p:cSld name="TITLE_2_3_4_1_4">
    <p:spTree>
      <p:nvGrpSpPr>
        <p:cNvPr id="1" name="Shape 696"/>
        <p:cNvGrpSpPr/>
        <p:nvPr/>
      </p:nvGrpSpPr>
      <p:grpSpPr>
        <a:xfrm>
          <a:off x="0" y="0"/>
          <a:ext cx="0" cy="0"/>
          <a:chOff x="0" y="0"/>
          <a:chExt cx="0" cy="0"/>
        </a:xfrm>
      </p:grpSpPr>
      <p:sp>
        <p:nvSpPr>
          <p:cNvPr id="697" name="Google Shape;697;p60"/>
          <p:cNvSpPr/>
          <p:nvPr/>
        </p:nvSpPr>
        <p:spPr>
          <a:xfrm>
            <a:off x="-2409" y="235375"/>
            <a:ext cx="35400" cy="4672800"/>
          </a:xfrm>
          <a:prstGeom prst="rect">
            <a:avLst/>
          </a:prstGeom>
          <a:solidFill>
            <a:schemeClr val="accent4"/>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sp>
        <p:nvSpPr>
          <p:cNvPr id="698" name="Google Shape;698;p60"/>
          <p:cNvSpPr txBox="1">
            <a:spLocks noGrp="1"/>
          </p:cNvSpPr>
          <p:nvPr>
            <p:ph type="body" idx="1"/>
          </p:nvPr>
        </p:nvSpPr>
        <p:spPr>
          <a:xfrm>
            <a:off x="464175" y="1347625"/>
            <a:ext cx="5453100" cy="3338700"/>
          </a:xfrm>
          <a:prstGeom prst="rect">
            <a:avLst/>
          </a:prstGeom>
          <a:noFill/>
          <a:ln>
            <a:noFill/>
          </a:ln>
        </p:spPr>
        <p:txBody>
          <a:bodyPr spcFirstLastPara="1" wrap="square" lIns="0" tIns="0" rIns="91425" bIns="0" anchor="t" anchorCtr="0">
            <a:normAutofit/>
          </a:bodyPr>
          <a:lstStyle>
            <a:lvl1pPr marL="457200" marR="0" lvl="0" indent="-285750" algn="l" rtl="0">
              <a:lnSpc>
                <a:spcPct val="130000"/>
              </a:lnSpc>
              <a:spcBef>
                <a:spcPts val="0"/>
              </a:spcBef>
              <a:spcAft>
                <a:spcPts val="0"/>
              </a:spcAft>
              <a:buClr>
                <a:srgbClr val="3C4043"/>
              </a:buClr>
              <a:buSzPts val="900"/>
              <a:buFont typeface="Roboto"/>
              <a:buChar char="•"/>
              <a:defRPr sz="900" b="0" i="0" u="none" strike="noStrike" cap="none">
                <a:solidFill>
                  <a:srgbClr val="3C4043"/>
                </a:solidFill>
                <a:latin typeface="Roboto"/>
                <a:ea typeface="Roboto"/>
                <a:cs typeface="Roboto"/>
                <a:sym typeface="Roboto"/>
              </a:defRPr>
            </a:lvl1pPr>
            <a:lvl2pPr marL="914400" marR="0" lvl="1" indent="-285750" algn="l" rtl="0">
              <a:lnSpc>
                <a:spcPct val="130000"/>
              </a:lnSpc>
              <a:spcBef>
                <a:spcPts val="800"/>
              </a:spcBef>
              <a:spcAft>
                <a:spcPts val="0"/>
              </a:spcAft>
              <a:buClr>
                <a:srgbClr val="3C4043"/>
              </a:buClr>
              <a:buSzPts val="900"/>
              <a:buFont typeface="Roboto"/>
              <a:buChar char="•"/>
              <a:defRPr sz="900" b="0" i="0" u="none" strike="noStrike" cap="none">
                <a:solidFill>
                  <a:srgbClr val="3C4043"/>
                </a:solidFill>
                <a:latin typeface="Roboto"/>
                <a:ea typeface="Roboto"/>
                <a:cs typeface="Roboto"/>
                <a:sym typeface="Roboto"/>
              </a:defRPr>
            </a:lvl2pPr>
            <a:lvl3pPr marL="1371600" marR="0" lvl="2" indent="-285750" algn="l" rtl="0">
              <a:lnSpc>
                <a:spcPct val="130000"/>
              </a:lnSpc>
              <a:spcBef>
                <a:spcPts val="800"/>
              </a:spcBef>
              <a:spcAft>
                <a:spcPts val="0"/>
              </a:spcAft>
              <a:buClr>
                <a:srgbClr val="3C4043"/>
              </a:buClr>
              <a:buSzPts val="900"/>
              <a:buFont typeface="Roboto"/>
              <a:buChar char="•"/>
              <a:defRPr sz="900" b="0" i="0" u="none" strike="noStrike" cap="none">
                <a:solidFill>
                  <a:srgbClr val="3C4043"/>
                </a:solidFill>
                <a:latin typeface="Roboto"/>
                <a:ea typeface="Roboto"/>
                <a:cs typeface="Roboto"/>
                <a:sym typeface="Roboto"/>
              </a:defRPr>
            </a:lvl3pPr>
            <a:lvl4pPr marL="1828800" marR="0" lvl="3" indent="-285750" algn="l" rtl="0">
              <a:lnSpc>
                <a:spcPct val="130000"/>
              </a:lnSpc>
              <a:spcBef>
                <a:spcPts val="800"/>
              </a:spcBef>
              <a:spcAft>
                <a:spcPts val="0"/>
              </a:spcAft>
              <a:buClr>
                <a:srgbClr val="3C4043"/>
              </a:buClr>
              <a:buSzPts val="900"/>
              <a:buFont typeface="Roboto"/>
              <a:buChar char="•"/>
              <a:defRPr sz="900" b="0" i="0" u="none" strike="noStrike" cap="none">
                <a:solidFill>
                  <a:srgbClr val="3C4043"/>
                </a:solidFill>
                <a:latin typeface="Roboto"/>
                <a:ea typeface="Roboto"/>
                <a:cs typeface="Roboto"/>
                <a:sym typeface="Roboto"/>
              </a:defRPr>
            </a:lvl4pPr>
            <a:lvl5pPr marL="2286000" marR="0" lvl="4" indent="-285750" algn="l" rtl="0">
              <a:lnSpc>
                <a:spcPct val="130000"/>
              </a:lnSpc>
              <a:spcBef>
                <a:spcPts val="800"/>
              </a:spcBef>
              <a:spcAft>
                <a:spcPts val="0"/>
              </a:spcAft>
              <a:buClr>
                <a:srgbClr val="3C4043"/>
              </a:buClr>
              <a:buSzPts val="900"/>
              <a:buFont typeface="Roboto"/>
              <a:buChar char="•"/>
              <a:defRPr sz="900" b="0" i="0" u="none" strike="noStrike" cap="none">
                <a:solidFill>
                  <a:srgbClr val="3C4043"/>
                </a:solidFill>
                <a:latin typeface="Roboto"/>
                <a:ea typeface="Roboto"/>
                <a:cs typeface="Roboto"/>
                <a:sym typeface="Roboto"/>
              </a:defRPr>
            </a:lvl5pPr>
            <a:lvl6pPr marL="2743200" marR="0" lvl="5" indent="-285750" algn="l" rtl="0">
              <a:lnSpc>
                <a:spcPct val="130000"/>
              </a:lnSpc>
              <a:spcBef>
                <a:spcPts val="800"/>
              </a:spcBef>
              <a:spcAft>
                <a:spcPts val="0"/>
              </a:spcAft>
              <a:buClr>
                <a:srgbClr val="3C4043"/>
              </a:buClr>
              <a:buSzPts val="900"/>
              <a:buFont typeface="Roboto"/>
              <a:buChar char="•"/>
              <a:defRPr sz="900" b="0" i="0" u="none" strike="noStrike" cap="none">
                <a:solidFill>
                  <a:srgbClr val="3C4043"/>
                </a:solidFill>
                <a:latin typeface="Roboto"/>
                <a:ea typeface="Roboto"/>
                <a:cs typeface="Roboto"/>
                <a:sym typeface="Roboto"/>
              </a:defRPr>
            </a:lvl6pPr>
            <a:lvl7pPr marL="3200400" marR="0" lvl="6" indent="-285750" algn="l" rtl="0">
              <a:lnSpc>
                <a:spcPct val="130000"/>
              </a:lnSpc>
              <a:spcBef>
                <a:spcPts val="800"/>
              </a:spcBef>
              <a:spcAft>
                <a:spcPts val="0"/>
              </a:spcAft>
              <a:buClr>
                <a:srgbClr val="3C4043"/>
              </a:buClr>
              <a:buSzPts val="900"/>
              <a:buFont typeface="Roboto"/>
              <a:buChar char="•"/>
              <a:defRPr sz="900" b="0" i="0" u="none" strike="noStrike" cap="none">
                <a:solidFill>
                  <a:srgbClr val="3C4043"/>
                </a:solidFill>
                <a:latin typeface="Roboto"/>
                <a:ea typeface="Roboto"/>
                <a:cs typeface="Roboto"/>
                <a:sym typeface="Roboto"/>
              </a:defRPr>
            </a:lvl7pPr>
            <a:lvl8pPr marL="3657600" marR="0" lvl="7" indent="-285750" algn="l" rtl="0">
              <a:lnSpc>
                <a:spcPct val="130000"/>
              </a:lnSpc>
              <a:spcBef>
                <a:spcPts val="800"/>
              </a:spcBef>
              <a:spcAft>
                <a:spcPts val="0"/>
              </a:spcAft>
              <a:buClr>
                <a:srgbClr val="3C4043"/>
              </a:buClr>
              <a:buSzPts val="900"/>
              <a:buFont typeface="Roboto"/>
              <a:buChar char="•"/>
              <a:defRPr sz="900" b="0" i="0" u="none" strike="noStrike" cap="none">
                <a:solidFill>
                  <a:srgbClr val="3C4043"/>
                </a:solidFill>
                <a:latin typeface="Roboto"/>
                <a:ea typeface="Roboto"/>
                <a:cs typeface="Roboto"/>
                <a:sym typeface="Roboto"/>
              </a:defRPr>
            </a:lvl8pPr>
            <a:lvl9pPr marL="4114800" marR="0" lvl="8" indent="-285750" algn="l" rtl="0">
              <a:lnSpc>
                <a:spcPct val="130000"/>
              </a:lnSpc>
              <a:spcBef>
                <a:spcPts val="800"/>
              </a:spcBef>
              <a:spcAft>
                <a:spcPts val="800"/>
              </a:spcAft>
              <a:buClr>
                <a:srgbClr val="3C4043"/>
              </a:buClr>
              <a:buSzPts val="900"/>
              <a:buFont typeface="Roboto"/>
              <a:buChar char="•"/>
              <a:defRPr sz="900" b="0" i="0" u="none" strike="noStrike" cap="none">
                <a:solidFill>
                  <a:srgbClr val="3C4043"/>
                </a:solidFill>
                <a:latin typeface="Roboto"/>
                <a:ea typeface="Roboto"/>
                <a:cs typeface="Roboto"/>
                <a:sym typeface="Roboto"/>
              </a:defRPr>
            </a:lvl9pPr>
          </a:lstStyle>
          <a:p>
            <a:endParaRPr/>
          </a:p>
        </p:txBody>
      </p:sp>
      <p:sp>
        <p:nvSpPr>
          <p:cNvPr id="699" name="Google Shape;699;p60"/>
          <p:cNvSpPr txBox="1">
            <a:spLocks noGrp="1"/>
          </p:cNvSpPr>
          <p:nvPr>
            <p:ph type="title"/>
          </p:nvPr>
        </p:nvSpPr>
        <p:spPr>
          <a:xfrm>
            <a:off x="457200" y="225739"/>
            <a:ext cx="4074600" cy="1371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chemeClr val="accent4"/>
              </a:buClr>
              <a:buSzPts val="1000"/>
              <a:buNone/>
              <a:defRPr sz="1000" b="1" i="0" u="none" strike="noStrike" cap="none">
                <a:solidFill>
                  <a:schemeClr val="accent4"/>
                </a:solidFill>
              </a:defRPr>
            </a:lvl1pPr>
            <a:lvl2pPr marR="0" lvl="1" algn="ctr" rtl="0">
              <a:lnSpc>
                <a:spcPct val="100000"/>
              </a:lnSpc>
              <a:spcBef>
                <a:spcPts val="0"/>
              </a:spcBef>
              <a:spcAft>
                <a:spcPts val="0"/>
              </a:spcAft>
              <a:buClr>
                <a:schemeClr val="accent4"/>
              </a:buClr>
              <a:buSzPts val="1000"/>
              <a:buFont typeface="Google Sans"/>
              <a:buNone/>
              <a:defRPr sz="1000" b="1" i="0" u="none" strike="noStrike" cap="none">
                <a:solidFill>
                  <a:schemeClr val="accent4"/>
                </a:solidFill>
                <a:latin typeface="Google Sans"/>
                <a:ea typeface="Google Sans"/>
                <a:cs typeface="Google Sans"/>
                <a:sym typeface="Google Sans"/>
              </a:defRPr>
            </a:lvl2pPr>
            <a:lvl3pPr marR="0" lvl="2" algn="ctr" rtl="0">
              <a:lnSpc>
                <a:spcPct val="100000"/>
              </a:lnSpc>
              <a:spcBef>
                <a:spcPts val="0"/>
              </a:spcBef>
              <a:spcAft>
                <a:spcPts val="0"/>
              </a:spcAft>
              <a:buClr>
                <a:schemeClr val="accent4"/>
              </a:buClr>
              <a:buSzPts val="1000"/>
              <a:buFont typeface="Google Sans"/>
              <a:buNone/>
              <a:defRPr sz="1000" b="1" i="0" u="none" strike="noStrike" cap="none">
                <a:solidFill>
                  <a:schemeClr val="accent4"/>
                </a:solidFill>
                <a:latin typeface="Google Sans"/>
                <a:ea typeface="Google Sans"/>
                <a:cs typeface="Google Sans"/>
                <a:sym typeface="Google Sans"/>
              </a:defRPr>
            </a:lvl3pPr>
            <a:lvl4pPr marR="0" lvl="3" algn="ctr" rtl="0">
              <a:lnSpc>
                <a:spcPct val="100000"/>
              </a:lnSpc>
              <a:spcBef>
                <a:spcPts val="0"/>
              </a:spcBef>
              <a:spcAft>
                <a:spcPts val="0"/>
              </a:spcAft>
              <a:buClr>
                <a:schemeClr val="accent4"/>
              </a:buClr>
              <a:buSzPts val="1000"/>
              <a:buFont typeface="Google Sans"/>
              <a:buNone/>
              <a:defRPr sz="1000" b="1" i="0" u="none" strike="noStrike" cap="none">
                <a:solidFill>
                  <a:schemeClr val="accent4"/>
                </a:solidFill>
                <a:latin typeface="Google Sans"/>
                <a:ea typeface="Google Sans"/>
                <a:cs typeface="Google Sans"/>
                <a:sym typeface="Google Sans"/>
              </a:defRPr>
            </a:lvl4pPr>
            <a:lvl5pPr marR="0" lvl="4" algn="ctr" rtl="0">
              <a:lnSpc>
                <a:spcPct val="100000"/>
              </a:lnSpc>
              <a:spcBef>
                <a:spcPts val="0"/>
              </a:spcBef>
              <a:spcAft>
                <a:spcPts val="0"/>
              </a:spcAft>
              <a:buClr>
                <a:schemeClr val="accent4"/>
              </a:buClr>
              <a:buSzPts val="1000"/>
              <a:buFont typeface="Google Sans"/>
              <a:buNone/>
              <a:defRPr sz="1000" b="1" i="0" u="none" strike="noStrike" cap="none">
                <a:solidFill>
                  <a:schemeClr val="accent4"/>
                </a:solidFill>
                <a:latin typeface="Google Sans"/>
                <a:ea typeface="Google Sans"/>
                <a:cs typeface="Google Sans"/>
                <a:sym typeface="Google Sans"/>
              </a:defRPr>
            </a:lvl5pPr>
            <a:lvl6pPr marR="0" lvl="5" algn="ctr" rtl="0">
              <a:lnSpc>
                <a:spcPct val="100000"/>
              </a:lnSpc>
              <a:spcBef>
                <a:spcPts val="0"/>
              </a:spcBef>
              <a:spcAft>
                <a:spcPts val="0"/>
              </a:spcAft>
              <a:buClr>
                <a:schemeClr val="accent4"/>
              </a:buClr>
              <a:buSzPts val="1000"/>
              <a:buFont typeface="Google Sans"/>
              <a:buNone/>
              <a:defRPr sz="1000" b="1" i="0" u="none" strike="noStrike" cap="none">
                <a:solidFill>
                  <a:schemeClr val="accent4"/>
                </a:solidFill>
                <a:latin typeface="Google Sans"/>
                <a:ea typeface="Google Sans"/>
                <a:cs typeface="Google Sans"/>
                <a:sym typeface="Google Sans"/>
              </a:defRPr>
            </a:lvl6pPr>
            <a:lvl7pPr marR="0" lvl="6" algn="ctr" rtl="0">
              <a:lnSpc>
                <a:spcPct val="100000"/>
              </a:lnSpc>
              <a:spcBef>
                <a:spcPts val="0"/>
              </a:spcBef>
              <a:spcAft>
                <a:spcPts val="0"/>
              </a:spcAft>
              <a:buClr>
                <a:schemeClr val="accent4"/>
              </a:buClr>
              <a:buSzPts val="1000"/>
              <a:buFont typeface="Google Sans"/>
              <a:buNone/>
              <a:defRPr sz="1000" b="1" i="0" u="none" strike="noStrike" cap="none">
                <a:solidFill>
                  <a:schemeClr val="accent4"/>
                </a:solidFill>
                <a:latin typeface="Google Sans"/>
                <a:ea typeface="Google Sans"/>
                <a:cs typeface="Google Sans"/>
                <a:sym typeface="Google Sans"/>
              </a:defRPr>
            </a:lvl7pPr>
            <a:lvl8pPr marR="0" lvl="7" algn="ctr" rtl="0">
              <a:lnSpc>
                <a:spcPct val="100000"/>
              </a:lnSpc>
              <a:spcBef>
                <a:spcPts val="0"/>
              </a:spcBef>
              <a:spcAft>
                <a:spcPts val="0"/>
              </a:spcAft>
              <a:buClr>
                <a:schemeClr val="accent4"/>
              </a:buClr>
              <a:buSzPts val="1000"/>
              <a:buFont typeface="Google Sans"/>
              <a:buNone/>
              <a:defRPr sz="1000" b="1" i="0" u="none" strike="noStrike" cap="none">
                <a:solidFill>
                  <a:schemeClr val="accent4"/>
                </a:solidFill>
                <a:latin typeface="Google Sans"/>
                <a:ea typeface="Google Sans"/>
                <a:cs typeface="Google Sans"/>
                <a:sym typeface="Google Sans"/>
              </a:defRPr>
            </a:lvl8pPr>
            <a:lvl9pPr marR="0" lvl="8" algn="ctr" rtl="0">
              <a:lnSpc>
                <a:spcPct val="100000"/>
              </a:lnSpc>
              <a:spcBef>
                <a:spcPts val="0"/>
              </a:spcBef>
              <a:spcAft>
                <a:spcPts val="0"/>
              </a:spcAft>
              <a:buClr>
                <a:schemeClr val="accent4"/>
              </a:buClr>
              <a:buSzPts val="1000"/>
              <a:buFont typeface="Google Sans"/>
              <a:buNone/>
              <a:defRPr sz="1000" b="1" i="0" u="none" strike="noStrike" cap="none">
                <a:solidFill>
                  <a:schemeClr val="accent4"/>
                </a:solidFill>
                <a:latin typeface="Google Sans"/>
                <a:ea typeface="Google Sans"/>
                <a:cs typeface="Google Sans"/>
                <a:sym typeface="Google Sans"/>
              </a:defRPr>
            </a:lvl9pPr>
          </a:lstStyle>
          <a:p>
            <a:endParaRPr/>
          </a:p>
        </p:txBody>
      </p:sp>
      <p:sp>
        <p:nvSpPr>
          <p:cNvPr id="700" name="Google Shape;700;p60"/>
          <p:cNvSpPr txBox="1">
            <a:spLocks noGrp="1"/>
          </p:cNvSpPr>
          <p:nvPr>
            <p:ph type="title" idx="2"/>
          </p:nvPr>
        </p:nvSpPr>
        <p:spPr>
          <a:xfrm>
            <a:off x="457196" y="457202"/>
            <a:ext cx="5453100" cy="6408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3C4043"/>
              </a:buClr>
              <a:buSzPts val="2400"/>
              <a:buFont typeface="Google Sans"/>
              <a:buNone/>
              <a:defRPr sz="2400" b="0" i="0" u="none" strike="noStrike" cap="none">
                <a:solidFill>
                  <a:srgbClr val="3C4043"/>
                </a:solidFill>
                <a:latin typeface="Google Sans"/>
                <a:ea typeface="Google Sans"/>
                <a:cs typeface="Google Sans"/>
                <a:sym typeface="Google Sans"/>
              </a:defRPr>
            </a:lvl1pPr>
            <a:lvl2pPr marR="0" lvl="1"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ody Slide - Basic Text - Red (2021) 1">
  <p:cSld name="TITLE_2_3_2_1">
    <p:spTree>
      <p:nvGrpSpPr>
        <p:cNvPr id="1" name="Shape 701"/>
        <p:cNvGrpSpPr/>
        <p:nvPr/>
      </p:nvGrpSpPr>
      <p:grpSpPr>
        <a:xfrm>
          <a:off x="0" y="0"/>
          <a:ext cx="0" cy="0"/>
          <a:chOff x="0" y="0"/>
          <a:chExt cx="0" cy="0"/>
        </a:xfrm>
      </p:grpSpPr>
      <p:sp>
        <p:nvSpPr>
          <p:cNvPr id="702" name="Google Shape;702;p61"/>
          <p:cNvSpPr txBox="1">
            <a:spLocks noGrp="1"/>
          </p:cNvSpPr>
          <p:nvPr>
            <p:ph type="body" idx="1"/>
          </p:nvPr>
        </p:nvSpPr>
        <p:spPr>
          <a:xfrm>
            <a:off x="344500" y="752800"/>
            <a:ext cx="3055800" cy="3328800"/>
          </a:xfrm>
          <a:prstGeom prst="rect">
            <a:avLst/>
          </a:prstGeom>
          <a:noFill/>
          <a:ln>
            <a:noFill/>
          </a:ln>
        </p:spPr>
        <p:txBody>
          <a:bodyPr spcFirstLastPara="1" wrap="square" lIns="91425" tIns="91425" rIns="91425" bIns="91425" anchor="t" anchorCtr="0">
            <a:normAutofit/>
          </a:bodyPr>
          <a:lstStyle>
            <a:lvl1pPr marL="457200" marR="0" lvl="0" indent="-273050" algn="l" rtl="0">
              <a:lnSpc>
                <a:spcPct val="130000"/>
              </a:lnSpc>
              <a:spcBef>
                <a:spcPts val="0"/>
              </a:spcBef>
              <a:spcAft>
                <a:spcPts val="0"/>
              </a:spcAft>
              <a:buClr>
                <a:srgbClr val="3C4043"/>
              </a:buClr>
              <a:buSzPts val="700"/>
              <a:buFont typeface="Roboto"/>
              <a:buChar char="●"/>
              <a:defRPr b="0" i="0" u="none" strike="noStrike" cap="none">
                <a:solidFill>
                  <a:srgbClr val="3C4043"/>
                </a:solidFill>
                <a:latin typeface="Roboto"/>
                <a:ea typeface="Roboto"/>
                <a:cs typeface="Roboto"/>
                <a:sym typeface="Roboto"/>
              </a:defRPr>
            </a:lvl1pPr>
            <a:lvl2pPr marL="914400" marR="0" lvl="1" indent="-273050" algn="l" rtl="0">
              <a:lnSpc>
                <a:spcPct val="130000"/>
              </a:lnSpc>
              <a:spcBef>
                <a:spcPts val="500"/>
              </a:spcBef>
              <a:spcAft>
                <a:spcPts val="0"/>
              </a:spcAft>
              <a:buClr>
                <a:srgbClr val="3C4043"/>
              </a:buClr>
              <a:buSzPts val="700"/>
              <a:buFont typeface="Roboto"/>
              <a:buChar char="○"/>
              <a:defRPr b="0" i="0" u="none" strike="noStrike" cap="none">
                <a:solidFill>
                  <a:srgbClr val="3C4043"/>
                </a:solidFill>
                <a:latin typeface="Roboto"/>
                <a:ea typeface="Roboto"/>
                <a:cs typeface="Roboto"/>
                <a:sym typeface="Roboto"/>
              </a:defRPr>
            </a:lvl2pPr>
            <a:lvl3pPr marL="1371600" marR="0" lvl="2" indent="-317500" algn="l" rtl="0">
              <a:lnSpc>
                <a:spcPct val="130000"/>
              </a:lnSpc>
              <a:spcBef>
                <a:spcPts val="500"/>
              </a:spcBef>
              <a:spcAft>
                <a:spcPts val="0"/>
              </a:spcAft>
              <a:buClr>
                <a:srgbClr val="3C4043"/>
              </a:buClr>
              <a:buSzPts val="1400"/>
              <a:buFont typeface="Roboto"/>
              <a:buChar char="■"/>
              <a:defRPr b="0" i="0" u="none" strike="noStrike" cap="none">
                <a:solidFill>
                  <a:srgbClr val="3C4043"/>
                </a:solidFill>
                <a:latin typeface="Roboto"/>
                <a:ea typeface="Roboto"/>
                <a:cs typeface="Roboto"/>
                <a:sym typeface="Roboto"/>
              </a:defRPr>
            </a:lvl3pPr>
            <a:lvl4pPr marL="1828800" marR="0" lvl="3" indent="-317500" algn="l" rtl="0">
              <a:lnSpc>
                <a:spcPct val="130000"/>
              </a:lnSpc>
              <a:spcBef>
                <a:spcPts val="500"/>
              </a:spcBef>
              <a:spcAft>
                <a:spcPts val="0"/>
              </a:spcAft>
              <a:buClr>
                <a:srgbClr val="3C4043"/>
              </a:buClr>
              <a:buSzPts val="1400"/>
              <a:buFont typeface="Roboto"/>
              <a:buChar char="●"/>
              <a:defRPr b="0" i="0" u="none" strike="noStrike" cap="none">
                <a:solidFill>
                  <a:srgbClr val="3C4043"/>
                </a:solidFill>
                <a:latin typeface="Roboto"/>
                <a:ea typeface="Roboto"/>
                <a:cs typeface="Roboto"/>
                <a:sym typeface="Roboto"/>
              </a:defRPr>
            </a:lvl4pPr>
            <a:lvl5pPr marL="2286000" marR="0" lvl="4" indent="-317500" algn="l" rtl="0">
              <a:lnSpc>
                <a:spcPct val="130000"/>
              </a:lnSpc>
              <a:spcBef>
                <a:spcPts val="500"/>
              </a:spcBef>
              <a:spcAft>
                <a:spcPts val="0"/>
              </a:spcAft>
              <a:buClr>
                <a:srgbClr val="3C4043"/>
              </a:buClr>
              <a:buSzPts val="1400"/>
              <a:buFont typeface="Roboto"/>
              <a:buChar char="○"/>
              <a:defRPr b="0" i="0" u="none" strike="noStrike" cap="none">
                <a:solidFill>
                  <a:srgbClr val="3C4043"/>
                </a:solidFill>
                <a:latin typeface="Roboto"/>
                <a:ea typeface="Roboto"/>
                <a:cs typeface="Roboto"/>
                <a:sym typeface="Roboto"/>
              </a:defRPr>
            </a:lvl5pPr>
            <a:lvl6pPr marL="2743200" marR="0" lvl="5" indent="-317500" algn="l" rtl="0">
              <a:lnSpc>
                <a:spcPct val="130000"/>
              </a:lnSpc>
              <a:spcBef>
                <a:spcPts val="500"/>
              </a:spcBef>
              <a:spcAft>
                <a:spcPts val="0"/>
              </a:spcAft>
              <a:buClr>
                <a:srgbClr val="3C4043"/>
              </a:buClr>
              <a:buSzPts val="1400"/>
              <a:buFont typeface="Roboto"/>
              <a:buChar char="■"/>
              <a:defRPr b="0" i="0" u="none" strike="noStrike" cap="none">
                <a:solidFill>
                  <a:srgbClr val="3C4043"/>
                </a:solidFill>
                <a:latin typeface="Roboto"/>
                <a:ea typeface="Roboto"/>
                <a:cs typeface="Roboto"/>
                <a:sym typeface="Roboto"/>
              </a:defRPr>
            </a:lvl6pPr>
            <a:lvl7pPr marL="3200400" marR="0" lvl="6" indent="-317500" algn="l" rtl="0">
              <a:lnSpc>
                <a:spcPct val="130000"/>
              </a:lnSpc>
              <a:spcBef>
                <a:spcPts val="500"/>
              </a:spcBef>
              <a:spcAft>
                <a:spcPts val="0"/>
              </a:spcAft>
              <a:buClr>
                <a:srgbClr val="3C4043"/>
              </a:buClr>
              <a:buSzPts val="1400"/>
              <a:buFont typeface="Roboto"/>
              <a:buChar char="●"/>
              <a:defRPr b="0" i="0" u="none" strike="noStrike" cap="none">
                <a:solidFill>
                  <a:srgbClr val="3C4043"/>
                </a:solidFill>
                <a:latin typeface="Roboto"/>
                <a:ea typeface="Roboto"/>
                <a:cs typeface="Roboto"/>
                <a:sym typeface="Roboto"/>
              </a:defRPr>
            </a:lvl7pPr>
            <a:lvl8pPr marL="3657600" marR="0" lvl="7" indent="-317500" algn="l" rtl="0">
              <a:lnSpc>
                <a:spcPct val="130000"/>
              </a:lnSpc>
              <a:spcBef>
                <a:spcPts val="500"/>
              </a:spcBef>
              <a:spcAft>
                <a:spcPts val="0"/>
              </a:spcAft>
              <a:buClr>
                <a:srgbClr val="3C4043"/>
              </a:buClr>
              <a:buSzPts val="1400"/>
              <a:buFont typeface="Roboto"/>
              <a:buChar char="○"/>
              <a:defRPr b="0" i="0" u="none" strike="noStrike" cap="none">
                <a:solidFill>
                  <a:srgbClr val="3C4043"/>
                </a:solidFill>
                <a:latin typeface="Roboto"/>
                <a:ea typeface="Roboto"/>
                <a:cs typeface="Roboto"/>
                <a:sym typeface="Roboto"/>
              </a:defRPr>
            </a:lvl8pPr>
            <a:lvl9pPr marL="4114800" marR="0" lvl="8" indent="-317500" algn="l" rtl="0">
              <a:lnSpc>
                <a:spcPct val="130000"/>
              </a:lnSpc>
              <a:spcBef>
                <a:spcPts val="500"/>
              </a:spcBef>
              <a:spcAft>
                <a:spcPts val="500"/>
              </a:spcAft>
              <a:buClr>
                <a:srgbClr val="3C4043"/>
              </a:buClr>
              <a:buSzPts val="1400"/>
              <a:buFont typeface="Roboto"/>
              <a:buChar char="■"/>
              <a:defRPr b="0" i="0" u="none" strike="noStrike" cap="none">
                <a:solidFill>
                  <a:srgbClr val="3C4043"/>
                </a:solidFill>
                <a:latin typeface="Roboto"/>
                <a:ea typeface="Roboto"/>
                <a:cs typeface="Roboto"/>
                <a:sym typeface="Roboto"/>
              </a:defRPr>
            </a:lvl9pPr>
          </a:lstStyle>
          <a:p>
            <a:endParaRPr/>
          </a:p>
        </p:txBody>
      </p:sp>
      <p:sp>
        <p:nvSpPr>
          <p:cNvPr id="703" name="Google Shape;703;p61"/>
          <p:cNvSpPr/>
          <p:nvPr/>
        </p:nvSpPr>
        <p:spPr>
          <a:xfrm>
            <a:off x="426300" y="492975"/>
            <a:ext cx="7797000" cy="414300"/>
          </a:xfrm>
          <a:prstGeom prst="rect">
            <a:avLst/>
          </a:prstGeom>
          <a:noFill/>
          <a:ln>
            <a:noFill/>
          </a:ln>
        </p:spPr>
        <p:txBody>
          <a:bodyPr spcFirstLastPara="1" wrap="square" lIns="19050" tIns="19050" rIns="19050" bIns="19050" anchor="t" anchorCtr="0">
            <a:noAutofit/>
          </a:bodyPr>
          <a:lstStyle/>
          <a:p>
            <a:pPr marL="0" marR="0" lvl="0" indent="0" algn="l" rtl="0">
              <a:lnSpc>
                <a:spcPct val="90000"/>
              </a:lnSpc>
              <a:spcBef>
                <a:spcPts val="0"/>
              </a:spcBef>
              <a:spcAft>
                <a:spcPts val="0"/>
              </a:spcAft>
              <a:buClr>
                <a:schemeClr val="dk1"/>
              </a:buClr>
              <a:buSzPts val="1100"/>
              <a:buFont typeface="Arial"/>
              <a:buNone/>
            </a:pPr>
            <a:endParaRPr sz="2400" b="0" i="0" u="none" strike="noStrike" cap="none">
              <a:solidFill>
                <a:srgbClr val="3C4043"/>
              </a:solidFill>
              <a:latin typeface="Google Sans"/>
              <a:ea typeface="Google Sans"/>
              <a:cs typeface="Google Sans"/>
              <a:sym typeface="Google Sans"/>
            </a:endParaRPr>
          </a:p>
        </p:txBody>
      </p:sp>
      <p:sp>
        <p:nvSpPr>
          <p:cNvPr id="704" name="Google Shape;704;p61"/>
          <p:cNvSpPr/>
          <p:nvPr/>
        </p:nvSpPr>
        <p:spPr>
          <a:xfrm>
            <a:off x="-22468" y="235365"/>
            <a:ext cx="57900" cy="4672800"/>
          </a:xfrm>
          <a:prstGeom prst="rect">
            <a:avLst/>
          </a:prstGeom>
          <a:solidFill>
            <a:srgbClr val="EA4335"/>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sp>
        <p:nvSpPr>
          <p:cNvPr id="705" name="Google Shape;705;p61"/>
          <p:cNvSpPr txBox="1">
            <a:spLocks noGrp="1"/>
          </p:cNvSpPr>
          <p:nvPr>
            <p:ph type="title"/>
          </p:nvPr>
        </p:nvSpPr>
        <p:spPr>
          <a:xfrm>
            <a:off x="344501" y="416775"/>
            <a:ext cx="7797000" cy="414300"/>
          </a:xfrm>
          <a:prstGeom prst="rect">
            <a:avLst/>
          </a:prstGeom>
          <a:noFill/>
          <a:ln>
            <a:noFill/>
          </a:ln>
        </p:spPr>
        <p:txBody>
          <a:bodyPr spcFirstLastPara="1" wrap="square" lIns="91425" tIns="91425" rIns="91425" bIns="91425" anchor="b" anchorCtr="0">
            <a:normAutofit/>
          </a:bodyPr>
          <a:lstStyle>
            <a:lvl1pPr marR="0" lvl="0" algn="l" rtl="0">
              <a:lnSpc>
                <a:spcPct val="90000"/>
              </a:lnSpc>
              <a:spcBef>
                <a:spcPts val="0"/>
              </a:spcBef>
              <a:spcAft>
                <a:spcPts val="0"/>
              </a:spcAft>
              <a:buClr>
                <a:srgbClr val="3C4043"/>
              </a:buClr>
              <a:buSzPts val="1100"/>
              <a:buFont typeface="Arial"/>
              <a:buNone/>
              <a:defRPr sz="2400" b="0" i="0" u="none" strike="noStrike" cap="none">
                <a:solidFill>
                  <a:srgbClr val="3C4043"/>
                </a:solidFill>
                <a:latin typeface="Google Sans"/>
                <a:ea typeface="Google Sans"/>
                <a:cs typeface="Google Sans"/>
                <a:sym typeface="Google Sans"/>
              </a:defRPr>
            </a:lvl1pPr>
            <a:lvl2pPr marR="0" lvl="1"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706" name="Google Shape;706;p61"/>
          <p:cNvSpPr txBox="1">
            <a:spLocks noGrp="1"/>
          </p:cNvSpPr>
          <p:nvPr>
            <p:ph type="body" idx="2"/>
          </p:nvPr>
        </p:nvSpPr>
        <p:spPr>
          <a:xfrm>
            <a:off x="370175" y="138125"/>
            <a:ext cx="3219300" cy="239700"/>
          </a:xfrm>
          <a:prstGeom prst="rect">
            <a:avLst/>
          </a:prstGeom>
        </p:spPr>
        <p:txBody>
          <a:bodyPr spcFirstLastPara="1" wrap="square" lIns="91425" tIns="91425" rIns="91425" bIns="91425" anchor="t" anchorCtr="0">
            <a:normAutofit/>
          </a:bodyPr>
          <a:lstStyle>
            <a:lvl1pPr marL="457200" lvl="0" indent="-279400" rtl="0">
              <a:spcBef>
                <a:spcPts val="0"/>
              </a:spcBef>
              <a:spcAft>
                <a:spcPts val="0"/>
              </a:spcAft>
              <a:buClr>
                <a:srgbClr val="EA4335"/>
              </a:buClr>
              <a:buSzPts val="800"/>
              <a:buFont typeface="Google Sans"/>
              <a:buChar char="●"/>
              <a:defRPr sz="800" b="1">
                <a:solidFill>
                  <a:srgbClr val="EA4335"/>
                </a:solidFill>
                <a:latin typeface="Google Sans"/>
                <a:ea typeface="Google Sans"/>
                <a:cs typeface="Google Sans"/>
                <a:sym typeface="Google Sans"/>
              </a:defRPr>
            </a:lvl1pPr>
            <a:lvl2pPr marL="914400" lvl="1" indent="-279400" rtl="0">
              <a:spcBef>
                <a:spcPts val="1200"/>
              </a:spcBef>
              <a:spcAft>
                <a:spcPts val="0"/>
              </a:spcAft>
              <a:buClr>
                <a:srgbClr val="EA4335"/>
              </a:buClr>
              <a:buSzPts val="800"/>
              <a:buFont typeface="Google Sans"/>
              <a:buChar char="○"/>
              <a:defRPr sz="800" b="1">
                <a:solidFill>
                  <a:srgbClr val="EA4335"/>
                </a:solidFill>
                <a:latin typeface="Google Sans"/>
                <a:ea typeface="Google Sans"/>
                <a:cs typeface="Google Sans"/>
                <a:sym typeface="Google Sans"/>
              </a:defRPr>
            </a:lvl2pPr>
            <a:lvl3pPr marL="1371600" lvl="2" indent="-279400" rtl="0">
              <a:spcBef>
                <a:spcPts val="1200"/>
              </a:spcBef>
              <a:spcAft>
                <a:spcPts val="0"/>
              </a:spcAft>
              <a:buClr>
                <a:srgbClr val="EA4335"/>
              </a:buClr>
              <a:buSzPts val="800"/>
              <a:buFont typeface="Google Sans"/>
              <a:buChar char="■"/>
              <a:defRPr sz="800" b="1">
                <a:solidFill>
                  <a:srgbClr val="EA4335"/>
                </a:solidFill>
                <a:latin typeface="Google Sans"/>
                <a:ea typeface="Google Sans"/>
                <a:cs typeface="Google Sans"/>
                <a:sym typeface="Google Sans"/>
              </a:defRPr>
            </a:lvl3pPr>
            <a:lvl4pPr marL="1828800" lvl="3" indent="-279400" rtl="0">
              <a:spcBef>
                <a:spcPts val="1200"/>
              </a:spcBef>
              <a:spcAft>
                <a:spcPts val="0"/>
              </a:spcAft>
              <a:buClr>
                <a:srgbClr val="EA4335"/>
              </a:buClr>
              <a:buSzPts val="800"/>
              <a:buFont typeface="Google Sans"/>
              <a:buChar char="●"/>
              <a:defRPr sz="800" b="1">
                <a:solidFill>
                  <a:srgbClr val="EA4335"/>
                </a:solidFill>
                <a:latin typeface="Google Sans"/>
                <a:ea typeface="Google Sans"/>
                <a:cs typeface="Google Sans"/>
                <a:sym typeface="Google Sans"/>
              </a:defRPr>
            </a:lvl4pPr>
            <a:lvl5pPr marL="2286000" lvl="4" indent="-279400" rtl="0">
              <a:spcBef>
                <a:spcPts val="1200"/>
              </a:spcBef>
              <a:spcAft>
                <a:spcPts val="0"/>
              </a:spcAft>
              <a:buClr>
                <a:srgbClr val="EA4335"/>
              </a:buClr>
              <a:buSzPts val="800"/>
              <a:buFont typeface="Google Sans"/>
              <a:buChar char="○"/>
              <a:defRPr sz="800" b="1">
                <a:solidFill>
                  <a:srgbClr val="EA4335"/>
                </a:solidFill>
                <a:latin typeface="Google Sans"/>
                <a:ea typeface="Google Sans"/>
                <a:cs typeface="Google Sans"/>
                <a:sym typeface="Google Sans"/>
              </a:defRPr>
            </a:lvl5pPr>
            <a:lvl6pPr marL="2743200" lvl="5" indent="-279400" rtl="0">
              <a:spcBef>
                <a:spcPts val="1200"/>
              </a:spcBef>
              <a:spcAft>
                <a:spcPts val="0"/>
              </a:spcAft>
              <a:buClr>
                <a:srgbClr val="EA4335"/>
              </a:buClr>
              <a:buSzPts val="800"/>
              <a:buFont typeface="Google Sans"/>
              <a:buChar char="■"/>
              <a:defRPr sz="800" b="1">
                <a:solidFill>
                  <a:srgbClr val="EA4335"/>
                </a:solidFill>
                <a:latin typeface="Google Sans"/>
                <a:ea typeface="Google Sans"/>
                <a:cs typeface="Google Sans"/>
                <a:sym typeface="Google Sans"/>
              </a:defRPr>
            </a:lvl6pPr>
            <a:lvl7pPr marL="3200400" lvl="6" indent="-279400" rtl="0">
              <a:spcBef>
                <a:spcPts val="1200"/>
              </a:spcBef>
              <a:spcAft>
                <a:spcPts val="0"/>
              </a:spcAft>
              <a:buClr>
                <a:srgbClr val="EA4335"/>
              </a:buClr>
              <a:buSzPts val="800"/>
              <a:buFont typeface="Google Sans"/>
              <a:buChar char="●"/>
              <a:defRPr sz="800" b="1">
                <a:solidFill>
                  <a:srgbClr val="EA4335"/>
                </a:solidFill>
                <a:latin typeface="Google Sans"/>
                <a:ea typeface="Google Sans"/>
                <a:cs typeface="Google Sans"/>
                <a:sym typeface="Google Sans"/>
              </a:defRPr>
            </a:lvl7pPr>
            <a:lvl8pPr marL="3657600" lvl="7" indent="-279400" rtl="0">
              <a:spcBef>
                <a:spcPts val="1200"/>
              </a:spcBef>
              <a:spcAft>
                <a:spcPts val="0"/>
              </a:spcAft>
              <a:buClr>
                <a:srgbClr val="EA4335"/>
              </a:buClr>
              <a:buSzPts val="800"/>
              <a:buFont typeface="Google Sans"/>
              <a:buChar char="○"/>
              <a:defRPr sz="800" b="1">
                <a:solidFill>
                  <a:srgbClr val="EA4335"/>
                </a:solidFill>
                <a:latin typeface="Google Sans"/>
                <a:ea typeface="Google Sans"/>
                <a:cs typeface="Google Sans"/>
                <a:sym typeface="Google Sans"/>
              </a:defRPr>
            </a:lvl8pPr>
            <a:lvl9pPr marL="4114800" lvl="8" indent="-279400" rtl="0">
              <a:spcBef>
                <a:spcPts val="1200"/>
              </a:spcBef>
              <a:spcAft>
                <a:spcPts val="1200"/>
              </a:spcAft>
              <a:buClr>
                <a:srgbClr val="EA4335"/>
              </a:buClr>
              <a:buSzPts val="800"/>
              <a:buFont typeface="Google Sans"/>
              <a:buChar char="■"/>
              <a:defRPr sz="800" b="1">
                <a:solidFill>
                  <a:srgbClr val="EA4335"/>
                </a:solidFill>
                <a:latin typeface="Google Sans"/>
                <a:ea typeface="Google Sans"/>
                <a:cs typeface="Google Sans"/>
                <a:sym typeface="Google Sans"/>
              </a:defRPr>
            </a:lvl9pPr>
          </a:lstStyle>
          <a:p>
            <a:endParaRPr/>
          </a:p>
        </p:txBody>
      </p:sp>
      <p:grpSp>
        <p:nvGrpSpPr>
          <p:cNvPr id="707" name="Google Shape;707;p61"/>
          <p:cNvGrpSpPr/>
          <p:nvPr/>
        </p:nvGrpSpPr>
        <p:grpSpPr>
          <a:xfrm>
            <a:off x="470195" y="4827182"/>
            <a:ext cx="1155809" cy="133875"/>
            <a:chOff x="1078650" y="2368275"/>
            <a:chExt cx="5503850" cy="637500"/>
          </a:xfrm>
        </p:grpSpPr>
        <p:sp>
          <p:nvSpPr>
            <p:cNvPr id="708" name="Google Shape;708;p61"/>
            <p:cNvSpPr/>
            <p:nvPr/>
          </p:nvSpPr>
          <p:spPr>
            <a:xfrm>
              <a:off x="1078650" y="2368275"/>
              <a:ext cx="482000" cy="494300"/>
            </a:xfrm>
            <a:custGeom>
              <a:avLst/>
              <a:gdLst/>
              <a:ahLst/>
              <a:cxnLst/>
              <a:rect l="l" t="t" r="r" b="b"/>
              <a:pathLst>
                <a:path w="19280" h="19772" extrusionOk="0">
                  <a:moveTo>
                    <a:pt x="10025" y="1"/>
                  </a:moveTo>
                  <a:cubicBezTo>
                    <a:pt x="4574" y="1"/>
                    <a:pt x="0" y="4425"/>
                    <a:pt x="0" y="9897"/>
                  </a:cubicBezTo>
                  <a:cubicBezTo>
                    <a:pt x="0" y="15347"/>
                    <a:pt x="4574" y="19772"/>
                    <a:pt x="10025" y="19772"/>
                  </a:cubicBezTo>
                  <a:cubicBezTo>
                    <a:pt x="12974" y="19772"/>
                    <a:pt x="15197" y="18810"/>
                    <a:pt x="16929" y="17014"/>
                  </a:cubicBezTo>
                  <a:cubicBezTo>
                    <a:pt x="18724" y="15219"/>
                    <a:pt x="19280" y="12718"/>
                    <a:pt x="19280" y="10688"/>
                  </a:cubicBezTo>
                  <a:cubicBezTo>
                    <a:pt x="19280" y="10068"/>
                    <a:pt x="19216" y="9469"/>
                    <a:pt x="19130" y="8999"/>
                  </a:cubicBezTo>
                  <a:lnTo>
                    <a:pt x="10046" y="8999"/>
                  </a:lnTo>
                  <a:lnTo>
                    <a:pt x="10046" y="11692"/>
                  </a:lnTo>
                  <a:lnTo>
                    <a:pt x="16501" y="11692"/>
                  </a:lnTo>
                  <a:cubicBezTo>
                    <a:pt x="16309" y="13210"/>
                    <a:pt x="15796" y="14321"/>
                    <a:pt x="15026" y="15091"/>
                  </a:cubicBezTo>
                  <a:cubicBezTo>
                    <a:pt x="14086" y="16031"/>
                    <a:pt x="12611" y="17078"/>
                    <a:pt x="10025" y="17078"/>
                  </a:cubicBezTo>
                  <a:cubicBezTo>
                    <a:pt x="6049" y="17078"/>
                    <a:pt x="2929" y="13872"/>
                    <a:pt x="2929" y="9897"/>
                  </a:cubicBezTo>
                  <a:cubicBezTo>
                    <a:pt x="2929" y="5900"/>
                    <a:pt x="6049" y="2694"/>
                    <a:pt x="10025" y="2694"/>
                  </a:cubicBezTo>
                  <a:cubicBezTo>
                    <a:pt x="12184" y="2694"/>
                    <a:pt x="13744" y="3549"/>
                    <a:pt x="14898" y="4617"/>
                  </a:cubicBezTo>
                  <a:lnTo>
                    <a:pt x="16800" y="2715"/>
                  </a:lnTo>
                  <a:cubicBezTo>
                    <a:pt x="15197" y="1176"/>
                    <a:pt x="13039" y="1"/>
                    <a:pt x="10025"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61"/>
            <p:cNvSpPr/>
            <p:nvPr/>
          </p:nvSpPr>
          <p:spPr>
            <a:xfrm>
              <a:off x="1581475" y="2544075"/>
              <a:ext cx="319575" cy="318500"/>
            </a:xfrm>
            <a:custGeom>
              <a:avLst/>
              <a:gdLst/>
              <a:ahLst/>
              <a:cxnLst/>
              <a:rect l="l" t="t" r="r" b="b"/>
              <a:pathLst>
                <a:path w="12783" h="12740" extrusionOk="0">
                  <a:moveTo>
                    <a:pt x="6391" y="2523"/>
                  </a:moveTo>
                  <a:cubicBezTo>
                    <a:pt x="8336" y="2523"/>
                    <a:pt x="9982" y="4083"/>
                    <a:pt x="9982" y="6370"/>
                  </a:cubicBezTo>
                  <a:cubicBezTo>
                    <a:pt x="9982" y="8636"/>
                    <a:pt x="8336"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61"/>
            <p:cNvSpPr/>
            <p:nvPr/>
          </p:nvSpPr>
          <p:spPr>
            <a:xfrm>
              <a:off x="1927200" y="2544075"/>
              <a:ext cx="319575" cy="318500"/>
            </a:xfrm>
            <a:custGeom>
              <a:avLst/>
              <a:gdLst/>
              <a:ahLst/>
              <a:cxnLst/>
              <a:rect l="l" t="t" r="r" b="b"/>
              <a:pathLst>
                <a:path w="12783" h="12740" extrusionOk="0">
                  <a:moveTo>
                    <a:pt x="6391" y="2523"/>
                  </a:moveTo>
                  <a:cubicBezTo>
                    <a:pt x="8315" y="2523"/>
                    <a:pt x="9982" y="4083"/>
                    <a:pt x="9982" y="6370"/>
                  </a:cubicBezTo>
                  <a:cubicBezTo>
                    <a:pt x="9982" y="8636"/>
                    <a:pt x="8315"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FAB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61"/>
            <p:cNvSpPr/>
            <p:nvPr/>
          </p:nvSpPr>
          <p:spPr>
            <a:xfrm>
              <a:off x="2272400" y="2544075"/>
              <a:ext cx="304600" cy="461700"/>
            </a:xfrm>
            <a:custGeom>
              <a:avLst/>
              <a:gdLst/>
              <a:ahLst/>
              <a:cxnLst/>
              <a:rect l="l" t="t" r="r" b="b"/>
              <a:pathLst>
                <a:path w="12184" h="18468" extrusionOk="0">
                  <a:moveTo>
                    <a:pt x="6348" y="2523"/>
                  </a:moveTo>
                  <a:cubicBezTo>
                    <a:pt x="8250" y="2523"/>
                    <a:pt x="9747" y="4147"/>
                    <a:pt x="9747" y="6413"/>
                  </a:cubicBezTo>
                  <a:cubicBezTo>
                    <a:pt x="9747" y="8614"/>
                    <a:pt x="8250" y="10239"/>
                    <a:pt x="6348" y="10239"/>
                  </a:cubicBezTo>
                  <a:cubicBezTo>
                    <a:pt x="4425" y="10239"/>
                    <a:pt x="2800" y="8614"/>
                    <a:pt x="2800" y="6413"/>
                  </a:cubicBezTo>
                  <a:cubicBezTo>
                    <a:pt x="2800" y="4169"/>
                    <a:pt x="4425" y="2523"/>
                    <a:pt x="6348" y="2523"/>
                  </a:cubicBezTo>
                  <a:close/>
                  <a:moveTo>
                    <a:pt x="6092" y="1"/>
                  </a:moveTo>
                  <a:cubicBezTo>
                    <a:pt x="2907" y="1"/>
                    <a:pt x="0" y="2801"/>
                    <a:pt x="0" y="6413"/>
                  </a:cubicBezTo>
                  <a:cubicBezTo>
                    <a:pt x="0" y="9982"/>
                    <a:pt x="2907" y="12740"/>
                    <a:pt x="6092" y="12740"/>
                  </a:cubicBezTo>
                  <a:cubicBezTo>
                    <a:pt x="7631" y="12740"/>
                    <a:pt x="8828" y="12077"/>
                    <a:pt x="9447" y="11307"/>
                  </a:cubicBezTo>
                  <a:lnTo>
                    <a:pt x="9554" y="11307"/>
                  </a:lnTo>
                  <a:lnTo>
                    <a:pt x="9554" y="12227"/>
                  </a:lnTo>
                  <a:cubicBezTo>
                    <a:pt x="9554" y="14663"/>
                    <a:pt x="8250" y="15967"/>
                    <a:pt x="6156" y="15967"/>
                  </a:cubicBezTo>
                  <a:cubicBezTo>
                    <a:pt x="4446" y="15967"/>
                    <a:pt x="3377" y="14727"/>
                    <a:pt x="2950" y="13680"/>
                  </a:cubicBezTo>
                  <a:lnTo>
                    <a:pt x="513" y="14706"/>
                  </a:lnTo>
                  <a:cubicBezTo>
                    <a:pt x="1197" y="16395"/>
                    <a:pt x="3057" y="18468"/>
                    <a:pt x="6156" y="18468"/>
                  </a:cubicBezTo>
                  <a:cubicBezTo>
                    <a:pt x="9426" y="18468"/>
                    <a:pt x="12183" y="16544"/>
                    <a:pt x="12183" y="11842"/>
                  </a:cubicBezTo>
                  <a:lnTo>
                    <a:pt x="12183" y="428"/>
                  </a:lnTo>
                  <a:lnTo>
                    <a:pt x="9554" y="428"/>
                  </a:lnTo>
                  <a:lnTo>
                    <a:pt x="9554" y="1433"/>
                  </a:lnTo>
                  <a:lnTo>
                    <a:pt x="9447" y="1433"/>
                  </a:lnTo>
                  <a:cubicBezTo>
                    <a:pt x="8828" y="685"/>
                    <a:pt x="7631" y="1"/>
                    <a:pt x="6092"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61"/>
            <p:cNvSpPr/>
            <p:nvPr/>
          </p:nvSpPr>
          <p:spPr>
            <a:xfrm>
              <a:off x="2621325" y="2384850"/>
              <a:ext cx="70025" cy="468100"/>
            </a:xfrm>
            <a:custGeom>
              <a:avLst/>
              <a:gdLst/>
              <a:ahLst/>
              <a:cxnLst/>
              <a:rect l="l" t="t" r="r" b="b"/>
              <a:pathLst>
                <a:path w="2801" h="18724" extrusionOk="0">
                  <a:moveTo>
                    <a:pt x="0" y="0"/>
                  </a:moveTo>
                  <a:lnTo>
                    <a:pt x="0" y="18724"/>
                  </a:lnTo>
                  <a:lnTo>
                    <a:pt x="2800" y="18724"/>
                  </a:lnTo>
                  <a:lnTo>
                    <a:pt x="2800" y="0"/>
                  </a:lnTo>
                  <a:close/>
                </a:path>
              </a:pathLst>
            </a:cu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61"/>
            <p:cNvSpPr/>
            <p:nvPr/>
          </p:nvSpPr>
          <p:spPr>
            <a:xfrm>
              <a:off x="2721775" y="2544075"/>
              <a:ext cx="293925" cy="318500"/>
            </a:xfrm>
            <a:custGeom>
              <a:avLst/>
              <a:gdLst/>
              <a:ahLst/>
              <a:cxnLst/>
              <a:rect l="l" t="t" r="r" b="b"/>
              <a:pathLst>
                <a:path w="11757" h="12740" extrusionOk="0">
                  <a:moveTo>
                    <a:pt x="6114" y="2459"/>
                  </a:moveTo>
                  <a:cubicBezTo>
                    <a:pt x="7225" y="2459"/>
                    <a:pt x="8166" y="3014"/>
                    <a:pt x="8465" y="3827"/>
                  </a:cubicBezTo>
                  <a:lnTo>
                    <a:pt x="2779" y="6178"/>
                  </a:lnTo>
                  <a:cubicBezTo>
                    <a:pt x="2715" y="3720"/>
                    <a:pt x="4682" y="2459"/>
                    <a:pt x="6114" y="2459"/>
                  </a:cubicBezTo>
                  <a:close/>
                  <a:moveTo>
                    <a:pt x="6007" y="1"/>
                  </a:moveTo>
                  <a:cubicBezTo>
                    <a:pt x="2737" y="1"/>
                    <a:pt x="1" y="2587"/>
                    <a:pt x="1" y="6370"/>
                  </a:cubicBezTo>
                  <a:cubicBezTo>
                    <a:pt x="1" y="9940"/>
                    <a:pt x="2715" y="12740"/>
                    <a:pt x="6327" y="12740"/>
                  </a:cubicBezTo>
                  <a:cubicBezTo>
                    <a:pt x="9256" y="12740"/>
                    <a:pt x="10944" y="10966"/>
                    <a:pt x="11628" y="9918"/>
                  </a:cubicBezTo>
                  <a:lnTo>
                    <a:pt x="9469" y="8486"/>
                  </a:lnTo>
                  <a:cubicBezTo>
                    <a:pt x="8743" y="9533"/>
                    <a:pt x="7759" y="10239"/>
                    <a:pt x="6327" y="10239"/>
                  </a:cubicBezTo>
                  <a:cubicBezTo>
                    <a:pt x="4895" y="10239"/>
                    <a:pt x="3891" y="9576"/>
                    <a:pt x="3228" y="8315"/>
                  </a:cubicBezTo>
                  <a:lnTo>
                    <a:pt x="11756" y="4788"/>
                  </a:lnTo>
                  <a:lnTo>
                    <a:pt x="11457" y="4062"/>
                  </a:lnTo>
                  <a:cubicBezTo>
                    <a:pt x="10944" y="2630"/>
                    <a:pt x="9320" y="1"/>
                    <a:pt x="6007"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61"/>
            <p:cNvSpPr/>
            <p:nvPr/>
          </p:nvSpPr>
          <p:spPr>
            <a:xfrm>
              <a:off x="3193625" y="2414225"/>
              <a:ext cx="206800" cy="438725"/>
            </a:xfrm>
            <a:custGeom>
              <a:avLst/>
              <a:gdLst/>
              <a:ahLst/>
              <a:cxnLst/>
              <a:rect l="l" t="t" r="r" b="b"/>
              <a:pathLst>
                <a:path w="8272" h="17549" extrusionOk="0">
                  <a:moveTo>
                    <a:pt x="6476" y="1"/>
                  </a:moveTo>
                  <a:cubicBezTo>
                    <a:pt x="5215" y="1"/>
                    <a:pt x="4189" y="386"/>
                    <a:pt x="3398" y="1112"/>
                  </a:cubicBezTo>
                  <a:cubicBezTo>
                    <a:pt x="2629" y="1839"/>
                    <a:pt x="2244" y="2822"/>
                    <a:pt x="2244" y="4040"/>
                  </a:cubicBezTo>
                  <a:lnTo>
                    <a:pt x="2244" y="5622"/>
                  </a:lnTo>
                  <a:lnTo>
                    <a:pt x="0" y="5622"/>
                  </a:lnTo>
                  <a:lnTo>
                    <a:pt x="0" y="7653"/>
                  </a:lnTo>
                  <a:lnTo>
                    <a:pt x="2244" y="7653"/>
                  </a:lnTo>
                  <a:lnTo>
                    <a:pt x="2244" y="17549"/>
                  </a:lnTo>
                  <a:lnTo>
                    <a:pt x="4467" y="17549"/>
                  </a:lnTo>
                  <a:lnTo>
                    <a:pt x="4467" y="7653"/>
                  </a:lnTo>
                  <a:lnTo>
                    <a:pt x="7588" y="7653"/>
                  </a:lnTo>
                  <a:lnTo>
                    <a:pt x="7588" y="5622"/>
                  </a:lnTo>
                  <a:lnTo>
                    <a:pt x="4467" y="5622"/>
                  </a:lnTo>
                  <a:lnTo>
                    <a:pt x="4467" y="4105"/>
                  </a:lnTo>
                  <a:cubicBezTo>
                    <a:pt x="4467" y="3442"/>
                    <a:pt x="4660" y="2929"/>
                    <a:pt x="5044" y="2587"/>
                  </a:cubicBezTo>
                  <a:cubicBezTo>
                    <a:pt x="5408" y="2224"/>
                    <a:pt x="5899" y="2053"/>
                    <a:pt x="6476" y="2053"/>
                  </a:cubicBezTo>
                  <a:cubicBezTo>
                    <a:pt x="6904" y="2053"/>
                    <a:pt x="7246" y="2117"/>
                    <a:pt x="7502" y="2245"/>
                  </a:cubicBezTo>
                  <a:lnTo>
                    <a:pt x="8272" y="321"/>
                  </a:lnTo>
                  <a:cubicBezTo>
                    <a:pt x="7780" y="108"/>
                    <a:pt x="7182" y="1"/>
                    <a:pt x="647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61"/>
            <p:cNvSpPr/>
            <p:nvPr/>
          </p:nvSpPr>
          <p:spPr>
            <a:xfrm>
              <a:off x="3397200" y="2544625"/>
              <a:ext cx="307275" cy="318475"/>
            </a:xfrm>
            <a:custGeom>
              <a:avLst/>
              <a:gdLst/>
              <a:ahLst/>
              <a:cxnLst/>
              <a:rect l="l" t="t" r="r" b="b"/>
              <a:pathLst>
                <a:path w="12291" h="12739" extrusionOk="0">
                  <a:moveTo>
                    <a:pt x="6156" y="2052"/>
                  </a:moveTo>
                  <a:cubicBezTo>
                    <a:pt x="7204" y="2052"/>
                    <a:pt x="8123" y="2458"/>
                    <a:pt x="8892" y="3227"/>
                  </a:cubicBezTo>
                  <a:cubicBezTo>
                    <a:pt x="9662" y="4018"/>
                    <a:pt x="10046" y="5066"/>
                    <a:pt x="10046" y="6369"/>
                  </a:cubicBezTo>
                  <a:cubicBezTo>
                    <a:pt x="10046" y="7673"/>
                    <a:pt x="9662" y="8721"/>
                    <a:pt x="8892" y="9511"/>
                  </a:cubicBezTo>
                  <a:cubicBezTo>
                    <a:pt x="8123" y="10281"/>
                    <a:pt x="7204" y="10687"/>
                    <a:pt x="6156" y="10687"/>
                  </a:cubicBezTo>
                  <a:cubicBezTo>
                    <a:pt x="5088" y="10687"/>
                    <a:pt x="4168" y="10281"/>
                    <a:pt x="3399" y="9511"/>
                  </a:cubicBezTo>
                  <a:cubicBezTo>
                    <a:pt x="2630" y="8721"/>
                    <a:pt x="2245" y="7673"/>
                    <a:pt x="2245" y="6369"/>
                  </a:cubicBezTo>
                  <a:cubicBezTo>
                    <a:pt x="2245" y="5066"/>
                    <a:pt x="2630" y="4018"/>
                    <a:pt x="3399" y="3227"/>
                  </a:cubicBezTo>
                  <a:cubicBezTo>
                    <a:pt x="4168" y="2458"/>
                    <a:pt x="5088" y="2052"/>
                    <a:pt x="6156" y="2052"/>
                  </a:cubicBezTo>
                  <a:close/>
                  <a:moveTo>
                    <a:pt x="6156" y="0"/>
                  </a:moveTo>
                  <a:cubicBezTo>
                    <a:pt x="4361" y="0"/>
                    <a:pt x="2886" y="620"/>
                    <a:pt x="1732" y="1817"/>
                  </a:cubicBezTo>
                  <a:cubicBezTo>
                    <a:pt x="578" y="3035"/>
                    <a:pt x="1" y="4553"/>
                    <a:pt x="1" y="6369"/>
                  </a:cubicBezTo>
                  <a:cubicBezTo>
                    <a:pt x="1" y="8186"/>
                    <a:pt x="578" y="9704"/>
                    <a:pt x="1732" y="10922"/>
                  </a:cubicBezTo>
                  <a:cubicBezTo>
                    <a:pt x="2886" y="12119"/>
                    <a:pt x="4361" y="12739"/>
                    <a:pt x="6156" y="12739"/>
                  </a:cubicBezTo>
                  <a:cubicBezTo>
                    <a:pt x="7930" y="12739"/>
                    <a:pt x="9405" y="12119"/>
                    <a:pt x="10559" y="10922"/>
                  </a:cubicBezTo>
                  <a:cubicBezTo>
                    <a:pt x="11714" y="9704"/>
                    <a:pt x="12291" y="8186"/>
                    <a:pt x="12291" y="6369"/>
                  </a:cubicBezTo>
                  <a:cubicBezTo>
                    <a:pt x="12291" y="4553"/>
                    <a:pt x="11714" y="3035"/>
                    <a:pt x="10559" y="1817"/>
                  </a:cubicBezTo>
                  <a:cubicBezTo>
                    <a:pt x="9405" y="620"/>
                    <a:pt x="7930" y="0"/>
                    <a:pt x="6156"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61"/>
            <p:cNvSpPr/>
            <p:nvPr/>
          </p:nvSpPr>
          <p:spPr>
            <a:xfrm>
              <a:off x="3745075" y="2547275"/>
              <a:ext cx="184375" cy="305675"/>
            </a:xfrm>
            <a:custGeom>
              <a:avLst/>
              <a:gdLst/>
              <a:ahLst/>
              <a:cxnLst/>
              <a:rect l="l" t="t" r="r" b="b"/>
              <a:pathLst>
                <a:path w="7375" h="12227" extrusionOk="0">
                  <a:moveTo>
                    <a:pt x="5686" y="1"/>
                  </a:moveTo>
                  <a:cubicBezTo>
                    <a:pt x="5023" y="1"/>
                    <a:pt x="4339" y="215"/>
                    <a:pt x="3634" y="642"/>
                  </a:cubicBezTo>
                  <a:cubicBezTo>
                    <a:pt x="2928" y="1048"/>
                    <a:pt x="2458" y="1604"/>
                    <a:pt x="2223" y="2245"/>
                  </a:cubicBezTo>
                  <a:lnTo>
                    <a:pt x="2137" y="2245"/>
                  </a:lnTo>
                  <a:lnTo>
                    <a:pt x="2137" y="300"/>
                  </a:lnTo>
                  <a:lnTo>
                    <a:pt x="0" y="300"/>
                  </a:lnTo>
                  <a:lnTo>
                    <a:pt x="0" y="12227"/>
                  </a:lnTo>
                  <a:lnTo>
                    <a:pt x="2223" y="12227"/>
                  </a:lnTo>
                  <a:lnTo>
                    <a:pt x="2223" y="5708"/>
                  </a:lnTo>
                  <a:cubicBezTo>
                    <a:pt x="2223" y="4660"/>
                    <a:pt x="2544" y="3827"/>
                    <a:pt x="3163" y="3186"/>
                  </a:cubicBezTo>
                  <a:cubicBezTo>
                    <a:pt x="3805" y="2544"/>
                    <a:pt x="4510" y="2224"/>
                    <a:pt x="5322" y="2224"/>
                  </a:cubicBezTo>
                  <a:cubicBezTo>
                    <a:pt x="5835" y="2224"/>
                    <a:pt x="6220" y="2267"/>
                    <a:pt x="6519" y="2395"/>
                  </a:cubicBezTo>
                  <a:lnTo>
                    <a:pt x="7374" y="300"/>
                  </a:lnTo>
                  <a:cubicBezTo>
                    <a:pt x="6925" y="108"/>
                    <a:pt x="6348" y="1"/>
                    <a:pt x="568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61"/>
            <p:cNvSpPr/>
            <p:nvPr/>
          </p:nvSpPr>
          <p:spPr>
            <a:xfrm>
              <a:off x="4109500" y="2416900"/>
              <a:ext cx="254900" cy="436050"/>
            </a:xfrm>
            <a:custGeom>
              <a:avLst/>
              <a:gdLst/>
              <a:ahLst/>
              <a:cxnLst/>
              <a:rect l="l" t="t" r="r" b="b"/>
              <a:pathLst>
                <a:path w="10196" h="17442" extrusionOk="0">
                  <a:moveTo>
                    <a:pt x="0" y="1"/>
                  </a:moveTo>
                  <a:lnTo>
                    <a:pt x="0" y="17442"/>
                  </a:lnTo>
                  <a:lnTo>
                    <a:pt x="10196" y="17442"/>
                  </a:lnTo>
                  <a:lnTo>
                    <a:pt x="10196" y="15304"/>
                  </a:lnTo>
                  <a:lnTo>
                    <a:pt x="2244" y="15304"/>
                  </a:lnTo>
                  <a:lnTo>
                    <a:pt x="2244" y="9769"/>
                  </a:lnTo>
                  <a:lnTo>
                    <a:pt x="9426" y="9769"/>
                  </a:lnTo>
                  <a:lnTo>
                    <a:pt x="9426" y="7674"/>
                  </a:lnTo>
                  <a:lnTo>
                    <a:pt x="2244" y="7674"/>
                  </a:lnTo>
                  <a:lnTo>
                    <a:pt x="2244" y="2138"/>
                  </a:lnTo>
                  <a:lnTo>
                    <a:pt x="10196" y="2138"/>
                  </a:lnTo>
                  <a:lnTo>
                    <a:pt x="10196"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61"/>
            <p:cNvSpPr/>
            <p:nvPr/>
          </p:nvSpPr>
          <p:spPr>
            <a:xfrm>
              <a:off x="4388425" y="2416900"/>
              <a:ext cx="299800" cy="446200"/>
            </a:xfrm>
            <a:custGeom>
              <a:avLst/>
              <a:gdLst/>
              <a:ahLst/>
              <a:cxnLst/>
              <a:rect l="l" t="t" r="r" b="b"/>
              <a:pathLst>
                <a:path w="11992" h="17848" extrusionOk="0">
                  <a:moveTo>
                    <a:pt x="6049" y="7161"/>
                  </a:moveTo>
                  <a:cubicBezTo>
                    <a:pt x="7097" y="7161"/>
                    <a:pt x="7994" y="7546"/>
                    <a:pt x="8742" y="8336"/>
                  </a:cubicBezTo>
                  <a:cubicBezTo>
                    <a:pt x="9469" y="9106"/>
                    <a:pt x="9854" y="10153"/>
                    <a:pt x="9854" y="11478"/>
                  </a:cubicBezTo>
                  <a:cubicBezTo>
                    <a:pt x="9854" y="12804"/>
                    <a:pt x="9469" y="13851"/>
                    <a:pt x="8742" y="14620"/>
                  </a:cubicBezTo>
                  <a:cubicBezTo>
                    <a:pt x="7994" y="15411"/>
                    <a:pt x="7097" y="15796"/>
                    <a:pt x="6049" y="15796"/>
                  </a:cubicBezTo>
                  <a:cubicBezTo>
                    <a:pt x="5002" y="15796"/>
                    <a:pt x="4104" y="15390"/>
                    <a:pt x="3356" y="14620"/>
                  </a:cubicBezTo>
                  <a:cubicBezTo>
                    <a:pt x="2608" y="13830"/>
                    <a:pt x="2245" y="12782"/>
                    <a:pt x="2245" y="11478"/>
                  </a:cubicBezTo>
                  <a:cubicBezTo>
                    <a:pt x="2245" y="10175"/>
                    <a:pt x="2608" y="9127"/>
                    <a:pt x="3356" y="8358"/>
                  </a:cubicBezTo>
                  <a:cubicBezTo>
                    <a:pt x="4104" y="7567"/>
                    <a:pt x="5002" y="7161"/>
                    <a:pt x="6049" y="7161"/>
                  </a:cubicBezTo>
                  <a:close/>
                  <a:moveTo>
                    <a:pt x="9747" y="1"/>
                  </a:moveTo>
                  <a:lnTo>
                    <a:pt x="9747" y="5515"/>
                  </a:lnTo>
                  <a:lnTo>
                    <a:pt x="9854" y="7161"/>
                  </a:lnTo>
                  <a:lnTo>
                    <a:pt x="9747" y="7161"/>
                  </a:lnTo>
                  <a:cubicBezTo>
                    <a:pt x="9384" y="6584"/>
                    <a:pt x="8849" y="6092"/>
                    <a:pt x="8123" y="5707"/>
                  </a:cubicBezTo>
                  <a:cubicBezTo>
                    <a:pt x="7396" y="5323"/>
                    <a:pt x="6584" y="5109"/>
                    <a:pt x="5686" y="5109"/>
                  </a:cubicBezTo>
                  <a:cubicBezTo>
                    <a:pt x="4126" y="5109"/>
                    <a:pt x="2800" y="5729"/>
                    <a:pt x="1689" y="6947"/>
                  </a:cubicBezTo>
                  <a:cubicBezTo>
                    <a:pt x="556" y="8166"/>
                    <a:pt x="0" y="9683"/>
                    <a:pt x="0" y="11478"/>
                  </a:cubicBezTo>
                  <a:cubicBezTo>
                    <a:pt x="0" y="13274"/>
                    <a:pt x="556" y="14791"/>
                    <a:pt x="1689" y="16010"/>
                  </a:cubicBezTo>
                  <a:cubicBezTo>
                    <a:pt x="2800" y="17228"/>
                    <a:pt x="4126" y="17848"/>
                    <a:pt x="5686" y="17848"/>
                  </a:cubicBezTo>
                  <a:cubicBezTo>
                    <a:pt x="6584" y="17848"/>
                    <a:pt x="7396" y="17634"/>
                    <a:pt x="8123" y="17249"/>
                  </a:cubicBezTo>
                  <a:cubicBezTo>
                    <a:pt x="8849" y="16865"/>
                    <a:pt x="9384" y="16373"/>
                    <a:pt x="9747" y="15796"/>
                  </a:cubicBezTo>
                  <a:lnTo>
                    <a:pt x="9854" y="15796"/>
                  </a:lnTo>
                  <a:lnTo>
                    <a:pt x="9854" y="17442"/>
                  </a:lnTo>
                  <a:lnTo>
                    <a:pt x="11991" y="17442"/>
                  </a:lnTo>
                  <a:lnTo>
                    <a:pt x="11991"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1"/>
            <p:cNvSpPr/>
            <p:nvPr/>
          </p:nvSpPr>
          <p:spPr>
            <a:xfrm>
              <a:off x="4743225" y="2554775"/>
              <a:ext cx="264525" cy="308325"/>
            </a:xfrm>
            <a:custGeom>
              <a:avLst/>
              <a:gdLst/>
              <a:ahLst/>
              <a:cxnLst/>
              <a:rect l="l" t="t" r="r" b="b"/>
              <a:pathLst>
                <a:path w="10581" h="12333" extrusionOk="0">
                  <a:moveTo>
                    <a:pt x="1" y="0"/>
                  </a:moveTo>
                  <a:lnTo>
                    <a:pt x="1" y="7310"/>
                  </a:lnTo>
                  <a:cubicBezTo>
                    <a:pt x="1" y="8828"/>
                    <a:pt x="386" y="10046"/>
                    <a:pt x="1155" y="10965"/>
                  </a:cubicBezTo>
                  <a:cubicBezTo>
                    <a:pt x="1924" y="11863"/>
                    <a:pt x="3057" y="12333"/>
                    <a:pt x="4554" y="12333"/>
                  </a:cubicBezTo>
                  <a:cubicBezTo>
                    <a:pt x="5344" y="12333"/>
                    <a:pt x="6071" y="12119"/>
                    <a:pt x="6776" y="11734"/>
                  </a:cubicBezTo>
                  <a:cubicBezTo>
                    <a:pt x="7482" y="11328"/>
                    <a:pt x="7995" y="10837"/>
                    <a:pt x="8337" y="10281"/>
                  </a:cubicBezTo>
                  <a:lnTo>
                    <a:pt x="8422" y="10281"/>
                  </a:lnTo>
                  <a:lnTo>
                    <a:pt x="8422" y="11927"/>
                  </a:lnTo>
                  <a:lnTo>
                    <a:pt x="10581" y="11927"/>
                  </a:lnTo>
                  <a:lnTo>
                    <a:pt x="10581" y="0"/>
                  </a:lnTo>
                  <a:lnTo>
                    <a:pt x="8337" y="0"/>
                  </a:lnTo>
                  <a:lnTo>
                    <a:pt x="8337" y="6583"/>
                  </a:lnTo>
                  <a:cubicBezTo>
                    <a:pt x="8337" y="7545"/>
                    <a:pt x="8037" y="8400"/>
                    <a:pt x="7460" y="9148"/>
                  </a:cubicBezTo>
                  <a:cubicBezTo>
                    <a:pt x="6862" y="9896"/>
                    <a:pt x="6114" y="10281"/>
                    <a:pt x="5195" y="10281"/>
                  </a:cubicBezTo>
                  <a:cubicBezTo>
                    <a:pt x="3228" y="10281"/>
                    <a:pt x="2245" y="9170"/>
                    <a:pt x="2245" y="6947"/>
                  </a:cubicBezTo>
                  <a:lnTo>
                    <a:pt x="2245"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61"/>
            <p:cNvSpPr/>
            <p:nvPr/>
          </p:nvSpPr>
          <p:spPr>
            <a:xfrm>
              <a:off x="5048350" y="2544625"/>
              <a:ext cx="286425" cy="318475"/>
            </a:xfrm>
            <a:custGeom>
              <a:avLst/>
              <a:gdLst/>
              <a:ahLst/>
              <a:cxnLst/>
              <a:rect l="l" t="t" r="r" b="b"/>
              <a:pathLst>
                <a:path w="11457" h="12739" extrusionOk="0">
                  <a:moveTo>
                    <a:pt x="6135" y="0"/>
                  </a:moveTo>
                  <a:cubicBezTo>
                    <a:pt x="4361" y="0"/>
                    <a:pt x="2886" y="620"/>
                    <a:pt x="1732" y="1817"/>
                  </a:cubicBezTo>
                  <a:cubicBezTo>
                    <a:pt x="578" y="3035"/>
                    <a:pt x="0" y="4553"/>
                    <a:pt x="0" y="6369"/>
                  </a:cubicBezTo>
                  <a:cubicBezTo>
                    <a:pt x="0" y="8186"/>
                    <a:pt x="578" y="9704"/>
                    <a:pt x="1732" y="10922"/>
                  </a:cubicBezTo>
                  <a:cubicBezTo>
                    <a:pt x="2886" y="12119"/>
                    <a:pt x="4361" y="12739"/>
                    <a:pt x="6135" y="12739"/>
                  </a:cubicBezTo>
                  <a:cubicBezTo>
                    <a:pt x="7481" y="12739"/>
                    <a:pt x="8593" y="12397"/>
                    <a:pt x="9491" y="11734"/>
                  </a:cubicBezTo>
                  <a:cubicBezTo>
                    <a:pt x="10388" y="11093"/>
                    <a:pt x="11051" y="10260"/>
                    <a:pt x="11457" y="9298"/>
                  </a:cubicBezTo>
                  <a:lnTo>
                    <a:pt x="9448" y="8443"/>
                  </a:lnTo>
                  <a:cubicBezTo>
                    <a:pt x="8828" y="9939"/>
                    <a:pt x="7674" y="10687"/>
                    <a:pt x="5985" y="10687"/>
                  </a:cubicBezTo>
                  <a:cubicBezTo>
                    <a:pt x="5002" y="10687"/>
                    <a:pt x="4126" y="10281"/>
                    <a:pt x="3378" y="9469"/>
                  </a:cubicBezTo>
                  <a:cubicBezTo>
                    <a:pt x="2629" y="8656"/>
                    <a:pt x="2245" y="7631"/>
                    <a:pt x="2245" y="6369"/>
                  </a:cubicBezTo>
                  <a:cubicBezTo>
                    <a:pt x="2245" y="5108"/>
                    <a:pt x="2629" y="4082"/>
                    <a:pt x="3378" y="3270"/>
                  </a:cubicBezTo>
                  <a:cubicBezTo>
                    <a:pt x="4126" y="2458"/>
                    <a:pt x="5002" y="2052"/>
                    <a:pt x="5985" y="2052"/>
                  </a:cubicBezTo>
                  <a:cubicBezTo>
                    <a:pt x="7610" y="2052"/>
                    <a:pt x="8721" y="2800"/>
                    <a:pt x="9341" y="4296"/>
                  </a:cubicBezTo>
                  <a:lnTo>
                    <a:pt x="11371" y="3441"/>
                  </a:lnTo>
                  <a:cubicBezTo>
                    <a:pt x="10965" y="2458"/>
                    <a:pt x="10324" y="1624"/>
                    <a:pt x="9448" y="983"/>
                  </a:cubicBezTo>
                  <a:cubicBezTo>
                    <a:pt x="8571" y="342"/>
                    <a:pt x="7481" y="0"/>
                    <a:pt x="6135"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61"/>
            <p:cNvSpPr/>
            <p:nvPr/>
          </p:nvSpPr>
          <p:spPr>
            <a:xfrm>
              <a:off x="5358800" y="2544625"/>
              <a:ext cx="265600" cy="318475"/>
            </a:xfrm>
            <a:custGeom>
              <a:avLst/>
              <a:gdLst/>
              <a:ahLst/>
              <a:cxnLst/>
              <a:rect l="l" t="t" r="r" b="b"/>
              <a:pathLst>
                <a:path w="10624" h="12739" extrusionOk="0">
                  <a:moveTo>
                    <a:pt x="5644" y="6412"/>
                  </a:moveTo>
                  <a:cubicBezTo>
                    <a:pt x="6905" y="6412"/>
                    <a:pt x="7845" y="6669"/>
                    <a:pt x="8486" y="7203"/>
                  </a:cubicBezTo>
                  <a:cubicBezTo>
                    <a:pt x="8486" y="8144"/>
                    <a:pt x="8102" y="8956"/>
                    <a:pt x="7353" y="9640"/>
                  </a:cubicBezTo>
                  <a:cubicBezTo>
                    <a:pt x="6605" y="10345"/>
                    <a:pt x="5750" y="10687"/>
                    <a:pt x="4831" y="10687"/>
                  </a:cubicBezTo>
                  <a:cubicBezTo>
                    <a:pt x="4190" y="10687"/>
                    <a:pt x="3613" y="10516"/>
                    <a:pt x="3100" y="10174"/>
                  </a:cubicBezTo>
                  <a:cubicBezTo>
                    <a:pt x="2608" y="9832"/>
                    <a:pt x="2352" y="9362"/>
                    <a:pt x="2352" y="8785"/>
                  </a:cubicBezTo>
                  <a:cubicBezTo>
                    <a:pt x="2352" y="8144"/>
                    <a:pt x="2630" y="7588"/>
                    <a:pt x="3185" y="7118"/>
                  </a:cubicBezTo>
                  <a:cubicBezTo>
                    <a:pt x="3720" y="6647"/>
                    <a:pt x="4553" y="6412"/>
                    <a:pt x="5644" y="6412"/>
                  </a:cubicBezTo>
                  <a:close/>
                  <a:moveTo>
                    <a:pt x="5323" y="0"/>
                  </a:moveTo>
                  <a:cubicBezTo>
                    <a:pt x="3998" y="0"/>
                    <a:pt x="2908" y="321"/>
                    <a:pt x="2095" y="919"/>
                  </a:cubicBezTo>
                  <a:cubicBezTo>
                    <a:pt x="1283" y="1539"/>
                    <a:pt x="749" y="2202"/>
                    <a:pt x="471" y="2907"/>
                  </a:cubicBezTo>
                  <a:lnTo>
                    <a:pt x="2523" y="3783"/>
                  </a:lnTo>
                  <a:cubicBezTo>
                    <a:pt x="2715" y="3249"/>
                    <a:pt x="3079" y="2821"/>
                    <a:pt x="3592" y="2522"/>
                  </a:cubicBezTo>
                  <a:cubicBezTo>
                    <a:pt x="4126" y="2202"/>
                    <a:pt x="4724" y="2052"/>
                    <a:pt x="5366" y="2052"/>
                  </a:cubicBezTo>
                  <a:cubicBezTo>
                    <a:pt x="6242" y="2052"/>
                    <a:pt x="6990" y="2330"/>
                    <a:pt x="7589" y="2843"/>
                  </a:cubicBezTo>
                  <a:cubicBezTo>
                    <a:pt x="8187" y="3377"/>
                    <a:pt x="8486" y="4082"/>
                    <a:pt x="8486" y="4959"/>
                  </a:cubicBezTo>
                  <a:lnTo>
                    <a:pt x="8486" y="5301"/>
                  </a:lnTo>
                  <a:cubicBezTo>
                    <a:pt x="7653" y="4809"/>
                    <a:pt x="6563" y="4574"/>
                    <a:pt x="5237" y="4574"/>
                  </a:cubicBezTo>
                  <a:cubicBezTo>
                    <a:pt x="3763" y="4574"/>
                    <a:pt x="2523" y="4937"/>
                    <a:pt x="1518" y="5686"/>
                  </a:cubicBezTo>
                  <a:cubicBezTo>
                    <a:pt x="514" y="6412"/>
                    <a:pt x="1" y="7438"/>
                    <a:pt x="1" y="8742"/>
                  </a:cubicBezTo>
                  <a:cubicBezTo>
                    <a:pt x="1" y="9939"/>
                    <a:pt x="428" y="10901"/>
                    <a:pt x="1283" y="11627"/>
                  </a:cubicBezTo>
                  <a:cubicBezTo>
                    <a:pt x="2138" y="12354"/>
                    <a:pt x="3207" y="12739"/>
                    <a:pt x="4468" y="12739"/>
                  </a:cubicBezTo>
                  <a:cubicBezTo>
                    <a:pt x="6199" y="12739"/>
                    <a:pt x="7503" y="12055"/>
                    <a:pt x="8401" y="10687"/>
                  </a:cubicBezTo>
                  <a:lnTo>
                    <a:pt x="8486" y="10687"/>
                  </a:lnTo>
                  <a:lnTo>
                    <a:pt x="8486" y="12333"/>
                  </a:lnTo>
                  <a:lnTo>
                    <a:pt x="10624" y="12333"/>
                  </a:lnTo>
                  <a:lnTo>
                    <a:pt x="10624" y="5130"/>
                  </a:lnTo>
                  <a:cubicBezTo>
                    <a:pt x="10624" y="3505"/>
                    <a:pt x="10132" y="2244"/>
                    <a:pt x="9127" y="1347"/>
                  </a:cubicBezTo>
                  <a:cubicBezTo>
                    <a:pt x="8123" y="449"/>
                    <a:pt x="6840" y="0"/>
                    <a:pt x="5323"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61"/>
            <p:cNvSpPr/>
            <p:nvPr/>
          </p:nvSpPr>
          <p:spPr>
            <a:xfrm>
              <a:off x="5648425" y="2463400"/>
              <a:ext cx="194000" cy="394375"/>
            </a:xfrm>
            <a:custGeom>
              <a:avLst/>
              <a:gdLst/>
              <a:ahLst/>
              <a:cxnLst/>
              <a:rect l="l" t="t" r="r" b="b"/>
              <a:pathLst>
                <a:path w="7760" h="15775" extrusionOk="0">
                  <a:moveTo>
                    <a:pt x="2095" y="0"/>
                  </a:moveTo>
                  <a:lnTo>
                    <a:pt x="2095" y="3655"/>
                  </a:lnTo>
                  <a:lnTo>
                    <a:pt x="1" y="3655"/>
                  </a:lnTo>
                  <a:lnTo>
                    <a:pt x="1" y="5686"/>
                  </a:lnTo>
                  <a:lnTo>
                    <a:pt x="2095" y="5686"/>
                  </a:lnTo>
                  <a:lnTo>
                    <a:pt x="2095" y="11948"/>
                  </a:lnTo>
                  <a:cubicBezTo>
                    <a:pt x="2095" y="13167"/>
                    <a:pt x="2437" y="14128"/>
                    <a:pt x="3078" y="14791"/>
                  </a:cubicBezTo>
                  <a:cubicBezTo>
                    <a:pt x="3741" y="15454"/>
                    <a:pt x="4703" y="15774"/>
                    <a:pt x="5943" y="15774"/>
                  </a:cubicBezTo>
                  <a:cubicBezTo>
                    <a:pt x="6669" y="15774"/>
                    <a:pt x="7268" y="15667"/>
                    <a:pt x="7759" y="15475"/>
                  </a:cubicBezTo>
                  <a:lnTo>
                    <a:pt x="6968" y="13551"/>
                  </a:lnTo>
                  <a:cubicBezTo>
                    <a:pt x="6691" y="13680"/>
                    <a:pt x="6349" y="13744"/>
                    <a:pt x="5943" y="13744"/>
                  </a:cubicBezTo>
                  <a:cubicBezTo>
                    <a:pt x="4874" y="13744"/>
                    <a:pt x="4339" y="13081"/>
                    <a:pt x="4339" y="11777"/>
                  </a:cubicBezTo>
                  <a:lnTo>
                    <a:pt x="4339" y="5686"/>
                  </a:lnTo>
                  <a:lnTo>
                    <a:pt x="7268" y="5686"/>
                  </a:lnTo>
                  <a:lnTo>
                    <a:pt x="7268" y="3655"/>
                  </a:lnTo>
                  <a:lnTo>
                    <a:pt x="4339" y="3655"/>
                  </a:lnTo>
                  <a:lnTo>
                    <a:pt x="4339"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61"/>
            <p:cNvSpPr/>
            <p:nvPr/>
          </p:nvSpPr>
          <p:spPr>
            <a:xfrm>
              <a:off x="5861100" y="2412100"/>
              <a:ext cx="79100" cy="440850"/>
            </a:xfrm>
            <a:custGeom>
              <a:avLst/>
              <a:gdLst/>
              <a:ahLst/>
              <a:cxnLst/>
              <a:rect l="l" t="t" r="r" b="b"/>
              <a:pathLst>
                <a:path w="3164" h="17634" extrusionOk="0">
                  <a:moveTo>
                    <a:pt x="1582" y="0"/>
                  </a:moveTo>
                  <a:cubicBezTo>
                    <a:pt x="1155" y="0"/>
                    <a:pt x="770" y="150"/>
                    <a:pt x="471" y="471"/>
                  </a:cubicBezTo>
                  <a:cubicBezTo>
                    <a:pt x="150" y="770"/>
                    <a:pt x="0" y="1133"/>
                    <a:pt x="0" y="1582"/>
                  </a:cubicBezTo>
                  <a:cubicBezTo>
                    <a:pt x="0" y="2031"/>
                    <a:pt x="150" y="2394"/>
                    <a:pt x="471" y="2693"/>
                  </a:cubicBezTo>
                  <a:cubicBezTo>
                    <a:pt x="770" y="3014"/>
                    <a:pt x="1155" y="3164"/>
                    <a:pt x="1582" y="3164"/>
                  </a:cubicBezTo>
                  <a:cubicBezTo>
                    <a:pt x="2031" y="3164"/>
                    <a:pt x="2394" y="3014"/>
                    <a:pt x="2715" y="2693"/>
                  </a:cubicBezTo>
                  <a:cubicBezTo>
                    <a:pt x="3014" y="2394"/>
                    <a:pt x="3164" y="2031"/>
                    <a:pt x="3164" y="1582"/>
                  </a:cubicBezTo>
                  <a:cubicBezTo>
                    <a:pt x="3164" y="1133"/>
                    <a:pt x="3014" y="770"/>
                    <a:pt x="2715" y="471"/>
                  </a:cubicBezTo>
                  <a:cubicBezTo>
                    <a:pt x="2394" y="150"/>
                    <a:pt x="2031" y="0"/>
                    <a:pt x="1582" y="0"/>
                  </a:cubicBezTo>
                  <a:close/>
                  <a:moveTo>
                    <a:pt x="471" y="5707"/>
                  </a:moveTo>
                  <a:lnTo>
                    <a:pt x="471" y="17634"/>
                  </a:lnTo>
                  <a:lnTo>
                    <a:pt x="2715" y="17634"/>
                  </a:lnTo>
                  <a:lnTo>
                    <a:pt x="2715" y="5707"/>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61"/>
            <p:cNvSpPr/>
            <p:nvPr/>
          </p:nvSpPr>
          <p:spPr>
            <a:xfrm>
              <a:off x="5970650" y="2544625"/>
              <a:ext cx="306725" cy="318475"/>
            </a:xfrm>
            <a:custGeom>
              <a:avLst/>
              <a:gdLst/>
              <a:ahLst/>
              <a:cxnLst/>
              <a:rect l="l" t="t" r="r" b="b"/>
              <a:pathLst>
                <a:path w="12269" h="12739" extrusionOk="0">
                  <a:moveTo>
                    <a:pt x="6134" y="2052"/>
                  </a:moveTo>
                  <a:cubicBezTo>
                    <a:pt x="7182" y="2052"/>
                    <a:pt x="8101" y="2458"/>
                    <a:pt x="8870" y="3227"/>
                  </a:cubicBezTo>
                  <a:cubicBezTo>
                    <a:pt x="9640" y="4018"/>
                    <a:pt x="10025" y="5066"/>
                    <a:pt x="10025" y="6369"/>
                  </a:cubicBezTo>
                  <a:cubicBezTo>
                    <a:pt x="10025" y="7673"/>
                    <a:pt x="9640" y="8721"/>
                    <a:pt x="8870" y="9511"/>
                  </a:cubicBezTo>
                  <a:cubicBezTo>
                    <a:pt x="8101" y="10281"/>
                    <a:pt x="7182" y="10687"/>
                    <a:pt x="6134" y="10687"/>
                  </a:cubicBezTo>
                  <a:cubicBezTo>
                    <a:pt x="5087" y="10687"/>
                    <a:pt x="4168" y="10281"/>
                    <a:pt x="3399" y="9511"/>
                  </a:cubicBezTo>
                  <a:cubicBezTo>
                    <a:pt x="2629" y="8721"/>
                    <a:pt x="2244" y="7673"/>
                    <a:pt x="2244" y="6369"/>
                  </a:cubicBezTo>
                  <a:cubicBezTo>
                    <a:pt x="2244" y="5066"/>
                    <a:pt x="2629" y="4018"/>
                    <a:pt x="3399" y="3227"/>
                  </a:cubicBezTo>
                  <a:cubicBezTo>
                    <a:pt x="4168" y="2458"/>
                    <a:pt x="5087" y="2052"/>
                    <a:pt x="6134" y="2052"/>
                  </a:cubicBezTo>
                  <a:close/>
                  <a:moveTo>
                    <a:pt x="6134" y="0"/>
                  </a:moveTo>
                  <a:cubicBezTo>
                    <a:pt x="4339" y="0"/>
                    <a:pt x="2886" y="620"/>
                    <a:pt x="1731" y="1817"/>
                  </a:cubicBezTo>
                  <a:cubicBezTo>
                    <a:pt x="577" y="3035"/>
                    <a:pt x="0" y="4553"/>
                    <a:pt x="0" y="6369"/>
                  </a:cubicBezTo>
                  <a:cubicBezTo>
                    <a:pt x="0" y="8186"/>
                    <a:pt x="577" y="9704"/>
                    <a:pt x="1731" y="10922"/>
                  </a:cubicBezTo>
                  <a:cubicBezTo>
                    <a:pt x="2886" y="12119"/>
                    <a:pt x="4339" y="12739"/>
                    <a:pt x="6134" y="12739"/>
                  </a:cubicBezTo>
                  <a:cubicBezTo>
                    <a:pt x="7930" y="12739"/>
                    <a:pt x="9383" y="12119"/>
                    <a:pt x="10537" y="10922"/>
                  </a:cubicBezTo>
                  <a:cubicBezTo>
                    <a:pt x="11692" y="9704"/>
                    <a:pt x="12269" y="8186"/>
                    <a:pt x="12269" y="6369"/>
                  </a:cubicBezTo>
                  <a:cubicBezTo>
                    <a:pt x="12269" y="4553"/>
                    <a:pt x="11692" y="3035"/>
                    <a:pt x="10537" y="1817"/>
                  </a:cubicBezTo>
                  <a:cubicBezTo>
                    <a:pt x="9383" y="620"/>
                    <a:pt x="7930" y="0"/>
                    <a:pt x="6134"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61"/>
            <p:cNvSpPr/>
            <p:nvPr/>
          </p:nvSpPr>
          <p:spPr>
            <a:xfrm>
              <a:off x="6317975" y="2544625"/>
              <a:ext cx="264525" cy="308325"/>
            </a:xfrm>
            <a:custGeom>
              <a:avLst/>
              <a:gdLst/>
              <a:ahLst/>
              <a:cxnLst/>
              <a:rect l="l" t="t" r="r" b="b"/>
              <a:pathLst>
                <a:path w="10581" h="12333" extrusionOk="0">
                  <a:moveTo>
                    <a:pt x="6028" y="0"/>
                  </a:moveTo>
                  <a:cubicBezTo>
                    <a:pt x="5215" y="0"/>
                    <a:pt x="4467" y="214"/>
                    <a:pt x="3783" y="598"/>
                  </a:cubicBezTo>
                  <a:cubicBezTo>
                    <a:pt x="3078" y="1005"/>
                    <a:pt x="2565" y="1496"/>
                    <a:pt x="2245" y="2052"/>
                  </a:cubicBezTo>
                  <a:lnTo>
                    <a:pt x="2138" y="2052"/>
                  </a:lnTo>
                  <a:lnTo>
                    <a:pt x="2138" y="406"/>
                  </a:lnTo>
                  <a:lnTo>
                    <a:pt x="0" y="406"/>
                  </a:lnTo>
                  <a:lnTo>
                    <a:pt x="0" y="12333"/>
                  </a:lnTo>
                  <a:lnTo>
                    <a:pt x="2245" y="12333"/>
                  </a:lnTo>
                  <a:lnTo>
                    <a:pt x="2245" y="5728"/>
                  </a:lnTo>
                  <a:cubicBezTo>
                    <a:pt x="2245" y="4766"/>
                    <a:pt x="2544" y="3911"/>
                    <a:pt x="3121" y="3163"/>
                  </a:cubicBezTo>
                  <a:cubicBezTo>
                    <a:pt x="3698" y="2437"/>
                    <a:pt x="4467" y="2052"/>
                    <a:pt x="5386" y="2052"/>
                  </a:cubicBezTo>
                  <a:cubicBezTo>
                    <a:pt x="7353" y="2052"/>
                    <a:pt x="8336" y="3163"/>
                    <a:pt x="8336" y="5365"/>
                  </a:cubicBezTo>
                  <a:lnTo>
                    <a:pt x="8336" y="12333"/>
                  </a:lnTo>
                  <a:lnTo>
                    <a:pt x="10580" y="12333"/>
                  </a:lnTo>
                  <a:lnTo>
                    <a:pt x="10580" y="5023"/>
                  </a:lnTo>
                  <a:cubicBezTo>
                    <a:pt x="10580" y="3505"/>
                    <a:pt x="10196" y="2287"/>
                    <a:pt x="9405" y="1368"/>
                  </a:cubicBezTo>
                  <a:cubicBezTo>
                    <a:pt x="8635" y="470"/>
                    <a:pt x="7503" y="0"/>
                    <a:pt x="6028"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Yellow: Overview Slide 01 1">
  <p:cSld name="CUSTOM_4_1_2_1">
    <p:spTree>
      <p:nvGrpSpPr>
        <p:cNvPr id="1" name="Shape 726"/>
        <p:cNvGrpSpPr/>
        <p:nvPr/>
      </p:nvGrpSpPr>
      <p:grpSpPr>
        <a:xfrm>
          <a:off x="0" y="0"/>
          <a:ext cx="0" cy="0"/>
          <a:chOff x="0" y="0"/>
          <a:chExt cx="0" cy="0"/>
        </a:xfrm>
      </p:grpSpPr>
      <p:sp>
        <p:nvSpPr>
          <p:cNvPr id="727" name="Google Shape;727;p62"/>
          <p:cNvSpPr/>
          <p:nvPr/>
        </p:nvSpPr>
        <p:spPr>
          <a:xfrm>
            <a:off x="50" y="0"/>
            <a:ext cx="6003900" cy="5143500"/>
          </a:xfrm>
          <a:prstGeom prst="rect">
            <a:avLst/>
          </a:prstGeom>
          <a:solidFill>
            <a:schemeClr val="accent1"/>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200"/>
              <a:buFont typeface="Helvetica Neue Light"/>
              <a:buNone/>
            </a:pPr>
            <a:endParaRPr sz="1200" b="0" i="0" u="none" strike="noStrike" cap="none">
              <a:solidFill>
                <a:srgbClr val="FFFFFF"/>
              </a:solidFill>
              <a:latin typeface="Helvetica Neue Light"/>
              <a:ea typeface="Helvetica Neue Light"/>
              <a:cs typeface="Helvetica Neue Light"/>
              <a:sym typeface="Helvetica Neue Light"/>
            </a:endParaRPr>
          </a:p>
        </p:txBody>
      </p:sp>
      <p:sp>
        <p:nvSpPr>
          <p:cNvPr id="728" name="Google Shape;728;p62"/>
          <p:cNvSpPr txBox="1">
            <a:spLocks noGrp="1"/>
          </p:cNvSpPr>
          <p:nvPr>
            <p:ph type="title"/>
          </p:nvPr>
        </p:nvSpPr>
        <p:spPr>
          <a:xfrm>
            <a:off x="457200" y="1392397"/>
            <a:ext cx="4961400" cy="8574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FFFFFF"/>
              </a:buClr>
              <a:buSzPts val="5000"/>
              <a:buFont typeface="Google Sans"/>
              <a:buNone/>
              <a:defRPr sz="5000" b="0" i="0" u="none" strike="noStrike" cap="none">
                <a:solidFill>
                  <a:srgbClr val="FFFFFF"/>
                </a:solidFill>
                <a:latin typeface="Google Sans"/>
                <a:ea typeface="Google Sans"/>
                <a:cs typeface="Google Sans"/>
                <a:sym typeface="Google Sans"/>
              </a:defRPr>
            </a:lvl1pPr>
            <a:lvl2pPr marR="0" lvl="1" algn="ctr" rtl="0">
              <a:lnSpc>
                <a:spcPct val="100000"/>
              </a:lnSpc>
              <a:spcBef>
                <a:spcPts val="0"/>
              </a:spcBef>
              <a:spcAft>
                <a:spcPts val="0"/>
              </a:spcAft>
              <a:buClr>
                <a:srgbClr val="000000"/>
              </a:buClr>
              <a:buSzPts val="5000"/>
              <a:buFont typeface="Helvetica Neue Light"/>
              <a:buNone/>
              <a:defRPr sz="5000" b="0" i="0" u="none" strike="noStrike" cap="none">
                <a:solidFill>
                  <a:schemeClr val="lt1"/>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5000"/>
              <a:buFont typeface="Helvetica Neue Light"/>
              <a:buNone/>
              <a:defRPr sz="5000" b="0" i="0" u="none" strike="noStrike" cap="none">
                <a:solidFill>
                  <a:schemeClr val="lt1"/>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5000"/>
              <a:buFont typeface="Helvetica Neue Light"/>
              <a:buNone/>
              <a:defRPr sz="5000" b="0" i="0" u="none" strike="noStrike" cap="none">
                <a:solidFill>
                  <a:schemeClr val="lt1"/>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5000"/>
              <a:buFont typeface="Helvetica Neue Light"/>
              <a:buNone/>
              <a:defRPr sz="5000" b="0" i="0" u="none" strike="noStrike" cap="none">
                <a:solidFill>
                  <a:schemeClr val="lt1"/>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5000"/>
              <a:buFont typeface="Helvetica Neue Light"/>
              <a:buNone/>
              <a:defRPr sz="5000" b="0" i="0" u="none" strike="noStrike" cap="none">
                <a:solidFill>
                  <a:schemeClr val="lt1"/>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5000"/>
              <a:buFont typeface="Helvetica Neue Light"/>
              <a:buNone/>
              <a:defRPr sz="5000" b="0" i="0" u="none" strike="noStrike" cap="none">
                <a:solidFill>
                  <a:schemeClr val="lt1"/>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5000"/>
              <a:buFont typeface="Helvetica Neue Light"/>
              <a:buNone/>
              <a:defRPr sz="5000" b="0" i="0" u="none" strike="noStrike" cap="none">
                <a:solidFill>
                  <a:schemeClr val="lt1"/>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5000"/>
              <a:buFont typeface="Helvetica Neue Light"/>
              <a:buNone/>
              <a:defRPr sz="5000" b="0" i="0" u="none" strike="noStrike" cap="none">
                <a:solidFill>
                  <a:schemeClr val="lt1"/>
                </a:solidFill>
                <a:latin typeface="Helvetica Neue Light"/>
                <a:ea typeface="Helvetica Neue Light"/>
                <a:cs typeface="Helvetica Neue Light"/>
                <a:sym typeface="Helvetica Neue Light"/>
              </a:defRPr>
            </a:lvl9pPr>
          </a:lstStyle>
          <a:p>
            <a:endParaRPr/>
          </a:p>
        </p:txBody>
      </p:sp>
      <p:sp>
        <p:nvSpPr>
          <p:cNvPr id="729" name="Google Shape;729;p62"/>
          <p:cNvSpPr txBox="1">
            <a:spLocks noGrp="1"/>
          </p:cNvSpPr>
          <p:nvPr>
            <p:ph type="subTitle" idx="1"/>
          </p:nvPr>
        </p:nvSpPr>
        <p:spPr>
          <a:xfrm>
            <a:off x="471650" y="3236275"/>
            <a:ext cx="2315700" cy="1449900"/>
          </a:xfrm>
          <a:prstGeom prst="rect">
            <a:avLst/>
          </a:prstGeom>
        </p:spPr>
        <p:txBody>
          <a:bodyPr spcFirstLastPara="1" wrap="square" lIns="0" tIns="0" rIns="0" bIns="0" anchor="t" anchorCtr="0">
            <a:normAutofit/>
          </a:bodyPr>
          <a:lstStyle>
            <a:lvl1pPr lvl="0" rtl="0">
              <a:lnSpc>
                <a:spcPct val="130000"/>
              </a:lnSpc>
              <a:spcBef>
                <a:spcPts val="0"/>
              </a:spcBef>
              <a:spcAft>
                <a:spcPts val="0"/>
              </a:spcAft>
              <a:buClr>
                <a:srgbClr val="FFFFFF"/>
              </a:buClr>
              <a:buSzPts val="1400"/>
              <a:buFont typeface="Google Sans"/>
              <a:buNone/>
              <a:defRPr sz="1400">
                <a:solidFill>
                  <a:srgbClr val="FFFFFF"/>
                </a:solidFill>
                <a:latin typeface="Google Sans"/>
                <a:ea typeface="Google Sans"/>
                <a:cs typeface="Google Sans"/>
                <a:sym typeface="Google Sans"/>
              </a:defRPr>
            </a:lvl1pPr>
            <a:lvl2pPr lvl="1" rtl="0">
              <a:lnSpc>
                <a:spcPct val="115000"/>
              </a:lnSpc>
              <a:spcBef>
                <a:spcPts val="1200"/>
              </a:spcBef>
              <a:spcAft>
                <a:spcPts val="0"/>
              </a:spcAft>
              <a:buSzPts val="1400"/>
              <a:buFont typeface="Google Sans"/>
              <a:buNone/>
              <a:defRPr sz="1400">
                <a:latin typeface="Google Sans"/>
                <a:ea typeface="Google Sans"/>
                <a:cs typeface="Google Sans"/>
                <a:sym typeface="Google Sans"/>
              </a:defRPr>
            </a:lvl2pPr>
            <a:lvl3pPr lvl="2" rtl="0">
              <a:lnSpc>
                <a:spcPct val="115000"/>
              </a:lnSpc>
              <a:spcBef>
                <a:spcPts val="0"/>
              </a:spcBef>
              <a:spcAft>
                <a:spcPts val="0"/>
              </a:spcAft>
              <a:buSzPts val="1400"/>
              <a:buFont typeface="Google Sans"/>
              <a:buNone/>
              <a:defRPr sz="1400">
                <a:latin typeface="Google Sans"/>
                <a:ea typeface="Google Sans"/>
                <a:cs typeface="Google Sans"/>
                <a:sym typeface="Google Sans"/>
              </a:defRPr>
            </a:lvl3pPr>
            <a:lvl4pPr lvl="3" rtl="0">
              <a:lnSpc>
                <a:spcPct val="115000"/>
              </a:lnSpc>
              <a:spcBef>
                <a:spcPts val="0"/>
              </a:spcBef>
              <a:spcAft>
                <a:spcPts val="0"/>
              </a:spcAft>
              <a:buSzPts val="1400"/>
              <a:buFont typeface="Google Sans"/>
              <a:buNone/>
              <a:defRPr sz="1400">
                <a:latin typeface="Google Sans"/>
                <a:ea typeface="Google Sans"/>
                <a:cs typeface="Google Sans"/>
                <a:sym typeface="Google Sans"/>
              </a:defRPr>
            </a:lvl4pPr>
            <a:lvl5pPr lvl="4" rtl="0">
              <a:lnSpc>
                <a:spcPct val="115000"/>
              </a:lnSpc>
              <a:spcBef>
                <a:spcPts val="0"/>
              </a:spcBef>
              <a:spcAft>
                <a:spcPts val="0"/>
              </a:spcAft>
              <a:buSzPts val="1400"/>
              <a:buFont typeface="Google Sans"/>
              <a:buNone/>
              <a:defRPr sz="1400">
                <a:latin typeface="Google Sans"/>
                <a:ea typeface="Google Sans"/>
                <a:cs typeface="Google Sans"/>
                <a:sym typeface="Google Sans"/>
              </a:defRPr>
            </a:lvl5pPr>
            <a:lvl6pPr lvl="5" rtl="0">
              <a:lnSpc>
                <a:spcPct val="115000"/>
              </a:lnSpc>
              <a:spcBef>
                <a:spcPts val="0"/>
              </a:spcBef>
              <a:spcAft>
                <a:spcPts val="0"/>
              </a:spcAft>
              <a:buSzPts val="1400"/>
              <a:buFont typeface="Google Sans"/>
              <a:buNone/>
              <a:defRPr sz="1400">
                <a:latin typeface="Google Sans"/>
                <a:ea typeface="Google Sans"/>
                <a:cs typeface="Google Sans"/>
                <a:sym typeface="Google Sans"/>
              </a:defRPr>
            </a:lvl6pPr>
            <a:lvl7pPr lvl="6" rtl="0">
              <a:lnSpc>
                <a:spcPct val="115000"/>
              </a:lnSpc>
              <a:spcBef>
                <a:spcPts val="0"/>
              </a:spcBef>
              <a:spcAft>
                <a:spcPts val="0"/>
              </a:spcAft>
              <a:buSzPts val="1400"/>
              <a:buFont typeface="Google Sans"/>
              <a:buNone/>
              <a:defRPr sz="1400">
                <a:latin typeface="Google Sans"/>
                <a:ea typeface="Google Sans"/>
                <a:cs typeface="Google Sans"/>
                <a:sym typeface="Google Sans"/>
              </a:defRPr>
            </a:lvl7pPr>
            <a:lvl8pPr lvl="7" rtl="0">
              <a:lnSpc>
                <a:spcPct val="115000"/>
              </a:lnSpc>
              <a:spcBef>
                <a:spcPts val="0"/>
              </a:spcBef>
              <a:spcAft>
                <a:spcPts val="0"/>
              </a:spcAft>
              <a:buSzPts val="1400"/>
              <a:buFont typeface="Google Sans"/>
              <a:buNone/>
              <a:defRPr sz="1400">
                <a:latin typeface="Google Sans"/>
                <a:ea typeface="Google Sans"/>
                <a:cs typeface="Google Sans"/>
                <a:sym typeface="Google Sans"/>
              </a:defRPr>
            </a:lvl8pPr>
            <a:lvl9pPr lvl="8" rtl="0">
              <a:lnSpc>
                <a:spcPct val="115000"/>
              </a:lnSpc>
              <a:spcBef>
                <a:spcPts val="0"/>
              </a:spcBef>
              <a:spcAft>
                <a:spcPts val="0"/>
              </a:spcAft>
              <a:buSzPts val="1400"/>
              <a:buFont typeface="Google Sans"/>
              <a:buNone/>
              <a:defRPr sz="1400">
                <a:latin typeface="Google Sans"/>
                <a:ea typeface="Google Sans"/>
                <a:cs typeface="Google Sans"/>
                <a:sym typeface="Google Sans"/>
              </a:defRPr>
            </a:lvl9pPr>
          </a:lstStyle>
          <a:p>
            <a:endParaRPr/>
          </a:p>
        </p:txBody>
      </p:sp>
      <p:sp>
        <p:nvSpPr>
          <p:cNvPr id="730" name="Google Shape;730;p62"/>
          <p:cNvSpPr txBox="1">
            <a:spLocks noGrp="1"/>
          </p:cNvSpPr>
          <p:nvPr>
            <p:ph type="subTitle" idx="2"/>
          </p:nvPr>
        </p:nvSpPr>
        <p:spPr>
          <a:xfrm>
            <a:off x="471648" y="420524"/>
            <a:ext cx="4643400" cy="303600"/>
          </a:xfrm>
          <a:prstGeom prst="rect">
            <a:avLst/>
          </a:prstGeom>
        </p:spPr>
        <p:txBody>
          <a:bodyPr spcFirstLastPara="1" wrap="square" lIns="0" tIns="0" rIns="0" bIns="0" anchor="t" anchorCtr="0">
            <a:normAutofit/>
          </a:bodyPr>
          <a:lstStyle>
            <a:lvl1pPr lvl="0" rtl="0">
              <a:lnSpc>
                <a:spcPct val="115000"/>
              </a:lnSpc>
              <a:spcBef>
                <a:spcPts val="0"/>
              </a:spcBef>
              <a:spcAft>
                <a:spcPts val="0"/>
              </a:spcAft>
              <a:buClr>
                <a:srgbClr val="FFFFFF"/>
              </a:buClr>
              <a:buSzPts val="1200"/>
              <a:buFont typeface="Google Sans"/>
              <a:buNone/>
              <a:defRPr sz="1200" b="1">
                <a:solidFill>
                  <a:srgbClr val="FFFFFF"/>
                </a:solidFill>
                <a:latin typeface="Google Sans"/>
                <a:ea typeface="Google Sans"/>
                <a:cs typeface="Google Sans"/>
                <a:sym typeface="Google Sans"/>
              </a:defRPr>
            </a:lvl1pPr>
            <a:lvl2pPr lvl="1" rtl="0">
              <a:lnSpc>
                <a:spcPct val="115000"/>
              </a:lnSpc>
              <a:spcBef>
                <a:spcPts val="1200"/>
              </a:spcBef>
              <a:spcAft>
                <a:spcPts val="0"/>
              </a:spcAft>
              <a:buSzPts val="1200"/>
              <a:buFont typeface="Google Sans"/>
              <a:buNone/>
              <a:defRPr sz="1200" b="1">
                <a:latin typeface="Google Sans"/>
                <a:ea typeface="Google Sans"/>
                <a:cs typeface="Google Sans"/>
                <a:sym typeface="Google Sans"/>
              </a:defRPr>
            </a:lvl2pPr>
            <a:lvl3pPr lvl="2" rtl="0">
              <a:lnSpc>
                <a:spcPct val="115000"/>
              </a:lnSpc>
              <a:spcBef>
                <a:spcPts val="0"/>
              </a:spcBef>
              <a:spcAft>
                <a:spcPts val="0"/>
              </a:spcAft>
              <a:buSzPts val="1200"/>
              <a:buFont typeface="Google Sans"/>
              <a:buNone/>
              <a:defRPr sz="1200" b="1">
                <a:latin typeface="Google Sans"/>
                <a:ea typeface="Google Sans"/>
                <a:cs typeface="Google Sans"/>
                <a:sym typeface="Google Sans"/>
              </a:defRPr>
            </a:lvl3pPr>
            <a:lvl4pPr lvl="3" rtl="0">
              <a:lnSpc>
                <a:spcPct val="115000"/>
              </a:lnSpc>
              <a:spcBef>
                <a:spcPts val="0"/>
              </a:spcBef>
              <a:spcAft>
                <a:spcPts val="0"/>
              </a:spcAft>
              <a:buSzPts val="1200"/>
              <a:buFont typeface="Google Sans"/>
              <a:buNone/>
              <a:defRPr sz="1200" b="1">
                <a:latin typeface="Google Sans"/>
                <a:ea typeface="Google Sans"/>
                <a:cs typeface="Google Sans"/>
                <a:sym typeface="Google Sans"/>
              </a:defRPr>
            </a:lvl4pPr>
            <a:lvl5pPr lvl="4" rtl="0">
              <a:lnSpc>
                <a:spcPct val="115000"/>
              </a:lnSpc>
              <a:spcBef>
                <a:spcPts val="0"/>
              </a:spcBef>
              <a:spcAft>
                <a:spcPts val="0"/>
              </a:spcAft>
              <a:buSzPts val="1200"/>
              <a:buFont typeface="Google Sans"/>
              <a:buNone/>
              <a:defRPr sz="1200" b="1">
                <a:latin typeface="Google Sans"/>
                <a:ea typeface="Google Sans"/>
                <a:cs typeface="Google Sans"/>
                <a:sym typeface="Google Sans"/>
              </a:defRPr>
            </a:lvl5pPr>
            <a:lvl6pPr lvl="5" rtl="0">
              <a:lnSpc>
                <a:spcPct val="115000"/>
              </a:lnSpc>
              <a:spcBef>
                <a:spcPts val="0"/>
              </a:spcBef>
              <a:spcAft>
                <a:spcPts val="0"/>
              </a:spcAft>
              <a:buSzPts val="1200"/>
              <a:buFont typeface="Google Sans"/>
              <a:buNone/>
              <a:defRPr sz="1200" b="1">
                <a:latin typeface="Google Sans"/>
                <a:ea typeface="Google Sans"/>
                <a:cs typeface="Google Sans"/>
                <a:sym typeface="Google Sans"/>
              </a:defRPr>
            </a:lvl6pPr>
            <a:lvl7pPr lvl="6" rtl="0">
              <a:lnSpc>
                <a:spcPct val="115000"/>
              </a:lnSpc>
              <a:spcBef>
                <a:spcPts val="0"/>
              </a:spcBef>
              <a:spcAft>
                <a:spcPts val="0"/>
              </a:spcAft>
              <a:buSzPts val="1200"/>
              <a:buFont typeface="Google Sans"/>
              <a:buNone/>
              <a:defRPr sz="1200" b="1">
                <a:latin typeface="Google Sans"/>
                <a:ea typeface="Google Sans"/>
                <a:cs typeface="Google Sans"/>
                <a:sym typeface="Google Sans"/>
              </a:defRPr>
            </a:lvl7pPr>
            <a:lvl8pPr lvl="7" rtl="0">
              <a:lnSpc>
                <a:spcPct val="115000"/>
              </a:lnSpc>
              <a:spcBef>
                <a:spcPts val="0"/>
              </a:spcBef>
              <a:spcAft>
                <a:spcPts val="0"/>
              </a:spcAft>
              <a:buSzPts val="1200"/>
              <a:buFont typeface="Google Sans"/>
              <a:buNone/>
              <a:defRPr sz="1200" b="1">
                <a:latin typeface="Google Sans"/>
                <a:ea typeface="Google Sans"/>
                <a:cs typeface="Google Sans"/>
                <a:sym typeface="Google Sans"/>
              </a:defRPr>
            </a:lvl8pPr>
            <a:lvl9pPr lvl="8" rtl="0">
              <a:lnSpc>
                <a:spcPct val="115000"/>
              </a:lnSpc>
              <a:spcBef>
                <a:spcPts val="0"/>
              </a:spcBef>
              <a:spcAft>
                <a:spcPts val="0"/>
              </a:spcAft>
              <a:buSzPts val="1200"/>
              <a:buFont typeface="Google Sans"/>
              <a:buNone/>
              <a:defRPr sz="1200" b="1">
                <a:latin typeface="Google Sans"/>
                <a:ea typeface="Google Sans"/>
                <a:cs typeface="Google Sans"/>
                <a:sym typeface="Google Sans"/>
              </a:defRPr>
            </a:lvl9pPr>
          </a:lstStyle>
          <a:p>
            <a:endParaRPr/>
          </a:p>
        </p:txBody>
      </p:sp>
      <p:grpSp>
        <p:nvGrpSpPr>
          <p:cNvPr id="731" name="Google Shape;731;p62"/>
          <p:cNvGrpSpPr/>
          <p:nvPr/>
        </p:nvGrpSpPr>
        <p:grpSpPr>
          <a:xfrm>
            <a:off x="470195" y="4827182"/>
            <a:ext cx="1155809" cy="133875"/>
            <a:chOff x="1078650" y="2368275"/>
            <a:chExt cx="5503850" cy="637500"/>
          </a:xfrm>
        </p:grpSpPr>
        <p:sp>
          <p:nvSpPr>
            <p:cNvPr id="732" name="Google Shape;732;p62"/>
            <p:cNvSpPr/>
            <p:nvPr/>
          </p:nvSpPr>
          <p:spPr>
            <a:xfrm>
              <a:off x="1078650" y="2368275"/>
              <a:ext cx="482000" cy="494300"/>
            </a:xfrm>
            <a:custGeom>
              <a:avLst/>
              <a:gdLst/>
              <a:ahLst/>
              <a:cxnLst/>
              <a:rect l="l" t="t" r="r" b="b"/>
              <a:pathLst>
                <a:path w="19280" h="19772" extrusionOk="0">
                  <a:moveTo>
                    <a:pt x="10025" y="1"/>
                  </a:moveTo>
                  <a:cubicBezTo>
                    <a:pt x="4574" y="1"/>
                    <a:pt x="0" y="4425"/>
                    <a:pt x="0" y="9897"/>
                  </a:cubicBezTo>
                  <a:cubicBezTo>
                    <a:pt x="0" y="15347"/>
                    <a:pt x="4574" y="19772"/>
                    <a:pt x="10025" y="19772"/>
                  </a:cubicBezTo>
                  <a:cubicBezTo>
                    <a:pt x="12974" y="19772"/>
                    <a:pt x="15197" y="18810"/>
                    <a:pt x="16929" y="17014"/>
                  </a:cubicBezTo>
                  <a:cubicBezTo>
                    <a:pt x="18724" y="15219"/>
                    <a:pt x="19280" y="12718"/>
                    <a:pt x="19280" y="10688"/>
                  </a:cubicBezTo>
                  <a:cubicBezTo>
                    <a:pt x="19280" y="10068"/>
                    <a:pt x="19216" y="9469"/>
                    <a:pt x="19130" y="8999"/>
                  </a:cubicBezTo>
                  <a:lnTo>
                    <a:pt x="10046" y="8999"/>
                  </a:lnTo>
                  <a:lnTo>
                    <a:pt x="10046" y="11692"/>
                  </a:lnTo>
                  <a:lnTo>
                    <a:pt x="16501" y="11692"/>
                  </a:lnTo>
                  <a:cubicBezTo>
                    <a:pt x="16309" y="13210"/>
                    <a:pt x="15796" y="14321"/>
                    <a:pt x="15026" y="15091"/>
                  </a:cubicBezTo>
                  <a:cubicBezTo>
                    <a:pt x="14086" y="16031"/>
                    <a:pt x="12611" y="17078"/>
                    <a:pt x="10025" y="17078"/>
                  </a:cubicBezTo>
                  <a:cubicBezTo>
                    <a:pt x="6049" y="17078"/>
                    <a:pt x="2929" y="13872"/>
                    <a:pt x="2929" y="9897"/>
                  </a:cubicBezTo>
                  <a:cubicBezTo>
                    <a:pt x="2929" y="5900"/>
                    <a:pt x="6049" y="2694"/>
                    <a:pt x="10025" y="2694"/>
                  </a:cubicBezTo>
                  <a:cubicBezTo>
                    <a:pt x="12184" y="2694"/>
                    <a:pt x="13744" y="3549"/>
                    <a:pt x="14898" y="4617"/>
                  </a:cubicBezTo>
                  <a:lnTo>
                    <a:pt x="16800" y="2715"/>
                  </a:lnTo>
                  <a:cubicBezTo>
                    <a:pt x="15197" y="1176"/>
                    <a:pt x="13039" y="1"/>
                    <a:pt x="100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62"/>
            <p:cNvSpPr/>
            <p:nvPr/>
          </p:nvSpPr>
          <p:spPr>
            <a:xfrm>
              <a:off x="1581475" y="2544075"/>
              <a:ext cx="319575" cy="318500"/>
            </a:xfrm>
            <a:custGeom>
              <a:avLst/>
              <a:gdLst/>
              <a:ahLst/>
              <a:cxnLst/>
              <a:rect l="l" t="t" r="r" b="b"/>
              <a:pathLst>
                <a:path w="12783" h="12740" extrusionOk="0">
                  <a:moveTo>
                    <a:pt x="6391" y="2523"/>
                  </a:moveTo>
                  <a:cubicBezTo>
                    <a:pt x="8336" y="2523"/>
                    <a:pt x="9982" y="4083"/>
                    <a:pt x="9982" y="6370"/>
                  </a:cubicBezTo>
                  <a:cubicBezTo>
                    <a:pt x="9982" y="8636"/>
                    <a:pt x="8336"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62"/>
            <p:cNvSpPr/>
            <p:nvPr/>
          </p:nvSpPr>
          <p:spPr>
            <a:xfrm>
              <a:off x="1927200" y="2544075"/>
              <a:ext cx="319575" cy="318500"/>
            </a:xfrm>
            <a:custGeom>
              <a:avLst/>
              <a:gdLst/>
              <a:ahLst/>
              <a:cxnLst/>
              <a:rect l="l" t="t" r="r" b="b"/>
              <a:pathLst>
                <a:path w="12783" h="12740" extrusionOk="0">
                  <a:moveTo>
                    <a:pt x="6391" y="2523"/>
                  </a:moveTo>
                  <a:cubicBezTo>
                    <a:pt x="8315" y="2523"/>
                    <a:pt x="9982" y="4083"/>
                    <a:pt x="9982" y="6370"/>
                  </a:cubicBezTo>
                  <a:cubicBezTo>
                    <a:pt x="9982" y="8636"/>
                    <a:pt x="8315"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62"/>
            <p:cNvSpPr/>
            <p:nvPr/>
          </p:nvSpPr>
          <p:spPr>
            <a:xfrm>
              <a:off x="2272400" y="2544075"/>
              <a:ext cx="304600" cy="461700"/>
            </a:xfrm>
            <a:custGeom>
              <a:avLst/>
              <a:gdLst/>
              <a:ahLst/>
              <a:cxnLst/>
              <a:rect l="l" t="t" r="r" b="b"/>
              <a:pathLst>
                <a:path w="12184" h="18468" extrusionOk="0">
                  <a:moveTo>
                    <a:pt x="6348" y="2523"/>
                  </a:moveTo>
                  <a:cubicBezTo>
                    <a:pt x="8250" y="2523"/>
                    <a:pt x="9747" y="4147"/>
                    <a:pt x="9747" y="6413"/>
                  </a:cubicBezTo>
                  <a:cubicBezTo>
                    <a:pt x="9747" y="8614"/>
                    <a:pt x="8250" y="10239"/>
                    <a:pt x="6348" y="10239"/>
                  </a:cubicBezTo>
                  <a:cubicBezTo>
                    <a:pt x="4425" y="10239"/>
                    <a:pt x="2800" y="8614"/>
                    <a:pt x="2800" y="6413"/>
                  </a:cubicBezTo>
                  <a:cubicBezTo>
                    <a:pt x="2800" y="4169"/>
                    <a:pt x="4425" y="2523"/>
                    <a:pt x="6348" y="2523"/>
                  </a:cubicBezTo>
                  <a:close/>
                  <a:moveTo>
                    <a:pt x="6092" y="1"/>
                  </a:moveTo>
                  <a:cubicBezTo>
                    <a:pt x="2907" y="1"/>
                    <a:pt x="0" y="2801"/>
                    <a:pt x="0" y="6413"/>
                  </a:cubicBezTo>
                  <a:cubicBezTo>
                    <a:pt x="0" y="9982"/>
                    <a:pt x="2907" y="12740"/>
                    <a:pt x="6092" y="12740"/>
                  </a:cubicBezTo>
                  <a:cubicBezTo>
                    <a:pt x="7631" y="12740"/>
                    <a:pt x="8828" y="12077"/>
                    <a:pt x="9447" y="11307"/>
                  </a:cubicBezTo>
                  <a:lnTo>
                    <a:pt x="9554" y="11307"/>
                  </a:lnTo>
                  <a:lnTo>
                    <a:pt x="9554" y="12227"/>
                  </a:lnTo>
                  <a:cubicBezTo>
                    <a:pt x="9554" y="14663"/>
                    <a:pt x="8250" y="15967"/>
                    <a:pt x="6156" y="15967"/>
                  </a:cubicBezTo>
                  <a:cubicBezTo>
                    <a:pt x="4446" y="15967"/>
                    <a:pt x="3377" y="14727"/>
                    <a:pt x="2950" y="13680"/>
                  </a:cubicBezTo>
                  <a:lnTo>
                    <a:pt x="513" y="14706"/>
                  </a:lnTo>
                  <a:cubicBezTo>
                    <a:pt x="1197" y="16395"/>
                    <a:pt x="3057" y="18468"/>
                    <a:pt x="6156" y="18468"/>
                  </a:cubicBezTo>
                  <a:cubicBezTo>
                    <a:pt x="9426" y="18468"/>
                    <a:pt x="12183" y="16544"/>
                    <a:pt x="12183" y="11842"/>
                  </a:cubicBezTo>
                  <a:lnTo>
                    <a:pt x="12183" y="428"/>
                  </a:lnTo>
                  <a:lnTo>
                    <a:pt x="9554" y="428"/>
                  </a:lnTo>
                  <a:lnTo>
                    <a:pt x="9554" y="1433"/>
                  </a:lnTo>
                  <a:lnTo>
                    <a:pt x="9447" y="1433"/>
                  </a:lnTo>
                  <a:cubicBezTo>
                    <a:pt x="8828" y="685"/>
                    <a:pt x="7631" y="1"/>
                    <a:pt x="60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62"/>
            <p:cNvSpPr/>
            <p:nvPr/>
          </p:nvSpPr>
          <p:spPr>
            <a:xfrm>
              <a:off x="2621325" y="2384850"/>
              <a:ext cx="70025" cy="468100"/>
            </a:xfrm>
            <a:custGeom>
              <a:avLst/>
              <a:gdLst/>
              <a:ahLst/>
              <a:cxnLst/>
              <a:rect l="l" t="t" r="r" b="b"/>
              <a:pathLst>
                <a:path w="2801" h="18724" extrusionOk="0">
                  <a:moveTo>
                    <a:pt x="0" y="0"/>
                  </a:moveTo>
                  <a:lnTo>
                    <a:pt x="0" y="18724"/>
                  </a:lnTo>
                  <a:lnTo>
                    <a:pt x="2800" y="18724"/>
                  </a:lnTo>
                  <a:lnTo>
                    <a:pt x="280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62"/>
            <p:cNvSpPr/>
            <p:nvPr/>
          </p:nvSpPr>
          <p:spPr>
            <a:xfrm>
              <a:off x="2721775" y="2544075"/>
              <a:ext cx="293925" cy="318500"/>
            </a:xfrm>
            <a:custGeom>
              <a:avLst/>
              <a:gdLst/>
              <a:ahLst/>
              <a:cxnLst/>
              <a:rect l="l" t="t" r="r" b="b"/>
              <a:pathLst>
                <a:path w="11757" h="12740" extrusionOk="0">
                  <a:moveTo>
                    <a:pt x="6114" y="2459"/>
                  </a:moveTo>
                  <a:cubicBezTo>
                    <a:pt x="7225" y="2459"/>
                    <a:pt x="8166" y="3014"/>
                    <a:pt x="8465" y="3827"/>
                  </a:cubicBezTo>
                  <a:lnTo>
                    <a:pt x="2779" y="6178"/>
                  </a:lnTo>
                  <a:cubicBezTo>
                    <a:pt x="2715" y="3720"/>
                    <a:pt x="4682" y="2459"/>
                    <a:pt x="6114" y="2459"/>
                  </a:cubicBezTo>
                  <a:close/>
                  <a:moveTo>
                    <a:pt x="6007" y="1"/>
                  </a:moveTo>
                  <a:cubicBezTo>
                    <a:pt x="2737" y="1"/>
                    <a:pt x="1" y="2587"/>
                    <a:pt x="1" y="6370"/>
                  </a:cubicBezTo>
                  <a:cubicBezTo>
                    <a:pt x="1" y="9940"/>
                    <a:pt x="2715" y="12740"/>
                    <a:pt x="6327" y="12740"/>
                  </a:cubicBezTo>
                  <a:cubicBezTo>
                    <a:pt x="9256" y="12740"/>
                    <a:pt x="10944" y="10966"/>
                    <a:pt x="11628" y="9918"/>
                  </a:cubicBezTo>
                  <a:lnTo>
                    <a:pt x="9469" y="8486"/>
                  </a:lnTo>
                  <a:cubicBezTo>
                    <a:pt x="8743" y="9533"/>
                    <a:pt x="7759" y="10239"/>
                    <a:pt x="6327" y="10239"/>
                  </a:cubicBezTo>
                  <a:cubicBezTo>
                    <a:pt x="4895" y="10239"/>
                    <a:pt x="3891" y="9576"/>
                    <a:pt x="3228" y="8315"/>
                  </a:cubicBezTo>
                  <a:lnTo>
                    <a:pt x="11756" y="4788"/>
                  </a:lnTo>
                  <a:lnTo>
                    <a:pt x="11457" y="4062"/>
                  </a:lnTo>
                  <a:cubicBezTo>
                    <a:pt x="10944" y="2630"/>
                    <a:pt x="9320" y="1"/>
                    <a:pt x="6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62"/>
            <p:cNvSpPr/>
            <p:nvPr/>
          </p:nvSpPr>
          <p:spPr>
            <a:xfrm>
              <a:off x="3193625" y="2414225"/>
              <a:ext cx="206800" cy="438725"/>
            </a:xfrm>
            <a:custGeom>
              <a:avLst/>
              <a:gdLst/>
              <a:ahLst/>
              <a:cxnLst/>
              <a:rect l="l" t="t" r="r" b="b"/>
              <a:pathLst>
                <a:path w="8272" h="17549" extrusionOk="0">
                  <a:moveTo>
                    <a:pt x="6476" y="1"/>
                  </a:moveTo>
                  <a:cubicBezTo>
                    <a:pt x="5215" y="1"/>
                    <a:pt x="4189" y="386"/>
                    <a:pt x="3398" y="1112"/>
                  </a:cubicBezTo>
                  <a:cubicBezTo>
                    <a:pt x="2629" y="1839"/>
                    <a:pt x="2244" y="2822"/>
                    <a:pt x="2244" y="4040"/>
                  </a:cubicBezTo>
                  <a:lnTo>
                    <a:pt x="2244" y="5622"/>
                  </a:lnTo>
                  <a:lnTo>
                    <a:pt x="0" y="5622"/>
                  </a:lnTo>
                  <a:lnTo>
                    <a:pt x="0" y="7653"/>
                  </a:lnTo>
                  <a:lnTo>
                    <a:pt x="2244" y="7653"/>
                  </a:lnTo>
                  <a:lnTo>
                    <a:pt x="2244" y="17549"/>
                  </a:lnTo>
                  <a:lnTo>
                    <a:pt x="4467" y="17549"/>
                  </a:lnTo>
                  <a:lnTo>
                    <a:pt x="4467" y="7653"/>
                  </a:lnTo>
                  <a:lnTo>
                    <a:pt x="7588" y="7653"/>
                  </a:lnTo>
                  <a:lnTo>
                    <a:pt x="7588" y="5622"/>
                  </a:lnTo>
                  <a:lnTo>
                    <a:pt x="4467" y="5622"/>
                  </a:lnTo>
                  <a:lnTo>
                    <a:pt x="4467" y="4105"/>
                  </a:lnTo>
                  <a:cubicBezTo>
                    <a:pt x="4467" y="3442"/>
                    <a:pt x="4660" y="2929"/>
                    <a:pt x="5044" y="2587"/>
                  </a:cubicBezTo>
                  <a:cubicBezTo>
                    <a:pt x="5408" y="2224"/>
                    <a:pt x="5899" y="2053"/>
                    <a:pt x="6476" y="2053"/>
                  </a:cubicBezTo>
                  <a:cubicBezTo>
                    <a:pt x="6904" y="2053"/>
                    <a:pt x="7246" y="2117"/>
                    <a:pt x="7502" y="2245"/>
                  </a:cubicBezTo>
                  <a:lnTo>
                    <a:pt x="8272" y="321"/>
                  </a:lnTo>
                  <a:cubicBezTo>
                    <a:pt x="7780" y="108"/>
                    <a:pt x="7182" y="1"/>
                    <a:pt x="64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62"/>
            <p:cNvSpPr/>
            <p:nvPr/>
          </p:nvSpPr>
          <p:spPr>
            <a:xfrm>
              <a:off x="3397200" y="2544625"/>
              <a:ext cx="307275" cy="318475"/>
            </a:xfrm>
            <a:custGeom>
              <a:avLst/>
              <a:gdLst/>
              <a:ahLst/>
              <a:cxnLst/>
              <a:rect l="l" t="t" r="r" b="b"/>
              <a:pathLst>
                <a:path w="12291" h="12739" extrusionOk="0">
                  <a:moveTo>
                    <a:pt x="6156" y="2052"/>
                  </a:moveTo>
                  <a:cubicBezTo>
                    <a:pt x="7204" y="2052"/>
                    <a:pt x="8123" y="2458"/>
                    <a:pt x="8892" y="3227"/>
                  </a:cubicBezTo>
                  <a:cubicBezTo>
                    <a:pt x="9662" y="4018"/>
                    <a:pt x="10046" y="5066"/>
                    <a:pt x="10046" y="6369"/>
                  </a:cubicBezTo>
                  <a:cubicBezTo>
                    <a:pt x="10046" y="7673"/>
                    <a:pt x="9662" y="8721"/>
                    <a:pt x="8892" y="9511"/>
                  </a:cubicBezTo>
                  <a:cubicBezTo>
                    <a:pt x="8123" y="10281"/>
                    <a:pt x="7204" y="10687"/>
                    <a:pt x="6156" y="10687"/>
                  </a:cubicBezTo>
                  <a:cubicBezTo>
                    <a:pt x="5088" y="10687"/>
                    <a:pt x="4168" y="10281"/>
                    <a:pt x="3399" y="9511"/>
                  </a:cubicBezTo>
                  <a:cubicBezTo>
                    <a:pt x="2630" y="8721"/>
                    <a:pt x="2245" y="7673"/>
                    <a:pt x="2245" y="6369"/>
                  </a:cubicBezTo>
                  <a:cubicBezTo>
                    <a:pt x="2245" y="5066"/>
                    <a:pt x="2630" y="4018"/>
                    <a:pt x="3399" y="3227"/>
                  </a:cubicBezTo>
                  <a:cubicBezTo>
                    <a:pt x="4168" y="2458"/>
                    <a:pt x="5088" y="2052"/>
                    <a:pt x="6156" y="2052"/>
                  </a:cubicBezTo>
                  <a:close/>
                  <a:moveTo>
                    <a:pt x="6156" y="0"/>
                  </a:moveTo>
                  <a:cubicBezTo>
                    <a:pt x="4361" y="0"/>
                    <a:pt x="2886" y="620"/>
                    <a:pt x="1732" y="1817"/>
                  </a:cubicBezTo>
                  <a:cubicBezTo>
                    <a:pt x="578" y="3035"/>
                    <a:pt x="1" y="4553"/>
                    <a:pt x="1" y="6369"/>
                  </a:cubicBezTo>
                  <a:cubicBezTo>
                    <a:pt x="1" y="8186"/>
                    <a:pt x="578" y="9704"/>
                    <a:pt x="1732" y="10922"/>
                  </a:cubicBezTo>
                  <a:cubicBezTo>
                    <a:pt x="2886" y="12119"/>
                    <a:pt x="4361" y="12739"/>
                    <a:pt x="6156" y="12739"/>
                  </a:cubicBezTo>
                  <a:cubicBezTo>
                    <a:pt x="7930" y="12739"/>
                    <a:pt x="9405" y="12119"/>
                    <a:pt x="10559" y="10922"/>
                  </a:cubicBezTo>
                  <a:cubicBezTo>
                    <a:pt x="11714" y="9704"/>
                    <a:pt x="12291" y="8186"/>
                    <a:pt x="12291" y="6369"/>
                  </a:cubicBezTo>
                  <a:cubicBezTo>
                    <a:pt x="12291" y="4553"/>
                    <a:pt x="11714" y="3035"/>
                    <a:pt x="10559" y="1817"/>
                  </a:cubicBezTo>
                  <a:cubicBezTo>
                    <a:pt x="9405" y="620"/>
                    <a:pt x="7930" y="0"/>
                    <a:pt x="61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62"/>
            <p:cNvSpPr/>
            <p:nvPr/>
          </p:nvSpPr>
          <p:spPr>
            <a:xfrm>
              <a:off x="3745075" y="2547275"/>
              <a:ext cx="184375" cy="305675"/>
            </a:xfrm>
            <a:custGeom>
              <a:avLst/>
              <a:gdLst/>
              <a:ahLst/>
              <a:cxnLst/>
              <a:rect l="l" t="t" r="r" b="b"/>
              <a:pathLst>
                <a:path w="7375" h="12227" extrusionOk="0">
                  <a:moveTo>
                    <a:pt x="5686" y="1"/>
                  </a:moveTo>
                  <a:cubicBezTo>
                    <a:pt x="5023" y="1"/>
                    <a:pt x="4339" y="215"/>
                    <a:pt x="3634" y="642"/>
                  </a:cubicBezTo>
                  <a:cubicBezTo>
                    <a:pt x="2928" y="1048"/>
                    <a:pt x="2458" y="1604"/>
                    <a:pt x="2223" y="2245"/>
                  </a:cubicBezTo>
                  <a:lnTo>
                    <a:pt x="2137" y="2245"/>
                  </a:lnTo>
                  <a:lnTo>
                    <a:pt x="2137" y="300"/>
                  </a:lnTo>
                  <a:lnTo>
                    <a:pt x="0" y="300"/>
                  </a:lnTo>
                  <a:lnTo>
                    <a:pt x="0" y="12227"/>
                  </a:lnTo>
                  <a:lnTo>
                    <a:pt x="2223" y="12227"/>
                  </a:lnTo>
                  <a:lnTo>
                    <a:pt x="2223" y="5708"/>
                  </a:lnTo>
                  <a:cubicBezTo>
                    <a:pt x="2223" y="4660"/>
                    <a:pt x="2544" y="3827"/>
                    <a:pt x="3163" y="3186"/>
                  </a:cubicBezTo>
                  <a:cubicBezTo>
                    <a:pt x="3805" y="2544"/>
                    <a:pt x="4510" y="2224"/>
                    <a:pt x="5322" y="2224"/>
                  </a:cubicBezTo>
                  <a:cubicBezTo>
                    <a:pt x="5835" y="2224"/>
                    <a:pt x="6220" y="2267"/>
                    <a:pt x="6519" y="2395"/>
                  </a:cubicBezTo>
                  <a:lnTo>
                    <a:pt x="7374" y="300"/>
                  </a:lnTo>
                  <a:cubicBezTo>
                    <a:pt x="6925" y="108"/>
                    <a:pt x="6348" y="1"/>
                    <a:pt x="56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62"/>
            <p:cNvSpPr/>
            <p:nvPr/>
          </p:nvSpPr>
          <p:spPr>
            <a:xfrm>
              <a:off x="4109500" y="2416900"/>
              <a:ext cx="254900" cy="436050"/>
            </a:xfrm>
            <a:custGeom>
              <a:avLst/>
              <a:gdLst/>
              <a:ahLst/>
              <a:cxnLst/>
              <a:rect l="l" t="t" r="r" b="b"/>
              <a:pathLst>
                <a:path w="10196" h="17442" extrusionOk="0">
                  <a:moveTo>
                    <a:pt x="0" y="1"/>
                  </a:moveTo>
                  <a:lnTo>
                    <a:pt x="0" y="17442"/>
                  </a:lnTo>
                  <a:lnTo>
                    <a:pt x="10196" y="17442"/>
                  </a:lnTo>
                  <a:lnTo>
                    <a:pt x="10196" y="15304"/>
                  </a:lnTo>
                  <a:lnTo>
                    <a:pt x="2244" y="15304"/>
                  </a:lnTo>
                  <a:lnTo>
                    <a:pt x="2244" y="9769"/>
                  </a:lnTo>
                  <a:lnTo>
                    <a:pt x="9426" y="9769"/>
                  </a:lnTo>
                  <a:lnTo>
                    <a:pt x="9426" y="7674"/>
                  </a:lnTo>
                  <a:lnTo>
                    <a:pt x="2244" y="7674"/>
                  </a:lnTo>
                  <a:lnTo>
                    <a:pt x="2244" y="2138"/>
                  </a:lnTo>
                  <a:lnTo>
                    <a:pt x="10196" y="2138"/>
                  </a:lnTo>
                  <a:lnTo>
                    <a:pt x="10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62"/>
            <p:cNvSpPr/>
            <p:nvPr/>
          </p:nvSpPr>
          <p:spPr>
            <a:xfrm>
              <a:off x="4388425" y="2416900"/>
              <a:ext cx="299800" cy="446200"/>
            </a:xfrm>
            <a:custGeom>
              <a:avLst/>
              <a:gdLst/>
              <a:ahLst/>
              <a:cxnLst/>
              <a:rect l="l" t="t" r="r" b="b"/>
              <a:pathLst>
                <a:path w="11992" h="17848" extrusionOk="0">
                  <a:moveTo>
                    <a:pt x="6049" y="7161"/>
                  </a:moveTo>
                  <a:cubicBezTo>
                    <a:pt x="7097" y="7161"/>
                    <a:pt x="7994" y="7546"/>
                    <a:pt x="8742" y="8336"/>
                  </a:cubicBezTo>
                  <a:cubicBezTo>
                    <a:pt x="9469" y="9106"/>
                    <a:pt x="9854" y="10153"/>
                    <a:pt x="9854" y="11478"/>
                  </a:cubicBezTo>
                  <a:cubicBezTo>
                    <a:pt x="9854" y="12804"/>
                    <a:pt x="9469" y="13851"/>
                    <a:pt x="8742" y="14620"/>
                  </a:cubicBezTo>
                  <a:cubicBezTo>
                    <a:pt x="7994" y="15411"/>
                    <a:pt x="7097" y="15796"/>
                    <a:pt x="6049" y="15796"/>
                  </a:cubicBezTo>
                  <a:cubicBezTo>
                    <a:pt x="5002" y="15796"/>
                    <a:pt x="4104" y="15390"/>
                    <a:pt x="3356" y="14620"/>
                  </a:cubicBezTo>
                  <a:cubicBezTo>
                    <a:pt x="2608" y="13830"/>
                    <a:pt x="2245" y="12782"/>
                    <a:pt x="2245" y="11478"/>
                  </a:cubicBezTo>
                  <a:cubicBezTo>
                    <a:pt x="2245" y="10175"/>
                    <a:pt x="2608" y="9127"/>
                    <a:pt x="3356" y="8358"/>
                  </a:cubicBezTo>
                  <a:cubicBezTo>
                    <a:pt x="4104" y="7567"/>
                    <a:pt x="5002" y="7161"/>
                    <a:pt x="6049" y="7161"/>
                  </a:cubicBezTo>
                  <a:close/>
                  <a:moveTo>
                    <a:pt x="9747" y="1"/>
                  </a:moveTo>
                  <a:lnTo>
                    <a:pt x="9747" y="5515"/>
                  </a:lnTo>
                  <a:lnTo>
                    <a:pt x="9854" y="7161"/>
                  </a:lnTo>
                  <a:lnTo>
                    <a:pt x="9747" y="7161"/>
                  </a:lnTo>
                  <a:cubicBezTo>
                    <a:pt x="9384" y="6584"/>
                    <a:pt x="8849" y="6092"/>
                    <a:pt x="8123" y="5707"/>
                  </a:cubicBezTo>
                  <a:cubicBezTo>
                    <a:pt x="7396" y="5323"/>
                    <a:pt x="6584" y="5109"/>
                    <a:pt x="5686" y="5109"/>
                  </a:cubicBezTo>
                  <a:cubicBezTo>
                    <a:pt x="4126" y="5109"/>
                    <a:pt x="2800" y="5729"/>
                    <a:pt x="1689" y="6947"/>
                  </a:cubicBezTo>
                  <a:cubicBezTo>
                    <a:pt x="556" y="8166"/>
                    <a:pt x="0" y="9683"/>
                    <a:pt x="0" y="11478"/>
                  </a:cubicBezTo>
                  <a:cubicBezTo>
                    <a:pt x="0" y="13274"/>
                    <a:pt x="556" y="14791"/>
                    <a:pt x="1689" y="16010"/>
                  </a:cubicBezTo>
                  <a:cubicBezTo>
                    <a:pt x="2800" y="17228"/>
                    <a:pt x="4126" y="17848"/>
                    <a:pt x="5686" y="17848"/>
                  </a:cubicBezTo>
                  <a:cubicBezTo>
                    <a:pt x="6584" y="17848"/>
                    <a:pt x="7396" y="17634"/>
                    <a:pt x="8123" y="17249"/>
                  </a:cubicBezTo>
                  <a:cubicBezTo>
                    <a:pt x="8849" y="16865"/>
                    <a:pt x="9384" y="16373"/>
                    <a:pt x="9747" y="15796"/>
                  </a:cubicBezTo>
                  <a:lnTo>
                    <a:pt x="9854" y="15796"/>
                  </a:lnTo>
                  <a:lnTo>
                    <a:pt x="9854" y="17442"/>
                  </a:lnTo>
                  <a:lnTo>
                    <a:pt x="11991" y="17442"/>
                  </a:lnTo>
                  <a:lnTo>
                    <a:pt x="119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62"/>
            <p:cNvSpPr/>
            <p:nvPr/>
          </p:nvSpPr>
          <p:spPr>
            <a:xfrm>
              <a:off x="4743225" y="2554775"/>
              <a:ext cx="264525" cy="308325"/>
            </a:xfrm>
            <a:custGeom>
              <a:avLst/>
              <a:gdLst/>
              <a:ahLst/>
              <a:cxnLst/>
              <a:rect l="l" t="t" r="r" b="b"/>
              <a:pathLst>
                <a:path w="10581" h="12333" extrusionOk="0">
                  <a:moveTo>
                    <a:pt x="1" y="0"/>
                  </a:moveTo>
                  <a:lnTo>
                    <a:pt x="1" y="7310"/>
                  </a:lnTo>
                  <a:cubicBezTo>
                    <a:pt x="1" y="8828"/>
                    <a:pt x="386" y="10046"/>
                    <a:pt x="1155" y="10965"/>
                  </a:cubicBezTo>
                  <a:cubicBezTo>
                    <a:pt x="1924" y="11863"/>
                    <a:pt x="3057" y="12333"/>
                    <a:pt x="4554" y="12333"/>
                  </a:cubicBezTo>
                  <a:cubicBezTo>
                    <a:pt x="5344" y="12333"/>
                    <a:pt x="6071" y="12119"/>
                    <a:pt x="6776" y="11734"/>
                  </a:cubicBezTo>
                  <a:cubicBezTo>
                    <a:pt x="7482" y="11328"/>
                    <a:pt x="7995" y="10837"/>
                    <a:pt x="8337" y="10281"/>
                  </a:cubicBezTo>
                  <a:lnTo>
                    <a:pt x="8422" y="10281"/>
                  </a:lnTo>
                  <a:lnTo>
                    <a:pt x="8422" y="11927"/>
                  </a:lnTo>
                  <a:lnTo>
                    <a:pt x="10581" y="11927"/>
                  </a:lnTo>
                  <a:lnTo>
                    <a:pt x="10581" y="0"/>
                  </a:lnTo>
                  <a:lnTo>
                    <a:pt x="8337" y="0"/>
                  </a:lnTo>
                  <a:lnTo>
                    <a:pt x="8337" y="6583"/>
                  </a:lnTo>
                  <a:cubicBezTo>
                    <a:pt x="8337" y="7545"/>
                    <a:pt x="8037" y="8400"/>
                    <a:pt x="7460" y="9148"/>
                  </a:cubicBezTo>
                  <a:cubicBezTo>
                    <a:pt x="6862" y="9896"/>
                    <a:pt x="6114" y="10281"/>
                    <a:pt x="5195" y="10281"/>
                  </a:cubicBezTo>
                  <a:cubicBezTo>
                    <a:pt x="3228" y="10281"/>
                    <a:pt x="2245" y="9170"/>
                    <a:pt x="2245" y="6947"/>
                  </a:cubicBezTo>
                  <a:lnTo>
                    <a:pt x="22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62"/>
            <p:cNvSpPr/>
            <p:nvPr/>
          </p:nvSpPr>
          <p:spPr>
            <a:xfrm>
              <a:off x="5048350" y="2544625"/>
              <a:ext cx="286425" cy="318475"/>
            </a:xfrm>
            <a:custGeom>
              <a:avLst/>
              <a:gdLst/>
              <a:ahLst/>
              <a:cxnLst/>
              <a:rect l="l" t="t" r="r" b="b"/>
              <a:pathLst>
                <a:path w="11457" h="12739" extrusionOk="0">
                  <a:moveTo>
                    <a:pt x="6135" y="0"/>
                  </a:moveTo>
                  <a:cubicBezTo>
                    <a:pt x="4361" y="0"/>
                    <a:pt x="2886" y="620"/>
                    <a:pt x="1732" y="1817"/>
                  </a:cubicBezTo>
                  <a:cubicBezTo>
                    <a:pt x="578" y="3035"/>
                    <a:pt x="0" y="4553"/>
                    <a:pt x="0" y="6369"/>
                  </a:cubicBezTo>
                  <a:cubicBezTo>
                    <a:pt x="0" y="8186"/>
                    <a:pt x="578" y="9704"/>
                    <a:pt x="1732" y="10922"/>
                  </a:cubicBezTo>
                  <a:cubicBezTo>
                    <a:pt x="2886" y="12119"/>
                    <a:pt x="4361" y="12739"/>
                    <a:pt x="6135" y="12739"/>
                  </a:cubicBezTo>
                  <a:cubicBezTo>
                    <a:pt x="7481" y="12739"/>
                    <a:pt x="8593" y="12397"/>
                    <a:pt x="9491" y="11734"/>
                  </a:cubicBezTo>
                  <a:cubicBezTo>
                    <a:pt x="10388" y="11093"/>
                    <a:pt x="11051" y="10260"/>
                    <a:pt x="11457" y="9298"/>
                  </a:cubicBezTo>
                  <a:lnTo>
                    <a:pt x="9448" y="8443"/>
                  </a:lnTo>
                  <a:cubicBezTo>
                    <a:pt x="8828" y="9939"/>
                    <a:pt x="7674" y="10687"/>
                    <a:pt x="5985" y="10687"/>
                  </a:cubicBezTo>
                  <a:cubicBezTo>
                    <a:pt x="5002" y="10687"/>
                    <a:pt x="4126" y="10281"/>
                    <a:pt x="3378" y="9469"/>
                  </a:cubicBezTo>
                  <a:cubicBezTo>
                    <a:pt x="2629" y="8656"/>
                    <a:pt x="2245" y="7631"/>
                    <a:pt x="2245" y="6369"/>
                  </a:cubicBezTo>
                  <a:cubicBezTo>
                    <a:pt x="2245" y="5108"/>
                    <a:pt x="2629" y="4082"/>
                    <a:pt x="3378" y="3270"/>
                  </a:cubicBezTo>
                  <a:cubicBezTo>
                    <a:pt x="4126" y="2458"/>
                    <a:pt x="5002" y="2052"/>
                    <a:pt x="5985" y="2052"/>
                  </a:cubicBezTo>
                  <a:cubicBezTo>
                    <a:pt x="7610" y="2052"/>
                    <a:pt x="8721" y="2800"/>
                    <a:pt x="9341" y="4296"/>
                  </a:cubicBezTo>
                  <a:lnTo>
                    <a:pt x="11371" y="3441"/>
                  </a:lnTo>
                  <a:cubicBezTo>
                    <a:pt x="10965" y="2458"/>
                    <a:pt x="10324" y="1624"/>
                    <a:pt x="9448" y="983"/>
                  </a:cubicBezTo>
                  <a:cubicBezTo>
                    <a:pt x="8571" y="342"/>
                    <a:pt x="7481" y="0"/>
                    <a:pt x="61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62"/>
            <p:cNvSpPr/>
            <p:nvPr/>
          </p:nvSpPr>
          <p:spPr>
            <a:xfrm>
              <a:off x="5358800" y="2544625"/>
              <a:ext cx="265600" cy="318475"/>
            </a:xfrm>
            <a:custGeom>
              <a:avLst/>
              <a:gdLst/>
              <a:ahLst/>
              <a:cxnLst/>
              <a:rect l="l" t="t" r="r" b="b"/>
              <a:pathLst>
                <a:path w="10624" h="12739" extrusionOk="0">
                  <a:moveTo>
                    <a:pt x="5644" y="6412"/>
                  </a:moveTo>
                  <a:cubicBezTo>
                    <a:pt x="6905" y="6412"/>
                    <a:pt x="7845" y="6669"/>
                    <a:pt x="8486" y="7203"/>
                  </a:cubicBezTo>
                  <a:cubicBezTo>
                    <a:pt x="8486" y="8144"/>
                    <a:pt x="8102" y="8956"/>
                    <a:pt x="7353" y="9640"/>
                  </a:cubicBezTo>
                  <a:cubicBezTo>
                    <a:pt x="6605" y="10345"/>
                    <a:pt x="5750" y="10687"/>
                    <a:pt x="4831" y="10687"/>
                  </a:cubicBezTo>
                  <a:cubicBezTo>
                    <a:pt x="4190" y="10687"/>
                    <a:pt x="3613" y="10516"/>
                    <a:pt x="3100" y="10174"/>
                  </a:cubicBezTo>
                  <a:cubicBezTo>
                    <a:pt x="2608" y="9832"/>
                    <a:pt x="2352" y="9362"/>
                    <a:pt x="2352" y="8785"/>
                  </a:cubicBezTo>
                  <a:cubicBezTo>
                    <a:pt x="2352" y="8144"/>
                    <a:pt x="2630" y="7588"/>
                    <a:pt x="3185" y="7118"/>
                  </a:cubicBezTo>
                  <a:cubicBezTo>
                    <a:pt x="3720" y="6647"/>
                    <a:pt x="4553" y="6412"/>
                    <a:pt x="5644" y="6412"/>
                  </a:cubicBezTo>
                  <a:close/>
                  <a:moveTo>
                    <a:pt x="5323" y="0"/>
                  </a:moveTo>
                  <a:cubicBezTo>
                    <a:pt x="3998" y="0"/>
                    <a:pt x="2908" y="321"/>
                    <a:pt x="2095" y="919"/>
                  </a:cubicBezTo>
                  <a:cubicBezTo>
                    <a:pt x="1283" y="1539"/>
                    <a:pt x="749" y="2202"/>
                    <a:pt x="471" y="2907"/>
                  </a:cubicBezTo>
                  <a:lnTo>
                    <a:pt x="2523" y="3783"/>
                  </a:lnTo>
                  <a:cubicBezTo>
                    <a:pt x="2715" y="3249"/>
                    <a:pt x="3079" y="2821"/>
                    <a:pt x="3592" y="2522"/>
                  </a:cubicBezTo>
                  <a:cubicBezTo>
                    <a:pt x="4126" y="2202"/>
                    <a:pt x="4724" y="2052"/>
                    <a:pt x="5366" y="2052"/>
                  </a:cubicBezTo>
                  <a:cubicBezTo>
                    <a:pt x="6242" y="2052"/>
                    <a:pt x="6990" y="2330"/>
                    <a:pt x="7589" y="2843"/>
                  </a:cubicBezTo>
                  <a:cubicBezTo>
                    <a:pt x="8187" y="3377"/>
                    <a:pt x="8486" y="4082"/>
                    <a:pt x="8486" y="4959"/>
                  </a:cubicBezTo>
                  <a:lnTo>
                    <a:pt x="8486" y="5301"/>
                  </a:lnTo>
                  <a:cubicBezTo>
                    <a:pt x="7653" y="4809"/>
                    <a:pt x="6563" y="4574"/>
                    <a:pt x="5237" y="4574"/>
                  </a:cubicBezTo>
                  <a:cubicBezTo>
                    <a:pt x="3763" y="4574"/>
                    <a:pt x="2523" y="4937"/>
                    <a:pt x="1518" y="5686"/>
                  </a:cubicBezTo>
                  <a:cubicBezTo>
                    <a:pt x="514" y="6412"/>
                    <a:pt x="1" y="7438"/>
                    <a:pt x="1" y="8742"/>
                  </a:cubicBezTo>
                  <a:cubicBezTo>
                    <a:pt x="1" y="9939"/>
                    <a:pt x="428" y="10901"/>
                    <a:pt x="1283" y="11627"/>
                  </a:cubicBezTo>
                  <a:cubicBezTo>
                    <a:pt x="2138" y="12354"/>
                    <a:pt x="3207" y="12739"/>
                    <a:pt x="4468" y="12739"/>
                  </a:cubicBezTo>
                  <a:cubicBezTo>
                    <a:pt x="6199" y="12739"/>
                    <a:pt x="7503" y="12055"/>
                    <a:pt x="8401" y="10687"/>
                  </a:cubicBezTo>
                  <a:lnTo>
                    <a:pt x="8486" y="10687"/>
                  </a:lnTo>
                  <a:lnTo>
                    <a:pt x="8486" y="12333"/>
                  </a:lnTo>
                  <a:lnTo>
                    <a:pt x="10624" y="12333"/>
                  </a:lnTo>
                  <a:lnTo>
                    <a:pt x="10624" y="5130"/>
                  </a:lnTo>
                  <a:cubicBezTo>
                    <a:pt x="10624" y="3505"/>
                    <a:pt x="10132" y="2244"/>
                    <a:pt x="9127" y="1347"/>
                  </a:cubicBezTo>
                  <a:cubicBezTo>
                    <a:pt x="8123" y="449"/>
                    <a:pt x="6840" y="0"/>
                    <a:pt x="5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62"/>
            <p:cNvSpPr/>
            <p:nvPr/>
          </p:nvSpPr>
          <p:spPr>
            <a:xfrm>
              <a:off x="5648425" y="2463400"/>
              <a:ext cx="194000" cy="394375"/>
            </a:xfrm>
            <a:custGeom>
              <a:avLst/>
              <a:gdLst/>
              <a:ahLst/>
              <a:cxnLst/>
              <a:rect l="l" t="t" r="r" b="b"/>
              <a:pathLst>
                <a:path w="7760" h="15775" extrusionOk="0">
                  <a:moveTo>
                    <a:pt x="2095" y="0"/>
                  </a:moveTo>
                  <a:lnTo>
                    <a:pt x="2095" y="3655"/>
                  </a:lnTo>
                  <a:lnTo>
                    <a:pt x="1" y="3655"/>
                  </a:lnTo>
                  <a:lnTo>
                    <a:pt x="1" y="5686"/>
                  </a:lnTo>
                  <a:lnTo>
                    <a:pt x="2095" y="5686"/>
                  </a:lnTo>
                  <a:lnTo>
                    <a:pt x="2095" y="11948"/>
                  </a:lnTo>
                  <a:cubicBezTo>
                    <a:pt x="2095" y="13167"/>
                    <a:pt x="2437" y="14128"/>
                    <a:pt x="3078" y="14791"/>
                  </a:cubicBezTo>
                  <a:cubicBezTo>
                    <a:pt x="3741" y="15454"/>
                    <a:pt x="4703" y="15774"/>
                    <a:pt x="5943" y="15774"/>
                  </a:cubicBezTo>
                  <a:cubicBezTo>
                    <a:pt x="6669" y="15774"/>
                    <a:pt x="7268" y="15667"/>
                    <a:pt x="7759" y="15475"/>
                  </a:cubicBezTo>
                  <a:lnTo>
                    <a:pt x="6968" y="13551"/>
                  </a:lnTo>
                  <a:cubicBezTo>
                    <a:pt x="6691" y="13680"/>
                    <a:pt x="6349" y="13744"/>
                    <a:pt x="5943" y="13744"/>
                  </a:cubicBezTo>
                  <a:cubicBezTo>
                    <a:pt x="4874" y="13744"/>
                    <a:pt x="4339" y="13081"/>
                    <a:pt x="4339" y="11777"/>
                  </a:cubicBezTo>
                  <a:lnTo>
                    <a:pt x="4339" y="5686"/>
                  </a:lnTo>
                  <a:lnTo>
                    <a:pt x="7268" y="5686"/>
                  </a:lnTo>
                  <a:lnTo>
                    <a:pt x="7268" y="3655"/>
                  </a:lnTo>
                  <a:lnTo>
                    <a:pt x="4339" y="3655"/>
                  </a:lnTo>
                  <a:lnTo>
                    <a:pt x="43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62"/>
            <p:cNvSpPr/>
            <p:nvPr/>
          </p:nvSpPr>
          <p:spPr>
            <a:xfrm>
              <a:off x="5861100" y="2412100"/>
              <a:ext cx="79100" cy="440850"/>
            </a:xfrm>
            <a:custGeom>
              <a:avLst/>
              <a:gdLst/>
              <a:ahLst/>
              <a:cxnLst/>
              <a:rect l="l" t="t" r="r" b="b"/>
              <a:pathLst>
                <a:path w="3164" h="17634" extrusionOk="0">
                  <a:moveTo>
                    <a:pt x="1582" y="0"/>
                  </a:moveTo>
                  <a:cubicBezTo>
                    <a:pt x="1155" y="0"/>
                    <a:pt x="770" y="150"/>
                    <a:pt x="471" y="471"/>
                  </a:cubicBezTo>
                  <a:cubicBezTo>
                    <a:pt x="150" y="770"/>
                    <a:pt x="0" y="1133"/>
                    <a:pt x="0" y="1582"/>
                  </a:cubicBezTo>
                  <a:cubicBezTo>
                    <a:pt x="0" y="2031"/>
                    <a:pt x="150" y="2394"/>
                    <a:pt x="471" y="2693"/>
                  </a:cubicBezTo>
                  <a:cubicBezTo>
                    <a:pt x="770" y="3014"/>
                    <a:pt x="1155" y="3164"/>
                    <a:pt x="1582" y="3164"/>
                  </a:cubicBezTo>
                  <a:cubicBezTo>
                    <a:pt x="2031" y="3164"/>
                    <a:pt x="2394" y="3014"/>
                    <a:pt x="2715" y="2693"/>
                  </a:cubicBezTo>
                  <a:cubicBezTo>
                    <a:pt x="3014" y="2394"/>
                    <a:pt x="3164" y="2031"/>
                    <a:pt x="3164" y="1582"/>
                  </a:cubicBezTo>
                  <a:cubicBezTo>
                    <a:pt x="3164" y="1133"/>
                    <a:pt x="3014" y="770"/>
                    <a:pt x="2715" y="471"/>
                  </a:cubicBezTo>
                  <a:cubicBezTo>
                    <a:pt x="2394" y="150"/>
                    <a:pt x="2031" y="0"/>
                    <a:pt x="1582" y="0"/>
                  </a:cubicBezTo>
                  <a:close/>
                  <a:moveTo>
                    <a:pt x="471" y="5707"/>
                  </a:moveTo>
                  <a:lnTo>
                    <a:pt x="471" y="17634"/>
                  </a:lnTo>
                  <a:lnTo>
                    <a:pt x="2715" y="17634"/>
                  </a:lnTo>
                  <a:lnTo>
                    <a:pt x="2715" y="57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62"/>
            <p:cNvSpPr/>
            <p:nvPr/>
          </p:nvSpPr>
          <p:spPr>
            <a:xfrm>
              <a:off x="5970650" y="2544625"/>
              <a:ext cx="306725" cy="318475"/>
            </a:xfrm>
            <a:custGeom>
              <a:avLst/>
              <a:gdLst/>
              <a:ahLst/>
              <a:cxnLst/>
              <a:rect l="l" t="t" r="r" b="b"/>
              <a:pathLst>
                <a:path w="12269" h="12739" extrusionOk="0">
                  <a:moveTo>
                    <a:pt x="6134" y="2052"/>
                  </a:moveTo>
                  <a:cubicBezTo>
                    <a:pt x="7182" y="2052"/>
                    <a:pt x="8101" y="2458"/>
                    <a:pt x="8870" y="3227"/>
                  </a:cubicBezTo>
                  <a:cubicBezTo>
                    <a:pt x="9640" y="4018"/>
                    <a:pt x="10025" y="5066"/>
                    <a:pt x="10025" y="6369"/>
                  </a:cubicBezTo>
                  <a:cubicBezTo>
                    <a:pt x="10025" y="7673"/>
                    <a:pt x="9640" y="8721"/>
                    <a:pt x="8870" y="9511"/>
                  </a:cubicBezTo>
                  <a:cubicBezTo>
                    <a:pt x="8101" y="10281"/>
                    <a:pt x="7182" y="10687"/>
                    <a:pt x="6134" y="10687"/>
                  </a:cubicBezTo>
                  <a:cubicBezTo>
                    <a:pt x="5087" y="10687"/>
                    <a:pt x="4168" y="10281"/>
                    <a:pt x="3399" y="9511"/>
                  </a:cubicBezTo>
                  <a:cubicBezTo>
                    <a:pt x="2629" y="8721"/>
                    <a:pt x="2244" y="7673"/>
                    <a:pt x="2244" y="6369"/>
                  </a:cubicBezTo>
                  <a:cubicBezTo>
                    <a:pt x="2244" y="5066"/>
                    <a:pt x="2629" y="4018"/>
                    <a:pt x="3399" y="3227"/>
                  </a:cubicBezTo>
                  <a:cubicBezTo>
                    <a:pt x="4168" y="2458"/>
                    <a:pt x="5087" y="2052"/>
                    <a:pt x="6134" y="2052"/>
                  </a:cubicBezTo>
                  <a:close/>
                  <a:moveTo>
                    <a:pt x="6134" y="0"/>
                  </a:moveTo>
                  <a:cubicBezTo>
                    <a:pt x="4339" y="0"/>
                    <a:pt x="2886" y="620"/>
                    <a:pt x="1731" y="1817"/>
                  </a:cubicBezTo>
                  <a:cubicBezTo>
                    <a:pt x="577" y="3035"/>
                    <a:pt x="0" y="4553"/>
                    <a:pt x="0" y="6369"/>
                  </a:cubicBezTo>
                  <a:cubicBezTo>
                    <a:pt x="0" y="8186"/>
                    <a:pt x="577" y="9704"/>
                    <a:pt x="1731" y="10922"/>
                  </a:cubicBezTo>
                  <a:cubicBezTo>
                    <a:pt x="2886" y="12119"/>
                    <a:pt x="4339" y="12739"/>
                    <a:pt x="6134" y="12739"/>
                  </a:cubicBezTo>
                  <a:cubicBezTo>
                    <a:pt x="7930" y="12739"/>
                    <a:pt x="9383" y="12119"/>
                    <a:pt x="10537" y="10922"/>
                  </a:cubicBezTo>
                  <a:cubicBezTo>
                    <a:pt x="11692" y="9704"/>
                    <a:pt x="12269" y="8186"/>
                    <a:pt x="12269" y="6369"/>
                  </a:cubicBezTo>
                  <a:cubicBezTo>
                    <a:pt x="12269" y="4553"/>
                    <a:pt x="11692" y="3035"/>
                    <a:pt x="10537" y="1817"/>
                  </a:cubicBezTo>
                  <a:cubicBezTo>
                    <a:pt x="9383" y="620"/>
                    <a:pt x="7930" y="0"/>
                    <a:pt x="6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62"/>
            <p:cNvSpPr/>
            <p:nvPr/>
          </p:nvSpPr>
          <p:spPr>
            <a:xfrm>
              <a:off x="6317975" y="2544625"/>
              <a:ext cx="264525" cy="308325"/>
            </a:xfrm>
            <a:custGeom>
              <a:avLst/>
              <a:gdLst/>
              <a:ahLst/>
              <a:cxnLst/>
              <a:rect l="l" t="t" r="r" b="b"/>
              <a:pathLst>
                <a:path w="10581" h="12333" extrusionOk="0">
                  <a:moveTo>
                    <a:pt x="6028" y="0"/>
                  </a:moveTo>
                  <a:cubicBezTo>
                    <a:pt x="5215" y="0"/>
                    <a:pt x="4467" y="214"/>
                    <a:pt x="3783" y="598"/>
                  </a:cubicBezTo>
                  <a:cubicBezTo>
                    <a:pt x="3078" y="1005"/>
                    <a:pt x="2565" y="1496"/>
                    <a:pt x="2245" y="2052"/>
                  </a:cubicBezTo>
                  <a:lnTo>
                    <a:pt x="2138" y="2052"/>
                  </a:lnTo>
                  <a:lnTo>
                    <a:pt x="2138" y="406"/>
                  </a:lnTo>
                  <a:lnTo>
                    <a:pt x="0" y="406"/>
                  </a:lnTo>
                  <a:lnTo>
                    <a:pt x="0" y="12333"/>
                  </a:lnTo>
                  <a:lnTo>
                    <a:pt x="2245" y="12333"/>
                  </a:lnTo>
                  <a:lnTo>
                    <a:pt x="2245" y="5728"/>
                  </a:lnTo>
                  <a:cubicBezTo>
                    <a:pt x="2245" y="4766"/>
                    <a:pt x="2544" y="3911"/>
                    <a:pt x="3121" y="3163"/>
                  </a:cubicBezTo>
                  <a:cubicBezTo>
                    <a:pt x="3698" y="2437"/>
                    <a:pt x="4467" y="2052"/>
                    <a:pt x="5386" y="2052"/>
                  </a:cubicBezTo>
                  <a:cubicBezTo>
                    <a:pt x="7353" y="2052"/>
                    <a:pt x="8336" y="3163"/>
                    <a:pt x="8336" y="5365"/>
                  </a:cubicBezTo>
                  <a:lnTo>
                    <a:pt x="8336" y="12333"/>
                  </a:lnTo>
                  <a:lnTo>
                    <a:pt x="10580" y="12333"/>
                  </a:lnTo>
                  <a:lnTo>
                    <a:pt x="10580" y="5023"/>
                  </a:lnTo>
                  <a:cubicBezTo>
                    <a:pt x="10580" y="3505"/>
                    <a:pt x="10196" y="2287"/>
                    <a:pt x="9405" y="1368"/>
                  </a:cubicBezTo>
                  <a:cubicBezTo>
                    <a:pt x="8635" y="470"/>
                    <a:pt x="7503" y="0"/>
                    <a:pt x="6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ue: Split Slide">
  <p:cSld name="CUSTOM_5_2">
    <p:spTree>
      <p:nvGrpSpPr>
        <p:cNvPr id="1" name="Shape 750"/>
        <p:cNvGrpSpPr/>
        <p:nvPr/>
      </p:nvGrpSpPr>
      <p:grpSpPr>
        <a:xfrm>
          <a:off x="0" y="0"/>
          <a:ext cx="0" cy="0"/>
          <a:chOff x="0" y="0"/>
          <a:chExt cx="0" cy="0"/>
        </a:xfrm>
      </p:grpSpPr>
      <p:sp>
        <p:nvSpPr>
          <p:cNvPr id="751" name="Google Shape;751;p63"/>
          <p:cNvSpPr/>
          <p:nvPr/>
        </p:nvSpPr>
        <p:spPr>
          <a:xfrm>
            <a:off x="-13753" y="-11100"/>
            <a:ext cx="3951300" cy="5165700"/>
          </a:xfrm>
          <a:prstGeom prst="rect">
            <a:avLst/>
          </a:prstGeom>
          <a:solidFill>
            <a:srgbClr val="EA4335"/>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sp>
        <p:nvSpPr>
          <p:cNvPr id="752" name="Google Shape;752;p63"/>
          <p:cNvSpPr txBox="1">
            <a:spLocks noGrp="1"/>
          </p:cNvSpPr>
          <p:nvPr>
            <p:ph type="body" idx="1"/>
          </p:nvPr>
        </p:nvSpPr>
        <p:spPr>
          <a:xfrm>
            <a:off x="464175" y="2267325"/>
            <a:ext cx="2676000" cy="2418900"/>
          </a:xfrm>
          <a:prstGeom prst="rect">
            <a:avLst/>
          </a:prstGeom>
          <a:noFill/>
          <a:ln>
            <a:noFill/>
          </a:ln>
        </p:spPr>
        <p:txBody>
          <a:bodyPr spcFirstLastPara="1" wrap="square" lIns="0" tIns="0" rIns="91425" bIns="0" anchor="t" anchorCtr="0">
            <a:normAutofit/>
          </a:bodyPr>
          <a:lstStyle>
            <a:lvl1pPr marL="457200" marR="0" lvl="0" indent="-285750" algn="l" rtl="0">
              <a:lnSpc>
                <a:spcPct val="130000"/>
              </a:lnSpc>
              <a:spcBef>
                <a:spcPts val="0"/>
              </a:spcBef>
              <a:spcAft>
                <a:spcPts val="0"/>
              </a:spcAft>
              <a:buClr>
                <a:srgbClr val="FFFFFF"/>
              </a:buClr>
              <a:buSzPts val="900"/>
              <a:buFont typeface="Roboto"/>
              <a:buChar char="•"/>
              <a:defRPr sz="900" b="0" i="0" u="none" strike="noStrike" cap="none">
                <a:solidFill>
                  <a:srgbClr val="FFFFFF"/>
                </a:solidFill>
                <a:latin typeface="Roboto"/>
                <a:ea typeface="Roboto"/>
                <a:cs typeface="Roboto"/>
                <a:sym typeface="Roboto"/>
              </a:defRPr>
            </a:lvl1pPr>
            <a:lvl2pPr marL="914400" marR="0" lvl="1" indent="-285750" algn="l" rtl="0">
              <a:lnSpc>
                <a:spcPct val="130000"/>
              </a:lnSpc>
              <a:spcBef>
                <a:spcPts val="800"/>
              </a:spcBef>
              <a:spcAft>
                <a:spcPts val="0"/>
              </a:spcAft>
              <a:buClr>
                <a:srgbClr val="FFFFFF"/>
              </a:buClr>
              <a:buSzPts val="900"/>
              <a:buFont typeface="Roboto"/>
              <a:buChar char="•"/>
              <a:defRPr sz="900" b="0" i="0" u="none" strike="noStrike" cap="none">
                <a:solidFill>
                  <a:srgbClr val="FFFFFF"/>
                </a:solidFill>
                <a:latin typeface="Roboto"/>
                <a:ea typeface="Roboto"/>
                <a:cs typeface="Roboto"/>
                <a:sym typeface="Roboto"/>
              </a:defRPr>
            </a:lvl2pPr>
            <a:lvl3pPr marL="1371600" marR="0" lvl="2" indent="-285750" algn="l" rtl="0">
              <a:lnSpc>
                <a:spcPct val="130000"/>
              </a:lnSpc>
              <a:spcBef>
                <a:spcPts val="800"/>
              </a:spcBef>
              <a:spcAft>
                <a:spcPts val="0"/>
              </a:spcAft>
              <a:buClr>
                <a:srgbClr val="FFFFFF"/>
              </a:buClr>
              <a:buSzPts val="900"/>
              <a:buFont typeface="Roboto"/>
              <a:buChar char="•"/>
              <a:defRPr sz="900" b="0" i="0" u="none" strike="noStrike" cap="none">
                <a:solidFill>
                  <a:srgbClr val="FFFFFF"/>
                </a:solidFill>
                <a:latin typeface="Roboto"/>
                <a:ea typeface="Roboto"/>
                <a:cs typeface="Roboto"/>
                <a:sym typeface="Roboto"/>
              </a:defRPr>
            </a:lvl3pPr>
            <a:lvl4pPr marL="1828800" marR="0" lvl="3" indent="-285750" algn="l" rtl="0">
              <a:lnSpc>
                <a:spcPct val="130000"/>
              </a:lnSpc>
              <a:spcBef>
                <a:spcPts val="800"/>
              </a:spcBef>
              <a:spcAft>
                <a:spcPts val="0"/>
              </a:spcAft>
              <a:buClr>
                <a:srgbClr val="FFFFFF"/>
              </a:buClr>
              <a:buSzPts val="900"/>
              <a:buFont typeface="Roboto"/>
              <a:buChar char="•"/>
              <a:defRPr sz="900" b="0" i="0" u="none" strike="noStrike" cap="none">
                <a:solidFill>
                  <a:srgbClr val="FFFFFF"/>
                </a:solidFill>
                <a:latin typeface="Roboto"/>
                <a:ea typeface="Roboto"/>
                <a:cs typeface="Roboto"/>
                <a:sym typeface="Roboto"/>
              </a:defRPr>
            </a:lvl4pPr>
            <a:lvl5pPr marL="2286000" marR="0" lvl="4" indent="-285750" algn="l" rtl="0">
              <a:lnSpc>
                <a:spcPct val="130000"/>
              </a:lnSpc>
              <a:spcBef>
                <a:spcPts val="800"/>
              </a:spcBef>
              <a:spcAft>
                <a:spcPts val="0"/>
              </a:spcAft>
              <a:buClr>
                <a:srgbClr val="FFFFFF"/>
              </a:buClr>
              <a:buSzPts val="900"/>
              <a:buFont typeface="Roboto"/>
              <a:buChar char="•"/>
              <a:defRPr sz="900" b="0" i="0" u="none" strike="noStrike" cap="none">
                <a:solidFill>
                  <a:srgbClr val="FFFFFF"/>
                </a:solidFill>
                <a:latin typeface="Roboto"/>
                <a:ea typeface="Roboto"/>
                <a:cs typeface="Roboto"/>
                <a:sym typeface="Roboto"/>
              </a:defRPr>
            </a:lvl5pPr>
            <a:lvl6pPr marL="2743200" marR="0" lvl="5" indent="-285750" algn="l" rtl="0">
              <a:lnSpc>
                <a:spcPct val="130000"/>
              </a:lnSpc>
              <a:spcBef>
                <a:spcPts val="800"/>
              </a:spcBef>
              <a:spcAft>
                <a:spcPts val="0"/>
              </a:spcAft>
              <a:buClr>
                <a:srgbClr val="FFFFFF"/>
              </a:buClr>
              <a:buSzPts val="900"/>
              <a:buFont typeface="Roboto"/>
              <a:buChar char="•"/>
              <a:defRPr sz="900" b="0" i="0" u="none" strike="noStrike" cap="none">
                <a:solidFill>
                  <a:srgbClr val="FFFFFF"/>
                </a:solidFill>
                <a:latin typeface="Roboto"/>
                <a:ea typeface="Roboto"/>
                <a:cs typeface="Roboto"/>
                <a:sym typeface="Roboto"/>
              </a:defRPr>
            </a:lvl6pPr>
            <a:lvl7pPr marL="3200400" marR="0" lvl="6" indent="-285750" algn="l" rtl="0">
              <a:lnSpc>
                <a:spcPct val="130000"/>
              </a:lnSpc>
              <a:spcBef>
                <a:spcPts val="800"/>
              </a:spcBef>
              <a:spcAft>
                <a:spcPts val="0"/>
              </a:spcAft>
              <a:buClr>
                <a:srgbClr val="FFFFFF"/>
              </a:buClr>
              <a:buSzPts val="900"/>
              <a:buFont typeface="Roboto"/>
              <a:buChar char="•"/>
              <a:defRPr sz="900" b="0" i="0" u="none" strike="noStrike" cap="none">
                <a:solidFill>
                  <a:srgbClr val="FFFFFF"/>
                </a:solidFill>
                <a:latin typeface="Roboto"/>
                <a:ea typeface="Roboto"/>
                <a:cs typeface="Roboto"/>
                <a:sym typeface="Roboto"/>
              </a:defRPr>
            </a:lvl7pPr>
            <a:lvl8pPr marL="3657600" marR="0" lvl="7" indent="-285750" algn="l" rtl="0">
              <a:lnSpc>
                <a:spcPct val="130000"/>
              </a:lnSpc>
              <a:spcBef>
                <a:spcPts val="800"/>
              </a:spcBef>
              <a:spcAft>
                <a:spcPts val="0"/>
              </a:spcAft>
              <a:buClr>
                <a:srgbClr val="FFFFFF"/>
              </a:buClr>
              <a:buSzPts val="900"/>
              <a:buFont typeface="Roboto"/>
              <a:buChar char="•"/>
              <a:defRPr sz="900" b="0" i="0" u="none" strike="noStrike" cap="none">
                <a:solidFill>
                  <a:srgbClr val="FFFFFF"/>
                </a:solidFill>
                <a:latin typeface="Roboto"/>
                <a:ea typeface="Roboto"/>
                <a:cs typeface="Roboto"/>
                <a:sym typeface="Roboto"/>
              </a:defRPr>
            </a:lvl8pPr>
            <a:lvl9pPr marL="4114800" marR="0" lvl="8" indent="-285750" algn="l" rtl="0">
              <a:lnSpc>
                <a:spcPct val="130000"/>
              </a:lnSpc>
              <a:spcBef>
                <a:spcPts val="800"/>
              </a:spcBef>
              <a:spcAft>
                <a:spcPts val="800"/>
              </a:spcAft>
              <a:buClr>
                <a:srgbClr val="FFFFFF"/>
              </a:buClr>
              <a:buSzPts val="900"/>
              <a:buFont typeface="Roboto"/>
              <a:buChar char="•"/>
              <a:defRPr sz="900" b="0" i="0" u="none" strike="noStrike" cap="none">
                <a:solidFill>
                  <a:srgbClr val="FFFFFF"/>
                </a:solidFill>
                <a:latin typeface="Roboto"/>
                <a:ea typeface="Roboto"/>
                <a:cs typeface="Roboto"/>
                <a:sym typeface="Roboto"/>
              </a:defRPr>
            </a:lvl9pPr>
          </a:lstStyle>
          <a:p>
            <a:endParaRPr/>
          </a:p>
        </p:txBody>
      </p:sp>
      <p:sp>
        <p:nvSpPr>
          <p:cNvPr id="753" name="Google Shape;753;p63"/>
          <p:cNvSpPr txBox="1">
            <a:spLocks noGrp="1"/>
          </p:cNvSpPr>
          <p:nvPr>
            <p:ph type="title"/>
          </p:nvPr>
        </p:nvSpPr>
        <p:spPr>
          <a:xfrm>
            <a:off x="457200" y="1024407"/>
            <a:ext cx="2772000" cy="1371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FFFFFF"/>
              </a:buClr>
              <a:buSzPts val="1000"/>
              <a:buNone/>
              <a:defRPr sz="1000" b="1" i="0" u="none" strike="noStrike" cap="none">
                <a:solidFill>
                  <a:srgbClr val="FFFFFF"/>
                </a:solidFill>
              </a:defRPr>
            </a:lvl1pPr>
            <a:lvl2pPr marR="0" lvl="1" algn="ctr" rtl="0">
              <a:lnSpc>
                <a:spcPct val="100000"/>
              </a:lnSpc>
              <a:spcBef>
                <a:spcPts val="0"/>
              </a:spcBef>
              <a:spcAft>
                <a:spcPts val="0"/>
              </a:spcAft>
              <a:buClr>
                <a:srgbClr val="FFFFFF"/>
              </a:buClr>
              <a:buSzPts val="1000"/>
              <a:buFont typeface="Google Sans"/>
              <a:buNone/>
              <a:defRPr sz="1000" b="1" i="0" u="none" strike="noStrike" cap="none">
                <a:solidFill>
                  <a:srgbClr val="FFFFFF"/>
                </a:solidFill>
                <a:latin typeface="Google Sans"/>
                <a:ea typeface="Google Sans"/>
                <a:cs typeface="Google Sans"/>
                <a:sym typeface="Google Sans"/>
              </a:defRPr>
            </a:lvl2pPr>
            <a:lvl3pPr marR="0" lvl="2" algn="ctr" rtl="0">
              <a:lnSpc>
                <a:spcPct val="100000"/>
              </a:lnSpc>
              <a:spcBef>
                <a:spcPts val="0"/>
              </a:spcBef>
              <a:spcAft>
                <a:spcPts val="0"/>
              </a:spcAft>
              <a:buClr>
                <a:srgbClr val="FFFFFF"/>
              </a:buClr>
              <a:buSzPts val="1000"/>
              <a:buFont typeface="Google Sans"/>
              <a:buNone/>
              <a:defRPr sz="1000" b="1" i="0" u="none" strike="noStrike" cap="none">
                <a:solidFill>
                  <a:srgbClr val="FFFFFF"/>
                </a:solidFill>
                <a:latin typeface="Google Sans"/>
                <a:ea typeface="Google Sans"/>
                <a:cs typeface="Google Sans"/>
                <a:sym typeface="Google Sans"/>
              </a:defRPr>
            </a:lvl3pPr>
            <a:lvl4pPr marR="0" lvl="3" algn="ctr" rtl="0">
              <a:lnSpc>
                <a:spcPct val="100000"/>
              </a:lnSpc>
              <a:spcBef>
                <a:spcPts val="0"/>
              </a:spcBef>
              <a:spcAft>
                <a:spcPts val="0"/>
              </a:spcAft>
              <a:buClr>
                <a:srgbClr val="FFFFFF"/>
              </a:buClr>
              <a:buSzPts val="1000"/>
              <a:buFont typeface="Google Sans"/>
              <a:buNone/>
              <a:defRPr sz="1000" b="1" i="0" u="none" strike="noStrike" cap="none">
                <a:solidFill>
                  <a:srgbClr val="FFFFFF"/>
                </a:solidFill>
                <a:latin typeface="Google Sans"/>
                <a:ea typeface="Google Sans"/>
                <a:cs typeface="Google Sans"/>
                <a:sym typeface="Google Sans"/>
              </a:defRPr>
            </a:lvl4pPr>
            <a:lvl5pPr marR="0" lvl="4" algn="ctr" rtl="0">
              <a:lnSpc>
                <a:spcPct val="100000"/>
              </a:lnSpc>
              <a:spcBef>
                <a:spcPts val="0"/>
              </a:spcBef>
              <a:spcAft>
                <a:spcPts val="0"/>
              </a:spcAft>
              <a:buClr>
                <a:srgbClr val="FFFFFF"/>
              </a:buClr>
              <a:buSzPts val="1000"/>
              <a:buFont typeface="Google Sans"/>
              <a:buNone/>
              <a:defRPr sz="1000" b="1" i="0" u="none" strike="noStrike" cap="none">
                <a:solidFill>
                  <a:srgbClr val="FFFFFF"/>
                </a:solidFill>
                <a:latin typeface="Google Sans"/>
                <a:ea typeface="Google Sans"/>
                <a:cs typeface="Google Sans"/>
                <a:sym typeface="Google Sans"/>
              </a:defRPr>
            </a:lvl5pPr>
            <a:lvl6pPr marR="0" lvl="5" algn="ctr" rtl="0">
              <a:lnSpc>
                <a:spcPct val="100000"/>
              </a:lnSpc>
              <a:spcBef>
                <a:spcPts val="0"/>
              </a:spcBef>
              <a:spcAft>
                <a:spcPts val="0"/>
              </a:spcAft>
              <a:buClr>
                <a:srgbClr val="FFFFFF"/>
              </a:buClr>
              <a:buSzPts val="1000"/>
              <a:buFont typeface="Google Sans"/>
              <a:buNone/>
              <a:defRPr sz="1000" b="1" i="0" u="none" strike="noStrike" cap="none">
                <a:solidFill>
                  <a:srgbClr val="FFFFFF"/>
                </a:solidFill>
                <a:latin typeface="Google Sans"/>
                <a:ea typeface="Google Sans"/>
                <a:cs typeface="Google Sans"/>
                <a:sym typeface="Google Sans"/>
              </a:defRPr>
            </a:lvl6pPr>
            <a:lvl7pPr marR="0" lvl="6" algn="ctr" rtl="0">
              <a:lnSpc>
                <a:spcPct val="100000"/>
              </a:lnSpc>
              <a:spcBef>
                <a:spcPts val="0"/>
              </a:spcBef>
              <a:spcAft>
                <a:spcPts val="0"/>
              </a:spcAft>
              <a:buClr>
                <a:srgbClr val="FFFFFF"/>
              </a:buClr>
              <a:buSzPts val="1000"/>
              <a:buFont typeface="Google Sans"/>
              <a:buNone/>
              <a:defRPr sz="1000" b="1" i="0" u="none" strike="noStrike" cap="none">
                <a:solidFill>
                  <a:srgbClr val="FFFFFF"/>
                </a:solidFill>
                <a:latin typeface="Google Sans"/>
                <a:ea typeface="Google Sans"/>
                <a:cs typeface="Google Sans"/>
                <a:sym typeface="Google Sans"/>
              </a:defRPr>
            </a:lvl7pPr>
            <a:lvl8pPr marR="0" lvl="7" algn="ctr" rtl="0">
              <a:lnSpc>
                <a:spcPct val="100000"/>
              </a:lnSpc>
              <a:spcBef>
                <a:spcPts val="0"/>
              </a:spcBef>
              <a:spcAft>
                <a:spcPts val="0"/>
              </a:spcAft>
              <a:buClr>
                <a:srgbClr val="FFFFFF"/>
              </a:buClr>
              <a:buSzPts val="1000"/>
              <a:buFont typeface="Google Sans"/>
              <a:buNone/>
              <a:defRPr sz="1000" b="1" i="0" u="none" strike="noStrike" cap="none">
                <a:solidFill>
                  <a:srgbClr val="FFFFFF"/>
                </a:solidFill>
                <a:latin typeface="Google Sans"/>
                <a:ea typeface="Google Sans"/>
                <a:cs typeface="Google Sans"/>
                <a:sym typeface="Google Sans"/>
              </a:defRPr>
            </a:lvl8pPr>
            <a:lvl9pPr marR="0" lvl="8" algn="ctr" rtl="0">
              <a:lnSpc>
                <a:spcPct val="100000"/>
              </a:lnSpc>
              <a:spcBef>
                <a:spcPts val="0"/>
              </a:spcBef>
              <a:spcAft>
                <a:spcPts val="0"/>
              </a:spcAft>
              <a:buClr>
                <a:srgbClr val="FFFFFF"/>
              </a:buClr>
              <a:buSzPts val="1000"/>
              <a:buFont typeface="Google Sans"/>
              <a:buNone/>
              <a:defRPr sz="1000" b="1" i="0" u="none" strike="noStrike" cap="none">
                <a:solidFill>
                  <a:srgbClr val="FFFFFF"/>
                </a:solidFill>
                <a:latin typeface="Google Sans"/>
                <a:ea typeface="Google Sans"/>
                <a:cs typeface="Google Sans"/>
                <a:sym typeface="Google Sans"/>
              </a:defRPr>
            </a:lvl9pPr>
          </a:lstStyle>
          <a:p>
            <a:endParaRPr/>
          </a:p>
        </p:txBody>
      </p:sp>
      <p:sp>
        <p:nvSpPr>
          <p:cNvPr id="754" name="Google Shape;754;p63"/>
          <p:cNvSpPr txBox="1">
            <a:spLocks noGrp="1"/>
          </p:cNvSpPr>
          <p:nvPr>
            <p:ph type="title" idx="2"/>
          </p:nvPr>
        </p:nvSpPr>
        <p:spPr>
          <a:xfrm>
            <a:off x="457200" y="1255882"/>
            <a:ext cx="2772000" cy="6408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FFFFFF"/>
              </a:buClr>
              <a:buSzPts val="2400"/>
              <a:buFont typeface="Google Sans"/>
              <a:buNone/>
              <a:defRPr sz="2400" b="0" i="0" u="none" strike="noStrike" cap="none">
                <a:solidFill>
                  <a:srgbClr val="FFFFFF"/>
                </a:solidFill>
                <a:latin typeface="Google Sans"/>
                <a:ea typeface="Google Sans"/>
                <a:cs typeface="Google Sans"/>
                <a:sym typeface="Google Sans"/>
              </a:defRPr>
            </a:lvl1pPr>
            <a:lvl2pPr marR="0" lvl="1" algn="ctr" rtl="0">
              <a:lnSpc>
                <a:spcPct val="100000"/>
              </a:lnSpc>
              <a:spcBef>
                <a:spcPts val="0"/>
              </a:spcBef>
              <a:spcAft>
                <a:spcPts val="0"/>
              </a:spcAft>
              <a:buClr>
                <a:srgbClr val="FFFFFF"/>
              </a:buClr>
              <a:buSzPts val="4200"/>
              <a:buFont typeface="Helvetica Neue Light"/>
              <a:buNone/>
              <a:defRPr sz="4200" b="0" i="0" u="none" strike="noStrike" cap="none">
                <a:solidFill>
                  <a:srgbClr val="FFFFFF"/>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FFFFFF"/>
              </a:buClr>
              <a:buSzPts val="4200"/>
              <a:buFont typeface="Helvetica Neue Light"/>
              <a:buNone/>
              <a:defRPr sz="4200" b="0" i="0" u="none" strike="noStrike" cap="none">
                <a:solidFill>
                  <a:srgbClr val="FFFFFF"/>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FFFFFF"/>
              </a:buClr>
              <a:buSzPts val="4200"/>
              <a:buFont typeface="Helvetica Neue Light"/>
              <a:buNone/>
              <a:defRPr sz="4200" b="0" i="0" u="none" strike="noStrike" cap="none">
                <a:solidFill>
                  <a:srgbClr val="FFFFFF"/>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FFFFFF"/>
              </a:buClr>
              <a:buSzPts val="4200"/>
              <a:buFont typeface="Helvetica Neue Light"/>
              <a:buNone/>
              <a:defRPr sz="4200" b="0" i="0" u="none" strike="noStrike" cap="none">
                <a:solidFill>
                  <a:srgbClr val="FFFFFF"/>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FFFFFF"/>
              </a:buClr>
              <a:buSzPts val="4200"/>
              <a:buFont typeface="Helvetica Neue Light"/>
              <a:buNone/>
              <a:defRPr sz="4200" b="0" i="0" u="none" strike="noStrike" cap="none">
                <a:solidFill>
                  <a:srgbClr val="FFFFFF"/>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FFFFFF"/>
              </a:buClr>
              <a:buSzPts val="4200"/>
              <a:buFont typeface="Helvetica Neue Light"/>
              <a:buNone/>
              <a:defRPr sz="4200" b="0" i="0" u="none" strike="noStrike" cap="none">
                <a:solidFill>
                  <a:srgbClr val="FFFFFF"/>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FFFFFF"/>
              </a:buClr>
              <a:buSzPts val="4200"/>
              <a:buFont typeface="Helvetica Neue Light"/>
              <a:buNone/>
              <a:defRPr sz="4200" b="0" i="0" u="none" strike="noStrike" cap="none">
                <a:solidFill>
                  <a:srgbClr val="FFFFFF"/>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FFFFFF"/>
              </a:buClr>
              <a:buSzPts val="4200"/>
              <a:buFont typeface="Helvetica Neue Light"/>
              <a:buNone/>
              <a:defRPr sz="4200" b="0" i="0" u="none" strike="noStrike" cap="none">
                <a:solidFill>
                  <a:srgbClr val="FFFFFF"/>
                </a:solidFill>
                <a:latin typeface="Helvetica Neue Light"/>
                <a:ea typeface="Helvetica Neue Light"/>
                <a:cs typeface="Helvetica Neue Light"/>
                <a:sym typeface="Helvetica Neue Light"/>
              </a:defRPr>
            </a:lvl9pPr>
          </a:lstStyle>
          <a:p>
            <a:endParaRPr/>
          </a:p>
        </p:txBody>
      </p:sp>
      <p:grpSp>
        <p:nvGrpSpPr>
          <p:cNvPr id="755" name="Google Shape;755;p63"/>
          <p:cNvGrpSpPr/>
          <p:nvPr/>
        </p:nvGrpSpPr>
        <p:grpSpPr>
          <a:xfrm>
            <a:off x="470195" y="4827182"/>
            <a:ext cx="1155809" cy="133875"/>
            <a:chOff x="1078650" y="2368275"/>
            <a:chExt cx="5503850" cy="637500"/>
          </a:xfrm>
        </p:grpSpPr>
        <p:sp>
          <p:nvSpPr>
            <p:cNvPr id="756" name="Google Shape;756;p63"/>
            <p:cNvSpPr/>
            <p:nvPr/>
          </p:nvSpPr>
          <p:spPr>
            <a:xfrm>
              <a:off x="1078650" y="2368275"/>
              <a:ext cx="482000" cy="494300"/>
            </a:xfrm>
            <a:custGeom>
              <a:avLst/>
              <a:gdLst/>
              <a:ahLst/>
              <a:cxnLst/>
              <a:rect l="l" t="t" r="r" b="b"/>
              <a:pathLst>
                <a:path w="19280" h="19772" extrusionOk="0">
                  <a:moveTo>
                    <a:pt x="10025" y="1"/>
                  </a:moveTo>
                  <a:cubicBezTo>
                    <a:pt x="4574" y="1"/>
                    <a:pt x="0" y="4425"/>
                    <a:pt x="0" y="9897"/>
                  </a:cubicBezTo>
                  <a:cubicBezTo>
                    <a:pt x="0" y="15347"/>
                    <a:pt x="4574" y="19772"/>
                    <a:pt x="10025" y="19772"/>
                  </a:cubicBezTo>
                  <a:cubicBezTo>
                    <a:pt x="12974" y="19772"/>
                    <a:pt x="15197" y="18810"/>
                    <a:pt x="16929" y="17014"/>
                  </a:cubicBezTo>
                  <a:cubicBezTo>
                    <a:pt x="18724" y="15219"/>
                    <a:pt x="19280" y="12718"/>
                    <a:pt x="19280" y="10688"/>
                  </a:cubicBezTo>
                  <a:cubicBezTo>
                    <a:pt x="19280" y="10068"/>
                    <a:pt x="19216" y="9469"/>
                    <a:pt x="19130" y="8999"/>
                  </a:cubicBezTo>
                  <a:lnTo>
                    <a:pt x="10046" y="8999"/>
                  </a:lnTo>
                  <a:lnTo>
                    <a:pt x="10046" y="11692"/>
                  </a:lnTo>
                  <a:lnTo>
                    <a:pt x="16501" y="11692"/>
                  </a:lnTo>
                  <a:cubicBezTo>
                    <a:pt x="16309" y="13210"/>
                    <a:pt x="15796" y="14321"/>
                    <a:pt x="15026" y="15091"/>
                  </a:cubicBezTo>
                  <a:cubicBezTo>
                    <a:pt x="14086" y="16031"/>
                    <a:pt x="12611" y="17078"/>
                    <a:pt x="10025" y="17078"/>
                  </a:cubicBezTo>
                  <a:cubicBezTo>
                    <a:pt x="6049" y="17078"/>
                    <a:pt x="2929" y="13872"/>
                    <a:pt x="2929" y="9897"/>
                  </a:cubicBezTo>
                  <a:cubicBezTo>
                    <a:pt x="2929" y="5900"/>
                    <a:pt x="6049" y="2694"/>
                    <a:pt x="10025" y="2694"/>
                  </a:cubicBezTo>
                  <a:cubicBezTo>
                    <a:pt x="12184" y="2694"/>
                    <a:pt x="13744" y="3549"/>
                    <a:pt x="14898" y="4617"/>
                  </a:cubicBezTo>
                  <a:lnTo>
                    <a:pt x="16800" y="2715"/>
                  </a:lnTo>
                  <a:cubicBezTo>
                    <a:pt x="15197" y="1176"/>
                    <a:pt x="13039" y="1"/>
                    <a:pt x="100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63"/>
            <p:cNvSpPr/>
            <p:nvPr/>
          </p:nvSpPr>
          <p:spPr>
            <a:xfrm>
              <a:off x="1581475" y="2544075"/>
              <a:ext cx="319575" cy="318500"/>
            </a:xfrm>
            <a:custGeom>
              <a:avLst/>
              <a:gdLst/>
              <a:ahLst/>
              <a:cxnLst/>
              <a:rect l="l" t="t" r="r" b="b"/>
              <a:pathLst>
                <a:path w="12783" h="12740" extrusionOk="0">
                  <a:moveTo>
                    <a:pt x="6391" y="2523"/>
                  </a:moveTo>
                  <a:cubicBezTo>
                    <a:pt x="8336" y="2523"/>
                    <a:pt x="9982" y="4083"/>
                    <a:pt x="9982" y="6370"/>
                  </a:cubicBezTo>
                  <a:cubicBezTo>
                    <a:pt x="9982" y="8636"/>
                    <a:pt x="8336"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63"/>
            <p:cNvSpPr/>
            <p:nvPr/>
          </p:nvSpPr>
          <p:spPr>
            <a:xfrm>
              <a:off x="1927200" y="2544075"/>
              <a:ext cx="319575" cy="318500"/>
            </a:xfrm>
            <a:custGeom>
              <a:avLst/>
              <a:gdLst/>
              <a:ahLst/>
              <a:cxnLst/>
              <a:rect l="l" t="t" r="r" b="b"/>
              <a:pathLst>
                <a:path w="12783" h="12740" extrusionOk="0">
                  <a:moveTo>
                    <a:pt x="6391" y="2523"/>
                  </a:moveTo>
                  <a:cubicBezTo>
                    <a:pt x="8315" y="2523"/>
                    <a:pt x="9982" y="4083"/>
                    <a:pt x="9982" y="6370"/>
                  </a:cubicBezTo>
                  <a:cubicBezTo>
                    <a:pt x="9982" y="8636"/>
                    <a:pt x="8315"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63"/>
            <p:cNvSpPr/>
            <p:nvPr/>
          </p:nvSpPr>
          <p:spPr>
            <a:xfrm>
              <a:off x="2272400" y="2544075"/>
              <a:ext cx="304600" cy="461700"/>
            </a:xfrm>
            <a:custGeom>
              <a:avLst/>
              <a:gdLst/>
              <a:ahLst/>
              <a:cxnLst/>
              <a:rect l="l" t="t" r="r" b="b"/>
              <a:pathLst>
                <a:path w="12184" h="18468" extrusionOk="0">
                  <a:moveTo>
                    <a:pt x="6348" y="2523"/>
                  </a:moveTo>
                  <a:cubicBezTo>
                    <a:pt x="8250" y="2523"/>
                    <a:pt x="9747" y="4147"/>
                    <a:pt x="9747" y="6413"/>
                  </a:cubicBezTo>
                  <a:cubicBezTo>
                    <a:pt x="9747" y="8614"/>
                    <a:pt x="8250" y="10239"/>
                    <a:pt x="6348" y="10239"/>
                  </a:cubicBezTo>
                  <a:cubicBezTo>
                    <a:pt x="4425" y="10239"/>
                    <a:pt x="2800" y="8614"/>
                    <a:pt x="2800" y="6413"/>
                  </a:cubicBezTo>
                  <a:cubicBezTo>
                    <a:pt x="2800" y="4169"/>
                    <a:pt x="4425" y="2523"/>
                    <a:pt x="6348" y="2523"/>
                  </a:cubicBezTo>
                  <a:close/>
                  <a:moveTo>
                    <a:pt x="6092" y="1"/>
                  </a:moveTo>
                  <a:cubicBezTo>
                    <a:pt x="2907" y="1"/>
                    <a:pt x="0" y="2801"/>
                    <a:pt x="0" y="6413"/>
                  </a:cubicBezTo>
                  <a:cubicBezTo>
                    <a:pt x="0" y="9982"/>
                    <a:pt x="2907" y="12740"/>
                    <a:pt x="6092" y="12740"/>
                  </a:cubicBezTo>
                  <a:cubicBezTo>
                    <a:pt x="7631" y="12740"/>
                    <a:pt x="8828" y="12077"/>
                    <a:pt x="9447" y="11307"/>
                  </a:cubicBezTo>
                  <a:lnTo>
                    <a:pt x="9554" y="11307"/>
                  </a:lnTo>
                  <a:lnTo>
                    <a:pt x="9554" y="12227"/>
                  </a:lnTo>
                  <a:cubicBezTo>
                    <a:pt x="9554" y="14663"/>
                    <a:pt x="8250" y="15967"/>
                    <a:pt x="6156" y="15967"/>
                  </a:cubicBezTo>
                  <a:cubicBezTo>
                    <a:pt x="4446" y="15967"/>
                    <a:pt x="3377" y="14727"/>
                    <a:pt x="2950" y="13680"/>
                  </a:cubicBezTo>
                  <a:lnTo>
                    <a:pt x="513" y="14706"/>
                  </a:lnTo>
                  <a:cubicBezTo>
                    <a:pt x="1197" y="16395"/>
                    <a:pt x="3057" y="18468"/>
                    <a:pt x="6156" y="18468"/>
                  </a:cubicBezTo>
                  <a:cubicBezTo>
                    <a:pt x="9426" y="18468"/>
                    <a:pt x="12183" y="16544"/>
                    <a:pt x="12183" y="11842"/>
                  </a:cubicBezTo>
                  <a:lnTo>
                    <a:pt x="12183" y="428"/>
                  </a:lnTo>
                  <a:lnTo>
                    <a:pt x="9554" y="428"/>
                  </a:lnTo>
                  <a:lnTo>
                    <a:pt x="9554" y="1433"/>
                  </a:lnTo>
                  <a:lnTo>
                    <a:pt x="9447" y="1433"/>
                  </a:lnTo>
                  <a:cubicBezTo>
                    <a:pt x="8828" y="685"/>
                    <a:pt x="7631" y="1"/>
                    <a:pt x="60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63"/>
            <p:cNvSpPr/>
            <p:nvPr/>
          </p:nvSpPr>
          <p:spPr>
            <a:xfrm>
              <a:off x="2621325" y="2384850"/>
              <a:ext cx="70025" cy="468100"/>
            </a:xfrm>
            <a:custGeom>
              <a:avLst/>
              <a:gdLst/>
              <a:ahLst/>
              <a:cxnLst/>
              <a:rect l="l" t="t" r="r" b="b"/>
              <a:pathLst>
                <a:path w="2801" h="18724" extrusionOk="0">
                  <a:moveTo>
                    <a:pt x="0" y="0"/>
                  </a:moveTo>
                  <a:lnTo>
                    <a:pt x="0" y="18724"/>
                  </a:lnTo>
                  <a:lnTo>
                    <a:pt x="2800" y="18724"/>
                  </a:lnTo>
                  <a:lnTo>
                    <a:pt x="280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63"/>
            <p:cNvSpPr/>
            <p:nvPr/>
          </p:nvSpPr>
          <p:spPr>
            <a:xfrm>
              <a:off x="2721775" y="2544075"/>
              <a:ext cx="293925" cy="318500"/>
            </a:xfrm>
            <a:custGeom>
              <a:avLst/>
              <a:gdLst/>
              <a:ahLst/>
              <a:cxnLst/>
              <a:rect l="l" t="t" r="r" b="b"/>
              <a:pathLst>
                <a:path w="11757" h="12740" extrusionOk="0">
                  <a:moveTo>
                    <a:pt x="6114" y="2459"/>
                  </a:moveTo>
                  <a:cubicBezTo>
                    <a:pt x="7225" y="2459"/>
                    <a:pt x="8166" y="3014"/>
                    <a:pt x="8465" y="3827"/>
                  </a:cubicBezTo>
                  <a:lnTo>
                    <a:pt x="2779" y="6178"/>
                  </a:lnTo>
                  <a:cubicBezTo>
                    <a:pt x="2715" y="3720"/>
                    <a:pt x="4682" y="2459"/>
                    <a:pt x="6114" y="2459"/>
                  </a:cubicBezTo>
                  <a:close/>
                  <a:moveTo>
                    <a:pt x="6007" y="1"/>
                  </a:moveTo>
                  <a:cubicBezTo>
                    <a:pt x="2737" y="1"/>
                    <a:pt x="1" y="2587"/>
                    <a:pt x="1" y="6370"/>
                  </a:cubicBezTo>
                  <a:cubicBezTo>
                    <a:pt x="1" y="9940"/>
                    <a:pt x="2715" y="12740"/>
                    <a:pt x="6327" y="12740"/>
                  </a:cubicBezTo>
                  <a:cubicBezTo>
                    <a:pt x="9256" y="12740"/>
                    <a:pt x="10944" y="10966"/>
                    <a:pt x="11628" y="9918"/>
                  </a:cubicBezTo>
                  <a:lnTo>
                    <a:pt x="9469" y="8486"/>
                  </a:lnTo>
                  <a:cubicBezTo>
                    <a:pt x="8743" y="9533"/>
                    <a:pt x="7759" y="10239"/>
                    <a:pt x="6327" y="10239"/>
                  </a:cubicBezTo>
                  <a:cubicBezTo>
                    <a:pt x="4895" y="10239"/>
                    <a:pt x="3891" y="9576"/>
                    <a:pt x="3228" y="8315"/>
                  </a:cubicBezTo>
                  <a:lnTo>
                    <a:pt x="11756" y="4788"/>
                  </a:lnTo>
                  <a:lnTo>
                    <a:pt x="11457" y="4062"/>
                  </a:lnTo>
                  <a:cubicBezTo>
                    <a:pt x="10944" y="2630"/>
                    <a:pt x="9320" y="1"/>
                    <a:pt x="6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63"/>
            <p:cNvSpPr/>
            <p:nvPr/>
          </p:nvSpPr>
          <p:spPr>
            <a:xfrm>
              <a:off x="3193625" y="2414225"/>
              <a:ext cx="206800" cy="438725"/>
            </a:xfrm>
            <a:custGeom>
              <a:avLst/>
              <a:gdLst/>
              <a:ahLst/>
              <a:cxnLst/>
              <a:rect l="l" t="t" r="r" b="b"/>
              <a:pathLst>
                <a:path w="8272" h="17549" extrusionOk="0">
                  <a:moveTo>
                    <a:pt x="6476" y="1"/>
                  </a:moveTo>
                  <a:cubicBezTo>
                    <a:pt x="5215" y="1"/>
                    <a:pt x="4189" y="386"/>
                    <a:pt x="3398" y="1112"/>
                  </a:cubicBezTo>
                  <a:cubicBezTo>
                    <a:pt x="2629" y="1839"/>
                    <a:pt x="2244" y="2822"/>
                    <a:pt x="2244" y="4040"/>
                  </a:cubicBezTo>
                  <a:lnTo>
                    <a:pt x="2244" y="5622"/>
                  </a:lnTo>
                  <a:lnTo>
                    <a:pt x="0" y="5622"/>
                  </a:lnTo>
                  <a:lnTo>
                    <a:pt x="0" y="7653"/>
                  </a:lnTo>
                  <a:lnTo>
                    <a:pt x="2244" y="7653"/>
                  </a:lnTo>
                  <a:lnTo>
                    <a:pt x="2244" y="17549"/>
                  </a:lnTo>
                  <a:lnTo>
                    <a:pt x="4467" y="17549"/>
                  </a:lnTo>
                  <a:lnTo>
                    <a:pt x="4467" y="7653"/>
                  </a:lnTo>
                  <a:lnTo>
                    <a:pt x="7588" y="7653"/>
                  </a:lnTo>
                  <a:lnTo>
                    <a:pt x="7588" y="5622"/>
                  </a:lnTo>
                  <a:lnTo>
                    <a:pt x="4467" y="5622"/>
                  </a:lnTo>
                  <a:lnTo>
                    <a:pt x="4467" y="4105"/>
                  </a:lnTo>
                  <a:cubicBezTo>
                    <a:pt x="4467" y="3442"/>
                    <a:pt x="4660" y="2929"/>
                    <a:pt x="5044" y="2587"/>
                  </a:cubicBezTo>
                  <a:cubicBezTo>
                    <a:pt x="5408" y="2224"/>
                    <a:pt x="5899" y="2053"/>
                    <a:pt x="6476" y="2053"/>
                  </a:cubicBezTo>
                  <a:cubicBezTo>
                    <a:pt x="6904" y="2053"/>
                    <a:pt x="7246" y="2117"/>
                    <a:pt x="7502" y="2245"/>
                  </a:cubicBezTo>
                  <a:lnTo>
                    <a:pt x="8272" y="321"/>
                  </a:lnTo>
                  <a:cubicBezTo>
                    <a:pt x="7780" y="108"/>
                    <a:pt x="7182" y="1"/>
                    <a:pt x="64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63"/>
            <p:cNvSpPr/>
            <p:nvPr/>
          </p:nvSpPr>
          <p:spPr>
            <a:xfrm>
              <a:off x="3397200" y="2544625"/>
              <a:ext cx="307275" cy="318475"/>
            </a:xfrm>
            <a:custGeom>
              <a:avLst/>
              <a:gdLst/>
              <a:ahLst/>
              <a:cxnLst/>
              <a:rect l="l" t="t" r="r" b="b"/>
              <a:pathLst>
                <a:path w="12291" h="12739" extrusionOk="0">
                  <a:moveTo>
                    <a:pt x="6156" y="2052"/>
                  </a:moveTo>
                  <a:cubicBezTo>
                    <a:pt x="7204" y="2052"/>
                    <a:pt x="8123" y="2458"/>
                    <a:pt x="8892" y="3227"/>
                  </a:cubicBezTo>
                  <a:cubicBezTo>
                    <a:pt x="9662" y="4018"/>
                    <a:pt x="10046" y="5066"/>
                    <a:pt x="10046" y="6369"/>
                  </a:cubicBezTo>
                  <a:cubicBezTo>
                    <a:pt x="10046" y="7673"/>
                    <a:pt x="9662" y="8721"/>
                    <a:pt x="8892" y="9511"/>
                  </a:cubicBezTo>
                  <a:cubicBezTo>
                    <a:pt x="8123" y="10281"/>
                    <a:pt x="7204" y="10687"/>
                    <a:pt x="6156" y="10687"/>
                  </a:cubicBezTo>
                  <a:cubicBezTo>
                    <a:pt x="5088" y="10687"/>
                    <a:pt x="4168" y="10281"/>
                    <a:pt x="3399" y="9511"/>
                  </a:cubicBezTo>
                  <a:cubicBezTo>
                    <a:pt x="2630" y="8721"/>
                    <a:pt x="2245" y="7673"/>
                    <a:pt x="2245" y="6369"/>
                  </a:cubicBezTo>
                  <a:cubicBezTo>
                    <a:pt x="2245" y="5066"/>
                    <a:pt x="2630" y="4018"/>
                    <a:pt x="3399" y="3227"/>
                  </a:cubicBezTo>
                  <a:cubicBezTo>
                    <a:pt x="4168" y="2458"/>
                    <a:pt x="5088" y="2052"/>
                    <a:pt x="6156" y="2052"/>
                  </a:cubicBezTo>
                  <a:close/>
                  <a:moveTo>
                    <a:pt x="6156" y="0"/>
                  </a:moveTo>
                  <a:cubicBezTo>
                    <a:pt x="4361" y="0"/>
                    <a:pt x="2886" y="620"/>
                    <a:pt x="1732" y="1817"/>
                  </a:cubicBezTo>
                  <a:cubicBezTo>
                    <a:pt x="578" y="3035"/>
                    <a:pt x="1" y="4553"/>
                    <a:pt x="1" y="6369"/>
                  </a:cubicBezTo>
                  <a:cubicBezTo>
                    <a:pt x="1" y="8186"/>
                    <a:pt x="578" y="9704"/>
                    <a:pt x="1732" y="10922"/>
                  </a:cubicBezTo>
                  <a:cubicBezTo>
                    <a:pt x="2886" y="12119"/>
                    <a:pt x="4361" y="12739"/>
                    <a:pt x="6156" y="12739"/>
                  </a:cubicBezTo>
                  <a:cubicBezTo>
                    <a:pt x="7930" y="12739"/>
                    <a:pt x="9405" y="12119"/>
                    <a:pt x="10559" y="10922"/>
                  </a:cubicBezTo>
                  <a:cubicBezTo>
                    <a:pt x="11714" y="9704"/>
                    <a:pt x="12291" y="8186"/>
                    <a:pt x="12291" y="6369"/>
                  </a:cubicBezTo>
                  <a:cubicBezTo>
                    <a:pt x="12291" y="4553"/>
                    <a:pt x="11714" y="3035"/>
                    <a:pt x="10559" y="1817"/>
                  </a:cubicBezTo>
                  <a:cubicBezTo>
                    <a:pt x="9405" y="620"/>
                    <a:pt x="7930" y="0"/>
                    <a:pt x="61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63"/>
            <p:cNvSpPr/>
            <p:nvPr/>
          </p:nvSpPr>
          <p:spPr>
            <a:xfrm>
              <a:off x="3745075" y="2547275"/>
              <a:ext cx="184375" cy="305675"/>
            </a:xfrm>
            <a:custGeom>
              <a:avLst/>
              <a:gdLst/>
              <a:ahLst/>
              <a:cxnLst/>
              <a:rect l="l" t="t" r="r" b="b"/>
              <a:pathLst>
                <a:path w="7375" h="12227" extrusionOk="0">
                  <a:moveTo>
                    <a:pt x="5686" y="1"/>
                  </a:moveTo>
                  <a:cubicBezTo>
                    <a:pt x="5023" y="1"/>
                    <a:pt x="4339" y="215"/>
                    <a:pt x="3634" y="642"/>
                  </a:cubicBezTo>
                  <a:cubicBezTo>
                    <a:pt x="2928" y="1048"/>
                    <a:pt x="2458" y="1604"/>
                    <a:pt x="2223" y="2245"/>
                  </a:cubicBezTo>
                  <a:lnTo>
                    <a:pt x="2137" y="2245"/>
                  </a:lnTo>
                  <a:lnTo>
                    <a:pt x="2137" y="300"/>
                  </a:lnTo>
                  <a:lnTo>
                    <a:pt x="0" y="300"/>
                  </a:lnTo>
                  <a:lnTo>
                    <a:pt x="0" y="12227"/>
                  </a:lnTo>
                  <a:lnTo>
                    <a:pt x="2223" y="12227"/>
                  </a:lnTo>
                  <a:lnTo>
                    <a:pt x="2223" y="5708"/>
                  </a:lnTo>
                  <a:cubicBezTo>
                    <a:pt x="2223" y="4660"/>
                    <a:pt x="2544" y="3827"/>
                    <a:pt x="3163" y="3186"/>
                  </a:cubicBezTo>
                  <a:cubicBezTo>
                    <a:pt x="3805" y="2544"/>
                    <a:pt x="4510" y="2224"/>
                    <a:pt x="5322" y="2224"/>
                  </a:cubicBezTo>
                  <a:cubicBezTo>
                    <a:pt x="5835" y="2224"/>
                    <a:pt x="6220" y="2267"/>
                    <a:pt x="6519" y="2395"/>
                  </a:cubicBezTo>
                  <a:lnTo>
                    <a:pt x="7374" y="300"/>
                  </a:lnTo>
                  <a:cubicBezTo>
                    <a:pt x="6925" y="108"/>
                    <a:pt x="6348" y="1"/>
                    <a:pt x="56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63"/>
            <p:cNvSpPr/>
            <p:nvPr/>
          </p:nvSpPr>
          <p:spPr>
            <a:xfrm>
              <a:off x="4109500" y="2416900"/>
              <a:ext cx="254900" cy="436050"/>
            </a:xfrm>
            <a:custGeom>
              <a:avLst/>
              <a:gdLst/>
              <a:ahLst/>
              <a:cxnLst/>
              <a:rect l="l" t="t" r="r" b="b"/>
              <a:pathLst>
                <a:path w="10196" h="17442" extrusionOk="0">
                  <a:moveTo>
                    <a:pt x="0" y="1"/>
                  </a:moveTo>
                  <a:lnTo>
                    <a:pt x="0" y="17442"/>
                  </a:lnTo>
                  <a:lnTo>
                    <a:pt x="10196" y="17442"/>
                  </a:lnTo>
                  <a:lnTo>
                    <a:pt x="10196" y="15304"/>
                  </a:lnTo>
                  <a:lnTo>
                    <a:pt x="2244" y="15304"/>
                  </a:lnTo>
                  <a:lnTo>
                    <a:pt x="2244" y="9769"/>
                  </a:lnTo>
                  <a:lnTo>
                    <a:pt x="9426" y="9769"/>
                  </a:lnTo>
                  <a:lnTo>
                    <a:pt x="9426" y="7674"/>
                  </a:lnTo>
                  <a:lnTo>
                    <a:pt x="2244" y="7674"/>
                  </a:lnTo>
                  <a:lnTo>
                    <a:pt x="2244" y="2138"/>
                  </a:lnTo>
                  <a:lnTo>
                    <a:pt x="10196" y="2138"/>
                  </a:lnTo>
                  <a:lnTo>
                    <a:pt x="10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63"/>
            <p:cNvSpPr/>
            <p:nvPr/>
          </p:nvSpPr>
          <p:spPr>
            <a:xfrm>
              <a:off x="4388425" y="2416900"/>
              <a:ext cx="299800" cy="446200"/>
            </a:xfrm>
            <a:custGeom>
              <a:avLst/>
              <a:gdLst/>
              <a:ahLst/>
              <a:cxnLst/>
              <a:rect l="l" t="t" r="r" b="b"/>
              <a:pathLst>
                <a:path w="11992" h="17848" extrusionOk="0">
                  <a:moveTo>
                    <a:pt x="6049" y="7161"/>
                  </a:moveTo>
                  <a:cubicBezTo>
                    <a:pt x="7097" y="7161"/>
                    <a:pt x="7994" y="7546"/>
                    <a:pt x="8742" y="8336"/>
                  </a:cubicBezTo>
                  <a:cubicBezTo>
                    <a:pt x="9469" y="9106"/>
                    <a:pt x="9854" y="10153"/>
                    <a:pt x="9854" y="11478"/>
                  </a:cubicBezTo>
                  <a:cubicBezTo>
                    <a:pt x="9854" y="12804"/>
                    <a:pt x="9469" y="13851"/>
                    <a:pt x="8742" y="14620"/>
                  </a:cubicBezTo>
                  <a:cubicBezTo>
                    <a:pt x="7994" y="15411"/>
                    <a:pt x="7097" y="15796"/>
                    <a:pt x="6049" y="15796"/>
                  </a:cubicBezTo>
                  <a:cubicBezTo>
                    <a:pt x="5002" y="15796"/>
                    <a:pt x="4104" y="15390"/>
                    <a:pt x="3356" y="14620"/>
                  </a:cubicBezTo>
                  <a:cubicBezTo>
                    <a:pt x="2608" y="13830"/>
                    <a:pt x="2245" y="12782"/>
                    <a:pt x="2245" y="11478"/>
                  </a:cubicBezTo>
                  <a:cubicBezTo>
                    <a:pt x="2245" y="10175"/>
                    <a:pt x="2608" y="9127"/>
                    <a:pt x="3356" y="8358"/>
                  </a:cubicBezTo>
                  <a:cubicBezTo>
                    <a:pt x="4104" y="7567"/>
                    <a:pt x="5002" y="7161"/>
                    <a:pt x="6049" y="7161"/>
                  </a:cubicBezTo>
                  <a:close/>
                  <a:moveTo>
                    <a:pt x="9747" y="1"/>
                  </a:moveTo>
                  <a:lnTo>
                    <a:pt x="9747" y="5515"/>
                  </a:lnTo>
                  <a:lnTo>
                    <a:pt x="9854" y="7161"/>
                  </a:lnTo>
                  <a:lnTo>
                    <a:pt x="9747" y="7161"/>
                  </a:lnTo>
                  <a:cubicBezTo>
                    <a:pt x="9384" y="6584"/>
                    <a:pt x="8849" y="6092"/>
                    <a:pt x="8123" y="5707"/>
                  </a:cubicBezTo>
                  <a:cubicBezTo>
                    <a:pt x="7396" y="5323"/>
                    <a:pt x="6584" y="5109"/>
                    <a:pt x="5686" y="5109"/>
                  </a:cubicBezTo>
                  <a:cubicBezTo>
                    <a:pt x="4126" y="5109"/>
                    <a:pt x="2800" y="5729"/>
                    <a:pt x="1689" y="6947"/>
                  </a:cubicBezTo>
                  <a:cubicBezTo>
                    <a:pt x="556" y="8166"/>
                    <a:pt x="0" y="9683"/>
                    <a:pt x="0" y="11478"/>
                  </a:cubicBezTo>
                  <a:cubicBezTo>
                    <a:pt x="0" y="13274"/>
                    <a:pt x="556" y="14791"/>
                    <a:pt x="1689" y="16010"/>
                  </a:cubicBezTo>
                  <a:cubicBezTo>
                    <a:pt x="2800" y="17228"/>
                    <a:pt x="4126" y="17848"/>
                    <a:pt x="5686" y="17848"/>
                  </a:cubicBezTo>
                  <a:cubicBezTo>
                    <a:pt x="6584" y="17848"/>
                    <a:pt x="7396" y="17634"/>
                    <a:pt x="8123" y="17249"/>
                  </a:cubicBezTo>
                  <a:cubicBezTo>
                    <a:pt x="8849" y="16865"/>
                    <a:pt x="9384" y="16373"/>
                    <a:pt x="9747" y="15796"/>
                  </a:cubicBezTo>
                  <a:lnTo>
                    <a:pt x="9854" y="15796"/>
                  </a:lnTo>
                  <a:lnTo>
                    <a:pt x="9854" y="17442"/>
                  </a:lnTo>
                  <a:lnTo>
                    <a:pt x="11991" y="17442"/>
                  </a:lnTo>
                  <a:lnTo>
                    <a:pt x="119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63"/>
            <p:cNvSpPr/>
            <p:nvPr/>
          </p:nvSpPr>
          <p:spPr>
            <a:xfrm>
              <a:off x="4743225" y="2554775"/>
              <a:ext cx="264525" cy="308325"/>
            </a:xfrm>
            <a:custGeom>
              <a:avLst/>
              <a:gdLst/>
              <a:ahLst/>
              <a:cxnLst/>
              <a:rect l="l" t="t" r="r" b="b"/>
              <a:pathLst>
                <a:path w="10581" h="12333" extrusionOk="0">
                  <a:moveTo>
                    <a:pt x="1" y="0"/>
                  </a:moveTo>
                  <a:lnTo>
                    <a:pt x="1" y="7310"/>
                  </a:lnTo>
                  <a:cubicBezTo>
                    <a:pt x="1" y="8828"/>
                    <a:pt x="386" y="10046"/>
                    <a:pt x="1155" y="10965"/>
                  </a:cubicBezTo>
                  <a:cubicBezTo>
                    <a:pt x="1924" y="11863"/>
                    <a:pt x="3057" y="12333"/>
                    <a:pt x="4554" y="12333"/>
                  </a:cubicBezTo>
                  <a:cubicBezTo>
                    <a:pt x="5344" y="12333"/>
                    <a:pt x="6071" y="12119"/>
                    <a:pt x="6776" y="11734"/>
                  </a:cubicBezTo>
                  <a:cubicBezTo>
                    <a:pt x="7482" y="11328"/>
                    <a:pt x="7995" y="10837"/>
                    <a:pt x="8337" y="10281"/>
                  </a:cubicBezTo>
                  <a:lnTo>
                    <a:pt x="8422" y="10281"/>
                  </a:lnTo>
                  <a:lnTo>
                    <a:pt x="8422" y="11927"/>
                  </a:lnTo>
                  <a:lnTo>
                    <a:pt x="10581" y="11927"/>
                  </a:lnTo>
                  <a:lnTo>
                    <a:pt x="10581" y="0"/>
                  </a:lnTo>
                  <a:lnTo>
                    <a:pt x="8337" y="0"/>
                  </a:lnTo>
                  <a:lnTo>
                    <a:pt x="8337" y="6583"/>
                  </a:lnTo>
                  <a:cubicBezTo>
                    <a:pt x="8337" y="7545"/>
                    <a:pt x="8037" y="8400"/>
                    <a:pt x="7460" y="9148"/>
                  </a:cubicBezTo>
                  <a:cubicBezTo>
                    <a:pt x="6862" y="9896"/>
                    <a:pt x="6114" y="10281"/>
                    <a:pt x="5195" y="10281"/>
                  </a:cubicBezTo>
                  <a:cubicBezTo>
                    <a:pt x="3228" y="10281"/>
                    <a:pt x="2245" y="9170"/>
                    <a:pt x="2245" y="6947"/>
                  </a:cubicBezTo>
                  <a:lnTo>
                    <a:pt x="22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63"/>
            <p:cNvSpPr/>
            <p:nvPr/>
          </p:nvSpPr>
          <p:spPr>
            <a:xfrm>
              <a:off x="5048350" y="2544625"/>
              <a:ext cx="286425" cy="318475"/>
            </a:xfrm>
            <a:custGeom>
              <a:avLst/>
              <a:gdLst/>
              <a:ahLst/>
              <a:cxnLst/>
              <a:rect l="l" t="t" r="r" b="b"/>
              <a:pathLst>
                <a:path w="11457" h="12739" extrusionOk="0">
                  <a:moveTo>
                    <a:pt x="6135" y="0"/>
                  </a:moveTo>
                  <a:cubicBezTo>
                    <a:pt x="4361" y="0"/>
                    <a:pt x="2886" y="620"/>
                    <a:pt x="1732" y="1817"/>
                  </a:cubicBezTo>
                  <a:cubicBezTo>
                    <a:pt x="578" y="3035"/>
                    <a:pt x="0" y="4553"/>
                    <a:pt x="0" y="6369"/>
                  </a:cubicBezTo>
                  <a:cubicBezTo>
                    <a:pt x="0" y="8186"/>
                    <a:pt x="578" y="9704"/>
                    <a:pt x="1732" y="10922"/>
                  </a:cubicBezTo>
                  <a:cubicBezTo>
                    <a:pt x="2886" y="12119"/>
                    <a:pt x="4361" y="12739"/>
                    <a:pt x="6135" y="12739"/>
                  </a:cubicBezTo>
                  <a:cubicBezTo>
                    <a:pt x="7481" y="12739"/>
                    <a:pt x="8593" y="12397"/>
                    <a:pt x="9491" y="11734"/>
                  </a:cubicBezTo>
                  <a:cubicBezTo>
                    <a:pt x="10388" y="11093"/>
                    <a:pt x="11051" y="10260"/>
                    <a:pt x="11457" y="9298"/>
                  </a:cubicBezTo>
                  <a:lnTo>
                    <a:pt x="9448" y="8443"/>
                  </a:lnTo>
                  <a:cubicBezTo>
                    <a:pt x="8828" y="9939"/>
                    <a:pt x="7674" y="10687"/>
                    <a:pt x="5985" y="10687"/>
                  </a:cubicBezTo>
                  <a:cubicBezTo>
                    <a:pt x="5002" y="10687"/>
                    <a:pt x="4126" y="10281"/>
                    <a:pt x="3378" y="9469"/>
                  </a:cubicBezTo>
                  <a:cubicBezTo>
                    <a:pt x="2629" y="8656"/>
                    <a:pt x="2245" y="7631"/>
                    <a:pt x="2245" y="6369"/>
                  </a:cubicBezTo>
                  <a:cubicBezTo>
                    <a:pt x="2245" y="5108"/>
                    <a:pt x="2629" y="4082"/>
                    <a:pt x="3378" y="3270"/>
                  </a:cubicBezTo>
                  <a:cubicBezTo>
                    <a:pt x="4126" y="2458"/>
                    <a:pt x="5002" y="2052"/>
                    <a:pt x="5985" y="2052"/>
                  </a:cubicBezTo>
                  <a:cubicBezTo>
                    <a:pt x="7610" y="2052"/>
                    <a:pt x="8721" y="2800"/>
                    <a:pt x="9341" y="4296"/>
                  </a:cubicBezTo>
                  <a:lnTo>
                    <a:pt x="11371" y="3441"/>
                  </a:lnTo>
                  <a:cubicBezTo>
                    <a:pt x="10965" y="2458"/>
                    <a:pt x="10324" y="1624"/>
                    <a:pt x="9448" y="983"/>
                  </a:cubicBezTo>
                  <a:cubicBezTo>
                    <a:pt x="8571" y="342"/>
                    <a:pt x="7481" y="0"/>
                    <a:pt x="61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63"/>
            <p:cNvSpPr/>
            <p:nvPr/>
          </p:nvSpPr>
          <p:spPr>
            <a:xfrm>
              <a:off x="5358800" y="2544625"/>
              <a:ext cx="265600" cy="318475"/>
            </a:xfrm>
            <a:custGeom>
              <a:avLst/>
              <a:gdLst/>
              <a:ahLst/>
              <a:cxnLst/>
              <a:rect l="l" t="t" r="r" b="b"/>
              <a:pathLst>
                <a:path w="10624" h="12739" extrusionOk="0">
                  <a:moveTo>
                    <a:pt x="5644" y="6412"/>
                  </a:moveTo>
                  <a:cubicBezTo>
                    <a:pt x="6905" y="6412"/>
                    <a:pt x="7845" y="6669"/>
                    <a:pt x="8486" y="7203"/>
                  </a:cubicBezTo>
                  <a:cubicBezTo>
                    <a:pt x="8486" y="8144"/>
                    <a:pt x="8102" y="8956"/>
                    <a:pt x="7353" y="9640"/>
                  </a:cubicBezTo>
                  <a:cubicBezTo>
                    <a:pt x="6605" y="10345"/>
                    <a:pt x="5750" y="10687"/>
                    <a:pt x="4831" y="10687"/>
                  </a:cubicBezTo>
                  <a:cubicBezTo>
                    <a:pt x="4190" y="10687"/>
                    <a:pt x="3613" y="10516"/>
                    <a:pt x="3100" y="10174"/>
                  </a:cubicBezTo>
                  <a:cubicBezTo>
                    <a:pt x="2608" y="9832"/>
                    <a:pt x="2352" y="9362"/>
                    <a:pt x="2352" y="8785"/>
                  </a:cubicBezTo>
                  <a:cubicBezTo>
                    <a:pt x="2352" y="8144"/>
                    <a:pt x="2630" y="7588"/>
                    <a:pt x="3185" y="7118"/>
                  </a:cubicBezTo>
                  <a:cubicBezTo>
                    <a:pt x="3720" y="6647"/>
                    <a:pt x="4553" y="6412"/>
                    <a:pt x="5644" y="6412"/>
                  </a:cubicBezTo>
                  <a:close/>
                  <a:moveTo>
                    <a:pt x="5323" y="0"/>
                  </a:moveTo>
                  <a:cubicBezTo>
                    <a:pt x="3998" y="0"/>
                    <a:pt x="2908" y="321"/>
                    <a:pt x="2095" y="919"/>
                  </a:cubicBezTo>
                  <a:cubicBezTo>
                    <a:pt x="1283" y="1539"/>
                    <a:pt x="749" y="2202"/>
                    <a:pt x="471" y="2907"/>
                  </a:cubicBezTo>
                  <a:lnTo>
                    <a:pt x="2523" y="3783"/>
                  </a:lnTo>
                  <a:cubicBezTo>
                    <a:pt x="2715" y="3249"/>
                    <a:pt x="3079" y="2821"/>
                    <a:pt x="3592" y="2522"/>
                  </a:cubicBezTo>
                  <a:cubicBezTo>
                    <a:pt x="4126" y="2202"/>
                    <a:pt x="4724" y="2052"/>
                    <a:pt x="5366" y="2052"/>
                  </a:cubicBezTo>
                  <a:cubicBezTo>
                    <a:pt x="6242" y="2052"/>
                    <a:pt x="6990" y="2330"/>
                    <a:pt x="7589" y="2843"/>
                  </a:cubicBezTo>
                  <a:cubicBezTo>
                    <a:pt x="8187" y="3377"/>
                    <a:pt x="8486" y="4082"/>
                    <a:pt x="8486" y="4959"/>
                  </a:cubicBezTo>
                  <a:lnTo>
                    <a:pt x="8486" y="5301"/>
                  </a:lnTo>
                  <a:cubicBezTo>
                    <a:pt x="7653" y="4809"/>
                    <a:pt x="6563" y="4574"/>
                    <a:pt x="5237" y="4574"/>
                  </a:cubicBezTo>
                  <a:cubicBezTo>
                    <a:pt x="3763" y="4574"/>
                    <a:pt x="2523" y="4937"/>
                    <a:pt x="1518" y="5686"/>
                  </a:cubicBezTo>
                  <a:cubicBezTo>
                    <a:pt x="514" y="6412"/>
                    <a:pt x="1" y="7438"/>
                    <a:pt x="1" y="8742"/>
                  </a:cubicBezTo>
                  <a:cubicBezTo>
                    <a:pt x="1" y="9939"/>
                    <a:pt x="428" y="10901"/>
                    <a:pt x="1283" y="11627"/>
                  </a:cubicBezTo>
                  <a:cubicBezTo>
                    <a:pt x="2138" y="12354"/>
                    <a:pt x="3207" y="12739"/>
                    <a:pt x="4468" y="12739"/>
                  </a:cubicBezTo>
                  <a:cubicBezTo>
                    <a:pt x="6199" y="12739"/>
                    <a:pt x="7503" y="12055"/>
                    <a:pt x="8401" y="10687"/>
                  </a:cubicBezTo>
                  <a:lnTo>
                    <a:pt x="8486" y="10687"/>
                  </a:lnTo>
                  <a:lnTo>
                    <a:pt x="8486" y="12333"/>
                  </a:lnTo>
                  <a:lnTo>
                    <a:pt x="10624" y="12333"/>
                  </a:lnTo>
                  <a:lnTo>
                    <a:pt x="10624" y="5130"/>
                  </a:lnTo>
                  <a:cubicBezTo>
                    <a:pt x="10624" y="3505"/>
                    <a:pt x="10132" y="2244"/>
                    <a:pt x="9127" y="1347"/>
                  </a:cubicBezTo>
                  <a:cubicBezTo>
                    <a:pt x="8123" y="449"/>
                    <a:pt x="6840" y="0"/>
                    <a:pt x="5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63"/>
            <p:cNvSpPr/>
            <p:nvPr/>
          </p:nvSpPr>
          <p:spPr>
            <a:xfrm>
              <a:off x="5648425" y="2463400"/>
              <a:ext cx="194000" cy="394375"/>
            </a:xfrm>
            <a:custGeom>
              <a:avLst/>
              <a:gdLst/>
              <a:ahLst/>
              <a:cxnLst/>
              <a:rect l="l" t="t" r="r" b="b"/>
              <a:pathLst>
                <a:path w="7760" h="15775" extrusionOk="0">
                  <a:moveTo>
                    <a:pt x="2095" y="0"/>
                  </a:moveTo>
                  <a:lnTo>
                    <a:pt x="2095" y="3655"/>
                  </a:lnTo>
                  <a:lnTo>
                    <a:pt x="1" y="3655"/>
                  </a:lnTo>
                  <a:lnTo>
                    <a:pt x="1" y="5686"/>
                  </a:lnTo>
                  <a:lnTo>
                    <a:pt x="2095" y="5686"/>
                  </a:lnTo>
                  <a:lnTo>
                    <a:pt x="2095" y="11948"/>
                  </a:lnTo>
                  <a:cubicBezTo>
                    <a:pt x="2095" y="13167"/>
                    <a:pt x="2437" y="14128"/>
                    <a:pt x="3078" y="14791"/>
                  </a:cubicBezTo>
                  <a:cubicBezTo>
                    <a:pt x="3741" y="15454"/>
                    <a:pt x="4703" y="15774"/>
                    <a:pt x="5943" y="15774"/>
                  </a:cubicBezTo>
                  <a:cubicBezTo>
                    <a:pt x="6669" y="15774"/>
                    <a:pt x="7268" y="15667"/>
                    <a:pt x="7759" y="15475"/>
                  </a:cubicBezTo>
                  <a:lnTo>
                    <a:pt x="6968" y="13551"/>
                  </a:lnTo>
                  <a:cubicBezTo>
                    <a:pt x="6691" y="13680"/>
                    <a:pt x="6349" y="13744"/>
                    <a:pt x="5943" y="13744"/>
                  </a:cubicBezTo>
                  <a:cubicBezTo>
                    <a:pt x="4874" y="13744"/>
                    <a:pt x="4339" y="13081"/>
                    <a:pt x="4339" y="11777"/>
                  </a:cubicBezTo>
                  <a:lnTo>
                    <a:pt x="4339" y="5686"/>
                  </a:lnTo>
                  <a:lnTo>
                    <a:pt x="7268" y="5686"/>
                  </a:lnTo>
                  <a:lnTo>
                    <a:pt x="7268" y="3655"/>
                  </a:lnTo>
                  <a:lnTo>
                    <a:pt x="4339" y="3655"/>
                  </a:lnTo>
                  <a:lnTo>
                    <a:pt x="43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63"/>
            <p:cNvSpPr/>
            <p:nvPr/>
          </p:nvSpPr>
          <p:spPr>
            <a:xfrm>
              <a:off x="5861100" y="2412100"/>
              <a:ext cx="79100" cy="440850"/>
            </a:xfrm>
            <a:custGeom>
              <a:avLst/>
              <a:gdLst/>
              <a:ahLst/>
              <a:cxnLst/>
              <a:rect l="l" t="t" r="r" b="b"/>
              <a:pathLst>
                <a:path w="3164" h="17634" extrusionOk="0">
                  <a:moveTo>
                    <a:pt x="1582" y="0"/>
                  </a:moveTo>
                  <a:cubicBezTo>
                    <a:pt x="1155" y="0"/>
                    <a:pt x="770" y="150"/>
                    <a:pt x="471" y="471"/>
                  </a:cubicBezTo>
                  <a:cubicBezTo>
                    <a:pt x="150" y="770"/>
                    <a:pt x="0" y="1133"/>
                    <a:pt x="0" y="1582"/>
                  </a:cubicBezTo>
                  <a:cubicBezTo>
                    <a:pt x="0" y="2031"/>
                    <a:pt x="150" y="2394"/>
                    <a:pt x="471" y="2693"/>
                  </a:cubicBezTo>
                  <a:cubicBezTo>
                    <a:pt x="770" y="3014"/>
                    <a:pt x="1155" y="3164"/>
                    <a:pt x="1582" y="3164"/>
                  </a:cubicBezTo>
                  <a:cubicBezTo>
                    <a:pt x="2031" y="3164"/>
                    <a:pt x="2394" y="3014"/>
                    <a:pt x="2715" y="2693"/>
                  </a:cubicBezTo>
                  <a:cubicBezTo>
                    <a:pt x="3014" y="2394"/>
                    <a:pt x="3164" y="2031"/>
                    <a:pt x="3164" y="1582"/>
                  </a:cubicBezTo>
                  <a:cubicBezTo>
                    <a:pt x="3164" y="1133"/>
                    <a:pt x="3014" y="770"/>
                    <a:pt x="2715" y="471"/>
                  </a:cubicBezTo>
                  <a:cubicBezTo>
                    <a:pt x="2394" y="150"/>
                    <a:pt x="2031" y="0"/>
                    <a:pt x="1582" y="0"/>
                  </a:cubicBezTo>
                  <a:close/>
                  <a:moveTo>
                    <a:pt x="471" y="5707"/>
                  </a:moveTo>
                  <a:lnTo>
                    <a:pt x="471" y="17634"/>
                  </a:lnTo>
                  <a:lnTo>
                    <a:pt x="2715" y="17634"/>
                  </a:lnTo>
                  <a:lnTo>
                    <a:pt x="2715" y="57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63"/>
            <p:cNvSpPr/>
            <p:nvPr/>
          </p:nvSpPr>
          <p:spPr>
            <a:xfrm>
              <a:off x="5970650" y="2544625"/>
              <a:ext cx="306725" cy="318475"/>
            </a:xfrm>
            <a:custGeom>
              <a:avLst/>
              <a:gdLst/>
              <a:ahLst/>
              <a:cxnLst/>
              <a:rect l="l" t="t" r="r" b="b"/>
              <a:pathLst>
                <a:path w="12269" h="12739" extrusionOk="0">
                  <a:moveTo>
                    <a:pt x="6134" y="2052"/>
                  </a:moveTo>
                  <a:cubicBezTo>
                    <a:pt x="7182" y="2052"/>
                    <a:pt x="8101" y="2458"/>
                    <a:pt x="8870" y="3227"/>
                  </a:cubicBezTo>
                  <a:cubicBezTo>
                    <a:pt x="9640" y="4018"/>
                    <a:pt x="10025" y="5066"/>
                    <a:pt x="10025" y="6369"/>
                  </a:cubicBezTo>
                  <a:cubicBezTo>
                    <a:pt x="10025" y="7673"/>
                    <a:pt x="9640" y="8721"/>
                    <a:pt x="8870" y="9511"/>
                  </a:cubicBezTo>
                  <a:cubicBezTo>
                    <a:pt x="8101" y="10281"/>
                    <a:pt x="7182" y="10687"/>
                    <a:pt x="6134" y="10687"/>
                  </a:cubicBezTo>
                  <a:cubicBezTo>
                    <a:pt x="5087" y="10687"/>
                    <a:pt x="4168" y="10281"/>
                    <a:pt x="3399" y="9511"/>
                  </a:cubicBezTo>
                  <a:cubicBezTo>
                    <a:pt x="2629" y="8721"/>
                    <a:pt x="2244" y="7673"/>
                    <a:pt x="2244" y="6369"/>
                  </a:cubicBezTo>
                  <a:cubicBezTo>
                    <a:pt x="2244" y="5066"/>
                    <a:pt x="2629" y="4018"/>
                    <a:pt x="3399" y="3227"/>
                  </a:cubicBezTo>
                  <a:cubicBezTo>
                    <a:pt x="4168" y="2458"/>
                    <a:pt x="5087" y="2052"/>
                    <a:pt x="6134" y="2052"/>
                  </a:cubicBezTo>
                  <a:close/>
                  <a:moveTo>
                    <a:pt x="6134" y="0"/>
                  </a:moveTo>
                  <a:cubicBezTo>
                    <a:pt x="4339" y="0"/>
                    <a:pt x="2886" y="620"/>
                    <a:pt x="1731" y="1817"/>
                  </a:cubicBezTo>
                  <a:cubicBezTo>
                    <a:pt x="577" y="3035"/>
                    <a:pt x="0" y="4553"/>
                    <a:pt x="0" y="6369"/>
                  </a:cubicBezTo>
                  <a:cubicBezTo>
                    <a:pt x="0" y="8186"/>
                    <a:pt x="577" y="9704"/>
                    <a:pt x="1731" y="10922"/>
                  </a:cubicBezTo>
                  <a:cubicBezTo>
                    <a:pt x="2886" y="12119"/>
                    <a:pt x="4339" y="12739"/>
                    <a:pt x="6134" y="12739"/>
                  </a:cubicBezTo>
                  <a:cubicBezTo>
                    <a:pt x="7930" y="12739"/>
                    <a:pt x="9383" y="12119"/>
                    <a:pt x="10537" y="10922"/>
                  </a:cubicBezTo>
                  <a:cubicBezTo>
                    <a:pt x="11692" y="9704"/>
                    <a:pt x="12269" y="8186"/>
                    <a:pt x="12269" y="6369"/>
                  </a:cubicBezTo>
                  <a:cubicBezTo>
                    <a:pt x="12269" y="4553"/>
                    <a:pt x="11692" y="3035"/>
                    <a:pt x="10537" y="1817"/>
                  </a:cubicBezTo>
                  <a:cubicBezTo>
                    <a:pt x="9383" y="620"/>
                    <a:pt x="7930" y="0"/>
                    <a:pt x="6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63"/>
            <p:cNvSpPr/>
            <p:nvPr/>
          </p:nvSpPr>
          <p:spPr>
            <a:xfrm>
              <a:off x="6317975" y="2544625"/>
              <a:ext cx="264525" cy="308325"/>
            </a:xfrm>
            <a:custGeom>
              <a:avLst/>
              <a:gdLst/>
              <a:ahLst/>
              <a:cxnLst/>
              <a:rect l="l" t="t" r="r" b="b"/>
              <a:pathLst>
                <a:path w="10581" h="12333" extrusionOk="0">
                  <a:moveTo>
                    <a:pt x="6028" y="0"/>
                  </a:moveTo>
                  <a:cubicBezTo>
                    <a:pt x="5215" y="0"/>
                    <a:pt x="4467" y="214"/>
                    <a:pt x="3783" y="598"/>
                  </a:cubicBezTo>
                  <a:cubicBezTo>
                    <a:pt x="3078" y="1005"/>
                    <a:pt x="2565" y="1496"/>
                    <a:pt x="2245" y="2052"/>
                  </a:cubicBezTo>
                  <a:lnTo>
                    <a:pt x="2138" y="2052"/>
                  </a:lnTo>
                  <a:lnTo>
                    <a:pt x="2138" y="406"/>
                  </a:lnTo>
                  <a:lnTo>
                    <a:pt x="0" y="406"/>
                  </a:lnTo>
                  <a:lnTo>
                    <a:pt x="0" y="12333"/>
                  </a:lnTo>
                  <a:lnTo>
                    <a:pt x="2245" y="12333"/>
                  </a:lnTo>
                  <a:lnTo>
                    <a:pt x="2245" y="5728"/>
                  </a:lnTo>
                  <a:cubicBezTo>
                    <a:pt x="2245" y="4766"/>
                    <a:pt x="2544" y="3911"/>
                    <a:pt x="3121" y="3163"/>
                  </a:cubicBezTo>
                  <a:cubicBezTo>
                    <a:pt x="3698" y="2437"/>
                    <a:pt x="4467" y="2052"/>
                    <a:pt x="5386" y="2052"/>
                  </a:cubicBezTo>
                  <a:cubicBezTo>
                    <a:pt x="7353" y="2052"/>
                    <a:pt x="8336" y="3163"/>
                    <a:pt x="8336" y="5365"/>
                  </a:cubicBezTo>
                  <a:lnTo>
                    <a:pt x="8336" y="12333"/>
                  </a:lnTo>
                  <a:lnTo>
                    <a:pt x="10580" y="12333"/>
                  </a:lnTo>
                  <a:lnTo>
                    <a:pt x="10580" y="5023"/>
                  </a:lnTo>
                  <a:cubicBezTo>
                    <a:pt x="10580" y="3505"/>
                    <a:pt x="10196" y="2287"/>
                    <a:pt x="9405" y="1368"/>
                  </a:cubicBezTo>
                  <a:cubicBezTo>
                    <a:pt x="8635" y="470"/>
                    <a:pt x="7503" y="0"/>
                    <a:pt x="6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Yellow: Blank">
  <p:cSld name="TITLE_2_3_4_1_1_2">
    <p:spTree>
      <p:nvGrpSpPr>
        <p:cNvPr id="1" name="Shape 774"/>
        <p:cNvGrpSpPr/>
        <p:nvPr/>
      </p:nvGrpSpPr>
      <p:grpSpPr>
        <a:xfrm>
          <a:off x="0" y="0"/>
          <a:ext cx="0" cy="0"/>
          <a:chOff x="0" y="0"/>
          <a:chExt cx="0" cy="0"/>
        </a:xfrm>
      </p:grpSpPr>
      <p:sp>
        <p:nvSpPr>
          <p:cNvPr id="775" name="Google Shape;775;p64"/>
          <p:cNvSpPr/>
          <p:nvPr/>
        </p:nvSpPr>
        <p:spPr>
          <a:xfrm>
            <a:off x="-2409" y="235375"/>
            <a:ext cx="35400" cy="4672800"/>
          </a:xfrm>
          <a:prstGeom prst="rect">
            <a:avLst/>
          </a:prstGeom>
          <a:solidFill>
            <a:schemeClr val="accent3"/>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grpSp>
        <p:nvGrpSpPr>
          <p:cNvPr id="776" name="Google Shape;776;p64"/>
          <p:cNvGrpSpPr/>
          <p:nvPr/>
        </p:nvGrpSpPr>
        <p:grpSpPr>
          <a:xfrm>
            <a:off x="470195" y="4827182"/>
            <a:ext cx="1155809" cy="133875"/>
            <a:chOff x="1078650" y="2368275"/>
            <a:chExt cx="5503850" cy="637500"/>
          </a:xfrm>
        </p:grpSpPr>
        <p:sp>
          <p:nvSpPr>
            <p:cNvPr id="777" name="Google Shape;777;p64"/>
            <p:cNvSpPr/>
            <p:nvPr/>
          </p:nvSpPr>
          <p:spPr>
            <a:xfrm>
              <a:off x="1078650" y="2368275"/>
              <a:ext cx="482000" cy="494300"/>
            </a:xfrm>
            <a:custGeom>
              <a:avLst/>
              <a:gdLst/>
              <a:ahLst/>
              <a:cxnLst/>
              <a:rect l="l" t="t" r="r" b="b"/>
              <a:pathLst>
                <a:path w="19280" h="19772" extrusionOk="0">
                  <a:moveTo>
                    <a:pt x="10025" y="1"/>
                  </a:moveTo>
                  <a:cubicBezTo>
                    <a:pt x="4574" y="1"/>
                    <a:pt x="0" y="4425"/>
                    <a:pt x="0" y="9897"/>
                  </a:cubicBezTo>
                  <a:cubicBezTo>
                    <a:pt x="0" y="15347"/>
                    <a:pt x="4574" y="19772"/>
                    <a:pt x="10025" y="19772"/>
                  </a:cubicBezTo>
                  <a:cubicBezTo>
                    <a:pt x="12974" y="19772"/>
                    <a:pt x="15197" y="18810"/>
                    <a:pt x="16929" y="17014"/>
                  </a:cubicBezTo>
                  <a:cubicBezTo>
                    <a:pt x="18724" y="15219"/>
                    <a:pt x="19280" y="12718"/>
                    <a:pt x="19280" y="10688"/>
                  </a:cubicBezTo>
                  <a:cubicBezTo>
                    <a:pt x="19280" y="10068"/>
                    <a:pt x="19216" y="9469"/>
                    <a:pt x="19130" y="8999"/>
                  </a:cubicBezTo>
                  <a:lnTo>
                    <a:pt x="10046" y="8999"/>
                  </a:lnTo>
                  <a:lnTo>
                    <a:pt x="10046" y="11692"/>
                  </a:lnTo>
                  <a:lnTo>
                    <a:pt x="16501" y="11692"/>
                  </a:lnTo>
                  <a:cubicBezTo>
                    <a:pt x="16309" y="13210"/>
                    <a:pt x="15796" y="14321"/>
                    <a:pt x="15026" y="15091"/>
                  </a:cubicBezTo>
                  <a:cubicBezTo>
                    <a:pt x="14086" y="16031"/>
                    <a:pt x="12611" y="17078"/>
                    <a:pt x="10025" y="17078"/>
                  </a:cubicBezTo>
                  <a:cubicBezTo>
                    <a:pt x="6049" y="17078"/>
                    <a:pt x="2929" y="13872"/>
                    <a:pt x="2929" y="9897"/>
                  </a:cubicBezTo>
                  <a:cubicBezTo>
                    <a:pt x="2929" y="5900"/>
                    <a:pt x="6049" y="2694"/>
                    <a:pt x="10025" y="2694"/>
                  </a:cubicBezTo>
                  <a:cubicBezTo>
                    <a:pt x="12184" y="2694"/>
                    <a:pt x="13744" y="3549"/>
                    <a:pt x="14898" y="4617"/>
                  </a:cubicBezTo>
                  <a:lnTo>
                    <a:pt x="16800" y="2715"/>
                  </a:lnTo>
                  <a:cubicBezTo>
                    <a:pt x="15197" y="1176"/>
                    <a:pt x="13039" y="1"/>
                    <a:pt x="10025"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64"/>
            <p:cNvSpPr/>
            <p:nvPr/>
          </p:nvSpPr>
          <p:spPr>
            <a:xfrm>
              <a:off x="1581475" y="2544075"/>
              <a:ext cx="319575" cy="318500"/>
            </a:xfrm>
            <a:custGeom>
              <a:avLst/>
              <a:gdLst/>
              <a:ahLst/>
              <a:cxnLst/>
              <a:rect l="l" t="t" r="r" b="b"/>
              <a:pathLst>
                <a:path w="12783" h="12740" extrusionOk="0">
                  <a:moveTo>
                    <a:pt x="6391" y="2523"/>
                  </a:moveTo>
                  <a:cubicBezTo>
                    <a:pt x="8336" y="2523"/>
                    <a:pt x="9982" y="4083"/>
                    <a:pt x="9982" y="6370"/>
                  </a:cubicBezTo>
                  <a:cubicBezTo>
                    <a:pt x="9982" y="8636"/>
                    <a:pt x="8336"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64"/>
            <p:cNvSpPr/>
            <p:nvPr/>
          </p:nvSpPr>
          <p:spPr>
            <a:xfrm>
              <a:off x="1927200" y="2544075"/>
              <a:ext cx="319575" cy="318500"/>
            </a:xfrm>
            <a:custGeom>
              <a:avLst/>
              <a:gdLst/>
              <a:ahLst/>
              <a:cxnLst/>
              <a:rect l="l" t="t" r="r" b="b"/>
              <a:pathLst>
                <a:path w="12783" h="12740" extrusionOk="0">
                  <a:moveTo>
                    <a:pt x="6391" y="2523"/>
                  </a:moveTo>
                  <a:cubicBezTo>
                    <a:pt x="8315" y="2523"/>
                    <a:pt x="9982" y="4083"/>
                    <a:pt x="9982" y="6370"/>
                  </a:cubicBezTo>
                  <a:cubicBezTo>
                    <a:pt x="9982" y="8636"/>
                    <a:pt x="8315"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FAB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64"/>
            <p:cNvSpPr/>
            <p:nvPr/>
          </p:nvSpPr>
          <p:spPr>
            <a:xfrm>
              <a:off x="2272400" y="2544075"/>
              <a:ext cx="304600" cy="461700"/>
            </a:xfrm>
            <a:custGeom>
              <a:avLst/>
              <a:gdLst/>
              <a:ahLst/>
              <a:cxnLst/>
              <a:rect l="l" t="t" r="r" b="b"/>
              <a:pathLst>
                <a:path w="12184" h="18468" extrusionOk="0">
                  <a:moveTo>
                    <a:pt x="6348" y="2523"/>
                  </a:moveTo>
                  <a:cubicBezTo>
                    <a:pt x="8250" y="2523"/>
                    <a:pt x="9747" y="4147"/>
                    <a:pt x="9747" y="6413"/>
                  </a:cubicBezTo>
                  <a:cubicBezTo>
                    <a:pt x="9747" y="8614"/>
                    <a:pt x="8250" y="10239"/>
                    <a:pt x="6348" y="10239"/>
                  </a:cubicBezTo>
                  <a:cubicBezTo>
                    <a:pt x="4425" y="10239"/>
                    <a:pt x="2800" y="8614"/>
                    <a:pt x="2800" y="6413"/>
                  </a:cubicBezTo>
                  <a:cubicBezTo>
                    <a:pt x="2800" y="4169"/>
                    <a:pt x="4425" y="2523"/>
                    <a:pt x="6348" y="2523"/>
                  </a:cubicBezTo>
                  <a:close/>
                  <a:moveTo>
                    <a:pt x="6092" y="1"/>
                  </a:moveTo>
                  <a:cubicBezTo>
                    <a:pt x="2907" y="1"/>
                    <a:pt x="0" y="2801"/>
                    <a:pt x="0" y="6413"/>
                  </a:cubicBezTo>
                  <a:cubicBezTo>
                    <a:pt x="0" y="9982"/>
                    <a:pt x="2907" y="12740"/>
                    <a:pt x="6092" y="12740"/>
                  </a:cubicBezTo>
                  <a:cubicBezTo>
                    <a:pt x="7631" y="12740"/>
                    <a:pt x="8828" y="12077"/>
                    <a:pt x="9447" y="11307"/>
                  </a:cubicBezTo>
                  <a:lnTo>
                    <a:pt x="9554" y="11307"/>
                  </a:lnTo>
                  <a:lnTo>
                    <a:pt x="9554" y="12227"/>
                  </a:lnTo>
                  <a:cubicBezTo>
                    <a:pt x="9554" y="14663"/>
                    <a:pt x="8250" y="15967"/>
                    <a:pt x="6156" y="15967"/>
                  </a:cubicBezTo>
                  <a:cubicBezTo>
                    <a:pt x="4446" y="15967"/>
                    <a:pt x="3377" y="14727"/>
                    <a:pt x="2950" y="13680"/>
                  </a:cubicBezTo>
                  <a:lnTo>
                    <a:pt x="513" y="14706"/>
                  </a:lnTo>
                  <a:cubicBezTo>
                    <a:pt x="1197" y="16395"/>
                    <a:pt x="3057" y="18468"/>
                    <a:pt x="6156" y="18468"/>
                  </a:cubicBezTo>
                  <a:cubicBezTo>
                    <a:pt x="9426" y="18468"/>
                    <a:pt x="12183" y="16544"/>
                    <a:pt x="12183" y="11842"/>
                  </a:cubicBezTo>
                  <a:lnTo>
                    <a:pt x="12183" y="428"/>
                  </a:lnTo>
                  <a:lnTo>
                    <a:pt x="9554" y="428"/>
                  </a:lnTo>
                  <a:lnTo>
                    <a:pt x="9554" y="1433"/>
                  </a:lnTo>
                  <a:lnTo>
                    <a:pt x="9447" y="1433"/>
                  </a:lnTo>
                  <a:cubicBezTo>
                    <a:pt x="8828" y="685"/>
                    <a:pt x="7631" y="1"/>
                    <a:pt x="6092"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64"/>
            <p:cNvSpPr/>
            <p:nvPr/>
          </p:nvSpPr>
          <p:spPr>
            <a:xfrm>
              <a:off x="2621325" y="2384850"/>
              <a:ext cx="70025" cy="468100"/>
            </a:xfrm>
            <a:custGeom>
              <a:avLst/>
              <a:gdLst/>
              <a:ahLst/>
              <a:cxnLst/>
              <a:rect l="l" t="t" r="r" b="b"/>
              <a:pathLst>
                <a:path w="2801" h="18724" extrusionOk="0">
                  <a:moveTo>
                    <a:pt x="0" y="0"/>
                  </a:moveTo>
                  <a:lnTo>
                    <a:pt x="0" y="18724"/>
                  </a:lnTo>
                  <a:lnTo>
                    <a:pt x="2800" y="18724"/>
                  </a:lnTo>
                  <a:lnTo>
                    <a:pt x="2800" y="0"/>
                  </a:lnTo>
                  <a:close/>
                </a:path>
              </a:pathLst>
            </a:cu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64"/>
            <p:cNvSpPr/>
            <p:nvPr/>
          </p:nvSpPr>
          <p:spPr>
            <a:xfrm>
              <a:off x="2721775" y="2544075"/>
              <a:ext cx="293925" cy="318500"/>
            </a:xfrm>
            <a:custGeom>
              <a:avLst/>
              <a:gdLst/>
              <a:ahLst/>
              <a:cxnLst/>
              <a:rect l="l" t="t" r="r" b="b"/>
              <a:pathLst>
                <a:path w="11757" h="12740" extrusionOk="0">
                  <a:moveTo>
                    <a:pt x="6114" y="2459"/>
                  </a:moveTo>
                  <a:cubicBezTo>
                    <a:pt x="7225" y="2459"/>
                    <a:pt x="8166" y="3014"/>
                    <a:pt x="8465" y="3827"/>
                  </a:cubicBezTo>
                  <a:lnTo>
                    <a:pt x="2779" y="6178"/>
                  </a:lnTo>
                  <a:cubicBezTo>
                    <a:pt x="2715" y="3720"/>
                    <a:pt x="4682" y="2459"/>
                    <a:pt x="6114" y="2459"/>
                  </a:cubicBezTo>
                  <a:close/>
                  <a:moveTo>
                    <a:pt x="6007" y="1"/>
                  </a:moveTo>
                  <a:cubicBezTo>
                    <a:pt x="2737" y="1"/>
                    <a:pt x="1" y="2587"/>
                    <a:pt x="1" y="6370"/>
                  </a:cubicBezTo>
                  <a:cubicBezTo>
                    <a:pt x="1" y="9940"/>
                    <a:pt x="2715" y="12740"/>
                    <a:pt x="6327" y="12740"/>
                  </a:cubicBezTo>
                  <a:cubicBezTo>
                    <a:pt x="9256" y="12740"/>
                    <a:pt x="10944" y="10966"/>
                    <a:pt x="11628" y="9918"/>
                  </a:cubicBezTo>
                  <a:lnTo>
                    <a:pt x="9469" y="8486"/>
                  </a:lnTo>
                  <a:cubicBezTo>
                    <a:pt x="8743" y="9533"/>
                    <a:pt x="7759" y="10239"/>
                    <a:pt x="6327" y="10239"/>
                  </a:cubicBezTo>
                  <a:cubicBezTo>
                    <a:pt x="4895" y="10239"/>
                    <a:pt x="3891" y="9576"/>
                    <a:pt x="3228" y="8315"/>
                  </a:cubicBezTo>
                  <a:lnTo>
                    <a:pt x="11756" y="4788"/>
                  </a:lnTo>
                  <a:lnTo>
                    <a:pt x="11457" y="4062"/>
                  </a:lnTo>
                  <a:cubicBezTo>
                    <a:pt x="10944" y="2630"/>
                    <a:pt x="9320" y="1"/>
                    <a:pt x="6007"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64"/>
            <p:cNvSpPr/>
            <p:nvPr/>
          </p:nvSpPr>
          <p:spPr>
            <a:xfrm>
              <a:off x="3193625" y="2414225"/>
              <a:ext cx="206800" cy="438725"/>
            </a:xfrm>
            <a:custGeom>
              <a:avLst/>
              <a:gdLst/>
              <a:ahLst/>
              <a:cxnLst/>
              <a:rect l="l" t="t" r="r" b="b"/>
              <a:pathLst>
                <a:path w="8272" h="17549" extrusionOk="0">
                  <a:moveTo>
                    <a:pt x="6476" y="1"/>
                  </a:moveTo>
                  <a:cubicBezTo>
                    <a:pt x="5215" y="1"/>
                    <a:pt x="4189" y="386"/>
                    <a:pt x="3398" y="1112"/>
                  </a:cubicBezTo>
                  <a:cubicBezTo>
                    <a:pt x="2629" y="1839"/>
                    <a:pt x="2244" y="2822"/>
                    <a:pt x="2244" y="4040"/>
                  </a:cubicBezTo>
                  <a:lnTo>
                    <a:pt x="2244" y="5622"/>
                  </a:lnTo>
                  <a:lnTo>
                    <a:pt x="0" y="5622"/>
                  </a:lnTo>
                  <a:lnTo>
                    <a:pt x="0" y="7653"/>
                  </a:lnTo>
                  <a:lnTo>
                    <a:pt x="2244" y="7653"/>
                  </a:lnTo>
                  <a:lnTo>
                    <a:pt x="2244" y="17549"/>
                  </a:lnTo>
                  <a:lnTo>
                    <a:pt x="4467" y="17549"/>
                  </a:lnTo>
                  <a:lnTo>
                    <a:pt x="4467" y="7653"/>
                  </a:lnTo>
                  <a:lnTo>
                    <a:pt x="7588" y="7653"/>
                  </a:lnTo>
                  <a:lnTo>
                    <a:pt x="7588" y="5622"/>
                  </a:lnTo>
                  <a:lnTo>
                    <a:pt x="4467" y="5622"/>
                  </a:lnTo>
                  <a:lnTo>
                    <a:pt x="4467" y="4105"/>
                  </a:lnTo>
                  <a:cubicBezTo>
                    <a:pt x="4467" y="3442"/>
                    <a:pt x="4660" y="2929"/>
                    <a:pt x="5044" y="2587"/>
                  </a:cubicBezTo>
                  <a:cubicBezTo>
                    <a:pt x="5408" y="2224"/>
                    <a:pt x="5899" y="2053"/>
                    <a:pt x="6476" y="2053"/>
                  </a:cubicBezTo>
                  <a:cubicBezTo>
                    <a:pt x="6904" y="2053"/>
                    <a:pt x="7246" y="2117"/>
                    <a:pt x="7502" y="2245"/>
                  </a:cubicBezTo>
                  <a:lnTo>
                    <a:pt x="8272" y="321"/>
                  </a:lnTo>
                  <a:cubicBezTo>
                    <a:pt x="7780" y="108"/>
                    <a:pt x="7182" y="1"/>
                    <a:pt x="647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64"/>
            <p:cNvSpPr/>
            <p:nvPr/>
          </p:nvSpPr>
          <p:spPr>
            <a:xfrm>
              <a:off x="3397200" y="2544625"/>
              <a:ext cx="307275" cy="318475"/>
            </a:xfrm>
            <a:custGeom>
              <a:avLst/>
              <a:gdLst/>
              <a:ahLst/>
              <a:cxnLst/>
              <a:rect l="l" t="t" r="r" b="b"/>
              <a:pathLst>
                <a:path w="12291" h="12739" extrusionOk="0">
                  <a:moveTo>
                    <a:pt x="6156" y="2052"/>
                  </a:moveTo>
                  <a:cubicBezTo>
                    <a:pt x="7204" y="2052"/>
                    <a:pt x="8123" y="2458"/>
                    <a:pt x="8892" y="3227"/>
                  </a:cubicBezTo>
                  <a:cubicBezTo>
                    <a:pt x="9662" y="4018"/>
                    <a:pt x="10046" y="5066"/>
                    <a:pt x="10046" y="6369"/>
                  </a:cubicBezTo>
                  <a:cubicBezTo>
                    <a:pt x="10046" y="7673"/>
                    <a:pt x="9662" y="8721"/>
                    <a:pt x="8892" y="9511"/>
                  </a:cubicBezTo>
                  <a:cubicBezTo>
                    <a:pt x="8123" y="10281"/>
                    <a:pt x="7204" y="10687"/>
                    <a:pt x="6156" y="10687"/>
                  </a:cubicBezTo>
                  <a:cubicBezTo>
                    <a:pt x="5088" y="10687"/>
                    <a:pt x="4168" y="10281"/>
                    <a:pt x="3399" y="9511"/>
                  </a:cubicBezTo>
                  <a:cubicBezTo>
                    <a:pt x="2630" y="8721"/>
                    <a:pt x="2245" y="7673"/>
                    <a:pt x="2245" y="6369"/>
                  </a:cubicBezTo>
                  <a:cubicBezTo>
                    <a:pt x="2245" y="5066"/>
                    <a:pt x="2630" y="4018"/>
                    <a:pt x="3399" y="3227"/>
                  </a:cubicBezTo>
                  <a:cubicBezTo>
                    <a:pt x="4168" y="2458"/>
                    <a:pt x="5088" y="2052"/>
                    <a:pt x="6156" y="2052"/>
                  </a:cubicBezTo>
                  <a:close/>
                  <a:moveTo>
                    <a:pt x="6156" y="0"/>
                  </a:moveTo>
                  <a:cubicBezTo>
                    <a:pt x="4361" y="0"/>
                    <a:pt x="2886" y="620"/>
                    <a:pt x="1732" y="1817"/>
                  </a:cubicBezTo>
                  <a:cubicBezTo>
                    <a:pt x="578" y="3035"/>
                    <a:pt x="1" y="4553"/>
                    <a:pt x="1" y="6369"/>
                  </a:cubicBezTo>
                  <a:cubicBezTo>
                    <a:pt x="1" y="8186"/>
                    <a:pt x="578" y="9704"/>
                    <a:pt x="1732" y="10922"/>
                  </a:cubicBezTo>
                  <a:cubicBezTo>
                    <a:pt x="2886" y="12119"/>
                    <a:pt x="4361" y="12739"/>
                    <a:pt x="6156" y="12739"/>
                  </a:cubicBezTo>
                  <a:cubicBezTo>
                    <a:pt x="7930" y="12739"/>
                    <a:pt x="9405" y="12119"/>
                    <a:pt x="10559" y="10922"/>
                  </a:cubicBezTo>
                  <a:cubicBezTo>
                    <a:pt x="11714" y="9704"/>
                    <a:pt x="12291" y="8186"/>
                    <a:pt x="12291" y="6369"/>
                  </a:cubicBezTo>
                  <a:cubicBezTo>
                    <a:pt x="12291" y="4553"/>
                    <a:pt x="11714" y="3035"/>
                    <a:pt x="10559" y="1817"/>
                  </a:cubicBezTo>
                  <a:cubicBezTo>
                    <a:pt x="9405" y="620"/>
                    <a:pt x="7930" y="0"/>
                    <a:pt x="6156"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64"/>
            <p:cNvSpPr/>
            <p:nvPr/>
          </p:nvSpPr>
          <p:spPr>
            <a:xfrm>
              <a:off x="3745075" y="2547275"/>
              <a:ext cx="184375" cy="305675"/>
            </a:xfrm>
            <a:custGeom>
              <a:avLst/>
              <a:gdLst/>
              <a:ahLst/>
              <a:cxnLst/>
              <a:rect l="l" t="t" r="r" b="b"/>
              <a:pathLst>
                <a:path w="7375" h="12227" extrusionOk="0">
                  <a:moveTo>
                    <a:pt x="5686" y="1"/>
                  </a:moveTo>
                  <a:cubicBezTo>
                    <a:pt x="5023" y="1"/>
                    <a:pt x="4339" y="215"/>
                    <a:pt x="3634" y="642"/>
                  </a:cubicBezTo>
                  <a:cubicBezTo>
                    <a:pt x="2928" y="1048"/>
                    <a:pt x="2458" y="1604"/>
                    <a:pt x="2223" y="2245"/>
                  </a:cubicBezTo>
                  <a:lnTo>
                    <a:pt x="2137" y="2245"/>
                  </a:lnTo>
                  <a:lnTo>
                    <a:pt x="2137" y="300"/>
                  </a:lnTo>
                  <a:lnTo>
                    <a:pt x="0" y="300"/>
                  </a:lnTo>
                  <a:lnTo>
                    <a:pt x="0" y="12227"/>
                  </a:lnTo>
                  <a:lnTo>
                    <a:pt x="2223" y="12227"/>
                  </a:lnTo>
                  <a:lnTo>
                    <a:pt x="2223" y="5708"/>
                  </a:lnTo>
                  <a:cubicBezTo>
                    <a:pt x="2223" y="4660"/>
                    <a:pt x="2544" y="3827"/>
                    <a:pt x="3163" y="3186"/>
                  </a:cubicBezTo>
                  <a:cubicBezTo>
                    <a:pt x="3805" y="2544"/>
                    <a:pt x="4510" y="2224"/>
                    <a:pt x="5322" y="2224"/>
                  </a:cubicBezTo>
                  <a:cubicBezTo>
                    <a:pt x="5835" y="2224"/>
                    <a:pt x="6220" y="2267"/>
                    <a:pt x="6519" y="2395"/>
                  </a:cubicBezTo>
                  <a:lnTo>
                    <a:pt x="7374" y="300"/>
                  </a:lnTo>
                  <a:cubicBezTo>
                    <a:pt x="6925" y="108"/>
                    <a:pt x="6348" y="1"/>
                    <a:pt x="568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64"/>
            <p:cNvSpPr/>
            <p:nvPr/>
          </p:nvSpPr>
          <p:spPr>
            <a:xfrm>
              <a:off x="4109500" y="2416900"/>
              <a:ext cx="254900" cy="436050"/>
            </a:xfrm>
            <a:custGeom>
              <a:avLst/>
              <a:gdLst/>
              <a:ahLst/>
              <a:cxnLst/>
              <a:rect l="l" t="t" r="r" b="b"/>
              <a:pathLst>
                <a:path w="10196" h="17442" extrusionOk="0">
                  <a:moveTo>
                    <a:pt x="0" y="1"/>
                  </a:moveTo>
                  <a:lnTo>
                    <a:pt x="0" y="17442"/>
                  </a:lnTo>
                  <a:lnTo>
                    <a:pt x="10196" y="17442"/>
                  </a:lnTo>
                  <a:lnTo>
                    <a:pt x="10196" y="15304"/>
                  </a:lnTo>
                  <a:lnTo>
                    <a:pt x="2244" y="15304"/>
                  </a:lnTo>
                  <a:lnTo>
                    <a:pt x="2244" y="9769"/>
                  </a:lnTo>
                  <a:lnTo>
                    <a:pt x="9426" y="9769"/>
                  </a:lnTo>
                  <a:lnTo>
                    <a:pt x="9426" y="7674"/>
                  </a:lnTo>
                  <a:lnTo>
                    <a:pt x="2244" y="7674"/>
                  </a:lnTo>
                  <a:lnTo>
                    <a:pt x="2244" y="2138"/>
                  </a:lnTo>
                  <a:lnTo>
                    <a:pt x="10196" y="2138"/>
                  </a:lnTo>
                  <a:lnTo>
                    <a:pt x="10196"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64"/>
            <p:cNvSpPr/>
            <p:nvPr/>
          </p:nvSpPr>
          <p:spPr>
            <a:xfrm>
              <a:off x="4388425" y="2416900"/>
              <a:ext cx="299800" cy="446200"/>
            </a:xfrm>
            <a:custGeom>
              <a:avLst/>
              <a:gdLst/>
              <a:ahLst/>
              <a:cxnLst/>
              <a:rect l="l" t="t" r="r" b="b"/>
              <a:pathLst>
                <a:path w="11992" h="17848" extrusionOk="0">
                  <a:moveTo>
                    <a:pt x="6049" y="7161"/>
                  </a:moveTo>
                  <a:cubicBezTo>
                    <a:pt x="7097" y="7161"/>
                    <a:pt x="7994" y="7546"/>
                    <a:pt x="8742" y="8336"/>
                  </a:cubicBezTo>
                  <a:cubicBezTo>
                    <a:pt x="9469" y="9106"/>
                    <a:pt x="9854" y="10153"/>
                    <a:pt x="9854" y="11478"/>
                  </a:cubicBezTo>
                  <a:cubicBezTo>
                    <a:pt x="9854" y="12804"/>
                    <a:pt x="9469" y="13851"/>
                    <a:pt x="8742" y="14620"/>
                  </a:cubicBezTo>
                  <a:cubicBezTo>
                    <a:pt x="7994" y="15411"/>
                    <a:pt x="7097" y="15796"/>
                    <a:pt x="6049" y="15796"/>
                  </a:cubicBezTo>
                  <a:cubicBezTo>
                    <a:pt x="5002" y="15796"/>
                    <a:pt x="4104" y="15390"/>
                    <a:pt x="3356" y="14620"/>
                  </a:cubicBezTo>
                  <a:cubicBezTo>
                    <a:pt x="2608" y="13830"/>
                    <a:pt x="2245" y="12782"/>
                    <a:pt x="2245" y="11478"/>
                  </a:cubicBezTo>
                  <a:cubicBezTo>
                    <a:pt x="2245" y="10175"/>
                    <a:pt x="2608" y="9127"/>
                    <a:pt x="3356" y="8358"/>
                  </a:cubicBezTo>
                  <a:cubicBezTo>
                    <a:pt x="4104" y="7567"/>
                    <a:pt x="5002" y="7161"/>
                    <a:pt x="6049" y="7161"/>
                  </a:cubicBezTo>
                  <a:close/>
                  <a:moveTo>
                    <a:pt x="9747" y="1"/>
                  </a:moveTo>
                  <a:lnTo>
                    <a:pt x="9747" y="5515"/>
                  </a:lnTo>
                  <a:lnTo>
                    <a:pt x="9854" y="7161"/>
                  </a:lnTo>
                  <a:lnTo>
                    <a:pt x="9747" y="7161"/>
                  </a:lnTo>
                  <a:cubicBezTo>
                    <a:pt x="9384" y="6584"/>
                    <a:pt x="8849" y="6092"/>
                    <a:pt x="8123" y="5707"/>
                  </a:cubicBezTo>
                  <a:cubicBezTo>
                    <a:pt x="7396" y="5323"/>
                    <a:pt x="6584" y="5109"/>
                    <a:pt x="5686" y="5109"/>
                  </a:cubicBezTo>
                  <a:cubicBezTo>
                    <a:pt x="4126" y="5109"/>
                    <a:pt x="2800" y="5729"/>
                    <a:pt x="1689" y="6947"/>
                  </a:cubicBezTo>
                  <a:cubicBezTo>
                    <a:pt x="556" y="8166"/>
                    <a:pt x="0" y="9683"/>
                    <a:pt x="0" y="11478"/>
                  </a:cubicBezTo>
                  <a:cubicBezTo>
                    <a:pt x="0" y="13274"/>
                    <a:pt x="556" y="14791"/>
                    <a:pt x="1689" y="16010"/>
                  </a:cubicBezTo>
                  <a:cubicBezTo>
                    <a:pt x="2800" y="17228"/>
                    <a:pt x="4126" y="17848"/>
                    <a:pt x="5686" y="17848"/>
                  </a:cubicBezTo>
                  <a:cubicBezTo>
                    <a:pt x="6584" y="17848"/>
                    <a:pt x="7396" y="17634"/>
                    <a:pt x="8123" y="17249"/>
                  </a:cubicBezTo>
                  <a:cubicBezTo>
                    <a:pt x="8849" y="16865"/>
                    <a:pt x="9384" y="16373"/>
                    <a:pt x="9747" y="15796"/>
                  </a:cubicBezTo>
                  <a:lnTo>
                    <a:pt x="9854" y="15796"/>
                  </a:lnTo>
                  <a:lnTo>
                    <a:pt x="9854" y="17442"/>
                  </a:lnTo>
                  <a:lnTo>
                    <a:pt x="11991" y="17442"/>
                  </a:lnTo>
                  <a:lnTo>
                    <a:pt x="11991"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64"/>
            <p:cNvSpPr/>
            <p:nvPr/>
          </p:nvSpPr>
          <p:spPr>
            <a:xfrm>
              <a:off x="4743225" y="2554775"/>
              <a:ext cx="264525" cy="308325"/>
            </a:xfrm>
            <a:custGeom>
              <a:avLst/>
              <a:gdLst/>
              <a:ahLst/>
              <a:cxnLst/>
              <a:rect l="l" t="t" r="r" b="b"/>
              <a:pathLst>
                <a:path w="10581" h="12333" extrusionOk="0">
                  <a:moveTo>
                    <a:pt x="1" y="0"/>
                  </a:moveTo>
                  <a:lnTo>
                    <a:pt x="1" y="7310"/>
                  </a:lnTo>
                  <a:cubicBezTo>
                    <a:pt x="1" y="8828"/>
                    <a:pt x="386" y="10046"/>
                    <a:pt x="1155" y="10965"/>
                  </a:cubicBezTo>
                  <a:cubicBezTo>
                    <a:pt x="1924" y="11863"/>
                    <a:pt x="3057" y="12333"/>
                    <a:pt x="4554" y="12333"/>
                  </a:cubicBezTo>
                  <a:cubicBezTo>
                    <a:pt x="5344" y="12333"/>
                    <a:pt x="6071" y="12119"/>
                    <a:pt x="6776" y="11734"/>
                  </a:cubicBezTo>
                  <a:cubicBezTo>
                    <a:pt x="7482" y="11328"/>
                    <a:pt x="7995" y="10837"/>
                    <a:pt x="8337" y="10281"/>
                  </a:cubicBezTo>
                  <a:lnTo>
                    <a:pt x="8422" y="10281"/>
                  </a:lnTo>
                  <a:lnTo>
                    <a:pt x="8422" y="11927"/>
                  </a:lnTo>
                  <a:lnTo>
                    <a:pt x="10581" y="11927"/>
                  </a:lnTo>
                  <a:lnTo>
                    <a:pt x="10581" y="0"/>
                  </a:lnTo>
                  <a:lnTo>
                    <a:pt x="8337" y="0"/>
                  </a:lnTo>
                  <a:lnTo>
                    <a:pt x="8337" y="6583"/>
                  </a:lnTo>
                  <a:cubicBezTo>
                    <a:pt x="8337" y="7545"/>
                    <a:pt x="8037" y="8400"/>
                    <a:pt x="7460" y="9148"/>
                  </a:cubicBezTo>
                  <a:cubicBezTo>
                    <a:pt x="6862" y="9896"/>
                    <a:pt x="6114" y="10281"/>
                    <a:pt x="5195" y="10281"/>
                  </a:cubicBezTo>
                  <a:cubicBezTo>
                    <a:pt x="3228" y="10281"/>
                    <a:pt x="2245" y="9170"/>
                    <a:pt x="2245" y="6947"/>
                  </a:cubicBezTo>
                  <a:lnTo>
                    <a:pt x="2245"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64"/>
            <p:cNvSpPr/>
            <p:nvPr/>
          </p:nvSpPr>
          <p:spPr>
            <a:xfrm>
              <a:off x="5048350" y="2544625"/>
              <a:ext cx="286425" cy="318475"/>
            </a:xfrm>
            <a:custGeom>
              <a:avLst/>
              <a:gdLst/>
              <a:ahLst/>
              <a:cxnLst/>
              <a:rect l="l" t="t" r="r" b="b"/>
              <a:pathLst>
                <a:path w="11457" h="12739" extrusionOk="0">
                  <a:moveTo>
                    <a:pt x="6135" y="0"/>
                  </a:moveTo>
                  <a:cubicBezTo>
                    <a:pt x="4361" y="0"/>
                    <a:pt x="2886" y="620"/>
                    <a:pt x="1732" y="1817"/>
                  </a:cubicBezTo>
                  <a:cubicBezTo>
                    <a:pt x="578" y="3035"/>
                    <a:pt x="0" y="4553"/>
                    <a:pt x="0" y="6369"/>
                  </a:cubicBezTo>
                  <a:cubicBezTo>
                    <a:pt x="0" y="8186"/>
                    <a:pt x="578" y="9704"/>
                    <a:pt x="1732" y="10922"/>
                  </a:cubicBezTo>
                  <a:cubicBezTo>
                    <a:pt x="2886" y="12119"/>
                    <a:pt x="4361" y="12739"/>
                    <a:pt x="6135" y="12739"/>
                  </a:cubicBezTo>
                  <a:cubicBezTo>
                    <a:pt x="7481" y="12739"/>
                    <a:pt x="8593" y="12397"/>
                    <a:pt x="9491" y="11734"/>
                  </a:cubicBezTo>
                  <a:cubicBezTo>
                    <a:pt x="10388" y="11093"/>
                    <a:pt x="11051" y="10260"/>
                    <a:pt x="11457" y="9298"/>
                  </a:cubicBezTo>
                  <a:lnTo>
                    <a:pt x="9448" y="8443"/>
                  </a:lnTo>
                  <a:cubicBezTo>
                    <a:pt x="8828" y="9939"/>
                    <a:pt x="7674" y="10687"/>
                    <a:pt x="5985" y="10687"/>
                  </a:cubicBezTo>
                  <a:cubicBezTo>
                    <a:pt x="5002" y="10687"/>
                    <a:pt x="4126" y="10281"/>
                    <a:pt x="3378" y="9469"/>
                  </a:cubicBezTo>
                  <a:cubicBezTo>
                    <a:pt x="2629" y="8656"/>
                    <a:pt x="2245" y="7631"/>
                    <a:pt x="2245" y="6369"/>
                  </a:cubicBezTo>
                  <a:cubicBezTo>
                    <a:pt x="2245" y="5108"/>
                    <a:pt x="2629" y="4082"/>
                    <a:pt x="3378" y="3270"/>
                  </a:cubicBezTo>
                  <a:cubicBezTo>
                    <a:pt x="4126" y="2458"/>
                    <a:pt x="5002" y="2052"/>
                    <a:pt x="5985" y="2052"/>
                  </a:cubicBezTo>
                  <a:cubicBezTo>
                    <a:pt x="7610" y="2052"/>
                    <a:pt x="8721" y="2800"/>
                    <a:pt x="9341" y="4296"/>
                  </a:cubicBezTo>
                  <a:lnTo>
                    <a:pt x="11371" y="3441"/>
                  </a:lnTo>
                  <a:cubicBezTo>
                    <a:pt x="10965" y="2458"/>
                    <a:pt x="10324" y="1624"/>
                    <a:pt x="9448" y="983"/>
                  </a:cubicBezTo>
                  <a:cubicBezTo>
                    <a:pt x="8571" y="342"/>
                    <a:pt x="7481" y="0"/>
                    <a:pt x="6135"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64"/>
            <p:cNvSpPr/>
            <p:nvPr/>
          </p:nvSpPr>
          <p:spPr>
            <a:xfrm>
              <a:off x="5358800" y="2544625"/>
              <a:ext cx="265600" cy="318475"/>
            </a:xfrm>
            <a:custGeom>
              <a:avLst/>
              <a:gdLst/>
              <a:ahLst/>
              <a:cxnLst/>
              <a:rect l="l" t="t" r="r" b="b"/>
              <a:pathLst>
                <a:path w="10624" h="12739" extrusionOk="0">
                  <a:moveTo>
                    <a:pt x="5644" y="6412"/>
                  </a:moveTo>
                  <a:cubicBezTo>
                    <a:pt x="6905" y="6412"/>
                    <a:pt x="7845" y="6669"/>
                    <a:pt x="8486" y="7203"/>
                  </a:cubicBezTo>
                  <a:cubicBezTo>
                    <a:pt x="8486" y="8144"/>
                    <a:pt x="8102" y="8956"/>
                    <a:pt x="7353" y="9640"/>
                  </a:cubicBezTo>
                  <a:cubicBezTo>
                    <a:pt x="6605" y="10345"/>
                    <a:pt x="5750" y="10687"/>
                    <a:pt x="4831" y="10687"/>
                  </a:cubicBezTo>
                  <a:cubicBezTo>
                    <a:pt x="4190" y="10687"/>
                    <a:pt x="3613" y="10516"/>
                    <a:pt x="3100" y="10174"/>
                  </a:cubicBezTo>
                  <a:cubicBezTo>
                    <a:pt x="2608" y="9832"/>
                    <a:pt x="2352" y="9362"/>
                    <a:pt x="2352" y="8785"/>
                  </a:cubicBezTo>
                  <a:cubicBezTo>
                    <a:pt x="2352" y="8144"/>
                    <a:pt x="2630" y="7588"/>
                    <a:pt x="3185" y="7118"/>
                  </a:cubicBezTo>
                  <a:cubicBezTo>
                    <a:pt x="3720" y="6647"/>
                    <a:pt x="4553" y="6412"/>
                    <a:pt x="5644" y="6412"/>
                  </a:cubicBezTo>
                  <a:close/>
                  <a:moveTo>
                    <a:pt x="5323" y="0"/>
                  </a:moveTo>
                  <a:cubicBezTo>
                    <a:pt x="3998" y="0"/>
                    <a:pt x="2908" y="321"/>
                    <a:pt x="2095" y="919"/>
                  </a:cubicBezTo>
                  <a:cubicBezTo>
                    <a:pt x="1283" y="1539"/>
                    <a:pt x="749" y="2202"/>
                    <a:pt x="471" y="2907"/>
                  </a:cubicBezTo>
                  <a:lnTo>
                    <a:pt x="2523" y="3783"/>
                  </a:lnTo>
                  <a:cubicBezTo>
                    <a:pt x="2715" y="3249"/>
                    <a:pt x="3079" y="2821"/>
                    <a:pt x="3592" y="2522"/>
                  </a:cubicBezTo>
                  <a:cubicBezTo>
                    <a:pt x="4126" y="2202"/>
                    <a:pt x="4724" y="2052"/>
                    <a:pt x="5366" y="2052"/>
                  </a:cubicBezTo>
                  <a:cubicBezTo>
                    <a:pt x="6242" y="2052"/>
                    <a:pt x="6990" y="2330"/>
                    <a:pt x="7589" y="2843"/>
                  </a:cubicBezTo>
                  <a:cubicBezTo>
                    <a:pt x="8187" y="3377"/>
                    <a:pt x="8486" y="4082"/>
                    <a:pt x="8486" y="4959"/>
                  </a:cubicBezTo>
                  <a:lnTo>
                    <a:pt x="8486" y="5301"/>
                  </a:lnTo>
                  <a:cubicBezTo>
                    <a:pt x="7653" y="4809"/>
                    <a:pt x="6563" y="4574"/>
                    <a:pt x="5237" y="4574"/>
                  </a:cubicBezTo>
                  <a:cubicBezTo>
                    <a:pt x="3763" y="4574"/>
                    <a:pt x="2523" y="4937"/>
                    <a:pt x="1518" y="5686"/>
                  </a:cubicBezTo>
                  <a:cubicBezTo>
                    <a:pt x="514" y="6412"/>
                    <a:pt x="1" y="7438"/>
                    <a:pt x="1" y="8742"/>
                  </a:cubicBezTo>
                  <a:cubicBezTo>
                    <a:pt x="1" y="9939"/>
                    <a:pt x="428" y="10901"/>
                    <a:pt x="1283" y="11627"/>
                  </a:cubicBezTo>
                  <a:cubicBezTo>
                    <a:pt x="2138" y="12354"/>
                    <a:pt x="3207" y="12739"/>
                    <a:pt x="4468" y="12739"/>
                  </a:cubicBezTo>
                  <a:cubicBezTo>
                    <a:pt x="6199" y="12739"/>
                    <a:pt x="7503" y="12055"/>
                    <a:pt x="8401" y="10687"/>
                  </a:cubicBezTo>
                  <a:lnTo>
                    <a:pt x="8486" y="10687"/>
                  </a:lnTo>
                  <a:lnTo>
                    <a:pt x="8486" y="12333"/>
                  </a:lnTo>
                  <a:lnTo>
                    <a:pt x="10624" y="12333"/>
                  </a:lnTo>
                  <a:lnTo>
                    <a:pt x="10624" y="5130"/>
                  </a:lnTo>
                  <a:cubicBezTo>
                    <a:pt x="10624" y="3505"/>
                    <a:pt x="10132" y="2244"/>
                    <a:pt x="9127" y="1347"/>
                  </a:cubicBezTo>
                  <a:cubicBezTo>
                    <a:pt x="8123" y="449"/>
                    <a:pt x="6840" y="0"/>
                    <a:pt x="5323"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64"/>
            <p:cNvSpPr/>
            <p:nvPr/>
          </p:nvSpPr>
          <p:spPr>
            <a:xfrm>
              <a:off x="5648425" y="2463400"/>
              <a:ext cx="194000" cy="394375"/>
            </a:xfrm>
            <a:custGeom>
              <a:avLst/>
              <a:gdLst/>
              <a:ahLst/>
              <a:cxnLst/>
              <a:rect l="l" t="t" r="r" b="b"/>
              <a:pathLst>
                <a:path w="7760" h="15775" extrusionOk="0">
                  <a:moveTo>
                    <a:pt x="2095" y="0"/>
                  </a:moveTo>
                  <a:lnTo>
                    <a:pt x="2095" y="3655"/>
                  </a:lnTo>
                  <a:lnTo>
                    <a:pt x="1" y="3655"/>
                  </a:lnTo>
                  <a:lnTo>
                    <a:pt x="1" y="5686"/>
                  </a:lnTo>
                  <a:lnTo>
                    <a:pt x="2095" y="5686"/>
                  </a:lnTo>
                  <a:lnTo>
                    <a:pt x="2095" y="11948"/>
                  </a:lnTo>
                  <a:cubicBezTo>
                    <a:pt x="2095" y="13167"/>
                    <a:pt x="2437" y="14128"/>
                    <a:pt x="3078" y="14791"/>
                  </a:cubicBezTo>
                  <a:cubicBezTo>
                    <a:pt x="3741" y="15454"/>
                    <a:pt x="4703" y="15774"/>
                    <a:pt x="5943" y="15774"/>
                  </a:cubicBezTo>
                  <a:cubicBezTo>
                    <a:pt x="6669" y="15774"/>
                    <a:pt x="7268" y="15667"/>
                    <a:pt x="7759" y="15475"/>
                  </a:cubicBezTo>
                  <a:lnTo>
                    <a:pt x="6968" y="13551"/>
                  </a:lnTo>
                  <a:cubicBezTo>
                    <a:pt x="6691" y="13680"/>
                    <a:pt x="6349" y="13744"/>
                    <a:pt x="5943" y="13744"/>
                  </a:cubicBezTo>
                  <a:cubicBezTo>
                    <a:pt x="4874" y="13744"/>
                    <a:pt x="4339" y="13081"/>
                    <a:pt x="4339" y="11777"/>
                  </a:cubicBezTo>
                  <a:lnTo>
                    <a:pt x="4339" y="5686"/>
                  </a:lnTo>
                  <a:lnTo>
                    <a:pt x="7268" y="5686"/>
                  </a:lnTo>
                  <a:lnTo>
                    <a:pt x="7268" y="3655"/>
                  </a:lnTo>
                  <a:lnTo>
                    <a:pt x="4339" y="3655"/>
                  </a:lnTo>
                  <a:lnTo>
                    <a:pt x="4339"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64"/>
            <p:cNvSpPr/>
            <p:nvPr/>
          </p:nvSpPr>
          <p:spPr>
            <a:xfrm>
              <a:off x="5861100" y="2412100"/>
              <a:ext cx="79100" cy="440850"/>
            </a:xfrm>
            <a:custGeom>
              <a:avLst/>
              <a:gdLst/>
              <a:ahLst/>
              <a:cxnLst/>
              <a:rect l="l" t="t" r="r" b="b"/>
              <a:pathLst>
                <a:path w="3164" h="17634" extrusionOk="0">
                  <a:moveTo>
                    <a:pt x="1582" y="0"/>
                  </a:moveTo>
                  <a:cubicBezTo>
                    <a:pt x="1155" y="0"/>
                    <a:pt x="770" y="150"/>
                    <a:pt x="471" y="471"/>
                  </a:cubicBezTo>
                  <a:cubicBezTo>
                    <a:pt x="150" y="770"/>
                    <a:pt x="0" y="1133"/>
                    <a:pt x="0" y="1582"/>
                  </a:cubicBezTo>
                  <a:cubicBezTo>
                    <a:pt x="0" y="2031"/>
                    <a:pt x="150" y="2394"/>
                    <a:pt x="471" y="2693"/>
                  </a:cubicBezTo>
                  <a:cubicBezTo>
                    <a:pt x="770" y="3014"/>
                    <a:pt x="1155" y="3164"/>
                    <a:pt x="1582" y="3164"/>
                  </a:cubicBezTo>
                  <a:cubicBezTo>
                    <a:pt x="2031" y="3164"/>
                    <a:pt x="2394" y="3014"/>
                    <a:pt x="2715" y="2693"/>
                  </a:cubicBezTo>
                  <a:cubicBezTo>
                    <a:pt x="3014" y="2394"/>
                    <a:pt x="3164" y="2031"/>
                    <a:pt x="3164" y="1582"/>
                  </a:cubicBezTo>
                  <a:cubicBezTo>
                    <a:pt x="3164" y="1133"/>
                    <a:pt x="3014" y="770"/>
                    <a:pt x="2715" y="471"/>
                  </a:cubicBezTo>
                  <a:cubicBezTo>
                    <a:pt x="2394" y="150"/>
                    <a:pt x="2031" y="0"/>
                    <a:pt x="1582" y="0"/>
                  </a:cubicBezTo>
                  <a:close/>
                  <a:moveTo>
                    <a:pt x="471" y="5707"/>
                  </a:moveTo>
                  <a:lnTo>
                    <a:pt x="471" y="17634"/>
                  </a:lnTo>
                  <a:lnTo>
                    <a:pt x="2715" y="17634"/>
                  </a:lnTo>
                  <a:lnTo>
                    <a:pt x="2715" y="5707"/>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64"/>
            <p:cNvSpPr/>
            <p:nvPr/>
          </p:nvSpPr>
          <p:spPr>
            <a:xfrm>
              <a:off x="5970650" y="2544625"/>
              <a:ext cx="306725" cy="318475"/>
            </a:xfrm>
            <a:custGeom>
              <a:avLst/>
              <a:gdLst/>
              <a:ahLst/>
              <a:cxnLst/>
              <a:rect l="l" t="t" r="r" b="b"/>
              <a:pathLst>
                <a:path w="12269" h="12739" extrusionOk="0">
                  <a:moveTo>
                    <a:pt x="6134" y="2052"/>
                  </a:moveTo>
                  <a:cubicBezTo>
                    <a:pt x="7182" y="2052"/>
                    <a:pt x="8101" y="2458"/>
                    <a:pt x="8870" y="3227"/>
                  </a:cubicBezTo>
                  <a:cubicBezTo>
                    <a:pt x="9640" y="4018"/>
                    <a:pt x="10025" y="5066"/>
                    <a:pt x="10025" y="6369"/>
                  </a:cubicBezTo>
                  <a:cubicBezTo>
                    <a:pt x="10025" y="7673"/>
                    <a:pt x="9640" y="8721"/>
                    <a:pt x="8870" y="9511"/>
                  </a:cubicBezTo>
                  <a:cubicBezTo>
                    <a:pt x="8101" y="10281"/>
                    <a:pt x="7182" y="10687"/>
                    <a:pt x="6134" y="10687"/>
                  </a:cubicBezTo>
                  <a:cubicBezTo>
                    <a:pt x="5087" y="10687"/>
                    <a:pt x="4168" y="10281"/>
                    <a:pt x="3399" y="9511"/>
                  </a:cubicBezTo>
                  <a:cubicBezTo>
                    <a:pt x="2629" y="8721"/>
                    <a:pt x="2244" y="7673"/>
                    <a:pt x="2244" y="6369"/>
                  </a:cubicBezTo>
                  <a:cubicBezTo>
                    <a:pt x="2244" y="5066"/>
                    <a:pt x="2629" y="4018"/>
                    <a:pt x="3399" y="3227"/>
                  </a:cubicBezTo>
                  <a:cubicBezTo>
                    <a:pt x="4168" y="2458"/>
                    <a:pt x="5087" y="2052"/>
                    <a:pt x="6134" y="2052"/>
                  </a:cubicBezTo>
                  <a:close/>
                  <a:moveTo>
                    <a:pt x="6134" y="0"/>
                  </a:moveTo>
                  <a:cubicBezTo>
                    <a:pt x="4339" y="0"/>
                    <a:pt x="2886" y="620"/>
                    <a:pt x="1731" y="1817"/>
                  </a:cubicBezTo>
                  <a:cubicBezTo>
                    <a:pt x="577" y="3035"/>
                    <a:pt x="0" y="4553"/>
                    <a:pt x="0" y="6369"/>
                  </a:cubicBezTo>
                  <a:cubicBezTo>
                    <a:pt x="0" y="8186"/>
                    <a:pt x="577" y="9704"/>
                    <a:pt x="1731" y="10922"/>
                  </a:cubicBezTo>
                  <a:cubicBezTo>
                    <a:pt x="2886" y="12119"/>
                    <a:pt x="4339" y="12739"/>
                    <a:pt x="6134" y="12739"/>
                  </a:cubicBezTo>
                  <a:cubicBezTo>
                    <a:pt x="7930" y="12739"/>
                    <a:pt x="9383" y="12119"/>
                    <a:pt x="10537" y="10922"/>
                  </a:cubicBezTo>
                  <a:cubicBezTo>
                    <a:pt x="11692" y="9704"/>
                    <a:pt x="12269" y="8186"/>
                    <a:pt x="12269" y="6369"/>
                  </a:cubicBezTo>
                  <a:cubicBezTo>
                    <a:pt x="12269" y="4553"/>
                    <a:pt x="11692" y="3035"/>
                    <a:pt x="10537" y="1817"/>
                  </a:cubicBezTo>
                  <a:cubicBezTo>
                    <a:pt x="9383" y="620"/>
                    <a:pt x="7930" y="0"/>
                    <a:pt x="6134"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64"/>
            <p:cNvSpPr/>
            <p:nvPr/>
          </p:nvSpPr>
          <p:spPr>
            <a:xfrm>
              <a:off x="6317975" y="2544625"/>
              <a:ext cx="264525" cy="308325"/>
            </a:xfrm>
            <a:custGeom>
              <a:avLst/>
              <a:gdLst/>
              <a:ahLst/>
              <a:cxnLst/>
              <a:rect l="l" t="t" r="r" b="b"/>
              <a:pathLst>
                <a:path w="10581" h="12333" extrusionOk="0">
                  <a:moveTo>
                    <a:pt x="6028" y="0"/>
                  </a:moveTo>
                  <a:cubicBezTo>
                    <a:pt x="5215" y="0"/>
                    <a:pt x="4467" y="214"/>
                    <a:pt x="3783" y="598"/>
                  </a:cubicBezTo>
                  <a:cubicBezTo>
                    <a:pt x="3078" y="1005"/>
                    <a:pt x="2565" y="1496"/>
                    <a:pt x="2245" y="2052"/>
                  </a:cubicBezTo>
                  <a:lnTo>
                    <a:pt x="2138" y="2052"/>
                  </a:lnTo>
                  <a:lnTo>
                    <a:pt x="2138" y="406"/>
                  </a:lnTo>
                  <a:lnTo>
                    <a:pt x="0" y="406"/>
                  </a:lnTo>
                  <a:lnTo>
                    <a:pt x="0" y="12333"/>
                  </a:lnTo>
                  <a:lnTo>
                    <a:pt x="2245" y="12333"/>
                  </a:lnTo>
                  <a:lnTo>
                    <a:pt x="2245" y="5728"/>
                  </a:lnTo>
                  <a:cubicBezTo>
                    <a:pt x="2245" y="4766"/>
                    <a:pt x="2544" y="3911"/>
                    <a:pt x="3121" y="3163"/>
                  </a:cubicBezTo>
                  <a:cubicBezTo>
                    <a:pt x="3698" y="2437"/>
                    <a:pt x="4467" y="2052"/>
                    <a:pt x="5386" y="2052"/>
                  </a:cubicBezTo>
                  <a:cubicBezTo>
                    <a:pt x="7353" y="2052"/>
                    <a:pt x="8336" y="3163"/>
                    <a:pt x="8336" y="5365"/>
                  </a:cubicBezTo>
                  <a:lnTo>
                    <a:pt x="8336" y="12333"/>
                  </a:lnTo>
                  <a:lnTo>
                    <a:pt x="10580" y="12333"/>
                  </a:lnTo>
                  <a:lnTo>
                    <a:pt x="10580" y="5023"/>
                  </a:lnTo>
                  <a:cubicBezTo>
                    <a:pt x="10580" y="3505"/>
                    <a:pt x="10196" y="2287"/>
                    <a:pt x="9405" y="1368"/>
                  </a:cubicBezTo>
                  <a:cubicBezTo>
                    <a:pt x="8635" y="470"/>
                    <a:pt x="7503" y="0"/>
                    <a:pt x="6028"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1 1">
  <p:cSld name="TITLE_ONLY_1_1">
    <p:spTree>
      <p:nvGrpSpPr>
        <p:cNvPr id="1" name="Shape 795"/>
        <p:cNvGrpSpPr/>
        <p:nvPr/>
      </p:nvGrpSpPr>
      <p:grpSpPr>
        <a:xfrm>
          <a:off x="0" y="0"/>
          <a:ext cx="0" cy="0"/>
          <a:chOff x="0" y="0"/>
          <a:chExt cx="0" cy="0"/>
        </a:xfrm>
      </p:grpSpPr>
      <p:pic>
        <p:nvPicPr>
          <p:cNvPr id="796" name="Google Shape;796;p65"/>
          <p:cNvPicPr preferRelativeResize="0"/>
          <p:nvPr/>
        </p:nvPicPr>
        <p:blipFill>
          <a:blip r:embed="rId2">
            <a:alphaModFix/>
          </a:blip>
          <a:stretch>
            <a:fillRect/>
          </a:stretch>
        </p:blipFill>
        <p:spPr>
          <a:xfrm>
            <a:off x="0" y="0"/>
            <a:ext cx="9144000" cy="5143505"/>
          </a:xfrm>
          <a:prstGeom prst="rect">
            <a:avLst/>
          </a:prstGeom>
          <a:noFill/>
          <a:ln>
            <a:noFill/>
          </a:ln>
        </p:spPr>
      </p:pic>
      <p:pic>
        <p:nvPicPr>
          <p:cNvPr id="797" name="Google Shape;797;p65"/>
          <p:cNvPicPr preferRelativeResize="0"/>
          <p:nvPr/>
        </p:nvPicPr>
        <p:blipFill rotWithShape="1">
          <a:blip r:embed="rId3">
            <a:alphaModFix/>
          </a:blip>
          <a:srcRect r="70556"/>
          <a:stretch/>
        </p:blipFill>
        <p:spPr>
          <a:xfrm>
            <a:off x="8678675" y="0"/>
            <a:ext cx="389124" cy="391575"/>
          </a:xfrm>
          <a:prstGeom prst="rect">
            <a:avLst/>
          </a:prstGeom>
          <a:noFill/>
          <a:ln>
            <a:noFill/>
          </a:ln>
        </p:spPr>
      </p:pic>
      <p:sp>
        <p:nvSpPr>
          <p:cNvPr id="798" name="Google Shape;798;p6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434343"/>
              </a:buClr>
              <a:buSzPts val="2800"/>
              <a:buFont typeface="Lexend Deca"/>
              <a:buNone/>
              <a:defRPr>
                <a:solidFill>
                  <a:srgbClr val="434343"/>
                </a:solidFill>
                <a:latin typeface="Lexend Deca"/>
                <a:ea typeface="Lexend Deca"/>
                <a:cs typeface="Lexend Deca"/>
                <a:sym typeface="Lexend Dec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9" name="Google Shape;799;p65"/>
          <p:cNvSpPr txBox="1">
            <a:spLocks noGrp="1"/>
          </p:cNvSpPr>
          <p:nvPr>
            <p:ph type="body" idx="1"/>
          </p:nvPr>
        </p:nvSpPr>
        <p:spPr>
          <a:xfrm>
            <a:off x="387900" y="1542000"/>
            <a:ext cx="4591500" cy="3179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Font typeface="Questrial"/>
              <a:buChar char="●"/>
              <a:defRPr sz="1400">
                <a:latin typeface="Questrial"/>
                <a:ea typeface="Questrial"/>
                <a:cs typeface="Questrial"/>
                <a:sym typeface="Questrial"/>
              </a:defRPr>
            </a:lvl1pPr>
            <a:lvl2pPr marL="914400" lvl="1" indent="-317500" rtl="0">
              <a:spcBef>
                <a:spcPts val="0"/>
              </a:spcBef>
              <a:spcAft>
                <a:spcPts val="0"/>
              </a:spcAft>
              <a:buSzPts val="1400"/>
              <a:buFont typeface="Questrial"/>
              <a:buChar char="○"/>
              <a:defRPr>
                <a:latin typeface="Questrial"/>
                <a:ea typeface="Questrial"/>
                <a:cs typeface="Questrial"/>
                <a:sym typeface="Questrial"/>
              </a:defRPr>
            </a:lvl2pPr>
            <a:lvl3pPr marL="1371600" lvl="2" indent="-317500" rtl="0">
              <a:spcBef>
                <a:spcPts val="0"/>
              </a:spcBef>
              <a:spcAft>
                <a:spcPts val="0"/>
              </a:spcAft>
              <a:buSzPts val="1400"/>
              <a:buFont typeface="Questrial"/>
              <a:buChar char="■"/>
              <a:defRPr>
                <a:latin typeface="Questrial"/>
                <a:ea typeface="Questrial"/>
                <a:cs typeface="Questrial"/>
                <a:sym typeface="Questrial"/>
              </a:defRPr>
            </a:lvl3pPr>
            <a:lvl4pPr marL="1828800" lvl="3" indent="-317500" rtl="0">
              <a:spcBef>
                <a:spcPts val="0"/>
              </a:spcBef>
              <a:spcAft>
                <a:spcPts val="0"/>
              </a:spcAft>
              <a:buSzPts val="1400"/>
              <a:buFont typeface="Questrial"/>
              <a:buChar char="●"/>
              <a:defRPr>
                <a:latin typeface="Questrial"/>
                <a:ea typeface="Questrial"/>
                <a:cs typeface="Questrial"/>
                <a:sym typeface="Questrial"/>
              </a:defRPr>
            </a:lvl4pPr>
            <a:lvl5pPr marL="2286000" lvl="4" indent="-317500" rtl="0">
              <a:spcBef>
                <a:spcPts val="0"/>
              </a:spcBef>
              <a:spcAft>
                <a:spcPts val="0"/>
              </a:spcAft>
              <a:buSzPts val="1400"/>
              <a:buFont typeface="Questrial"/>
              <a:buChar char="○"/>
              <a:defRPr>
                <a:latin typeface="Questrial"/>
                <a:ea typeface="Questrial"/>
                <a:cs typeface="Questrial"/>
                <a:sym typeface="Questrial"/>
              </a:defRPr>
            </a:lvl5pPr>
            <a:lvl6pPr marL="2743200" lvl="5" indent="-317500" rtl="0">
              <a:spcBef>
                <a:spcPts val="0"/>
              </a:spcBef>
              <a:spcAft>
                <a:spcPts val="0"/>
              </a:spcAft>
              <a:buSzPts val="1400"/>
              <a:buFont typeface="Questrial"/>
              <a:buChar char="■"/>
              <a:defRPr>
                <a:latin typeface="Questrial"/>
                <a:ea typeface="Questrial"/>
                <a:cs typeface="Questrial"/>
                <a:sym typeface="Questrial"/>
              </a:defRPr>
            </a:lvl6pPr>
            <a:lvl7pPr marL="3200400" lvl="6" indent="-317500" rtl="0">
              <a:spcBef>
                <a:spcPts val="0"/>
              </a:spcBef>
              <a:spcAft>
                <a:spcPts val="0"/>
              </a:spcAft>
              <a:buSzPts val="1400"/>
              <a:buFont typeface="Questrial"/>
              <a:buChar char="●"/>
              <a:defRPr>
                <a:latin typeface="Questrial"/>
                <a:ea typeface="Questrial"/>
                <a:cs typeface="Questrial"/>
                <a:sym typeface="Questrial"/>
              </a:defRPr>
            </a:lvl7pPr>
            <a:lvl8pPr marL="3657600" lvl="7" indent="-317500" rtl="0">
              <a:spcBef>
                <a:spcPts val="0"/>
              </a:spcBef>
              <a:spcAft>
                <a:spcPts val="0"/>
              </a:spcAft>
              <a:buSzPts val="1400"/>
              <a:buFont typeface="Questrial"/>
              <a:buChar char="○"/>
              <a:defRPr>
                <a:latin typeface="Questrial"/>
                <a:ea typeface="Questrial"/>
                <a:cs typeface="Questrial"/>
                <a:sym typeface="Questrial"/>
              </a:defRPr>
            </a:lvl8pPr>
            <a:lvl9pPr marL="4114800" lvl="8" indent="-317500" rtl="0">
              <a:spcBef>
                <a:spcPts val="0"/>
              </a:spcBef>
              <a:spcAft>
                <a:spcPts val="0"/>
              </a:spcAft>
              <a:buSzPts val="1400"/>
              <a:buFont typeface="Questrial"/>
              <a:buChar char="■"/>
              <a:defRPr>
                <a:latin typeface="Questrial"/>
                <a:ea typeface="Questrial"/>
                <a:cs typeface="Questrial"/>
                <a:sym typeface="Questrial"/>
              </a:defRPr>
            </a:lvl9pPr>
          </a:lstStyle>
          <a:p>
            <a:endParaRPr/>
          </a:p>
        </p:txBody>
      </p:sp>
      <p:sp>
        <p:nvSpPr>
          <p:cNvPr id="800" name="Google Shape;800;p65"/>
          <p:cNvSpPr txBox="1"/>
          <p:nvPr/>
        </p:nvSpPr>
        <p:spPr>
          <a:xfrm>
            <a:off x="6067800" y="4774200"/>
            <a:ext cx="30000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200">
                <a:solidFill>
                  <a:schemeClr val="lt1"/>
                </a:solidFill>
                <a:latin typeface="Lexend Deca"/>
                <a:ea typeface="Lexend Deca"/>
                <a:cs typeface="Lexend Deca"/>
                <a:sym typeface="Lexend Deca"/>
              </a:rPr>
              <a:t>#CanopyLive</a:t>
            </a:r>
            <a:endParaRPr sz="1200">
              <a:solidFill>
                <a:schemeClr val="lt1"/>
              </a:solidFill>
              <a:latin typeface="Lexend Deca"/>
              <a:ea typeface="Lexend Deca"/>
              <a:cs typeface="Lexend Deca"/>
              <a:sym typeface="Lexend Deca"/>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Green: Overview Slide 01 1">
  <p:cSld name="CUSTOM_4_2_1">
    <p:spTree>
      <p:nvGrpSpPr>
        <p:cNvPr id="1" name="Shape 801"/>
        <p:cNvGrpSpPr/>
        <p:nvPr/>
      </p:nvGrpSpPr>
      <p:grpSpPr>
        <a:xfrm>
          <a:off x="0" y="0"/>
          <a:ext cx="0" cy="0"/>
          <a:chOff x="0" y="0"/>
          <a:chExt cx="0" cy="0"/>
        </a:xfrm>
      </p:grpSpPr>
      <p:sp>
        <p:nvSpPr>
          <p:cNvPr id="802" name="Google Shape;802;p66"/>
          <p:cNvSpPr/>
          <p:nvPr/>
        </p:nvSpPr>
        <p:spPr>
          <a:xfrm>
            <a:off x="50" y="0"/>
            <a:ext cx="6003900" cy="5143500"/>
          </a:xfrm>
          <a:prstGeom prst="rect">
            <a:avLst/>
          </a:prstGeom>
          <a:solidFill>
            <a:schemeClr val="accent2"/>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200"/>
              <a:buFont typeface="Helvetica Neue Light"/>
              <a:buNone/>
            </a:pPr>
            <a:endParaRPr sz="1200" b="0" i="0" u="none" strike="noStrike" cap="none">
              <a:solidFill>
                <a:srgbClr val="FFFFFF"/>
              </a:solidFill>
              <a:latin typeface="Helvetica Neue Light"/>
              <a:ea typeface="Helvetica Neue Light"/>
              <a:cs typeface="Helvetica Neue Light"/>
              <a:sym typeface="Helvetica Neue Light"/>
            </a:endParaRPr>
          </a:p>
        </p:txBody>
      </p:sp>
      <p:sp>
        <p:nvSpPr>
          <p:cNvPr id="803" name="Google Shape;803;p66"/>
          <p:cNvSpPr txBox="1">
            <a:spLocks noGrp="1"/>
          </p:cNvSpPr>
          <p:nvPr>
            <p:ph type="title"/>
          </p:nvPr>
        </p:nvSpPr>
        <p:spPr>
          <a:xfrm>
            <a:off x="457200" y="1392397"/>
            <a:ext cx="4961400" cy="8574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FFFFFF"/>
              </a:buClr>
              <a:buSzPts val="5000"/>
              <a:buFont typeface="Google Sans"/>
              <a:buNone/>
              <a:defRPr sz="5000" b="0" i="0" u="none" strike="noStrike" cap="none">
                <a:solidFill>
                  <a:srgbClr val="FFFFFF"/>
                </a:solidFill>
                <a:latin typeface="Google Sans"/>
                <a:ea typeface="Google Sans"/>
                <a:cs typeface="Google Sans"/>
                <a:sym typeface="Google Sans"/>
              </a:defRPr>
            </a:lvl1pPr>
            <a:lvl2pPr marR="0" lvl="1" algn="ctr" rtl="0">
              <a:lnSpc>
                <a:spcPct val="100000"/>
              </a:lnSpc>
              <a:spcBef>
                <a:spcPts val="0"/>
              </a:spcBef>
              <a:spcAft>
                <a:spcPts val="0"/>
              </a:spcAft>
              <a:buClr>
                <a:srgbClr val="000000"/>
              </a:buClr>
              <a:buSzPts val="5000"/>
              <a:buFont typeface="Helvetica Neue Light"/>
              <a:buNone/>
              <a:defRPr sz="5000" b="0" i="0" u="none" strike="noStrike" cap="none">
                <a:solidFill>
                  <a:schemeClr val="lt1"/>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5000"/>
              <a:buFont typeface="Helvetica Neue Light"/>
              <a:buNone/>
              <a:defRPr sz="5000" b="0" i="0" u="none" strike="noStrike" cap="none">
                <a:solidFill>
                  <a:schemeClr val="lt1"/>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5000"/>
              <a:buFont typeface="Helvetica Neue Light"/>
              <a:buNone/>
              <a:defRPr sz="5000" b="0" i="0" u="none" strike="noStrike" cap="none">
                <a:solidFill>
                  <a:schemeClr val="lt1"/>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5000"/>
              <a:buFont typeface="Helvetica Neue Light"/>
              <a:buNone/>
              <a:defRPr sz="5000" b="0" i="0" u="none" strike="noStrike" cap="none">
                <a:solidFill>
                  <a:schemeClr val="lt1"/>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5000"/>
              <a:buFont typeface="Helvetica Neue Light"/>
              <a:buNone/>
              <a:defRPr sz="5000" b="0" i="0" u="none" strike="noStrike" cap="none">
                <a:solidFill>
                  <a:schemeClr val="lt1"/>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5000"/>
              <a:buFont typeface="Helvetica Neue Light"/>
              <a:buNone/>
              <a:defRPr sz="5000" b="0" i="0" u="none" strike="noStrike" cap="none">
                <a:solidFill>
                  <a:schemeClr val="lt1"/>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5000"/>
              <a:buFont typeface="Helvetica Neue Light"/>
              <a:buNone/>
              <a:defRPr sz="5000" b="0" i="0" u="none" strike="noStrike" cap="none">
                <a:solidFill>
                  <a:schemeClr val="lt1"/>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5000"/>
              <a:buFont typeface="Helvetica Neue Light"/>
              <a:buNone/>
              <a:defRPr sz="5000" b="0" i="0" u="none" strike="noStrike" cap="none">
                <a:solidFill>
                  <a:schemeClr val="lt1"/>
                </a:solidFill>
                <a:latin typeface="Helvetica Neue Light"/>
                <a:ea typeface="Helvetica Neue Light"/>
                <a:cs typeface="Helvetica Neue Light"/>
                <a:sym typeface="Helvetica Neue Light"/>
              </a:defRPr>
            </a:lvl9pPr>
          </a:lstStyle>
          <a:p>
            <a:endParaRPr/>
          </a:p>
        </p:txBody>
      </p:sp>
      <p:sp>
        <p:nvSpPr>
          <p:cNvPr id="804" name="Google Shape;804;p66"/>
          <p:cNvSpPr txBox="1">
            <a:spLocks noGrp="1"/>
          </p:cNvSpPr>
          <p:nvPr>
            <p:ph type="subTitle" idx="1"/>
          </p:nvPr>
        </p:nvSpPr>
        <p:spPr>
          <a:xfrm>
            <a:off x="471650" y="3236275"/>
            <a:ext cx="2315700" cy="1449900"/>
          </a:xfrm>
          <a:prstGeom prst="rect">
            <a:avLst/>
          </a:prstGeom>
        </p:spPr>
        <p:txBody>
          <a:bodyPr spcFirstLastPara="1" wrap="square" lIns="0" tIns="0" rIns="0" bIns="0" anchor="t" anchorCtr="0">
            <a:normAutofit/>
          </a:bodyPr>
          <a:lstStyle>
            <a:lvl1pPr lvl="0" rtl="0">
              <a:lnSpc>
                <a:spcPct val="130000"/>
              </a:lnSpc>
              <a:spcBef>
                <a:spcPts val="0"/>
              </a:spcBef>
              <a:spcAft>
                <a:spcPts val="0"/>
              </a:spcAft>
              <a:buClr>
                <a:srgbClr val="FFFFFF"/>
              </a:buClr>
              <a:buSzPts val="1400"/>
              <a:buFont typeface="Google Sans"/>
              <a:buNone/>
              <a:defRPr sz="1400">
                <a:solidFill>
                  <a:srgbClr val="FFFFFF"/>
                </a:solidFill>
                <a:latin typeface="Google Sans"/>
                <a:ea typeface="Google Sans"/>
                <a:cs typeface="Google Sans"/>
                <a:sym typeface="Google Sans"/>
              </a:defRPr>
            </a:lvl1pPr>
            <a:lvl2pPr lvl="1" rtl="0">
              <a:lnSpc>
                <a:spcPct val="115000"/>
              </a:lnSpc>
              <a:spcBef>
                <a:spcPts val="1200"/>
              </a:spcBef>
              <a:spcAft>
                <a:spcPts val="0"/>
              </a:spcAft>
              <a:buSzPts val="1400"/>
              <a:buFont typeface="Google Sans"/>
              <a:buNone/>
              <a:defRPr sz="1400">
                <a:latin typeface="Google Sans"/>
                <a:ea typeface="Google Sans"/>
                <a:cs typeface="Google Sans"/>
                <a:sym typeface="Google Sans"/>
              </a:defRPr>
            </a:lvl2pPr>
            <a:lvl3pPr lvl="2" rtl="0">
              <a:lnSpc>
                <a:spcPct val="115000"/>
              </a:lnSpc>
              <a:spcBef>
                <a:spcPts val="0"/>
              </a:spcBef>
              <a:spcAft>
                <a:spcPts val="0"/>
              </a:spcAft>
              <a:buSzPts val="1400"/>
              <a:buFont typeface="Google Sans"/>
              <a:buNone/>
              <a:defRPr sz="1400">
                <a:latin typeface="Google Sans"/>
                <a:ea typeface="Google Sans"/>
                <a:cs typeface="Google Sans"/>
                <a:sym typeface="Google Sans"/>
              </a:defRPr>
            </a:lvl3pPr>
            <a:lvl4pPr lvl="3" rtl="0">
              <a:lnSpc>
                <a:spcPct val="115000"/>
              </a:lnSpc>
              <a:spcBef>
                <a:spcPts val="0"/>
              </a:spcBef>
              <a:spcAft>
                <a:spcPts val="0"/>
              </a:spcAft>
              <a:buSzPts val="1400"/>
              <a:buFont typeface="Google Sans"/>
              <a:buNone/>
              <a:defRPr sz="1400">
                <a:latin typeface="Google Sans"/>
                <a:ea typeface="Google Sans"/>
                <a:cs typeface="Google Sans"/>
                <a:sym typeface="Google Sans"/>
              </a:defRPr>
            </a:lvl4pPr>
            <a:lvl5pPr lvl="4" rtl="0">
              <a:lnSpc>
                <a:spcPct val="115000"/>
              </a:lnSpc>
              <a:spcBef>
                <a:spcPts val="0"/>
              </a:spcBef>
              <a:spcAft>
                <a:spcPts val="0"/>
              </a:spcAft>
              <a:buSzPts val="1400"/>
              <a:buFont typeface="Google Sans"/>
              <a:buNone/>
              <a:defRPr sz="1400">
                <a:latin typeface="Google Sans"/>
                <a:ea typeface="Google Sans"/>
                <a:cs typeface="Google Sans"/>
                <a:sym typeface="Google Sans"/>
              </a:defRPr>
            </a:lvl5pPr>
            <a:lvl6pPr lvl="5" rtl="0">
              <a:lnSpc>
                <a:spcPct val="115000"/>
              </a:lnSpc>
              <a:spcBef>
                <a:spcPts val="0"/>
              </a:spcBef>
              <a:spcAft>
                <a:spcPts val="0"/>
              </a:spcAft>
              <a:buSzPts val="1400"/>
              <a:buFont typeface="Google Sans"/>
              <a:buNone/>
              <a:defRPr sz="1400">
                <a:latin typeface="Google Sans"/>
                <a:ea typeface="Google Sans"/>
                <a:cs typeface="Google Sans"/>
                <a:sym typeface="Google Sans"/>
              </a:defRPr>
            </a:lvl6pPr>
            <a:lvl7pPr lvl="6" rtl="0">
              <a:lnSpc>
                <a:spcPct val="115000"/>
              </a:lnSpc>
              <a:spcBef>
                <a:spcPts val="0"/>
              </a:spcBef>
              <a:spcAft>
                <a:spcPts val="0"/>
              </a:spcAft>
              <a:buSzPts val="1400"/>
              <a:buFont typeface="Google Sans"/>
              <a:buNone/>
              <a:defRPr sz="1400">
                <a:latin typeface="Google Sans"/>
                <a:ea typeface="Google Sans"/>
                <a:cs typeface="Google Sans"/>
                <a:sym typeface="Google Sans"/>
              </a:defRPr>
            </a:lvl7pPr>
            <a:lvl8pPr lvl="7" rtl="0">
              <a:lnSpc>
                <a:spcPct val="115000"/>
              </a:lnSpc>
              <a:spcBef>
                <a:spcPts val="0"/>
              </a:spcBef>
              <a:spcAft>
                <a:spcPts val="0"/>
              </a:spcAft>
              <a:buSzPts val="1400"/>
              <a:buFont typeface="Google Sans"/>
              <a:buNone/>
              <a:defRPr sz="1400">
                <a:latin typeface="Google Sans"/>
                <a:ea typeface="Google Sans"/>
                <a:cs typeface="Google Sans"/>
                <a:sym typeface="Google Sans"/>
              </a:defRPr>
            </a:lvl8pPr>
            <a:lvl9pPr lvl="8" rtl="0">
              <a:lnSpc>
                <a:spcPct val="115000"/>
              </a:lnSpc>
              <a:spcBef>
                <a:spcPts val="0"/>
              </a:spcBef>
              <a:spcAft>
                <a:spcPts val="0"/>
              </a:spcAft>
              <a:buSzPts val="1400"/>
              <a:buFont typeface="Google Sans"/>
              <a:buNone/>
              <a:defRPr sz="1400">
                <a:latin typeface="Google Sans"/>
                <a:ea typeface="Google Sans"/>
                <a:cs typeface="Google Sans"/>
                <a:sym typeface="Google Sans"/>
              </a:defRPr>
            </a:lvl9pPr>
          </a:lstStyle>
          <a:p>
            <a:endParaRPr/>
          </a:p>
        </p:txBody>
      </p:sp>
      <p:grpSp>
        <p:nvGrpSpPr>
          <p:cNvPr id="805" name="Google Shape;805;p66"/>
          <p:cNvGrpSpPr/>
          <p:nvPr/>
        </p:nvGrpSpPr>
        <p:grpSpPr>
          <a:xfrm>
            <a:off x="470195" y="4827182"/>
            <a:ext cx="1155809" cy="133875"/>
            <a:chOff x="1078650" y="2368275"/>
            <a:chExt cx="5503850" cy="637500"/>
          </a:xfrm>
        </p:grpSpPr>
        <p:sp>
          <p:nvSpPr>
            <p:cNvPr id="806" name="Google Shape;806;p66"/>
            <p:cNvSpPr/>
            <p:nvPr/>
          </p:nvSpPr>
          <p:spPr>
            <a:xfrm>
              <a:off x="1078650" y="2368275"/>
              <a:ext cx="482000" cy="494300"/>
            </a:xfrm>
            <a:custGeom>
              <a:avLst/>
              <a:gdLst/>
              <a:ahLst/>
              <a:cxnLst/>
              <a:rect l="l" t="t" r="r" b="b"/>
              <a:pathLst>
                <a:path w="19280" h="19772" extrusionOk="0">
                  <a:moveTo>
                    <a:pt x="10025" y="1"/>
                  </a:moveTo>
                  <a:cubicBezTo>
                    <a:pt x="4574" y="1"/>
                    <a:pt x="0" y="4425"/>
                    <a:pt x="0" y="9897"/>
                  </a:cubicBezTo>
                  <a:cubicBezTo>
                    <a:pt x="0" y="15347"/>
                    <a:pt x="4574" y="19772"/>
                    <a:pt x="10025" y="19772"/>
                  </a:cubicBezTo>
                  <a:cubicBezTo>
                    <a:pt x="12974" y="19772"/>
                    <a:pt x="15197" y="18810"/>
                    <a:pt x="16929" y="17014"/>
                  </a:cubicBezTo>
                  <a:cubicBezTo>
                    <a:pt x="18724" y="15219"/>
                    <a:pt x="19280" y="12718"/>
                    <a:pt x="19280" y="10688"/>
                  </a:cubicBezTo>
                  <a:cubicBezTo>
                    <a:pt x="19280" y="10068"/>
                    <a:pt x="19216" y="9469"/>
                    <a:pt x="19130" y="8999"/>
                  </a:cubicBezTo>
                  <a:lnTo>
                    <a:pt x="10046" y="8999"/>
                  </a:lnTo>
                  <a:lnTo>
                    <a:pt x="10046" y="11692"/>
                  </a:lnTo>
                  <a:lnTo>
                    <a:pt x="16501" y="11692"/>
                  </a:lnTo>
                  <a:cubicBezTo>
                    <a:pt x="16309" y="13210"/>
                    <a:pt x="15796" y="14321"/>
                    <a:pt x="15026" y="15091"/>
                  </a:cubicBezTo>
                  <a:cubicBezTo>
                    <a:pt x="14086" y="16031"/>
                    <a:pt x="12611" y="17078"/>
                    <a:pt x="10025" y="17078"/>
                  </a:cubicBezTo>
                  <a:cubicBezTo>
                    <a:pt x="6049" y="17078"/>
                    <a:pt x="2929" y="13872"/>
                    <a:pt x="2929" y="9897"/>
                  </a:cubicBezTo>
                  <a:cubicBezTo>
                    <a:pt x="2929" y="5900"/>
                    <a:pt x="6049" y="2694"/>
                    <a:pt x="10025" y="2694"/>
                  </a:cubicBezTo>
                  <a:cubicBezTo>
                    <a:pt x="12184" y="2694"/>
                    <a:pt x="13744" y="3549"/>
                    <a:pt x="14898" y="4617"/>
                  </a:cubicBezTo>
                  <a:lnTo>
                    <a:pt x="16800" y="2715"/>
                  </a:lnTo>
                  <a:cubicBezTo>
                    <a:pt x="15197" y="1176"/>
                    <a:pt x="13039" y="1"/>
                    <a:pt x="100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66"/>
            <p:cNvSpPr/>
            <p:nvPr/>
          </p:nvSpPr>
          <p:spPr>
            <a:xfrm>
              <a:off x="1581475" y="2544075"/>
              <a:ext cx="319575" cy="318500"/>
            </a:xfrm>
            <a:custGeom>
              <a:avLst/>
              <a:gdLst/>
              <a:ahLst/>
              <a:cxnLst/>
              <a:rect l="l" t="t" r="r" b="b"/>
              <a:pathLst>
                <a:path w="12783" h="12740" extrusionOk="0">
                  <a:moveTo>
                    <a:pt x="6391" y="2523"/>
                  </a:moveTo>
                  <a:cubicBezTo>
                    <a:pt x="8336" y="2523"/>
                    <a:pt x="9982" y="4083"/>
                    <a:pt x="9982" y="6370"/>
                  </a:cubicBezTo>
                  <a:cubicBezTo>
                    <a:pt x="9982" y="8636"/>
                    <a:pt x="8336"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66"/>
            <p:cNvSpPr/>
            <p:nvPr/>
          </p:nvSpPr>
          <p:spPr>
            <a:xfrm>
              <a:off x="1927200" y="2544075"/>
              <a:ext cx="319575" cy="318500"/>
            </a:xfrm>
            <a:custGeom>
              <a:avLst/>
              <a:gdLst/>
              <a:ahLst/>
              <a:cxnLst/>
              <a:rect l="l" t="t" r="r" b="b"/>
              <a:pathLst>
                <a:path w="12783" h="12740" extrusionOk="0">
                  <a:moveTo>
                    <a:pt x="6391" y="2523"/>
                  </a:moveTo>
                  <a:cubicBezTo>
                    <a:pt x="8315" y="2523"/>
                    <a:pt x="9982" y="4083"/>
                    <a:pt x="9982" y="6370"/>
                  </a:cubicBezTo>
                  <a:cubicBezTo>
                    <a:pt x="9982" y="8636"/>
                    <a:pt x="8315"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66"/>
            <p:cNvSpPr/>
            <p:nvPr/>
          </p:nvSpPr>
          <p:spPr>
            <a:xfrm>
              <a:off x="2272400" y="2544075"/>
              <a:ext cx="304600" cy="461700"/>
            </a:xfrm>
            <a:custGeom>
              <a:avLst/>
              <a:gdLst/>
              <a:ahLst/>
              <a:cxnLst/>
              <a:rect l="l" t="t" r="r" b="b"/>
              <a:pathLst>
                <a:path w="12184" h="18468" extrusionOk="0">
                  <a:moveTo>
                    <a:pt x="6348" y="2523"/>
                  </a:moveTo>
                  <a:cubicBezTo>
                    <a:pt x="8250" y="2523"/>
                    <a:pt x="9747" y="4147"/>
                    <a:pt x="9747" y="6413"/>
                  </a:cubicBezTo>
                  <a:cubicBezTo>
                    <a:pt x="9747" y="8614"/>
                    <a:pt x="8250" y="10239"/>
                    <a:pt x="6348" y="10239"/>
                  </a:cubicBezTo>
                  <a:cubicBezTo>
                    <a:pt x="4425" y="10239"/>
                    <a:pt x="2800" y="8614"/>
                    <a:pt x="2800" y="6413"/>
                  </a:cubicBezTo>
                  <a:cubicBezTo>
                    <a:pt x="2800" y="4169"/>
                    <a:pt x="4425" y="2523"/>
                    <a:pt x="6348" y="2523"/>
                  </a:cubicBezTo>
                  <a:close/>
                  <a:moveTo>
                    <a:pt x="6092" y="1"/>
                  </a:moveTo>
                  <a:cubicBezTo>
                    <a:pt x="2907" y="1"/>
                    <a:pt x="0" y="2801"/>
                    <a:pt x="0" y="6413"/>
                  </a:cubicBezTo>
                  <a:cubicBezTo>
                    <a:pt x="0" y="9982"/>
                    <a:pt x="2907" y="12740"/>
                    <a:pt x="6092" y="12740"/>
                  </a:cubicBezTo>
                  <a:cubicBezTo>
                    <a:pt x="7631" y="12740"/>
                    <a:pt x="8828" y="12077"/>
                    <a:pt x="9447" y="11307"/>
                  </a:cubicBezTo>
                  <a:lnTo>
                    <a:pt x="9554" y="11307"/>
                  </a:lnTo>
                  <a:lnTo>
                    <a:pt x="9554" y="12227"/>
                  </a:lnTo>
                  <a:cubicBezTo>
                    <a:pt x="9554" y="14663"/>
                    <a:pt x="8250" y="15967"/>
                    <a:pt x="6156" y="15967"/>
                  </a:cubicBezTo>
                  <a:cubicBezTo>
                    <a:pt x="4446" y="15967"/>
                    <a:pt x="3377" y="14727"/>
                    <a:pt x="2950" y="13680"/>
                  </a:cubicBezTo>
                  <a:lnTo>
                    <a:pt x="513" y="14706"/>
                  </a:lnTo>
                  <a:cubicBezTo>
                    <a:pt x="1197" y="16395"/>
                    <a:pt x="3057" y="18468"/>
                    <a:pt x="6156" y="18468"/>
                  </a:cubicBezTo>
                  <a:cubicBezTo>
                    <a:pt x="9426" y="18468"/>
                    <a:pt x="12183" y="16544"/>
                    <a:pt x="12183" y="11842"/>
                  </a:cubicBezTo>
                  <a:lnTo>
                    <a:pt x="12183" y="428"/>
                  </a:lnTo>
                  <a:lnTo>
                    <a:pt x="9554" y="428"/>
                  </a:lnTo>
                  <a:lnTo>
                    <a:pt x="9554" y="1433"/>
                  </a:lnTo>
                  <a:lnTo>
                    <a:pt x="9447" y="1433"/>
                  </a:lnTo>
                  <a:cubicBezTo>
                    <a:pt x="8828" y="685"/>
                    <a:pt x="7631" y="1"/>
                    <a:pt x="60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66"/>
            <p:cNvSpPr/>
            <p:nvPr/>
          </p:nvSpPr>
          <p:spPr>
            <a:xfrm>
              <a:off x="2621325" y="2384850"/>
              <a:ext cx="70025" cy="468100"/>
            </a:xfrm>
            <a:custGeom>
              <a:avLst/>
              <a:gdLst/>
              <a:ahLst/>
              <a:cxnLst/>
              <a:rect l="l" t="t" r="r" b="b"/>
              <a:pathLst>
                <a:path w="2801" h="18724" extrusionOk="0">
                  <a:moveTo>
                    <a:pt x="0" y="0"/>
                  </a:moveTo>
                  <a:lnTo>
                    <a:pt x="0" y="18724"/>
                  </a:lnTo>
                  <a:lnTo>
                    <a:pt x="2800" y="18724"/>
                  </a:lnTo>
                  <a:lnTo>
                    <a:pt x="280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66"/>
            <p:cNvSpPr/>
            <p:nvPr/>
          </p:nvSpPr>
          <p:spPr>
            <a:xfrm>
              <a:off x="2721775" y="2544075"/>
              <a:ext cx="293925" cy="318500"/>
            </a:xfrm>
            <a:custGeom>
              <a:avLst/>
              <a:gdLst/>
              <a:ahLst/>
              <a:cxnLst/>
              <a:rect l="l" t="t" r="r" b="b"/>
              <a:pathLst>
                <a:path w="11757" h="12740" extrusionOk="0">
                  <a:moveTo>
                    <a:pt x="6114" y="2459"/>
                  </a:moveTo>
                  <a:cubicBezTo>
                    <a:pt x="7225" y="2459"/>
                    <a:pt x="8166" y="3014"/>
                    <a:pt x="8465" y="3827"/>
                  </a:cubicBezTo>
                  <a:lnTo>
                    <a:pt x="2779" y="6178"/>
                  </a:lnTo>
                  <a:cubicBezTo>
                    <a:pt x="2715" y="3720"/>
                    <a:pt x="4682" y="2459"/>
                    <a:pt x="6114" y="2459"/>
                  </a:cubicBezTo>
                  <a:close/>
                  <a:moveTo>
                    <a:pt x="6007" y="1"/>
                  </a:moveTo>
                  <a:cubicBezTo>
                    <a:pt x="2737" y="1"/>
                    <a:pt x="1" y="2587"/>
                    <a:pt x="1" y="6370"/>
                  </a:cubicBezTo>
                  <a:cubicBezTo>
                    <a:pt x="1" y="9940"/>
                    <a:pt x="2715" y="12740"/>
                    <a:pt x="6327" y="12740"/>
                  </a:cubicBezTo>
                  <a:cubicBezTo>
                    <a:pt x="9256" y="12740"/>
                    <a:pt x="10944" y="10966"/>
                    <a:pt x="11628" y="9918"/>
                  </a:cubicBezTo>
                  <a:lnTo>
                    <a:pt x="9469" y="8486"/>
                  </a:lnTo>
                  <a:cubicBezTo>
                    <a:pt x="8743" y="9533"/>
                    <a:pt x="7759" y="10239"/>
                    <a:pt x="6327" y="10239"/>
                  </a:cubicBezTo>
                  <a:cubicBezTo>
                    <a:pt x="4895" y="10239"/>
                    <a:pt x="3891" y="9576"/>
                    <a:pt x="3228" y="8315"/>
                  </a:cubicBezTo>
                  <a:lnTo>
                    <a:pt x="11756" y="4788"/>
                  </a:lnTo>
                  <a:lnTo>
                    <a:pt x="11457" y="4062"/>
                  </a:lnTo>
                  <a:cubicBezTo>
                    <a:pt x="10944" y="2630"/>
                    <a:pt x="9320" y="1"/>
                    <a:pt x="6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66"/>
            <p:cNvSpPr/>
            <p:nvPr/>
          </p:nvSpPr>
          <p:spPr>
            <a:xfrm>
              <a:off x="3193625" y="2414225"/>
              <a:ext cx="206800" cy="438725"/>
            </a:xfrm>
            <a:custGeom>
              <a:avLst/>
              <a:gdLst/>
              <a:ahLst/>
              <a:cxnLst/>
              <a:rect l="l" t="t" r="r" b="b"/>
              <a:pathLst>
                <a:path w="8272" h="17549" extrusionOk="0">
                  <a:moveTo>
                    <a:pt x="6476" y="1"/>
                  </a:moveTo>
                  <a:cubicBezTo>
                    <a:pt x="5215" y="1"/>
                    <a:pt x="4189" y="386"/>
                    <a:pt x="3398" y="1112"/>
                  </a:cubicBezTo>
                  <a:cubicBezTo>
                    <a:pt x="2629" y="1839"/>
                    <a:pt x="2244" y="2822"/>
                    <a:pt x="2244" y="4040"/>
                  </a:cubicBezTo>
                  <a:lnTo>
                    <a:pt x="2244" y="5622"/>
                  </a:lnTo>
                  <a:lnTo>
                    <a:pt x="0" y="5622"/>
                  </a:lnTo>
                  <a:lnTo>
                    <a:pt x="0" y="7653"/>
                  </a:lnTo>
                  <a:lnTo>
                    <a:pt x="2244" y="7653"/>
                  </a:lnTo>
                  <a:lnTo>
                    <a:pt x="2244" y="17549"/>
                  </a:lnTo>
                  <a:lnTo>
                    <a:pt x="4467" y="17549"/>
                  </a:lnTo>
                  <a:lnTo>
                    <a:pt x="4467" y="7653"/>
                  </a:lnTo>
                  <a:lnTo>
                    <a:pt x="7588" y="7653"/>
                  </a:lnTo>
                  <a:lnTo>
                    <a:pt x="7588" y="5622"/>
                  </a:lnTo>
                  <a:lnTo>
                    <a:pt x="4467" y="5622"/>
                  </a:lnTo>
                  <a:lnTo>
                    <a:pt x="4467" y="4105"/>
                  </a:lnTo>
                  <a:cubicBezTo>
                    <a:pt x="4467" y="3442"/>
                    <a:pt x="4660" y="2929"/>
                    <a:pt x="5044" y="2587"/>
                  </a:cubicBezTo>
                  <a:cubicBezTo>
                    <a:pt x="5408" y="2224"/>
                    <a:pt x="5899" y="2053"/>
                    <a:pt x="6476" y="2053"/>
                  </a:cubicBezTo>
                  <a:cubicBezTo>
                    <a:pt x="6904" y="2053"/>
                    <a:pt x="7246" y="2117"/>
                    <a:pt x="7502" y="2245"/>
                  </a:cubicBezTo>
                  <a:lnTo>
                    <a:pt x="8272" y="321"/>
                  </a:lnTo>
                  <a:cubicBezTo>
                    <a:pt x="7780" y="108"/>
                    <a:pt x="7182" y="1"/>
                    <a:pt x="64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66"/>
            <p:cNvSpPr/>
            <p:nvPr/>
          </p:nvSpPr>
          <p:spPr>
            <a:xfrm>
              <a:off x="3397200" y="2544625"/>
              <a:ext cx="307275" cy="318475"/>
            </a:xfrm>
            <a:custGeom>
              <a:avLst/>
              <a:gdLst/>
              <a:ahLst/>
              <a:cxnLst/>
              <a:rect l="l" t="t" r="r" b="b"/>
              <a:pathLst>
                <a:path w="12291" h="12739" extrusionOk="0">
                  <a:moveTo>
                    <a:pt x="6156" y="2052"/>
                  </a:moveTo>
                  <a:cubicBezTo>
                    <a:pt x="7204" y="2052"/>
                    <a:pt x="8123" y="2458"/>
                    <a:pt x="8892" y="3227"/>
                  </a:cubicBezTo>
                  <a:cubicBezTo>
                    <a:pt x="9662" y="4018"/>
                    <a:pt x="10046" y="5066"/>
                    <a:pt x="10046" y="6369"/>
                  </a:cubicBezTo>
                  <a:cubicBezTo>
                    <a:pt x="10046" y="7673"/>
                    <a:pt x="9662" y="8721"/>
                    <a:pt x="8892" y="9511"/>
                  </a:cubicBezTo>
                  <a:cubicBezTo>
                    <a:pt x="8123" y="10281"/>
                    <a:pt x="7204" y="10687"/>
                    <a:pt x="6156" y="10687"/>
                  </a:cubicBezTo>
                  <a:cubicBezTo>
                    <a:pt x="5088" y="10687"/>
                    <a:pt x="4168" y="10281"/>
                    <a:pt x="3399" y="9511"/>
                  </a:cubicBezTo>
                  <a:cubicBezTo>
                    <a:pt x="2630" y="8721"/>
                    <a:pt x="2245" y="7673"/>
                    <a:pt x="2245" y="6369"/>
                  </a:cubicBezTo>
                  <a:cubicBezTo>
                    <a:pt x="2245" y="5066"/>
                    <a:pt x="2630" y="4018"/>
                    <a:pt x="3399" y="3227"/>
                  </a:cubicBezTo>
                  <a:cubicBezTo>
                    <a:pt x="4168" y="2458"/>
                    <a:pt x="5088" y="2052"/>
                    <a:pt x="6156" y="2052"/>
                  </a:cubicBezTo>
                  <a:close/>
                  <a:moveTo>
                    <a:pt x="6156" y="0"/>
                  </a:moveTo>
                  <a:cubicBezTo>
                    <a:pt x="4361" y="0"/>
                    <a:pt x="2886" y="620"/>
                    <a:pt x="1732" y="1817"/>
                  </a:cubicBezTo>
                  <a:cubicBezTo>
                    <a:pt x="578" y="3035"/>
                    <a:pt x="1" y="4553"/>
                    <a:pt x="1" y="6369"/>
                  </a:cubicBezTo>
                  <a:cubicBezTo>
                    <a:pt x="1" y="8186"/>
                    <a:pt x="578" y="9704"/>
                    <a:pt x="1732" y="10922"/>
                  </a:cubicBezTo>
                  <a:cubicBezTo>
                    <a:pt x="2886" y="12119"/>
                    <a:pt x="4361" y="12739"/>
                    <a:pt x="6156" y="12739"/>
                  </a:cubicBezTo>
                  <a:cubicBezTo>
                    <a:pt x="7930" y="12739"/>
                    <a:pt x="9405" y="12119"/>
                    <a:pt x="10559" y="10922"/>
                  </a:cubicBezTo>
                  <a:cubicBezTo>
                    <a:pt x="11714" y="9704"/>
                    <a:pt x="12291" y="8186"/>
                    <a:pt x="12291" y="6369"/>
                  </a:cubicBezTo>
                  <a:cubicBezTo>
                    <a:pt x="12291" y="4553"/>
                    <a:pt x="11714" y="3035"/>
                    <a:pt x="10559" y="1817"/>
                  </a:cubicBezTo>
                  <a:cubicBezTo>
                    <a:pt x="9405" y="620"/>
                    <a:pt x="7930" y="0"/>
                    <a:pt x="61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66"/>
            <p:cNvSpPr/>
            <p:nvPr/>
          </p:nvSpPr>
          <p:spPr>
            <a:xfrm>
              <a:off x="3745075" y="2547275"/>
              <a:ext cx="184375" cy="305675"/>
            </a:xfrm>
            <a:custGeom>
              <a:avLst/>
              <a:gdLst/>
              <a:ahLst/>
              <a:cxnLst/>
              <a:rect l="l" t="t" r="r" b="b"/>
              <a:pathLst>
                <a:path w="7375" h="12227" extrusionOk="0">
                  <a:moveTo>
                    <a:pt x="5686" y="1"/>
                  </a:moveTo>
                  <a:cubicBezTo>
                    <a:pt x="5023" y="1"/>
                    <a:pt x="4339" y="215"/>
                    <a:pt x="3634" y="642"/>
                  </a:cubicBezTo>
                  <a:cubicBezTo>
                    <a:pt x="2928" y="1048"/>
                    <a:pt x="2458" y="1604"/>
                    <a:pt x="2223" y="2245"/>
                  </a:cubicBezTo>
                  <a:lnTo>
                    <a:pt x="2137" y="2245"/>
                  </a:lnTo>
                  <a:lnTo>
                    <a:pt x="2137" y="300"/>
                  </a:lnTo>
                  <a:lnTo>
                    <a:pt x="0" y="300"/>
                  </a:lnTo>
                  <a:lnTo>
                    <a:pt x="0" y="12227"/>
                  </a:lnTo>
                  <a:lnTo>
                    <a:pt x="2223" y="12227"/>
                  </a:lnTo>
                  <a:lnTo>
                    <a:pt x="2223" y="5708"/>
                  </a:lnTo>
                  <a:cubicBezTo>
                    <a:pt x="2223" y="4660"/>
                    <a:pt x="2544" y="3827"/>
                    <a:pt x="3163" y="3186"/>
                  </a:cubicBezTo>
                  <a:cubicBezTo>
                    <a:pt x="3805" y="2544"/>
                    <a:pt x="4510" y="2224"/>
                    <a:pt x="5322" y="2224"/>
                  </a:cubicBezTo>
                  <a:cubicBezTo>
                    <a:pt x="5835" y="2224"/>
                    <a:pt x="6220" y="2267"/>
                    <a:pt x="6519" y="2395"/>
                  </a:cubicBezTo>
                  <a:lnTo>
                    <a:pt x="7374" y="300"/>
                  </a:lnTo>
                  <a:cubicBezTo>
                    <a:pt x="6925" y="108"/>
                    <a:pt x="6348" y="1"/>
                    <a:pt x="56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66"/>
            <p:cNvSpPr/>
            <p:nvPr/>
          </p:nvSpPr>
          <p:spPr>
            <a:xfrm>
              <a:off x="4109500" y="2416900"/>
              <a:ext cx="254900" cy="436050"/>
            </a:xfrm>
            <a:custGeom>
              <a:avLst/>
              <a:gdLst/>
              <a:ahLst/>
              <a:cxnLst/>
              <a:rect l="l" t="t" r="r" b="b"/>
              <a:pathLst>
                <a:path w="10196" h="17442" extrusionOk="0">
                  <a:moveTo>
                    <a:pt x="0" y="1"/>
                  </a:moveTo>
                  <a:lnTo>
                    <a:pt x="0" y="17442"/>
                  </a:lnTo>
                  <a:lnTo>
                    <a:pt x="10196" y="17442"/>
                  </a:lnTo>
                  <a:lnTo>
                    <a:pt x="10196" y="15304"/>
                  </a:lnTo>
                  <a:lnTo>
                    <a:pt x="2244" y="15304"/>
                  </a:lnTo>
                  <a:lnTo>
                    <a:pt x="2244" y="9769"/>
                  </a:lnTo>
                  <a:lnTo>
                    <a:pt x="9426" y="9769"/>
                  </a:lnTo>
                  <a:lnTo>
                    <a:pt x="9426" y="7674"/>
                  </a:lnTo>
                  <a:lnTo>
                    <a:pt x="2244" y="7674"/>
                  </a:lnTo>
                  <a:lnTo>
                    <a:pt x="2244" y="2138"/>
                  </a:lnTo>
                  <a:lnTo>
                    <a:pt x="10196" y="2138"/>
                  </a:lnTo>
                  <a:lnTo>
                    <a:pt x="101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66"/>
            <p:cNvSpPr/>
            <p:nvPr/>
          </p:nvSpPr>
          <p:spPr>
            <a:xfrm>
              <a:off x="4388425" y="2416900"/>
              <a:ext cx="299800" cy="446200"/>
            </a:xfrm>
            <a:custGeom>
              <a:avLst/>
              <a:gdLst/>
              <a:ahLst/>
              <a:cxnLst/>
              <a:rect l="l" t="t" r="r" b="b"/>
              <a:pathLst>
                <a:path w="11992" h="17848" extrusionOk="0">
                  <a:moveTo>
                    <a:pt x="6049" y="7161"/>
                  </a:moveTo>
                  <a:cubicBezTo>
                    <a:pt x="7097" y="7161"/>
                    <a:pt x="7994" y="7546"/>
                    <a:pt x="8742" y="8336"/>
                  </a:cubicBezTo>
                  <a:cubicBezTo>
                    <a:pt x="9469" y="9106"/>
                    <a:pt x="9854" y="10153"/>
                    <a:pt x="9854" y="11478"/>
                  </a:cubicBezTo>
                  <a:cubicBezTo>
                    <a:pt x="9854" y="12804"/>
                    <a:pt x="9469" y="13851"/>
                    <a:pt x="8742" y="14620"/>
                  </a:cubicBezTo>
                  <a:cubicBezTo>
                    <a:pt x="7994" y="15411"/>
                    <a:pt x="7097" y="15796"/>
                    <a:pt x="6049" y="15796"/>
                  </a:cubicBezTo>
                  <a:cubicBezTo>
                    <a:pt x="5002" y="15796"/>
                    <a:pt x="4104" y="15390"/>
                    <a:pt x="3356" y="14620"/>
                  </a:cubicBezTo>
                  <a:cubicBezTo>
                    <a:pt x="2608" y="13830"/>
                    <a:pt x="2245" y="12782"/>
                    <a:pt x="2245" y="11478"/>
                  </a:cubicBezTo>
                  <a:cubicBezTo>
                    <a:pt x="2245" y="10175"/>
                    <a:pt x="2608" y="9127"/>
                    <a:pt x="3356" y="8358"/>
                  </a:cubicBezTo>
                  <a:cubicBezTo>
                    <a:pt x="4104" y="7567"/>
                    <a:pt x="5002" y="7161"/>
                    <a:pt x="6049" y="7161"/>
                  </a:cubicBezTo>
                  <a:close/>
                  <a:moveTo>
                    <a:pt x="9747" y="1"/>
                  </a:moveTo>
                  <a:lnTo>
                    <a:pt x="9747" y="5515"/>
                  </a:lnTo>
                  <a:lnTo>
                    <a:pt x="9854" y="7161"/>
                  </a:lnTo>
                  <a:lnTo>
                    <a:pt x="9747" y="7161"/>
                  </a:lnTo>
                  <a:cubicBezTo>
                    <a:pt x="9384" y="6584"/>
                    <a:pt x="8849" y="6092"/>
                    <a:pt x="8123" y="5707"/>
                  </a:cubicBezTo>
                  <a:cubicBezTo>
                    <a:pt x="7396" y="5323"/>
                    <a:pt x="6584" y="5109"/>
                    <a:pt x="5686" y="5109"/>
                  </a:cubicBezTo>
                  <a:cubicBezTo>
                    <a:pt x="4126" y="5109"/>
                    <a:pt x="2800" y="5729"/>
                    <a:pt x="1689" y="6947"/>
                  </a:cubicBezTo>
                  <a:cubicBezTo>
                    <a:pt x="556" y="8166"/>
                    <a:pt x="0" y="9683"/>
                    <a:pt x="0" y="11478"/>
                  </a:cubicBezTo>
                  <a:cubicBezTo>
                    <a:pt x="0" y="13274"/>
                    <a:pt x="556" y="14791"/>
                    <a:pt x="1689" y="16010"/>
                  </a:cubicBezTo>
                  <a:cubicBezTo>
                    <a:pt x="2800" y="17228"/>
                    <a:pt x="4126" y="17848"/>
                    <a:pt x="5686" y="17848"/>
                  </a:cubicBezTo>
                  <a:cubicBezTo>
                    <a:pt x="6584" y="17848"/>
                    <a:pt x="7396" y="17634"/>
                    <a:pt x="8123" y="17249"/>
                  </a:cubicBezTo>
                  <a:cubicBezTo>
                    <a:pt x="8849" y="16865"/>
                    <a:pt x="9384" y="16373"/>
                    <a:pt x="9747" y="15796"/>
                  </a:cubicBezTo>
                  <a:lnTo>
                    <a:pt x="9854" y="15796"/>
                  </a:lnTo>
                  <a:lnTo>
                    <a:pt x="9854" y="17442"/>
                  </a:lnTo>
                  <a:lnTo>
                    <a:pt x="11991" y="17442"/>
                  </a:lnTo>
                  <a:lnTo>
                    <a:pt x="119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66"/>
            <p:cNvSpPr/>
            <p:nvPr/>
          </p:nvSpPr>
          <p:spPr>
            <a:xfrm>
              <a:off x="4743225" y="2554775"/>
              <a:ext cx="264525" cy="308325"/>
            </a:xfrm>
            <a:custGeom>
              <a:avLst/>
              <a:gdLst/>
              <a:ahLst/>
              <a:cxnLst/>
              <a:rect l="l" t="t" r="r" b="b"/>
              <a:pathLst>
                <a:path w="10581" h="12333" extrusionOk="0">
                  <a:moveTo>
                    <a:pt x="1" y="0"/>
                  </a:moveTo>
                  <a:lnTo>
                    <a:pt x="1" y="7310"/>
                  </a:lnTo>
                  <a:cubicBezTo>
                    <a:pt x="1" y="8828"/>
                    <a:pt x="386" y="10046"/>
                    <a:pt x="1155" y="10965"/>
                  </a:cubicBezTo>
                  <a:cubicBezTo>
                    <a:pt x="1924" y="11863"/>
                    <a:pt x="3057" y="12333"/>
                    <a:pt x="4554" y="12333"/>
                  </a:cubicBezTo>
                  <a:cubicBezTo>
                    <a:pt x="5344" y="12333"/>
                    <a:pt x="6071" y="12119"/>
                    <a:pt x="6776" y="11734"/>
                  </a:cubicBezTo>
                  <a:cubicBezTo>
                    <a:pt x="7482" y="11328"/>
                    <a:pt x="7995" y="10837"/>
                    <a:pt x="8337" y="10281"/>
                  </a:cubicBezTo>
                  <a:lnTo>
                    <a:pt x="8422" y="10281"/>
                  </a:lnTo>
                  <a:lnTo>
                    <a:pt x="8422" y="11927"/>
                  </a:lnTo>
                  <a:lnTo>
                    <a:pt x="10581" y="11927"/>
                  </a:lnTo>
                  <a:lnTo>
                    <a:pt x="10581" y="0"/>
                  </a:lnTo>
                  <a:lnTo>
                    <a:pt x="8337" y="0"/>
                  </a:lnTo>
                  <a:lnTo>
                    <a:pt x="8337" y="6583"/>
                  </a:lnTo>
                  <a:cubicBezTo>
                    <a:pt x="8337" y="7545"/>
                    <a:pt x="8037" y="8400"/>
                    <a:pt x="7460" y="9148"/>
                  </a:cubicBezTo>
                  <a:cubicBezTo>
                    <a:pt x="6862" y="9896"/>
                    <a:pt x="6114" y="10281"/>
                    <a:pt x="5195" y="10281"/>
                  </a:cubicBezTo>
                  <a:cubicBezTo>
                    <a:pt x="3228" y="10281"/>
                    <a:pt x="2245" y="9170"/>
                    <a:pt x="2245" y="6947"/>
                  </a:cubicBezTo>
                  <a:lnTo>
                    <a:pt x="22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66"/>
            <p:cNvSpPr/>
            <p:nvPr/>
          </p:nvSpPr>
          <p:spPr>
            <a:xfrm>
              <a:off x="5048350" y="2544625"/>
              <a:ext cx="286425" cy="318475"/>
            </a:xfrm>
            <a:custGeom>
              <a:avLst/>
              <a:gdLst/>
              <a:ahLst/>
              <a:cxnLst/>
              <a:rect l="l" t="t" r="r" b="b"/>
              <a:pathLst>
                <a:path w="11457" h="12739" extrusionOk="0">
                  <a:moveTo>
                    <a:pt x="6135" y="0"/>
                  </a:moveTo>
                  <a:cubicBezTo>
                    <a:pt x="4361" y="0"/>
                    <a:pt x="2886" y="620"/>
                    <a:pt x="1732" y="1817"/>
                  </a:cubicBezTo>
                  <a:cubicBezTo>
                    <a:pt x="578" y="3035"/>
                    <a:pt x="0" y="4553"/>
                    <a:pt x="0" y="6369"/>
                  </a:cubicBezTo>
                  <a:cubicBezTo>
                    <a:pt x="0" y="8186"/>
                    <a:pt x="578" y="9704"/>
                    <a:pt x="1732" y="10922"/>
                  </a:cubicBezTo>
                  <a:cubicBezTo>
                    <a:pt x="2886" y="12119"/>
                    <a:pt x="4361" y="12739"/>
                    <a:pt x="6135" y="12739"/>
                  </a:cubicBezTo>
                  <a:cubicBezTo>
                    <a:pt x="7481" y="12739"/>
                    <a:pt x="8593" y="12397"/>
                    <a:pt x="9491" y="11734"/>
                  </a:cubicBezTo>
                  <a:cubicBezTo>
                    <a:pt x="10388" y="11093"/>
                    <a:pt x="11051" y="10260"/>
                    <a:pt x="11457" y="9298"/>
                  </a:cubicBezTo>
                  <a:lnTo>
                    <a:pt x="9448" y="8443"/>
                  </a:lnTo>
                  <a:cubicBezTo>
                    <a:pt x="8828" y="9939"/>
                    <a:pt x="7674" y="10687"/>
                    <a:pt x="5985" y="10687"/>
                  </a:cubicBezTo>
                  <a:cubicBezTo>
                    <a:pt x="5002" y="10687"/>
                    <a:pt x="4126" y="10281"/>
                    <a:pt x="3378" y="9469"/>
                  </a:cubicBezTo>
                  <a:cubicBezTo>
                    <a:pt x="2629" y="8656"/>
                    <a:pt x="2245" y="7631"/>
                    <a:pt x="2245" y="6369"/>
                  </a:cubicBezTo>
                  <a:cubicBezTo>
                    <a:pt x="2245" y="5108"/>
                    <a:pt x="2629" y="4082"/>
                    <a:pt x="3378" y="3270"/>
                  </a:cubicBezTo>
                  <a:cubicBezTo>
                    <a:pt x="4126" y="2458"/>
                    <a:pt x="5002" y="2052"/>
                    <a:pt x="5985" y="2052"/>
                  </a:cubicBezTo>
                  <a:cubicBezTo>
                    <a:pt x="7610" y="2052"/>
                    <a:pt x="8721" y="2800"/>
                    <a:pt x="9341" y="4296"/>
                  </a:cubicBezTo>
                  <a:lnTo>
                    <a:pt x="11371" y="3441"/>
                  </a:lnTo>
                  <a:cubicBezTo>
                    <a:pt x="10965" y="2458"/>
                    <a:pt x="10324" y="1624"/>
                    <a:pt x="9448" y="983"/>
                  </a:cubicBezTo>
                  <a:cubicBezTo>
                    <a:pt x="8571" y="342"/>
                    <a:pt x="7481" y="0"/>
                    <a:pt x="61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66"/>
            <p:cNvSpPr/>
            <p:nvPr/>
          </p:nvSpPr>
          <p:spPr>
            <a:xfrm>
              <a:off x="5358800" y="2544625"/>
              <a:ext cx="265600" cy="318475"/>
            </a:xfrm>
            <a:custGeom>
              <a:avLst/>
              <a:gdLst/>
              <a:ahLst/>
              <a:cxnLst/>
              <a:rect l="l" t="t" r="r" b="b"/>
              <a:pathLst>
                <a:path w="10624" h="12739" extrusionOk="0">
                  <a:moveTo>
                    <a:pt x="5644" y="6412"/>
                  </a:moveTo>
                  <a:cubicBezTo>
                    <a:pt x="6905" y="6412"/>
                    <a:pt x="7845" y="6669"/>
                    <a:pt x="8486" y="7203"/>
                  </a:cubicBezTo>
                  <a:cubicBezTo>
                    <a:pt x="8486" y="8144"/>
                    <a:pt x="8102" y="8956"/>
                    <a:pt x="7353" y="9640"/>
                  </a:cubicBezTo>
                  <a:cubicBezTo>
                    <a:pt x="6605" y="10345"/>
                    <a:pt x="5750" y="10687"/>
                    <a:pt x="4831" y="10687"/>
                  </a:cubicBezTo>
                  <a:cubicBezTo>
                    <a:pt x="4190" y="10687"/>
                    <a:pt x="3613" y="10516"/>
                    <a:pt x="3100" y="10174"/>
                  </a:cubicBezTo>
                  <a:cubicBezTo>
                    <a:pt x="2608" y="9832"/>
                    <a:pt x="2352" y="9362"/>
                    <a:pt x="2352" y="8785"/>
                  </a:cubicBezTo>
                  <a:cubicBezTo>
                    <a:pt x="2352" y="8144"/>
                    <a:pt x="2630" y="7588"/>
                    <a:pt x="3185" y="7118"/>
                  </a:cubicBezTo>
                  <a:cubicBezTo>
                    <a:pt x="3720" y="6647"/>
                    <a:pt x="4553" y="6412"/>
                    <a:pt x="5644" y="6412"/>
                  </a:cubicBezTo>
                  <a:close/>
                  <a:moveTo>
                    <a:pt x="5323" y="0"/>
                  </a:moveTo>
                  <a:cubicBezTo>
                    <a:pt x="3998" y="0"/>
                    <a:pt x="2908" y="321"/>
                    <a:pt x="2095" y="919"/>
                  </a:cubicBezTo>
                  <a:cubicBezTo>
                    <a:pt x="1283" y="1539"/>
                    <a:pt x="749" y="2202"/>
                    <a:pt x="471" y="2907"/>
                  </a:cubicBezTo>
                  <a:lnTo>
                    <a:pt x="2523" y="3783"/>
                  </a:lnTo>
                  <a:cubicBezTo>
                    <a:pt x="2715" y="3249"/>
                    <a:pt x="3079" y="2821"/>
                    <a:pt x="3592" y="2522"/>
                  </a:cubicBezTo>
                  <a:cubicBezTo>
                    <a:pt x="4126" y="2202"/>
                    <a:pt x="4724" y="2052"/>
                    <a:pt x="5366" y="2052"/>
                  </a:cubicBezTo>
                  <a:cubicBezTo>
                    <a:pt x="6242" y="2052"/>
                    <a:pt x="6990" y="2330"/>
                    <a:pt x="7589" y="2843"/>
                  </a:cubicBezTo>
                  <a:cubicBezTo>
                    <a:pt x="8187" y="3377"/>
                    <a:pt x="8486" y="4082"/>
                    <a:pt x="8486" y="4959"/>
                  </a:cubicBezTo>
                  <a:lnTo>
                    <a:pt x="8486" y="5301"/>
                  </a:lnTo>
                  <a:cubicBezTo>
                    <a:pt x="7653" y="4809"/>
                    <a:pt x="6563" y="4574"/>
                    <a:pt x="5237" y="4574"/>
                  </a:cubicBezTo>
                  <a:cubicBezTo>
                    <a:pt x="3763" y="4574"/>
                    <a:pt x="2523" y="4937"/>
                    <a:pt x="1518" y="5686"/>
                  </a:cubicBezTo>
                  <a:cubicBezTo>
                    <a:pt x="514" y="6412"/>
                    <a:pt x="1" y="7438"/>
                    <a:pt x="1" y="8742"/>
                  </a:cubicBezTo>
                  <a:cubicBezTo>
                    <a:pt x="1" y="9939"/>
                    <a:pt x="428" y="10901"/>
                    <a:pt x="1283" y="11627"/>
                  </a:cubicBezTo>
                  <a:cubicBezTo>
                    <a:pt x="2138" y="12354"/>
                    <a:pt x="3207" y="12739"/>
                    <a:pt x="4468" y="12739"/>
                  </a:cubicBezTo>
                  <a:cubicBezTo>
                    <a:pt x="6199" y="12739"/>
                    <a:pt x="7503" y="12055"/>
                    <a:pt x="8401" y="10687"/>
                  </a:cubicBezTo>
                  <a:lnTo>
                    <a:pt x="8486" y="10687"/>
                  </a:lnTo>
                  <a:lnTo>
                    <a:pt x="8486" y="12333"/>
                  </a:lnTo>
                  <a:lnTo>
                    <a:pt x="10624" y="12333"/>
                  </a:lnTo>
                  <a:lnTo>
                    <a:pt x="10624" y="5130"/>
                  </a:lnTo>
                  <a:cubicBezTo>
                    <a:pt x="10624" y="3505"/>
                    <a:pt x="10132" y="2244"/>
                    <a:pt x="9127" y="1347"/>
                  </a:cubicBezTo>
                  <a:cubicBezTo>
                    <a:pt x="8123" y="449"/>
                    <a:pt x="6840" y="0"/>
                    <a:pt x="5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66"/>
            <p:cNvSpPr/>
            <p:nvPr/>
          </p:nvSpPr>
          <p:spPr>
            <a:xfrm>
              <a:off x="5648425" y="2463400"/>
              <a:ext cx="194000" cy="394375"/>
            </a:xfrm>
            <a:custGeom>
              <a:avLst/>
              <a:gdLst/>
              <a:ahLst/>
              <a:cxnLst/>
              <a:rect l="l" t="t" r="r" b="b"/>
              <a:pathLst>
                <a:path w="7760" h="15775" extrusionOk="0">
                  <a:moveTo>
                    <a:pt x="2095" y="0"/>
                  </a:moveTo>
                  <a:lnTo>
                    <a:pt x="2095" y="3655"/>
                  </a:lnTo>
                  <a:lnTo>
                    <a:pt x="1" y="3655"/>
                  </a:lnTo>
                  <a:lnTo>
                    <a:pt x="1" y="5686"/>
                  </a:lnTo>
                  <a:lnTo>
                    <a:pt x="2095" y="5686"/>
                  </a:lnTo>
                  <a:lnTo>
                    <a:pt x="2095" y="11948"/>
                  </a:lnTo>
                  <a:cubicBezTo>
                    <a:pt x="2095" y="13167"/>
                    <a:pt x="2437" y="14128"/>
                    <a:pt x="3078" y="14791"/>
                  </a:cubicBezTo>
                  <a:cubicBezTo>
                    <a:pt x="3741" y="15454"/>
                    <a:pt x="4703" y="15774"/>
                    <a:pt x="5943" y="15774"/>
                  </a:cubicBezTo>
                  <a:cubicBezTo>
                    <a:pt x="6669" y="15774"/>
                    <a:pt x="7268" y="15667"/>
                    <a:pt x="7759" y="15475"/>
                  </a:cubicBezTo>
                  <a:lnTo>
                    <a:pt x="6968" y="13551"/>
                  </a:lnTo>
                  <a:cubicBezTo>
                    <a:pt x="6691" y="13680"/>
                    <a:pt x="6349" y="13744"/>
                    <a:pt x="5943" y="13744"/>
                  </a:cubicBezTo>
                  <a:cubicBezTo>
                    <a:pt x="4874" y="13744"/>
                    <a:pt x="4339" y="13081"/>
                    <a:pt x="4339" y="11777"/>
                  </a:cubicBezTo>
                  <a:lnTo>
                    <a:pt x="4339" y="5686"/>
                  </a:lnTo>
                  <a:lnTo>
                    <a:pt x="7268" y="5686"/>
                  </a:lnTo>
                  <a:lnTo>
                    <a:pt x="7268" y="3655"/>
                  </a:lnTo>
                  <a:lnTo>
                    <a:pt x="4339" y="3655"/>
                  </a:lnTo>
                  <a:lnTo>
                    <a:pt x="43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66"/>
            <p:cNvSpPr/>
            <p:nvPr/>
          </p:nvSpPr>
          <p:spPr>
            <a:xfrm>
              <a:off x="5861100" y="2412100"/>
              <a:ext cx="79100" cy="440850"/>
            </a:xfrm>
            <a:custGeom>
              <a:avLst/>
              <a:gdLst/>
              <a:ahLst/>
              <a:cxnLst/>
              <a:rect l="l" t="t" r="r" b="b"/>
              <a:pathLst>
                <a:path w="3164" h="17634" extrusionOk="0">
                  <a:moveTo>
                    <a:pt x="1582" y="0"/>
                  </a:moveTo>
                  <a:cubicBezTo>
                    <a:pt x="1155" y="0"/>
                    <a:pt x="770" y="150"/>
                    <a:pt x="471" y="471"/>
                  </a:cubicBezTo>
                  <a:cubicBezTo>
                    <a:pt x="150" y="770"/>
                    <a:pt x="0" y="1133"/>
                    <a:pt x="0" y="1582"/>
                  </a:cubicBezTo>
                  <a:cubicBezTo>
                    <a:pt x="0" y="2031"/>
                    <a:pt x="150" y="2394"/>
                    <a:pt x="471" y="2693"/>
                  </a:cubicBezTo>
                  <a:cubicBezTo>
                    <a:pt x="770" y="3014"/>
                    <a:pt x="1155" y="3164"/>
                    <a:pt x="1582" y="3164"/>
                  </a:cubicBezTo>
                  <a:cubicBezTo>
                    <a:pt x="2031" y="3164"/>
                    <a:pt x="2394" y="3014"/>
                    <a:pt x="2715" y="2693"/>
                  </a:cubicBezTo>
                  <a:cubicBezTo>
                    <a:pt x="3014" y="2394"/>
                    <a:pt x="3164" y="2031"/>
                    <a:pt x="3164" y="1582"/>
                  </a:cubicBezTo>
                  <a:cubicBezTo>
                    <a:pt x="3164" y="1133"/>
                    <a:pt x="3014" y="770"/>
                    <a:pt x="2715" y="471"/>
                  </a:cubicBezTo>
                  <a:cubicBezTo>
                    <a:pt x="2394" y="150"/>
                    <a:pt x="2031" y="0"/>
                    <a:pt x="1582" y="0"/>
                  </a:cubicBezTo>
                  <a:close/>
                  <a:moveTo>
                    <a:pt x="471" y="5707"/>
                  </a:moveTo>
                  <a:lnTo>
                    <a:pt x="471" y="17634"/>
                  </a:lnTo>
                  <a:lnTo>
                    <a:pt x="2715" y="17634"/>
                  </a:lnTo>
                  <a:lnTo>
                    <a:pt x="2715" y="57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66"/>
            <p:cNvSpPr/>
            <p:nvPr/>
          </p:nvSpPr>
          <p:spPr>
            <a:xfrm>
              <a:off x="5970650" y="2544625"/>
              <a:ext cx="306725" cy="318475"/>
            </a:xfrm>
            <a:custGeom>
              <a:avLst/>
              <a:gdLst/>
              <a:ahLst/>
              <a:cxnLst/>
              <a:rect l="l" t="t" r="r" b="b"/>
              <a:pathLst>
                <a:path w="12269" h="12739" extrusionOk="0">
                  <a:moveTo>
                    <a:pt x="6134" y="2052"/>
                  </a:moveTo>
                  <a:cubicBezTo>
                    <a:pt x="7182" y="2052"/>
                    <a:pt x="8101" y="2458"/>
                    <a:pt x="8870" y="3227"/>
                  </a:cubicBezTo>
                  <a:cubicBezTo>
                    <a:pt x="9640" y="4018"/>
                    <a:pt x="10025" y="5066"/>
                    <a:pt x="10025" y="6369"/>
                  </a:cubicBezTo>
                  <a:cubicBezTo>
                    <a:pt x="10025" y="7673"/>
                    <a:pt x="9640" y="8721"/>
                    <a:pt x="8870" y="9511"/>
                  </a:cubicBezTo>
                  <a:cubicBezTo>
                    <a:pt x="8101" y="10281"/>
                    <a:pt x="7182" y="10687"/>
                    <a:pt x="6134" y="10687"/>
                  </a:cubicBezTo>
                  <a:cubicBezTo>
                    <a:pt x="5087" y="10687"/>
                    <a:pt x="4168" y="10281"/>
                    <a:pt x="3399" y="9511"/>
                  </a:cubicBezTo>
                  <a:cubicBezTo>
                    <a:pt x="2629" y="8721"/>
                    <a:pt x="2244" y="7673"/>
                    <a:pt x="2244" y="6369"/>
                  </a:cubicBezTo>
                  <a:cubicBezTo>
                    <a:pt x="2244" y="5066"/>
                    <a:pt x="2629" y="4018"/>
                    <a:pt x="3399" y="3227"/>
                  </a:cubicBezTo>
                  <a:cubicBezTo>
                    <a:pt x="4168" y="2458"/>
                    <a:pt x="5087" y="2052"/>
                    <a:pt x="6134" y="2052"/>
                  </a:cubicBezTo>
                  <a:close/>
                  <a:moveTo>
                    <a:pt x="6134" y="0"/>
                  </a:moveTo>
                  <a:cubicBezTo>
                    <a:pt x="4339" y="0"/>
                    <a:pt x="2886" y="620"/>
                    <a:pt x="1731" y="1817"/>
                  </a:cubicBezTo>
                  <a:cubicBezTo>
                    <a:pt x="577" y="3035"/>
                    <a:pt x="0" y="4553"/>
                    <a:pt x="0" y="6369"/>
                  </a:cubicBezTo>
                  <a:cubicBezTo>
                    <a:pt x="0" y="8186"/>
                    <a:pt x="577" y="9704"/>
                    <a:pt x="1731" y="10922"/>
                  </a:cubicBezTo>
                  <a:cubicBezTo>
                    <a:pt x="2886" y="12119"/>
                    <a:pt x="4339" y="12739"/>
                    <a:pt x="6134" y="12739"/>
                  </a:cubicBezTo>
                  <a:cubicBezTo>
                    <a:pt x="7930" y="12739"/>
                    <a:pt x="9383" y="12119"/>
                    <a:pt x="10537" y="10922"/>
                  </a:cubicBezTo>
                  <a:cubicBezTo>
                    <a:pt x="11692" y="9704"/>
                    <a:pt x="12269" y="8186"/>
                    <a:pt x="12269" y="6369"/>
                  </a:cubicBezTo>
                  <a:cubicBezTo>
                    <a:pt x="12269" y="4553"/>
                    <a:pt x="11692" y="3035"/>
                    <a:pt x="10537" y="1817"/>
                  </a:cubicBezTo>
                  <a:cubicBezTo>
                    <a:pt x="9383" y="620"/>
                    <a:pt x="7930" y="0"/>
                    <a:pt x="6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66"/>
            <p:cNvSpPr/>
            <p:nvPr/>
          </p:nvSpPr>
          <p:spPr>
            <a:xfrm>
              <a:off x="6317975" y="2544625"/>
              <a:ext cx="264525" cy="308325"/>
            </a:xfrm>
            <a:custGeom>
              <a:avLst/>
              <a:gdLst/>
              <a:ahLst/>
              <a:cxnLst/>
              <a:rect l="l" t="t" r="r" b="b"/>
              <a:pathLst>
                <a:path w="10581" h="12333" extrusionOk="0">
                  <a:moveTo>
                    <a:pt x="6028" y="0"/>
                  </a:moveTo>
                  <a:cubicBezTo>
                    <a:pt x="5215" y="0"/>
                    <a:pt x="4467" y="214"/>
                    <a:pt x="3783" y="598"/>
                  </a:cubicBezTo>
                  <a:cubicBezTo>
                    <a:pt x="3078" y="1005"/>
                    <a:pt x="2565" y="1496"/>
                    <a:pt x="2245" y="2052"/>
                  </a:cubicBezTo>
                  <a:lnTo>
                    <a:pt x="2138" y="2052"/>
                  </a:lnTo>
                  <a:lnTo>
                    <a:pt x="2138" y="406"/>
                  </a:lnTo>
                  <a:lnTo>
                    <a:pt x="0" y="406"/>
                  </a:lnTo>
                  <a:lnTo>
                    <a:pt x="0" y="12333"/>
                  </a:lnTo>
                  <a:lnTo>
                    <a:pt x="2245" y="12333"/>
                  </a:lnTo>
                  <a:lnTo>
                    <a:pt x="2245" y="5728"/>
                  </a:lnTo>
                  <a:cubicBezTo>
                    <a:pt x="2245" y="4766"/>
                    <a:pt x="2544" y="3911"/>
                    <a:pt x="3121" y="3163"/>
                  </a:cubicBezTo>
                  <a:cubicBezTo>
                    <a:pt x="3698" y="2437"/>
                    <a:pt x="4467" y="2052"/>
                    <a:pt x="5386" y="2052"/>
                  </a:cubicBezTo>
                  <a:cubicBezTo>
                    <a:pt x="7353" y="2052"/>
                    <a:pt x="8336" y="3163"/>
                    <a:pt x="8336" y="5365"/>
                  </a:cubicBezTo>
                  <a:lnTo>
                    <a:pt x="8336" y="12333"/>
                  </a:lnTo>
                  <a:lnTo>
                    <a:pt x="10580" y="12333"/>
                  </a:lnTo>
                  <a:lnTo>
                    <a:pt x="10580" y="5023"/>
                  </a:lnTo>
                  <a:cubicBezTo>
                    <a:pt x="10580" y="3505"/>
                    <a:pt x="10196" y="2287"/>
                    <a:pt x="9405" y="1368"/>
                  </a:cubicBezTo>
                  <a:cubicBezTo>
                    <a:pt x="8635" y="470"/>
                    <a:pt x="7503" y="0"/>
                    <a:pt x="6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Red: ">
  <p:cSld name="TITLE_2_3_4_1_1_1_1">
    <p:spTree>
      <p:nvGrpSpPr>
        <p:cNvPr id="1" name="Shape 824"/>
        <p:cNvGrpSpPr/>
        <p:nvPr/>
      </p:nvGrpSpPr>
      <p:grpSpPr>
        <a:xfrm>
          <a:off x="0" y="0"/>
          <a:ext cx="0" cy="0"/>
          <a:chOff x="0" y="0"/>
          <a:chExt cx="0" cy="0"/>
        </a:xfrm>
      </p:grpSpPr>
      <p:sp>
        <p:nvSpPr>
          <p:cNvPr id="825" name="Google Shape;825;p67"/>
          <p:cNvSpPr/>
          <p:nvPr/>
        </p:nvSpPr>
        <p:spPr>
          <a:xfrm>
            <a:off x="-2409" y="235375"/>
            <a:ext cx="35400" cy="4672800"/>
          </a:xfrm>
          <a:prstGeom prst="rect">
            <a:avLst/>
          </a:prstGeom>
          <a:solidFill>
            <a:schemeClr val="accent2"/>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grpSp>
        <p:nvGrpSpPr>
          <p:cNvPr id="826" name="Google Shape;826;p67"/>
          <p:cNvGrpSpPr/>
          <p:nvPr/>
        </p:nvGrpSpPr>
        <p:grpSpPr>
          <a:xfrm>
            <a:off x="470195" y="4827182"/>
            <a:ext cx="1155809" cy="133875"/>
            <a:chOff x="1078650" y="2368275"/>
            <a:chExt cx="5503850" cy="637500"/>
          </a:xfrm>
        </p:grpSpPr>
        <p:sp>
          <p:nvSpPr>
            <p:cNvPr id="827" name="Google Shape;827;p67"/>
            <p:cNvSpPr/>
            <p:nvPr/>
          </p:nvSpPr>
          <p:spPr>
            <a:xfrm>
              <a:off x="1078650" y="2368275"/>
              <a:ext cx="482000" cy="494300"/>
            </a:xfrm>
            <a:custGeom>
              <a:avLst/>
              <a:gdLst/>
              <a:ahLst/>
              <a:cxnLst/>
              <a:rect l="l" t="t" r="r" b="b"/>
              <a:pathLst>
                <a:path w="19280" h="19772" extrusionOk="0">
                  <a:moveTo>
                    <a:pt x="10025" y="1"/>
                  </a:moveTo>
                  <a:cubicBezTo>
                    <a:pt x="4574" y="1"/>
                    <a:pt x="0" y="4425"/>
                    <a:pt x="0" y="9897"/>
                  </a:cubicBezTo>
                  <a:cubicBezTo>
                    <a:pt x="0" y="15347"/>
                    <a:pt x="4574" y="19772"/>
                    <a:pt x="10025" y="19772"/>
                  </a:cubicBezTo>
                  <a:cubicBezTo>
                    <a:pt x="12974" y="19772"/>
                    <a:pt x="15197" y="18810"/>
                    <a:pt x="16929" y="17014"/>
                  </a:cubicBezTo>
                  <a:cubicBezTo>
                    <a:pt x="18724" y="15219"/>
                    <a:pt x="19280" y="12718"/>
                    <a:pt x="19280" y="10688"/>
                  </a:cubicBezTo>
                  <a:cubicBezTo>
                    <a:pt x="19280" y="10068"/>
                    <a:pt x="19216" y="9469"/>
                    <a:pt x="19130" y="8999"/>
                  </a:cubicBezTo>
                  <a:lnTo>
                    <a:pt x="10046" y="8999"/>
                  </a:lnTo>
                  <a:lnTo>
                    <a:pt x="10046" y="11692"/>
                  </a:lnTo>
                  <a:lnTo>
                    <a:pt x="16501" y="11692"/>
                  </a:lnTo>
                  <a:cubicBezTo>
                    <a:pt x="16309" y="13210"/>
                    <a:pt x="15796" y="14321"/>
                    <a:pt x="15026" y="15091"/>
                  </a:cubicBezTo>
                  <a:cubicBezTo>
                    <a:pt x="14086" y="16031"/>
                    <a:pt x="12611" y="17078"/>
                    <a:pt x="10025" y="17078"/>
                  </a:cubicBezTo>
                  <a:cubicBezTo>
                    <a:pt x="6049" y="17078"/>
                    <a:pt x="2929" y="13872"/>
                    <a:pt x="2929" y="9897"/>
                  </a:cubicBezTo>
                  <a:cubicBezTo>
                    <a:pt x="2929" y="5900"/>
                    <a:pt x="6049" y="2694"/>
                    <a:pt x="10025" y="2694"/>
                  </a:cubicBezTo>
                  <a:cubicBezTo>
                    <a:pt x="12184" y="2694"/>
                    <a:pt x="13744" y="3549"/>
                    <a:pt x="14898" y="4617"/>
                  </a:cubicBezTo>
                  <a:lnTo>
                    <a:pt x="16800" y="2715"/>
                  </a:lnTo>
                  <a:cubicBezTo>
                    <a:pt x="15197" y="1176"/>
                    <a:pt x="13039" y="1"/>
                    <a:pt x="10025"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67"/>
            <p:cNvSpPr/>
            <p:nvPr/>
          </p:nvSpPr>
          <p:spPr>
            <a:xfrm>
              <a:off x="1581475" y="2544075"/>
              <a:ext cx="319575" cy="318500"/>
            </a:xfrm>
            <a:custGeom>
              <a:avLst/>
              <a:gdLst/>
              <a:ahLst/>
              <a:cxnLst/>
              <a:rect l="l" t="t" r="r" b="b"/>
              <a:pathLst>
                <a:path w="12783" h="12740" extrusionOk="0">
                  <a:moveTo>
                    <a:pt x="6391" y="2523"/>
                  </a:moveTo>
                  <a:cubicBezTo>
                    <a:pt x="8336" y="2523"/>
                    <a:pt x="9982" y="4083"/>
                    <a:pt x="9982" y="6370"/>
                  </a:cubicBezTo>
                  <a:cubicBezTo>
                    <a:pt x="9982" y="8636"/>
                    <a:pt x="8336"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67"/>
            <p:cNvSpPr/>
            <p:nvPr/>
          </p:nvSpPr>
          <p:spPr>
            <a:xfrm>
              <a:off x="1927200" y="2544075"/>
              <a:ext cx="319575" cy="318500"/>
            </a:xfrm>
            <a:custGeom>
              <a:avLst/>
              <a:gdLst/>
              <a:ahLst/>
              <a:cxnLst/>
              <a:rect l="l" t="t" r="r" b="b"/>
              <a:pathLst>
                <a:path w="12783" h="12740" extrusionOk="0">
                  <a:moveTo>
                    <a:pt x="6391" y="2523"/>
                  </a:moveTo>
                  <a:cubicBezTo>
                    <a:pt x="8315" y="2523"/>
                    <a:pt x="9982" y="4083"/>
                    <a:pt x="9982" y="6370"/>
                  </a:cubicBezTo>
                  <a:cubicBezTo>
                    <a:pt x="9982" y="8636"/>
                    <a:pt x="8315"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FAB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67"/>
            <p:cNvSpPr/>
            <p:nvPr/>
          </p:nvSpPr>
          <p:spPr>
            <a:xfrm>
              <a:off x="2272400" y="2544075"/>
              <a:ext cx="304600" cy="461700"/>
            </a:xfrm>
            <a:custGeom>
              <a:avLst/>
              <a:gdLst/>
              <a:ahLst/>
              <a:cxnLst/>
              <a:rect l="l" t="t" r="r" b="b"/>
              <a:pathLst>
                <a:path w="12184" h="18468" extrusionOk="0">
                  <a:moveTo>
                    <a:pt x="6348" y="2523"/>
                  </a:moveTo>
                  <a:cubicBezTo>
                    <a:pt x="8250" y="2523"/>
                    <a:pt x="9747" y="4147"/>
                    <a:pt x="9747" y="6413"/>
                  </a:cubicBezTo>
                  <a:cubicBezTo>
                    <a:pt x="9747" y="8614"/>
                    <a:pt x="8250" y="10239"/>
                    <a:pt x="6348" y="10239"/>
                  </a:cubicBezTo>
                  <a:cubicBezTo>
                    <a:pt x="4425" y="10239"/>
                    <a:pt x="2800" y="8614"/>
                    <a:pt x="2800" y="6413"/>
                  </a:cubicBezTo>
                  <a:cubicBezTo>
                    <a:pt x="2800" y="4169"/>
                    <a:pt x="4425" y="2523"/>
                    <a:pt x="6348" y="2523"/>
                  </a:cubicBezTo>
                  <a:close/>
                  <a:moveTo>
                    <a:pt x="6092" y="1"/>
                  </a:moveTo>
                  <a:cubicBezTo>
                    <a:pt x="2907" y="1"/>
                    <a:pt x="0" y="2801"/>
                    <a:pt x="0" y="6413"/>
                  </a:cubicBezTo>
                  <a:cubicBezTo>
                    <a:pt x="0" y="9982"/>
                    <a:pt x="2907" y="12740"/>
                    <a:pt x="6092" y="12740"/>
                  </a:cubicBezTo>
                  <a:cubicBezTo>
                    <a:pt x="7631" y="12740"/>
                    <a:pt x="8828" y="12077"/>
                    <a:pt x="9447" y="11307"/>
                  </a:cubicBezTo>
                  <a:lnTo>
                    <a:pt x="9554" y="11307"/>
                  </a:lnTo>
                  <a:lnTo>
                    <a:pt x="9554" y="12227"/>
                  </a:lnTo>
                  <a:cubicBezTo>
                    <a:pt x="9554" y="14663"/>
                    <a:pt x="8250" y="15967"/>
                    <a:pt x="6156" y="15967"/>
                  </a:cubicBezTo>
                  <a:cubicBezTo>
                    <a:pt x="4446" y="15967"/>
                    <a:pt x="3377" y="14727"/>
                    <a:pt x="2950" y="13680"/>
                  </a:cubicBezTo>
                  <a:lnTo>
                    <a:pt x="513" y="14706"/>
                  </a:lnTo>
                  <a:cubicBezTo>
                    <a:pt x="1197" y="16395"/>
                    <a:pt x="3057" y="18468"/>
                    <a:pt x="6156" y="18468"/>
                  </a:cubicBezTo>
                  <a:cubicBezTo>
                    <a:pt x="9426" y="18468"/>
                    <a:pt x="12183" y="16544"/>
                    <a:pt x="12183" y="11842"/>
                  </a:cubicBezTo>
                  <a:lnTo>
                    <a:pt x="12183" y="428"/>
                  </a:lnTo>
                  <a:lnTo>
                    <a:pt x="9554" y="428"/>
                  </a:lnTo>
                  <a:lnTo>
                    <a:pt x="9554" y="1433"/>
                  </a:lnTo>
                  <a:lnTo>
                    <a:pt x="9447" y="1433"/>
                  </a:lnTo>
                  <a:cubicBezTo>
                    <a:pt x="8828" y="685"/>
                    <a:pt x="7631" y="1"/>
                    <a:pt x="6092"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67"/>
            <p:cNvSpPr/>
            <p:nvPr/>
          </p:nvSpPr>
          <p:spPr>
            <a:xfrm>
              <a:off x="2621325" y="2384850"/>
              <a:ext cx="70025" cy="468100"/>
            </a:xfrm>
            <a:custGeom>
              <a:avLst/>
              <a:gdLst/>
              <a:ahLst/>
              <a:cxnLst/>
              <a:rect l="l" t="t" r="r" b="b"/>
              <a:pathLst>
                <a:path w="2801" h="18724" extrusionOk="0">
                  <a:moveTo>
                    <a:pt x="0" y="0"/>
                  </a:moveTo>
                  <a:lnTo>
                    <a:pt x="0" y="18724"/>
                  </a:lnTo>
                  <a:lnTo>
                    <a:pt x="2800" y="18724"/>
                  </a:lnTo>
                  <a:lnTo>
                    <a:pt x="2800" y="0"/>
                  </a:lnTo>
                  <a:close/>
                </a:path>
              </a:pathLst>
            </a:cu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67"/>
            <p:cNvSpPr/>
            <p:nvPr/>
          </p:nvSpPr>
          <p:spPr>
            <a:xfrm>
              <a:off x="2721775" y="2544075"/>
              <a:ext cx="293925" cy="318500"/>
            </a:xfrm>
            <a:custGeom>
              <a:avLst/>
              <a:gdLst/>
              <a:ahLst/>
              <a:cxnLst/>
              <a:rect l="l" t="t" r="r" b="b"/>
              <a:pathLst>
                <a:path w="11757" h="12740" extrusionOk="0">
                  <a:moveTo>
                    <a:pt x="6114" y="2459"/>
                  </a:moveTo>
                  <a:cubicBezTo>
                    <a:pt x="7225" y="2459"/>
                    <a:pt x="8166" y="3014"/>
                    <a:pt x="8465" y="3827"/>
                  </a:cubicBezTo>
                  <a:lnTo>
                    <a:pt x="2779" y="6178"/>
                  </a:lnTo>
                  <a:cubicBezTo>
                    <a:pt x="2715" y="3720"/>
                    <a:pt x="4682" y="2459"/>
                    <a:pt x="6114" y="2459"/>
                  </a:cubicBezTo>
                  <a:close/>
                  <a:moveTo>
                    <a:pt x="6007" y="1"/>
                  </a:moveTo>
                  <a:cubicBezTo>
                    <a:pt x="2737" y="1"/>
                    <a:pt x="1" y="2587"/>
                    <a:pt x="1" y="6370"/>
                  </a:cubicBezTo>
                  <a:cubicBezTo>
                    <a:pt x="1" y="9940"/>
                    <a:pt x="2715" y="12740"/>
                    <a:pt x="6327" y="12740"/>
                  </a:cubicBezTo>
                  <a:cubicBezTo>
                    <a:pt x="9256" y="12740"/>
                    <a:pt x="10944" y="10966"/>
                    <a:pt x="11628" y="9918"/>
                  </a:cubicBezTo>
                  <a:lnTo>
                    <a:pt x="9469" y="8486"/>
                  </a:lnTo>
                  <a:cubicBezTo>
                    <a:pt x="8743" y="9533"/>
                    <a:pt x="7759" y="10239"/>
                    <a:pt x="6327" y="10239"/>
                  </a:cubicBezTo>
                  <a:cubicBezTo>
                    <a:pt x="4895" y="10239"/>
                    <a:pt x="3891" y="9576"/>
                    <a:pt x="3228" y="8315"/>
                  </a:cubicBezTo>
                  <a:lnTo>
                    <a:pt x="11756" y="4788"/>
                  </a:lnTo>
                  <a:lnTo>
                    <a:pt x="11457" y="4062"/>
                  </a:lnTo>
                  <a:cubicBezTo>
                    <a:pt x="10944" y="2630"/>
                    <a:pt x="9320" y="1"/>
                    <a:pt x="6007"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67"/>
            <p:cNvSpPr/>
            <p:nvPr/>
          </p:nvSpPr>
          <p:spPr>
            <a:xfrm>
              <a:off x="3193625" y="2414225"/>
              <a:ext cx="206800" cy="438725"/>
            </a:xfrm>
            <a:custGeom>
              <a:avLst/>
              <a:gdLst/>
              <a:ahLst/>
              <a:cxnLst/>
              <a:rect l="l" t="t" r="r" b="b"/>
              <a:pathLst>
                <a:path w="8272" h="17549" extrusionOk="0">
                  <a:moveTo>
                    <a:pt x="6476" y="1"/>
                  </a:moveTo>
                  <a:cubicBezTo>
                    <a:pt x="5215" y="1"/>
                    <a:pt x="4189" y="386"/>
                    <a:pt x="3398" y="1112"/>
                  </a:cubicBezTo>
                  <a:cubicBezTo>
                    <a:pt x="2629" y="1839"/>
                    <a:pt x="2244" y="2822"/>
                    <a:pt x="2244" y="4040"/>
                  </a:cubicBezTo>
                  <a:lnTo>
                    <a:pt x="2244" y="5622"/>
                  </a:lnTo>
                  <a:lnTo>
                    <a:pt x="0" y="5622"/>
                  </a:lnTo>
                  <a:lnTo>
                    <a:pt x="0" y="7653"/>
                  </a:lnTo>
                  <a:lnTo>
                    <a:pt x="2244" y="7653"/>
                  </a:lnTo>
                  <a:lnTo>
                    <a:pt x="2244" y="17549"/>
                  </a:lnTo>
                  <a:lnTo>
                    <a:pt x="4467" y="17549"/>
                  </a:lnTo>
                  <a:lnTo>
                    <a:pt x="4467" y="7653"/>
                  </a:lnTo>
                  <a:lnTo>
                    <a:pt x="7588" y="7653"/>
                  </a:lnTo>
                  <a:lnTo>
                    <a:pt x="7588" y="5622"/>
                  </a:lnTo>
                  <a:lnTo>
                    <a:pt x="4467" y="5622"/>
                  </a:lnTo>
                  <a:lnTo>
                    <a:pt x="4467" y="4105"/>
                  </a:lnTo>
                  <a:cubicBezTo>
                    <a:pt x="4467" y="3442"/>
                    <a:pt x="4660" y="2929"/>
                    <a:pt x="5044" y="2587"/>
                  </a:cubicBezTo>
                  <a:cubicBezTo>
                    <a:pt x="5408" y="2224"/>
                    <a:pt x="5899" y="2053"/>
                    <a:pt x="6476" y="2053"/>
                  </a:cubicBezTo>
                  <a:cubicBezTo>
                    <a:pt x="6904" y="2053"/>
                    <a:pt x="7246" y="2117"/>
                    <a:pt x="7502" y="2245"/>
                  </a:cubicBezTo>
                  <a:lnTo>
                    <a:pt x="8272" y="321"/>
                  </a:lnTo>
                  <a:cubicBezTo>
                    <a:pt x="7780" y="108"/>
                    <a:pt x="7182" y="1"/>
                    <a:pt x="647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67"/>
            <p:cNvSpPr/>
            <p:nvPr/>
          </p:nvSpPr>
          <p:spPr>
            <a:xfrm>
              <a:off x="3397200" y="2544625"/>
              <a:ext cx="307275" cy="318475"/>
            </a:xfrm>
            <a:custGeom>
              <a:avLst/>
              <a:gdLst/>
              <a:ahLst/>
              <a:cxnLst/>
              <a:rect l="l" t="t" r="r" b="b"/>
              <a:pathLst>
                <a:path w="12291" h="12739" extrusionOk="0">
                  <a:moveTo>
                    <a:pt x="6156" y="2052"/>
                  </a:moveTo>
                  <a:cubicBezTo>
                    <a:pt x="7204" y="2052"/>
                    <a:pt x="8123" y="2458"/>
                    <a:pt x="8892" y="3227"/>
                  </a:cubicBezTo>
                  <a:cubicBezTo>
                    <a:pt x="9662" y="4018"/>
                    <a:pt x="10046" y="5066"/>
                    <a:pt x="10046" y="6369"/>
                  </a:cubicBezTo>
                  <a:cubicBezTo>
                    <a:pt x="10046" y="7673"/>
                    <a:pt x="9662" y="8721"/>
                    <a:pt x="8892" y="9511"/>
                  </a:cubicBezTo>
                  <a:cubicBezTo>
                    <a:pt x="8123" y="10281"/>
                    <a:pt x="7204" y="10687"/>
                    <a:pt x="6156" y="10687"/>
                  </a:cubicBezTo>
                  <a:cubicBezTo>
                    <a:pt x="5088" y="10687"/>
                    <a:pt x="4168" y="10281"/>
                    <a:pt x="3399" y="9511"/>
                  </a:cubicBezTo>
                  <a:cubicBezTo>
                    <a:pt x="2630" y="8721"/>
                    <a:pt x="2245" y="7673"/>
                    <a:pt x="2245" y="6369"/>
                  </a:cubicBezTo>
                  <a:cubicBezTo>
                    <a:pt x="2245" y="5066"/>
                    <a:pt x="2630" y="4018"/>
                    <a:pt x="3399" y="3227"/>
                  </a:cubicBezTo>
                  <a:cubicBezTo>
                    <a:pt x="4168" y="2458"/>
                    <a:pt x="5088" y="2052"/>
                    <a:pt x="6156" y="2052"/>
                  </a:cubicBezTo>
                  <a:close/>
                  <a:moveTo>
                    <a:pt x="6156" y="0"/>
                  </a:moveTo>
                  <a:cubicBezTo>
                    <a:pt x="4361" y="0"/>
                    <a:pt x="2886" y="620"/>
                    <a:pt x="1732" y="1817"/>
                  </a:cubicBezTo>
                  <a:cubicBezTo>
                    <a:pt x="578" y="3035"/>
                    <a:pt x="1" y="4553"/>
                    <a:pt x="1" y="6369"/>
                  </a:cubicBezTo>
                  <a:cubicBezTo>
                    <a:pt x="1" y="8186"/>
                    <a:pt x="578" y="9704"/>
                    <a:pt x="1732" y="10922"/>
                  </a:cubicBezTo>
                  <a:cubicBezTo>
                    <a:pt x="2886" y="12119"/>
                    <a:pt x="4361" y="12739"/>
                    <a:pt x="6156" y="12739"/>
                  </a:cubicBezTo>
                  <a:cubicBezTo>
                    <a:pt x="7930" y="12739"/>
                    <a:pt x="9405" y="12119"/>
                    <a:pt x="10559" y="10922"/>
                  </a:cubicBezTo>
                  <a:cubicBezTo>
                    <a:pt x="11714" y="9704"/>
                    <a:pt x="12291" y="8186"/>
                    <a:pt x="12291" y="6369"/>
                  </a:cubicBezTo>
                  <a:cubicBezTo>
                    <a:pt x="12291" y="4553"/>
                    <a:pt x="11714" y="3035"/>
                    <a:pt x="10559" y="1817"/>
                  </a:cubicBezTo>
                  <a:cubicBezTo>
                    <a:pt x="9405" y="620"/>
                    <a:pt x="7930" y="0"/>
                    <a:pt x="6156"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67"/>
            <p:cNvSpPr/>
            <p:nvPr/>
          </p:nvSpPr>
          <p:spPr>
            <a:xfrm>
              <a:off x="3745075" y="2547275"/>
              <a:ext cx="184375" cy="305675"/>
            </a:xfrm>
            <a:custGeom>
              <a:avLst/>
              <a:gdLst/>
              <a:ahLst/>
              <a:cxnLst/>
              <a:rect l="l" t="t" r="r" b="b"/>
              <a:pathLst>
                <a:path w="7375" h="12227" extrusionOk="0">
                  <a:moveTo>
                    <a:pt x="5686" y="1"/>
                  </a:moveTo>
                  <a:cubicBezTo>
                    <a:pt x="5023" y="1"/>
                    <a:pt x="4339" y="215"/>
                    <a:pt x="3634" y="642"/>
                  </a:cubicBezTo>
                  <a:cubicBezTo>
                    <a:pt x="2928" y="1048"/>
                    <a:pt x="2458" y="1604"/>
                    <a:pt x="2223" y="2245"/>
                  </a:cubicBezTo>
                  <a:lnTo>
                    <a:pt x="2137" y="2245"/>
                  </a:lnTo>
                  <a:lnTo>
                    <a:pt x="2137" y="300"/>
                  </a:lnTo>
                  <a:lnTo>
                    <a:pt x="0" y="300"/>
                  </a:lnTo>
                  <a:lnTo>
                    <a:pt x="0" y="12227"/>
                  </a:lnTo>
                  <a:lnTo>
                    <a:pt x="2223" y="12227"/>
                  </a:lnTo>
                  <a:lnTo>
                    <a:pt x="2223" y="5708"/>
                  </a:lnTo>
                  <a:cubicBezTo>
                    <a:pt x="2223" y="4660"/>
                    <a:pt x="2544" y="3827"/>
                    <a:pt x="3163" y="3186"/>
                  </a:cubicBezTo>
                  <a:cubicBezTo>
                    <a:pt x="3805" y="2544"/>
                    <a:pt x="4510" y="2224"/>
                    <a:pt x="5322" y="2224"/>
                  </a:cubicBezTo>
                  <a:cubicBezTo>
                    <a:pt x="5835" y="2224"/>
                    <a:pt x="6220" y="2267"/>
                    <a:pt x="6519" y="2395"/>
                  </a:cubicBezTo>
                  <a:lnTo>
                    <a:pt x="7374" y="300"/>
                  </a:lnTo>
                  <a:cubicBezTo>
                    <a:pt x="6925" y="108"/>
                    <a:pt x="6348" y="1"/>
                    <a:pt x="568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67"/>
            <p:cNvSpPr/>
            <p:nvPr/>
          </p:nvSpPr>
          <p:spPr>
            <a:xfrm>
              <a:off x="4109500" y="2416900"/>
              <a:ext cx="254900" cy="436050"/>
            </a:xfrm>
            <a:custGeom>
              <a:avLst/>
              <a:gdLst/>
              <a:ahLst/>
              <a:cxnLst/>
              <a:rect l="l" t="t" r="r" b="b"/>
              <a:pathLst>
                <a:path w="10196" h="17442" extrusionOk="0">
                  <a:moveTo>
                    <a:pt x="0" y="1"/>
                  </a:moveTo>
                  <a:lnTo>
                    <a:pt x="0" y="17442"/>
                  </a:lnTo>
                  <a:lnTo>
                    <a:pt x="10196" y="17442"/>
                  </a:lnTo>
                  <a:lnTo>
                    <a:pt x="10196" y="15304"/>
                  </a:lnTo>
                  <a:lnTo>
                    <a:pt x="2244" y="15304"/>
                  </a:lnTo>
                  <a:lnTo>
                    <a:pt x="2244" y="9769"/>
                  </a:lnTo>
                  <a:lnTo>
                    <a:pt x="9426" y="9769"/>
                  </a:lnTo>
                  <a:lnTo>
                    <a:pt x="9426" y="7674"/>
                  </a:lnTo>
                  <a:lnTo>
                    <a:pt x="2244" y="7674"/>
                  </a:lnTo>
                  <a:lnTo>
                    <a:pt x="2244" y="2138"/>
                  </a:lnTo>
                  <a:lnTo>
                    <a:pt x="10196" y="2138"/>
                  </a:lnTo>
                  <a:lnTo>
                    <a:pt x="10196"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67"/>
            <p:cNvSpPr/>
            <p:nvPr/>
          </p:nvSpPr>
          <p:spPr>
            <a:xfrm>
              <a:off x="4388425" y="2416900"/>
              <a:ext cx="299800" cy="446200"/>
            </a:xfrm>
            <a:custGeom>
              <a:avLst/>
              <a:gdLst/>
              <a:ahLst/>
              <a:cxnLst/>
              <a:rect l="l" t="t" r="r" b="b"/>
              <a:pathLst>
                <a:path w="11992" h="17848" extrusionOk="0">
                  <a:moveTo>
                    <a:pt x="6049" y="7161"/>
                  </a:moveTo>
                  <a:cubicBezTo>
                    <a:pt x="7097" y="7161"/>
                    <a:pt x="7994" y="7546"/>
                    <a:pt x="8742" y="8336"/>
                  </a:cubicBezTo>
                  <a:cubicBezTo>
                    <a:pt x="9469" y="9106"/>
                    <a:pt x="9854" y="10153"/>
                    <a:pt x="9854" y="11478"/>
                  </a:cubicBezTo>
                  <a:cubicBezTo>
                    <a:pt x="9854" y="12804"/>
                    <a:pt x="9469" y="13851"/>
                    <a:pt x="8742" y="14620"/>
                  </a:cubicBezTo>
                  <a:cubicBezTo>
                    <a:pt x="7994" y="15411"/>
                    <a:pt x="7097" y="15796"/>
                    <a:pt x="6049" y="15796"/>
                  </a:cubicBezTo>
                  <a:cubicBezTo>
                    <a:pt x="5002" y="15796"/>
                    <a:pt x="4104" y="15390"/>
                    <a:pt x="3356" y="14620"/>
                  </a:cubicBezTo>
                  <a:cubicBezTo>
                    <a:pt x="2608" y="13830"/>
                    <a:pt x="2245" y="12782"/>
                    <a:pt x="2245" y="11478"/>
                  </a:cubicBezTo>
                  <a:cubicBezTo>
                    <a:pt x="2245" y="10175"/>
                    <a:pt x="2608" y="9127"/>
                    <a:pt x="3356" y="8358"/>
                  </a:cubicBezTo>
                  <a:cubicBezTo>
                    <a:pt x="4104" y="7567"/>
                    <a:pt x="5002" y="7161"/>
                    <a:pt x="6049" y="7161"/>
                  </a:cubicBezTo>
                  <a:close/>
                  <a:moveTo>
                    <a:pt x="9747" y="1"/>
                  </a:moveTo>
                  <a:lnTo>
                    <a:pt x="9747" y="5515"/>
                  </a:lnTo>
                  <a:lnTo>
                    <a:pt x="9854" y="7161"/>
                  </a:lnTo>
                  <a:lnTo>
                    <a:pt x="9747" y="7161"/>
                  </a:lnTo>
                  <a:cubicBezTo>
                    <a:pt x="9384" y="6584"/>
                    <a:pt x="8849" y="6092"/>
                    <a:pt x="8123" y="5707"/>
                  </a:cubicBezTo>
                  <a:cubicBezTo>
                    <a:pt x="7396" y="5323"/>
                    <a:pt x="6584" y="5109"/>
                    <a:pt x="5686" y="5109"/>
                  </a:cubicBezTo>
                  <a:cubicBezTo>
                    <a:pt x="4126" y="5109"/>
                    <a:pt x="2800" y="5729"/>
                    <a:pt x="1689" y="6947"/>
                  </a:cubicBezTo>
                  <a:cubicBezTo>
                    <a:pt x="556" y="8166"/>
                    <a:pt x="0" y="9683"/>
                    <a:pt x="0" y="11478"/>
                  </a:cubicBezTo>
                  <a:cubicBezTo>
                    <a:pt x="0" y="13274"/>
                    <a:pt x="556" y="14791"/>
                    <a:pt x="1689" y="16010"/>
                  </a:cubicBezTo>
                  <a:cubicBezTo>
                    <a:pt x="2800" y="17228"/>
                    <a:pt x="4126" y="17848"/>
                    <a:pt x="5686" y="17848"/>
                  </a:cubicBezTo>
                  <a:cubicBezTo>
                    <a:pt x="6584" y="17848"/>
                    <a:pt x="7396" y="17634"/>
                    <a:pt x="8123" y="17249"/>
                  </a:cubicBezTo>
                  <a:cubicBezTo>
                    <a:pt x="8849" y="16865"/>
                    <a:pt x="9384" y="16373"/>
                    <a:pt x="9747" y="15796"/>
                  </a:cubicBezTo>
                  <a:lnTo>
                    <a:pt x="9854" y="15796"/>
                  </a:lnTo>
                  <a:lnTo>
                    <a:pt x="9854" y="17442"/>
                  </a:lnTo>
                  <a:lnTo>
                    <a:pt x="11991" y="17442"/>
                  </a:lnTo>
                  <a:lnTo>
                    <a:pt x="11991"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67"/>
            <p:cNvSpPr/>
            <p:nvPr/>
          </p:nvSpPr>
          <p:spPr>
            <a:xfrm>
              <a:off x="4743225" y="2554775"/>
              <a:ext cx="264525" cy="308325"/>
            </a:xfrm>
            <a:custGeom>
              <a:avLst/>
              <a:gdLst/>
              <a:ahLst/>
              <a:cxnLst/>
              <a:rect l="l" t="t" r="r" b="b"/>
              <a:pathLst>
                <a:path w="10581" h="12333" extrusionOk="0">
                  <a:moveTo>
                    <a:pt x="1" y="0"/>
                  </a:moveTo>
                  <a:lnTo>
                    <a:pt x="1" y="7310"/>
                  </a:lnTo>
                  <a:cubicBezTo>
                    <a:pt x="1" y="8828"/>
                    <a:pt x="386" y="10046"/>
                    <a:pt x="1155" y="10965"/>
                  </a:cubicBezTo>
                  <a:cubicBezTo>
                    <a:pt x="1924" y="11863"/>
                    <a:pt x="3057" y="12333"/>
                    <a:pt x="4554" y="12333"/>
                  </a:cubicBezTo>
                  <a:cubicBezTo>
                    <a:pt x="5344" y="12333"/>
                    <a:pt x="6071" y="12119"/>
                    <a:pt x="6776" y="11734"/>
                  </a:cubicBezTo>
                  <a:cubicBezTo>
                    <a:pt x="7482" y="11328"/>
                    <a:pt x="7995" y="10837"/>
                    <a:pt x="8337" y="10281"/>
                  </a:cubicBezTo>
                  <a:lnTo>
                    <a:pt x="8422" y="10281"/>
                  </a:lnTo>
                  <a:lnTo>
                    <a:pt x="8422" y="11927"/>
                  </a:lnTo>
                  <a:lnTo>
                    <a:pt x="10581" y="11927"/>
                  </a:lnTo>
                  <a:lnTo>
                    <a:pt x="10581" y="0"/>
                  </a:lnTo>
                  <a:lnTo>
                    <a:pt x="8337" y="0"/>
                  </a:lnTo>
                  <a:lnTo>
                    <a:pt x="8337" y="6583"/>
                  </a:lnTo>
                  <a:cubicBezTo>
                    <a:pt x="8337" y="7545"/>
                    <a:pt x="8037" y="8400"/>
                    <a:pt x="7460" y="9148"/>
                  </a:cubicBezTo>
                  <a:cubicBezTo>
                    <a:pt x="6862" y="9896"/>
                    <a:pt x="6114" y="10281"/>
                    <a:pt x="5195" y="10281"/>
                  </a:cubicBezTo>
                  <a:cubicBezTo>
                    <a:pt x="3228" y="10281"/>
                    <a:pt x="2245" y="9170"/>
                    <a:pt x="2245" y="6947"/>
                  </a:cubicBezTo>
                  <a:lnTo>
                    <a:pt x="2245"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67"/>
            <p:cNvSpPr/>
            <p:nvPr/>
          </p:nvSpPr>
          <p:spPr>
            <a:xfrm>
              <a:off x="5048350" y="2544625"/>
              <a:ext cx="286425" cy="318475"/>
            </a:xfrm>
            <a:custGeom>
              <a:avLst/>
              <a:gdLst/>
              <a:ahLst/>
              <a:cxnLst/>
              <a:rect l="l" t="t" r="r" b="b"/>
              <a:pathLst>
                <a:path w="11457" h="12739" extrusionOk="0">
                  <a:moveTo>
                    <a:pt x="6135" y="0"/>
                  </a:moveTo>
                  <a:cubicBezTo>
                    <a:pt x="4361" y="0"/>
                    <a:pt x="2886" y="620"/>
                    <a:pt x="1732" y="1817"/>
                  </a:cubicBezTo>
                  <a:cubicBezTo>
                    <a:pt x="578" y="3035"/>
                    <a:pt x="0" y="4553"/>
                    <a:pt x="0" y="6369"/>
                  </a:cubicBezTo>
                  <a:cubicBezTo>
                    <a:pt x="0" y="8186"/>
                    <a:pt x="578" y="9704"/>
                    <a:pt x="1732" y="10922"/>
                  </a:cubicBezTo>
                  <a:cubicBezTo>
                    <a:pt x="2886" y="12119"/>
                    <a:pt x="4361" y="12739"/>
                    <a:pt x="6135" y="12739"/>
                  </a:cubicBezTo>
                  <a:cubicBezTo>
                    <a:pt x="7481" y="12739"/>
                    <a:pt x="8593" y="12397"/>
                    <a:pt x="9491" y="11734"/>
                  </a:cubicBezTo>
                  <a:cubicBezTo>
                    <a:pt x="10388" y="11093"/>
                    <a:pt x="11051" y="10260"/>
                    <a:pt x="11457" y="9298"/>
                  </a:cubicBezTo>
                  <a:lnTo>
                    <a:pt x="9448" y="8443"/>
                  </a:lnTo>
                  <a:cubicBezTo>
                    <a:pt x="8828" y="9939"/>
                    <a:pt x="7674" y="10687"/>
                    <a:pt x="5985" y="10687"/>
                  </a:cubicBezTo>
                  <a:cubicBezTo>
                    <a:pt x="5002" y="10687"/>
                    <a:pt x="4126" y="10281"/>
                    <a:pt x="3378" y="9469"/>
                  </a:cubicBezTo>
                  <a:cubicBezTo>
                    <a:pt x="2629" y="8656"/>
                    <a:pt x="2245" y="7631"/>
                    <a:pt x="2245" y="6369"/>
                  </a:cubicBezTo>
                  <a:cubicBezTo>
                    <a:pt x="2245" y="5108"/>
                    <a:pt x="2629" y="4082"/>
                    <a:pt x="3378" y="3270"/>
                  </a:cubicBezTo>
                  <a:cubicBezTo>
                    <a:pt x="4126" y="2458"/>
                    <a:pt x="5002" y="2052"/>
                    <a:pt x="5985" y="2052"/>
                  </a:cubicBezTo>
                  <a:cubicBezTo>
                    <a:pt x="7610" y="2052"/>
                    <a:pt x="8721" y="2800"/>
                    <a:pt x="9341" y="4296"/>
                  </a:cubicBezTo>
                  <a:lnTo>
                    <a:pt x="11371" y="3441"/>
                  </a:lnTo>
                  <a:cubicBezTo>
                    <a:pt x="10965" y="2458"/>
                    <a:pt x="10324" y="1624"/>
                    <a:pt x="9448" y="983"/>
                  </a:cubicBezTo>
                  <a:cubicBezTo>
                    <a:pt x="8571" y="342"/>
                    <a:pt x="7481" y="0"/>
                    <a:pt x="6135"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67"/>
            <p:cNvSpPr/>
            <p:nvPr/>
          </p:nvSpPr>
          <p:spPr>
            <a:xfrm>
              <a:off x="5358800" y="2544625"/>
              <a:ext cx="265600" cy="318475"/>
            </a:xfrm>
            <a:custGeom>
              <a:avLst/>
              <a:gdLst/>
              <a:ahLst/>
              <a:cxnLst/>
              <a:rect l="l" t="t" r="r" b="b"/>
              <a:pathLst>
                <a:path w="10624" h="12739" extrusionOk="0">
                  <a:moveTo>
                    <a:pt x="5644" y="6412"/>
                  </a:moveTo>
                  <a:cubicBezTo>
                    <a:pt x="6905" y="6412"/>
                    <a:pt x="7845" y="6669"/>
                    <a:pt x="8486" y="7203"/>
                  </a:cubicBezTo>
                  <a:cubicBezTo>
                    <a:pt x="8486" y="8144"/>
                    <a:pt x="8102" y="8956"/>
                    <a:pt x="7353" y="9640"/>
                  </a:cubicBezTo>
                  <a:cubicBezTo>
                    <a:pt x="6605" y="10345"/>
                    <a:pt x="5750" y="10687"/>
                    <a:pt x="4831" y="10687"/>
                  </a:cubicBezTo>
                  <a:cubicBezTo>
                    <a:pt x="4190" y="10687"/>
                    <a:pt x="3613" y="10516"/>
                    <a:pt x="3100" y="10174"/>
                  </a:cubicBezTo>
                  <a:cubicBezTo>
                    <a:pt x="2608" y="9832"/>
                    <a:pt x="2352" y="9362"/>
                    <a:pt x="2352" y="8785"/>
                  </a:cubicBezTo>
                  <a:cubicBezTo>
                    <a:pt x="2352" y="8144"/>
                    <a:pt x="2630" y="7588"/>
                    <a:pt x="3185" y="7118"/>
                  </a:cubicBezTo>
                  <a:cubicBezTo>
                    <a:pt x="3720" y="6647"/>
                    <a:pt x="4553" y="6412"/>
                    <a:pt x="5644" y="6412"/>
                  </a:cubicBezTo>
                  <a:close/>
                  <a:moveTo>
                    <a:pt x="5323" y="0"/>
                  </a:moveTo>
                  <a:cubicBezTo>
                    <a:pt x="3998" y="0"/>
                    <a:pt x="2908" y="321"/>
                    <a:pt x="2095" y="919"/>
                  </a:cubicBezTo>
                  <a:cubicBezTo>
                    <a:pt x="1283" y="1539"/>
                    <a:pt x="749" y="2202"/>
                    <a:pt x="471" y="2907"/>
                  </a:cubicBezTo>
                  <a:lnTo>
                    <a:pt x="2523" y="3783"/>
                  </a:lnTo>
                  <a:cubicBezTo>
                    <a:pt x="2715" y="3249"/>
                    <a:pt x="3079" y="2821"/>
                    <a:pt x="3592" y="2522"/>
                  </a:cubicBezTo>
                  <a:cubicBezTo>
                    <a:pt x="4126" y="2202"/>
                    <a:pt x="4724" y="2052"/>
                    <a:pt x="5366" y="2052"/>
                  </a:cubicBezTo>
                  <a:cubicBezTo>
                    <a:pt x="6242" y="2052"/>
                    <a:pt x="6990" y="2330"/>
                    <a:pt x="7589" y="2843"/>
                  </a:cubicBezTo>
                  <a:cubicBezTo>
                    <a:pt x="8187" y="3377"/>
                    <a:pt x="8486" y="4082"/>
                    <a:pt x="8486" y="4959"/>
                  </a:cubicBezTo>
                  <a:lnTo>
                    <a:pt x="8486" y="5301"/>
                  </a:lnTo>
                  <a:cubicBezTo>
                    <a:pt x="7653" y="4809"/>
                    <a:pt x="6563" y="4574"/>
                    <a:pt x="5237" y="4574"/>
                  </a:cubicBezTo>
                  <a:cubicBezTo>
                    <a:pt x="3763" y="4574"/>
                    <a:pt x="2523" y="4937"/>
                    <a:pt x="1518" y="5686"/>
                  </a:cubicBezTo>
                  <a:cubicBezTo>
                    <a:pt x="514" y="6412"/>
                    <a:pt x="1" y="7438"/>
                    <a:pt x="1" y="8742"/>
                  </a:cubicBezTo>
                  <a:cubicBezTo>
                    <a:pt x="1" y="9939"/>
                    <a:pt x="428" y="10901"/>
                    <a:pt x="1283" y="11627"/>
                  </a:cubicBezTo>
                  <a:cubicBezTo>
                    <a:pt x="2138" y="12354"/>
                    <a:pt x="3207" y="12739"/>
                    <a:pt x="4468" y="12739"/>
                  </a:cubicBezTo>
                  <a:cubicBezTo>
                    <a:pt x="6199" y="12739"/>
                    <a:pt x="7503" y="12055"/>
                    <a:pt x="8401" y="10687"/>
                  </a:cubicBezTo>
                  <a:lnTo>
                    <a:pt x="8486" y="10687"/>
                  </a:lnTo>
                  <a:lnTo>
                    <a:pt x="8486" y="12333"/>
                  </a:lnTo>
                  <a:lnTo>
                    <a:pt x="10624" y="12333"/>
                  </a:lnTo>
                  <a:lnTo>
                    <a:pt x="10624" y="5130"/>
                  </a:lnTo>
                  <a:cubicBezTo>
                    <a:pt x="10624" y="3505"/>
                    <a:pt x="10132" y="2244"/>
                    <a:pt x="9127" y="1347"/>
                  </a:cubicBezTo>
                  <a:cubicBezTo>
                    <a:pt x="8123" y="449"/>
                    <a:pt x="6840" y="0"/>
                    <a:pt x="5323"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67"/>
            <p:cNvSpPr/>
            <p:nvPr/>
          </p:nvSpPr>
          <p:spPr>
            <a:xfrm>
              <a:off x="5648425" y="2463400"/>
              <a:ext cx="194000" cy="394375"/>
            </a:xfrm>
            <a:custGeom>
              <a:avLst/>
              <a:gdLst/>
              <a:ahLst/>
              <a:cxnLst/>
              <a:rect l="l" t="t" r="r" b="b"/>
              <a:pathLst>
                <a:path w="7760" h="15775" extrusionOk="0">
                  <a:moveTo>
                    <a:pt x="2095" y="0"/>
                  </a:moveTo>
                  <a:lnTo>
                    <a:pt x="2095" y="3655"/>
                  </a:lnTo>
                  <a:lnTo>
                    <a:pt x="1" y="3655"/>
                  </a:lnTo>
                  <a:lnTo>
                    <a:pt x="1" y="5686"/>
                  </a:lnTo>
                  <a:lnTo>
                    <a:pt x="2095" y="5686"/>
                  </a:lnTo>
                  <a:lnTo>
                    <a:pt x="2095" y="11948"/>
                  </a:lnTo>
                  <a:cubicBezTo>
                    <a:pt x="2095" y="13167"/>
                    <a:pt x="2437" y="14128"/>
                    <a:pt x="3078" y="14791"/>
                  </a:cubicBezTo>
                  <a:cubicBezTo>
                    <a:pt x="3741" y="15454"/>
                    <a:pt x="4703" y="15774"/>
                    <a:pt x="5943" y="15774"/>
                  </a:cubicBezTo>
                  <a:cubicBezTo>
                    <a:pt x="6669" y="15774"/>
                    <a:pt x="7268" y="15667"/>
                    <a:pt x="7759" y="15475"/>
                  </a:cubicBezTo>
                  <a:lnTo>
                    <a:pt x="6968" y="13551"/>
                  </a:lnTo>
                  <a:cubicBezTo>
                    <a:pt x="6691" y="13680"/>
                    <a:pt x="6349" y="13744"/>
                    <a:pt x="5943" y="13744"/>
                  </a:cubicBezTo>
                  <a:cubicBezTo>
                    <a:pt x="4874" y="13744"/>
                    <a:pt x="4339" y="13081"/>
                    <a:pt x="4339" y="11777"/>
                  </a:cubicBezTo>
                  <a:lnTo>
                    <a:pt x="4339" y="5686"/>
                  </a:lnTo>
                  <a:lnTo>
                    <a:pt x="7268" y="5686"/>
                  </a:lnTo>
                  <a:lnTo>
                    <a:pt x="7268" y="3655"/>
                  </a:lnTo>
                  <a:lnTo>
                    <a:pt x="4339" y="3655"/>
                  </a:lnTo>
                  <a:lnTo>
                    <a:pt x="4339"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67"/>
            <p:cNvSpPr/>
            <p:nvPr/>
          </p:nvSpPr>
          <p:spPr>
            <a:xfrm>
              <a:off x="5861100" y="2412100"/>
              <a:ext cx="79100" cy="440850"/>
            </a:xfrm>
            <a:custGeom>
              <a:avLst/>
              <a:gdLst/>
              <a:ahLst/>
              <a:cxnLst/>
              <a:rect l="l" t="t" r="r" b="b"/>
              <a:pathLst>
                <a:path w="3164" h="17634" extrusionOk="0">
                  <a:moveTo>
                    <a:pt x="1582" y="0"/>
                  </a:moveTo>
                  <a:cubicBezTo>
                    <a:pt x="1155" y="0"/>
                    <a:pt x="770" y="150"/>
                    <a:pt x="471" y="471"/>
                  </a:cubicBezTo>
                  <a:cubicBezTo>
                    <a:pt x="150" y="770"/>
                    <a:pt x="0" y="1133"/>
                    <a:pt x="0" y="1582"/>
                  </a:cubicBezTo>
                  <a:cubicBezTo>
                    <a:pt x="0" y="2031"/>
                    <a:pt x="150" y="2394"/>
                    <a:pt x="471" y="2693"/>
                  </a:cubicBezTo>
                  <a:cubicBezTo>
                    <a:pt x="770" y="3014"/>
                    <a:pt x="1155" y="3164"/>
                    <a:pt x="1582" y="3164"/>
                  </a:cubicBezTo>
                  <a:cubicBezTo>
                    <a:pt x="2031" y="3164"/>
                    <a:pt x="2394" y="3014"/>
                    <a:pt x="2715" y="2693"/>
                  </a:cubicBezTo>
                  <a:cubicBezTo>
                    <a:pt x="3014" y="2394"/>
                    <a:pt x="3164" y="2031"/>
                    <a:pt x="3164" y="1582"/>
                  </a:cubicBezTo>
                  <a:cubicBezTo>
                    <a:pt x="3164" y="1133"/>
                    <a:pt x="3014" y="770"/>
                    <a:pt x="2715" y="471"/>
                  </a:cubicBezTo>
                  <a:cubicBezTo>
                    <a:pt x="2394" y="150"/>
                    <a:pt x="2031" y="0"/>
                    <a:pt x="1582" y="0"/>
                  </a:cubicBezTo>
                  <a:close/>
                  <a:moveTo>
                    <a:pt x="471" y="5707"/>
                  </a:moveTo>
                  <a:lnTo>
                    <a:pt x="471" y="17634"/>
                  </a:lnTo>
                  <a:lnTo>
                    <a:pt x="2715" y="17634"/>
                  </a:lnTo>
                  <a:lnTo>
                    <a:pt x="2715" y="5707"/>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67"/>
            <p:cNvSpPr/>
            <p:nvPr/>
          </p:nvSpPr>
          <p:spPr>
            <a:xfrm>
              <a:off x="5970650" y="2544625"/>
              <a:ext cx="306725" cy="318475"/>
            </a:xfrm>
            <a:custGeom>
              <a:avLst/>
              <a:gdLst/>
              <a:ahLst/>
              <a:cxnLst/>
              <a:rect l="l" t="t" r="r" b="b"/>
              <a:pathLst>
                <a:path w="12269" h="12739" extrusionOk="0">
                  <a:moveTo>
                    <a:pt x="6134" y="2052"/>
                  </a:moveTo>
                  <a:cubicBezTo>
                    <a:pt x="7182" y="2052"/>
                    <a:pt x="8101" y="2458"/>
                    <a:pt x="8870" y="3227"/>
                  </a:cubicBezTo>
                  <a:cubicBezTo>
                    <a:pt x="9640" y="4018"/>
                    <a:pt x="10025" y="5066"/>
                    <a:pt x="10025" y="6369"/>
                  </a:cubicBezTo>
                  <a:cubicBezTo>
                    <a:pt x="10025" y="7673"/>
                    <a:pt x="9640" y="8721"/>
                    <a:pt x="8870" y="9511"/>
                  </a:cubicBezTo>
                  <a:cubicBezTo>
                    <a:pt x="8101" y="10281"/>
                    <a:pt x="7182" y="10687"/>
                    <a:pt x="6134" y="10687"/>
                  </a:cubicBezTo>
                  <a:cubicBezTo>
                    <a:pt x="5087" y="10687"/>
                    <a:pt x="4168" y="10281"/>
                    <a:pt x="3399" y="9511"/>
                  </a:cubicBezTo>
                  <a:cubicBezTo>
                    <a:pt x="2629" y="8721"/>
                    <a:pt x="2244" y="7673"/>
                    <a:pt x="2244" y="6369"/>
                  </a:cubicBezTo>
                  <a:cubicBezTo>
                    <a:pt x="2244" y="5066"/>
                    <a:pt x="2629" y="4018"/>
                    <a:pt x="3399" y="3227"/>
                  </a:cubicBezTo>
                  <a:cubicBezTo>
                    <a:pt x="4168" y="2458"/>
                    <a:pt x="5087" y="2052"/>
                    <a:pt x="6134" y="2052"/>
                  </a:cubicBezTo>
                  <a:close/>
                  <a:moveTo>
                    <a:pt x="6134" y="0"/>
                  </a:moveTo>
                  <a:cubicBezTo>
                    <a:pt x="4339" y="0"/>
                    <a:pt x="2886" y="620"/>
                    <a:pt x="1731" y="1817"/>
                  </a:cubicBezTo>
                  <a:cubicBezTo>
                    <a:pt x="577" y="3035"/>
                    <a:pt x="0" y="4553"/>
                    <a:pt x="0" y="6369"/>
                  </a:cubicBezTo>
                  <a:cubicBezTo>
                    <a:pt x="0" y="8186"/>
                    <a:pt x="577" y="9704"/>
                    <a:pt x="1731" y="10922"/>
                  </a:cubicBezTo>
                  <a:cubicBezTo>
                    <a:pt x="2886" y="12119"/>
                    <a:pt x="4339" y="12739"/>
                    <a:pt x="6134" y="12739"/>
                  </a:cubicBezTo>
                  <a:cubicBezTo>
                    <a:pt x="7930" y="12739"/>
                    <a:pt x="9383" y="12119"/>
                    <a:pt x="10537" y="10922"/>
                  </a:cubicBezTo>
                  <a:cubicBezTo>
                    <a:pt x="11692" y="9704"/>
                    <a:pt x="12269" y="8186"/>
                    <a:pt x="12269" y="6369"/>
                  </a:cubicBezTo>
                  <a:cubicBezTo>
                    <a:pt x="12269" y="4553"/>
                    <a:pt x="11692" y="3035"/>
                    <a:pt x="10537" y="1817"/>
                  </a:cubicBezTo>
                  <a:cubicBezTo>
                    <a:pt x="9383" y="620"/>
                    <a:pt x="7930" y="0"/>
                    <a:pt x="6134"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67"/>
            <p:cNvSpPr/>
            <p:nvPr/>
          </p:nvSpPr>
          <p:spPr>
            <a:xfrm>
              <a:off x="6317975" y="2544625"/>
              <a:ext cx="264525" cy="308325"/>
            </a:xfrm>
            <a:custGeom>
              <a:avLst/>
              <a:gdLst/>
              <a:ahLst/>
              <a:cxnLst/>
              <a:rect l="l" t="t" r="r" b="b"/>
              <a:pathLst>
                <a:path w="10581" h="12333" extrusionOk="0">
                  <a:moveTo>
                    <a:pt x="6028" y="0"/>
                  </a:moveTo>
                  <a:cubicBezTo>
                    <a:pt x="5215" y="0"/>
                    <a:pt x="4467" y="214"/>
                    <a:pt x="3783" y="598"/>
                  </a:cubicBezTo>
                  <a:cubicBezTo>
                    <a:pt x="3078" y="1005"/>
                    <a:pt x="2565" y="1496"/>
                    <a:pt x="2245" y="2052"/>
                  </a:cubicBezTo>
                  <a:lnTo>
                    <a:pt x="2138" y="2052"/>
                  </a:lnTo>
                  <a:lnTo>
                    <a:pt x="2138" y="406"/>
                  </a:lnTo>
                  <a:lnTo>
                    <a:pt x="0" y="406"/>
                  </a:lnTo>
                  <a:lnTo>
                    <a:pt x="0" y="12333"/>
                  </a:lnTo>
                  <a:lnTo>
                    <a:pt x="2245" y="12333"/>
                  </a:lnTo>
                  <a:lnTo>
                    <a:pt x="2245" y="5728"/>
                  </a:lnTo>
                  <a:cubicBezTo>
                    <a:pt x="2245" y="4766"/>
                    <a:pt x="2544" y="3911"/>
                    <a:pt x="3121" y="3163"/>
                  </a:cubicBezTo>
                  <a:cubicBezTo>
                    <a:pt x="3698" y="2437"/>
                    <a:pt x="4467" y="2052"/>
                    <a:pt x="5386" y="2052"/>
                  </a:cubicBezTo>
                  <a:cubicBezTo>
                    <a:pt x="7353" y="2052"/>
                    <a:pt x="8336" y="3163"/>
                    <a:pt x="8336" y="5365"/>
                  </a:cubicBezTo>
                  <a:lnTo>
                    <a:pt x="8336" y="12333"/>
                  </a:lnTo>
                  <a:lnTo>
                    <a:pt x="10580" y="12333"/>
                  </a:lnTo>
                  <a:lnTo>
                    <a:pt x="10580" y="5023"/>
                  </a:lnTo>
                  <a:cubicBezTo>
                    <a:pt x="10580" y="3505"/>
                    <a:pt x="10196" y="2287"/>
                    <a:pt x="9405" y="1368"/>
                  </a:cubicBezTo>
                  <a:cubicBezTo>
                    <a:pt x="8635" y="470"/>
                    <a:pt x="7503" y="0"/>
                    <a:pt x="6028"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ody Slide - Basic Text - Green (2021) 2">
  <p:cSld name="TITLE_2_3_4_3">
    <p:spTree>
      <p:nvGrpSpPr>
        <p:cNvPr id="1" name="Shape 845"/>
        <p:cNvGrpSpPr/>
        <p:nvPr/>
      </p:nvGrpSpPr>
      <p:grpSpPr>
        <a:xfrm>
          <a:off x="0" y="0"/>
          <a:ext cx="0" cy="0"/>
          <a:chOff x="0" y="0"/>
          <a:chExt cx="0" cy="0"/>
        </a:xfrm>
      </p:grpSpPr>
      <p:sp>
        <p:nvSpPr>
          <p:cNvPr id="846" name="Google Shape;846;p68"/>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a:solidFill>
                  <a:srgbClr val="D9D9D9"/>
                </a:solidFill>
                <a:latin typeface="Roboto"/>
                <a:ea typeface="Roboto"/>
                <a:cs typeface="Roboto"/>
                <a:sym typeface="Roboto"/>
              </a:rPr>
              <a:t>Proprietary + Confidential</a:t>
            </a:r>
            <a:endParaRPr sz="600" b="0" i="0" u="none" strike="noStrike" cap="none">
              <a:solidFill>
                <a:srgbClr val="D9D9D9"/>
              </a:solidFill>
              <a:latin typeface="Roboto"/>
              <a:ea typeface="Roboto"/>
              <a:cs typeface="Roboto"/>
              <a:sym typeface="Roboto"/>
            </a:endParaRPr>
          </a:p>
        </p:txBody>
      </p:sp>
      <p:sp>
        <p:nvSpPr>
          <p:cNvPr id="847" name="Google Shape;847;p68"/>
          <p:cNvSpPr/>
          <p:nvPr/>
        </p:nvSpPr>
        <p:spPr>
          <a:xfrm>
            <a:off x="-22468" y="235365"/>
            <a:ext cx="57900" cy="4672800"/>
          </a:xfrm>
          <a:prstGeom prst="rect">
            <a:avLst/>
          </a:prstGeom>
          <a:solidFill>
            <a:srgbClr val="FABB05"/>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grpSp>
        <p:nvGrpSpPr>
          <p:cNvPr id="848" name="Google Shape;848;p68"/>
          <p:cNvGrpSpPr/>
          <p:nvPr/>
        </p:nvGrpSpPr>
        <p:grpSpPr>
          <a:xfrm>
            <a:off x="470223" y="294735"/>
            <a:ext cx="1549884" cy="179520"/>
            <a:chOff x="1078650" y="2368275"/>
            <a:chExt cx="5503850" cy="637500"/>
          </a:xfrm>
        </p:grpSpPr>
        <p:sp>
          <p:nvSpPr>
            <p:cNvPr id="849" name="Google Shape;849;p68"/>
            <p:cNvSpPr/>
            <p:nvPr/>
          </p:nvSpPr>
          <p:spPr>
            <a:xfrm>
              <a:off x="1078650" y="2368275"/>
              <a:ext cx="482000" cy="494300"/>
            </a:xfrm>
            <a:custGeom>
              <a:avLst/>
              <a:gdLst/>
              <a:ahLst/>
              <a:cxnLst/>
              <a:rect l="l" t="t" r="r" b="b"/>
              <a:pathLst>
                <a:path w="19280" h="19772" extrusionOk="0">
                  <a:moveTo>
                    <a:pt x="10025" y="1"/>
                  </a:moveTo>
                  <a:cubicBezTo>
                    <a:pt x="4574" y="1"/>
                    <a:pt x="0" y="4425"/>
                    <a:pt x="0" y="9897"/>
                  </a:cubicBezTo>
                  <a:cubicBezTo>
                    <a:pt x="0" y="15347"/>
                    <a:pt x="4574" y="19772"/>
                    <a:pt x="10025" y="19772"/>
                  </a:cubicBezTo>
                  <a:cubicBezTo>
                    <a:pt x="12974" y="19772"/>
                    <a:pt x="15197" y="18810"/>
                    <a:pt x="16929" y="17014"/>
                  </a:cubicBezTo>
                  <a:cubicBezTo>
                    <a:pt x="18724" y="15219"/>
                    <a:pt x="19280" y="12718"/>
                    <a:pt x="19280" y="10688"/>
                  </a:cubicBezTo>
                  <a:cubicBezTo>
                    <a:pt x="19280" y="10068"/>
                    <a:pt x="19216" y="9469"/>
                    <a:pt x="19130" y="8999"/>
                  </a:cubicBezTo>
                  <a:lnTo>
                    <a:pt x="10046" y="8999"/>
                  </a:lnTo>
                  <a:lnTo>
                    <a:pt x="10046" y="11692"/>
                  </a:lnTo>
                  <a:lnTo>
                    <a:pt x="16501" y="11692"/>
                  </a:lnTo>
                  <a:cubicBezTo>
                    <a:pt x="16309" y="13210"/>
                    <a:pt x="15796" y="14321"/>
                    <a:pt x="15026" y="15091"/>
                  </a:cubicBezTo>
                  <a:cubicBezTo>
                    <a:pt x="14086" y="16031"/>
                    <a:pt x="12611" y="17078"/>
                    <a:pt x="10025" y="17078"/>
                  </a:cubicBezTo>
                  <a:cubicBezTo>
                    <a:pt x="6049" y="17078"/>
                    <a:pt x="2929" y="13872"/>
                    <a:pt x="2929" y="9897"/>
                  </a:cubicBezTo>
                  <a:cubicBezTo>
                    <a:pt x="2929" y="5900"/>
                    <a:pt x="6049" y="2694"/>
                    <a:pt x="10025" y="2694"/>
                  </a:cubicBezTo>
                  <a:cubicBezTo>
                    <a:pt x="12184" y="2694"/>
                    <a:pt x="13744" y="3549"/>
                    <a:pt x="14898" y="4617"/>
                  </a:cubicBezTo>
                  <a:lnTo>
                    <a:pt x="16800" y="2715"/>
                  </a:lnTo>
                  <a:cubicBezTo>
                    <a:pt x="15197" y="1176"/>
                    <a:pt x="13039" y="1"/>
                    <a:pt x="10025"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68"/>
            <p:cNvSpPr/>
            <p:nvPr/>
          </p:nvSpPr>
          <p:spPr>
            <a:xfrm>
              <a:off x="1581475" y="2544075"/>
              <a:ext cx="319575" cy="318500"/>
            </a:xfrm>
            <a:custGeom>
              <a:avLst/>
              <a:gdLst/>
              <a:ahLst/>
              <a:cxnLst/>
              <a:rect l="l" t="t" r="r" b="b"/>
              <a:pathLst>
                <a:path w="12783" h="12740" extrusionOk="0">
                  <a:moveTo>
                    <a:pt x="6391" y="2523"/>
                  </a:moveTo>
                  <a:cubicBezTo>
                    <a:pt x="8336" y="2523"/>
                    <a:pt x="9982" y="4083"/>
                    <a:pt x="9982" y="6370"/>
                  </a:cubicBezTo>
                  <a:cubicBezTo>
                    <a:pt x="9982" y="8636"/>
                    <a:pt x="8336"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68"/>
            <p:cNvSpPr/>
            <p:nvPr/>
          </p:nvSpPr>
          <p:spPr>
            <a:xfrm>
              <a:off x="1927200" y="2544075"/>
              <a:ext cx="319575" cy="318500"/>
            </a:xfrm>
            <a:custGeom>
              <a:avLst/>
              <a:gdLst/>
              <a:ahLst/>
              <a:cxnLst/>
              <a:rect l="l" t="t" r="r" b="b"/>
              <a:pathLst>
                <a:path w="12783" h="12740" extrusionOk="0">
                  <a:moveTo>
                    <a:pt x="6391" y="2523"/>
                  </a:moveTo>
                  <a:cubicBezTo>
                    <a:pt x="8315" y="2523"/>
                    <a:pt x="9982" y="4083"/>
                    <a:pt x="9982" y="6370"/>
                  </a:cubicBezTo>
                  <a:cubicBezTo>
                    <a:pt x="9982" y="8636"/>
                    <a:pt x="8315"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FAB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68"/>
            <p:cNvSpPr/>
            <p:nvPr/>
          </p:nvSpPr>
          <p:spPr>
            <a:xfrm>
              <a:off x="2272400" y="2544075"/>
              <a:ext cx="304600" cy="461700"/>
            </a:xfrm>
            <a:custGeom>
              <a:avLst/>
              <a:gdLst/>
              <a:ahLst/>
              <a:cxnLst/>
              <a:rect l="l" t="t" r="r" b="b"/>
              <a:pathLst>
                <a:path w="12184" h="18468" extrusionOk="0">
                  <a:moveTo>
                    <a:pt x="6348" y="2523"/>
                  </a:moveTo>
                  <a:cubicBezTo>
                    <a:pt x="8250" y="2523"/>
                    <a:pt x="9747" y="4147"/>
                    <a:pt x="9747" y="6413"/>
                  </a:cubicBezTo>
                  <a:cubicBezTo>
                    <a:pt x="9747" y="8614"/>
                    <a:pt x="8250" y="10239"/>
                    <a:pt x="6348" y="10239"/>
                  </a:cubicBezTo>
                  <a:cubicBezTo>
                    <a:pt x="4425" y="10239"/>
                    <a:pt x="2800" y="8614"/>
                    <a:pt x="2800" y="6413"/>
                  </a:cubicBezTo>
                  <a:cubicBezTo>
                    <a:pt x="2800" y="4169"/>
                    <a:pt x="4425" y="2523"/>
                    <a:pt x="6348" y="2523"/>
                  </a:cubicBezTo>
                  <a:close/>
                  <a:moveTo>
                    <a:pt x="6092" y="1"/>
                  </a:moveTo>
                  <a:cubicBezTo>
                    <a:pt x="2907" y="1"/>
                    <a:pt x="0" y="2801"/>
                    <a:pt x="0" y="6413"/>
                  </a:cubicBezTo>
                  <a:cubicBezTo>
                    <a:pt x="0" y="9982"/>
                    <a:pt x="2907" y="12740"/>
                    <a:pt x="6092" y="12740"/>
                  </a:cubicBezTo>
                  <a:cubicBezTo>
                    <a:pt x="7631" y="12740"/>
                    <a:pt x="8828" y="12077"/>
                    <a:pt x="9447" y="11307"/>
                  </a:cubicBezTo>
                  <a:lnTo>
                    <a:pt x="9554" y="11307"/>
                  </a:lnTo>
                  <a:lnTo>
                    <a:pt x="9554" y="12227"/>
                  </a:lnTo>
                  <a:cubicBezTo>
                    <a:pt x="9554" y="14663"/>
                    <a:pt x="8250" y="15967"/>
                    <a:pt x="6156" y="15967"/>
                  </a:cubicBezTo>
                  <a:cubicBezTo>
                    <a:pt x="4446" y="15967"/>
                    <a:pt x="3377" y="14727"/>
                    <a:pt x="2950" y="13680"/>
                  </a:cubicBezTo>
                  <a:lnTo>
                    <a:pt x="513" y="14706"/>
                  </a:lnTo>
                  <a:cubicBezTo>
                    <a:pt x="1197" y="16395"/>
                    <a:pt x="3057" y="18468"/>
                    <a:pt x="6156" y="18468"/>
                  </a:cubicBezTo>
                  <a:cubicBezTo>
                    <a:pt x="9426" y="18468"/>
                    <a:pt x="12183" y="16544"/>
                    <a:pt x="12183" y="11842"/>
                  </a:cubicBezTo>
                  <a:lnTo>
                    <a:pt x="12183" y="428"/>
                  </a:lnTo>
                  <a:lnTo>
                    <a:pt x="9554" y="428"/>
                  </a:lnTo>
                  <a:lnTo>
                    <a:pt x="9554" y="1433"/>
                  </a:lnTo>
                  <a:lnTo>
                    <a:pt x="9447" y="1433"/>
                  </a:lnTo>
                  <a:cubicBezTo>
                    <a:pt x="8828" y="685"/>
                    <a:pt x="7631" y="1"/>
                    <a:pt x="6092"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68"/>
            <p:cNvSpPr/>
            <p:nvPr/>
          </p:nvSpPr>
          <p:spPr>
            <a:xfrm>
              <a:off x="2621325" y="2384850"/>
              <a:ext cx="70025" cy="468100"/>
            </a:xfrm>
            <a:custGeom>
              <a:avLst/>
              <a:gdLst/>
              <a:ahLst/>
              <a:cxnLst/>
              <a:rect l="l" t="t" r="r" b="b"/>
              <a:pathLst>
                <a:path w="2801" h="18724" extrusionOk="0">
                  <a:moveTo>
                    <a:pt x="0" y="0"/>
                  </a:moveTo>
                  <a:lnTo>
                    <a:pt x="0" y="18724"/>
                  </a:lnTo>
                  <a:lnTo>
                    <a:pt x="2800" y="18724"/>
                  </a:lnTo>
                  <a:lnTo>
                    <a:pt x="2800" y="0"/>
                  </a:lnTo>
                  <a:close/>
                </a:path>
              </a:pathLst>
            </a:cu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68"/>
            <p:cNvSpPr/>
            <p:nvPr/>
          </p:nvSpPr>
          <p:spPr>
            <a:xfrm>
              <a:off x="2721775" y="2544075"/>
              <a:ext cx="293925" cy="318500"/>
            </a:xfrm>
            <a:custGeom>
              <a:avLst/>
              <a:gdLst/>
              <a:ahLst/>
              <a:cxnLst/>
              <a:rect l="l" t="t" r="r" b="b"/>
              <a:pathLst>
                <a:path w="11757" h="12740" extrusionOk="0">
                  <a:moveTo>
                    <a:pt x="6114" y="2459"/>
                  </a:moveTo>
                  <a:cubicBezTo>
                    <a:pt x="7225" y="2459"/>
                    <a:pt x="8166" y="3014"/>
                    <a:pt x="8465" y="3827"/>
                  </a:cubicBezTo>
                  <a:lnTo>
                    <a:pt x="2779" y="6178"/>
                  </a:lnTo>
                  <a:cubicBezTo>
                    <a:pt x="2715" y="3720"/>
                    <a:pt x="4682" y="2459"/>
                    <a:pt x="6114" y="2459"/>
                  </a:cubicBezTo>
                  <a:close/>
                  <a:moveTo>
                    <a:pt x="6007" y="1"/>
                  </a:moveTo>
                  <a:cubicBezTo>
                    <a:pt x="2737" y="1"/>
                    <a:pt x="1" y="2587"/>
                    <a:pt x="1" y="6370"/>
                  </a:cubicBezTo>
                  <a:cubicBezTo>
                    <a:pt x="1" y="9940"/>
                    <a:pt x="2715" y="12740"/>
                    <a:pt x="6327" y="12740"/>
                  </a:cubicBezTo>
                  <a:cubicBezTo>
                    <a:pt x="9256" y="12740"/>
                    <a:pt x="10944" y="10966"/>
                    <a:pt x="11628" y="9918"/>
                  </a:cubicBezTo>
                  <a:lnTo>
                    <a:pt x="9469" y="8486"/>
                  </a:lnTo>
                  <a:cubicBezTo>
                    <a:pt x="8743" y="9533"/>
                    <a:pt x="7759" y="10239"/>
                    <a:pt x="6327" y="10239"/>
                  </a:cubicBezTo>
                  <a:cubicBezTo>
                    <a:pt x="4895" y="10239"/>
                    <a:pt x="3891" y="9576"/>
                    <a:pt x="3228" y="8315"/>
                  </a:cubicBezTo>
                  <a:lnTo>
                    <a:pt x="11756" y="4788"/>
                  </a:lnTo>
                  <a:lnTo>
                    <a:pt x="11457" y="4062"/>
                  </a:lnTo>
                  <a:cubicBezTo>
                    <a:pt x="10944" y="2630"/>
                    <a:pt x="9320" y="1"/>
                    <a:pt x="6007"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68"/>
            <p:cNvSpPr/>
            <p:nvPr/>
          </p:nvSpPr>
          <p:spPr>
            <a:xfrm>
              <a:off x="3193625" y="2414225"/>
              <a:ext cx="206800" cy="438725"/>
            </a:xfrm>
            <a:custGeom>
              <a:avLst/>
              <a:gdLst/>
              <a:ahLst/>
              <a:cxnLst/>
              <a:rect l="l" t="t" r="r" b="b"/>
              <a:pathLst>
                <a:path w="8272" h="17549" extrusionOk="0">
                  <a:moveTo>
                    <a:pt x="6476" y="1"/>
                  </a:moveTo>
                  <a:cubicBezTo>
                    <a:pt x="5215" y="1"/>
                    <a:pt x="4189" y="386"/>
                    <a:pt x="3398" y="1112"/>
                  </a:cubicBezTo>
                  <a:cubicBezTo>
                    <a:pt x="2629" y="1839"/>
                    <a:pt x="2244" y="2822"/>
                    <a:pt x="2244" y="4040"/>
                  </a:cubicBezTo>
                  <a:lnTo>
                    <a:pt x="2244" y="5622"/>
                  </a:lnTo>
                  <a:lnTo>
                    <a:pt x="0" y="5622"/>
                  </a:lnTo>
                  <a:lnTo>
                    <a:pt x="0" y="7653"/>
                  </a:lnTo>
                  <a:lnTo>
                    <a:pt x="2244" y="7653"/>
                  </a:lnTo>
                  <a:lnTo>
                    <a:pt x="2244" y="17549"/>
                  </a:lnTo>
                  <a:lnTo>
                    <a:pt x="4467" y="17549"/>
                  </a:lnTo>
                  <a:lnTo>
                    <a:pt x="4467" y="7653"/>
                  </a:lnTo>
                  <a:lnTo>
                    <a:pt x="7588" y="7653"/>
                  </a:lnTo>
                  <a:lnTo>
                    <a:pt x="7588" y="5622"/>
                  </a:lnTo>
                  <a:lnTo>
                    <a:pt x="4467" y="5622"/>
                  </a:lnTo>
                  <a:lnTo>
                    <a:pt x="4467" y="4105"/>
                  </a:lnTo>
                  <a:cubicBezTo>
                    <a:pt x="4467" y="3442"/>
                    <a:pt x="4660" y="2929"/>
                    <a:pt x="5044" y="2587"/>
                  </a:cubicBezTo>
                  <a:cubicBezTo>
                    <a:pt x="5408" y="2224"/>
                    <a:pt x="5899" y="2053"/>
                    <a:pt x="6476" y="2053"/>
                  </a:cubicBezTo>
                  <a:cubicBezTo>
                    <a:pt x="6904" y="2053"/>
                    <a:pt x="7246" y="2117"/>
                    <a:pt x="7502" y="2245"/>
                  </a:cubicBezTo>
                  <a:lnTo>
                    <a:pt x="8272" y="321"/>
                  </a:lnTo>
                  <a:cubicBezTo>
                    <a:pt x="7780" y="108"/>
                    <a:pt x="7182" y="1"/>
                    <a:pt x="647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68"/>
            <p:cNvSpPr/>
            <p:nvPr/>
          </p:nvSpPr>
          <p:spPr>
            <a:xfrm>
              <a:off x="3397200" y="2544625"/>
              <a:ext cx="307275" cy="318475"/>
            </a:xfrm>
            <a:custGeom>
              <a:avLst/>
              <a:gdLst/>
              <a:ahLst/>
              <a:cxnLst/>
              <a:rect l="l" t="t" r="r" b="b"/>
              <a:pathLst>
                <a:path w="12291" h="12739" extrusionOk="0">
                  <a:moveTo>
                    <a:pt x="6156" y="2052"/>
                  </a:moveTo>
                  <a:cubicBezTo>
                    <a:pt x="7204" y="2052"/>
                    <a:pt x="8123" y="2458"/>
                    <a:pt x="8892" y="3227"/>
                  </a:cubicBezTo>
                  <a:cubicBezTo>
                    <a:pt x="9662" y="4018"/>
                    <a:pt x="10046" y="5066"/>
                    <a:pt x="10046" y="6369"/>
                  </a:cubicBezTo>
                  <a:cubicBezTo>
                    <a:pt x="10046" y="7673"/>
                    <a:pt x="9662" y="8721"/>
                    <a:pt x="8892" y="9511"/>
                  </a:cubicBezTo>
                  <a:cubicBezTo>
                    <a:pt x="8123" y="10281"/>
                    <a:pt x="7204" y="10687"/>
                    <a:pt x="6156" y="10687"/>
                  </a:cubicBezTo>
                  <a:cubicBezTo>
                    <a:pt x="5088" y="10687"/>
                    <a:pt x="4168" y="10281"/>
                    <a:pt x="3399" y="9511"/>
                  </a:cubicBezTo>
                  <a:cubicBezTo>
                    <a:pt x="2630" y="8721"/>
                    <a:pt x="2245" y="7673"/>
                    <a:pt x="2245" y="6369"/>
                  </a:cubicBezTo>
                  <a:cubicBezTo>
                    <a:pt x="2245" y="5066"/>
                    <a:pt x="2630" y="4018"/>
                    <a:pt x="3399" y="3227"/>
                  </a:cubicBezTo>
                  <a:cubicBezTo>
                    <a:pt x="4168" y="2458"/>
                    <a:pt x="5088" y="2052"/>
                    <a:pt x="6156" y="2052"/>
                  </a:cubicBezTo>
                  <a:close/>
                  <a:moveTo>
                    <a:pt x="6156" y="0"/>
                  </a:moveTo>
                  <a:cubicBezTo>
                    <a:pt x="4361" y="0"/>
                    <a:pt x="2886" y="620"/>
                    <a:pt x="1732" y="1817"/>
                  </a:cubicBezTo>
                  <a:cubicBezTo>
                    <a:pt x="578" y="3035"/>
                    <a:pt x="1" y="4553"/>
                    <a:pt x="1" y="6369"/>
                  </a:cubicBezTo>
                  <a:cubicBezTo>
                    <a:pt x="1" y="8186"/>
                    <a:pt x="578" y="9704"/>
                    <a:pt x="1732" y="10922"/>
                  </a:cubicBezTo>
                  <a:cubicBezTo>
                    <a:pt x="2886" y="12119"/>
                    <a:pt x="4361" y="12739"/>
                    <a:pt x="6156" y="12739"/>
                  </a:cubicBezTo>
                  <a:cubicBezTo>
                    <a:pt x="7930" y="12739"/>
                    <a:pt x="9405" y="12119"/>
                    <a:pt x="10559" y="10922"/>
                  </a:cubicBezTo>
                  <a:cubicBezTo>
                    <a:pt x="11714" y="9704"/>
                    <a:pt x="12291" y="8186"/>
                    <a:pt x="12291" y="6369"/>
                  </a:cubicBezTo>
                  <a:cubicBezTo>
                    <a:pt x="12291" y="4553"/>
                    <a:pt x="11714" y="3035"/>
                    <a:pt x="10559" y="1817"/>
                  </a:cubicBezTo>
                  <a:cubicBezTo>
                    <a:pt x="9405" y="620"/>
                    <a:pt x="7930" y="0"/>
                    <a:pt x="6156"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68"/>
            <p:cNvSpPr/>
            <p:nvPr/>
          </p:nvSpPr>
          <p:spPr>
            <a:xfrm>
              <a:off x="3745075" y="2547275"/>
              <a:ext cx="184375" cy="305675"/>
            </a:xfrm>
            <a:custGeom>
              <a:avLst/>
              <a:gdLst/>
              <a:ahLst/>
              <a:cxnLst/>
              <a:rect l="l" t="t" r="r" b="b"/>
              <a:pathLst>
                <a:path w="7375" h="12227" extrusionOk="0">
                  <a:moveTo>
                    <a:pt x="5686" y="1"/>
                  </a:moveTo>
                  <a:cubicBezTo>
                    <a:pt x="5023" y="1"/>
                    <a:pt x="4339" y="215"/>
                    <a:pt x="3634" y="642"/>
                  </a:cubicBezTo>
                  <a:cubicBezTo>
                    <a:pt x="2928" y="1048"/>
                    <a:pt x="2458" y="1604"/>
                    <a:pt x="2223" y="2245"/>
                  </a:cubicBezTo>
                  <a:lnTo>
                    <a:pt x="2137" y="2245"/>
                  </a:lnTo>
                  <a:lnTo>
                    <a:pt x="2137" y="300"/>
                  </a:lnTo>
                  <a:lnTo>
                    <a:pt x="0" y="300"/>
                  </a:lnTo>
                  <a:lnTo>
                    <a:pt x="0" y="12227"/>
                  </a:lnTo>
                  <a:lnTo>
                    <a:pt x="2223" y="12227"/>
                  </a:lnTo>
                  <a:lnTo>
                    <a:pt x="2223" y="5708"/>
                  </a:lnTo>
                  <a:cubicBezTo>
                    <a:pt x="2223" y="4660"/>
                    <a:pt x="2544" y="3827"/>
                    <a:pt x="3163" y="3186"/>
                  </a:cubicBezTo>
                  <a:cubicBezTo>
                    <a:pt x="3805" y="2544"/>
                    <a:pt x="4510" y="2224"/>
                    <a:pt x="5322" y="2224"/>
                  </a:cubicBezTo>
                  <a:cubicBezTo>
                    <a:pt x="5835" y="2224"/>
                    <a:pt x="6220" y="2267"/>
                    <a:pt x="6519" y="2395"/>
                  </a:cubicBezTo>
                  <a:lnTo>
                    <a:pt x="7374" y="300"/>
                  </a:lnTo>
                  <a:cubicBezTo>
                    <a:pt x="6925" y="108"/>
                    <a:pt x="6348" y="1"/>
                    <a:pt x="568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68"/>
            <p:cNvSpPr/>
            <p:nvPr/>
          </p:nvSpPr>
          <p:spPr>
            <a:xfrm>
              <a:off x="4109500" y="2416900"/>
              <a:ext cx="254900" cy="436050"/>
            </a:xfrm>
            <a:custGeom>
              <a:avLst/>
              <a:gdLst/>
              <a:ahLst/>
              <a:cxnLst/>
              <a:rect l="l" t="t" r="r" b="b"/>
              <a:pathLst>
                <a:path w="10196" h="17442" extrusionOk="0">
                  <a:moveTo>
                    <a:pt x="0" y="1"/>
                  </a:moveTo>
                  <a:lnTo>
                    <a:pt x="0" y="17442"/>
                  </a:lnTo>
                  <a:lnTo>
                    <a:pt x="10196" y="17442"/>
                  </a:lnTo>
                  <a:lnTo>
                    <a:pt x="10196" y="15304"/>
                  </a:lnTo>
                  <a:lnTo>
                    <a:pt x="2244" y="15304"/>
                  </a:lnTo>
                  <a:lnTo>
                    <a:pt x="2244" y="9769"/>
                  </a:lnTo>
                  <a:lnTo>
                    <a:pt x="9426" y="9769"/>
                  </a:lnTo>
                  <a:lnTo>
                    <a:pt x="9426" y="7674"/>
                  </a:lnTo>
                  <a:lnTo>
                    <a:pt x="2244" y="7674"/>
                  </a:lnTo>
                  <a:lnTo>
                    <a:pt x="2244" y="2138"/>
                  </a:lnTo>
                  <a:lnTo>
                    <a:pt x="10196" y="2138"/>
                  </a:lnTo>
                  <a:lnTo>
                    <a:pt x="10196"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68"/>
            <p:cNvSpPr/>
            <p:nvPr/>
          </p:nvSpPr>
          <p:spPr>
            <a:xfrm>
              <a:off x="4388425" y="2416900"/>
              <a:ext cx="299800" cy="446200"/>
            </a:xfrm>
            <a:custGeom>
              <a:avLst/>
              <a:gdLst/>
              <a:ahLst/>
              <a:cxnLst/>
              <a:rect l="l" t="t" r="r" b="b"/>
              <a:pathLst>
                <a:path w="11992" h="17848" extrusionOk="0">
                  <a:moveTo>
                    <a:pt x="6049" y="7161"/>
                  </a:moveTo>
                  <a:cubicBezTo>
                    <a:pt x="7097" y="7161"/>
                    <a:pt x="7994" y="7546"/>
                    <a:pt x="8742" y="8336"/>
                  </a:cubicBezTo>
                  <a:cubicBezTo>
                    <a:pt x="9469" y="9106"/>
                    <a:pt x="9854" y="10153"/>
                    <a:pt x="9854" y="11478"/>
                  </a:cubicBezTo>
                  <a:cubicBezTo>
                    <a:pt x="9854" y="12804"/>
                    <a:pt x="9469" y="13851"/>
                    <a:pt x="8742" y="14620"/>
                  </a:cubicBezTo>
                  <a:cubicBezTo>
                    <a:pt x="7994" y="15411"/>
                    <a:pt x="7097" y="15796"/>
                    <a:pt x="6049" y="15796"/>
                  </a:cubicBezTo>
                  <a:cubicBezTo>
                    <a:pt x="5002" y="15796"/>
                    <a:pt x="4104" y="15390"/>
                    <a:pt x="3356" y="14620"/>
                  </a:cubicBezTo>
                  <a:cubicBezTo>
                    <a:pt x="2608" y="13830"/>
                    <a:pt x="2245" y="12782"/>
                    <a:pt x="2245" y="11478"/>
                  </a:cubicBezTo>
                  <a:cubicBezTo>
                    <a:pt x="2245" y="10175"/>
                    <a:pt x="2608" y="9127"/>
                    <a:pt x="3356" y="8358"/>
                  </a:cubicBezTo>
                  <a:cubicBezTo>
                    <a:pt x="4104" y="7567"/>
                    <a:pt x="5002" y="7161"/>
                    <a:pt x="6049" y="7161"/>
                  </a:cubicBezTo>
                  <a:close/>
                  <a:moveTo>
                    <a:pt x="9747" y="1"/>
                  </a:moveTo>
                  <a:lnTo>
                    <a:pt x="9747" y="5515"/>
                  </a:lnTo>
                  <a:lnTo>
                    <a:pt x="9854" y="7161"/>
                  </a:lnTo>
                  <a:lnTo>
                    <a:pt x="9747" y="7161"/>
                  </a:lnTo>
                  <a:cubicBezTo>
                    <a:pt x="9384" y="6584"/>
                    <a:pt x="8849" y="6092"/>
                    <a:pt x="8123" y="5707"/>
                  </a:cubicBezTo>
                  <a:cubicBezTo>
                    <a:pt x="7396" y="5323"/>
                    <a:pt x="6584" y="5109"/>
                    <a:pt x="5686" y="5109"/>
                  </a:cubicBezTo>
                  <a:cubicBezTo>
                    <a:pt x="4126" y="5109"/>
                    <a:pt x="2800" y="5729"/>
                    <a:pt x="1689" y="6947"/>
                  </a:cubicBezTo>
                  <a:cubicBezTo>
                    <a:pt x="556" y="8166"/>
                    <a:pt x="0" y="9683"/>
                    <a:pt x="0" y="11478"/>
                  </a:cubicBezTo>
                  <a:cubicBezTo>
                    <a:pt x="0" y="13274"/>
                    <a:pt x="556" y="14791"/>
                    <a:pt x="1689" y="16010"/>
                  </a:cubicBezTo>
                  <a:cubicBezTo>
                    <a:pt x="2800" y="17228"/>
                    <a:pt x="4126" y="17848"/>
                    <a:pt x="5686" y="17848"/>
                  </a:cubicBezTo>
                  <a:cubicBezTo>
                    <a:pt x="6584" y="17848"/>
                    <a:pt x="7396" y="17634"/>
                    <a:pt x="8123" y="17249"/>
                  </a:cubicBezTo>
                  <a:cubicBezTo>
                    <a:pt x="8849" y="16865"/>
                    <a:pt x="9384" y="16373"/>
                    <a:pt x="9747" y="15796"/>
                  </a:cubicBezTo>
                  <a:lnTo>
                    <a:pt x="9854" y="15796"/>
                  </a:lnTo>
                  <a:lnTo>
                    <a:pt x="9854" y="17442"/>
                  </a:lnTo>
                  <a:lnTo>
                    <a:pt x="11991" y="17442"/>
                  </a:lnTo>
                  <a:lnTo>
                    <a:pt x="11991"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68"/>
            <p:cNvSpPr/>
            <p:nvPr/>
          </p:nvSpPr>
          <p:spPr>
            <a:xfrm>
              <a:off x="4743225" y="2554775"/>
              <a:ext cx="264525" cy="308325"/>
            </a:xfrm>
            <a:custGeom>
              <a:avLst/>
              <a:gdLst/>
              <a:ahLst/>
              <a:cxnLst/>
              <a:rect l="l" t="t" r="r" b="b"/>
              <a:pathLst>
                <a:path w="10581" h="12333" extrusionOk="0">
                  <a:moveTo>
                    <a:pt x="1" y="0"/>
                  </a:moveTo>
                  <a:lnTo>
                    <a:pt x="1" y="7310"/>
                  </a:lnTo>
                  <a:cubicBezTo>
                    <a:pt x="1" y="8828"/>
                    <a:pt x="386" y="10046"/>
                    <a:pt x="1155" y="10965"/>
                  </a:cubicBezTo>
                  <a:cubicBezTo>
                    <a:pt x="1924" y="11863"/>
                    <a:pt x="3057" y="12333"/>
                    <a:pt x="4554" y="12333"/>
                  </a:cubicBezTo>
                  <a:cubicBezTo>
                    <a:pt x="5344" y="12333"/>
                    <a:pt x="6071" y="12119"/>
                    <a:pt x="6776" y="11734"/>
                  </a:cubicBezTo>
                  <a:cubicBezTo>
                    <a:pt x="7482" y="11328"/>
                    <a:pt x="7995" y="10837"/>
                    <a:pt x="8337" y="10281"/>
                  </a:cubicBezTo>
                  <a:lnTo>
                    <a:pt x="8422" y="10281"/>
                  </a:lnTo>
                  <a:lnTo>
                    <a:pt x="8422" y="11927"/>
                  </a:lnTo>
                  <a:lnTo>
                    <a:pt x="10581" y="11927"/>
                  </a:lnTo>
                  <a:lnTo>
                    <a:pt x="10581" y="0"/>
                  </a:lnTo>
                  <a:lnTo>
                    <a:pt x="8337" y="0"/>
                  </a:lnTo>
                  <a:lnTo>
                    <a:pt x="8337" y="6583"/>
                  </a:lnTo>
                  <a:cubicBezTo>
                    <a:pt x="8337" y="7545"/>
                    <a:pt x="8037" y="8400"/>
                    <a:pt x="7460" y="9148"/>
                  </a:cubicBezTo>
                  <a:cubicBezTo>
                    <a:pt x="6862" y="9896"/>
                    <a:pt x="6114" y="10281"/>
                    <a:pt x="5195" y="10281"/>
                  </a:cubicBezTo>
                  <a:cubicBezTo>
                    <a:pt x="3228" y="10281"/>
                    <a:pt x="2245" y="9170"/>
                    <a:pt x="2245" y="6947"/>
                  </a:cubicBezTo>
                  <a:lnTo>
                    <a:pt x="2245"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68"/>
            <p:cNvSpPr/>
            <p:nvPr/>
          </p:nvSpPr>
          <p:spPr>
            <a:xfrm>
              <a:off x="5048350" y="2544625"/>
              <a:ext cx="286425" cy="318475"/>
            </a:xfrm>
            <a:custGeom>
              <a:avLst/>
              <a:gdLst/>
              <a:ahLst/>
              <a:cxnLst/>
              <a:rect l="l" t="t" r="r" b="b"/>
              <a:pathLst>
                <a:path w="11457" h="12739" extrusionOk="0">
                  <a:moveTo>
                    <a:pt x="6135" y="0"/>
                  </a:moveTo>
                  <a:cubicBezTo>
                    <a:pt x="4361" y="0"/>
                    <a:pt x="2886" y="620"/>
                    <a:pt x="1732" y="1817"/>
                  </a:cubicBezTo>
                  <a:cubicBezTo>
                    <a:pt x="578" y="3035"/>
                    <a:pt x="0" y="4553"/>
                    <a:pt x="0" y="6369"/>
                  </a:cubicBezTo>
                  <a:cubicBezTo>
                    <a:pt x="0" y="8186"/>
                    <a:pt x="578" y="9704"/>
                    <a:pt x="1732" y="10922"/>
                  </a:cubicBezTo>
                  <a:cubicBezTo>
                    <a:pt x="2886" y="12119"/>
                    <a:pt x="4361" y="12739"/>
                    <a:pt x="6135" y="12739"/>
                  </a:cubicBezTo>
                  <a:cubicBezTo>
                    <a:pt x="7481" y="12739"/>
                    <a:pt x="8593" y="12397"/>
                    <a:pt x="9491" y="11734"/>
                  </a:cubicBezTo>
                  <a:cubicBezTo>
                    <a:pt x="10388" y="11093"/>
                    <a:pt x="11051" y="10260"/>
                    <a:pt x="11457" y="9298"/>
                  </a:cubicBezTo>
                  <a:lnTo>
                    <a:pt x="9448" y="8443"/>
                  </a:lnTo>
                  <a:cubicBezTo>
                    <a:pt x="8828" y="9939"/>
                    <a:pt x="7674" y="10687"/>
                    <a:pt x="5985" y="10687"/>
                  </a:cubicBezTo>
                  <a:cubicBezTo>
                    <a:pt x="5002" y="10687"/>
                    <a:pt x="4126" y="10281"/>
                    <a:pt x="3378" y="9469"/>
                  </a:cubicBezTo>
                  <a:cubicBezTo>
                    <a:pt x="2629" y="8656"/>
                    <a:pt x="2245" y="7631"/>
                    <a:pt x="2245" y="6369"/>
                  </a:cubicBezTo>
                  <a:cubicBezTo>
                    <a:pt x="2245" y="5108"/>
                    <a:pt x="2629" y="4082"/>
                    <a:pt x="3378" y="3270"/>
                  </a:cubicBezTo>
                  <a:cubicBezTo>
                    <a:pt x="4126" y="2458"/>
                    <a:pt x="5002" y="2052"/>
                    <a:pt x="5985" y="2052"/>
                  </a:cubicBezTo>
                  <a:cubicBezTo>
                    <a:pt x="7610" y="2052"/>
                    <a:pt x="8721" y="2800"/>
                    <a:pt x="9341" y="4296"/>
                  </a:cubicBezTo>
                  <a:lnTo>
                    <a:pt x="11371" y="3441"/>
                  </a:lnTo>
                  <a:cubicBezTo>
                    <a:pt x="10965" y="2458"/>
                    <a:pt x="10324" y="1624"/>
                    <a:pt x="9448" y="983"/>
                  </a:cubicBezTo>
                  <a:cubicBezTo>
                    <a:pt x="8571" y="342"/>
                    <a:pt x="7481" y="0"/>
                    <a:pt x="6135"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68"/>
            <p:cNvSpPr/>
            <p:nvPr/>
          </p:nvSpPr>
          <p:spPr>
            <a:xfrm>
              <a:off x="5358800" y="2544625"/>
              <a:ext cx="265600" cy="318475"/>
            </a:xfrm>
            <a:custGeom>
              <a:avLst/>
              <a:gdLst/>
              <a:ahLst/>
              <a:cxnLst/>
              <a:rect l="l" t="t" r="r" b="b"/>
              <a:pathLst>
                <a:path w="10624" h="12739" extrusionOk="0">
                  <a:moveTo>
                    <a:pt x="5644" y="6412"/>
                  </a:moveTo>
                  <a:cubicBezTo>
                    <a:pt x="6905" y="6412"/>
                    <a:pt x="7845" y="6669"/>
                    <a:pt x="8486" y="7203"/>
                  </a:cubicBezTo>
                  <a:cubicBezTo>
                    <a:pt x="8486" y="8144"/>
                    <a:pt x="8102" y="8956"/>
                    <a:pt x="7353" y="9640"/>
                  </a:cubicBezTo>
                  <a:cubicBezTo>
                    <a:pt x="6605" y="10345"/>
                    <a:pt x="5750" y="10687"/>
                    <a:pt x="4831" y="10687"/>
                  </a:cubicBezTo>
                  <a:cubicBezTo>
                    <a:pt x="4190" y="10687"/>
                    <a:pt x="3613" y="10516"/>
                    <a:pt x="3100" y="10174"/>
                  </a:cubicBezTo>
                  <a:cubicBezTo>
                    <a:pt x="2608" y="9832"/>
                    <a:pt x="2352" y="9362"/>
                    <a:pt x="2352" y="8785"/>
                  </a:cubicBezTo>
                  <a:cubicBezTo>
                    <a:pt x="2352" y="8144"/>
                    <a:pt x="2630" y="7588"/>
                    <a:pt x="3185" y="7118"/>
                  </a:cubicBezTo>
                  <a:cubicBezTo>
                    <a:pt x="3720" y="6647"/>
                    <a:pt x="4553" y="6412"/>
                    <a:pt x="5644" y="6412"/>
                  </a:cubicBezTo>
                  <a:close/>
                  <a:moveTo>
                    <a:pt x="5323" y="0"/>
                  </a:moveTo>
                  <a:cubicBezTo>
                    <a:pt x="3998" y="0"/>
                    <a:pt x="2908" y="321"/>
                    <a:pt x="2095" y="919"/>
                  </a:cubicBezTo>
                  <a:cubicBezTo>
                    <a:pt x="1283" y="1539"/>
                    <a:pt x="749" y="2202"/>
                    <a:pt x="471" y="2907"/>
                  </a:cubicBezTo>
                  <a:lnTo>
                    <a:pt x="2523" y="3783"/>
                  </a:lnTo>
                  <a:cubicBezTo>
                    <a:pt x="2715" y="3249"/>
                    <a:pt x="3079" y="2821"/>
                    <a:pt x="3592" y="2522"/>
                  </a:cubicBezTo>
                  <a:cubicBezTo>
                    <a:pt x="4126" y="2202"/>
                    <a:pt x="4724" y="2052"/>
                    <a:pt x="5366" y="2052"/>
                  </a:cubicBezTo>
                  <a:cubicBezTo>
                    <a:pt x="6242" y="2052"/>
                    <a:pt x="6990" y="2330"/>
                    <a:pt x="7589" y="2843"/>
                  </a:cubicBezTo>
                  <a:cubicBezTo>
                    <a:pt x="8187" y="3377"/>
                    <a:pt x="8486" y="4082"/>
                    <a:pt x="8486" y="4959"/>
                  </a:cubicBezTo>
                  <a:lnTo>
                    <a:pt x="8486" y="5301"/>
                  </a:lnTo>
                  <a:cubicBezTo>
                    <a:pt x="7653" y="4809"/>
                    <a:pt x="6563" y="4574"/>
                    <a:pt x="5237" y="4574"/>
                  </a:cubicBezTo>
                  <a:cubicBezTo>
                    <a:pt x="3763" y="4574"/>
                    <a:pt x="2523" y="4937"/>
                    <a:pt x="1518" y="5686"/>
                  </a:cubicBezTo>
                  <a:cubicBezTo>
                    <a:pt x="514" y="6412"/>
                    <a:pt x="1" y="7438"/>
                    <a:pt x="1" y="8742"/>
                  </a:cubicBezTo>
                  <a:cubicBezTo>
                    <a:pt x="1" y="9939"/>
                    <a:pt x="428" y="10901"/>
                    <a:pt x="1283" y="11627"/>
                  </a:cubicBezTo>
                  <a:cubicBezTo>
                    <a:pt x="2138" y="12354"/>
                    <a:pt x="3207" y="12739"/>
                    <a:pt x="4468" y="12739"/>
                  </a:cubicBezTo>
                  <a:cubicBezTo>
                    <a:pt x="6199" y="12739"/>
                    <a:pt x="7503" y="12055"/>
                    <a:pt x="8401" y="10687"/>
                  </a:cubicBezTo>
                  <a:lnTo>
                    <a:pt x="8486" y="10687"/>
                  </a:lnTo>
                  <a:lnTo>
                    <a:pt x="8486" y="12333"/>
                  </a:lnTo>
                  <a:lnTo>
                    <a:pt x="10624" y="12333"/>
                  </a:lnTo>
                  <a:lnTo>
                    <a:pt x="10624" y="5130"/>
                  </a:lnTo>
                  <a:cubicBezTo>
                    <a:pt x="10624" y="3505"/>
                    <a:pt x="10132" y="2244"/>
                    <a:pt x="9127" y="1347"/>
                  </a:cubicBezTo>
                  <a:cubicBezTo>
                    <a:pt x="8123" y="449"/>
                    <a:pt x="6840" y="0"/>
                    <a:pt x="5323"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68"/>
            <p:cNvSpPr/>
            <p:nvPr/>
          </p:nvSpPr>
          <p:spPr>
            <a:xfrm>
              <a:off x="5648425" y="2463400"/>
              <a:ext cx="194000" cy="394375"/>
            </a:xfrm>
            <a:custGeom>
              <a:avLst/>
              <a:gdLst/>
              <a:ahLst/>
              <a:cxnLst/>
              <a:rect l="l" t="t" r="r" b="b"/>
              <a:pathLst>
                <a:path w="7760" h="15775" extrusionOk="0">
                  <a:moveTo>
                    <a:pt x="2095" y="0"/>
                  </a:moveTo>
                  <a:lnTo>
                    <a:pt x="2095" y="3655"/>
                  </a:lnTo>
                  <a:lnTo>
                    <a:pt x="1" y="3655"/>
                  </a:lnTo>
                  <a:lnTo>
                    <a:pt x="1" y="5686"/>
                  </a:lnTo>
                  <a:lnTo>
                    <a:pt x="2095" y="5686"/>
                  </a:lnTo>
                  <a:lnTo>
                    <a:pt x="2095" y="11948"/>
                  </a:lnTo>
                  <a:cubicBezTo>
                    <a:pt x="2095" y="13167"/>
                    <a:pt x="2437" y="14128"/>
                    <a:pt x="3078" y="14791"/>
                  </a:cubicBezTo>
                  <a:cubicBezTo>
                    <a:pt x="3741" y="15454"/>
                    <a:pt x="4703" y="15774"/>
                    <a:pt x="5943" y="15774"/>
                  </a:cubicBezTo>
                  <a:cubicBezTo>
                    <a:pt x="6669" y="15774"/>
                    <a:pt x="7268" y="15667"/>
                    <a:pt x="7759" y="15475"/>
                  </a:cubicBezTo>
                  <a:lnTo>
                    <a:pt x="6968" y="13551"/>
                  </a:lnTo>
                  <a:cubicBezTo>
                    <a:pt x="6691" y="13680"/>
                    <a:pt x="6349" y="13744"/>
                    <a:pt x="5943" y="13744"/>
                  </a:cubicBezTo>
                  <a:cubicBezTo>
                    <a:pt x="4874" y="13744"/>
                    <a:pt x="4339" y="13081"/>
                    <a:pt x="4339" y="11777"/>
                  </a:cubicBezTo>
                  <a:lnTo>
                    <a:pt x="4339" y="5686"/>
                  </a:lnTo>
                  <a:lnTo>
                    <a:pt x="7268" y="5686"/>
                  </a:lnTo>
                  <a:lnTo>
                    <a:pt x="7268" y="3655"/>
                  </a:lnTo>
                  <a:lnTo>
                    <a:pt x="4339" y="3655"/>
                  </a:lnTo>
                  <a:lnTo>
                    <a:pt x="4339"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68"/>
            <p:cNvSpPr/>
            <p:nvPr/>
          </p:nvSpPr>
          <p:spPr>
            <a:xfrm>
              <a:off x="5861100" y="2412100"/>
              <a:ext cx="79100" cy="440850"/>
            </a:xfrm>
            <a:custGeom>
              <a:avLst/>
              <a:gdLst/>
              <a:ahLst/>
              <a:cxnLst/>
              <a:rect l="l" t="t" r="r" b="b"/>
              <a:pathLst>
                <a:path w="3164" h="17634" extrusionOk="0">
                  <a:moveTo>
                    <a:pt x="1582" y="0"/>
                  </a:moveTo>
                  <a:cubicBezTo>
                    <a:pt x="1155" y="0"/>
                    <a:pt x="770" y="150"/>
                    <a:pt x="471" y="471"/>
                  </a:cubicBezTo>
                  <a:cubicBezTo>
                    <a:pt x="150" y="770"/>
                    <a:pt x="0" y="1133"/>
                    <a:pt x="0" y="1582"/>
                  </a:cubicBezTo>
                  <a:cubicBezTo>
                    <a:pt x="0" y="2031"/>
                    <a:pt x="150" y="2394"/>
                    <a:pt x="471" y="2693"/>
                  </a:cubicBezTo>
                  <a:cubicBezTo>
                    <a:pt x="770" y="3014"/>
                    <a:pt x="1155" y="3164"/>
                    <a:pt x="1582" y="3164"/>
                  </a:cubicBezTo>
                  <a:cubicBezTo>
                    <a:pt x="2031" y="3164"/>
                    <a:pt x="2394" y="3014"/>
                    <a:pt x="2715" y="2693"/>
                  </a:cubicBezTo>
                  <a:cubicBezTo>
                    <a:pt x="3014" y="2394"/>
                    <a:pt x="3164" y="2031"/>
                    <a:pt x="3164" y="1582"/>
                  </a:cubicBezTo>
                  <a:cubicBezTo>
                    <a:pt x="3164" y="1133"/>
                    <a:pt x="3014" y="770"/>
                    <a:pt x="2715" y="471"/>
                  </a:cubicBezTo>
                  <a:cubicBezTo>
                    <a:pt x="2394" y="150"/>
                    <a:pt x="2031" y="0"/>
                    <a:pt x="1582" y="0"/>
                  </a:cubicBezTo>
                  <a:close/>
                  <a:moveTo>
                    <a:pt x="471" y="5707"/>
                  </a:moveTo>
                  <a:lnTo>
                    <a:pt x="471" y="17634"/>
                  </a:lnTo>
                  <a:lnTo>
                    <a:pt x="2715" y="17634"/>
                  </a:lnTo>
                  <a:lnTo>
                    <a:pt x="2715" y="5707"/>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68"/>
            <p:cNvSpPr/>
            <p:nvPr/>
          </p:nvSpPr>
          <p:spPr>
            <a:xfrm>
              <a:off x="5970650" y="2544625"/>
              <a:ext cx="306725" cy="318475"/>
            </a:xfrm>
            <a:custGeom>
              <a:avLst/>
              <a:gdLst/>
              <a:ahLst/>
              <a:cxnLst/>
              <a:rect l="l" t="t" r="r" b="b"/>
              <a:pathLst>
                <a:path w="12269" h="12739" extrusionOk="0">
                  <a:moveTo>
                    <a:pt x="6134" y="2052"/>
                  </a:moveTo>
                  <a:cubicBezTo>
                    <a:pt x="7182" y="2052"/>
                    <a:pt x="8101" y="2458"/>
                    <a:pt x="8870" y="3227"/>
                  </a:cubicBezTo>
                  <a:cubicBezTo>
                    <a:pt x="9640" y="4018"/>
                    <a:pt x="10025" y="5066"/>
                    <a:pt x="10025" y="6369"/>
                  </a:cubicBezTo>
                  <a:cubicBezTo>
                    <a:pt x="10025" y="7673"/>
                    <a:pt x="9640" y="8721"/>
                    <a:pt x="8870" y="9511"/>
                  </a:cubicBezTo>
                  <a:cubicBezTo>
                    <a:pt x="8101" y="10281"/>
                    <a:pt x="7182" y="10687"/>
                    <a:pt x="6134" y="10687"/>
                  </a:cubicBezTo>
                  <a:cubicBezTo>
                    <a:pt x="5087" y="10687"/>
                    <a:pt x="4168" y="10281"/>
                    <a:pt x="3399" y="9511"/>
                  </a:cubicBezTo>
                  <a:cubicBezTo>
                    <a:pt x="2629" y="8721"/>
                    <a:pt x="2244" y="7673"/>
                    <a:pt x="2244" y="6369"/>
                  </a:cubicBezTo>
                  <a:cubicBezTo>
                    <a:pt x="2244" y="5066"/>
                    <a:pt x="2629" y="4018"/>
                    <a:pt x="3399" y="3227"/>
                  </a:cubicBezTo>
                  <a:cubicBezTo>
                    <a:pt x="4168" y="2458"/>
                    <a:pt x="5087" y="2052"/>
                    <a:pt x="6134" y="2052"/>
                  </a:cubicBezTo>
                  <a:close/>
                  <a:moveTo>
                    <a:pt x="6134" y="0"/>
                  </a:moveTo>
                  <a:cubicBezTo>
                    <a:pt x="4339" y="0"/>
                    <a:pt x="2886" y="620"/>
                    <a:pt x="1731" y="1817"/>
                  </a:cubicBezTo>
                  <a:cubicBezTo>
                    <a:pt x="577" y="3035"/>
                    <a:pt x="0" y="4553"/>
                    <a:pt x="0" y="6369"/>
                  </a:cubicBezTo>
                  <a:cubicBezTo>
                    <a:pt x="0" y="8186"/>
                    <a:pt x="577" y="9704"/>
                    <a:pt x="1731" y="10922"/>
                  </a:cubicBezTo>
                  <a:cubicBezTo>
                    <a:pt x="2886" y="12119"/>
                    <a:pt x="4339" y="12739"/>
                    <a:pt x="6134" y="12739"/>
                  </a:cubicBezTo>
                  <a:cubicBezTo>
                    <a:pt x="7930" y="12739"/>
                    <a:pt x="9383" y="12119"/>
                    <a:pt x="10537" y="10922"/>
                  </a:cubicBezTo>
                  <a:cubicBezTo>
                    <a:pt x="11692" y="9704"/>
                    <a:pt x="12269" y="8186"/>
                    <a:pt x="12269" y="6369"/>
                  </a:cubicBezTo>
                  <a:cubicBezTo>
                    <a:pt x="12269" y="4553"/>
                    <a:pt x="11692" y="3035"/>
                    <a:pt x="10537" y="1817"/>
                  </a:cubicBezTo>
                  <a:cubicBezTo>
                    <a:pt x="9383" y="620"/>
                    <a:pt x="7930" y="0"/>
                    <a:pt x="6134"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68"/>
            <p:cNvSpPr/>
            <p:nvPr/>
          </p:nvSpPr>
          <p:spPr>
            <a:xfrm>
              <a:off x="6317975" y="2544625"/>
              <a:ext cx="264525" cy="308325"/>
            </a:xfrm>
            <a:custGeom>
              <a:avLst/>
              <a:gdLst/>
              <a:ahLst/>
              <a:cxnLst/>
              <a:rect l="l" t="t" r="r" b="b"/>
              <a:pathLst>
                <a:path w="10581" h="12333" extrusionOk="0">
                  <a:moveTo>
                    <a:pt x="6028" y="0"/>
                  </a:moveTo>
                  <a:cubicBezTo>
                    <a:pt x="5215" y="0"/>
                    <a:pt x="4467" y="214"/>
                    <a:pt x="3783" y="598"/>
                  </a:cubicBezTo>
                  <a:cubicBezTo>
                    <a:pt x="3078" y="1005"/>
                    <a:pt x="2565" y="1496"/>
                    <a:pt x="2245" y="2052"/>
                  </a:cubicBezTo>
                  <a:lnTo>
                    <a:pt x="2138" y="2052"/>
                  </a:lnTo>
                  <a:lnTo>
                    <a:pt x="2138" y="406"/>
                  </a:lnTo>
                  <a:lnTo>
                    <a:pt x="0" y="406"/>
                  </a:lnTo>
                  <a:lnTo>
                    <a:pt x="0" y="12333"/>
                  </a:lnTo>
                  <a:lnTo>
                    <a:pt x="2245" y="12333"/>
                  </a:lnTo>
                  <a:lnTo>
                    <a:pt x="2245" y="5728"/>
                  </a:lnTo>
                  <a:cubicBezTo>
                    <a:pt x="2245" y="4766"/>
                    <a:pt x="2544" y="3911"/>
                    <a:pt x="3121" y="3163"/>
                  </a:cubicBezTo>
                  <a:cubicBezTo>
                    <a:pt x="3698" y="2437"/>
                    <a:pt x="4467" y="2052"/>
                    <a:pt x="5386" y="2052"/>
                  </a:cubicBezTo>
                  <a:cubicBezTo>
                    <a:pt x="7353" y="2052"/>
                    <a:pt x="8336" y="3163"/>
                    <a:pt x="8336" y="5365"/>
                  </a:cubicBezTo>
                  <a:lnTo>
                    <a:pt x="8336" y="12333"/>
                  </a:lnTo>
                  <a:lnTo>
                    <a:pt x="10580" y="12333"/>
                  </a:lnTo>
                  <a:lnTo>
                    <a:pt x="10580" y="5023"/>
                  </a:lnTo>
                  <a:cubicBezTo>
                    <a:pt x="10580" y="3505"/>
                    <a:pt x="10196" y="2287"/>
                    <a:pt x="9405" y="1368"/>
                  </a:cubicBezTo>
                  <a:cubicBezTo>
                    <a:pt x="8635" y="470"/>
                    <a:pt x="7503" y="0"/>
                    <a:pt x="6028"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867"/>
        <p:cNvGrpSpPr/>
        <p:nvPr/>
      </p:nvGrpSpPr>
      <p:grpSpPr>
        <a:xfrm>
          <a:off x="0" y="0"/>
          <a:ext cx="0" cy="0"/>
          <a:chOff x="0" y="0"/>
          <a:chExt cx="0" cy="0"/>
        </a:xfrm>
      </p:grpSpPr>
      <p:sp>
        <p:nvSpPr>
          <p:cNvPr id="868" name="Google Shape;868;p6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869" name="Google Shape;869;p6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70" name="Google Shape;870;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Slide 02">
  <p:cSld name="CUSTOM_8_1">
    <p:spTree>
      <p:nvGrpSpPr>
        <p:cNvPr id="1" name="Shape 871"/>
        <p:cNvGrpSpPr/>
        <p:nvPr/>
      </p:nvGrpSpPr>
      <p:grpSpPr>
        <a:xfrm>
          <a:off x="0" y="0"/>
          <a:ext cx="0" cy="0"/>
          <a:chOff x="0" y="0"/>
          <a:chExt cx="0" cy="0"/>
        </a:xfrm>
      </p:grpSpPr>
      <p:sp>
        <p:nvSpPr>
          <p:cNvPr id="872" name="Google Shape;872;p70"/>
          <p:cNvSpPr/>
          <p:nvPr/>
        </p:nvSpPr>
        <p:spPr>
          <a:xfrm>
            <a:off x="7455175" y="86700"/>
            <a:ext cx="1521900" cy="4960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70"/>
          <p:cNvSpPr/>
          <p:nvPr/>
        </p:nvSpPr>
        <p:spPr>
          <a:xfrm>
            <a:off x="416525" y="4846975"/>
            <a:ext cx="567600" cy="161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70"/>
          <p:cNvSpPr/>
          <p:nvPr/>
        </p:nvSpPr>
        <p:spPr>
          <a:xfrm>
            <a:off x="-50" y="0"/>
            <a:ext cx="9144000" cy="5143500"/>
          </a:xfrm>
          <a:prstGeom prst="rect">
            <a:avLst/>
          </a:prstGeom>
          <a:solidFill>
            <a:srgbClr val="E8F0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24_Blank">
  <p:cSld name="CUSTOM_4_2_2">
    <p:spTree>
      <p:nvGrpSpPr>
        <p:cNvPr id="1" name="Shape 875"/>
        <p:cNvGrpSpPr/>
        <p:nvPr/>
      </p:nvGrpSpPr>
      <p:grpSpPr>
        <a:xfrm>
          <a:off x="0" y="0"/>
          <a:ext cx="0" cy="0"/>
          <a:chOff x="0" y="0"/>
          <a:chExt cx="0" cy="0"/>
        </a:xfrm>
      </p:grpSpPr>
      <p:sp>
        <p:nvSpPr>
          <p:cNvPr id="876" name="Google Shape;876;p7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Prop">
  <p:cSld name="CUSTOM_4_1_3">
    <p:spTree>
      <p:nvGrpSpPr>
        <p:cNvPr id="1" name="Shape 877"/>
        <p:cNvGrpSpPr/>
        <p:nvPr/>
      </p:nvGrpSpPr>
      <p:grpSpPr>
        <a:xfrm>
          <a:off x="0" y="0"/>
          <a:ext cx="0" cy="0"/>
          <a:chOff x="0" y="0"/>
          <a:chExt cx="0" cy="0"/>
        </a:xfrm>
      </p:grpSpPr>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24_Blank 1">
  <p:cSld name="CUSTOM_4_3">
    <p:spTree>
      <p:nvGrpSpPr>
        <p:cNvPr id="1" name="Shape 878"/>
        <p:cNvGrpSpPr/>
        <p:nvPr/>
      </p:nvGrpSpPr>
      <p:grpSpPr>
        <a:xfrm>
          <a:off x="0" y="0"/>
          <a:ext cx="0" cy="0"/>
          <a:chOff x="0" y="0"/>
          <a:chExt cx="0" cy="0"/>
        </a:xfrm>
      </p:grpSpPr>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ustom Layout 4 1">
  <p:cSld name="CUSTOM_13_1">
    <p:spTree>
      <p:nvGrpSpPr>
        <p:cNvPr id="1" name="Shape 879"/>
        <p:cNvGrpSpPr/>
        <p:nvPr/>
      </p:nvGrpSpPr>
      <p:grpSpPr>
        <a:xfrm>
          <a:off x="0" y="0"/>
          <a:ext cx="0" cy="0"/>
          <a:chOff x="0" y="0"/>
          <a:chExt cx="0" cy="0"/>
        </a:xfrm>
      </p:grpSpPr>
      <p:sp>
        <p:nvSpPr>
          <p:cNvPr id="880" name="Google Shape;880;p74"/>
          <p:cNvSpPr txBox="1">
            <a:spLocks noGrp="1"/>
          </p:cNvSpPr>
          <p:nvPr>
            <p:ph type="title"/>
          </p:nvPr>
        </p:nvSpPr>
        <p:spPr>
          <a:xfrm>
            <a:off x="457196" y="457202"/>
            <a:ext cx="5453100" cy="6408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atin typeface="Roboto"/>
                <a:ea typeface="Roboto"/>
                <a:cs typeface="Roboto"/>
                <a:sym typeface="Roboto"/>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Slide 01">
  <p:cSld name="CUSTOM_8_2">
    <p:spTree>
      <p:nvGrpSpPr>
        <p:cNvPr id="1" name="Shape 881"/>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_4">
  <p:cSld name="TITLE_4">
    <p:spTree>
      <p:nvGrpSpPr>
        <p:cNvPr id="1" name="Shape 882"/>
        <p:cNvGrpSpPr/>
        <p:nvPr/>
      </p:nvGrpSpPr>
      <p:grpSpPr>
        <a:xfrm>
          <a:off x="0" y="0"/>
          <a:ext cx="0" cy="0"/>
          <a:chOff x="0" y="0"/>
          <a:chExt cx="0" cy="0"/>
        </a:xfrm>
      </p:grpSpPr>
      <p:sp>
        <p:nvSpPr>
          <p:cNvPr id="883" name="Google Shape;883;p7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884" name="Google Shape;884;p7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885"/>
        <p:cNvGrpSpPr/>
        <p:nvPr/>
      </p:nvGrpSpPr>
      <p:grpSpPr>
        <a:xfrm>
          <a:off x="0" y="0"/>
          <a:ext cx="0" cy="0"/>
          <a:chOff x="0" y="0"/>
          <a:chExt cx="0" cy="0"/>
        </a:xfrm>
      </p:grpSpPr>
      <p:sp>
        <p:nvSpPr>
          <p:cNvPr id="886" name="Google Shape;886;p77"/>
          <p:cNvSpPr/>
          <p:nvPr/>
        </p:nvSpPr>
        <p:spPr>
          <a:xfrm>
            <a:off x="7999425" y="295575"/>
            <a:ext cx="1012500" cy="144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Divider - Core Green">
  <p:cSld name="CUSTOM_1_1">
    <p:spTree>
      <p:nvGrpSpPr>
        <p:cNvPr id="1" name="Shape 887"/>
        <p:cNvGrpSpPr/>
        <p:nvPr/>
      </p:nvGrpSpPr>
      <p:grpSpPr>
        <a:xfrm>
          <a:off x="0" y="0"/>
          <a:ext cx="0" cy="0"/>
          <a:chOff x="0" y="0"/>
          <a:chExt cx="0" cy="0"/>
        </a:xfrm>
      </p:grpSpPr>
      <p:sp>
        <p:nvSpPr>
          <p:cNvPr id="888" name="Google Shape;888;p78"/>
          <p:cNvSpPr/>
          <p:nvPr/>
        </p:nvSpPr>
        <p:spPr>
          <a:xfrm>
            <a:off x="50" y="0"/>
            <a:ext cx="9144000" cy="4524000"/>
          </a:xfrm>
          <a:prstGeom prst="rect">
            <a:avLst/>
          </a:prstGeom>
          <a:solidFill>
            <a:srgbClr val="34A853"/>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200"/>
              <a:buFont typeface="Helvetica Neue Light"/>
              <a:buNone/>
            </a:pPr>
            <a:endParaRPr sz="1200" b="0" i="0" u="none" strike="noStrike" cap="none">
              <a:solidFill>
                <a:srgbClr val="FFFFFF"/>
              </a:solidFill>
              <a:latin typeface="Helvetica Neue Light"/>
              <a:ea typeface="Helvetica Neue Light"/>
              <a:cs typeface="Helvetica Neue Light"/>
              <a:sym typeface="Helvetica Neue Light"/>
            </a:endParaRPr>
          </a:p>
        </p:txBody>
      </p:sp>
      <p:sp>
        <p:nvSpPr>
          <p:cNvPr id="889" name="Google Shape;889;p78"/>
          <p:cNvSpPr txBox="1">
            <a:spLocks noGrp="1"/>
          </p:cNvSpPr>
          <p:nvPr>
            <p:ph type="title"/>
          </p:nvPr>
        </p:nvSpPr>
        <p:spPr>
          <a:xfrm>
            <a:off x="962188" y="2048788"/>
            <a:ext cx="7877100" cy="8574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rgbClr val="FFFFFF"/>
              </a:buClr>
              <a:buSzPts val="2400"/>
              <a:buFont typeface="Google Sans"/>
              <a:buNone/>
              <a:defRPr sz="3600" b="0" i="0" u="none" strike="noStrike" cap="none">
                <a:solidFill>
                  <a:srgbClr val="FFFFFF"/>
                </a:solidFill>
                <a:latin typeface="Google Sans"/>
                <a:ea typeface="Google Sans"/>
                <a:cs typeface="Google Sans"/>
                <a:sym typeface="Google Sans"/>
              </a:defRPr>
            </a:lvl1pPr>
            <a:lvl2pPr marR="0" lvl="1" algn="ctr" rtl="0">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9pPr>
          </a:lstStyle>
          <a:p>
            <a:endParaRPr/>
          </a:p>
        </p:txBody>
      </p:sp>
      <p:cxnSp>
        <p:nvCxnSpPr>
          <p:cNvPr id="890" name="Google Shape;890;p78"/>
          <p:cNvCxnSpPr/>
          <p:nvPr/>
        </p:nvCxnSpPr>
        <p:spPr>
          <a:xfrm rot="10800000">
            <a:off x="426304" y="1476158"/>
            <a:ext cx="0" cy="1869900"/>
          </a:xfrm>
          <a:prstGeom prst="straightConnector1">
            <a:avLst/>
          </a:prstGeom>
          <a:noFill/>
          <a:ln w="25400" cap="flat" cmpd="sng">
            <a:solidFill>
              <a:srgbClr val="FFFFFF"/>
            </a:solidFill>
            <a:prstDash val="solid"/>
            <a:miter lim="400000"/>
            <a:headEnd type="none" w="sm" len="sm"/>
            <a:tailEnd type="none" w="sm" len="sm"/>
          </a:ln>
        </p:spPr>
      </p:cxnSp>
      <p:sp>
        <p:nvSpPr>
          <p:cNvPr id="891" name="Google Shape;891;p78"/>
          <p:cNvSpPr txBox="1">
            <a:spLocks noGrp="1"/>
          </p:cNvSpPr>
          <p:nvPr>
            <p:ph type="subTitle" idx="1"/>
          </p:nvPr>
        </p:nvSpPr>
        <p:spPr>
          <a:xfrm>
            <a:off x="1043000" y="1609725"/>
            <a:ext cx="4643400" cy="3036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FFFFFF"/>
              </a:buClr>
              <a:buSzPts val="1400"/>
              <a:buNone/>
              <a:defRPr sz="1400">
                <a:solidFill>
                  <a:srgbClr val="FFFFFF"/>
                </a:solidFill>
              </a:defRPr>
            </a:lvl1pPr>
            <a:lvl2pPr lvl="1" rtl="0">
              <a:spcBef>
                <a:spcPts val="120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grpSp>
        <p:nvGrpSpPr>
          <p:cNvPr id="892" name="Google Shape;892;p78"/>
          <p:cNvGrpSpPr/>
          <p:nvPr/>
        </p:nvGrpSpPr>
        <p:grpSpPr>
          <a:xfrm>
            <a:off x="470195" y="4827182"/>
            <a:ext cx="1155809" cy="133875"/>
            <a:chOff x="1078650" y="2368275"/>
            <a:chExt cx="5503850" cy="637500"/>
          </a:xfrm>
        </p:grpSpPr>
        <p:sp>
          <p:nvSpPr>
            <p:cNvPr id="893" name="Google Shape;893;p78"/>
            <p:cNvSpPr/>
            <p:nvPr/>
          </p:nvSpPr>
          <p:spPr>
            <a:xfrm>
              <a:off x="1078650" y="2368275"/>
              <a:ext cx="482000" cy="494300"/>
            </a:xfrm>
            <a:custGeom>
              <a:avLst/>
              <a:gdLst/>
              <a:ahLst/>
              <a:cxnLst/>
              <a:rect l="l" t="t" r="r" b="b"/>
              <a:pathLst>
                <a:path w="19280" h="19772" extrusionOk="0">
                  <a:moveTo>
                    <a:pt x="10025" y="1"/>
                  </a:moveTo>
                  <a:cubicBezTo>
                    <a:pt x="4574" y="1"/>
                    <a:pt x="0" y="4425"/>
                    <a:pt x="0" y="9897"/>
                  </a:cubicBezTo>
                  <a:cubicBezTo>
                    <a:pt x="0" y="15347"/>
                    <a:pt x="4574" y="19772"/>
                    <a:pt x="10025" y="19772"/>
                  </a:cubicBezTo>
                  <a:cubicBezTo>
                    <a:pt x="12974" y="19772"/>
                    <a:pt x="15197" y="18810"/>
                    <a:pt x="16929" y="17014"/>
                  </a:cubicBezTo>
                  <a:cubicBezTo>
                    <a:pt x="18724" y="15219"/>
                    <a:pt x="19280" y="12718"/>
                    <a:pt x="19280" y="10688"/>
                  </a:cubicBezTo>
                  <a:cubicBezTo>
                    <a:pt x="19280" y="10068"/>
                    <a:pt x="19216" y="9469"/>
                    <a:pt x="19130" y="8999"/>
                  </a:cubicBezTo>
                  <a:lnTo>
                    <a:pt x="10046" y="8999"/>
                  </a:lnTo>
                  <a:lnTo>
                    <a:pt x="10046" y="11692"/>
                  </a:lnTo>
                  <a:lnTo>
                    <a:pt x="16501" y="11692"/>
                  </a:lnTo>
                  <a:cubicBezTo>
                    <a:pt x="16309" y="13210"/>
                    <a:pt x="15796" y="14321"/>
                    <a:pt x="15026" y="15091"/>
                  </a:cubicBezTo>
                  <a:cubicBezTo>
                    <a:pt x="14086" y="16031"/>
                    <a:pt x="12611" y="17078"/>
                    <a:pt x="10025" y="17078"/>
                  </a:cubicBezTo>
                  <a:cubicBezTo>
                    <a:pt x="6049" y="17078"/>
                    <a:pt x="2929" y="13872"/>
                    <a:pt x="2929" y="9897"/>
                  </a:cubicBezTo>
                  <a:cubicBezTo>
                    <a:pt x="2929" y="5900"/>
                    <a:pt x="6049" y="2694"/>
                    <a:pt x="10025" y="2694"/>
                  </a:cubicBezTo>
                  <a:cubicBezTo>
                    <a:pt x="12184" y="2694"/>
                    <a:pt x="13744" y="3549"/>
                    <a:pt x="14898" y="4617"/>
                  </a:cubicBezTo>
                  <a:lnTo>
                    <a:pt x="16800" y="2715"/>
                  </a:lnTo>
                  <a:cubicBezTo>
                    <a:pt x="15197" y="1176"/>
                    <a:pt x="13039" y="1"/>
                    <a:pt x="10025"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78"/>
            <p:cNvSpPr/>
            <p:nvPr/>
          </p:nvSpPr>
          <p:spPr>
            <a:xfrm>
              <a:off x="1581475" y="2544075"/>
              <a:ext cx="319575" cy="318500"/>
            </a:xfrm>
            <a:custGeom>
              <a:avLst/>
              <a:gdLst/>
              <a:ahLst/>
              <a:cxnLst/>
              <a:rect l="l" t="t" r="r" b="b"/>
              <a:pathLst>
                <a:path w="12783" h="12740" extrusionOk="0">
                  <a:moveTo>
                    <a:pt x="6391" y="2523"/>
                  </a:moveTo>
                  <a:cubicBezTo>
                    <a:pt x="8336" y="2523"/>
                    <a:pt x="9982" y="4083"/>
                    <a:pt x="9982" y="6370"/>
                  </a:cubicBezTo>
                  <a:cubicBezTo>
                    <a:pt x="9982" y="8636"/>
                    <a:pt x="8336"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78"/>
            <p:cNvSpPr/>
            <p:nvPr/>
          </p:nvSpPr>
          <p:spPr>
            <a:xfrm>
              <a:off x="1927200" y="2544075"/>
              <a:ext cx="319575" cy="318500"/>
            </a:xfrm>
            <a:custGeom>
              <a:avLst/>
              <a:gdLst/>
              <a:ahLst/>
              <a:cxnLst/>
              <a:rect l="l" t="t" r="r" b="b"/>
              <a:pathLst>
                <a:path w="12783" h="12740" extrusionOk="0">
                  <a:moveTo>
                    <a:pt x="6391" y="2523"/>
                  </a:moveTo>
                  <a:cubicBezTo>
                    <a:pt x="8315" y="2523"/>
                    <a:pt x="9982" y="4083"/>
                    <a:pt x="9982" y="6370"/>
                  </a:cubicBezTo>
                  <a:cubicBezTo>
                    <a:pt x="9982" y="8636"/>
                    <a:pt x="8315"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FAB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78"/>
            <p:cNvSpPr/>
            <p:nvPr/>
          </p:nvSpPr>
          <p:spPr>
            <a:xfrm>
              <a:off x="2272400" y="2544075"/>
              <a:ext cx="304600" cy="461700"/>
            </a:xfrm>
            <a:custGeom>
              <a:avLst/>
              <a:gdLst/>
              <a:ahLst/>
              <a:cxnLst/>
              <a:rect l="l" t="t" r="r" b="b"/>
              <a:pathLst>
                <a:path w="12184" h="18468" extrusionOk="0">
                  <a:moveTo>
                    <a:pt x="6348" y="2523"/>
                  </a:moveTo>
                  <a:cubicBezTo>
                    <a:pt x="8250" y="2523"/>
                    <a:pt x="9747" y="4147"/>
                    <a:pt x="9747" y="6413"/>
                  </a:cubicBezTo>
                  <a:cubicBezTo>
                    <a:pt x="9747" y="8614"/>
                    <a:pt x="8250" y="10239"/>
                    <a:pt x="6348" y="10239"/>
                  </a:cubicBezTo>
                  <a:cubicBezTo>
                    <a:pt x="4425" y="10239"/>
                    <a:pt x="2800" y="8614"/>
                    <a:pt x="2800" y="6413"/>
                  </a:cubicBezTo>
                  <a:cubicBezTo>
                    <a:pt x="2800" y="4169"/>
                    <a:pt x="4425" y="2523"/>
                    <a:pt x="6348" y="2523"/>
                  </a:cubicBezTo>
                  <a:close/>
                  <a:moveTo>
                    <a:pt x="6092" y="1"/>
                  </a:moveTo>
                  <a:cubicBezTo>
                    <a:pt x="2907" y="1"/>
                    <a:pt x="0" y="2801"/>
                    <a:pt x="0" y="6413"/>
                  </a:cubicBezTo>
                  <a:cubicBezTo>
                    <a:pt x="0" y="9982"/>
                    <a:pt x="2907" y="12740"/>
                    <a:pt x="6092" y="12740"/>
                  </a:cubicBezTo>
                  <a:cubicBezTo>
                    <a:pt x="7631" y="12740"/>
                    <a:pt x="8828" y="12077"/>
                    <a:pt x="9447" y="11307"/>
                  </a:cubicBezTo>
                  <a:lnTo>
                    <a:pt x="9554" y="11307"/>
                  </a:lnTo>
                  <a:lnTo>
                    <a:pt x="9554" y="12227"/>
                  </a:lnTo>
                  <a:cubicBezTo>
                    <a:pt x="9554" y="14663"/>
                    <a:pt x="8250" y="15967"/>
                    <a:pt x="6156" y="15967"/>
                  </a:cubicBezTo>
                  <a:cubicBezTo>
                    <a:pt x="4446" y="15967"/>
                    <a:pt x="3377" y="14727"/>
                    <a:pt x="2950" y="13680"/>
                  </a:cubicBezTo>
                  <a:lnTo>
                    <a:pt x="513" y="14706"/>
                  </a:lnTo>
                  <a:cubicBezTo>
                    <a:pt x="1197" y="16395"/>
                    <a:pt x="3057" y="18468"/>
                    <a:pt x="6156" y="18468"/>
                  </a:cubicBezTo>
                  <a:cubicBezTo>
                    <a:pt x="9426" y="18468"/>
                    <a:pt x="12183" y="16544"/>
                    <a:pt x="12183" y="11842"/>
                  </a:cubicBezTo>
                  <a:lnTo>
                    <a:pt x="12183" y="428"/>
                  </a:lnTo>
                  <a:lnTo>
                    <a:pt x="9554" y="428"/>
                  </a:lnTo>
                  <a:lnTo>
                    <a:pt x="9554" y="1433"/>
                  </a:lnTo>
                  <a:lnTo>
                    <a:pt x="9447" y="1433"/>
                  </a:lnTo>
                  <a:cubicBezTo>
                    <a:pt x="8828" y="685"/>
                    <a:pt x="7631" y="1"/>
                    <a:pt x="6092"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78"/>
            <p:cNvSpPr/>
            <p:nvPr/>
          </p:nvSpPr>
          <p:spPr>
            <a:xfrm>
              <a:off x="2621325" y="2384850"/>
              <a:ext cx="70025" cy="468100"/>
            </a:xfrm>
            <a:custGeom>
              <a:avLst/>
              <a:gdLst/>
              <a:ahLst/>
              <a:cxnLst/>
              <a:rect l="l" t="t" r="r" b="b"/>
              <a:pathLst>
                <a:path w="2801" h="18724" extrusionOk="0">
                  <a:moveTo>
                    <a:pt x="0" y="0"/>
                  </a:moveTo>
                  <a:lnTo>
                    <a:pt x="0" y="18724"/>
                  </a:lnTo>
                  <a:lnTo>
                    <a:pt x="2800" y="18724"/>
                  </a:lnTo>
                  <a:lnTo>
                    <a:pt x="2800" y="0"/>
                  </a:lnTo>
                  <a:close/>
                </a:path>
              </a:pathLst>
            </a:cu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78"/>
            <p:cNvSpPr/>
            <p:nvPr/>
          </p:nvSpPr>
          <p:spPr>
            <a:xfrm>
              <a:off x="2721775" y="2544075"/>
              <a:ext cx="293925" cy="318500"/>
            </a:xfrm>
            <a:custGeom>
              <a:avLst/>
              <a:gdLst/>
              <a:ahLst/>
              <a:cxnLst/>
              <a:rect l="l" t="t" r="r" b="b"/>
              <a:pathLst>
                <a:path w="11757" h="12740" extrusionOk="0">
                  <a:moveTo>
                    <a:pt x="6114" y="2459"/>
                  </a:moveTo>
                  <a:cubicBezTo>
                    <a:pt x="7225" y="2459"/>
                    <a:pt x="8166" y="3014"/>
                    <a:pt x="8465" y="3827"/>
                  </a:cubicBezTo>
                  <a:lnTo>
                    <a:pt x="2779" y="6178"/>
                  </a:lnTo>
                  <a:cubicBezTo>
                    <a:pt x="2715" y="3720"/>
                    <a:pt x="4682" y="2459"/>
                    <a:pt x="6114" y="2459"/>
                  </a:cubicBezTo>
                  <a:close/>
                  <a:moveTo>
                    <a:pt x="6007" y="1"/>
                  </a:moveTo>
                  <a:cubicBezTo>
                    <a:pt x="2737" y="1"/>
                    <a:pt x="1" y="2587"/>
                    <a:pt x="1" y="6370"/>
                  </a:cubicBezTo>
                  <a:cubicBezTo>
                    <a:pt x="1" y="9940"/>
                    <a:pt x="2715" y="12740"/>
                    <a:pt x="6327" y="12740"/>
                  </a:cubicBezTo>
                  <a:cubicBezTo>
                    <a:pt x="9256" y="12740"/>
                    <a:pt x="10944" y="10966"/>
                    <a:pt x="11628" y="9918"/>
                  </a:cubicBezTo>
                  <a:lnTo>
                    <a:pt x="9469" y="8486"/>
                  </a:lnTo>
                  <a:cubicBezTo>
                    <a:pt x="8743" y="9533"/>
                    <a:pt x="7759" y="10239"/>
                    <a:pt x="6327" y="10239"/>
                  </a:cubicBezTo>
                  <a:cubicBezTo>
                    <a:pt x="4895" y="10239"/>
                    <a:pt x="3891" y="9576"/>
                    <a:pt x="3228" y="8315"/>
                  </a:cubicBezTo>
                  <a:lnTo>
                    <a:pt x="11756" y="4788"/>
                  </a:lnTo>
                  <a:lnTo>
                    <a:pt x="11457" y="4062"/>
                  </a:lnTo>
                  <a:cubicBezTo>
                    <a:pt x="10944" y="2630"/>
                    <a:pt x="9320" y="1"/>
                    <a:pt x="6007"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78"/>
            <p:cNvSpPr/>
            <p:nvPr/>
          </p:nvSpPr>
          <p:spPr>
            <a:xfrm>
              <a:off x="3193625" y="2414225"/>
              <a:ext cx="206800" cy="438725"/>
            </a:xfrm>
            <a:custGeom>
              <a:avLst/>
              <a:gdLst/>
              <a:ahLst/>
              <a:cxnLst/>
              <a:rect l="l" t="t" r="r" b="b"/>
              <a:pathLst>
                <a:path w="8272" h="17549" extrusionOk="0">
                  <a:moveTo>
                    <a:pt x="6476" y="1"/>
                  </a:moveTo>
                  <a:cubicBezTo>
                    <a:pt x="5215" y="1"/>
                    <a:pt x="4189" y="386"/>
                    <a:pt x="3398" y="1112"/>
                  </a:cubicBezTo>
                  <a:cubicBezTo>
                    <a:pt x="2629" y="1839"/>
                    <a:pt x="2244" y="2822"/>
                    <a:pt x="2244" y="4040"/>
                  </a:cubicBezTo>
                  <a:lnTo>
                    <a:pt x="2244" y="5622"/>
                  </a:lnTo>
                  <a:lnTo>
                    <a:pt x="0" y="5622"/>
                  </a:lnTo>
                  <a:lnTo>
                    <a:pt x="0" y="7653"/>
                  </a:lnTo>
                  <a:lnTo>
                    <a:pt x="2244" y="7653"/>
                  </a:lnTo>
                  <a:lnTo>
                    <a:pt x="2244" y="17549"/>
                  </a:lnTo>
                  <a:lnTo>
                    <a:pt x="4467" y="17549"/>
                  </a:lnTo>
                  <a:lnTo>
                    <a:pt x="4467" y="7653"/>
                  </a:lnTo>
                  <a:lnTo>
                    <a:pt x="7588" y="7653"/>
                  </a:lnTo>
                  <a:lnTo>
                    <a:pt x="7588" y="5622"/>
                  </a:lnTo>
                  <a:lnTo>
                    <a:pt x="4467" y="5622"/>
                  </a:lnTo>
                  <a:lnTo>
                    <a:pt x="4467" y="4105"/>
                  </a:lnTo>
                  <a:cubicBezTo>
                    <a:pt x="4467" y="3442"/>
                    <a:pt x="4660" y="2929"/>
                    <a:pt x="5044" y="2587"/>
                  </a:cubicBezTo>
                  <a:cubicBezTo>
                    <a:pt x="5408" y="2224"/>
                    <a:pt x="5899" y="2053"/>
                    <a:pt x="6476" y="2053"/>
                  </a:cubicBezTo>
                  <a:cubicBezTo>
                    <a:pt x="6904" y="2053"/>
                    <a:pt x="7246" y="2117"/>
                    <a:pt x="7502" y="2245"/>
                  </a:cubicBezTo>
                  <a:lnTo>
                    <a:pt x="8272" y="321"/>
                  </a:lnTo>
                  <a:cubicBezTo>
                    <a:pt x="7780" y="108"/>
                    <a:pt x="7182" y="1"/>
                    <a:pt x="647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78"/>
            <p:cNvSpPr/>
            <p:nvPr/>
          </p:nvSpPr>
          <p:spPr>
            <a:xfrm>
              <a:off x="3397200" y="2544625"/>
              <a:ext cx="307275" cy="318475"/>
            </a:xfrm>
            <a:custGeom>
              <a:avLst/>
              <a:gdLst/>
              <a:ahLst/>
              <a:cxnLst/>
              <a:rect l="l" t="t" r="r" b="b"/>
              <a:pathLst>
                <a:path w="12291" h="12739" extrusionOk="0">
                  <a:moveTo>
                    <a:pt x="6156" y="2052"/>
                  </a:moveTo>
                  <a:cubicBezTo>
                    <a:pt x="7204" y="2052"/>
                    <a:pt x="8123" y="2458"/>
                    <a:pt x="8892" y="3227"/>
                  </a:cubicBezTo>
                  <a:cubicBezTo>
                    <a:pt x="9662" y="4018"/>
                    <a:pt x="10046" y="5066"/>
                    <a:pt x="10046" y="6369"/>
                  </a:cubicBezTo>
                  <a:cubicBezTo>
                    <a:pt x="10046" y="7673"/>
                    <a:pt x="9662" y="8721"/>
                    <a:pt x="8892" y="9511"/>
                  </a:cubicBezTo>
                  <a:cubicBezTo>
                    <a:pt x="8123" y="10281"/>
                    <a:pt x="7204" y="10687"/>
                    <a:pt x="6156" y="10687"/>
                  </a:cubicBezTo>
                  <a:cubicBezTo>
                    <a:pt x="5088" y="10687"/>
                    <a:pt x="4168" y="10281"/>
                    <a:pt x="3399" y="9511"/>
                  </a:cubicBezTo>
                  <a:cubicBezTo>
                    <a:pt x="2630" y="8721"/>
                    <a:pt x="2245" y="7673"/>
                    <a:pt x="2245" y="6369"/>
                  </a:cubicBezTo>
                  <a:cubicBezTo>
                    <a:pt x="2245" y="5066"/>
                    <a:pt x="2630" y="4018"/>
                    <a:pt x="3399" y="3227"/>
                  </a:cubicBezTo>
                  <a:cubicBezTo>
                    <a:pt x="4168" y="2458"/>
                    <a:pt x="5088" y="2052"/>
                    <a:pt x="6156" y="2052"/>
                  </a:cubicBezTo>
                  <a:close/>
                  <a:moveTo>
                    <a:pt x="6156" y="0"/>
                  </a:moveTo>
                  <a:cubicBezTo>
                    <a:pt x="4361" y="0"/>
                    <a:pt x="2886" y="620"/>
                    <a:pt x="1732" y="1817"/>
                  </a:cubicBezTo>
                  <a:cubicBezTo>
                    <a:pt x="578" y="3035"/>
                    <a:pt x="1" y="4553"/>
                    <a:pt x="1" y="6369"/>
                  </a:cubicBezTo>
                  <a:cubicBezTo>
                    <a:pt x="1" y="8186"/>
                    <a:pt x="578" y="9704"/>
                    <a:pt x="1732" y="10922"/>
                  </a:cubicBezTo>
                  <a:cubicBezTo>
                    <a:pt x="2886" y="12119"/>
                    <a:pt x="4361" y="12739"/>
                    <a:pt x="6156" y="12739"/>
                  </a:cubicBezTo>
                  <a:cubicBezTo>
                    <a:pt x="7930" y="12739"/>
                    <a:pt x="9405" y="12119"/>
                    <a:pt x="10559" y="10922"/>
                  </a:cubicBezTo>
                  <a:cubicBezTo>
                    <a:pt x="11714" y="9704"/>
                    <a:pt x="12291" y="8186"/>
                    <a:pt x="12291" y="6369"/>
                  </a:cubicBezTo>
                  <a:cubicBezTo>
                    <a:pt x="12291" y="4553"/>
                    <a:pt x="11714" y="3035"/>
                    <a:pt x="10559" y="1817"/>
                  </a:cubicBezTo>
                  <a:cubicBezTo>
                    <a:pt x="9405" y="620"/>
                    <a:pt x="7930" y="0"/>
                    <a:pt x="6156"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78"/>
            <p:cNvSpPr/>
            <p:nvPr/>
          </p:nvSpPr>
          <p:spPr>
            <a:xfrm>
              <a:off x="3745075" y="2547275"/>
              <a:ext cx="184375" cy="305675"/>
            </a:xfrm>
            <a:custGeom>
              <a:avLst/>
              <a:gdLst/>
              <a:ahLst/>
              <a:cxnLst/>
              <a:rect l="l" t="t" r="r" b="b"/>
              <a:pathLst>
                <a:path w="7375" h="12227" extrusionOk="0">
                  <a:moveTo>
                    <a:pt x="5686" y="1"/>
                  </a:moveTo>
                  <a:cubicBezTo>
                    <a:pt x="5023" y="1"/>
                    <a:pt x="4339" y="215"/>
                    <a:pt x="3634" y="642"/>
                  </a:cubicBezTo>
                  <a:cubicBezTo>
                    <a:pt x="2928" y="1048"/>
                    <a:pt x="2458" y="1604"/>
                    <a:pt x="2223" y="2245"/>
                  </a:cubicBezTo>
                  <a:lnTo>
                    <a:pt x="2137" y="2245"/>
                  </a:lnTo>
                  <a:lnTo>
                    <a:pt x="2137" y="300"/>
                  </a:lnTo>
                  <a:lnTo>
                    <a:pt x="0" y="300"/>
                  </a:lnTo>
                  <a:lnTo>
                    <a:pt x="0" y="12227"/>
                  </a:lnTo>
                  <a:lnTo>
                    <a:pt x="2223" y="12227"/>
                  </a:lnTo>
                  <a:lnTo>
                    <a:pt x="2223" y="5708"/>
                  </a:lnTo>
                  <a:cubicBezTo>
                    <a:pt x="2223" y="4660"/>
                    <a:pt x="2544" y="3827"/>
                    <a:pt x="3163" y="3186"/>
                  </a:cubicBezTo>
                  <a:cubicBezTo>
                    <a:pt x="3805" y="2544"/>
                    <a:pt x="4510" y="2224"/>
                    <a:pt x="5322" y="2224"/>
                  </a:cubicBezTo>
                  <a:cubicBezTo>
                    <a:pt x="5835" y="2224"/>
                    <a:pt x="6220" y="2267"/>
                    <a:pt x="6519" y="2395"/>
                  </a:cubicBezTo>
                  <a:lnTo>
                    <a:pt x="7374" y="300"/>
                  </a:lnTo>
                  <a:cubicBezTo>
                    <a:pt x="6925" y="108"/>
                    <a:pt x="6348" y="1"/>
                    <a:pt x="568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78"/>
            <p:cNvSpPr/>
            <p:nvPr/>
          </p:nvSpPr>
          <p:spPr>
            <a:xfrm>
              <a:off x="4109500" y="2416900"/>
              <a:ext cx="254900" cy="436050"/>
            </a:xfrm>
            <a:custGeom>
              <a:avLst/>
              <a:gdLst/>
              <a:ahLst/>
              <a:cxnLst/>
              <a:rect l="l" t="t" r="r" b="b"/>
              <a:pathLst>
                <a:path w="10196" h="17442" extrusionOk="0">
                  <a:moveTo>
                    <a:pt x="0" y="1"/>
                  </a:moveTo>
                  <a:lnTo>
                    <a:pt x="0" y="17442"/>
                  </a:lnTo>
                  <a:lnTo>
                    <a:pt x="10196" y="17442"/>
                  </a:lnTo>
                  <a:lnTo>
                    <a:pt x="10196" y="15304"/>
                  </a:lnTo>
                  <a:lnTo>
                    <a:pt x="2244" y="15304"/>
                  </a:lnTo>
                  <a:lnTo>
                    <a:pt x="2244" y="9769"/>
                  </a:lnTo>
                  <a:lnTo>
                    <a:pt x="9426" y="9769"/>
                  </a:lnTo>
                  <a:lnTo>
                    <a:pt x="9426" y="7674"/>
                  </a:lnTo>
                  <a:lnTo>
                    <a:pt x="2244" y="7674"/>
                  </a:lnTo>
                  <a:lnTo>
                    <a:pt x="2244" y="2138"/>
                  </a:lnTo>
                  <a:lnTo>
                    <a:pt x="10196" y="2138"/>
                  </a:lnTo>
                  <a:lnTo>
                    <a:pt x="10196"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78"/>
            <p:cNvSpPr/>
            <p:nvPr/>
          </p:nvSpPr>
          <p:spPr>
            <a:xfrm>
              <a:off x="4388425" y="2416900"/>
              <a:ext cx="299800" cy="446200"/>
            </a:xfrm>
            <a:custGeom>
              <a:avLst/>
              <a:gdLst/>
              <a:ahLst/>
              <a:cxnLst/>
              <a:rect l="l" t="t" r="r" b="b"/>
              <a:pathLst>
                <a:path w="11992" h="17848" extrusionOk="0">
                  <a:moveTo>
                    <a:pt x="6049" y="7161"/>
                  </a:moveTo>
                  <a:cubicBezTo>
                    <a:pt x="7097" y="7161"/>
                    <a:pt x="7994" y="7546"/>
                    <a:pt x="8742" y="8336"/>
                  </a:cubicBezTo>
                  <a:cubicBezTo>
                    <a:pt x="9469" y="9106"/>
                    <a:pt x="9854" y="10153"/>
                    <a:pt x="9854" y="11478"/>
                  </a:cubicBezTo>
                  <a:cubicBezTo>
                    <a:pt x="9854" y="12804"/>
                    <a:pt x="9469" y="13851"/>
                    <a:pt x="8742" y="14620"/>
                  </a:cubicBezTo>
                  <a:cubicBezTo>
                    <a:pt x="7994" y="15411"/>
                    <a:pt x="7097" y="15796"/>
                    <a:pt x="6049" y="15796"/>
                  </a:cubicBezTo>
                  <a:cubicBezTo>
                    <a:pt x="5002" y="15796"/>
                    <a:pt x="4104" y="15390"/>
                    <a:pt x="3356" y="14620"/>
                  </a:cubicBezTo>
                  <a:cubicBezTo>
                    <a:pt x="2608" y="13830"/>
                    <a:pt x="2245" y="12782"/>
                    <a:pt x="2245" y="11478"/>
                  </a:cubicBezTo>
                  <a:cubicBezTo>
                    <a:pt x="2245" y="10175"/>
                    <a:pt x="2608" y="9127"/>
                    <a:pt x="3356" y="8358"/>
                  </a:cubicBezTo>
                  <a:cubicBezTo>
                    <a:pt x="4104" y="7567"/>
                    <a:pt x="5002" y="7161"/>
                    <a:pt x="6049" y="7161"/>
                  </a:cubicBezTo>
                  <a:close/>
                  <a:moveTo>
                    <a:pt x="9747" y="1"/>
                  </a:moveTo>
                  <a:lnTo>
                    <a:pt x="9747" y="5515"/>
                  </a:lnTo>
                  <a:lnTo>
                    <a:pt x="9854" y="7161"/>
                  </a:lnTo>
                  <a:lnTo>
                    <a:pt x="9747" y="7161"/>
                  </a:lnTo>
                  <a:cubicBezTo>
                    <a:pt x="9384" y="6584"/>
                    <a:pt x="8849" y="6092"/>
                    <a:pt x="8123" y="5707"/>
                  </a:cubicBezTo>
                  <a:cubicBezTo>
                    <a:pt x="7396" y="5323"/>
                    <a:pt x="6584" y="5109"/>
                    <a:pt x="5686" y="5109"/>
                  </a:cubicBezTo>
                  <a:cubicBezTo>
                    <a:pt x="4126" y="5109"/>
                    <a:pt x="2800" y="5729"/>
                    <a:pt x="1689" y="6947"/>
                  </a:cubicBezTo>
                  <a:cubicBezTo>
                    <a:pt x="556" y="8166"/>
                    <a:pt x="0" y="9683"/>
                    <a:pt x="0" y="11478"/>
                  </a:cubicBezTo>
                  <a:cubicBezTo>
                    <a:pt x="0" y="13274"/>
                    <a:pt x="556" y="14791"/>
                    <a:pt x="1689" y="16010"/>
                  </a:cubicBezTo>
                  <a:cubicBezTo>
                    <a:pt x="2800" y="17228"/>
                    <a:pt x="4126" y="17848"/>
                    <a:pt x="5686" y="17848"/>
                  </a:cubicBezTo>
                  <a:cubicBezTo>
                    <a:pt x="6584" y="17848"/>
                    <a:pt x="7396" y="17634"/>
                    <a:pt x="8123" y="17249"/>
                  </a:cubicBezTo>
                  <a:cubicBezTo>
                    <a:pt x="8849" y="16865"/>
                    <a:pt x="9384" y="16373"/>
                    <a:pt x="9747" y="15796"/>
                  </a:cubicBezTo>
                  <a:lnTo>
                    <a:pt x="9854" y="15796"/>
                  </a:lnTo>
                  <a:lnTo>
                    <a:pt x="9854" y="17442"/>
                  </a:lnTo>
                  <a:lnTo>
                    <a:pt x="11991" y="17442"/>
                  </a:lnTo>
                  <a:lnTo>
                    <a:pt x="11991"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78"/>
            <p:cNvSpPr/>
            <p:nvPr/>
          </p:nvSpPr>
          <p:spPr>
            <a:xfrm>
              <a:off x="4743225" y="2554775"/>
              <a:ext cx="264525" cy="308325"/>
            </a:xfrm>
            <a:custGeom>
              <a:avLst/>
              <a:gdLst/>
              <a:ahLst/>
              <a:cxnLst/>
              <a:rect l="l" t="t" r="r" b="b"/>
              <a:pathLst>
                <a:path w="10581" h="12333" extrusionOk="0">
                  <a:moveTo>
                    <a:pt x="1" y="0"/>
                  </a:moveTo>
                  <a:lnTo>
                    <a:pt x="1" y="7310"/>
                  </a:lnTo>
                  <a:cubicBezTo>
                    <a:pt x="1" y="8828"/>
                    <a:pt x="386" y="10046"/>
                    <a:pt x="1155" y="10965"/>
                  </a:cubicBezTo>
                  <a:cubicBezTo>
                    <a:pt x="1924" y="11863"/>
                    <a:pt x="3057" y="12333"/>
                    <a:pt x="4554" y="12333"/>
                  </a:cubicBezTo>
                  <a:cubicBezTo>
                    <a:pt x="5344" y="12333"/>
                    <a:pt x="6071" y="12119"/>
                    <a:pt x="6776" y="11734"/>
                  </a:cubicBezTo>
                  <a:cubicBezTo>
                    <a:pt x="7482" y="11328"/>
                    <a:pt x="7995" y="10837"/>
                    <a:pt x="8337" y="10281"/>
                  </a:cubicBezTo>
                  <a:lnTo>
                    <a:pt x="8422" y="10281"/>
                  </a:lnTo>
                  <a:lnTo>
                    <a:pt x="8422" y="11927"/>
                  </a:lnTo>
                  <a:lnTo>
                    <a:pt x="10581" y="11927"/>
                  </a:lnTo>
                  <a:lnTo>
                    <a:pt x="10581" y="0"/>
                  </a:lnTo>
                  <a:lnTo>
                    <a:pt x="8337" y="0"/>
                  </a:lnTo>
                  <a:lnTo>
                    <a:pt x="8337" y="6583"/>
                  </a:lnTo>
                  <a:cubicBezTo>
                    <a:pt x="8337" y="7545"/>
                    <a:pt x="8037" y="8400"/>
                    <a:pt x="7460" y="9148"/>
                  </a:cubicBezTo>
                  <a:cubicBezTo>
                    <a:pt x="6862" y="9896"/>
                    <a:pt x="6114" y="10281"/>
                    <a:pt x="5195" y="10281"/>
                  </a:cubicBezTo>
                  <a:cubicBezTo>
                    <a:pt x="3228" y="10281"/>
                    <a:pt x="2245" y="9170"/>
                    <a:pt x="2245" y="6947"/>
                  </a:cubicBezTo>
                  <a:lnTo>
                    <a:pt x="2245"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78"/>
            <p:cNvSpPr/>
            <p:nvPr/>
          </p:nvSpPr>
          <p:spPr>
            <a:xfrm>
              <a:off x="5048350" y="2544625"/>
              <a:ext cx="286425" cy="318475"/>
            </a:xfrm>
            <a:custGeom>
              <a:avLst/>
              <a:gdLst/>
              <a:ahLst/>
              <a:cxnLst/>
              <a:rect l="l" t="t" r="r" b="b"/>
              <a:pathLst>
                <a:path w="11457" h="12739" extrusionOk="0">
                  <a:moveTo>
                    <a:pt x="6135" y="0"/>
                  </a:moveTo>
                  <a:cubicBezTo>
                    <a:pt x="4361" y="0"/>
                    <a:pt x="2886" y="620"/>
                    <a:pt x="1732" y="1817"/>
                  </a:cubicBezTo>
                  <a:cubicBezTo>
                    <a:pt x="578" y="3035"/>
                    <a:pt x="0" y="4553"/>
                    <a:pt x="0" y="6369"/>
                  </a:cubicBezTo>
                  <a:cubicBezTo>
                    <a:pt x="0" y="8186"/>
                    <a:pt x="578" y="9704"/>
                    <a:pt x="1732" y="10922"/>
                  </a:cubicBezTo>
                  <a:cubicBezTo>
                    <a:pt x="2886" y="12119"/>
                    <a:pt x="4361" y="12739"/>
                    <a:pt x="6135" y="12739"/>
                  </a:cubicBezTo>
                  <a:cubicBezTo>
                    <a:pt x="7481" y="12739"/>
                    <a:pt x="8593" y="12397"/>
                    <a:pt x="9491" y="11734"/>
                  </a:cubicBezTo>
                  <a:cubicBezTo>
                    <a:pt x="10388" y="11093"/>
                    <a:pt x="11051" y="10260"/>
                    <a:pt x="11457" y="9298"/>
                  </a:cubicBezTo>
                  <a:lnTo>
                    <a:pt x="9448" y="8443"/>
                  </a:lnTo>
                  <a:cubicBezTo>
                    <a:pt x="8828" y="9939"/>
                    <a:pt x="7674" y="10687"/>
                    <a:pt x="5985" y="10687"/>
                  </a:cubicBezTo>
                  <a:cubicBezTo>
                    <a:pt x="5002" y="10687"/>
                    <a:pt x="4126" y="10281"/>
                    <a:pt x="3378" y="9469"/>
                  </a:cubicBezTo>
                  <a:cubicBezTo>
                    <a:pt x="2629" y="8656"/>
                    <a:pt x="2245" y="7631"/>
                    <a:pt x="2245" y="6369"/>
                  </a:cubicBezTo>
                  <a:cubicBezTo>
                    <a:pt x="2245" y="5108"/>
                    <a:pt x="2629" y="4082"/>
                    <a:pt x="3378" y="3270"/>
                  </a:cubicBezTo>
                  <a:cubicBezTo>
                    <a:pt x="4126" y="2458"/>
                    <a:pt x="5002" y="2052"/>
                    <a:pt x="5985" y="2052"/>
                  </a:cubicBezTo>
                  <a:cubicBezTo>
                    <a:pt x="7610" y="2052"/>
                    <a:pt x="8721" y="2800"/>
                    <a:pt x="9341" y="4296"/>
                  </a:cubicBezTo>
                  <a:lnTo>
                    <a:pt x="11371" y="3441"/>
                  </a:lnTo>
                  <a:cubicBezTo>
                    <a:pt x="10965" y="2458"/>
                    <a:pt x="10324" y="1624"/>
                    <a:pt x="9448" y="983"/>
                  </a:cubicBezTo>
                  <a:cubicBezTo>
                    <a:pt x="8571" y="342"/>
                    <a:pt x="7481" y="0"/>
                    <a:pt x="6135"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78"/>
            <p:cNvSpPr/>
            <p:nvPr/>
          </p:nvSpPr>
          <p:spPr>
            <a:xfrm>
              <a:off x="5358800" y="2544625"/>
              <a:ext cx="265600" cy="318475"/>
            </a:xfrm>
            <a:custGeom>
              <a:avLst/>
              <a:gdLst/>
              <a:ahLst/>
              <a:cxnLst/>
              <a:rect l="l" t="t" r="r" b="b"/>
              <a:pathLst>
                <a:path w="10624" h="12739" extrusionOk="0">
                  <a:moveTo>
                    <a:pt x="5644" y="6412"/>
                  </a:moveTo>
                  <a:cubicBezTo>
                    <a:pt x="6905" y="6412"/>
                    <a:pt x="7845" y="6669"/>
                    <a:pt x="8486" y="7203"/>
                  </a:cubicBezTo>
                  <a:cubicBezTo>
                    <a:pt x="8486" y="8144"/>
                    <a:pt x="8102" y="8956"/>
                    <a:pt x="7353" y="9640"/>
                  </a:cubicBezTo>
                  <a:cubicBezTo>
                    <a:pt x="6605" y="10345"/>
                    <a:pt x="5750" y="10687"/>
                    <a:pt x="4831" y="10687"/>
                  </a:cubicBezTo>
                  <a:cubicBezTo>
                    <a:pt x="4190" y="10687"/>
                    <a:pt x="3613" y="10516"/>
                    <a:pt x="3100" y="10174"/>
                  </a:cubicBezTo>
                  <a:cubicBezTo>
                    <a:pt x="2608" y="9832"/>
                    <a:pt x="2352" y="9362"/>
                    <a:pt x="2352" y="8785"/>
                  </a:cubicBezTo>
                  <a:cubicBezTo>
                    <a:pt x="2352" y="8144"/>
                    <a:pt x="2630" y="7588"/>
                    <a:pt x="3185" y="7118"/>
                  </a:cubicBezTo>
                  <a:cubicBezTo>
                    <a:pt x="3720" y="6647"/>
                    <a:pt x="4553" y="6412"/>
                    <a:pt x="5644" y="6412"/>
                  </a:cubicBezTo>
                  <a:close/>
                  <a:moveTo>
                    <a:pt x="5323" y="0"/>
                  </a:moveTo>
                  <a:cubicBezTo>
                    <a:pt x="3998" y="0"/>
                    <a:pt x="2908" y="321"/>
                    <a:pt x="2095" y="919"/>
                  </a:cubicBezTo>
                  <a:cubicBezTo>
                    <a:pt x="1283" y="1539"/>
                    <a:pt x="749" y="2202"/>
                    <a:pt x="471" y="2907"/>
                  </a:cubicBezTo>
                  <a:lnTo>
                    <a:pt x="2523" y="3783"/>
                  </a:lnTo>
                  <a:cubicBezTo>
                    <a:pt x="2715" y="3249"/>
                    <a:pt x="3079" y="2821"/>
                    <a:pt x="3592" y="2522"/>
                  </a:cubicBezTo>
                  <a:cubicBezTo>
                    <a:pt x="4126" y="2202"/>
                    <a:pt x="4724" y="2052"/>
                    <a:pt x="5366" y="2052"/>
                  </a:cubicBezTo>
                  <a:cubicBezTo>
                    <a:pt x="6242" y="2052"/>
                    <a:pt x="6990" y="2330"/>
                    <a:pt x="7589" y="2843"/>
                  </a:cubicBezTo>
                  <a:cubicBezTo>
                    <a:pt x="8187" y="3377"/>
                    <a:pt x="8486" y="4082"/>
                    <a:pt x="8486" y="4959"/>
                  </a:cubicBezTo>
                  <a:lnTo>
                    <a:pt x="8486" y="5301"/>
                  </a:lnTo>
                  <a:cubicBezTo>
                    <a:pt x="7653" y="4809"/>
                    <a:pt x="6563" y="4574"/>
                    <a:pt x="5237" y="4574"/>
                  </a:cubicBezTo>
                  <a:cubicBezTo>
                    <a:pt x="3763" y="4574"/>
                    <a:pt x="2523" y="4937"/>
                    <a:pt x="1518" y="5686"/>
                  </a:cubicBezTo>
                  <a:cubicBezTo>
                    <a:pt x="514" y="6412"/>
                    <a:pt x="1" y="7438"/>
                    <a:pt x="1" y="8742"/>
                  </a:cubicBezTo>
                  <a:cubicBezTo>
                    <a:pt x="1" y="9939"/>
                    <a:pt x="428" y="10901"/>
                    <a:pt x="1283" y="11627"/>
                  </a:cubicBezTo>
                  <a:cubicBezTo>
                    <a:pt x="2138" y="12354"/>
                    <a:pt x="3207" y="12739"/>
                    <a:pt x="4468" y="12739"/>
                  </a:cubicBezTo>
                  <a:cubicBezTo>
                    <a:pt x="6199" y="12739"/>
                    <a:pt x="7503" y="12055"/>
                    <a:pt x="8401" y="10687"/>
                  </a:cubicBezTo>
                  <a:lnTo>
                    <a:pt x="8486" y="10687"/>
                  </a:lnTo>
                  <a:lnTo>
                    <a:pt x="8486" y="12333"/>
                  </a:lnTo>
                  <a:lnTo>
                    <a:pt x="10624" y="12333"/>
                  </a:lnTo>
                  <a:lnTo>
                    <a:pt x="10624" y="5130"/>
                  </a:lnTo>
                  <a:cubicBezTo>
                    <a:pt x="10624" y="3505"/>
                    <a:pt x="10132" y="2244"/>
                    <a:pt x="9127" y="1347"/>
                  </a:cubicBezTo>
                  <a:cubicBezTo>
                    <a:pt x="8123" y="449"/>
                    <a:pt x="6840" y="0"/>
                    <a:pt x="5323"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78"/>
            <p:cNvSpPr/>
            <p:nvPr/>
          </p:nvSpPr>
          <p:spPr>
            <a:xfrm>
              <a:off x="5648425" y="2463400"/>
              <a:ext cx="194000" cy="394375"/>
            </a:xfrm>
            <a:custGeom>
              <a:avLst/>
              <a:gdLst/>
              <a:ahLst/>
              <a:cxnLst/>
              <a:rect l="l" t="t" r="r" b="b"/>
              <a:pathLst>
                <a:path w="7760" h="15775" extrusionOk="0">
                  <a:moveTo>
                    <a:pt x="2095" y="0"/>
                  </a:moveTo>
                  <a:lnTo>
                    <a:pt x="2095" y="3655"/>
                  </a:lnTo>
                  <a:lnTo>
                    <a:pt x="1" y="3655"/>
                  </a:lnTo>
                  <a:lnTo>
                    <a:pt x="1" y="5686"/>
                  </a:lnTo>
                  <a:lnTo>
                    <a:pt x="2095" y="5686"/>
                  </a:lnTo>
                  <a:lnTo>
                    <a:pt x="2095" y="11948"/>
                  </a:lnTo>
                  <a:cubicBezTo>
                    <a:pt x="2095" y="13167"/>
                    <a:pt x="2437" y="14128"/>
                    <a:pt x="3078" y="14791"/>
                  </a:cubicBezTo>
                  <a:cubicBezTo>
                    <a:pt x="3741" y="15454"/>
                    <a:pt x="4703" y="15774"/>
                    <a:pt x="5943" y="15774"/>
                  </a:cubicBezTo>
                  <a:cubicBezTo>
                    <a:pt x="6669" y="15774"/>
                    <a:pt x="7268" y="15667"/>
                    <a:pt x="7759" y="15475"/>
                  </a:cubicBezTo>
                  <a:lnTo>
                    <a:pt x="6968" y="13551"/>
                  </a:lnTo>
                  <a:cubicBezTo>
                    <a:pt x="6691" y="13680"/>
                    <a:pt x="6349" y="13744"/>
                    <a:pt x="5943" y="13744"/>
                  </a:cubicBezTo>
                  <a:cubicBezTo>
                    <a:pt x="4874" y="13744"/>
                    <a:pt x="4339" y="13081"/>
                    <a:pt x="4339" y="11777"/>
                  </a:cubicBezTo>
                  <a:lnTo>
                    <a:pt x="4339" y="5686"/>
                  </a:lnTo>
                  <a:lnTo>
                    <a:pt x="7268" y="5686"/>
                  </a:lnTo>
                  <a:lnTo>
                    <a:pt x="7268" y="3655"/>
                  </a:lnTo>
                  <a:lnTo>
                    <a:pt x="4339" y="3655"/>
                  </a:lnTo>
                  <a:lnTo>
                    <a:pt x="4339"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78"/>
            <p:cNvSpPr/>
            <p:nvPr/>
          </p:nvSpPr>
          <p:spPr>
            <a:xfrm>
              <a:off x="5861100" y="2412100"/>
              <a:ext cx="79100" cy="440850"/>
            </a:xfrm>
            <a:custGeom>
              <a:avLst/>
              <a:gdLst/>
              <a:ahLst/>
              <a:cxnLst/>
              <a:rect l="l" t="t" r="r" b="b"/>
              <a:pathLst>
                <a:path w="3164" h="17634" extrusionOk="0">
                  <a:moveTo>
                    <a:pt x="1582" y="0"/>
                  </a:moveTo>
                  <a:cubicBezTo>
                    <a:pt x="1155" y="0"/>
                    <a:pt x="770" y="150"/>
                    <a:pt x="471" y="471"/>
                  </a:cubicBezTo>
                  <a:cubicBezTo>
                    <a:pt x="150" y="770"/>
                    <a:pt x="0" y="1133"/>
                    <a:pt x="0" y="1582"/>
                  </a:cubicBezTo>
                  <a:cubicBezTo>
                    <a:pt x="0" y="2031"/>
                    <a:pt x="150" y="2394"/>
                    <a:pt x="471" y="2693"/>
                  </a:cubicBezTo>
                  <a:cubicBezTo>
                    <a:pt x="770" y="3014"/>
                    <a:pt x="1155" y="3164"/>
                    <a:pt x="1582" y="3164"/>
                  </a:cubicBezTo>
                  <a:cubicBezTo>
                    <a:pt x="2031" y="3164"/>
                    <a:pt x="2394" y="3014"/>
                    <a:pt x="2715" y="2693"/>
                  </a:cubicBezTo>
                  <a:cubicBezTo>
                    <a:pt x="3014" y="2394"/>
                    <a:pt x="3164" y="2031"/>
                    <a:pt x="3164" y="1582"/>
                  </a:cubicBezTo>
                  <a:cubicBezTo>
                    <a:pt x="3164" y="1133"/>
                    <a:pt x="3014" y="770"/>
                    <a:pt x="2715" y="471"/>
                  </a:cubicBezTo>
                  <a:cubicBezTo>
                    <a:pt x="2394" y="150"/>
                    <a:pt x="2031" y="0"/>
                    <a:pt x="1582" y="0"/>
                  </a:cubicBezTo>
                  <a:close/>
                  <a:moveTo>
                    <a:pt x="471" y="5707"/>
                  </a:moveTo>
                  <a:lnTo>
                    <a:pt x="471" y="17634"/>
                  </a:lnTo>
                  <a:lnTo>
                    <a:pt x="2715" y="17634"/>
                  </a:lnTo>
                  <a:lnTo>
                    <a:pt x="2715" y="5707"/>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78"/>
            <p:cNvSpPr/>
            <p:nvPr/>
          </p:nvSpPr>
          <p:spPr>
            <a:xfrm>
              <a:off x="5970650" y="2544625"/>
              <a:ext cx="306725" cy="318475"/>
            </a:xfrm>
            <a:custGeom>
              <a:avLst/>
              <a:gdLst/>
              <a:ahLst/>
              <a:cxnLst/>
              <a:rect l="l" t="t" r="r" b="b"/>
              <a:pathLst>
                <a:path w="12269" h="12739" extrusionOk="0">
                  <a:moveTo>
                    <a:pt x="6134" y="2052"/>
                  </a:moveTo>
                  <a:cubicBezTo>
                    <a:pt x="7182" y="2052"/>
                    <a:pt x="8101" y="2458"/>
                    <a:pt x="8870" y="3227"/>
                  </a:cubicBezTo>
                  <a:cubicBezTo>
                    <a:pt x="9640" y="4018"/>
                    <a:pt x="10025" y="5066"/>
                    <a:pt x="10025" y="6369"/>
                  </a:cubicBezTo>
                  <a:cubicBezTo>
                    <a:pt x="10025" y="7673"/>
                    <a:pt x="9640" y="8721"/>
                    <a:pt x="8870" y="9511"/>
                  </a:cubicBezTo>
                  <a:cubicBezTo>
                    <a:pt x="8101" y="10281"/>
                    <a:pt x="7182" y="10687"/>
                    <a:pt x="6134" y="10687"/>
                  </a:cubicBezTo>
                  <a:cubicBezTo>
                    <a:pt x="5087" y="10687"/>
                    <a:pt x="4168" y="10281"/>
                    <a:pt x="3399" y="9511"/>
                  </a:cubicBezTo>
                  <a:cubicBezTo>
                    <a:pt x="2629" y="8721"/>
                    <a:pt x="2244" y="7673"/>
                    <a:pt x="2244" y="6369"/>
                  </a:cubicBezTo>
                  <a:cubicBezTo>
                    <a:pt x="2244" y="5066"/>
                    <a:pt x="2629" y="4018"/>
                    <a:pt x="3399" y="3227"/>
                  </a:cubicBezTo>
                  <a:cubicBezTo>
                    <a:pt x="4168" y="2458"/>
                    <a:pt x="5087" y="2052"/>
                    <a:pt x="6134" y="2052"/>
                  </a:cubicBezTo>
                  <a:close/>
                  <a:moveTo>
                    <a:pt x="6134" y="0"/>
                  </a:moveTo>
                  <a:cubicBezTo>
                    <a:pt x="4339" y="0"/>
                    <a:pt x="2886" y="620"/>
                    <a:pt x="1731" y="1817"/>
                  </a:cubicBezTo>
                  <a:cubicBezTo>
                    <a:pt x="577" y="3035"/>
                    <a:pt x="0" y="4553"/>
                    <a:pt x="0" y="6369"/>
                  </a:cubicBezTo>
                  <a:cubicBezTo>
                    <a:pt x="0" y="8186"/>
                    <a:pt x="577" y="9704"/>
                    <a:pt x="1731" y="10922"/>
                  </a:cubicBezTo>
                  <a:cubicBezTo>
                    <a:pt x="2886" y="12119"/>
                    <a:pt x="4339" y="12739"/>
                    <a:pt x="6134" y="12739"/>
                  </a:cubicBezTo>
                  <a:cubicBezTo>
                    <a:pt x="7930" y="12739"/>
                    <a:pt x="9383" y="12119"/>
                    <a:pt x="10537" y="10922"/>
                  </a:cubicBezTo>
                  <a:cubicBezTo>
                    <a:pt x="11692" y="9704"/>
                    <a:pt x="12269" y="8186"/>
                    <a:pt x="12269" y="6369"/>
                  </a:cubicBezTo>
                  <a:cubicBezTo>
                    <a:pt x="12269" y="4553"/>
                    <a:pt x="11692" y="3035"/>
                    <a:pt x="10537" y="1817"/>
                  </a:cubicBezTo>
                  <a:cubicBezTo>
                    <a:pt x="9383" y="620"/>
                    <a:pt x="7930" y="0"/>
                    <a:pt x="6134"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78"/>
            <p:cNvSpPr/>
            <p:nvPr/>
          </p:nvSpPr>
          <p:spPr>
            <a:xfrm>
              <a:off x="6317975" y="2544625"/>
              <a:ext cx="264525" cy="308325"/>
            </a:xfrm>
            <a:custGeom>
              <a:avLst/>
              <a:gdLst/>
              <a:ahLst/>
              <a:cxnLst/>
              <a:rect l="l" t="t" r="r" b="b"/>
              <a:pathLst>
                <a:path w="10581" h="12333" extrusionOk="0">
                  <a:moveTo>
                    <a:pt x="6028" y="0"/>
                  </a:moveTo>
                  <a:cubicBezTo>
                    <a:pt x="5215" y="0"/>
                    <a:pt x="4467" y="214"/>
                    <a:pt x="3783" y="598"/>
                  </a:cubicBezTo>
                  <a:cubicBezTo>
                    <a:pt x="3078" y="1005"/>
                    <a:pt x="2565" y="1496"/>
                    <a:pt x="2245" y="2052"/>
                  </a:cubicBezTo>
                  <a:lnTo>
                    <a:pt x="2138" y="2052"/>
                  </a:lnTo>
                  <a:lnTo>
                    <a:pt x="2138" y="406"/>
                  </a:lnTo>
                  <a:lnTo>
                    <a:pt x="0" y="406"/>
                  </a:lnTo>
                  <a:lnTo>
                    <a:pt x="0" y="12333"/>
                  </a:lnTo>
                  <a:lnTo>
                    <a:pt x="2245" y="12333"/>
                  </a:lnTo>
                  <a:lnTo>
                    <a:pt x="2245" y="5728"/>
                  </a:lnTo>
                  <a:cubicBezTo>
                    <a:pt x="2245" y="4766"/>
                    <a:pt x="2544" y="3911"/>
                    <a:pt x="3121" y="3163"/>
                  </a:cubicBezTo>
                  <a:cubicBezTo>
                    <a:pt x="3698" y="2437"/>
                    <a:pt x="4467" y="2052"/>
                    <a:pt x="5386" y="2052"/>
                  </a:cubicBezTo>
                  <a:cubicBezTo>
                    <a:pt x="7353" y="2052"/>
                    <a:pt x="8336" y="3163"/>
                    <a:pt x="8336" y="5365"/>
                  </a:cubicBezTo>
                  <a:lnTo>
                    <a:pt x="8336" y="12333"/>
                  </a:lnTo>
                  <a:lnTo>
                    <a:pt x="10580" y="12333"/>
                  </a:lnTo>
                  <a:lnTo>
                    <a:pt x="10580" y="5023"/>
                  </a:lnTo>
                  <a:cubicBezTo>
                    <a:pt x="10580" y="3505"/>
                    <a:pt x="10196" y="2287"/>
                    <a:pt x="9405" y="1368"/>
                  </a:cubicBezTo>
                  <a:cubicBezTo>
                    <a:pt x="8635" y="470"/>
                    <a:pt x="7503" y="0"/>
                    <a:pt x="6028"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ody Slide - Basic Text - Blue (2021) 2">
  <p:cSld name="TITLE_2_3_9_2">
    <p:spTree>
      <p:nvGrpSpPr>
        <p:cNvPr id="1" name="Shape 911"/>
        <p:cNvGrpSpPr/>
        <p:nvPr/>
      </p:nvGrpSpPr>
      <p:grpSpPr>
        <a:xfrm>
          <a:off x="0" y="0"/>
          <a:ext cx="0" cy="0"/>
          <a:chOff x="0" y="0"/>
          <a:chExt cx="0" cy="0"/>
        </a:xfrm>
      </p:grpSpPr>
      <p:sp>
        <p:nvSpPr>
          <p:cNvPr id="912" name="Google Shape;912;p79"/>
          <p:cNvSpPr txBox="1">
            <a:spLocks noGrp="1"/>
          </p:cNvSpPr>
          <p:nvPr>
            <p:ph type="body" idx="1"/>
          </p:nvPr>
        </p:nvSpPr>
        <p:spPr>
          <a:xfrm>
            <a:off x="344500" y="752800"/>
            <a:ext cx="3946200" cy="1606800"/>
          </a:xfrm>
          <a:prstGeom prst="rect">
            <a:avLst/>
          </a:prstGeom>
          <a:noFill/>
          <a:ln>
            <a:noFill/>
          </a:ln>
        </p:spPr>
        <p:txBody>
          <a:bodyPr spcFirstLastPara="1" wrap="square" lIns="91425" tIns="91425" rIns="91425" bIns="91425" anchor="t" anchorCtr="0">
            <a:normAutofit/>
          </a:bodyPr>
          <a:lstStyle>
            <a:lvl1pPr marL="457200" marR="0" lvl="0" indent="-273050" algn="l" rtl="0">
              <a:lnSpc>
                <a:spcPct val="130000"/>
              </a:lnSpc>
              <a:spcBef>
                <a:spcPts val="0"/>
              </a:spcBef>
              <a:spcAft>
                <a:spcPts val="0"/>
              </a:spcAft>
              <a:buClr>
                <a:srgbClr val="3C4043"/>
              </a:buClr>
              <a:buSzPts val="700"/>
              <a:buFont typeface="Roboto"/>
              <a:buChar char="●"/>
              <a:defRPr b="0" i="0" u="none" strike="noStrike" cap="none">
                <a:solidFill>
                  <a:srgbClr val="3C4043"/>
                </a:solidFill>
                <a:latin typeface="Roboto"/>
                <a:ea typeface="Roboto"/>
                <a:cs typeface="Roboto"/>
                <a:sym typeface="Roboto"/>
              </a:defRPr>
            </a:lvl1pPr>
            <a:lvl2pPr marL="914400" marR="0" lvl="1" indent="-273050" algn="l" rtl="0">
              <a:lnSpc>
                <a:spcPct val="130000"/>
              </a:lnSpc>
              <a:spcBef>
                <a:spcPts val="500"/>
              </a:spcBef>
              <a:spcAft>
                <a:spcPts val="0"/>
              </a:spcAft>
              <a:buClr>
                <a:srgbClr val="3C4043"/>
              </a:buClr>
              <a:buSzPts val="700"/>
              <a:buFont typeface="Roboto"/>
              <a:buChar char="○"/>
              <a:defRPr b="0" i="0" u="none" strike="noStrike" cap="none">
                <a:solidFill>
                  <a:srgbClr val="3C4043"/>
                </a:solidFill>
                <a:latin typeface="Roboto"/>
                <a:ea typeface="Roboto"/>
                <a:cs typeface="Roboto"/>
                <a:sym typeface="Roboto"/>
              </a:defRPr>
            </a:lvl2pPr>
            <a:lvl3pPr marL="1371600" marR="0" lvl="2" indent="-317500" algn="l" rtl="0">
              <a:lnSpc>
                <a:spcPct val="130000"/>
              </a:lnSpc>
              <a:spcBef>
                <a:spcPts val="500"/>
              </a:spcBef>
              <a:spcAft>
                <a:spcPts val="0"/>
              </a:spcAft>
              <a:buClr>
                <a:srgbClr val="3C4043"/>
              </a:buClr>
              <a:buSzPts val="1400"/>
              <a:buFont typeface="Roboto"/>
              <a:buChar char="■"/>
              <a:defRPr b="0" i="0" u="none" strike="noStrike" cap="none">
                <a:solidFill>
                  <a:srgbClr val="3C4043"/>
                </a:solidFill>
                <a:latin typeface="Roboto"/>
                <a:ea typeface="Roboto"/>
                <a:cs typeface="Roboto"/>
                <a:sym typeface="Roboto"/>
              </a:defRPr>
            </a:lvl3pPr>
            <a:lvl4pPr marL="1828800" marR="0" lvl="3" indent="-317500" algn="l" rtl="0">
              <a:lnSpc>
                <a:spcPct val="130000"/>
              </a:lnSpc>
              <a:spcBef>
                <a:spcPts val="500"/>
              </a:spcBef>
              <a:spcAft>
                <a:spcPts val="0"/>
              </a:spcAft>
              <a:buClr>
                <a:srgbClr val="3C4043"/>
              </a:buClr>
              <a:buSzPts val="1400"/>
              <a:buFont typeface="Roboto"/>
              <a:buChar char="●"/>
              <a:defRPr b="0" i="0" u="none" strike="noStrike" cap="none">
                <a:solidFill>
                  <a:srgbClr val="3C4043"/>
                </a:solidFill>
                <a:latin typeface="Roboto"/>
                <a:ea typeface="Roboto"/>
                <a:cs typeface="Roboto"/>
                <a:sym typeface="Roboto"/>
              </a:defRPr>
            </a:lvl4pPr>
            <a:lvl5pPr marL="2286000" marR="0" lvl="4" indent="-317500" algn="l" rtl="0">
              <a:lnSpc>
                <a:spcPct val="130000"/>
              </a:lnSpc>
              <a:spcBef>
                <a:spcPts val="500"/>
              </a:spcBef>
              <a:spcAft>
                <a:spcPts val="0"/>
              </a:spcAft>
              <a:buClr>
                <a:srgbClr val="3C4043"/>
              </a:buClr>
              <a:buSzPts val="1400"/>
              <a:buFont typeface="Roboto"/>
              <a:buChar char="○"/>
              <a:defRPr b="0" i="0" u="none" strike="noStrike" cap="none">
                <a:solidFill>
                  <a:srgbClr val="3C4043"/>
                </a:solidFill>
                <a:latin typeface="Roboto"/>
                <a:ea typeface="Roboto"/>
                <a:cs typeface="Roboto"/>
                <a:sym typeface="Roboto"/>
              </a:defRPr>
            </a:lvl5pPr>
            <a:lvl6pPr marL="2743200" marR="0" lvl="5" indent="-317500" algn="l" rtl="0">
              <a:lnSpc>
                <a:spcPct val="130000"/>
              </a:lnSpc>
              <a:spcBef>
                <a:spcPts val="500"/>
              </a:spcBef>
              <a:spcAft>
                <a:spcPts val="0"/>
              </a:spcAft>
              <a:buClr>
                <a:srgbClr val="3C4043"/>
              </a:buClr>
              <a:buSzPts val="1400"/>
              <a:buFont typeface="Roboto"/>
              <a:buChar char="■"/>
              <a:defRPr b="0" i="0" u="none" strike="noStrike" cap="none">
                <a:solidFill>
                  <a:srgbClr val="3C4043"/>
                </a:solidFill>
                <a:latin typeface="Roboto"/>
                <a:ea typeface="Roboto"/>
                <a:cs typeface="Roboto"/>
                <a:sym typeface="Roboto"/>
              </a:defRPr>
            </a:lvl6pPr>
            <a:lvl7pPr marL="3200400" marR="0" lvl="6" indent="-317500" algn="l" rtl="0">
              <a:lnSpc>
                <a:spcPct val="130000"/>
              </a:lnSpc>
              <a:spcBef>
                <a:spcPts val="500"/>
              </a:spcBef>
              <a:spcAft>
                <a:spcPts val="0"/>
              </a:spcAft>
              <a:buClr>
                <a:srgbClr val="3C4043"/>
              </a:buClr>
              <a:buSzPts val="1400"/>
              <a:buFont typeface="Roboto"/>
              <a:buChar char="●"/>
              <a:defRPr b="0" i="0" u="none" strike="noStrike" cap="none">
                <a:solidFill>
                  <a:srgbClr val="3C4043"/>
                </a:solidFill>
                <a:latin typeface="Roboto"/>
                <a:ea typeface="Roboto"/>
                <a:cs typeface="Roboto"/>
                <a:sym typeface="Roboto"/>
              </a:defRPr>
            </a:lvl7pPr>
            <a:lvl8pPr marL="3657600" marR="0" lvl="7" indent="-317500" algn="l" rtl="0">
              <a:lnSpc>
                <a:spcPct val="130000"/>
              </a:lnSpc>
              <a:spcBef>
                <a:spcPts val="500"/>
              </a:spcBef>
              <a:spcAft>
                <a:spcPts val="0"/>
              </a:spcAft>
              <a:buClr>
                <a:srgbClr val="3C4043"/>
              </a:buClr>
              <a:buSzPts val="1400"/>
              <a:buFont typeface="Roboto"/>
              <a:buChar char="○"/>
              <a:defRPr b="0" i="0" u="none" strike="noStrike" cap="none">
                <a:solidFill>
                  <a:srgbClr val="3C4043"/>
                </a:solidFill>
                <a:latin typeface="Roboto"/>
                <a:ea typeface="Roboto"/>
                <a:cs typeface="Roboto"/>
                <a:sym typeface="Roboto"/>
              </a:defRPr>
            </a:lvl8pPr>
            <a:lvl9pPr marL="4114800" marR="0" lvl="8" indent="-317500" algn="l" rtl="0">
              <a:lnSpc>
                <a:spcPct val="130000"/>
              </a:lnSpc>
              <a:spcBef>
                <a:spcPts val="500"/>
              </a:spcBef>
              <a:spcAft>
                <a:spcPts val="500"/>
              </a:spcAft>
              <a:buClr>
                <a:srgbClr val="3C4043"/>
              </a:buClr>
              <a:buSzPts val="1400"/>
              <a:buFont typeface="Roboto"/>
              <a:buChar char="■"/>
              <a:defRPr b="0" i="0" u="none" strike="noStrike" cap="none">
                <a:solidFill>
                  <a:srgbClr val="3C4043"/>
                </a:solidFill>
                <a:latin typeface="Roboto"/>
                <a:ea typeface="Roboto"/>
                <a:cs typeface="Roboto"/>
                <a:sym typeface="Roboto"/>
              </a:defRPr>
            </a:lvl9pPr>
          </a:lstStyle>
          <a:p>
            <a:endParaRPr/>
          </a:p>
        </p:txBody>
      </p:sp>
      <p:sp>
        <p:nvSpPr>
          <p:cNvPr id="913" name="Google Shape;913;p79"/>
          <p:cNvSpPr/>
          <p:nvPr/>
        </p:nvSpPr>
        <p:spPr>
          <a:xfrm>
            <a:off x="426300" y="492975"/>
            <a:ext cx="7797000" cy="414300"/>
          </a:xfrm>
          <a:prstGeom prst="rect">
            <a:avLst/>
          </a:prstGeom>
          <a:noFill/>
          <a:ln>
            <a:noFill/>
          </a:ln>
        </p:spPr>
        <p:txBody>
          <a:bodyPr spcFirstLastPara="1" wrap="square" lIns="19050" tIns="19050" rIns="19050" bIns="19050" anchor="t" anchorCtr="0">
            <a:noAutofit/>
          </a:bodyPr>
          <a:lstStyle/>
          <a:p>
            <a:pPr marL="0" marR="0" lvl="0" indent="0" algn="l" rtl="0">
              <a:lnSpc>
                <a:spcPct val="90000"/>
              </a:lnSpc>
              <a:spcBef>
                <a:spcPts val="0"/>
              </a:spcBef>
              <a:spcAft>
                <a:spcPts val="0"/>
              </a:spcAft>
              <a:buClr>
                <a:schemeClr val="dk1"/>
              </a:buClr>
              <a:buSzPts val="1100"/>
              <a:buFont typeface="Arial"/>
              <a:buNone/>
            </a:pPr>
            <a:endParaRPr sz="2400" b="0" i="0" u="none" strike="noStrike" cap="none">
              <a:solidFill>
                <a:srgbClr val="3C4043"/>
              </a:solidFill>
              <a:latin typeface="Google Sans"/>
              <a:ea typeface="Google Sans"/>
              <a:cs typeface="Google Sans"/>
              <a:sym typeface="Google Sans"/>
            </a:endParaRPr>
          </a:p>
        </p:txBody>
      </p:sp>
      <p:sp>
        <p:nvSpPr>
          <p:cNvPr id="914" name="Google Shape;914;p79"/>
          <p:cNvSpPr/>
          <p:nvPr/>
        </p:nvSpPr>
        <p:spPr>
          <a:xfrm>
            <a:off x="-22468" y="235365"/>
            <a:ext cx="57900" cy="4672800"/>
          </a:xfrm>
          <a:prstGeom prst="rect">
            <a:avLst/>
          </a:prstGeom>
          <a:solidFill>
            <a:schemeClr val="accent2"/>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sp>
        <p:nvSpPr>
          <p:cNvPr id="915" name="Google Shape;915;p79"/>
          <p:cNvSpPr txBox="1">
            <a:spLocks noGrp="1"/>
          </p:cNvSpPr>
          <p:nvPr>
            <p:ph type="title"/>
          </p:nvPr>
        </p:nvSpPr>
        <p:spPr>
          <a:xfrm>
            <a:off x="344501" y="416775"/>
            <a:ext cx="7797000" cy="414300"/>
          </a:xfrm>
          <a:prstGeom prst="rect">
            <a:avLst/>
          </a:prstGeom>
          <a:noFill/>
          <a:ln>
            <a:noFill/>
          </a:ln>
        </p:spPr>
        <p:txBody>
          <a:bodyPr spcFirstLastPara="1" wrap="square" lIns="91425" tIns="91425" rIns="91425" bIns="91425" anchor="b" anchorCtr="0">
            <a:normAutofit/>
          </a:bodyPr>
          <a:lstStyle>
            <a:lvl1pPr marR="0" lvl="0" algn="l" rtl="0">
              <a:lnSpc>
                <a:spcPct val="90000"/>
              </a:lnSpc>
              <a:spcBef>
                <a:spcPts val="0"/>
              </a:spcBef>
              <a:spcAft>
                <a:spcPts val="0"/>
              </a:spcAft>
              <a:buClr>
                <a:schemeClr val="dk1"/>
              </a:buClr>
              <a:buSzPts val="1100"/>
              <a:buFont typeface="Arial"/>
              <a:buNone/>
              <a:defRPr sz="2400" b="0" i="0" u="none" strike="noStrike" cap="none">
                <a:solidFill>
                  <a:srgbClr val="3C4043"/>
                </a:solidFill>
                <a:latin typeface="Google Sans"/>
                <a:ea typeface="Google Sans"/>
                <a:cs typeface="Google Sans"/>
                <a:sym typeface="Google Sans"/>
              </a:defRPr>
            </a:lvl1pPr>
            <a:lvl2pPr marR="0" lvl="1"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916" name="Google Shape;916;p79"/>
          <p:cNvSpPr txBox="1">
            <a:spLocks noGrp="1"/>
          </p:cNvSpPr>
          <p:nvPr>
            <p:ph type="body" idx="2"/>
          </p:nvPr>
        </p:nvSpPr>
        <p:spPr>
          <a:xfrm>
            <a:off x="370175" y="138125"/>
            <a:ext cx="3219300" cy="239700"/>
          </a:xfrm>
          <a:prstGeom prst="rect">
            <a:avLst/>
          </a:prstGeom>
        </p:spPr>
        <p:txBody>
          <a:bodyPr spcFirstLastPara="1" wrap="square" lIns="91425" tIns="91425" rIns="91425" bIns="91425" anchor="t" anchorCtr="0">
            <a:normAutofit/>
          </a:bodyPr>
          <a:lstStyle>
            <a:lvl1pPr marL="457200" lvl="0" indent="-279400" rtl="0">
              <a:spcBef>
                <a:spcPts val="0"/>
              </a:spcBef>
              <a:spcAft>
                <a:spcPts val="0"/>
              </a:spcAft>
              <a:buClr>
                <a:schemeClr val="accent1"/>
              </a:buClr>
              <a:buSzPts val="800"/>
              <a:buFont typeface="Google Sans"/>
              <a:buChar char="●"/>
              <a:defRPr sz="800" b="1">
                <a:solidFill>
                  <a:schemeClr val="accent1"/>
                </a:solidFill>
                <a:latin typeface="Google Sans"/>
                <a:ea typeface="Google Sans"/>
                <a:cs typeface="Google Sans"/>
                <a:sym typeface="Google Sans"/>
              </a:defRPr>
            </a:lvl1pPr>
            <a:lvl2pPr marL="914400" lvl="1" indent="-279400" rtl="0">
              <a:spcBef>
                <a:spcPts val="1200"/>
              </a:spcBef>
              <a:spcAft>
                <a:spcPts val="0"/>
              </a:spcAft>
              <a:buClr>
                <a:schemeClr val="accent1"/>
              </a:buClr>
              <a:buSzPts val="800"/>
              <a:buFont typeface="Google Sans"/>
              <a:buChar char="○"/>
              <a:defRPr sz="800" b="1">
                <a:solidFill>
                  <a:schemeClr val="accent1"/>
                </a:solidFill>
                <a:latin typeface="Google Sans"/>
                <a:ea typeface="Google Sans"/>
                <a:cs typeface="Google Sans"/>
                <a:sym typeface="Google Sans"/>
              </a:defRPr>
            </a:lvl2pPr>
            <a:lvl3pPr marL="1371600" lvl="2" indent="-279400" rtl="0">
              <a:spcBef>
                <a:spcPts val="1200"/>
              </a:spcBef>
              <a:spcAft>
                <a:spcPts val="0"/>
              </a:spcAft>
              <a:buClr>
                <a:schemeClr val="accent1"/>
              </a:buClr>
              <a:buSzPts val="800"/>
              <a:buFont typeface="Google Sans"/>
              <a:buChar char="■"/>
              <a:defRPr sz="800" b="1">
                <a:solidFill>
                  <a:schemeClr val="accent1"/>
                </a:solidFill>
                <a:latin typeface="Google Sans"/>
                <a:ea typeface="Google Sans"/>
                <a:cs typeface="Google Sans"/>
                <a:sym typeface="Google Sans"/>
              </a:defRPr>
            </a:lvl3pPr>
            <a:lvl4pPr marL="1828800" lvl="3" indent="-279400" rtl="0">
              <a:spcBef>
                <a:spcPts val="1200"/>
              </a:spcBef>
              <a:spcAft>
                <a:spcPts val="0"/>
              </a:spcAft>
              <a:buClr>
                <a:schemeClr val="accent1"/>
              </a:buClr>
              <a:buSzPts val="800"/>
              <a:buFont typeface="Google Sans"/>
              <a:buChar char="●"/>
              <a:defRPr sz="800" b="1">
                <a:solidFill>
                  <a:schemeClr val="accent1"/>
                </a:solidFill>
                <a:latin typeface="Google Sans"/>
                <a:ea typeface="Google Sans"/>
                <a:cs typeface="Google Sans"/>
                <a:sym typeface="Google Sans"/>
              </a:defRPr>
            </a:lvl4pPr>
            <a:lvl5pPr marL="2286000" lvl="4" indent="-279400" rtl="0">
              <a:spcBef>
                <a:spcPts val="1200"/>
              </a:spcBef>
              <a:spcAft>
                <a:spcPts val="0"/>
              </a:spcAft>
              <a:buClr>
                <a:schemeClr val="accent1"/>
              </a:buClr>
              <a:buSzPts val="800"/>
              <a:buFont typeface="Google Sans"/>
              <a:buChar char="○"/>
              <a:defRPr sz="800" b="1">
                <a:solidFill>
                  <a:schemeClr val="accent1"/>
                </a:solidFill>
                <a:latin typeface="Google Sans"/>
                <a:ea typeface="Google Sans"/>
                <a:cs typeface="Google Sans"/>
                <a:sym typeface="Google Sans"/>
              </a:defRPr>
            </a:lvl5pPr>
            <a:lvl6pPr marL="2743200" lvl="5" indent="-279400" rtl="0">
              <a:spcBef>
                <a:spcPts val="1200"/>
              </a:spcBef>
              <a:spcAft>
                <a:spcPts val="0"/>
              </a:spcAft>
              <a:buClr>
                <a:schemeClr val="accent1"/>
              </a:buClr>
              <a:buSzPts val="800"/>
              <a:buFont typeface="Google Sans"/>
              <a:buChar char="■"/>
              <a:defRPr sz="800" b="1">
                <a:solidFill>
                  <a:schemeClr val="accent1"/>
                </a:solidFill>
                <a:latin typeface="Google Sans"/>
                <a:ea typeface="Google Sans"/>
                <a:cs typeface="Google Sans"/>
                <a:sym typeface="Google Sans"/>
              </a:defRPr>
            </a:lvl6pPr>
            <a:lvl7pPr marL="3200400" lvl="6" indent="-279400" rtl="0">
              <a:spcBef>
                <a:spcPts val="1200"/>
              </a:spcBef>
              <a:spcAft>
                <a:spcPts val="0"/>
              </a:spcAft>
              <a:buClr>
                <a:schemeClr val="accent1"/>
              </a:buClr>
              <a:buSzPts val="800"/>
              <a:buFont typeface="Google Sans"/>
              <a:buChar char="●"/>
              <a:defRPr sz="800" b="1">
                <a:solidFill>
                  <a:schemeClr val="accent1"/>
                </a:solidFill>
                <a:latin typeface="Google Sans"/>
                <a:ea typeface="Google Sans"/>
                <a:cs typeface="Google Sans"/>
                <a:sym typeface="Google Sans"/>
              </a:defRPr>
            </a:lvl7pPr>
            <a:lvl8pPr marL="3657600" lvl="7" indent="-279400" rtl="0">
              <a:spcBef>
                <a:spcPts val="1200"/>
              </a:spcBef>
              <a:spcAft>
                <a:spcPts val="0"/>
              </a:spcAft>
              <a:buClr>
                <a:schemeClr val="accent1"/>
              </a:buClr>
              <a:buSzPts val="800"/>
              <a:buFont typeface="Google Sans"/>
              <a:buChar char="○"/>
              <a:defRPr sz="800" b="1">
                <a:solidFill>
                  <a:schemeClr val="accent1"/>
                </a:solidFill>
                <a:latin typeface="Google Sans"/>
                <a:ea typeface="Google Sans"/>
                <a:cs typeface="Google Sans"/>
                <a:sym typeface="Google Sans"/>
              </a:defRPr>
            </a:lvl8pPr>
            <a:lvl9pPr marL="4114800" lvl="8" indent="-279400" rtl="0">
              <a:spcBef>
                <a:spcPts val="1200"/>
              </a:spcBef>
              <a:spcAft>
                <a:spcPts val="1200"/>
              </a:spcAft>
              <a:buClr>
                <a:schemeClr val="accent1"/>
              </a:buClr>
              <a:buSzPts val="800"/>
              <a:buFont typeface="Google Sans"/>
              <a:buChar char="■"/>
              <a:defRPr sz="800" b="1">
                <a:solidFill>
                  <a:schemeClr val="accent1"/>
                </a:solidFill>
                <a:latin typeface="Google Sans"/>
                <a:ea typeface="Google Sans"/>
                <a:cs typeface="Google Sans"/>
                <a:sym typeface="Google Sans"/>
              </a:defRPr>
            </a:lvl9pPr>
          </a:lstStyle>
          <a:p>
            <a:endParaRPr/>
          </a:p>
        </p:txBody>
      </p:sp>
      <p:grpSp>
        <p:nvGrpSpPr>
          <p:cNvPr id="917" name="Google Shape;917;p79"/>
          <p:cNvGrpSpPr/>
          <p:nvPr/>
        </p:nvGrpSpPr>
        <p:grpSpPr>
          <a:xfrm>
            <a:off x="470195" y="4827182"/>
            <a:ext cx="1155809" cy="133875"/>
            <a:chOff x="1078650" y="2368275"/>
            <a:chExt cx="5503850" cy="637500"/>
          </a:xfrm>
        </p:grpSpPr>
        <p:sp>
          <p:nvSpPr>
            <p:cNvPr id="918" name="Google Shape;918;p79"/>
            <p:cNvSpPr/>
            <p:nvPr/>
          </p:nvSpPr>
          <p:spPr>
            <a:xfrm>
              <a:off x="1078650" y="2368275"/>
              <a:ext cx="482000" cy="494300"/>
            </a:xfrm>
            <a:custGeom>
              <a:avLst/>
              <a:gdLst/>
              <a:ahLst/>
              <a:cxnLst/>
              <a:rect l="l" t="t" r="r" b="b"/>
              <a:pathLst>
                <a:path w="19280" h="19772" extrusionOk="0">
                  <a:moveTo>
                    <a:pt x="10025" y="1"/>
                  </a:moveTo>
                  <a:cubicBezTo>
                    <a:pt x="4574" y="1"/>
                    <a:pt x="0" y="4425"/>
                    <a:pt x="0" y="9897"/>
                  </a:cubicBezTo>
                  <a:cubicBezTo>
                    <a:pt x="0" y="15347"/>
                    <a:pt x="4574" y="19772"/>
                    <a:pt x="10025" y="19772"/>
                  </a:cubicBezTo>
                  <a:cubicBezTo>
                    <a:pt x="12974" y="19772"/>
                    <a:pt x="15197" y="18810"/>
                    <a:pt x="16929" y="17014"/>
                  </a:cubicBezTo>
                  <a:cubicBezTo>
                    <a:pt x="18724" y="15219"/>
                    <a:pt x="19280" y="12718"/>
                    <a:pt x="19280" y="10688"/>
                  </a:cubicBezTo>
                  <a:cubicBezTo>
                    <a:pt x="19280" y="10068"/>
                    <a:pt x="19216" y="9469"/>
                    <a:pt x="19130" y="8999"/>
                  </a:cubicBezTo>
                  <a:lnTo>
                    <a:pt x="10046" y="8999"/>
                  </a:lnTo>
                  <a:lnTo>
                    <a:pt x="10046" y="11692"/>
                  </a:lnTo>
                  <a:lnTo>
                    <a:pt x="16501" y="11692"/>
                  </a:lnTo>
                  <a:cubicBezTo>
                    <a:pt x="16309" y="13210"/>
                    <a:pt x="15796" y="14321"/>
                    <a:pt x="15026" y="15091"/>
                  </a:cubicBezTo>
                  <a:cubicBezTo>
                    <a:pt x="14086" y="16031"/>
                    <a:pt x="12611" y="17078"/>
                    <a:pt x="10025" y="17078"/>
                  </a:cubicBezTo>
                  <a:cubicBezTo>
                    <a:pt x="6049" y="17078"/>
                    <a:pt x="2929" y="13872"/>
                    <a:pt x="2929" y="9897"/>
                  </a:cubicBezTo>
                  <a:cubicBezTo>
                    <a:pt x="2929" y="5900"/>
                    <a:pt x="6049" y="2694"/>
                    <a:pt x="10025" y="2694"/>
                  </a:cubicBezTo>
                  <a:cubicBezTo>
                    <a:pt x="12184" y="2694"/>
                    <a:pt x="13744" y="3549"/>
                    <a:pt x="14898" y="4617"/>
                  </a:cubicBezTo>
                  <a:lnTo>
                    <a:pt x="16800" y="2715"/>
                  </a:lnTo>
                  <a:cubicBezTo>
                    <a:pt x="15197" y="1176"/>
                    <a:pt x="13039" y="1"/>
                    <a:pt x="10025"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79"/>
            <p:cNvSpPr/>
            <p:nvPr/>
          </p:nvSpPr>
          <p:spPr>
            <a:xfrm>
              <a:off x="1581475" y="2544075"/>
              <a:ext cx="319575" cy="318500"/>
            </a:xfrm>
            <a:custGeom>
              <a:avLst/>
              <a:gdLst/>
              <a:ahLst/>
              <a:cxnLst/>
              <a:rect l="l" t="t" r="r" b="b"/>
              <a:pathLst>
                <a:path w="12783" h="12740" extrusionOk="0">
                  <a:moveTo>
                    <a:pt x="6391" y="2523"/>
                  </a:moveTo>
                  <a:cubicBezTo>
                    <a:pt x="8336" y="2523"/>
                    <a:pt x="9982" y="4083"/>
                    <a:pt x="9982" y="6370"/>
                  </a:cubicBezTo>
                  <a:cubicBezTo>
                    <a:pt x="9982" y="8636"/>
                    <a:pt x="8336"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79"/>
            <p:cNvSpPr/>
            <p:nvPr/>
          </p:nvSpPr>
          <p:spPr>
            <a:xfrm>
              <a:off x="1927200" y="2544075"/>
              <a:ext cx="319575" cy="318500"/>
            </a:xfrm>
            <a:custGeom>
              <a:avLst/>
              <a:gdLst/>
              <a:ahLst/>
              <a:cxnLst/>
              <a:rect l="l" t="t" r="r" b="b"/>
              <a:pathLst>
                <a:path w="12783" h="12740" extrusionOk="0">
                  <a:moveTo>
                    <a:pt x="6391" y="2523"/>
                  </a:moveTo>
                  <a:cubicBezTo>
                    <a:pt x="8315" y="2523"/>
                    <a:pt x="9982" y="4083"/>
                    <a:pt x="9982" y="6370"/>
                  </a:cubicBezTo>
                  <a:cubicBezTo>
                    <a:pt x="9982" y="8636"/>
                    <a:pt x="8315"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FAB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79"/>
            <p:cNvSpPr/>
            <p:nvPr/>
          </p:nvSpPr>
          <p:spPr>
            <a:xfrm>
              <a:off x="2272400" y="2544075"/>
              <a:ext cx="304600" cy="461700"/>
            </a:xfrm>
            <a:custGeom>
              <a:avLst/>
              <a:gdLst/>
              <a:ahLst/>
              <a:cxnLst/>
              <a:rect l="l" t="t" r="r" b="b"/>
              <a:pathLst>
                <a:path w="12184" h="18468" extrusionOk="0">
                  <a:moveTo>
                    <a:pt x="6348" y="2523"/>
                  </a:moveTo>
                  <a:cubicBezTo>
                    <a:pt x="8250" y="2523"/>
                    <a:pt x="9747" y="4147"/>
                    <a:pt x="9747" y="6413"/>
                  </a:cubicBezTo>
                  <a:cubicBezTo>
                    <a:pt x="9747" y="8614"/>
                    <a:pt x="8250" y="10239"/>
                    <a:pt x="6348" y="10239"/>
                  </a:cubicBezTo>
                  <a:cubicBezTo>
                    <a:pt x="4425" y="10239"/>
                    <a:pt x="2800" y="8614"/>
                    <a:pt x="2800" y="6413"/>
                  </a:cubicBezTo>
                  <a:cubicBezTo>
                    <a:pt x="2800" y="4169"/>
                    <a:pt x="4425" y="2523"/>
                    <a:pt x="6348" y="2523"/>
                  </a:cubicBezTo>
                  <a:close/>
                  <a:moveTo>
                    <a:pt x="6092" y="1"/>
                  </a:moveTo>
                  <a:cubicBezTo>
                    <a:pt x="2907" y="1"/>
                    <a:pt x="0" y="2801"/>
                    <a:pt x="0" y="6413"/>
                  </a:cubicBezTo>
                  <a:cubicBezTo>
                    <a:pt x="0" y="9982"/>
                    <a:pt x="2907" y="12740"/>
                    <a:pt x="6092" y="12740"/>
                  </a:cubicBezTo>
                  <a:cubicBezTo>
                    <a:pt x="7631" y="12740"/>
                    <a:pt x="8828" y="12077"/>
                    <a:pt x="9447" y="11307"/>
                  </a:cubicBezTo>
                  <a:lnTo>
                    <a:pt x="9554" y="11307"/>
                  </a:lnTo>
                  <a:lnTo>
                    <a:pt x="9554" y="12227"/>
                  </a:lnTo>
                  <a:cubicBezTo>
                    <a:pt x="9554" y="14663"/>
                    <a:pt x="8250" y="15967"/>
                    <a:pt x="6156" y="15967"/>
                  </a:cubicBezTo>
                  <a:cubicBezTo>
                    <a:pt x="4446" y="15967"/>
                    <a:pt x="3377" y="14727"/>
                    <a:pt x="2950" y="13680"/>
                  </a:cubicBezTo>
                  <a:lnTo>
                    <a:pt x="513" y="14706"/>
                  </a:lnTo>
                  <a:cubicBezTo>
                    <a:pt x="1197" y="16395"/>
                    <a:pt x="3057" y="18468"/>
                    <a:pt x="6156" y="18468"/>
                  </a:cubicBezTo>
                  <a:cubicBezTo>
                    <a:pt x="9426" y="18468"/>
                    <a:pt x="12183" y="16544"/>
                    <a:pt x="12183" y="11842"/>
                  </a:cubicBezTo>
                  <a:lnTo>
                    <a:pt x="12183" y="428"/>
                  </a:lnTo>
                  <a:lnTo>
                    <a:pt x="9554" y="428"/>
                  </a:lnTo>
                  <a:lnTo>
                    <a:pt x="9554" y="1433"/>
                  </a:lnTo>
                  <a:lnTo>
                    <a:pt x="9447" y="1433"/>
                  </a:lnTo>
                  <a:cubicBezTo>
                    <a:pt x="8828" y="685"/>
                    <a:pt x="7631" y="1"/>
                    <a:pt x="6092"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79"/>
            <p:cNvSpPr/>
            <p:nvPr/>
          </p:nvSpPr>
          <p:spPr>
            <a:xfrm>
              <a:off x="2621325" y="2384850"/>
              <a:ext cx="70025" cy="468100"/>
            </a:xfrm>
            <a:custGeom>
              <a:avLst/>
              <a:gdLst/>
              <a:ahLst/>
              <a:cxnLst/>
              <a:rect l="l" t="t" r="r" b="b"/>
              <a:pathLst>
                <a:path w="2801" h="18724" extrusionOk="0">
                  <a:moveTo>
                    <a:pt x="0" y="0"/>
                  </a:moveTo>
                  <a:lnTo>
                    <a:pt x="0" y="18724"/>
                  </a:lnTo>
                  <a:lnTo>
                    <a:pt x="2800" y="18724"/>
                  </a:lnTo>
                  <a:lnTo>
                    <a:pt x="2800" y="0"/>
                  </a:lnTo>
                  <a:close/>
                </a:path>
              </a:pathLst>
            </a:cu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79"/>
            <p:cNvSpPr/>
            <p:nvPr/>
          </p:nvSpPr>
          <p:spPr>
            <a:xfrm>
              <a:off x="2721775" y="2544075"/>
              <a:ext cx="293925" cy="318500"/>
            </a:xfrm>
            <a:custGeom>
              <a:avLst/>
              <a:gdLst/>
              <a:ahLst/>
              <a:cxnLst/>
              <a:rect l="l" t="t" r="r" b="b"/>
              <a:pathLst>
                <a:path w="11757" h="12740" extrusionOk="0">
                  <a:moveTo>
                    <a:pt x="6114" y="2459"/>
                  </a:moveTo>
                  <a:cubicBezTo>
                    <a:pt x="7225" y="2459"/>
                    <a:pt x="8166" y="3014"/>
                    <a:pt x="8465" y="3827"/>
                  </a:cubicBezTo>
                  <a:lnTo>
                    <a:pt x="2779" y="6178"/>
                  </a:lnTo>
                  <a:cubicBezTo>
                    <a:pt x="2715" y="3720"/>
                    <a:pt x="4682" y="2459"/>
                    <a:pt x="6114" y="2459"/>
                  </a:cubicBezTo>
                  <a:close/>
                  <a:moveTo>
                    <a:pt x="6007" y="1"/>
                  </a:moveTo>
                  <a:cubicBezTo>
                    <a:pt x="2737" y="1"/>
                    <a:pt x="1" y="2587"/>
                    <a:pt x="1" y="6370"/>
                  </a:cubicBezTo>
                  <a:cubicBezTo>
                    <a:pt x="1" y="9940"/>
                    <a:pt x="2715" y="12740"/>
                    <a:pt x="6327" y="12740"/>
                  </a:cubicBezTo>
                  <a:cubicBezTo>
                    <a:pt x="9256" y="12740"/>
                    <a:pt x="10944" y="10966"/>
                    <a:pt x="11628" y="9918"/>
                  </a:cubicBezTo>
                  <a:lnTo>
                    <a:pt x="9469" y="8486"/>
                  </a:lnTo>
                  <a:cubicBezTo>
                    <a:pt x="8743" y="9533"/>
                    <a:pt x="7759" y="10239"/>
                    <a:pt x="6327" y="10239"/>
                  </a:cubicBezTo>
                  <a:cubicBezTo>
                    <a:pt x="4895" y="10239"/>
                    <a:pt x="3891" y="9576"/>
                    <a:pt x="3228" y="8315"/>
                  </a:cubicBezTo>
                  <a:lnTo>
                    <a:pt x="11756" y="4788"/>
                  </a:lnTo>
                  <a:lnTo>
                    <a:pt x="11457" y="4062"/>
                  </a:lnTo>
                  <a:cubicBezTo>
                    <a:pt x="10944" y="2630"/>
                    <a:pt x="9320" y="1"/>
                    <a:pt x="6007"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79"/>
            <p:cNvSpPr/>
            <p:nvPr/>
          </p:nvSpPr>
          <p:spPr>
            <a:xfrm>
              <a:off x="3193625" y="2414225"/>
              <a:ext cx="206800" cy="438725"/>
            </a:xfrm>
            <a:custGeom>
              <a:avLst/>
              <a:gdLst/>
              <a:ahLst/>
              <a:cxnLst/>
              <a:rect l="l" t="t" r="r" b="b"/>
              <a:pathLst>
                <a:path w="8272" h="17549" extrusionOk="0">
                  <a:moveTo>
                    <a:pt x="6476" y="1"/>
                  </a:moveTo>
                  <a:cubicBezTo>
                    <a:pt x="5215" y="1"/>
                    <a:pt x="4189" y="386"/>
                    <a:pt x="3398" y="1112"/>
                  </a:cubicBezTo>
                  <a:cubicBezTo>
                    <a:pt x="2629" y="1839"/>
                    <a:pt x="2244" y="2822"/>
                    <a:pt x="2244" y="4040"/>
                  </a:cubicBezTo>
                  <a:lnTo>
                    <a:pt x="2244" y="5622"/>
                  </a:lnTo>
                  <a:lnTo>
                    <a:pt x="0" y="5622"/>
                  </a:lnTo>
                  <a:lnTo>
                    <a:pt x="0" y="7653"/>
                  </a:lnTo>
                  <a:lnTo>
                    <a:pt x="2244" y="7653"/>
                  </a:lnTo>
                  <a:lnTo>
                    <a:pt x="2244" y="17549"/>
                  </a:lnTo>
                  <a:lnTo>
                    <a:pt x="4467" y="17549"/>
                  </a:lnTo>
                  <a:lnTo>
                    <a:pt x="4467" y="7653"/>
                  </a:lnTo>
                  <a:lnTo>
                    <a:pt x="7588" y="7653"/>
                  </a:lnTo>
                  <a:lnTo>
                    <a:pt x="7588" y="5622"/>
                  </a:lnTo>
                  <a:lnTo>
                    <a:pt x="4467" y="5622"/>
                  </a:lnTo>
                  <a:lnTo>
                    <a:pt x="4467" y="4105"/>
                  </a:lnTo>
                  <a:cubicBezTo>
                    <a:pt x="4467" y="3442"/>
                    <a:pt x="4660" y="2929"/>
                    <a:pt x="5044" y="2587"/>
                  </a:cubicBezTo>
                  <a:cubicBezTo>
                    <a:pt x="5408" y="2224"/>
                    <a:pt x="5899" y="2053"/>
                    <a:pt x="6476" y="2053"/>
                  </a:cubicBezTo>
                  <a:cubicBezTo>
                    <a:pt x="6904" y="2053"/>
                    <a:pt x="7246" y="2117"/>
                    <a:pt x="7502" y="2245"/>
                  </a:cubicBezTo>
                  <a:lnTo>
                    <a:pt x="8272" y="321"/>
                  </a:lnTo>
                  <a:cubicBezTo>
                    <a:pt x="7780" y="108"/>
                    <a:pt x="7182" y="1"/>
                    <a:pt x="647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79"/>
            <p:cNvSpPr/>
            <p:nvPr/>
          </p:nvSpPr>
          <p:spPr>
            <a:xfrm>
              <a:off x="3397200" y="2544625"/>
              <a:ext cx="307275" cy="318475"/>
            </a:xfrm>
            <a:custGeom>
              <a:avLst/>
              <a:gdLst/>
              <a:ahLst/>
              <a:cxnLst/>
              <a:rect l="l" t="t" r="r" b="b"/>
              <a:pathLst>
                <a:path w="12291" h="12739" extrusionOk="0">
                  <a:moveTo>
                    <a:pt x="6156" y="2052"/>
                  </a:moveTo>
                  <a:cubicBezTo>
                    <a:pt x="7204" y="2052"/>
                    <a:pt x="8123" y="2458"/>
                    <a:pt x="8892" y="3227"/>
                  </a:cubicBezTo>
                  <a:cubicBezTo>
                    <a:pt x="9662" y="4018"/>
                    <a:pt x="10046" y="5066"/>
                    <a:pt x="10046" y="6369"/>
                  </a:cubicBezTo>
                  <a:cubicBezTo>
                    <a:pt x="10046" y="7673"/>
                    <a:pt x="9662" y="8721"/>
                    <a:pt x="8892" y="9511"/>
                  </a:cubicBezTo>
                  <a:cubicBezTo>
                    <a:pt x="8123" y="10281"/>
                    <a:pt x="7204" y="10687"/>
                    <a:pt x="6156" y="10687"/>
                  </a:cubicBezTo>
                  <a:cubicBezTo>
                    <a:pt x="5088" y="10687"/>
                    <a:pt x="4168" y="10281"/>
                    <a:pt x="3399" y="9511"/>
                  </a:cubicBezTo>
                  <a:cubicBezTo>
                    <a:pt x="2630" y="8721"/>
                    <a:pt x="2245" y="7673"/>
                    <a:pt x="2245" y="6369"/>
                  </a:cubicBezTo>
                  <a:cubicBezTo>
                    <a:pt x="2245" y="5066"/>
                    <a:pt x="2630" y="4018"/>
                    <a:pt x="3399" y="3227"/>
                  </a:cubicBezTo>
                  <a:cubicBezTo>
                    <a:pt x="4168" y="2458"/>
                    <a:pt x="5088" y="2052"/>
                    <a:pt x="6156" y="2052"/>
                  </a:cubicBezTo>
                  <a:close/>
                  <a:moveTo>
                    <a:pt x="6156" y="0"/>
                  </a:moveTo>
                  <a:cubicBezTo>
                    <a:pt x="4361" y="0"/>
                    <a:pt x="2886" y="620"/>
                    <a:pt x="1732" y="1817"/>
                  </a:cubicBezTo>
                  <a:cubicBezTo>
                    <a:pt x="578" y="3035"/>
                    <a:pt x="1" y="4553"/>
                    <a:pt x="1" y="6369"/>
                  </a:cubicBezTo>
                  <a:cubicBezTo>
                    <a:pt x="1" y="8186"/>
                    <a:pt x="578" y="9704"/>
                    <a:pt x="1732" y="10922"/>
                  </a:cubicBezTo>
                  <a:cubicBezTo>
                    <a:pt x="2886" y="12119"/>
                    <a:pt x="4361" y="12739"/>
                    <a:pt x="6156" y="12739"/>
                  </a:cubicBezTo>
                  <a:cubicBezTo>
                    <a:pt x="7930" y="12739"/>
                    <a:pt x="9405" y="12119"/>
                    <a:pt x="10559" y="10922"/>
                  </a:cubicBezTo>
                  <a:cubicBezTo>
                    <a:pt x="11714" y="9704"/>
                    <a:pt x="12291" y="8186"/>
                    <a:pt x="12291" y="6369"/>
                  </a:cubicBezTo>
                  <a:cubicBezTo>
                    <a:pt x="12291" y="4553"/>
                    <a:pt x="11714" y="3035"/>
                    <a:pt x="10559" y="1817"/>
                  </a:cubicBezTo>
                  <a:cubicBezTo>
                    <a:pt x="9405" y="620"/>
                    <a:pt x="7930" y="0"/>
                    <a:pt x="6156"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79"/>
            <p:cNvSpPr/>
            <p:nvPr/>
          </p:nvSpPr>
          <p:spPr>
            <a:xfrm>
              <a:off x="3745075" y="2547275"/>
              <a:ext cx="184375" cy="305675"/>
            </a:xfrm>
            <a:custGeom>
              <a:avLst/>
              <a:gdLst/>
              <a:ahLst/>
              <a:cxnLst/>
              <a:rect l="l" t="t" r="r" b="b"/>
              <a:pathLst>
                <a:path w="7375" h="12227" extrusionOk="0">
                  <a:moveTo>
                    <a:pt x="5686" y="1"/>
                  </a:moveTo>
                  <a:cubicBezTo>
                    <a:pt x="5023" y="1"/>
                    <a:pt x="4339" y="215"/>
                    <a:pt x="3634" y="642"/>
                  </a:cubicBezTo>
                  <a:cubicBezTo>
                    <a:pt x="2928" y="1048"/>
                    <a:pt x="2458" y="1604"/>
                    <a:pt x="2223" y="2245"/>
                  </a:cubicBezTo>
                  <a:lnTo>
                    <a:pt x="2137" y="2245"/>
                  </a:lnTo>
                  <a:lnTo>
                    <a:pt x="2137" y="300"/>
                  </a:lnTo>
                  <a:lnTo>
                    <a:pt x="0" y="300"/>
                  </a:lnTo>
                  <a:lnTo>
                    <a:pt x="0" y="12227"/>
                  </a:lnTo>
                  <a:lnTo>
                    <a:pt x="2223" y="12227"/>
                  </a:lnTo>
                  <a:lnTo>
                    <a:pt x="2223" y="5708"/>
                  </a:lnTo>
                  <a:cubicBezTo>
                    <a:pt x="2223" y="4660"/>
                    <a:pt x="2544" y="3827"/>
                    <a:pt x="3163" y="3186"/>
                  </a:cubicBezTo>
                  <a:cubicBezTo>
                    <a:pt x="3805" y="2544"/>
                    <a:pt x="4510" y="2224"/>
                    <a:pt x="5322" y="2224"/>
                  </a:cubicBezTo>
                  <a:cubicBezTo>
                    <a:pt x="5835" y="2224"/>
                    <a:pt x="6220" y="2267"/>
                    <a:pt x="6519" y="2395"/>
                  </a:cubicBezTo>
                  <a:lnTo>
                    <a:pt x="7374" y="300"/>
                  </a:lnTo>
                  <a:cubicBezTo>
                    <a:pt x="6925" y="108"/>
                    <a:pt x="6348" y="1"/>
                    <a:pt x="568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79"/>
            <p:cNvSpPr/>
            <p:nvPr/>
          </p:nvSpPr>
          <p:spPr>
            <a:xfrm>
              <a:off x="4109500" y="2416900"/>
              <a:ext cx="254900" cy="436050"/>
            </a:xfrm>
            <a:custGeom>
              <a:avLst/>
              <a:gdLst/>
              <a:ahLst/>
              <a:cxnLst/>
              <a:rect l="l" t="t" r="r" b="b"/>
              <a:pathLst>
                <a:path w="10196" h="17442" extrusionOk="0">
                  <a:moveTo>
                    <a:pt x="0" y="1"/>
                  </a:moveTo>
                  <a:lnTo>
                    <a:pt x="0" y="17442"/>
                  </a:lnTo>
                  <a:lnTo>
                    <a:pt x="10196" y="17442"/>
                  </a:lnTo>
                  <a:lnTo>
                    <a:pt x="10196" y="15304"/>
                  </a:lnTo>
                  <a:lnTo>
                    <a:pt x="2244" y="15304"/>
                  </a:lnTo>
                  <a:lnTo>
                    <a:pt x="2244" y="9769"/>
                  </a:lnTo>
                  <a:lnTo>
                    <a:pt x="9426" y="9769"/>
                  </a:lnTo>
                  <a:lnTo>
                    <a:pt x="9426" y="7674"/>
                  </a:lnTo>
                  <a:lnTo>
                    <a:pt x="2244" y="7674"/>
                  </a:lnTo>
                  <a:lnTo>
                    <a:pt x="2244" y="2138"/>
                  </a:lnTo>
                  <a:lnTo>
                    <a:pt x="10196" y="2138"/>
                  </a:lnTo>
                  <a:lnTo>
                    <a:pt x="10196"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79"/>
            <p:cNvSpPr/>
            <p:nvPr/>
          </p:nvSpPr>
          <p:spPr>
            <a:xfrm>
              <a:off x="4388425" y="2416900"/>
              <a:ext cx="299800" cy="446200"/>
            </a:xfrm>
            <a:custGeom>
              <a:avLst/>
              <a:gdLst/>
              <a:ahLst/>
              <a:cxnLst/>
              <a:rect l="l" t="t" r="r" b="b"/>
              <a:pathLst>
                <a:path w="11992" h="17848" extrusionOk="0">
                  <a:moveTo>
                    <a:pt x="6049" y="7161"/>
                  </a:moveTo>
                  <a:cubicBezTo>
                    <a:pt x="7097" y="7161"/>
                    <a:pt x="7994" y="7546"/>
                    <a:pt x="8742" y="8336"/>
                  </a:cubicBezTo>
                  <a:cubicBezTo>
                    <a:pt x="9469" y="9106"/>
                    <a:pt x="9854" y="10153"/>
                    <a:pt x="9854" y="11478"/>
                  </a:cubicBezTo>
                  <a:cubicBezTo>
                    <a:pt x="9854" y="12804"/>
                    <a:pt x="9469" y="13851"/>
                    <a:pt x="8742" y="14620"/>
                  </a:cubicBezTo>
                  <a:cubicBezTo>
                    <a:pt x="7994" y="15411"/>
                    <a:pt x="7097" y="15796"/>
                    <a:pt x="6049" y="15796"/>
                  </a:cubicBezTo>
                  <a:cubicBezTo>
                    <a:pt x="5002" y="15796"/>
                    <a:pt x="4104" y="15390"/>
                    <a:pt x="3356" y="14620"/>
                  </a:cubicBezTo>
                  <a:cubicBezTo>
                    <a:pt x="2608" y="13830"/>
                    <a:pt x="2245" y="12782"/>
                    <a:pt x="2245" y="11478"/>
                  </a:cubicBezTo>
                  <a:cubicBezTo>
                    <a:pt x="2245" y="10175"/>
                    <a:pt x="2608" y="9127"/>
                    <a:pt x="3356" y="8358"/>
                  </a:cubicBezTo>
                  <a:cubicBezTo>
                    <a:pt x="4104" y="7567"/>
                    <a:pt x="5002" y="7161"/>
                    <a:pt x="6049" y="7161"/>
                  </a:cubicBezTo>
                  <a:close/>
                  <a:moveTo>
                    <a:pt x="9747" y="1"/>
                  </a:moveTo>
                  <a:lnTo>
                    <a:pt x="9747" y="5515"/>
                  </a:lnTo>
                  <a:lnTo>
                    <a:pt x="9854" y="7161"/>
                  </a:lnTo>
                  <a:lnTo>
                    <a:pt x="9747" y="7161"/>
                  </a:lnTo>
                  <a:cubicBezTo>
                    <a:pt x="9384" y="6584"/>
                    <a:pt x="8849" y="6092"/>
                    <a:pt x="8123" y="5707"/>
                  </a:cubicBezTo>
                  <a:cubicBezTo>
                    <a:pt x="7396" y="5323"/>
                    <a:pt x="6584" y="5109"/>
                    <a:pt x="5686" y="5109"/>
                  </a:cubicBezTo>
                  <a:cubicBezTo>
                    <a:pt x="4126" y="5109"/>
                    <a:pt x="2800" y="5729"/>
                    <a:pt x="1689" y="6947"/>
                  </a:cubicBezTo>
                  <a:cubicBezTo>
                    <a:pt x="556" y="8166"/>
                    <a:pt x="0" y="9683"/>
                    <a:pt x="0" y="11478"/>
                  </a:cubicBezTo>
                  <a:cubicBezTo>
                    <a:pt x="0" y="13274"/>
                    <a:pt x="556" y="14791"/>
                    <a:pt x="1689" y="16010"/>
                  </a:cubicBezTo>
                  <a:cubicBezTo>
                    <a:pt x="2800" y="17228"/>
                    <a:pt x="4126" y="17848"/>
                    <a:pt x="5686" y="17848"/>
                  </a:cubicBezTo>
                  <a:cubicBezTo>
                    <a:pt x="6584" y="17848"/>
                    <a:pt x="7396" y="17634"/>
                    <a:pt x="8123" y="17249"/>
                  </a:cubicBezTo>
                  <a:cubicBezTo>
                    <a:pt x="8849" y="16865"/>
                    <a:pt x="9384" y="16373"/>
                    <a:pt x="9747" y="15796"/>
                  </a:cubicBezTo>
                  <a:lnTo>
                    <a:pt x="9854" y="15796"/>
                  </a:lnTo>
                  <a:lnTo>
                    <a:pt x="9854" y="17442"/>
                  </a:lnTo>
                  <a:lnTo>
                    <a:pt x="11991" y="17442"/>
                  </a:lnTo>
                  <a:lnTo>
                    <a:pt x="11991"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79"/>
            <p:cNvSpPr/>
            <p:nvPr/>
          </p:nvSpPr>
          <p:spPr>
            <a:xfrm>
              <a:off x="4743225" y="2554775"/>
              <a:ext cx="264525" cy="308325"/>
            </a:xfrm>
            <a:custGeom>
              <a:avLst/>
              <a:gdLst/>
              <a:ahLst/>
              <a:cxnLst/>
              <a:rect l="l" t="t" r="r" b="b"/>
              <a:pathLst>
                <a:path w="10581" h="12333" extrusionOk="0">
                  <a:moveTo>
                    <a:pt x="1" y="0"/>
                  </a:moveTo>
                  <a:lnTo>
                    <a:pt x="1" y="7310"/>
                  </a:lnTo>
                  <a:cubicBezTo>
                    <a:pt x="1" y="8828"/>
                    <a:pt x="386" y="10046"/>
                    <a:pt x="1155" y="10965"/>
                  </a:cubicBezTo>
                  <a:cubicBezTo>
                    <a:pt x="1924" y="11863"/>
                    <a:pt x="3057" y="12333"/>
                    <a:pt x="4554" y="12333"/>
                  </a:cubicBezTo>
                  <a:cubicBezTo>
                    <a:pt x="5344" y="12333"/>
                    <a:pt x="6071" y="12119"/>
                    <a:pt x="6776" y="11734"/>
                  </a:cubicBezTo>
                  <a:cubicBezTo>
                    <a:pt x="7482" y="11328"/>
                    <a:pt x="7995" y="10837"/>
                    <a:pt x="8337" y="10281"/>
                  </a:cubicBezTo>
                  <a:lnTo>
                    <a:pt x="8422" y="10281"/>
                  </a:lnTo>
                  <a:lnTo>
                    <a:pt x="8422" y="11927"/>
                  </a:lnTo>
                  <a:lnTo>
                    <a:pt x="10581" y="11927"/>
                  </a:lnTo>
                  <a:lnTo>
                    <a:pt x="10581" y="0"/>
                  </a:lnTo>
                  <a:lnTo>
                    <a:pt x="8337" y="0"/>
                  </a:lnTo>
                  <a:lnTo>
                    <a:pt x="8337" y="6583"/>
                  </a:lnTo>
                  <a:cubicBezTo>
                    <a:pt x="8337" y="7545"/>
                    <a:pt x="8037" y="8400"/>
                    <a:pt x="7460" y="9148"/>
                  </a:cubicBezTo>
                  <a:cubicBezTo>
                    <a:pt x="6862" y="9896"/>
                    <a:pt x="6114" y="10281"/>
                    <a:pt x="5195" y="10281"/>
                  </a:cubicBezTo>
                  <a:cubicBezTo>
                    <a:pt x="3228" y="10281"/>
                    <a:pt x="2245" y="9170"/>
                    <a:pt x="2245" y="6947"/>
                  </a:cubicBezTo>
                  <a:lnTo>
                    <a:pt x="2245"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79"/>
            <p:cNvSpPr/>
            <p:nvPr/>
          </p:nvSpPr>
          <p:spPr>
            <a:xfrm>
              <a:off x="5048350" y="2544625"/>
              <a:ext cx="286425" cy="318475"/>
            </a:xfrm>
            <a:custGeom>
              <a:avLst/>
              <a:gdLst/>
              <a:ahLst/>
              <a:cxnLst/>
              <a:rect l="l" t="t" r="r" b="b"/>
              <a:pathLst>
                <a:path w="11457" h="12739" extrusionOk="0">
                  <a:moveTo>
                    <a:pt x="6135" y="0"/>
                  </a:moveTo>
                  <a:cubicBezTo>
                    <a:pt x="4361" y="0"/>
                    <a:pt x="2886" y="620"/>
                    <a:pt x="1732" y="1817"/>
                  </a:cubicBezTo>
                  <a:cubicBezTo>
                    <a:pt x="578" y="3035"/>
                    <a:pt x="0" y="4553"/>
                    <a:pt x="0" y="6369"/>
                  </a:cubicBezTo>
                  <a:cubicBezTo>
                    <a:pt x="0" y="8186"/>
                    <a:pt x="578" y="9704"/>
                    <a:pt x="1732" y="10922"/>
                  </a:cubicBezTo>
                  <a:cubicBezTo>
                    <a:pt x="2886" y="12119"/>
                    <a:pt x="4361" y="12739"/>
                    <a:pt x="6135" y="12739"/>
                  </a:cubicBezTo>
                  <a:cubicBezTo>
                    <a:pt x="7481" y="12739"/>
                    <a:pt x="8593" y="12397"/>
                    <a:pt x="9491" y="11734"/>
                  </a:cubicBezTo>
                  <a:cubicBezTo>
                    <a:pt x="10388" y="11093"/>
                    <a:pt x="11051" y="10260"/>
                    <a:pt x="11457" y="9298"/>
                  </a:cubicBezTo>
                  <a:lnTo>
                    <a:pt x="9448" y="8443"/>
                  </a:lnTo>
                  <a:cubicBezTo>
                    <a:pt x="8828" y="9939"/>
                    <a:pt x="7674" y="10687"/>
                    <a:pt x="5985" y="10687"/>
                  </a:cubicBezTo>
                  <a:cubicBezTo>
                    <a:pt x="5002" y="10687"/>
                    <a:pt x="4126" y="10281"/>
                    <a:pt x="3378" y="9469"/>
                  </a:cubicBezTo>
                  <a:cubicBezTo>
                    <a:pt x="2629" y="8656"/>
                    <a:pt x="2245" y="7631"/>
                    <a:pt x="2245" y="6369"/>
                  </a:cubicBezTo>
                  <a:cubicBezTo>
                    <a:pt x="2245" y="5108"/>
                    <a:pt x="2629" y="4082"/>
                    <a:pt x="3378" y="3270"/>
                  </a:cubicBezTo>
                  <a:cubicBezTo>
                    <a:pt x="4126" y="2458"/>
                    <a:pt x="5002" y="2052"/>
                    <a:pt x="5985" y="2052"/>
                  </a:cubicBezTo>
                  <a:cubicBezTo>
                    <a:pt x="7610" y="2052"/>
                    <a:pt x="8721" y="2800"/>
                    <a:pt x="9341" y="4296"/>
                  </a:cubicBezTo>
                  <a:lnTo>
                    <a:pt x="11371" y="3441"/>
                  </a:lnTo>
                  <a:cubicBezTo>
                    <a:pt x="10965" y="2458"/>
                    <a:pt x="10324" y="1624"/>
                    <a:pt x="9448" y="983"/>
                  </a:cubicBezTo>
                  <a:cubicBezTo>
                    <a:pt x="8571" y="342"/>
                    <a:pt x="7481" y="0"/>
                    <a:pt x="6135"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79"/>
            <p:cNvSpPr/>
            <p:nvPr/>
          </p:nvSpPr>
          <p:spPr>
            <a:xfrm>
              <a:off x="5358800" y="2544625"/>
              <a:ext cx="265600" cy="318475"/>
            </a:xfrm>
            <a:custGeom>
              <a:avLst/>
              <a:gdLst/>
              <a:ahLst/>
              <a:cxnLst/>
              <a:rect l="l" t="t" r="r" b="b"/>
              <a:pathLst>
                <a:path w="10624" h="12739" extrusionOk="0">
                  <a:moveTo>
                    <a:pt x="5644" y="6412"/>
                  </a:moveTo>
                  <a:cubicBezTo>
                    <a:pt x="6905" y="6412"/>
                    <a:pt x="7845" y="6669"/>
                    <a:pt x="8486" y="7203"/>
                  </a:cubicBezTo>
                  <a:cubicBezTo>
                    <a:pt x="8486" y="8144"/>
                    <a:pt x="8102" y="8956"/>
                    <a:pt x="7353" y="9640"/>
                  </a:cubicBezTo>
                  <a:cubicBezTo>
                    <a:pt x="6605" y="10345"/>
                    <a:pt x="5750" y="10687"/>
                    <a:pt x="4831" y="10687"/>
                  </a:cubicBezTo>
                  <a:cubicBezTo>
                    <a:pt x="4190" y="10687"/>
                    <a:pt x="3613" y="10516"/>
                    <a:pt x="3100" y="10174"/>
                  </a:cubicBezTo>
                  <a:cubicBezTo>
                    <a:pt x="2608" y="9832"/>
                    <a:pt x="2352" y="9362"/>
                    <a:pt x="2352" y="8785"/>
                  </a:cubicBezTo>
                  <a:cubicBezTo>
                    <a:pt x="2352" y="8144"/>
                    <a:pt x="2630" y="7588"/>
                    <a:pt x="3185" y="7118"/>
                  </a:cubicBezTo>
                  <a:cubicBezTo>
                    <a:pt x="3720" y="6647"/>
                    <a:pt x="4553" y="6412"/>
                    <a:pt x="5644" y="6412"/>
                  </a:cubicBezTo>
                  <a:close/>
                  <a:moveTo>
                    <a:pt x="5323" y="0"/>
                  </a:moveTo>
                  <a:cubicBezTo>
                    <a:pt x="3998" y="0"/>
                    <a:pt x="2908" y="321"/>
                    <a:pt x="2095" y="919"/>
                  </a:cubicBezTo>
                  <a:cubicBezTo>
                    <a:pt x="1283" y="1539"/>
                    <a:pt x="749" y="2202"/>
                    <a:pt x="471" y="2907"/>
                  </a:cubicBezTo>
                  <a:lnTo>
                    <a:pt x="2523" y="3783"/>
                  </a:lnTo>
                  <a:cubicBezTo>
                    <a:pt x="2715" y="3249"/>
                    <a:pt x="3079" y="2821"/>
                    <a:pt x="3592" y="2522"/>
                  </a:cubicBezTo>
                  <a:cubicBezTo>
                    <a:pt x="4126" y="2202"/>
                    <a:pt x="4724" y="2052"/>
                    <a:pt x="5366" y="2052"/>
                  </a:cubicBezTo>
                  <a:cubicBezTo>
                    <a:pt x="6242" y="2052"/>
                    <a:pt x="6990" y="2330"/>
                    <a:pt x="7589" y="2843"/>
                  </a:cubicBezTo>
                  <a:cubicBezTo>
                    <a:pt x="8187" y="3377"/>
                    <a:pt x="8486" y="4082"/>
                    <a:pt x="8486" y="4959"/>
                  </a:cubicBezTo>
                  <a:lnTo>
                    <a:pt x="8486" y="5301"/>
                  </a:lnTo>
                  <a:cubicBezTo>
                    <a:pt x="7653" y="4809"/>
                    <a:pt x="6563" y="4574"/>
                    <a:pt x="5237" y="4574"/>
                  </a:cubicBezTo>
                  <a:cubicBezTo>
                    <a:pt x="3763" y="4574"/>
                    <a:pt x="2523" y="4937"/>
                    <a:pt x="1518" y="5686"/>
                  </a:cubicBezTo>
                  <a:cubicBezTo>
                    <a:pt x="514" y="6412"/>
                    <a:pt x="1" y="7438"/>
                    <a:pt x="1" y="8742"/>
                  </a:cubicBezTo>
                  <a:cubicBezTo>
                    <a:pt x="1" y="9939"/>
                    <a:pt x="428" y="10901"/>
                    <a:pt x="1283" y="11627"/>
                  </a:cubicBezTo>
                  <a:cubicBezTo>
                    <a:pt x="2138" y="12354"/>
                    <a:pt x="3207" y="12739"/>
                    <a:pt x="4468" y="12739"/>
                  </a:cubicBezTo>
                  <a:cubicBezTo>
                    <a:pt x="6199" y="12739"/>
                    <a:pt x="7503" y="12055"/>
                    <a:pt x="8401" y="10687"/>
                  </a:cubicBezTo>
                  <a:lnTo>
                    <a:pt x="8486" y="10687"/>
                  </a:lnTo>
                  <a:lnTo>
                    <a:pt x="8486" y="12333"/>
                  </a:lnTo>
                  <a:lnTo>
                    <a:pt x="10624" y="12333"/>
                  </a:lnTo>
                  <a:lnTo>
                    <a:pt x="10624" y="5130"/>
                  </a:lnTo>
                  <a:cubicBezTo>
                    <a:pt x="10624" y="3505"/>
                    <a:pt x="10132" y="2244"/>
                    <a:pt x="9127" y="1347"/>
                  </a:cubicBezTo>
                  <a:cubicBezTo>
                    <a:pt x="8123" y="449"/>
                    <a:pt x="6840" y="0"/>
                    <a:pt x="5323"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79"/>
            <p:cNvSpPr/>
            <p:nvPr/>
          </p:nvSpPr>
          <p:spPr>
            <a:xfrm>
              <a:off x="5648425" y="2463400"/>
              <a:ext cx="194000" cy="394375"/>
            </a:xfrm>
            <a:custGeom>
              <a:avLst/>
              <a:gdLst/>
              <a:ahLst/>
              <a:cxnLst/>
              <a:rect l="l" t="t" r="r" b="b"/>
              <a:pathLst>
                <a:path w="7760" h="15775" extrusionOk="0">
                  <a:moveTo>
                    <a:pt x="2095" y="0"/>
                  </a:moveTo>
                  <a:lnTo>
                    <a:pt x="2095" y="3655"/>
                  </a:lnTo>
                  <a:lnTo>
                    <a:pt x="1" y="3655"/>
                  </a:lnTo>
                  <a:lnTo>
                    <a:pt x="1" y="5686"/>
                  </a:lnTo>
                  <a:lnTo>
                    <a:pt x="2095" y="5686"/>
                  </a:lnTo>
                  <a:lnTo>
                    <a:pt x="2095" y="11948"/>
                  </a:lnTo>
                  <a:cubicBezTo>
                    <a:pt x="2095" y="13167"/>
                    <a:pt x="2437" y="14128"/>
                    <a:pt x="3078" y="14791"/>
                  </a:cubicBezTo>
                  <a:cubicBezTo>
                    <a:pt x="3741" y="15454"/>
                    <a:pt x="4703" y="15774"/>
                    <a:pt x="5943" y="15774"/>
                  </a:cubicBezTo>
                  <a:cubicBezTo>
                    <a:pt x="6669" y="15774"/>
                    <a:pt x="7268" y="15667"/>
                    <a:pt x="7759" y="15475"/>
                  </a:cubicBezTo>
                  <a:lnTo>
                    <a:pt x="6968" y="13551"/>
                  </a:lnTo>
                  <a:cubicBezTo>
                    <a:pt x="6691" y="13680"/>
                    <a:pt x="6349" y="13744"/>
                    <a:pt x="5943" y="13744"/>
                  </a:cubicBezTo>
                  <a:cubicBezTo>
                    <a:pt x="4874" y="13744"/>
                    <a:pt x="4339" y="13081"/>
                    <a:pt x="4339" y="11777"/>
                  </a:cubicBezTo>
                  <a:lnTo>
                    <a:pt x="4339" y="5686"/>
                  </a:lnTo>
                  <a:lnTo>
                    <a:pt x="7268" y="5686"/>
                  </a:lnTo>
                  <a:lnTo>
                    <a:pt x="7268" y="3655"/>
                  </a:lnTo>
                  <a:lnTo>
                    <a:pt x="4339" y="3655"/>
                  </a:lnTo>
                  <a:lnTo>
                    <a:pt x="4339"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79"/>
            <p:cNvSpPr/>
            <p:nvPr/>
          </p:nvSpPr>
          <p:spPr>
            <a:xfrm>
              <a:off x="5861100" y="2412100"/>
              <a:ext cx="79100" cy="440850"/>
            </a:xfrm>
            <a:custGeom>
              <a:avLst/>
              <a:gdLst/>
              <a:ahLst/>
              <a:cxnLst/>
              <a:rect l="l" t="t" r="r" b="b"/>
              <a:pathLst>
                <a:path w="3164" h="17634" extrusionOk="0">
                  <a:moveTo>
                    <a:pt x="1582" y="0"/>
                  </a:moveTo>
                  <a:cubicBezTo>
                    <a:pt x="1155" y="0"/>
                    <a:pt x="770" y="150"/>
                    <a:pt x="471" y="471"/>
                  </a:cubicBezTo>
                  <a:cubicBezTo>
                    <a:pt x="150" y="770"/>
                    <a:pt x="0" y="1133"/>
                    <a:pt x="0" y="1582"/>
                  </a:cubicBezTo>
                  <a:cubicBezTo>
                    <a:pt x="0" y="2031"/>
                    <a:pt x="150" y="2394"/>
                    <a:pt x="471" y="2693"/>
                  </a:cubicBezTo>
                  <a:cubicBezTo>
                    <a:pt x="770" y="3014"/>
                    <a:pt x="1155" y="3164"/>
                    <a:pt x="1582" y="3164"/>
                  </a:cubicBezTo>
                  <a:cubicBezTo>
                    <a:pt x="2031" y="3164"/>
                    <a:pt x="2394" y="3014"/>
                    <a:pt x="2715" y="2693"/>
                  </a:cubicBezTo>
                  <a:cubicBezTo>
                    <a:pt x="3014" y="2394"/>
                    <a:pt x="3164" y="2031"/>
                    <a:pt x="3164" y="1582"/>
                  </a:cubicBezTo>
                  <a:cubicBezTo>
                    <a:pt x="3164" y="1133"/>
                    <a:pt x="3014" y="770"/>
                    <a:pt x="2715" y="471"/>
                  </a:cubicBezTo>
                  <a:cubicBezTo>
                    <a:pt x="2394" y="150"/>
                    <a:pt x="2031" y="0"/>
                    <a:pt x="1582" y="0"/>
                  </a:cubicBezTo>
                  <a:close/>
                  <a:moveTo>
                    <a:pt x="471" y="5707"/>
                  </a:moveTo>
                  <a:lnTo>
                    <a:pt x="471" y="17634"/>
                  </a:lnTo>
                  <a:lnTo>
                    <a:pt x="2715" y="17634"/>
                  </a:lnTo>
                  <a:lnTo>
                    <a:pt x="2715" y="5707"/>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79"/>
            <p:cNvSpPr/>
            <p:nvPr/>
          </p:nvSpPr>
          <p:spPr>
            <a:xfrm>
              <a:off x="5970650" y="2544625"/>
              <a:ext cx="306725" cy="318475"/>
            </a:xfrm>
            <a:custGeom>
              <a:avLst/>
              <a:gdLst/>
              <a:ahLst/>
              <a:cxnLst/>
              <a:rect l="l" t="t" r="r" b="b"/>
              <a:pathLst>
                <a:path w="12269" h="12739" extrusionOk="0">
                  <a:moveTo>
                    <a:pt x="6134" y="2052"/>
                  </a:moveTo>
                  <a:cubicBezTo>
                    <a:pt x="7182" y="2052"/>
                    <a:pt x="8101" y="2458"/>
                    <a:pt x="8870" y="3227"/>
                  </a:cubicBezTo>
                  <a:cubicBezTo>
                    <a:pt x="9640" y="4018"/>
                    <a:pt x="10025" y="5066"/>
                    <a:pt x="10025" y="6369"/>
                  </a:cubicBezTo>
                  <a:cubicBezTo>
                    <a:pt x="10025" y="7673"/>
                    <a:pt x="9640" y="8721"/>
                    <a:pt x="8870" y="9511"/>
                  </a:cubicBezTo>
                  <a:cubicBezTo>
                    <a:pt x="8101" y="10281"/>
                    <a:pt x="7182" y="10687"/>
                    <a:pt x="6134" y="10687"/>
                  </a:cubicBezTo>
                  <a:cubicBezTo>
                    <a:pt x="5087" y="10687"/>
                    <a:pt x="4168" y="10281"/>
                    <a:pt x="3399" y="9511"/>
                  </a:cubicBezTo>
                  <a:cubicBezTo>
                    <a:pt x="2629" y="8721"/>
                    <a:pt x="2244" y="7673"/>
                    <a:pt x="2244" y="6369"/>
                  </a:cubicBezTo>
                  <a:cubicBezTo>
                    <a:pt x="2244" y="5066"/>
                    <a:pt x="2629" y="4018"/>
                    <a:pt x="3399" y="3227"/>
                  </a:cubicBezTo>
                  <a:cubicBezTo>
                    <a:pt x="4168" y="2458"/>
                    <a:pt x="5087" y="2052"/>
                    <a:pt x="6134" y="2052"/>
                  </a:cubicBezTo>
                  <a:close/>
                  <a:moveTo>
                    <a:pt x="6134" y="0"/>
                  </a:moveTo>
                  <a:cubicBezTo>
                    <a:pt x="4339" y="0"/>
                    <a:pt x="2886" y="620"/>
                    <a:pt x="1731" y="1817"/>
                  </a:cubicBezTo>
                  <a:cubicBezTo>
                    <a:pt x="577" y="3035"/>
                    <a:pt x="0" y="4553"/>
                    <a:pt x="0" y="6369"/>
                  </a:cubicBezTo>
                  <a:cubicBezTo>
                    <a:pt x="0" y="8186"/>
                    <a:pt x="577" y="9704"/>
                    <a:pt x="1731" y="10922"/>
                  </a:cubicBezTo>
                  <a:cubicBezTo>
                    <a:pt x="2886" y="12119"/>
                    <a:pt x="4339" y="12739"/>
                    <a:pt x="6134" y="12739"/>
                  </a:cubicBezTo>
                  <a:cubicBezTo>
                    <a:pt x="7930" y="12739"/>
                    <a:pt x="9383" y="12119"/>
                    <a:pt x="10537" y="10922"/>
                  </a:cubicBezTo>
                  <a:cubicBezTo>
                    <a:pt x="11692" y="9704"/>
                    <a:pt x="12269" y="8186"/>
                    <a:pt x="12269" y="6369"/>
                  </a:cubicBezTo>
                  <a:cubicBezTo>
                    <a:pt x="12269" y="4553"/>
                    <a:pt x="11692" y="3035"/>
                    <a:pt x="10537" y="1817"/>
                  </a:cubicBezTo>
                  <a:cubicBezTo>
                    <a:pt x="9383" y="620"/>
                    <a:pt x="7930" y="0"/>
                    <a:pt x="6134"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79"/>
            <p:cNvSpPr/>
            <p:nvPr/>
          </p:nvSpPr>
          <p:spPr>
            <a:xfrm>
              <a:off x="6317975" y="2544625"/>
              <a:ext cx="264525" cy="308325"/>
            </a:xfrm>
            <a:custGeom>
              <a:avLst/>
              <a:gdLst/>
              <a:ahLst/>
              <a:cxnLst/>
              <a:rect l="l" t="t" r="r" b="b"/>
              <a:pathLst>
                <a:path w="10581" h="12333" extrusionOk="0">
                  <a:moveTo>
                    <a:pt x="6028" y="0"/>
                  </a:moveTo>
                  <a:cubicBezTo>
                    <a:pt x="5215" y="0"/>
                    <a:pt x="4467" y="214"/>
                    <a:pt x="3783" y="598"/>
                  </a:cubicBezTo>
                  <a:cubicBezTo>
                    <a:pt x="3078" y="1005"/>
                    <a:pt x="2565" y="1496"/>
                    <a:pt x="2245" y="2052"/>
                  </a:cubicBezTo>
                  <a:lnTo>
                    <a:pt x="2138" y="2052"/>
                  </a:lnTo>
                  <a:lnTo>
                    <a:pt x="2138" y="406"/>
                  </a:lnTo>
                  <a:lnTo>
                    <a:pt x="0" y="406"/>
                  </a:lnTo>
                  <a:lnTo>
                    <a:pt x="0" y="12333"/>
                  </a:lnTo>
                  <a:lnTo>
                    <a:pt x="2245" y="12333"/>
                  </a:lnTo>
                  <a:lnTo>
                    <a:pt x="2245" y="5728"/>
                  </a:lnTo>
                  <a:cubicBezTo>
                    <a:pt x="2245" y="4766"/>
                    <a:pt x="2544" y="3911"/>
                    <a:pt x="3121" y="3163"/>
                  </a:cubicBezTo>
                  <a:cubicBezTo>
                    <a:pt x="3698" y="2437"/>
                    <a:pt x="4467" y="2052"/>
                    <a:pt x="5386" y="2052"/>
                  </a:cubicBezTo>
                  <a:cubicBezTo>
                    <a:pt x="7353" y="2052"/>
                    <a:pt x="8336" y="3163"/>
                    <a:pt x="8336" y="5365"/>
                  </a:cubicBezTo>
                  <a:lnTo>
                    <a:pt x="8336" y="12333"/>
                  </a:lnTo>
                  <a:lnTo>
                    <a:pt x="10580" y="12333"/>
                  </a:lnTo>
                  <a:lnTo>
                    <a:pt x="10580" y="5023"/>
                  </a:lnTo>
                  <a:cubicBezTo>
                    <a:pt x="10580" y="3505"/>
                    <a:pt x="10196" y="2287"/>
                    <a:pt x="9405" y="1368"/>
                  </a:cubicBezTo>
                  <a:cubicBezTo>
                    <a:pt x="8635" y="470"/>
                    <a:pt x="7503" y="0"/>
                    <a:pt x="6028"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White Column">
  <p:cSld name="CUSTOM_11">
    <p:spTree>
      <p:nvGrpSpPr>
        <p:cNvPr id="1" name="Shape 936"/>
        <p:cNvGrpSpPr/>
        <p:nvPr/>
      </p:nvGrpSpPr>
      <p:grpSpPr>
        <a:xfrm>
          <a:off x="0" y="0"/>
          <a:ext cx="0" cy="0"/>
          <a:chOff x="0" y="0"/>
          <a:chExt cx="0" cy="0"/>
        </a:xfrm>
      </p:grpSpPr>
      <p:sp>
        <p:nvSpPr>
          <p:cNvPr id="937" name="Google Shape;937;p80"/>
          <p:cNvSpPr/>
          <p:nvPr/>
        </p:nvSpPr>
        <p:spPr>
          <a:xfrm rot="5400000">
            <a:off x="-606025" y="606300"/>
            <a:ext cx="5152200" cy="3939600"/>
          </a:xfrm>
          <a:prstGeom prst="round2SameRect">
            <a:avLst>
              <a:gd name="adj1" fmla="val 5842"/>
              <a:gd name="adj2" fmla="val 0"/>
            </a:avLst>
          </a:prstGeom>
          <a:solidFill>
            <a:srgbClr val="FFFFFF"/>
          </a:solidFill>
          <a:ln>
            <a:noFill/>
          </a:ln>
          <a:effectLst>
            <a:outerShdw blurRad="500063" dist="57150" dir="2760000" algn="bl" rotWithShape="0">
              <a:srgbClr val="000000">
                <a:alpha val="11000"/>
              </a:srgbClr>
            </a:outerShdw>
          </a:effectLst>
        </p:spPr>
        <p:txBody>
          <a:bodyPr spcFirstLastPara="1" wrap="square" lIns="19050" tIns="19050" rIns="19050" bIns="19050" anchor="ctr" anchorCtr="0">
            <a:noAutofit/>
          </a:bodyPr>
          <a:lstStyle/>
          <a:p>
            <a:pPr marL="0" marR="0" lvl="0" indent="0" algn="l" rtl="0">
              <a:lnSpc>
                <a:spcPct val="100000"/>
              </a:lnSpc>
              <a:spcBef>
                <a:spcPts val="0"/>
              </a:spcBef>
              <a:spcAft>
                <a:spcPts val="0"/>
              </a:spcAft>
              <a:buNone/>
            </a:pPr>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Google x Partner Branding">
  <p:cSld name="TITLE_2_3_4_1_3_1">
    <p:spTree>
      <p:nvGrpSpPr>
        <p:cNvPr id="1" name="Shape 938"/>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0_One image">
  <p:cSld name="CUSTOM_3_1_1_1_1">
    <p:spTree>
      <p:nvGrpSpPr>
        <p:cNvPr id="1" name="Shape 939"/>
        <p:cNvGrpSpPr/>
        <p:nvPr/>
      </p:nvGrpSpPr>
      <p:grpSpPr>
        <a:xfrm>
          <a:off x="0" y="0"/>
          <a:ext cx="0" cy="0"/>
          <a:chOff x="0" y="0"/>
          <a:chExt cx="0" cy="0"/>
        </a:xfrm>
      </p:grpSpPr>
      <p:sp>
        <p:nvSpPr>
          <p:cNvPr id="940" name="Google Shape;940;p82"/>
          <p:cNvSpPr txBox="1">
            <a:spLocks noGrp="1"/>
          </p:cNvSpPr>
          <p:nvPr>
            <p:ph type="title"/>
          </p:nvPr>
        </p:nvSpPr>
        <p:spPr>
          <a:xfrm>
            <a:off x="761950" y="809425"/>
            <a:ext cx="3174900" cy="1409700"/>
          </a:xfrm>
          <a:prstGeom prst="rect">
            <a:avLst/>
          </a:prstGeom>
        </p:spPr>
        <p:txBody>
          <a:bodyPr spcFirstLastPara="1" wrap="square" lIns="91425" tIns="91425" rIns="91425" bIns="91425" anchor="b" anchorCtr="0">
            <a:norm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41" name="Google Shape;941;p82"/>
          <p:cNvSpPr txBox="1">
            <a:spLocks noGrp="1"/>
          </p:cNvSpPr>
          <p:nvPr>
            <p:ph type="body" idx="1"/>
          </p:nvPr>
        </p:nvSpPr>
        <p:spPr>
          <a:xfrm>
            <a:off x="762002" y="2571750"/>
            <a:ext cx="2540100" cy="17619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grpSp>
        <p:nvGrpSpPr>
          <p:cNvPr id="942" name="Google Shape;942;p82"/>
          <p:cNvGrpSpPr/>
          <p:nvPr/>
        </p:nvGrpSpPr>
        <p:grpSpPr>
          <a:xfrm>
            <a:off x="761949" y="4570887"/>
            <a:ext cx="2005966" cy="233684"/>
            <a:chOff x="3468688" y="1319213"/>
            <a:chExt cx="6489700" cy="757238"/>
          </a:xfrm>
        </p:grpSpPr>
        <p:sp>
          <p:nvSpPr>
            <p:cNvPr id="943" name="Google Shape;943;p82"/>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44" name="Google Shape;944;p82"/>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45" name="Google Shape;945;p82"/>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46" name="Google Shape;946;p82"/>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47" name="Google Shape;947;p82"/>
            <p:cNvSpPr/>
            <p:nvPr/>
          </p:nvSpPr>
          <p:spPr>
            <a:xfrm>
              <a:off x="5307013" y="1339851"/>
              <a:ext cx="82500" cy="555600"/>
            </a:xfrm>
            <a:prstGeom prst="rect">
              <a:avLst/>
            </a:prstGeom>
            <a:solidFill>
              <a:srgbClr val="34A85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48" name="Google Shape;948;p82"/>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49" name="Google Shape;949;p82"/>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50" name="Google Shape;950;p82"/>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51" name="Google Shape;951;p82"/>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52" name="Google Shape;952;p82"/>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53" name="Google Shape;953;p82"/>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54" name="Google Shape;954;p82"/>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55" name="Google Shape;955;p82"/>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56" name="Google Shape;956;p82"/>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57" name="Google Shape;957;p82"/>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58" name="Google Shape;958;p82"/>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59" name="Google Shape;959;p82"/>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60" name="Google Shape;960;p82"/>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61" name="Google Shape;961;p82"/>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24_Blank 1 1">
  <p:cSld name="CUSTOM_4_3_1">
    <p:spTree>
      <p:nvGrpSpPr>
        <p:cNvPr id="1" name="Shape 962"/>
        <p:cNvGrpSpPr/>
        <p:nvPr/>
      </p:nvGrpSpPr>
      <p:grpSpPr>
        <a:xfrm>
          <a:off x="0" y="0"/>
          <a:ext cx="0" cy="0"/>
          <a:chOff x="0" y="0"/>
          <a:chExt cx="0" cy="0"/>
        </a:xfrm>
      </p:grpSpPr>
      <p:sp>
        <p:nvSpPr>
          <p:cNvPr id="963" name="Google Shape;963;p83"/>
          <p:cNvSpPr/>
          <p:nvPr/>
        </p:nvSpPr>
        <p:spPr>
          <a:xfrm rot="-5400000" flipH="1">
            <a:off x="4374100" y="371475"/>
            <a:ext cx="9540900" cy="9540900"/>
          </a:xfrm>
          <a:prstGeom prst="pie">
            <a:avLst>
              <a:gd name="adj1" fmla="val 10801461"/>
              <a:gd name="adj2" fmla="val 16200000"/>
            </a:avLst>
          </a:prstGeom>
          <a:gradFill>
            <a:gsLst>
              <a:gs pos="0">
                <a:schemeClr val="lt2"/>
              </a:gs>
              <a:gs pos="100000">
                <a:srgbClr val="FFFFFF"/>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4" name="Google Shape;964;p83"/>
          <p:cNvGrpSpPr/>
          <p:nvPr/>
        </p:nvGrpSpPr>
        <p:grpSpPr>
          <a:xfrm>
            <a:off x="7827614" y="4862772"/>
            <a:ext cx="858395" cy="99783"/>
            <a:chOff x="242525" y="2441975"/>
            <a:chExt cx="7135450" cy="828075"/>
          </a:xfrm>
        </p:grpSpPr>
        <p:sp>
          <p:nvSpPr>
            <p:cNvPr id="965" name="Google Shape;965;p83"/>
            <p:cNvSpPr/>
            <p:nvPr/>
          </p:nvSpPr>
          <p:spPr>
            <a:xfrm>
              <a:off x="242525" y="2441975"/>
              <a:ext cx="625925" cy="642600"/>
            </a:xfrm>
            <a:custGeom>
              <a:avLst/>
              <a:gdLst/>
              <a:ahLst/>
              <a:cxnLst/>
              <a:rect l="l" t="t" r="r" b="b"/>
              <a:pathLst>
                <a:path w="25037" h="25704" extrusionOk="0">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83"/>
            <p:cNvSpPr/>
            <p:nvPr/>
          </p:nvSpPr>
          <p:spPr>
            <a:xfrm>
              <a:off x="899250" y="2670550"/>
              <a:ext cx="415000" cy="413525"/>
            </a:xfrm>
            <a:custGeom>
              <a:avLst/>
              <a:gdLst/>
              <a:ahLst/>
              <a:cxnLst/>
              <a:rect l="l" t="t" r="r" b="b"/>
              <a:pathLst>
                <a:path w="16600" h="16541" extrusionOk="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83"/>
            <p:cNvSpPr/>
            <p:nvPr/>
          </p:nvSpPr>
          <p:spPr>
            <a:xfrm>
              <a:off x="1351900" y="2670550"/>
              <a:ext cx="415025" cy="413525"/>
            </a:xfrm>
            <a:custGeom>
              <a:avLst/>
              <a:gdLst/>
              <a:ahLst/>
              <a:cxnLst/>
              <a:rect l="l" t="t" r="r" b="b"/>
              <a:pathLst>
                <a:path w="16601" h="16541" extrusionOk="0">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83"/>
            <p:cNvSpPr/>
            <p:nvPr/>
          </p:nvSpPr>
          <p:spPr>
            <a:xfrm>
              <a:off x="1805050" y="2670550"/>
              <a:ext cx="396425" cy="599500"/>
            </a:xfrm>
            <a:custGeom>
              <a:avLst/>
              <a:gdLst/>
              <a:ahLst/>
              <a:cxnLst/>
              <a:rect l="l" t="t" r="r" b="b"/>
              <a:pathLst>
                <a:path w="15857" h="23980" extrusionOk="0">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83"/>
            <p:cNvSpPr/>
            <p:nvPr/>
          </p:nvSpPr>
          <p:spPr>
            <a:xfrm>
              <a:off x="2263600" y="2464050"/>
              <a:ext cx="91050" cy="607800"/>
            </a:xfrm>
            <a:custGeom>
              <a:avLst/>
              <a:gdLst/>
              <a:ahLst/>
              <a:cxnLst/>
              <a:rect l="l" t="t" r="r" b="b"/>
              <a:pathLst>
                <a:path w="3642" h="24312" extrusionOk="0">
                  <a:moveTo>
                    <a:pt x="0" y="0"/>
                  </a:moveTo>
                  <a:lnTo>
                    <a:pt x="0" y="24311"/>
                  </a:lnTo>
                  <a:lnTo>
                    <a:pt x="3641" y="24311"/>
                  </a:lnTo>
                  <a:lnTo>
                    <a:pt x="3641" y="0"/>
                  </a:lnTo>
                  <a:close/>
                </a:path>
              </a:pathLst>
            </a:cu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83"/>
            <p:cNvSpPr/>
            <p:nvPr/>
          </p:nvSpPr>
          <p:spPr>
            <a:xfrm>
              <a:off x="2398650" y="2671050"/>
              <a:ext cx="381250" cy="413525"/>
            </a:xfrm>
            <a:custGeom>
              <a:avLst/>
              <a:gdLst/>
              <a:ahLst/>
              <a:cxnLst/>
              <a:rect l="l" t="t" r="r" b="b"/>
              <a:pathLst>
                <a:path w="15250" h="16541" extrusionOk="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83"/>
            <p:cNvSpPr/>
            <p:nvPr/>
          </p:nvSpPr>
          <p:spPr>
            <a:xfrm>
              <a:off x="2973675" y="2507925"/>
              <a:ext cx="266225" cy="563925"/>
            </a:xfrm>
            <a:custGeom>
              <a:avLst/>
              <a:gdLst/>
              <a:ahLst/>
              <a:cxnLst/>
              <a:rect l="l" t="t" r="r" b="b"/>
              <a:pathLst>
                <a:path w="10649" h="22557" extrusionOk="0">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83"/>
            <p:cNvSpPr/>
            <p:nvPr/>
          </p:nvSpPr>
          <p:spPr>
            <a:xfrm>
              <a:off x="3237425" y="2675450"/>
              <a:ext cx="394950" cy="408625"/>
            </a:xfrm>
            <a:custGeom>
              <a:avLst/>
              <a:gdLst/>
              <a:ahLst/>
              <a:cxnLst/>
              <a:rect l="l" t="t" r="r" b="b"/>
              <a:pathLst>
                <a:path w="15798" h="16345" extrusionOk="0">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83"/>
            <p:cNvSpPr/>
            <p:nvPr/>
          </p:nvSpPr>
          <p:spPr>
            <a:xfrm>
              <a:off x="3690100" y="2678325"/>
              <a:ext cx="237350" cy="393525"/>
            </a:xfrm>
            <a:custGeom>
              <a:avLst/>
              <a:gdLst/>
              <a:ahLst/>
              <a:cxnLst/>
              <a:rect l="l" t="t" r="r" b="b"/>
              <a:pathLst>
                <a:path w="9494" h="15741" extrusionOk="0">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83"/>
            <p:cNvSpPr/>
            <p:nvPr/>
          </p:nvSpPr>
          <p:spPr>
            <a:xfrm>
              <a:off x="4131500" y="2511025"/>
              <a:ext cx="327400" cy="560825"/>
            </a:xfrm>
            <a:custGeom>
              <a:avLst/>
              <a:gdLst/>
              <a:ahLst/>
              <a:cxnLst/>
              <a:rect l="l" t="t" r="r" b="b"/>
              <a:pathLst>
                <a:path w="13096" h="22433" extrusionOk="0">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83"/>
            <p:cNvSpPr/>
            <p:nvPr/>
          </p:nvSpPr>
          <p:spPr>
            <a:xfrm>
              <a:off x="4505875" y="2511025"/>
              <a:ext cx="385150" cy="573050"/>
            </a:xfrm>
            <a:custGeom>
              <a:avLst/>
              <a:gdLst/>
              <a:ahLst/>
              <a:cxnLst/>
              <a:rect l="l" t="t" r="r" b="b"/>
              <a:pathLst>
                <a:path w="15406" h="22922" extrusionOk="0">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83"/>
            <p:cNvSpPr/>
            <p:nvPr/>
          </p:nvSpPr>
          <p:spPr>
            <a:xfrm>
              <a:off x="4967825" y="2688175"/>
              <a:ext cx="340125" cy="395900"/>
            </a:xfrm>
            <a:custGeom>
              <a:avLst/>
              <a:gdLst/>
              <a:ahLst/>
              <a:cxnLst/>
              <a:rect l="l" t="t" r="r" b="b"/>
              <a:pathLst>
                <a:path w="13605" h="15836" extrusionOk="0">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83"/>
            <p:cNvSpPr/>
            <p:nvPr/>
          </p:nvSpPr>
          <p:spPr>
            <a:xfrm>
              <a:off x="5365675" y="2675450"/>
              <a:ext cx="368025" cy="408625"/>
            </a:xfrm>
            <a:custGeom>
              <a:avLst/>
              <a:gdLst/>
              <a:ahLst/>
              <a:cxnLst/>
              <a:rect l="l" t="t" r="r" b="b"/>
              <a:pathLst>
                <a:path w="14721" h="16345" extrusionOk="0">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83"/>
            <p:cNvSpPr/>
            <p:nvPr/>
          </p:nvSpPr>
          <p:spPr>
            <a:xfrm>
              <a:off x="5774300" y="2675450"/>
              <a:ext cx="341100" cy="408625"/>
            </a:xfrm>
            <a:custGeom>
              <a:avLst/>
              <a:gdLst/>
              <a:ahLst/>
              <a:cxnLst/>
              <a:rect l="l" t="t" r="r" b="b"/>
              <a:pathLst>
                <a:path w="13644" h="16345" extrusionOk="0">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83"/>
            <p:cNvSpPr/>
            <p:nvPr/>
          </p:nvSpPr>
          <p:spPr>
            <a:xfrm>
              <a:off x="6152575" y="2570725"/>
              <a:ext cx="249125" cy="507150"/>
            </a:xfrm>
            <a:custGeom>
              <a:avLst/>
              <a:gdLst/>
              <a:ahLst/>
              <a:cxnLst/>
              <a:rect l="l" t="t" r="r" b="b"/>
              <a:pathLst>
                <a:path w="9965" h="20286" extrusionOk="0">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83"/>
            <p:cNvSpPr/>
            <p:nvPr/>
          </p:nvSpPr>
          <p:spPr>
            <a:xfrm>
              <a:off x="6437875" y="2504825"/>
              <a:ext cx="119425" cy="567025"/>
            </a:xfrm>
            <a:custGeom>
              <a:avLst/>
              <a:gdLst/>
              <a:ahLst/>
              <a:cxnLst/>
              <a:rect l="l" t="t" r="r" b="b"/>
              <a:pathLst>
                <a:path w="4777" h="22681" extrusionOk="0">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83"/>
            <p:cNvSpPr/>
            <p:nvPr/>
          </p:nvSpPr>
          <p:spPr>
            <a:xfrm>
              <a:off x="6585675" y="2675450"/>
              <a:ext cx="394450" cy="408625"/>
            </a:xfrm>
            <a:custGeom>
              <a:avLst/>
              <a:gdLst/>
              <a:ahLst/>
              <a:cxnLst/>
              <a:rect l="l" t="t" r="r" b="b"/>
              <a:pathLst>
                <a:path w="15778" h="16345" extrusionOk="0">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83"/>
            <p:cNvSpPr/>
            <p:nvPr/>
          </p:nvSpPr>
          <p:spPr>
            <a:xfrm>
              <a:off x="7037850" y="2675450"/>
              <a:ext cx="340125" cy="396400"/>
            </a:xfrm>
            <a:custGeom>
              <a:avLst/>
              <a:gdLst/>
              <a:ahLst/>
              <a:cxnLst/>
              <a:rect l="l" t="t" r="r" b="b"/>
              <a:pathLst>
                <a:path w="13605" h="15856" extrusionOk="0">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9" Type="http://schemas.openxmlformats.org/officeDocument/2006/relationships/slideLayout" Target="../slideLayouts/slideLayout62.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42" Type="http://schemas.openxmlformats.org/officeDocument/2006/relationships/slideLayout" Target="../slideLayouts/slideLayout65.xml"/><Relationship Id="rId47" Type="http://schemas.openxmlformats.org/officeDocument/2006/relationships/slideLayout" Target="../slideLayouts/slideLayout70.xml"/><Relationship Id="rId50" Type="http://schemas.openxmlformats.org/officeDocument/2006/relationships/slideLayout" Target="../slideLayouts/slideLayout73.xml"/><Relationship Id="rId55" Type="http://schemas.openxmlformats.org/officeDocument/2006/relationships/slideLayout" Target="../slideLayouts/slideLayout78.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 Id="rId46" Type="http://schemas.openxmlformats.org/officeDocument/2006/relationships/slideLayout" Target="../slideLayouts/slideLayout69.xml"/><Relationship Id="rId59" Type="http://schemas.openxmlformats.org/officeDocument/2006/relationships/theme" Target="../theme/theme2.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41" Type="http://schemas.openxmlformats.org/officeDocument/2006/relationships/slideLayout" Target="../slideLayouts/slideLayout64.xml"/><Relationship Id="rId54" Type="http://schemas.openxmlformats.org/officeDocument/2006/relationships/slideLayout" Target="../slideLayouts/slideLayout77.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40" Type="http://schemas.openxmlformats.org/officeDocument/2006/relationships/slideLayout" Target="../slideLayouts/slideLayout63.xml"/><Relationship Id="rId45" Type="http://schemas.openxmlformats.org/officeDocument/2006/relationships/slideLayout" Target="../slideLayouts/slideLayout68.xml"/><Relationship Id="rId53" Type="http://schemas.openxmlformats.org/officeDocument/2006/relationships/slideLayout" Target="../slideLayouts/slideLayout76.xml"/><Relationship Id="rId58" Type="http://schemas.openxmlformats.org/officeDocument/2006/relationships/slideLayout" Target="../slideLayouts/slideLayout81.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49" Type="http://schemas.openxmlformats.org/officeDocument/2006/relationships/slideLayout" Target="../slideLayouts/slideLayout72.xml"/><Relationship Id="rId57" Type="http://schemas.openxmlformats.org/officeDocument/2006/relationships/slideLayout" Target="../slideLayouts/slideLayout80.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4" Type="http://schemas.openxmlformats.org/officeDocument/2006/relationships/slideLayout" Target="../slideLayouts/slideLayout67.xml"/><Relationship Id="rId52" Type="http://schemas.openxmlformats.org/officeDocument/2006/relationships/slideLayout" Target="../slideLayouts/slideLayout75.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43" Type="http://schemas.openxmlformats.org/officeDocument/2006/relationships/slideLayout" Target="../slideLayouts/slideLayout66.xml"/><Relationship Id="rId48" Type="http://schemas.openxmlformats.org/officeDocument/2006/relationships/slideLayout" Target="../slideLayouts/slideLayout71.xml"/><Relationship Id="rId56" Type="http://schemas.openxmlformats.org/officeDocument/2006/relationships/slideLayout" Target="../slideLayouts/slideLayout79.xml"/><Relationship Id="rId8" Type="http://schemas.openxmlformats.org/officeDocument/2006/relationships/slideLayout" Target="../slideLayouts/slideLayout31.xml"/><Relationship Id="rId51" Type="http://schemas.openxmlformats.org/officeDocument/2006/relationships/slideLayout" Target="../slideLayouts/slideLayout74.xml"/><Relationship Id="rId3"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32"/>
        <p:cNvGrpSpPr/>
        <p:nvPr/>
      </p:nvGrpSpPr>
      <p:grpSpPr>
        <a:xfrm>
          <a:off x="0" y="0"/>
          <a:ext cx="0" cy="0"/>
          <a:chOff x="0" y="0"/>
          <a:chExt cx="0" cy="0"/>
        </a:xfrm>
      </p:grpSpPr>
      <p:sp>
        <p:nvSpPr>
          <p:cNvPr id="233" name="Google Shape;233;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234" name="Google Shape;234;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235" name="Google Shape;235;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 id="2147483703" r:id="rId33"/>
    <p:sldLayoutId id="2147483704" r:id="rId34"/>
    <p:sldLayoutId id="2147483705" r:id="rId35"/>
    <p:sldLayoutId id="2147483706" r:id="rId36"/>
    <p:sldLayoutId id="2147483707" r:id="rId37"/>
    <p:sldLayoutId id="2147483708" r:id="rId38"/>
    <p:sldLayoutId id="2147483709" r:id="rId39"/>
    <p:sldLayoutId id="2147483710" r:id="rId40"/>
    <p:sldLayoutId id="2147483711" r:id="rId41"/>
    <p:sldLayoutId id="2147483712" r:id="rId42"/>
    <p:sldLayoutId id="2147483713" r:id="rId43"/>
    <p:sldLayoutId id="2147483714" r:id="rId44"/>
    <p:sldLayoutId id="2147483715" r:id="rId45"/>
    <p:sldLayoutId id="2147483716" r:id="rId46"/>
    <p:sldLayoutId id="2147483717" r:id="rId47"/>
    <p:sldLayoutId id="2147483718" r:id="rId48"/>
    <p:sldLayoutId id="2147483719" r:id="rId49"/>
    <p:sldLayoutId id="2147483720" r:id="rId50"/>
    <p:sldLayoutId id="2147483721" r:id="rId51"/>
    <p:sldLayoutId id="2147483722" r:id="rId52"/>
    <p:sldLayoutId id="2147483723" r:id="rId53"/>
    <p:sldLayoutId id="2147483724" r:id="rId54"/>
    <p:sldLayoutId id="2147483725" r:id="rId55"/>
    <p:sldLayoutId id="2147483726" r:id="rId56"/>
    <p:sldLayoutId id="2147483727" r:id="rId57"/>
    <p:sldLayoutId id="2147483728" r:id="rId5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drive.google.com/file/d/1VZxpIy79Lj74TicW83VQhBAOJtOAab5K/view"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46.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hyperlink" Target="http://www.youtube.com/watch?v=wYPTZIFQoDQ" TargetMode="External"/><Relationship Id="rId2" Type="http://schemas.openxmlformats.org/officeDocument/2006/relationships/notesSlide" Target="../notesSlides/notesSlide16.xml"/><Relationship Id="rId1" Type="http://schemas.openxmlformats.org/officeDocument/2006/relationships/slideLayout" Target="../slideLayouts/slideLayout44.xml"/><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5.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hyperlink" Target="http://www.youtube.com/watch?v=4j5-7xQ_7qM" TargetMode="External"/><Relationship Id="rId2" Type="http://schemas.openxmlformats.org/officeDocument/2006/relationships/notesSlide" Target="../notesSlides/notesSlide3.xml"/><Relationship Id="rId1" Type="http://schemas.openxmlformats.org/officeDocument/2006/relationships/slideLayout" Target="../slideLayouts/slideLayout42.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1.xml"/><Relationship Id="rId4" Type="http://schemas.openxmlformats.org/officeDocument/2006/relationships/image" Target="../media/image10.gif"/></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1.xml"/><Relationship Id="rId4" Type="http://schemas.openxmlformats.org/officeDocument/2006/relationships/image" Target="../media/image10.gi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84"/>
          <p:cNvSpPr>
            <a:spLocks noGrp="1"/>
          </p:cNvSpPr>
          <p:nvPr>
            <p:ph type="title" idx="4294967295"/>
          </p:nvPr>
        </p:nvSpPr>
        <p:spPr>
          <a:xfrm>
            <a:off x="337650" y="1687525"/>
            <a:ext cx="5547000" cy="1310100"/>
          </a:xfrm>
          <a:prstGeom prst="rect">
            <a:avLst/>
          </a:prstGeom>
          <a:noFill/>
          <a:ln>
            <a:noFill/>
            <a:prstDash/>
          </a:ln>
          <a:effectLst/>
        </p:spPr>
        <p:txBody>
          <a:bodyPr rot="0" spcFirstLastPara="1" vertOverflow="overflow" horzOverflow="overflow" vert="horz" wrap="square" lIns="19050" tIns="19050" rIns="19050" bIns="19050"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85000"/>
              </a:lnSpc>
              <a:spcBef>
                <a:spcPts val="200"/>
              </a:spcBef>
              <a:spcAft>
                <a:spcPts val="0"/>
              </a:spcAft>
              <a:buClr>
                <a:srgbClr val="000000"/>
              </a:buClr>
              <a:buSzTx/>
              <a:buFont typeface="Arial"/>
              <a:buNone/>
              <a:tabLst/>
              <a:defRPr/>
            </a:pPr>
            <a:r>
              <a:rPr kumimoji="0" lang="en-US" sz="4400" b="0" i="0" u="none" strike="noStrike" kern="0" cap="none" spc="0" normalizeH="0" baseline="0" noProof="0" dirty="0">
                <a:ln>
                  <a:noFill/>
                </a:ln>
                <a:solidFill>
                  <a:srgbClr val="3C4043"/>
                </a:solidFill>
                <a:effectLst/>
                <a:uLnTx/>
                <a:uFillTx/>
                <a:latin typeface="Google Sans Medium"/>
                <a:ea typeface="Google Sans Medium"/>
                <a:cs typeface="Google Sans Medium"/>
                <a:sym typeface="Google Sans Medium"/>
              </a:rPr>
              <a:t>Assistive Technology with Google for Education</a:t>
            </a:r>
          </a:p>
        </p:txBody>
      </p:sp>
      <p:pic>
        <p:nvPicPr>
          <p:cNvPr id="988" name="Google Shape;988;p84">
            <a:extLst>
              <a:ext uri="{C183D7F6-B498-43B3-948B-1728B52AA6E4}">
                <adec:decorative xmlns:adec="http://schemas.microsoft.com/office/drawing/2017/decorative" val="1"/>
              </a:ext>
            </a:extLst>
          </p:cNvPr>
          <p:cNvPicPr preferRelativeResize="0"/>
          <p:nvPr/>
        </p:nvPicPr>
        <p:blipFill rotWithShape="1">
          <a:blip r:embed="rId3">
            <a:alphaModFix amt="4000"/>
          </a:blip>
          <a:srcRect l="1322" t="91829" b="1197"/>
          <a:stretch/>
        </p:blipFill>
        <p:spPr>
          <a:xfrm>
            <a:off x="-22950" y="4805375"/>
            <a:ext cx="4225974" cy="360202"/>
          </a:xfrm>
          <a:prstGeom prst="rect">
            <a:avLst/>
          </a:prstGeom>
          <a:noFill/>
          <a:ln>
            <a:noFill/>
          </a:ln>
        </p:spPr>
      </p:pic>
      <p:pic>
        <p:nvPicPr>
          <p:cNvPr id="989" name="Google Shape;989;p84">
            <a:extLst>
              <a:ext uri="{C183D7F6-B498-43B3-948B-1728B52AA6E4}">
                <adec:decorative xmlns:adec="http://schemas.microsoft.com/office/drawing/2017/decorative" val="1"/>
              </a:ext>
            </a:extLst>
          </p:cNvPr>
          <p:cNvPicPr preferRelativeResize="0"/>
          <p:nvPr/>
        </p:nvPicPr>
        <p:blipFill rotWithShape="1">
          <a:blip r:embed="rId3">
            <a:alphaModFix amt="4000"/>
          </a:blip>
          <a:srcRect l="1130" t="93038" r="570" b="1020"/>
          <a:stretch/>
        </p:blipFill>
        <p:spPr>
          <a:xfrm>
            <a:off x="4203025" y="4805375"/>
            <a:ext cx="4940976" cy="360202"/>
          </a:xfrm>
          <a:prstGeom prst="rect">
            <a:avLst/>
          </a:prstGeom>
          <a:noFill/>
          <a:ln>
            <a:noFill/>
          </a:ln>
        </p:spPr>
      </p:pic>
      <p:pic>
        <p:nvPicPr>
          <p:cNvPr id="990" name="Google Shape;990;p84" descr="A cartoon image of a student surrounded by school equipment. "/>
          <p:cNvPicPr preferRelativeResize="0"/>
          <p:nvPr/>
        </p:nvPicPr>
        <p:blipFill>
          <a:blip r:embed="rId4">
            <a:alphaModFix/>
          </a:blip>
          <a:stretch>
            <a:fillRect/>
          </a:stretch>
        </p:blipFill>
        <p:spPr>
          <a:xfrm>
            <a:off x="5884650" y="1429700"/>
            <a:ext cx="3055150" cy="27654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Google Shape;1081;p93"/>
          <p:cNvSpPr txBox="1">
            <a:spLocks noGrp="1"/>
          </p:cNvSpPr>
          <p:nvPr>
            <p:ph type="title" idx="4294967295"/>
          </p:nvPr>
        </p:nvSpPr>
        <p:spPr>
          <a:xfrm>
            <a:off x="386875" y="617025"/>
            <a:ext cx="8004900" cy="3657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4285F4"/>
                </a:solidFill>
                <a:effectLst/>
                <a:uLnTx/>
                <a:uFillTx/>
                <a:latin typeface="Google Sans Medium"/>
                <a:ea typeface="Google Sans Medium"/>
                <a:cs typeface="Google Sans Medium"/>
                <a:sym typeface="Google Sans Medium"/>
              </a:rPr>
              <a:t>Chrome OS - one device for all needs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4000" b="0" i="0" u="none" strike="noStrike" kern="0" cap="none" spc="0" normalizeH="0" baseline="0" noProof="0" dirty="0">
              <a:ln>
                <a:noFill/>
              </a:ln>
              <a:solidFill>
                <a:srgbClr val="3C4043"/>
              </a:solidFill>
              <a:effectLst/>
              <a:uLnTx/>
              <a:uFillTx/>
              <a:latin typeface="Google Sans Medium"/>
              <a:ea typeface="Google Sans Medium"/>
              <a:cs typeface="Google Sans Medium"/>
              <a:sym typeface="Google Sans Medium"/>
            </a:endParaRPr>
          </a:p>
        </p:txBody>
      </p:sp>
      <p:sp>
        <p:nvSpPr>
          <p:cNvPr id="1082" name="Google Shape;1082;p93"/>
          <p:cNvSpPr txBox="1"/>
          <p:nvPr/>
        </p:nvSpPr>
        <p:spPr>
          <a:xfrm>
            <a:off x="316600" y="982725"/>
            <a:ext cx="4897500" cy="3520500"/>
          </a:xfrm>
          <a:prstGeom prst="rect">
            <a:avLst/>
          </a:prstGeom>
          <a:noFill/>
          <a:ln>
            <a:noFill/>
          </a:ln>
        </p:spPr>
        <p:txBody>
          <a:bodyPr spcFirstLastPara="1" wrap="square" lIns="0" tIns="0" rIns="91425" bIns="0" anchor="t" anchorCtr="0">
            <a:noAutofit/>
          </a:bodyPr>
          <a:lstStyle/>
          <a:p>
            <a:pPr marL="457200" lvl="0" indent="0" algn="l" rtl="0">
              <a:lnSpc>
                <a:spcPct val="130000"/>
              </a:lnSpc>
              <a:spcBef>
                <a:spcPts val="0"/>
              </a:spcBef>
              <a:spcAft>
                <a:spcPts val="0"/>
              </a:spcAft>
              <a:buNone/>
            </a:pPr>
            <a:endParaRPr b="1">
              <a:solidFill>
                <a:srgbClr val="3C4043"/>
              </a:solidFill>
              <a:latin typeface="Google Sans"/>
              <a:ea typeface="Google Sans"/>
              <a:cs typeface="Google Sans"/>
              <a:sym typeface="Google Sans"/>
            </a:endParaRPr>
          </a:p>
          <a:p>
            <a:pPr marL="457200" lvl="0" indent="-285750" algn="l" rtl="0">
              <a:lnSpc>
                <a:spcPct val="130000"/>
              </a:lnSpc>
              <a:spcBef>
                <a:spcPts val="1000"/>
              </a:spcBef>
              <a:spcAft>
                <a:spcPts val="0"/>
              </a:spcAft>
              <a:buClr>
                <a:srgbClr val="3C4043"/>
              </a:buClr>
              <a:buSzPts val="900"/>
              <a:buFont typeface="Google Sans"/>
              <a:buChar char="•"/>
            </a:pPr>
            <a:r>
              <a:rPr lang="en-GB">
                <a:solidFill>
                  <a:srgbClr val="3C4043"/>
                </a:solidFill>
                <a:latin typeface="Google Sans"/>
                <a:ea typeface="Google Sans"/>
                <a:cs typeface="Google Sans"/>
                <a:sym typeface="Google Sans"/>
              </a:rPr>
              <a:t>Text-to-speech screen-readers </a:t>
            </a:r>
            <a:r>
              <a:rPr lang="en-GB" b="1">
                <a:solidFill>
                  <a:srgbClr val="3C4043"/>
                </a:solidFill>
                <a:latin typeface="Google Sans"/>
                <a:ea typeface="Google Sans"/>
                <a:cs typeface="Google Sans"/>
                <a:sym typeface="Google Sans"/>
              </a:rPr>
              <a:t>ChromeVox</a:t>
            </a:r>
            <a:r>
              <a:rPr lang="en-GB">
                <a:solidFill>
                  <a:srgbClr val="3C4043"/>
                </a:solidFill>
                <a:latin typeface="Google Sans"/>
                <a:ea typeface="Google Sans"/>
                <a:cs typeface="Google Sans"/>
                <a:sym typeface="Google Sans"/>
              </a:rPr>
              <a:t> or </a:t>
            </a:r>
            <a:r>
              <a:rPr lang="en-GB" b="1">
                <a:solidFill>
                  <a:srgbClr val="3C4043"/>
                </a:solidFill>
                <a:latin typeface="Google Sans"/>
                <a:ea typeface="Google Sans"/>
                <a:cs typeface="Google Sans"/>
                <a:sym typeface="Google Sans"/>
              </a:rPr>
              <a:t>Select to Speak </a:t>
            </a:r>
            <a:r>
              <a:rPr lang="en-GB">
                <a:solidFill>
                  <a:srgbClr val="3C4043"/>
                </a:solidFill>
                <a:latin typeface="Google Sans"/>
                <a:ea typeface="Google Sans"/>
                <a:cs typeface="Google Sans"/>
                <a:sym typeface="Google Sans"/>
              </a:rPr>
              <a:t>and braille device compatibility</a:t>
            </a:r>
            <a:endParaRPr b="1">
              <a:solidFill>
                <a:srgbClr val="3C4043"/>
              </a:solidFill>
              <a:latin typeface="Google Sans"/>
              <a:ea typeface="Google Sans"/>
              <a:cs typeface="Google Sans"/>
              <a:sym typeface="Google Sans"/>
            </a:endParaRPr>
          </a:p>
          <a:p>
            <a:pPr marL="457200" lvl="0" indent="-285750" algn="l" rtl="0">
              <a:lnSpc>
                <a:spcPct val="130000"/>
              </a:lnSpc>
              <a:spcBef>
                <a:spcPts val="0"/>
              </a:spcBef>
              <a:spcAft>
                <a:spcPts val="0"/>
              </a:spcAft>
              <a:buClr>
                <a:srgbClr val="3C4043"/>
              </a:buClr>
              <a:buSzPts val="900"/>
              <a:buFont typeface="Google Sans"/>
              <a:buChar char="•"/>
            </a:pPr>
            <a:r>
              <a:rPr lang="en-GB">
                <a:solidFill>
                  <a:srgbClr val="3C4043"/>
                </a:solidFill>
                <a:latin typeface="Google Sans"/>
                <a:ea typeface="Google Sans"/>
                <a:cs typeface="Google Sans"/>
                <a:sym typeface="Google Sans"/>
              </a:rPr>
              <a:t>Type with your voice with </a:t>
            </a:r>
            <a:r>
              <a:rPr lang="en-GB" b="1">
                <a:solidFill>
                  <a:srgbClr val="3C4043"/>
                </a:solidFill>
                <a:latin typeface="Google Sans"/>
                <a:ea typeface="Google Sans"/>
                <a:cs typeface="Google Sans"/>
                <a:sym typeface="Google Sans"/>
              </a:rPr>
              <a:t>Dictation</a:t>
            </a:r>
            <a:endParaRPr b="1">
              <a:solidFill>
                <a:srgbClr val="3C4043"/>
              </a:solidFill>
              <a:latin typeface="Google Sans"/>
              <a:ea typeface="Google Sans"/>
              <a:cs typeface="Google Sans"/>
              <a:sym typeface="Google Sans"/>
            </a:endParaRPr>
          </a:p>
          <a:p>
            <a:pPr marL="457200" lvl="0" indent="-285750" algn="l" rtl="0">
              <a:lnSpc>
                <a:spcPct val="130000"/>
              </a:lnSpc>
              <a:spcBef>
                <a:spcPts val="0"/>
              </a:spcBef>
              <a:spcAft>
                <a:spcPts val="0"/>
              </a:spcAft>
              <a:buClr>
                <a:srgbClr val="3C4043"/>
              </a:buClr>
              <a:buSzPts val="900"/>
              <a:buFont typeface="Google Sans"/>
              <a:buChar char="•"/>
            </a:pPr>
            <a:r>
              <a:rPr lang="en-GB">
                <a:solidFill>
                  <a:srgbClr val="3C4043"/>
                </a:solidFill>
                <a:latin typeface="Google Sans"/>
                <a:ea typeface="Google Sans"/>
                <a:cs typeface="Google Sans"/>
                <a:sym typeface="Google Sans"/>
              </a:rPr>
              <a:t>Adapt your </a:t>
            </a:r>
            <a:r>
              <a:rPr lang="en-GB" b="1">
                <a:solidFill>
                  <a:srgbClr val="3C4043"/>
                </a:solidFill>
                <a:latin typeface="Google Sans"/>
                <a:ea typeface="Google Sans"/>
                <a:cs typeface="Google Sans"/>
                <a:sym typeface="Google Sans"/>
              </a:rPr>
              <a:t>Display</a:t>
            </a:r>
            <a:r>
              <a:rPr lang="en-GB">
                <a:solidFill>
                  <a:srgbClr val="3C4043"/>
                </a:solidFill>
                <a:latin typeface="Google Sans"/>
                <a:ea typeface="Google Sans"/>
                <a:cs typeface="Google Sans"/>
                <a:sym typeface="Google Sans"/>
              </a:rPr>
              <a:t> with colour correction, colour inversion, magnifier and zoom</a:t>
            </a:r>
            <a:endParaRPr>
              <a:solidFill>
                <a:srgbClr val="3C4043"/>
              </a:solidFill>
              <a:latin typeface="Google Sans"/>
              <a:ea typeface="Google Sans"/>
              <a:cs typeface="Google Sans"/>
              <a:sym typeface="Google Sans"/>
            </a:endParaRPr>
          </a:p>
          <a:p>
            <a:pPr marL="457200" lvl="0" indent="-285750" algn="l" rtl="0">
              <a:lnSpc>
                <a:spcPct val="130000"/>
              </a:lnSpc>
              <a:spcBef>
                <a:spcPts val="0"/>
              </a:spcBef>
              <a:spcAft>
                <a:spcPts val="0"/>
              </a:spcAft>
              <a:buClr>
                <a:srgbClr val="3C4043"/>
              </a:buClr>
              <a:buSzPts val="900"/>
              <a:buFont typeface="Google Sans"/>
              <a:buChar char="•"/>
            </a:pPr>
            <a:r>
              <a:rPr lang="en-GB" b="1">
                <a:solidFill>
                  <a:srgbClr val="3C4043"/>
                </a:solidFill>
                <a:latin typeface="Google Sans"/>
                <a:ea typeface="Google Sans"/>
                <a:cs typeface="Google Sans"/>
                <a:sym typeface="Google Sans"/>
              </a:rPr>
              <a:t>Keyboard </a:t>
            </a:r>
            <a:r>
              <a:rPr lang="en-GB">
                <a:solidFill>
                  <a:srgbClr val="3C4043"/>
                </a:solidFill>
                <a:latin typeface="Google Sans"/>
                <a:ea typeface="Google Sans"/>
                <a:cs typeface="Google Sans"/>
                <a:sym typeface="Google Sans"/>
              </a:rPr>
              <a:t>accessibility with sticky keys, on-screen keyboard and keyboard shortcuts</a:t>
            </a:r>
            <a:endParaRPr>
              <a:solidFill>
                <a:srgbClr val="3C4043"/>
              </a:solidFill>
              <a:latin typeface="Google Sans"/>
              <a:ea typeface="Google Sans"/>
              <a:cs typeface="Google Sans"/>
              <a:sym typeface="Google Sans"/>
            </a:endParaRPr>
          </a:p>
          <a:p>
            <a:pPr marL="457200" lvl="0" indent="-285750" algn="l" rtl="0">
              <a:lnSpc>
                <a:spcPct val="130000"/>
              </a:lnSpc>
              <a:spcBef>
                <a:spcPts val="0"/>
              </a:spcBef>
              <a:spcAft>
                <a:spcPts val="0"/>
              </a:spcAft>
              <a:buClr>
                <a:srgbClr val="3C4043"/>
              </a:buClr>
              <a:buSzPts val="900"/>
              <a:buFont typeface="Google Sans"/>
              <a:buChar char="•"/>
            </a:pPr>
            <a:r>
              <a:rPr lang="en-GB" b="1">
                <a:solidFill>
                  <a:srgbClr val="3C4043"/>
                </a:solidFill>
                <a:latin typeface="Google Sans"/>
                <a:ea typeface="Google Sans"/>
                <a:cs typeface="Google Sans"/>
                <a:sym typeface="Google Sans"/>
              </a:rPr>
              <a:t>Mouse and touchpad</a:t>
            </a:r>
            <a:r>
              <a:rPr lang="en-GB">
                <a:solidFill>
                  <a:srgbClr val="3C4043"/>
                </a:solidFill>
                <a:latin typeface="Google Sans"/>
                <a:ea typeface="Google Sans"/>
                <a:cs typeface="Google Sans"/>
                <a:sym typeface="Google Sans"/>
              </a:rPr>
              <a:t> tools such as changing the cursor, using touchpad gestures and automatic clicks</a:t>
            </a:r>
            <a:endParaRPr>
              <a:solidFill>
                <a:srgbClr val="3C4043"/>
              </a:solidFill>
              <a:latin typeface="Google Sans"/>
              <a:ea typeface="Google Sans"/>
              <a:cs typeface="Google Sans"/>
              <a:sym typeface="Google Sans"/>
            </a:endParaRPr>
          </a:p>
          <a:p>
            <a:pPr marL="457200" lvl="0" indent="-285750" algn="l" rtl="0">
              <a:lnSpc>
                <a:spcPct val="130000"/>
              </a:lnSpc>
              <a:spcBef>
                <a:spcPts val="0"/>
              </a:spcBef>
              <a:spcAft>
                <a:spcPts val="0"/>
              </a:spcAft>
              <a:buClr>
                <a:srgbClr val="3C4043"/>
              </a:buClr>
              <a:buSzPts val="900"/>
              <a:buFont typeface="Google Sans"/>
              <a:buChar char="•"/>
            </a:pPr>
            <a:r>
              <a:rPr lang="en-GB" b="1">
                <a:solidFill>
                  <a:srgbClr val="3C4043"/>
                </a:solidFill>
                <a:latin typeface="Google Sans"/>
                <a:ea typeface="Google Sans"/>
                <a:cs typeface="Google Sans"/>
                <a:sym typeface="Google Sans"/>
              </a:rPr>
              <a:t>Audio </a:t>
            </a:r>
            <a:r>
              <a:rPr lang="en-GB">
                <a:solidFill>
                  <a:srgbClr val="3C4043"/>
                </a:solidFill>
                <a:latin typeface="Google Sans"/>
                <a:ea typeface="Google Sans"/>
                <a:cs typeface="Google Sans"/>
                <a:sym typeface="Google Sans"/>
              </a:rPr>
              <a:t>adaptations such as mono audio</a:t>
            </a:r>
            <a:endParaRPr>
              <a:solidFill>
                <a:srgbClr val="3C4043"/>
              </a:solidFill>
              <a:latin typeface="Google Sans"/>
              <a:ea typeface="Google Sans"/>
              <a:cs typeface="Google Sans"/>
              <a:sym typeface="Google Sans"/>
            </a:endParaRPr>
          </a:p>
          <a:p>
            <a:pPr marL="457200" lvl="0" indent="-285750" algn="l" rtl="0">
              <a:lnSpc>
                <a:spcPct val="130000"/>
              </a:lnSpc>
              <a:spcBef>
                <a:spcPts val="0"/>
              </a:spcBef>
              <a:spcAft>
                <a:spcPts val="0"/>
              </a:spcAft>
              <a:buClr>
                <a:srgbClr val="3C4043"/>
              </a:buClr>
              <a:buSzPts val="900"/>
              <a:buFont typeface="Google Sans"/>
              <a:buChar char="•"/>
            </a:pPr>
            <a:r>
              <a:rPr lang="en-GB">
                <a:solidFill>
                  <a:srgbClr val="3C4043"/>
                </a:solidFill>
                <a:latin typeface="Google Sans"/>
                <a:ea typeface="Google Sans"/>
                <a:cs typeface="Google Sans"/>
                <a:sym typeface="Google Sans"/>
              </a:rPr>
              <a:t>Built-in </a:t>
            </a:r>
            <a:r>
              <a:rPr lang="en-GB" b="1">
                <a:solidFill>
                  <a:srgbClr val="3C4043"/>
                </a:solidFill>
                <a:latin typeface="Google Sans"/>
                <a:ea typeface="Google Sans"/>
                <a:cs typeface="Google Sans"/>
                <a:sym typeface="Google Sans"/>
              </a:rPr>
              <a:t>PDF</a:t>
            </a:r>
            <a:r>
              <a:rPr lang="en-GB">
                <a:solidFill>
                  <a:srgbClr val="3C4043"/>
                </a:solidFill>
                <a:latin typeface="Google Sans"/>
                <a:ea typeface="Google Sans"/>
                <a:cs typeface="Google Sans"/>
                <a:sym typeface="Google Sans"/>
              </a:rPr>
              <a:t> editor for any PDF opened up in Files</a:t>
            </a:r>
            <a:endParaRPr>
              <a:solidFill>
                <a:srgbClr val="3C4043"/>
              </a:solidFill>
              <a:latin typeface="Google Sans"/>
              <a:ea typeface="Google Sans"/>
              <a:cs typeface="Google Sans"/>
              <a:sym typeface="Google Sans"/>
            </a:endParaRPr>
          </a:p>
          <a:p>
            <a:pPr marL="457200" lvl="0" indent="0" algn="l" rtl="0">
              <a:lnSpc>
                <a:spcPct val="130000"/>
              </a:lnSpc>
              <a:spcBef>
                <a:spcPts val="1000"/>
              </a:spcBef>
              <a:spcAft>
                <a:spcPts val="0"/>
              </a:spcAft>
              <a:buNone/>
            </a:pPr>
            <a:endParaRPr>
              <a:solidFill>
                <a:srgbClr val="3C4043"/>
              </a:solidFill>
              <a:latin typeface="Google Sans"/>
              <a:ea typeface="Google Sans"/>
              <a:cs typeface="Google Sans"/>
              <a:sym typeface="Google Sans"/>
            </a:endParaRPr>
          </a:p>
          <a:p>
            <a:pPr marL="0" lvl="0" indent="0" algn="l" rtl="0">
              <a:lnSpc>
                <a:spcPct val="130000"/>
              </a:lnSpc>
              <a:spcBef>
                <a:spcPts val="1000"/>
              </a:spcBef>
              <a:spcAft>
                <a:spcPts val="1000"/>
              </a:spcAft>
              <a:buNone/>
            </a:pPr>
            <a:endParaRPr sz="1600">
              <a:solidFill>
                <a:srgbClr val="3C4043"/>
              </a:solidFill>
              <a:latin typeface="Google Sans"/>
              <a:ea typeface="Google Sans"/>
              <a:cs typeface="Google Sans"/>
              <a:sym typeface="Google Sans"/>
            </a:endParaRPr>
          </a:p>
        </p:txBody>
      </p:sp>
      <p:pic>
        <p:nvPicPr>
          <p:cNvPr id="1083" name="Google Shape;1083;p93" descr="The outline of a computer with blue shapes on it. "/>
          <p:cNvPicPr preferRelativeResize="0"/>
          <p:nvPr/>
        </p:nvPicPr>
        <p:blipFill rotWithShape="1">
          <a:blip r:embed="rId3">
            <a:alphaModFix/>
          </a:blip>
          <a:srcRect l="-4241" t="-3509" r="-4230" b="-3499"/>
          <a:stretch/>
        </p:blipFill>
        <p:spPr>
          <a:xfrm>
            <a:off x="5033139" y="1496888"/>
            <a:ext cx="4187175" cy="24921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2" name="Title 1">
            <a:extLst>
              <a:ext uri="{FF2B5EF4-FFF2-40B4-BE49-F238E27FC236}">
                <a16:creationId xmlns:a16="http://schemas.microsoft.com/office/drawing/2014/main" id="{045F6AFE-F043-08BE-ECBC-5693EC1F4F2F}"/>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IE" dirty="0"/>
              <a:t>Accessibility Settings</a:t>
            </a:r>
          </a:p>
        </p:txBody>
      </p:sp>
      <p:sp>
        <p:nvSpPr>
          <p:cNvPr id="1089" name="Google Shape;1089;p94"/>
          <p:cNvSpPr txBox="1"/>
          <p:nvPr/>
        </p:nvSpPr>
        <p:spPr>
          <a:xfrm>
            <a:off x="335925" y="710375"/>
            <a:ext cx="3737700" cy="39951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457200" lvl="0" indent="-349250" algn="l" rtl="0">
              <a:lnSpc>
                <a:spcPct val="150000"/>
              </a:lnSpc>
              <a:spcBef>
                <a:spcPts val="0"/>
              </a:spcBef>
              <a:spcAft>
                <a:spcPts val="0"/>
              </a:spcAft>
              <a:buClr>
                <a:schemeClr val="dk1"/>
              </a:buClr>
              <a:buSzPts val="1900"/>
              <a:buFont typeface="Google Sans"/>
              <a:buAutoNum type="arabicPeriod"/>
            </a:pPr>
            <a:r>
              <a:rPr lang="en-GB" sz="1900">
                <a:solidFill>
                  <a:schemeClr val="dk1"/>
                </a:solidFill>
                <a:latin typeface="Google Sans"/>
                <a:ea typeface="Google Sans"/>
                <a:cs typeface="Google Sans"/>
                <a:sym typeface="Google Sans"/>
              </a:rPr>
              <a:t>Visit your </a:t>
            </a:r>
            <a:r>
              <a:rPr lang="en-GB" sz="1900">
                <a:solidFill>
                  <a:srgbClr val="4285F4"/>
                </a:solidFill>
                <a:latin typeface="Google Sans Medium"/>
                <a:ea typeface="Google Sans Medium"/>
                <a:cs typeface="Google Sans Medium"/>
                <a:sym typeface="Google Sans Medium"/>
              </a:rPr>
              <a:t>‘Settings’</a:t>
            </a:r>
            <a:endParaRPr sz="1900">
              <a:solidFill>
                <a:srgbClr val="4285F4"/>
              </a:solidFill>
              <a:latin typeface="Google Sans Medium"/>
              <a:ea typeface="Google Sans Medium"/>
              <a:cs typeface="Google Sans Medium"/>
              <a:sym typeface="Google Sans Medium"/>
            </a:endParaRPr>
          </a:p>
          <a:p>
            <a:pPr marL="457200" lvl="0" indent="-349250" algn="l" rtl="0">
              <a:lnSpc>
                <a:spcPct val="150000"/>
              </a:lnSpc>
              <a:spcBef>
                <a:spcPts val="0"/>
              </a:spcBef>
              <a:spcAft>
                <a:spcPts val="0"/>
              </a:spcAft>
              <a:buClr>
                <a:schemeClr val="dk1"/>
              </a:buClr>
              <a:buSzPts val="1900"/>
              <a:buFont typeface="Google Sans"/>
              <a:buAutoNum type="arabicPeriod"/>
            </a:pPr>
            <a:r>
              <a:rPr lang="en-GB" sz="1900">
                <a:solidFill>
                  <a:schemeClr val="dk1"/>
                </a:solidFill>
                <a:latin typeface="Google Sans"/>
                <a:ea typeface="Google Sans"/>
                <a:cs typeface="Google Sans"/>
                <a:sym typeface="Google Sans"/>
              </a:rPr>
              <a:t>Navigate to the bottom of the menu and select </a:t>
            </a:r>
            <a:r>
              <a:rPr lang="en-GB" sz="1900">
                <a:solidFill>
                  <a:srgbClr val="4285F4"/>
                </a:solidFill>
                <a:latin typeface="Google Sans Medium"/>
                <a:ea typeface="Google Sans Medium"/>
                <a:cs typeface="Google Sans Medium"/>
                <a:sym typeface="Google Sans Medium"/>
              </a:rPr>
              <a:t>‘Accessibility’</a:t>
            </a:r>
            <a:endParaRPr sz="1900">
              <a:solidFill>
                <a:srgbClr val="4285F4"/>
              </a:solidFill>
              <a:latin typeface="Google Sans Medium"/>
              <a:ea typeface="Google Sans Medium"/>
              <a:cs typeface="Google Sans Medium"/>
              <a:sym typeface="Google Sans Medium"/>
            </a:endParaRPr>
          </a:p>
          <a:p>
            <a:pPr marL="457200" lvl="0" indent="-349250" algn="l" rtl="0">
              <a:lnSpc>
                <a:spcPct val="150000"/>
              </a:lnSpc>
              <a:spcBef>
                <a:spcPts val="0"/>
              </a:spcBef>
              <a:spcAft>
                <a:spcPts val="0"/>
              </a:spcAft>
              <a:buClr>
                <a:schemeClr val="dk1"/>
              </a:buClr>
              <a:buSzPts val="1900"/>
              <a:buFont typeface="Google Sans"/>
              <a:buAutoNum type="arabicPeriod"/>
            </a:pPr>
            <a:r>
              <a:rPr lang="en-GB" sz="1900">
                <a:solidFill>
                  <a:schemeClr val="dk1"/>
                </a:solidFill>
                <a:latin typeface="Google Sans"/>
                <a:ea typeface="Google Sans"/>
                <a:cs typeface="Google Sans"/>
                <a:sym typeface="Google Sans"/>
              </a:rPr>
              <a:t>In the </a:t>
            </a:r>
            <a:r>
              <a:rPr lang="en-GB" sz="1900">
                <a:solidFill>
                  <a:srgbClr val="4285F4"/>
                </a:solidFill>
                <a:latin typeface="Google Sans Medium"/>
                <a:ea typeface="Google Sans Medium"/>
                <a:cs typeface="Google Sans Medium"/>
                <a:sym typeface="Google Sans Medium"/>
              </a:rPr>
              <a:t>‘Accessibility’ </a:t>
            </a:r>
            <a:r>
              <a:rPr lang="en-GB" sz="1900">
                <a:solidFill>
                  <a:schemeClr val="dk1"/>
                </a:solidFill>
                <a:latin typeface="Google Sans"/>
                <a:ea typeface="Google Sans"/>
                <a:cs typeface="Google Sans"/>
                <a:sym typeface="Google Sans"/>
              </a:rPr>
              <a:t>section, check </a:t>
            </a:r>
            <a:r>
              <a:rPr lang="en-GB" sz="1900">
                <a:solidFill>
                  <a:srgbClr val="4285F4"/>
                </a:solidFill>
                <a:latin typeface="Google Sans Medium"/>
                <a:ea typeface="Google Sans Medium"/>
                <a:cs typeface="Google Sans Medium"/>
                <a:sym typeface="Google Sans Medium"/>
              </a:rPr>
              <a:t>‘Accessibility’</a:t>
            </a:r>
            <a:r>
              <a:rPr lang="en-GB" sz="1900">
                <a:solidFill>
                  <a:schemeClr val="dk1"/>
                </a:solidFill>
                <a:latin typeface="Google Sans"/>
                <a:ea typeface="Google Sans"/>
                <a:cs typeface="Google Sans"/>
                <a:sym typeface="Google Sans"/>
              </a:rPr>
              <a:t> is added to </a:t>
            </a:r>
            <a:r>
              <a:rPr lang="en-GB" sz="1900">
                <a:solidFill>
                  <a:srgbClr val="4285F4"/>
                </a:solidFill>
                <a:latin typeface="Google Sans Medium"/>
                <a:ea typeface="Google Sans Medium"/>
                <a:cs typeface="Google Sans Medium"/>
                <a:sym typeface="Google Sans Medium"/>
              </a:rPr>
              <a:t>‘Quick Settings’</a:t>
            </a:r>
            <a:r>
              <a:rPr lang="en-GB" sz="1900">
                <a:solidFill>
                  <a:schemeClr val="dk1"/>
                </a:solidFill>
                <a:latin typeface="Google Sans"/>
                <a:ea typeface="Google Sans"/>
                <a:cs typeface="Google Sans"/>
                <a:sym typeface="Google Sans"/>
              </a:rPr>
              <a:t>. </a:t>
            </a:r>
            <a:endParaRPr sz="1900" b="1">
              <a:solidFill>
                <a:schemeClr val="dk1"/>
              </a:solidFill>
              <a:latin typeface="Google Sans"/>
              <a:ea typeface="Google Sans"/>
              <a:cs typeface="Google Sans"/>
              <a:sym typeface="Google Sans"/>
            </a:endParaRPr>
          </a:p>
          <a:p>
            <a:pPr marL="0" lvl="0" indent="0" algn="l" rtl="0">
              <a:spcBef>
                <a:spcPts val="0"/>
              </a:spcBef>
              <a:spcAft>
                <a:spcPts val="0"/>
              </a:spcAft>
              <a:buNone/>
            </a:pPr>
            <a:endParaRPr>
              <a:latin typeface="Roboto"/>
              <a:ea typeface="Roboto"/>
              <a:cs typeface="Roboto"/>
              <a:sym typeface="Roboto"/>
            </a:endParaRPr>
          </a:p>
        </p:txBody>
      </p:sp>
      <p:pic>
        <p:nvPicPr>
          <p:cNvPr id="1088" name="Google Shape;1088;p94">
            <a:extLst>
              <a:ext uri="{C183D7F6-B498-43B3-948B-1728B52AA6E4}">
                <adec:decorative xmlns:adec="http://schemas.microsoft.com/office/drawing/2017/decorative" val="1"/>
              </a:ext>
            </a:extLst>
          </p:cNvPr>
          <p:cNvPicPr preferRelativeResize="0"/>
          <p:nvPr/>
        </p:nvPicPr>
        <p:blipFill rotWithShape="1">
          <a:blip r:embed="rId3">
            <a:alphaModFix/>
          </a:blip>
          <a:srcRect l="3464" r="19889"/>
          <a:stretch/>
        </p:blipFill>
        <p:spPr>
          <a:xfrm>
            <a:off x="4127550" y="72025"/>
            <a:ext cx="5063875" cy="3716161"/>
          </a:xfrm>
          <a:prstGeom prst="rect">
            <a:avLst/>
          </a:prstGeom>
          <a:noFill/>
          <a:ln>
            <a:noFill/>
          </a:ln>
        </p:spPr>
      </p:pic>
      <p:pic>
        <p:nvPicPr>
          <p:cNvPr id="1090" name="Google Shape;1090;p94" descr="A video showing how to turn on accessability mode" title="Accessibility features">
            <a:hlinkClick r:id="rId4"/>
          </p:cNvPr>
          <p:cNvPicPr preferRelativeResize="0"/>
          <p:nvPr/>
        </p:nvPicPr>
        <p:blipFill>
          <a:blip r:embed="rId5">
            <a:alphaModFix/>
          </a:blip>
          <a:stretch>
            <a:fillRect/>
          </a:stretch>
        </p:blipFill>
        <p:spPr>
          <a:xfrm>
            <a:off x="5085900" y="710375"/>
            <a:ext cx="4105525" cy="2405485"/>
          </a:xfrm>
          <a:prstGeom prst="rect">
            <a:avLst/>
          </a:prstGeom>
          <a:noFill/>
          <a:ln>
            <a:noFill/>
          </a:ln>
        </p:spPr>
      </p:pic>
      <p:pic>
        <p:nvPicPr>
          <p:cNvPr id="1091" name="Google Shape;1091;p94" descr="A close-up of the settings options with 'Always show accessibility options in the systems menu' selected."/>
          <p:cNvPicPr preferRelativeResize="0"/>
          <p:nvPr/>
        </p:nvPicPr>
        <p:blipFill rotWithShape="1">
          <a:blip r:embed="rId6">
            <a:alphaModFix/>
          </a:blip>
          <a:srcRect l="1962" t="4625" r="1856" b="5559"/>
          <a:stretch/>
        </p:blipFill>
        <p:spPr>
          <a:xfrm>
            <a:off x="5031825" y="3600400"/>
            <a:ext cx="3942200" cy="1354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90"/>
                                        </p:tgtEl>
                                        <p:attrNameLst>
                                          <p:attrName>style.visibility</p:attrName>
                                        </p:attrNameLst>
                                      </p:cBhvr>
                                      <p:to>
                                        <p:strVal val="visible"/>
                                      </p:to>
                                    </p:set>
                                    <p:animEffect transition="in" filter="fade">
                                      <p:cBhvr>
                                        <p:cTn id="7" dur="1000"/>
                                        <p:tgtEl>
                                          <p:spTgt spid="1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grpSp>
        <p:nvGrpSpPr>
          <p:cNvPr id="1096" name="Google Shape;1096;p95" descr="Google workspace."/>
          <p:cNvGrpSpPr/>
          <p:nvPr/>
        </p:nvGrpSpPr>
        <p:grpSpPr>
          <a:xfrm>
            <a:off x="0" y="0"/>
            <a:ext cx="9144000" cy="5143500"/>
            <a:chOff x="0" y="0"/>
            <a:chExt cx="9144000" cy="5143500"/>
          </a:xfrm>
        </p:grpSpPr>
        <p:sp>
          <p:nvSpPr>
            <p:cNvPr id="1097" name="Google Shape;1097;p95"/>
            <p:cNvSpPr/>
            <p:nvPr/>
          </p:nvSpPr>
          <p:spPr>
            <a:xfrm rot="10800000" flipH="1">
              <a:off x="0" y="0"/>
              <a:ext cx="9139800" cy="4097700"/>
            </a:xfrm>
            <a:prstGeom prst="round1Rect">
              <a:avLst>
                <a:gd name="adj" fmla="val 16653"/>
              </a:avLst>
            </a:prstGeom>
            <a:solidFill>
              <a:srgbClr val="FBBC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95"/>
            <p:cNvSpPr/>
            <p:nvPr/>
          </p:nvSpPr>
          <p:spPr>
            <a:xfrm flipH="1">
              <a:off x="4357625" y="3273300"/>
              <a:ext cx="1348800" cy="1042200"/>
            </a:xfrm>
            <a:prstGeom prst="round1Rect">
              <a:avLst>
                <a:gd name="adj" fmla="val 26909"/>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95"/>
            <p:cNvSpPr/>
            <p:nvPr/>
          </p:nvSpPr>
          <p:spPr>
            <a:xfrm flipH="1">
              <a:off x="5587800" y="1045800"/>
              <a:ext cx="3556200" cy="4097700"/>
            </a:xfrm>
            <a:prstGeom prst="round1Rect">
              <a:avLst>
                <a:gd name="adj" fmla="val 26909"/>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95"/>
            <p:cNvSpPr/>
            <p:nvPr/>
          </p:nvSpPr>
          <p:spPr>
            <a:xfrm rot="10800000" flipH="1">
              <a:off x="2031600" y="3055500"/>
              <a:ext cx="3556200" cy="1042200"/>
            </a:xfrm>
            <a:prstGeom prst="round1Rect">
              <a:avLst>
                <a:gd name="adj" fmla="val 50000"/>
              </a:avLst>
            </a:prstGeom>
            <a:solidFill>
              <a:srgbClr val="FBBC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1" name="Google Shape;1101;p95"/>
          <p:cNvSpPr txBox="1"/>
          <p:nvPr/>
        </p:nvSpPr>
        <p:spPr>
          <a:xfrm>
            <a:off x="7741216" y="189674"/>
            <a:ext cx="950400" cy="1146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600"/>
              <a:buFont typeface="Arial"/>
              <a:buNone/>
            </a:pPr>
            <a:r>
              <a:rPr lang="en-GB" sz="600" i="0" u="none" strike="noStrike" cap="none">
                <a:solidFill>
                  <a:srgbClr val="FFFFFF"/>
                </a:solidFill>
                <a:latin typeface="Google Sans Text"/>
                <a:ea typeface="Google Sans Text"/>
                <a:cs typeface="Google Sans Text"/>
                <a:sym typeface="Google Sans Text"/>
              </a:rPr>
              <a:t>Proprietary + Confidential</a:t>
            </a:r>
            <a:endParaRPr sz="600" i="0" u="none" strike="noStrike" cap="none">
              <a:solidFill>
                <a:srgbClr val="FFFFFF"/>
              </a:solidFill>
              <a:latin typeface="Google Sans Text"/>
              <a:ea typeface="Google Sans Text"/>
              <a:cs typeface="Google Sans Text"/>
              <a:sym typeface="Google Sans Text"/>
            </a:endParaRPr>
          </a:p>
        </p:txBody>
      </p:sp>
      <p:pic>
        <p:nvPicPr>
          <p:cNvPr id="1102" name="Google Shape;1102;p95" descr="Outline of a Lightbulb, with Yellow shapes on it. "/>
          <p:cNvPicPr preferRelativeResize="0"/>
          <p:nvPr/>
        </p:nvPicPr>
        <p:blipFill rotWithShape="1">
          <a:blip r:embed="rId3">
            <a:alphaModFix/>
          </a:blip>
          <a:srcRect t="39" b="39"/>
          <a:stretch/>
        </p:blipFill>
        <p:spPr>
          <a:xfrm>
            <a:off x="6402050" y="1381844"/>
            <a:ext cx="1820425" cy="2796175"/>
          </a:xfrm>
          <a:prstGeom prst="rect">
            <a:avLst/>
          </a:prstGeom>
          <a:noFill/>
          <a:ln>
            <a:noFill/>
          </a:ln>
        </p:spPr>
      </p:pic>
      <p:sp>
        <p:nvSpPr>
          <p:cNvPr id="1103" name="Google Shape;1103;p95"/>
          <p:cNvSpPr txBox="1">
            <a:spLocks noGrp="1"/>
          </p:cNvSpPr>
          <p:nvPr>
            <p:ph type="title" idx="4294967295"/>
          </p:nvPr>
        </p:nvSpPr>
        <p:spPr>
          <a:xfrm>
            <a:off x="457200" y="1381325"/>
            <a:ext cx="4848600" cy="15777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FDE293"/>
                </a:solidFill>
                <a:effectLst/>
                <a:uLnTx/>
                <a:uFillTx/>
                <a:latin typeface="Google Sans Medium"/>
                <a:ea typeface="Google Sans Medium"/>
                <a:cs typeface="Google Sans Medium"/>
                <a:sym typeface="Google Sans Medium"/>
              </a:rPr>
              <a:t>03</a:t>
            </a:r>
            <a:endParaRPr kumimoji="0" lang="en-GB" sz="4500" b="0" i="0" u="none" strike="noStrike" kern="0" cap="none" spc="0" normalizeH="0" baseline="0" noProof="0" dirty="0">
              <a:ln>
                <a:noFill/>
              </a:ln>
              <a:solidFill>
                <a:srgbClr val="FDE293"/>
              </a:solidFill>
              <a:effectLst/>
              <a:uLnTx/>
              <a:uFillTx/>
              <a:latin typeface="Google Sans Medium"/>
              <a:ea typeface="Google Sans Medium"/>
              <a:cs typeface="Google Sans Medium"/>
              <a:sym typeface="Google Sans Medium"/>
            </a:endParaRPr>
          </a:p>
          <a:p>
            <a:pPr marL="0" marR="0" lvl="0" indent="0" algn="l" defTabSz="914400" rtl="0" eaLnBrk="1" fontAlgn="auto" latinLnBrk="0" hangingPunct="1">
              <a:lnSpc>
                <a:spcPct val="90000"/>
              </a:lnSpc>
              <a:spcBef>
                <a:spcPts val="1500"/>
              </a:spcBef>
              <a:spcAft>
                <a:spcPts val="1000"/>
              </a:spcAft>
              <a:buClr>
                <a:srgbClr val="000000"/>
              </a:buClr>
              <a:buSzTx/>
              <a:buFont typeface="Arial"/>
              <a:buNone/>
              <a:tabLst/>
              <a:defRPr/>
            </a:pPr>
            <a:r>
              <a:rPr kumimoji="0" lang="en-GB" sz="4000" b="0" i="0" u="none" strike="noStrike" kern="0" cap="none" spc="0" normalizeH="0" baseline="0" noProof="0" dirty="0">
                <a:ln>
                  <a:noFill/>
                </a:ln>
                <a:solidFill>
                  <a:srgbClr val="FFFFFF"/>
                </a:solidFill>
                <a:effectLst/>
                <a:uLnTx/>
                <a:uFillTx/>
                <a:latin typeface="Google Sans Medium"/>
                <a:ea typeface="Google Sans Medium"/>
                <a:cs typeface="Google Sans Medium"/>
                <a:sym typeface="Google Sans Medium"/>
              </a:rPr>
              <a:t>Google Workspace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13" name="Google Shape;1113;p96">
            <a:extLst>
              <a:ext uri="{C183D7F6-B498-43B3-948B-1728B52AA6E4}">
                <adec:decorative xmlns:adec="http://schemas.microsoft.com/office/drawing/2017/decorative" val="1"/>
              </a:ext>
            </a:extLst>
          </p:cNvPr>
          <p:cNvSpPr/>
          <p:nvPr/>
        </p:nvSpPr>
        <p:spPr>
          <a:xfrm>
            <a:off x="4351800" y="322175"/>
            <a:ext cx="4518600" cy="45180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 name="Title 2">
            <a:extLst>
              <a:ext uri="{FF2B5EF4-FFF2-40B4-BE49-F238E27FC236}">
                <a16:creationId xmlns:a16="http://schemas.microsoft.com/office/drawing/2014/main" id="{DDD388E5-54D9-028E-BC8B-60ED12602A0D}"/>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IE" dirty="0"/>
              <a:t>Accessibility Tools at Google</a:t>
            </a:r>
          </a:p>
        </p:txBody>
      </p:sp>
      <p:sp>
        <p:nvSpPr>
          <p:cNvPr id="1128" name="Google Shape;1128;p96">
            <a:extLst>
              <a:ext uri="{C183D7F6-B498-43B3-948B-1728B52AA6E4}">
                <adec:decorative xmlns:adec="http://schemas.microsoft.com/office/drawing/2017/decorative" val="1"/>
              </a:ext>
            </a:extLst>
          </p:cNvPr>
          <p:cNvSpPr txBox="1"/>
          <p:nvPr/>
        </p:nvSpPr>
        <p:spPr>
          <a:xfrm>
            <a:off x="4452238" y="2227038"/>
            <a:ext cx="779400" cy="121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GB" sz="700">
                <a:solidFill>
                  <a:srgbClr val="202124"/>
                </a:solidFill>
                <a:latin typeface="Google Sans Medium"/>
                <a:ea typeface="Google Sans Medium"/>
                <a:cs typeface="Google Sans Medium"/>
                <a:sym typeface="Google Sans Medium"/>
              </a:rPr>
              <a:t>Meet</a:t>
            </a:r>
            <a:endParaRPr sz="700">
              <a:solidFill>
                <a:srgbClr val="202124"/>
              </a:solidFill>
              <a:latin typeface="Google Sans Medium"/>
              <a:ea typeface="Google Sans Medium"/>
              <a:cs typeface="Google Sans Medium"/>
              <a:sym typeface="Google Sans Medium"/>
            </a:endParaRPr>
          </a:p>
        </p:txBody>
      </p:sp>
      <p:sp>
        <p:nvSpPr>
          <p:cNvPr id="1151" name="Google Shape;1151;p96"/>
          <p:cNvSpPr txBox="1"/>
          <p:nvPr/>
        </p:nvSpPr>
        <p:spPr>
          <a:xfrm>
            <a:off x="357400" y="1524050"/>
            <a:ext cx="3492600" cy="2696700"/>
          </a:xfrm>
          <a:prstGeom prst="rect">
            <a:avLst/>
          </a:prstGeom>
          <a:noFill/>
          <a:ln>
            <a:noFill/>
          </a:ln>
        </p:spPr>
        <p:txBody>
          <a:bodyPr spcFirstLastPara="1" wrap="square" lIns="91425" tIns="91425" rIns="91425" bIns="91425" anchor="t" anchorCtr="0">
            <a:normAutofit/>
          </a:bodyPr>
          <a:lstStyle/>
          <a:p>
            <a:pPr marL="0" lvl="0" indent="0" algn="l" rtl="0">
              <a:lnSpc>
                <a:spcPct val="105000"/>
              </a:lnSpc>
              <a:spcBef>
                <a:spcPts val="0"/>
              </a:spcBef>
              <a:spcAft>
                <a:spcPts val="0"/>
              </a:spcAft>
              <a:buNone/>
            </a:pPr>
            <a:r>
              <a:rPr lang="en-GB" sz="1800">
                <a:solidFill>
                  <a:srgbClr val="3C4043"/>
                </a:solidFill>
                <a:latin typeface="Open Sans"/>
                <a:ea typeface="Open Sans"/>
                <a:cs typeface="Open Sans"/>
                <a:sym typeface="Open Sans"/>
              </a:rPr>
              <a:t>In three years, the number of children with disabilities worldwide increased by 150%. Google has responded with innovation with seamless accessibility tools.</a:t>
            </a:r>
            <a:endParaRPr sz="1800">
              <a:solidFill>
                <a:srgbClr val="3C4043"/>
              </a:solidFill>
              <a:latin typeface="Open Sans"/>
              <a:ea typeface="Open Sans"/>
              <a:cs typeface="Open Sans"/>
              <a:sym typeface="Open Sans"/>
            </a:endParaRPr>
          </a:p>
          <a:p>
            <a:pPr marL="0" lvl="0" indent="0" algn="l" rtl="0">
              <a:lnSpc>
                <a:spcPct val="105000"/>
              </a:lnSpc>
              <a:spcBef>
                <a:spcPts val="1200"/>
              </a:spcBef>
              <a:spcAft>
                <a:spcPts val="1200"/>
              </a:spcAft>
              <a:buNone/>
            </a:pPr>
            <a:endParaRPr sz="1800">
              <a:latin typeface="Open Sans"/>
              <a:ea typeface="Open Sans"/>
              <a:cs typeface="Open Sans"/>
              <a:sym typeface="Open Sans"/>
            </a:endParaRPr>
          </a:p>
        </p:txBody>
      </p:sp>
      <p:grpSp>
        <p:nvGrpSpPr>
          <p:cNvPr id="2" name="Group 1" descr="An infographic demonstrating seamless accessibility tools. It shows needs in the inner circle and Google technology that addresses those needs in the outer circle; i.e. visual support, screen reading support, accessibility chrome extensions, alternative input, audio and captions. Followed by; classroom, assignments, drive, forms, sheets, docs, meet and chrome.">
            <a:extLst>
              <a:ext uri="{FF2B5EF4-FFF2-40B4-BE49-F238E27FC236}">
                <a16:creationId xmlns:a16="http://schemas.microsoft.com/office/drawing/2014/main" id="{FF42C33D-4CA7-4552-8726-AB2513325783}"/>
              </a:ext>
            </a:extLst>
          </p:cNvPr>
          <p:cNvGrpSpPr/>
          <p:nvPr/>
        </p:nvGrpSpPr>
        <p:grpSpPr>
          <a:xfrm>
            <a:off x="4547586" y="464672"/>
            <a:ext cx="4243800" cy="4042127"/>
            <a:chOff x="4547586" y="464672"/>
            <a:chExt cx="4243800" cy="4042127"/>
          </a:xfrm>
        </p:grpSpPr>
        <p:grpSp>
          <p:nvGrpSpPr>
            <p:cNvPr id="1108" name="Google Shape;1108;p96"/>
            <p:cNvGrpSpPr/>
            <p:nvPr/>
          </p:nvGrpSpPr>
          <p:grpSpPr>
            <a:xfrm>
              <a:off x="5673308" y="1674021"/>
              <a:ext cx="2789572" cy="1795458"/>
              <a:chOff x="5548525" y="3078850"/>
              <a:chExt cx="1949250" cy="1254600"/>
            </a:xfrm>
          </p:grpSpPr>
          <p:pic>
            <p:nvPicPr>
              <p:cNvPr id="1109" name="Google Shape;1109;p96"/>
              <p:cNvPicPr preferRelativeResize="0"/>
              <p:nvPr/>
            </p:nvPicPr>
            <p:blipFill rotWithShape="1">
              <a:blip r:embed="rId3">
                <a:alphaModFix/>
              </a:blip>
              <a:srcRect l="51734" t="67873" r="23560" b="9164"/>
              <a:stretch/>
            </p:blipFill>
            <p:spPr>
              <a:xfrm>
                <a:off x="5755350" y="3227475"/>
                <a:ext cx="1610850" cy="842550"/>
              </a:xfrm>
              <a:prstGeom prst="rect">
                <a:avLst/>
              </a:prstGeom>
              <a:noFill/>
              <a:ln>
                <a:noFill/>
              </a:ln>
            </p:spPr>
          </p:pic>
          <p:pic>
            <p:nvPicPr>
              <p:cNvPr id="1110" name="Google Shape;1110;p96"/>
              <p:cNvPicPr preferRelativeResize="0"/>
              <p:nvPr/>
            </p:nvPicPr>
            <p:blipFill rotWithShape="1">
              <a:blip r:embed="rId3">
                <a:alphaModFix/>
              </a:blip>
              <a:srcRect l="49120" t="81860" r="43910" b="1985"/>
              <a:stretch/>
            </p:blipFill>
            <p:spPr>
              <a:xfrm>
                <a:off x="5584750" y="3740724"/>
                <a:ext cx="454427" cy="592726"/>
              </a:xfrm>
              <a:prstGeom prst="rect">
                <a:avLst/>
              </a:prstGeom>
              <a:noFill/>
              <a:ln>
                <a:noFill/>
              </a:ln>
            </p:spPr>
          </p:pic>
          <p:pic>
            <p:nvPicPr>
              <p:cNvPr id="1111" name="Google Shape;1111;p96"/>
              <p:cNvPicPr preferRelativeResize="0"/>
              <p:nvPr/>
            </p:nvPicPr>
            <p:blipFill rotWithShape="1">
              <a:blip r:embed="rId3">
                <a:alphaModFix/>
              </a:blip>
              <a:srcRect l="70941" t="63824" r="21541" b="22928"/>
              <a:stretch/>
            </p:blipFill>
            <p:spPr>
              <a:xfrm>
                <a:off x="7007575" y="3078850"/>
                <a:ext cx="490200" cy="486000"/>
              </a:xfrm>
              <a:prstGeom prst="ellipse">
                <a:avLst/>
              </a:prstGeom>
              <a:noFill/>
              <a:ln>
                <a:noFill/>
              </a:ln>
            </p:spPr>
          </p:pic>
          <p:sp>
            <p:nvSpPr>
              <p:cNvPr id="1112" name="Google Shape;1112;p96"/>
              <p:cNvSpPr/>
              <p:nvPr/>
            </p:nvSpPr>
            <p:spPr>
              <a:xfrm>
                <a:off x="5548525" y="3989350"/>
                <a:ext cx="166300" cy="131700"/>
              </a:xfrm>
              <a:custGeom>
                <a:avLst/>
                <a:gdLst/>
                <a:ahLst/>
                <a:cxnLst/>
                <a:rect l="l" t="t" r="r" b="b"/>
                <a:pathLst>
                  <a:path w="6652" h="5268" extrusionOk="0">
                    <a:moveTo>
                      <a:pt x="3688" y="5268"/>
                    </a:moveTo>
                    <a:lnTo>
                      <a:pt x="6652" y="1712"/>
                    </a:lnTo>
                    <a:lnTo>
                      <a:pt x="2042" y="0"/>
                    </a:lnTo>
                    <a:lnTo>
                      <a:pt x="0" y="1712"/>
                    </a:lnTo>
                    <a:lnTo>
                      <a:pt x="1515" y="5005"/>
                    </a:lnTo>
                    <a:close/>
                  </a:path>
                </a:pathLst>
              </a:custGeom>
              <a:solidFill>
                <a:srgbClr val="FFFFFF"/>
              </a:solidFill>
              <a:ln>
                <a:noFill/>
              </a:ln>
            </p:spPr>
            <p:txBody>
              <a:bodyPr/>
              <a:lstStyle/>
              <a:p>
                <a:endParaRPr lang="en-IE"/>
              </a:p>
            </p:txBody>
          </p:sp>
        </p:grpSp>
        <p:sp>
          <p:nvSpPr>
            <p:cNvPr id="1114" name="Google Shape;1114;p96"/>
            <p:cNvSpPr/>
            <p:nvPr/>
          </p:nvSpPr>
          <p:spPr>
            <a:xfrm>
              <a:off x="5096425" y="1066625"/>
              <a:ext cx="3029100" cy="3029100"/>
            </a:xfrm>
            <a:prstGeom prst="ellipse">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96"/>
            <p:cNvSpPr/>
            <p:nvPr/>
          </p:nvSpPr>
          <p:spPr>
            <a:xfrm>
              <a:off x="6459513" y="1317900"/>
              <a:ext cx="302924" cy="206150"/>
            </a:xfrm>
            <a:custGeom>
              <a:avLst/>
              <a:gdLst/>
              <a:ahLst/>
              <a:cxnLst/>
              <a:rect l="l" t="t" r="r" b="b"/>
              <a:pathLst>
                <a:path w="746" h="508" extrusionOk="0">
                  <a:moveTo>
                    <a:pt x="373" y="0"/>
                  </a:moveTo>
                  <a:cubicBezTo>
                    <a:pt x="204" y="0"/>
                    <a:pt x="58" y="105"/>
                    <a:pt x="0" y="254"/>
                  </a:cubicBezTo>
                  <a:cubicBezTo>
                    <a:pt x="58" y="403"/>
                    <a:pt x="204" y="508"/>
                    <a:pt x="373" y="508"/>
                  </a:cubicBezTo>
                  <a:cubicBezTo>
                    <a:pt x="542" y="508"/>
                    <a:pt x="688" y="403"/>
                    <a:pt x="746" y="254"/>
                  </a:cubicBezTo>
                  <a:cubicBezTo>
                    <a:pt x="689" y="108"/>
                    <a:pt x="543" y="0"/>
                    <a:pt x="373" y="0"/>
                  </a:cubicBezTo>
                  <a:close/>
                  <a:moveTo>
                    <a:pt x="373" y="423"/>
                  </a:moveTo>
                  <a:cubicBezTo>
                    <a:pt x="278" y="423"/>
                    <a:pt x="204" y="349"/>
                    <a:pt x="204" y="254"/>
                  </a:cubicBezTo>
                  <a:cubicBezTo>
                    <a:pt x="204" y="159"/>
                    <a:pt x="278" y="85"/>
                    <a:pt x="373" y="85"/>
                  </a:cubicBezTo>
                  <a:cubicBezTo>
                    <a:pt x="468" y="85"/>
                    <a:pt x="542" y="159"/>
                    <a:pt x="542" y="254"/>
                  </a:cubicBezTo>
                  <a:cubicBezTo>
                    <a:pt x="543" y="349"/>
                    <a:pt x="468" y="423"/>
                    <a:pt x="373" y="423"/>
                  </a:cubicBezTo>
                  <a:close/>
                  <a:moveTo>
                    <a:pt x="373" y="151"/>
                  </a:moveTo>
                  <a:cubicBezTo>
                    <a:pt x="315" y="151"/>
                    <a:pt x="272" y="196"/>
                    <a:pt x="272" y="253"/>
                  </a:cubicBezTo>
                  <a:cubicBezTo>
                    <a:pt x="272" y="309"/>
                    <a:pt x="316" y="354"/>
                    <a:pt x="373" y="354"/>
                  </a:cubicBezTo>
                  <a:cubicBezTo>
                    <a:pt x="430" y="354"/>
                    <a:pt x="474" y="309"/>
                    <a:pt x="474" y="253"/>
                  </a:cubicBezTo>
                  <a:cubicBezTo>
                    <a:pt x="474" y="196"/>
                    <a:pt x="431" y="151"/>
                    <a:pt x="373" y="151"/>
                  </a:cubicBezTo>
                  <a:close/>
                </a:path>
              </a:pathLst>
            </a:custGeom>
            <a:solidFill>
              <a:srgbClr val="FFAB40"/>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Font typeface="Calibri"/>
                <a:buNone/>
              </a:pPr>
              <a:endParaRPr sz="1800" b="0" i="0" u="none" strike="noStrike" cap="none">
                <a:solidFill>
                  <a:srgbClr val="000000"/>
                </a:solidFill>
                <a:latin typeface="Arial"/>
                <a:ea typeface="Arial"/>
                <a:cs typeface="Arial"/>
                <a:sym typeface="Arial"/>
              </a:endParaRPr>
            </a:p>
          </p:txBody>
        </p:sp>
        <p:sp>
          <p:nvSpPr>
            <p:cNvPr id="1116" name="Google Shape;1116;p96"/>
            <p:cNvSpPr/>
            <p:nvPr/>
          </p:nvSpPr>
          <p:spPr>
            <a:xfrm>
              <a:off x="5372907" y="2205925"/>
              <a:ext cx="225385" cy="275471"/>
            </a:xfrm>
            <a:custGeom>
              <a:avLst/>
              <a:gdLst/>
              <a:ahLst/>
              <a:cxnLst/>
              <a:rect l="l" t="t" r="r" b="b"/>
              <a:pathLst>
                <a:path w="142875" h="174625" extrusionOk="0">
                  <a:moveTo>
                    <a:pt x="71120" y="0"/>
                  </a:moveTo>
                  <a:cubicBezTo>
                    <a:pt x="31750" y="0"/>
                    <a:pt x="0" y="31750"/>
                    <a:pt x="0" y="71120"/>
                  </a:cubicBezTo>
                  <a:lnTo>
                    <a:pt x="0" y="127000"/>
                  </a:lnTo>
                  <a:cubicBezTo>
                    <a:pt x="0" y="139700"/>
                    <a:pt x="10160" y="150495"/>
                    <a:pt x="23495" y="150495"/>
                  </a:cubicBezTo>
                  <a:lnTo>
                    <a:pt x="47625" y="150495"/>
                  </a:lnTo>
                  <a:lnTo>
                    <a:pt x="47625" y="86995"/>
                  </a:lnTo>
                  <a:lnTo>
                    <a:pt x="15875" y="86995"/>
                  </a:lnTo>
                  <a:lnTo>
                    <a:pt x="15875" y="71120"/>
                  </a:lnTo>
                  <a:cubicBezTo>
                    <a:pt x="15875" y="40640"/>
                    <a:pt x="40640" y="15875"/>
                    <a:pt x="71120" y="15875"/>
                  </a:cubicBezTo>
                  <a:cubicBezTo>
                    <a:pt x="101600" y="15875"/>
                    <a:pt x="127000" y="40640"/>
                    <a:pt x="127000" y="71120"/>
                  </a:cubicBezTo>
                  <a:lnTo>
                    <a:pt x="127000" y="86995"/>
                  </a:lnTo>
                  <a:lnTo>
                    <a:pt x="95250" y="86995"/>
                  </a:lnTo>
                  <a:lnTo>
                    <a:pt x="95250" y="150495"/>
                  </a:lnTo>
                  <a:lnTo>
                    <a:pt x="127000" y="150495"/>
                  </a:lnTo>
                  <a:lnTo>
                    <a:pt x="127000" y="158750"/>
                  </a:lnTo>
                  <a:lnTo>
                    <a:pt x="71120" y="158750"/>
                  </a:lnTo>
                  <a:lnTo>
                    <a:pt x="71120" y="174625"/>
                  </a:lnTo>
                  <a:lnTo>
                    <a:pt x="118745" y="174625"/>
                  </a:lnTo>
                  <a:cubicBezTo>
                    <a:pt x="132080" y="174625"/>
                    <a:pt x="142875" y="163830"/>
                    <a:pt x="142875" y="150495"/>
                  </a:cubicBezTo>
                  <a:lnTo>
                    <a:pt x="142875" y="71120"/>
                  </a:lnTo>
                  <a:cubicBezTo>
                    <a:pt x="142875" y="31750"/>
                    <a:pt x="110490" y="0"/>
                    <a:pt x="71120" y="0"/>
                  </a:cubicBezTo>
                  <a:close/>
                </a:path>
              </a:pathLst>
            </a:custGeom>
            <a:solidFill>
              <a:srgbClr val="FFA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96"/>
            <p:cNvSpPr/>
            <p:nvPr/>
          </p:nvSpPr>
          <p:spPr>
            <a:xfrm>
              <a:off x="7545576" y="2265099"/>
              <a:ext cx="279924" cy="228374"/>
            </a:xfrm>
            <a:custGeom>
              <a:avLst/>
              <a:gdLst/>
              <a:ahLst/>
              <a:cxnLst/>
              <a:rect l="l" t="t" r="r" b="b"/>
              <a:pathLst>
                <a:path w="1053" h="862" extrusionOk="0">
                  <a:moveTo>
                    <a:pt x="956" y="0"/>
                  </a:moveTo>
                  <a:lnTo>
                    <a:pt x="95" y="0"/>
                  </a:lnTo>
                  <a:cubicBezTo>
                    <a:pt x="42" y="0"/>
                    <a:pt x="0" y="43"/>
                    <a:pt x="0" y="96"/>
                  </a:cubicBezTo>
                  <a:lnTo>
                    <a:pt x="0" y="669"/>
                  </a:lnTo>
                  <a:cubicBezTo>
                    <a:pt x="0" y="723"/>
                    <a:pt x="42" y="765"/>
                    <a:pt x="95" y="765"/>
                  </a:cubicBezTo>
                  <a:lnTo>
                    <a:pt x="335" y="765"/>
                  </a:lnTo>
                  <a:lnTo>
                    <a:pt x="335" y="861"/>
                  </a:lnTo>
                  <a:lnTo>
                    <a:pt x="716" y="861"/>
                  </a:lnTo>
                  <a:lnTo>
                    <a:pt x="716" y="765"/>
                  </a:lnTo>
                  <a:lnTo>
                    <a:pt x="956" y="765"/>
                  </a:lnTo>
                  <a:cubicBezTo>
                    <a:pt x="1010" y="765"/>
                    <a:pt x="1052" y="723"/>
                    <a:pt x="1052" y="669"/>
                  </a:cubicBezTo>
                  <a:lnTo>
                    <a:pt x="1052" y="96"/>
                  </a:lnTo>
                  <a:cubicBezTo>
                    <a:pt x="1052" y="43"/>
                    <a:pt x="1007" y="0"/>
                    <a:pt x="956" y="0"/>
                  </a:cubicBezTo>
                  <a:close/>
                  <a:moveTo>
                    <a:pt x="956" y="669"/>
                  </a:moveTo>
                  <a:lnTo>
                    <a:pt x="95" y="669"/>
                  </a:lnTo>
                  <a:lnTo>
                    <a:pt x="95" y="96"/>
                  </a:lnTo>
                  <a:lnTo>
                    <a:pt x="956" y="96"/>
                  </a:lnTo>
                  <a:lnTo>
                    <a:pt x="956" y="669"/>
                  </a:lnTo>
                  <a:close/>
                  <a:moveTo>
                    <a:pt x="333" y="240"/>
                  </a:moveTo>
                  <a:lnTo>
                    <a:pt x="333" y="336"/>
                  </a:lnTo>
                  <a:lnTo>
                    <a:pt x="857" y="336"/>
                  </a:lnTo>
                  <a:lnTo>
                    <a:pt x="857" y="240"/>
                  </a:lnTo>
                  <a:lnTo>
                    <a:pt x="333" y="240"/>
                  </a:lnTo>
                  <a:close/>
                  <a:moveTo>
                    <a:pt x="333" y="429"/>
                  </a:moveTo>
                  <a:lnTo>
                    <a:pt x="333" y="525"/>
                  </a:lnTo>
                  <a:lnTo>
                    <a:pt x="857" y="525"/>
                  </a:lnTo>
                  <a:lnTo>
                    <a:pt x="857" y="429"/>
                  </a:lnTo>
                  <a:lnTo>
                    <a:pt x="333" y="429"/>
                  </a:lnTo>
                  <a:close/>
                  <a:moveTo>
                    <a:pt x="287" y="240"/>
                  </a:moveTo>
                  <a:lnTo>
                    <a:pt x="191" y="240"/>
                  </a:lnTo>
                  <a:lnTo>
                    <a:pt x="191" y="336"/>
                  </a:lnTo>
                  <a:lnTo>
                    <a:pt x="287" y="336"/>
                  </a:lnTo>
                  <a:lnTo>
                    <a:pt x="287" y="240"/>
                  </a:lnTo>
                  <a:close/>
                  <a:moveTo>
                    <a:pt x="287" y="429"/>
                  </a:moveTo>
                  <a:lnTo>
                    <a:pt x="191" y="429"/>
                  </a:lnTo>
                  <a:lnTo>
                    <a:pt x="191" y="525"/>
                  </a:lnTo>
                  <a:lnTo>
                    <a:pt x="287" y="525"/>
                  </a:lnTo>
                  <a:lnTo>
                    <a:pt x="287" y="429"/>
                  </a:lnTo>
                  <a:close/>
                </a:path>
              </a:pathLst>
            </a:custGeom>
            <a:solidFill>
              <a:srgbClr val="FFAB4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1118" name="Google Shape;1118;p96"/>
            <p:cNvSpPr/>
            <p:nvPr/>
          </p:nvSpPr>
          <p:spPr>
            <a:xfrm>
              <a:off x="7052664" y="3195975"/>
              <a:ext cx="252050" cy="253050"/>
            </a:xfrm>
            <a:custGeom>
              <a:avLst/>
              <a:gdLst/>
              <a:ahLst/>
              <a:cxnLst/>
              <a:rect l="l" t="t" r="r" b="b"/>
              <a:pathLst>
                <a:path w="1095" h="1096" extrusionOk="0">
                  <a:moveTo>
                    <a:pt x="964" y="522"/>
                  </a:moveTo>
                  <a:lnTo>
                    <a:pt x="885" y="522"/>
                  </a:lnTo>
                  <a:lnTo>
                    <a:pt x="885" y="313"/>
                  </a:lnTo>
                  <a:cubicBezTo>
                    <a:pt x="885" y="257"/>
                    <a:pt x="837" y="209"/>
                    <a:pt x="780" y="209"/>
                  </a:cubicBezTo>
                  <a:lnTo>
                    <a:pt x="573" y="209"/>
                  </a:lnTo>
                  <a:lnTo>
                    <a:pt x="573" y="130"/>
                  </a:lnTo>
                  <a:cubicBezTo>
                    <a:pt x="573" y="57"/>
                    <a:pt x="513" y="0"/>
                    <a:pt x="443" y="0"/>
                  </a:cubicBezTo>
                  <a:cubicBezTo>
                    <a:pt x="372" y="0"/>
                    <a:pt x="313" y="59"/>
                    <a:pt x="313" y="130"/>
                  </a:cubicBezTo>
                  <a:lnTo>
                    <a:pt x="313" y="209"/>
                  </a:lnTo>
                  <a:lnTo>
                    <a:pt x="104" y="209"/>
                  </a:lnTo>
                  <a:cubicBezTo>
                    <a:pt x="48" y="209"/>
                    <a:pt x="0" y="257"/>
                    <a:pt x="0" y="313"/>
                  </a:cubicBezTo>
                  <a:lnTo>
                    <a:pt x="0" y="511"/>
                  </a:lnTo>
                  <a:lnTo>
                    <a:pt x="79" y="511"/>
                  </a:lnTo>
                  <a:cubicBezTo>
                    <a:pt x="158" y="511"/>
                    <a:pt x="220" y="573"/>
                    <a:pt x="220" y="652"/>
                  </a:cubicBezTo>
                  <a:cubicBezTo>
                    <a:pt x="220" y="731"/>
                    <a:pt x="158" y="793"/>
                    <a:pt x="79" y="793"/>
                  </a:cubicBezTo>
                  <a:lnTo>
                    <a:pt x="0" y="793"/>
                  </a:lnTo>
                  <a:lnTo>
                    <a:pt x="0" y="991"/>
                  </a:lnTo>
                  <a:cubicBezTo>
                    <a:pt x="0" y="1047"/>
                    <a:pt x="48" y="1095"/>
                    <a:pt x="104" y="1095"/>
                  </a:cubicBezTo>
                  <a:lnTo>
                    <a:pt x="302" y="1095"/>
                  </a:lnTo>
                  <a:lnTo>
                    <a:pt x="302" y="1016"/>
                  </a:lnTo>
                  <a:cubicBezTo>
                    <a:pt x="302" y="937"/>
                    <a:pt x="364" y="875"/>
                    <a:pt x="443" y="875"/>
                  </a:cubicBezTo>
                  <a:cubicBezTo>
                    <a:pt x="522" y="875"/>
                    <a:pt x="584" y="937"/>
                    <a:pt x="584" y="1016"/>
                  </a:cubicBezTo>
                  <a:lnTo>
                    <a:pt x="584" y="1095"/>
                  </a:lnTo>
                  <a:lnTo>
                    <a:pt x="780" y="1095"/>
                  </a:lnTo>
                  <a:cubicBezTo>
                    <a:pt x="837" y="1095"/>
                    <a:pt x="885" y="1047"/>
                    <a:pt x="885" y="991"/>
                  </a:cubicBezTo>
                  <a:lnTo>
                    <a:pt x="885" y="782"/>
                  </a:lnTo>
                  <a:lnTo>
                    <a:pt x="964" y="782"/>
                  </a:lnTo>
                  <a:cubicBezTo>
                    <a:pt x="1037" y="782"/>
                    <a:pt x="1094" y="722"/>
                    <a:pt x="1094" y="652"/>
                  </a:cubicBezTo>
                  <a:cubicBezTo>
                    <a:pt x="1094" y="581"/>
                    <a:pt x="1034" y="522"/>
                    <a:pt x="964" y="522"/>
                  </a:cubicBezTo>
                </a:path>
              </a:pathLst>
            </a:custGeom>
            <a:solidFill>
              <a:srgbClr val="FFAB4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1119" name="Google Shape;1119;p96"/>
            <p:cNvSpPr/>
            <p:nvPr/>
          </p:nvSpPr>
          <p:spPr>
            <a:xfrm>
              <a:off x="5917237" y="3223524"/>
              <a:ext cx="277654" cy="226162"/>
            </a:xfrm>
            <a:custGeom>
              <a:avLst/>
              <a:gdLst/>
              <a:ahLst/>
              <a:cxnLst/>
              <a:rect l="l" t="t" r="r" b="b"/>
              <a:pathLst>
                <a:path w="174625" h="142240" extrusionOk="0">
                  <a:moveTo>
                    <a:pt x="79375" y="39370"/>
                  </a:moveTo>
                  <a:lnTo>
                    <a:pt x="79375" y="63500"/>
                  </a:lnTo>
                  <a:lnTo>
                    <a:pt x="0" y="63500"/>
                  </a:lnTo>
                  <a:lnTo>
                    <a:pt x="0" y="79375"/>
                  </a:lnTo>
                  <a:lnTo>
                    <a:pt x="79375" y="79375"/>
                  </a:lnTo>
                  <a:lnTo>
                    <a:pt x="79375" y="102870"/>
                  </a:lnTo>
                  <a:lnTo>
                    <a:pt x="111125" y="71120"/>
                  </a:lnTo>
                  <a:lnTo>
                    <a:pt x="79375" y="39370"/>
                  </a:lnTo>
                  <a:close/>
                  <a:moveTo>
                    <a:pt x="15875" y="0"/>
                  </a:moveTo>
                  <a:cubicBezTo>
                    <a:pt x="6985" y="0"/>
                    <a:pt x="0" y="6985"/>
                    <a:pt x="0" y="15875"/>
                  </a:cubicBezTo>
                  <a:lnTo>
                    <a:pt x="0" y="47625"/>
                  </a:lnTo>
                  <a:lnTo>
                    <a:pt x="15875" y="47625"/>
                  </a:lnTo>
                  <a:lnTo>
                    <a:pt x="15875" y="15240"/>
                  </a:lnTo>
                  <a:lnTo>
                    <a:pt x="158750" y="15240"/>
                  </a:lnTo>
                  <a:lnTo>
                    <a:pt x="158750" y="127000"/>
                  </a:lnTo>
                  <a:lnTo>
                    <a:pt x="15875" y="127000"/>
                  </a:lnTo>
                  <a:lnTo>
                    <a:pt x="15875" y="95250"/>
                  </a:lnTo>
                  <a:lnTo>
                    <a:pt x="0" y="95250"/>
                  </a:lnTo>
                  <a:lnTo>
                    <a:pt x="0" y="127000"/>
                  </a:lnTo>
                  <a:cubicBezTo>
                    <a:pt x="0" y="135255"/>
                    <a:pt x="6985" y="142240"/>
                    <a:pt x="15875" y="142240"/>
                  </a:cubicBezTo>
                  <a:lnTo>
                    <a:pt x="158750" y="142240"/>
                  </a:lnTo>
                  <a:cubicBezTo>
                    <a:pt x="167005" y="142240"/>
                    <a:pt x="174625" y="135255"/>
                    <a:pt x="174625" y="127000"/>
                  </a:cubicBezTo>
                  <a:lnTo>
                    <a:pt x="174625" y="15875"/>
                  </a:lnTo>
                  <a:cubicBezTo>
                    <a:pt x="174625" y="6985"/>
                    <a:pt x="167005" y="0"/>
                    <a:pt x="158750" y="0"/>
                  </a:cubicBezTo>
                  <a:close/>
                </a:path>
              </a:pathLst>
            </a:custGeom>
            <a:solidFill>
              <a:srgbClr val="FFA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20" name="Google Shape;1120;p96"/>
            <p:cNvPicPr preferRelativeResize="0"/>
            <p:nvPr/>
          </p:nvPicPr>
          <p:blipFill rotWithShape="1">
            <a:blip r:embed="rId4">
              <a:alphaModFix/>
            </a:blip>
            <a:srcRect l="26358" t="12097" r="26362" b="31945"/>
            <a:stretch/>
          </p:blipFill>
          <p:spPr>
            <a:xfrm>
              <a:off x="6420400" y="464672"/>
              <a:ext cx="381150" cy="318725"/>
            </a:xfrm>
            <a:prstGeom prst="rect">
              <a:avLst/>
            </a:prstGeom>
            <a:noFill/>
            <a:ln>
              <a:noFill/>
            </a:ln>
          </p:spPr>
        </p:pic>
        <p:pic>
          <p:nvPicPr>
            <p:cNvPr id="1121" name="Google Shape;1121;p96"/>
            <p:cNvPicPr preferRelativeResize="0"/>
            <p:nvPr/>
          </p:nvPicPr>
          <p:blipFill>
            <a:blip r:embed="rId5">
              <a:alphaModFix/>
            </a:blip>
            <a:stretch>
              <a:fillRect/>
            </a:stretch>
          </p:blipFill>
          <p:spPr>
            <a:xfrm>
              <a:off x="7755013" y="868775"/>
              <a:ext cx="238775" cy="321450"/>
            </a:xfrm>
            <a:prstGeom prst="rect">
              <a:avLst/>
            </a:prstGeom>
            <a:noFill/>
            <a:ln>
              <a:noFill/>
            </a:ln>
          </p:spPr>
        </p:pic>
        <p:sp>
          <p:nvSpPr>
            <p:cNvPr id="1122" name="Google Shape;1122;p96"/>
            <p:cNvSpPr txBox="1"/>
            <p:nvPr/>
          </p:nvSpPr>
          <p:spPr>
            <a:xfrm>
              <a:off x="6221275" y="1573625"/>
              <a:ext cx="779400" cy="121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GB" sz="700">
                  <a:solidFill>
                    <a:srgbClr val="202124"/>
                  </a:solidFill>
                  <a:latin typeface="Google Sans Medium"/>
                  <a:ea typeface="Google Sans Medium"/>
                  <a:cs typeface="Google Sans Medium"/>
                  <a:sym typeface="Google Sans Medium"/>
                </a:rPr>
                <a:t>Visual Support</a:t>
              </a:r>
              <a:endParaRPr sz="700">
                <a:solidFill>
                  <a:srgbClr val="202124"/>
                </a:solidFill>
                <a:latin typeface="Google Sans Medium"/>
                <a:ea typeface="Google Sans Medium"/>
                <a:cs typeface="Google Sans Medium"/>
                <a:sym typeface="Google Sans Medium"/>
              </a:endParaRPr>
            </a:p>
          </p:txBody>
        </p:sp>
        <p:sp>
          <p:nvSpPr>
            <p:cNvPr id="1123" name="Google Shape;1123;p96"/>
            <p:cNvSpPr txBox="1"/>
            <p:nvPr/>
          </p:nvSpPr>
          <p:spPr>
            <a:xfrm>
              <a:off x="5261607" y="2543450"/>
              <a:ext cx="447900" cy="2595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GB" sz="700">
                  <a:solidFill>
                    <a:srgbClr val="202124"/>
                  </a:solidFill>
                  <a:latin typeface="Google Sans Medium"/>
                  <a:ea typeface="Google Sans Medium"/>
                  <a:cs typeface="Google Sans Medium"/>
                  <a:sym typeface="Google Sans Medium"/>
                </a:rPr>
                <a:t>Audio &amp; Captions</a:t>
              </a:r>
              <a:endParaRPr sz="700">
                <a:solidFill>
                  <a:srgbClr val="202124"/>
                </a:solidFill>
                <a:latin typeface="Google Sans Medium"/>
                <a:ea typeface="Google Sans Medium"/>
                <a:cs typeface="Google Sans Medium"/>
                <a:sym typeface="Google Sans Medium"/>
              </a:endParaRPr>
            </a:p>
          </p:txBody>
        </p:sp>
        <p:sp>
          <p:nvSpPr>
            <p:cNvPr id="1124" name="Google Shape;1124;p96"/>
            <p:cNvSpPr txBox="1"/>
            <p:nvPr/>
          </p:nvSpPr>
          <p:spPr>
            <a:xfrm>
              <a:off x="7484688" y="2543450"/>
              <a:ext cx="401700" cy="366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GB" sz="700">
                  <a:solidFill>
                    <a:srgbClr val="202124"/>
                  </a:solidFill>
                  <a:latin typeface="Google Sans Medium"/>
                  <a:ea typeface="Google Sans Medium"/>
                  <a:cs typeface="Google Sans Medium"/>
                  <a:sym typeface="Google Sans Medium"/>
                </a:rPr>
                <a:t>Screen Reading Support</a:t>
              </a:r>
              <a:endParaRPr sz="700">
                <a:solidFill>
                  <a:srgbClr val="202124"/>
                </a:solidFill>
                <a:latin typeface="Google Sans Medium"/>
                <a:ea typeface="Google Sans Medium"/>
                <a:cs typeface="Google Sans Medium"/>
                <a:sym typeface="Google Sans Medium"/>
              </a:endParaRPr>
            </a:p>
          </p:txBody>
        </p:sp>
        <p:sp>
          <p:nvSpPr>
            <p:cNvPr id="1125" name="Google Shape;1125;p96"/>
            <p:cNvSpPr txBox="1"/>
            <p:nvPr/>
          </p:nvSpPr>
          <p:spPr>
            <a:xfrm>
              <a:off x="5785600" y="3474599"/>
              <a:ext cx="555300" cy="2361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GB" sz="700">
                  <a:solidFill>
                    <a:srgbClr val="202124"/>
                  </a:solidFill>
                  <a:latin typeface="Google Sans Medium"/>
                  <a:ea typeface="Google Sans Medium"/>
                  <a:cs typeface="Google Sans Medium"/>
                  <a:sym typeface="Google Sans Medium"/>
                </a:rPr>
                <a:t>Alternative Input</a:t>
              </a:r>
              <a:endParaRPr sz="700">
                <a:solidFill>
                  <a:srgbClr val="202124"/>
                </a:solidFill>
                <a:latin typeface="Google Sans Medium"/>
                <a:ea typeface="Google Sans Medium"/>
                <a:cs typeface="Google Sans Medium"/>
                <a:sym typeface="Google Sans Medium"/>
              </a:endParaRPr>
            </a:p>
          </p:txBody>
        </p:sp>
        <p:sp>
          <p:nvSpPr>
            <p:cNvPr id="1126" name="Google Shape;1126;p96"/>
            <p:cNvSpPr txBox="1"/>
            <p:nvPr/>
          </p:nvSpPr>
          <p:spPr>
            <a:xfrm>
              <a:off x="6846500" y="3474599"/>
              <a:ext cx="621600" cy="3189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GB" sz="700">
                  <a:solidFill>
                    <a:srgbClr val="202124"/>
                  </a:solidFill>
                  <a:latin typeface="Google Sans Medium"/>
                  <a:ea typeface="Google Sans Medium"/>
                  <a:cs typeface="Google Sans Medium"/>
                  <a:sym typeface="Google Sans Medium"/>
                </a:rPr>
                <a:t>Accessibility Chrome Extensions</a:t>
              </a:r>
              <a:endParaRPr sz="700">
                <a:solidFill>
                  <a:srgbClr val="202124"/>
                </a:solidFill>
                <a:latin typeface="Google Sans Medium"/>
                <a:ea typeface="Google Sans Medium"/>
                <a:cs typeface="Google Sans Medium"/>
                <a:sym typeface="Google Sans Medium"/>
              </a:endParaRPr>
            </a:p>
          </p:txBody>
        </p:sp>
        <p:sp>
          <p:nvSpPr>
            <p:cNvPr id="1127" name="Google Shape;1127;p96"/>
            <p:cNvSpPr txBox="1"/>
            <p:nvPr/>
          </p:nvSpPr>
          <p:spPr>
            <a:xfrm>
              <a:off x="6222288" y="805747"/>
              <a:ext cx="779400" cy="121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GB" sz="700">
                  <a:solidFill>
                    <a:srgbClr val="202124"/>
                  </a:solidFill>
                  <a:latin typeface="Google Sans Medium"/>
                  <a:ea typeface="Google Sans Medium"/>
                  <a:cs typeface="Google Sans Medium"/>
                  <a:sym typeface="Google Sans Medium"/>
                </a:rPr>
                <a:t>Classroom</a:t>
              </a:r>
              <a:endParaRPr sz="700">
                <a:solidFill>
                  <a:srgbClr val="202124"/>
                </a:solidFill>
                <a:latin typeface="Google Sans Medium"/>
                <a:ea typeface="Google Sans Medium"/>
                <a:cs typeface="Google Sans Medium"/>
                <a:sym typeface="Google Sans Medium"/>
              </a:endParaRPr>
            </a:p>
          </p:txBody>
        </p:sp>
        <p:sp>
          <p:nvSpPr>
            <p:cNvPr id="1129" name="Google Shape;1129;p96"/>
            <p:cNvSpPr txBox="1"/>
            <p:nvPr/>
          </p:nvSpPr>
          <p:spPr>
            <a:xfrm>
              <a:off x="7484700" y="1249318"/>
              <a:ext cx="779400" cy="121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GB" sz="700">
                  <a:solidFill>
                    <a:srgbClr val="202124"/>
                  </a:solidFill>
                  <a:latin typeface="Google Sans Medium"/>
                  <a:ea typeface="Google Sans Medium"/>
                  <a:cs typeface="Google Sans Medium"/>
                  <a:sym typeface="Google Sans Medium"/>
                </a:rPr>
                <a:t>Assignments</a:t>
              </a:r>
              <a:endParaRPr sz="700">
                <a:solidFill>
                  <a:srgbClr val="202124"/>
                </a:solidFill>
                <a:latin typeface="Google Sans Medium"/>
                <a:ea typeface="Google Sans Medium"/>
                <a:cs typeface="Google Sans Medium"/>
                <a:sym typeface="Google Sans Medium"/>
              </a:endParaRPr>
            </a:p>
          </p:txBody>
        </p:sp>
        <p:sp>
          <p:nvSpPr>
            <p:cNvPr id="1130" name="Google Shape;1130;p96"/>
            <p:cNvSpPr txBox="1"/>
            <p:nvPr/>
          </p:nvSpPr>
          <p:spPr>
            <a:xfrm>
              <a:off x="4547586" y="3231113"/>
              <a:ext cx="672000" cy="121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GB" sz="700">
                  <a:solidFill>
                    <a:srgbClr val="202124"/>
                  </a:solidFill>
                  <a:latin typeface="Google Sans Medium"/>
                  <a:ea typeface="Google Sans Medium"/>
                  <a:cs typeface="Google Sans Medium"/>
                  <a:sym typeface="Google Sans Medium"/>
                </a:rPr>
                <a:t>Docs</a:t>
              </a:r>
              <a:endParaRPr sz="700">
                <a:solidFill>
                  <a:srgbClr val="202124"/>
                </a:solidFill>
                <a:latin typeface="Google Sans Medium"/>
                <a:ea typeface="Google Sans Medium"/>
                <a:cs typeface="Google Sans Medium"/>
                <a:sym typeface="Google Sans Medium"/>
              </a:endParaRPr>
            </a:p>
          </p:txBody>
        </p:sp>
        <p:sp>
          <p:nvSpPr>
            <p:cNvPr id="1131" name="Google Shape;1131;p96"/>
            <p:cNvSpPr txBox="1"/>
            <p:nvPr/>
          </p:nvSpPr>
          <p:spPr>
            <a:xfrm>
              <a:off x="5159836" y="4161525"/>
              <a:ext cx="672000" cy="121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GB" sz="700">
                  <a:solidFill>
                    <a:srgbClr val="202124"/>
                  </a:solidFill>
                  <a:latin typeface="Google Sans Medium"/>
                  <a:ea typeface="Google Sans Medium"/>
                  <a:cs typeface="Google Sans Medium"/>
                  <a:sym typeface="Google Sans Medium"/>
                </a:rPr>
                <a:t>Sheets</a:t>
              </a:r>
              <a:endParaRPr sz="700">
                <a:solidFill>
                  <a:srgbClr val="202124"/>
                </a:solidFill>
                <a:latin typeface="Google Sans Medium"/>
                <a:ea typeface="Google Sans Medium"/>
                <a:cs typeface="Google Sans Medium"/>
                <a:sym typeface="Google Sans Medium"/>
              </a:endParaRPr>
            </a:p>
          </p:txBody>
        </p:sp>
        <p:sp>
          <p:nvSpPr>
            <p:cNvPr id="1132" name="Google Shape;1132;p96"/>
            <p:cNvSpPr txBox="1"/>
            <p:nvPr/>
          </p:nvSpPr>
          <p:spPr>
            <a:xfrm>
              <a:off x="8119386" y="3231113"/>
              <a:ext cx="672000" cy="121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GB" sz="700">
                  <a:solidFill>
                    <a:srgbClr val="202124"/>
                  </a:solidFill>
                  <a:latin typeface="Google Sans Medium"/>
                  <a:ea typeface="Google Sans Medium"/>
                  <a:cs typeface="Google Sans Medium"/>
                  <a:sym typeface="Google Sans Medium"/>
                </a:rPr>
                <a:t>Drive</a:t>
              </a:r>
              <a:endParaRPr sz="700">
                <a:solidFill>
                  <a:srgbClr val="202124"/>
                </a:solidFill>
                <a:latin typeface="Google Sans Medium"/>
                <a:ea typeface="Google Sans Medium"/>
                <a:cs typeface="Google Sans Medium"/>
                <a:sym typeface="Google Sans Medium"/>
              </a:endParaRPr>
            </a:p>
          </p:txBody>
        </p:sp>
        <p:sp>
          <p:nvSpPr>
            <p:cNvPr id="1133" name="Google Shape;1133;p96"/>
            <p:cNvSpPr txBox="1"/>
            <p:nvPr/>
          </p:nvSpPr>
          <p:spPr>
            <a:xfrm>
              <a:off x="7484711" y="4161525"/>
              <a:ext cx="672000" cy="121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GB" sz="700">
                  <a:solidFill>
                    <a:srgbClr val="202124"/>
                  </a:solidFill>
                  <a:latin typeface="Google Sans Medium"/>
                  <a:ea typeface="Google Sans Medium"/>
                  <a:cs typeface="Google Sans Medium"/>
                  <a:sym typeface="Google Sans Medium"/>
                </a:rPr>
                <a:t>Forms</a:t>
              </a:r>
              <a:endParaRPr sz="700">
                <a:solidFill>
                  <a:srgbClr val="202124"/>
                </a:solidFill>
                <a:latin typeface="Google Sans Medium"/>
                <a:ea typeface="Google Sans Medium"/>
                <a:cs typeface="Google Sans Medium"/>
                <a:sym typeface="Google Sans Medium"/>
              </a:endParaRPr>
            </a:p>
          </p:txBody>
        </p:sp>
        <p:sp>
          <p:nvSpPr>
            <p:cNvPr id="1134" name="Google Shape;1134;p96"/>
            <p:cNvSpPr txBox="1"/>
            <p:nvPr/>
          </p:nvSpPr>
          <p:spPr>
            <a:xfrm>
              <a:off x="5014150" y="1247543"/>
              <a:ext cx="779400" cy="121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GB" sz="700">
                  <a:solidFill>
                    <a:srgbClr val="202124"/>
                  </a:solidFill>
                  <a:latin typeface="Google Sans Medium"/>
                  <a:ea typeface="Google Sans Medium"/>
                  <a:cs typeface="Google Sans Medium"/>
                  <a:sym typeface="Google Sans Medium"/>
                </a:rPr>
                <a:t>Chrome</a:t>
              </a:r>
              <a:endParaRPr sz="700">
                <a:solidFill>
                  <a:srgbClr val="202124"/>
                </a:solidFill>
                <a:latin typeface="Google Sans Medium"/>
                <a:ea typeface="Google Sans Medium"/>
                <a:cs typeface="Google Sans Medium"/>
                <a:sym typeface="Google Sans Medium"/>
              </a:endParaRPr>
            </a:p>
          </p:txBody>
        </p:sp>
        <p:pic>
          <p:nvPicPr>
            <p:cNvPr id="1135" name="Google Shape;1135;p96"/>
            <p:cNvPicPr preferRelativeResize="0"/>
            <p:nvPr/>
          </p:nvPicPr>
          <p:blipFill>
            <a:blip r:embed="rId6">
              <a:alphaModFix/>
            </a:blip>
            <a:stretch>
              <a:fillRect/>
            </a:stretch>
          </p:blipFill>
          <p:spPr>
            <a:xfrm>
              <a:off x="4734661" y="2870336"/>
              <a:ext cx="297850" cy="297850"/>
            </a:xfrm>
            <a:prstGeom prst="rect">
              <a:avLst/>
            </a:prstGeom>
            <a:noFill/>
            <a:ln>
              <a:noFill/>
            </a:ln>
          </p:spPr>
        </p:pic>
        <p:pic>
          <p:nvPicPr>
            <p:cNvPr id="1136" name="Google Shape;1136;p96"/>
            <p:cNvPicPr preferRelativeResize="0"/>
            <p:nvPr/>
          </p:nvPicPr>
          <p:blipFill>
            <a:blip r:embed="rId7">
              <a:alphaModFix/>
            </a:blip>
            <a:stretch>
              <a:fillRect/>
            </a:stretch>
          </p:blipFill>
          <p:spPr>
            <a:xfrm>
              <a:off x="5346923" y="3843557"/>
              <a:ext cx="297825" cy="297825"/>
            </a:xfrm>
            <a:prstGeom prst="rect">
              <a:avLst/>
            </a:prstGeom>
            <a:noFill/>
            <a:ln>
              <a:noFill/>
            </a:ln>
          </p:spPr>
        </p:pic>
        <p:pic>
          <p:nvPicPr>
            <p:cNvPr id="1137" name="Google Shape;1137;p96"/>
            <p:cNvPicPr preferRelativeResize="0"/>
            <p:nvPr/>
          </p:nvPicPr>
          <p:blipFill>
            <a:blip r:embed="rId8">
              <a:alphaModFix/>
            </a:blip>
            <a:stretch>
              <a:fillRect/>
            </a:stretch>
          </p:blipFill>
          <p:spPr>
            <a:xfrm>
              <a:off x="6462188" y="4208974"/>
              <a:ext cx="297825" cy="297825"/>
            </a:xfrm>
            <a:prstGeom prst="rect">
              <a:avLst/>
            </a:prstGeom>
            <a:noFill/>
            <a:ln>
              <a:noFill/>
            </a:ln>
          </p:spPr>
        </p:pic>
        <p:pic>
          <p:nvPicPr>
            <p:cNvPr id="1138" name="Google Shape;1138;p96"/>
            <p:cNvPicPr preferRelativeResize="0"/>
            <p:nvPr/>
          </p:nvPicPr>
          <p:blipFill>
            <a:blip r:embed="rId9">
              <a:alphaModFix/>
            </a:blip>
            <a:stretch>
              <a:fillRect/>
            </a:stretch>
          </p:blipFill>
          <p:spPr>
            <a:xfrm>
              <a:off x="7671798" y="3840796"/>
              <a:ext cx="297825" cy="297857"/>
            </a:xfrm>
            <a:prstGeom prst="rect">
              <a:avLst/>
            </a:prstGeom>
            <a:noFill/>
            <a:ln>
              <a:noFill/>
            </a:ln>
          </p:spPr>
        </p:pic>
        <p:pic>
          <p:nvPicPr>
            <p:cNvPr id="1139" name="Google Shape;1139;p96"/>
            <p:cNvPicPr preferRelativeResize="0"/>
            <p:nvPr/>
          </p:nvPicPr>
          <p:blipFill rotWithShape="1">
            <a:blip r:embed="rId10">
              <a:alphaModFix/>
            </a:blip>
            <a:srcRect l="41558" t="15499" r="41636" b="15492"/>
            <a:stretch/>
          </p:blipFill>
          <p:spPr>
            <a:xfrm>
              <a:off x="8283186" y="2866782"/>
              <a:ext cx="344400" cy="304931"/>
            </a:xfrm>
            <a:prstGeom prst="rect">
              <a:avLst/>
            </a:prstGeom>
            <a:noFill/>
            <a:ln>
              <a:noFill/>
            </a:ln>
          </p:spPr>
        </p:pic>
        <p:pic>
          <p:nvPicPr>
            <p:cNvPr id="1140" name="Google Shape;1140;p96"/>
            <p:cNvPicPr preferRelativeResize="0"/>
            <p:nvPr/>
          </p:nvPicPr>
          <p:blipFill rotWithShape="1">
            <a:blip r:embed="rId10">
              <a:alphaModFix/>
            </a:blip>
            <a:srcRect l="77955" t="15499" r="5239" b="15492"/>
            <a:stretch/>
          </p:blipFill>
          <p:spPr>
            <a:xfrm>
              <a:off x="4669726" y="1881265"/>
              <a:ext cx="344424" cy="304943"/>
            </a:xfrm>
            <a:prstGeom prst="rect">
              <a:avLst/>
            </a:prstGeom>
            <a:noFill/>
            <a:ln>
              <a:noFill/>
            </a:ln>
          </p:spPr>
        </p:pic>
        <p:pic>
          <p:nvPicPr>
            <p:cNvPr id="1141" name="Google Shape;1141;p96"/>
            <p:cNvPicPr preferRelativeResize="0"/>
            <p:nvPr/>
          </p:nvPicPr>
          <p:blipFill rotWithShape="1">
            <a:blip r:embed="rId3">
              <a:alphaModFix/>
            </a:blip>
            <a:srcRect l="53817" t="3025" r="-92" b="14750"/>
            <a:stretch/>
          </p:blipFill>
          <p:spPr>
            <a:xfrm>
              <a:off x="5966550" y="1935725"/>
              <a:ext cx="1290900" cy="1290900"/>
            </a:xfrm>
            <a:prstGeom prst="ellipse">
              <a:avLst/>
            </a:prstGeom>
            <a:noFill/>
            <a:ln w="19050" cap="flat" cmpd="sng">
              <a:solidFill>
                <a:srgbClr val="000000"/>
              </a:solidFill>
              <a:prstDash val="solid"/>
              <a:round/>
              <a:headEnd type="none" w="sm" len="sm"/>
              <a:tailEnd type="none" w="sm" len="sm"/>
            </a:ln>
          </p:spPr>
        </p:pic>
        <p:pic>
          <p:nvPicPr>
            <p:cNvPr id="1142" name="Google Shape;1142;p96"/>
            <p:cNvPicPr preferRelativeResize="0"/>
            <p:nvPr/>
          </p:nvPicPr>
          <p:blipFill rotWithShape="1">
            <a:blip r:embed="rId11">
              <a:alphaModFix/>
            </a:blip>
            <a:srcRect l="24620" t="24620" r="24615" b="24615"/>
            <a:stretch/>
          </p:blipFill>
          <p:spPr>
            <a:xfrm>
              <a:off x="5203000" y="828649"/>
              <a:ext cx="401700" cy="401700"/>
            </a:xfrm>
            <a:prstGeom prst="rect">
              <a:avLst/>
            </a:prstGeom>
            <a:noFill/>
            <a:ln>
              <a:noFill/>
            </a:ln>
          </p:spPr>
        </p:pic>
        <p:grpSp>
          <p:nvGrpSpPr>
            <p:cNvPr id="1143" name="Google Shape;1143;p96"/>
            <p:cNvGrpSpPr/>
            <p:nvPr/>
          </p:nvGrpSpPr>
          <p:grpSpPr>
            <a:xfrm>
              <a:off x="6162700" y="2495257"/>
              <a:ext cx="957423" cy="535457"/>
              <a:chOff x="6145274" y="2632065"/>
              <a:chExt cx="957423" cy="535457"/>
            </a:xfrm>
          </p:grpSpPr>
          <p:sp>
            <p:nvSpPr>
              <p:cNvPr id="1144" name="Google Shape;1144;p96"/>
              <p:cNvSpPr txBox="1"/>
              <p:nvPr/>
            </p:nvSpPr>
            <p:spPr>
              <a:xfrm>
                <a:off x="6221275" y="2804897"/>
                <a:ext cx="779400" cy="1218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900" b="1">
                    <a:solidFill>
                      <a:srgbClr val="202124"/>
                    </a:solidFill>
                    <a:latin typeface="Google Sans"/>
                    <a:ea typeface="Google Sans"/>
                    <a:cs typeface="Google Sans"/>
                    <a:sym typeface="Google Sans"/>
                  </a:rPr>
                  <a:t>Seamless Accessibility</a:t>
                </a:r>
                <a:endParaRPr sz="900" b="1">
                  <a:solidFill>
                    <a:srgbClr val="202124"/>
                  </a:solidFill>
                  <a:latin typeface="Google Sans"/>
                  <a:ea typeface="Google Sans"/>
                  <a:cs typeface="Google Sans"/>
                  <a:sym typeface="Google Sans"/>
                </a:endParaRPr>
              </a:p>
            </p:txBody>
          </p:sp>
          <p:grpSp>
            <p:nvGrpSpPr>
              <p:cNvPr id="1145" name="Google Shape;1145;p96"/>
              <p:cNvGrpSpPr/>
              <p:nvPr/>
            </p:nvGrpSpPr>
            <p:grpSpPr>
              <a:xfrm>
                <a:off x="6145274" y="2632065"/>
                <a:ext cx="957423" cy="535457"/>
                <a:chOff x="1157489" y="2887250"/>
                <a:chExt cx="2505686" cy="1401352"/>
              </a:xfrm>
            </p:grpSpPr>
            <p:pic>
              <p:nvPicPr>
                <p:cNvPr id="1146" name="Google Shape;1146;p96"/>
                <p:cNvPicPr preferRelativeResize="0"/>
                <p:nvPr/>
              </p:nvPicPr>
              <p:blipFill rotWithShape="1">
                <a:blip r:embed="rId3">
                  <a:alphaModFix/>
                </a:blip>
                <a:srcRect l="10849" t="28266" r="47080" b="30177"/>
                <a:stretch/>
              </p:blipFill>
              <p:spPr>
                <a:xfrm>
                  <a:off x="1157489" y="2900125"/>
                  <a:ext cx="2496532" cy="1387661"/>
                </a:xfrm>
                <a:prstGeom prst="rect">
                  <a:avLst/>
                </a:prstGeom>
                <a:noFill/>
                <a:ln>
                  <a:noFill/>
                </a:ln>
              </p:spPr>
            </p:pic>
            <p:sp>
              <p:nvSpPr>
                <p:cNvPr id="1147" name="Google Shape;1147;p96"/>
                <p:cNvSpPr/>
                <p:nvPr/>
              </p:nvSpPr>
              <p:spPr>
                <a:xfrm>
                  <a:off x="1240025" y="3052351"/>
                  <a:ext cx="2304000" cy="1079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0000"/>
                    </a:solidFill>
                  </a:endParaRPr>
                </a:p>
              </p:txBody>
            </p:sp>
            <p:sp>
              <p:nvSpPr>
                <p:cNvPr id="1148" name="Google Shape;1148;p96"/>
                <p:cNvSpPr/>
                <p:nvPr/>
              </p:nvSpPr>
              <p:spPr>
                <a:xfrm>
                  <a:off x="3584275" y="4221702"/>
                  <a:ext cx="69600" cy="66900"/>
                </a:xfrm>
                <a:prstGeom prst="rect">
                  <a:avLst/>
                </a:prstGeom>
                <a:solidFill>
                  <a:srgbClr val="222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96"/>
                <p:cNvSpPr/>
                <p:nvPr/>
              </p:nvSpPr>
              <p:spPr>
                <a:xfrm>
                  <a:off x="3593475" y="2887250"/>
                  <a:ext cx="69700" cy="78875"/>
                </a:xfrm>
                <a:custGeom>
                  <a:avLst/>
                  <a:gdLst/>
                  <a:ahLst/>
                  <a:cxnLst/>
                  <a:rect l="l" t="t" r="r" b="b"/>
                  <a:pathLst>
                    <a:path w="2788" h="3155" extrusionOk="0">
                      <a:moveTo>
                        <a:pt x="0" y="294"/>
                      </a:moveTo>
                      <a:lnTo>
                        <a:pt x="2788" y="3155"/>
                      </a:lnTo>
                      <a:lnTo>
                        <a:pt x="2788" y="0"/>
                      </a:lnTo>
                      <a:close/>
                    </a:path>
                  </a:pathLst>
                </a:custGeom>
                <a:solidFill>
                  <a:srgbClr val="FFFFFF"/>
                </a:solidFill>
                <a:ln>
                  <a:noFill/>
                </a:ln>
              </p:spPr>
              <p:txBody>
                <a:bodyPr/>
                <a:lstStyle/>
                <a:p>
                  <a:endParaRPr lang="en-IE"/>
                </a:p>
              </p:txBody>
            </p:sp>
          </p:grpSp>
        </p:grpSp>
        <p:sp>
          <p:nvSpPr>
            <p:cNvPr id="1150" name="Google Shape;1150;p96"/>
            <p:cNvSpPr txBox="1"/>
            <p:nvPr/>
          </p:nvSpPr>
          <p:spPr>
            <a:xfrm>
              <a:off x="6222300" y="2688750"/>
              <a:ext cx="779400" cy="1218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900" b="1">
                  <a:solidFill>
                    <a:srgbClr val="202124"/>
                  </a:solidFill>
                  <a:latin typeface="Google Sans"/>
                  <a:ea typeface="Google Sans"/>
                  <a:cs typeface="Google Sans"/>
                  <a:sym typeface="Google Sans"/>
                </a:rPr>
                <a:t>Seamless Accessibility</a:t>
              </a:r>
              <a:endParaRPr sz="900" b="1">
                <a:solidFill>
                  <a:srgbClr val="202124"/>
                </a:solidFill>
                <a:latin typeface="Google Sans"/>
                <a:ea typeface="Google Sans"/>
                <a:cs typeface="Google Sans"/>
                <a:sym typeface="Google Sans"/>
              </a:endParaRPr>
            </a:p>
            <a:p>
              <a:pPr marL="0" lvl="0" indent="0" algn="ctr" rtl="0">
                <a:spcBef>
                  <a:spcPts val="0"/>
                </a:spcBef>
                <a:spcAft>
                  <a:spcPts val="0"/>
                </a:spcAft>
                <a:buNone/>
              </a:pPr>
              <a:r>
                <a:rPr lang="en-GB" sz="900" b="1">
                  <a:solidFill>
                    <a:srgbClr val="202124"/>
                  </a:solidFill>
                  <a:latin typeface="Google Sans"/>
                  <a:ea typeface="Google Sans"/>
                  <a:cs typeface="Google Sans"/>
                  <a:sym typeface="Google Sans"/>
                </a:rPr>
                <a:t>Tools</a:t>
              </a:r>
              <a:endParaRPr sz="900" b="1">
                <a:solidFill>
                  <a:srgbClr val="202124"/>
                </a:solidFill>
                <a:latin typeface="Google Sans"/>
                <a:ea typeface="Google Sans"/>
                <a:cs typeface="Google Sans"/>
                <a:sym typeface="Google Sans"/>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Google Shape;1156;p97"/>
          <p:cNvSpPr txBox="1">
            <a:spLocks noGrp="1"/>
          </p:cNvSpPr>
          <p:nvPr>
            <p:ph type="title" idx="4294967295"/>
          </p:nvPr>
        </p:nvSpPr>
        <p:spPr>
          <a:xfrm>
            <a:off x="398625" y="341925"/>
            <a:ext cx="8004900" cy="640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100" b="0" i="0" u="none" strike="noStrike" kern="0" cap="none" spc="0" normalizeH="0" baseline="0" noProof="0" dirty="0">
                <a:ln>
                  <a:noFill/>
                </a:ln>
                <a:solidFill>
                  <a:srgbClr val="FBBC05"/>
                </a:solidFill>
                <a:effectLst/>
                <a:uLnTx/>
                <a:uFillTx/>
                <a:latin typeface="Google Sans Medium"/>
                <a:ea typeface="Google Sans Medium"/>
                <a:cs typeface="Google Sans Medium"/>
                <a:sym typeface="Google Sans Medium"/>
              </a:rPr>
              <a:t>Accessibility built into Google Workspace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4000" b="0" i="0" u="none" strike="noStrike" kern="0" cap="none" spc="0" normalizeH="0" baseline="0" noProof="0" dirty="0">
              <a:ln>
                <a:noFill/>
              </a:ln>
              <a:solidFill>
                <a:srgbClr val="3C4043"/>
              </a:solidFill>
              <a:effectLst/>
              <a:uLnTx/>
              <a:uFillTx/>
              <a:latin typeface="Google Sans Medium"/>
              <a:ea typeface="Google Sans Medium"/>
              <a:cs typeface="Google Sans Medium"/>
              <a:sym typeface="Google Sans Medium"/>
            </a:endParaRPr>
          </a:p>
        </p:txBody>
      </p:sp>
      <p:sp>
        <p:nvSpPr>
          <p:cNvPr id="1157" name="Google Shape;1157;p97"/>
          <p:cNvSpPr txBox="1"/>
          <p:nvPr/>
        </p:nvSpPr>
        <p:spPr>
          <a:xfrm>
            <a:off x="316600" y="982725"/>
            <a:ext cx="5523900" cy="3520500"/>
          </a:xfrm>
          <a:prstGeom prst="rect">
            <a:avLst/>
          </a:prstGeom>
          <a:noFill/>
          <a:ln>
            <a:noFill/>
          </a:ln>
        </p:spPr>
        <p:txBody>
          <a:bodyPr spcFirstLastPara="1" wrap="square" lIns="0" tIns="0" rIns="91425" bIns="0" anchor="t" anchorCtr="0">
            <a:noAutofit/>
          </a:bodyPr>
          <a:lstStyle/>
          <a:p>
            <a:pPr marL="457200" lvl="0" indent="0" algn="l" rtl="0">
              <a:lnSpc>
                <a:spcPct val="130000"/>
              </a:lnSpc>
              <a:spcBef>
                <a:spcPts val="0"/>
              </a:spcBef>
              <a:spcAft>
                <a:spcPts val="0"/>
              </a:spcAft>
              <a:buNone/>
            </a:pPr>
            <a:r>
              <a:rPr lang="en-GB" sz="1300" b="1">
                <a:solidFill>
                  <a:srgbClr val="3C4043"/>
                </a:solidFill>
                <a:latin typeface="Google Sans"/>
                <a:ea typeface="Google Sans"/>
                <a:cs typeface="Google Sans"/>
                <a:sym typeface="Google Sans"/>
              </a:rPr>
              <a:t>Docs</a:t>
            </a:r>
            <a:endParaRPr sz="1300" b="1">
              <a:solidFill>
                <a:srgbClr val="3C4043"/>
              </a:solidFill>
              <a:latin typeface="Google Sans"/>
              <a:ea typeface="Google Sans"/>
              <a:cs typeface="Google Sans"/>
              <a:sym typeface="Google Sans"/>
            </a:endParaRPr>
          </a:p>
          <a:p>
            <a:pPr marL="457200" lvl="0" indent="-311150" algn="l" rtl="0">
              <a:lnSpc>
                <a:spcPct val="130000"/>
              </a:lnSpc>
              <a:spcBef>
                <a:spcPts val="1000"/>
              </a:spcBef>
              <a:spcAft>
                <a:spcPts val="0"/>
              </a:spcAft>
              <a:buClr>
                <a:schemeClr val="dk1"/>
              </a:buClr>
              <a:buSzPts val="1300"/>
              <a:buFont typeface="Google Sans"/>
              <a:buChar char="•"/>
            </a:pPr>
            <a:r>
              <a:rPr lang="en-GB" sz="1300">
                <a:solidFill>
                  <a:schemeClr val="dk1"/>
                </a:solidFill>
                <a:latin typeface="Google Sans"/>
                <a:ea typeface="Google Sans"/>
                <a:cs typeface="Google Sans"/>
                <a:sym typeface="Google Sans"/>
              </a:rPr>
              <a:t>Type, edit and format Docs using your Voice</a:t>
            </a:r>
            <a:endParaRPr sz="1300">
              <a:solidFill>
                <a:schemeClr val="dk1"/>
              </a:solidFill>
              <a:latin typeface="Google Sans"/>
              <a:ea typeface="Google Sans"/>
              <a:cs typeface="Google Sans"/>
              <a:sym typeface="Google Sans"/>
            </a:endParaRPr>
          </a:p>
          <a:p>
            <a:pPr marL="457200" marR="0" lvl="0" indent="-311150" algn="l" rtl="0">
              <a:lnSpc>
                <a:spcPct val="130000"/>
              </a:lnSpc>
              <a:spcBef>
                <a:spcPts val="0"/>
              </a:spcBef>
              <a:spcAft>
                <a:spcPts val="0"/>
              </a:spcAft>
              <a:buClr>
                <a:schemeClr val="dk1"/>
              </a:buClr>
              <a:buSzPts val="1300"/>
              <a:buFont typeface="Google Sans"/>
              <a:buChar char="•"/>
            </a:pPr>
            <a:r>
              <a:rPr lang="en-GB" sz="1300">
                <a:solidFill>
                  <a:schemeClr val="dk1"/>
                </a:solidFill>
                <a:latin typeface="Google Sans"/>
                <a:ea typeface="Google Sans"/>
                <a:cs typeface="Google Sans"/>
                <a:sym typeface="Google Sans"/>
              </a:rPr>
              <a:t>Use alt-text for images</a:t>
            </a:r>
            <a:endParaRPr sz="1300">
              <a:solidFill>
                <a:schemeClr val="dk1"/>
              </a:solidFill>
              <a:latin typeface="Google Sans"/>
              <a:ea typeface="Google Sans"/>
              <a:cs typeface="Google Sans"/>
              <a:sym typeface="Google Sans"/>
            </a:endParaRPr>
          </a:p>
          <a:p>
            <a:pPr marL="457200" marR="0" lvl="0" indent="-311150" algn="l" rtl="0">
              <a:lnSpc>
                <a:spcPct val="130000"/>
              </a:lnSpc>
              <a:spcBef>
                <a:spcPts val="0"/>
              </a:spcBef>
              <a:spcAft>
                <a:spcPts val="0"/>
              </a:spcAft>
              <a:buClr>
                <a:schemeClr val="dk1"/>
              </a:buClr>
              <a:buSzPts val="1300"/>
              <a:buFont typeface="Google Sans"/>
              <a:buChar char="•"/>
            </a:pPr>
            <a:r>
              <a:rPr lang="en-GB" sz="1300">
                <a:solidFill>
                  <a:schemeClr val="dk1"/>
                </a:solidFill>
                <a:latin typeface="Google Sans"/>
                <a:ea typeface="Google Sans"/>
                <a:cs typeface="Google Sans"/>
                <a:sym typeface="Google Sans"/>
              </a:rPr>
              <a:t>Translate built-in</a:t>
            </a:r>
            <a:endParaRPr sz="1300">
              <a:solidFill>
                <a:schemeClr val="dk1"/>
              </a:solidFill>
              <a:latin typeface="Google Sans"/>
              <a:ea typeface="Google Sans"/>
              <a:cs typeface="Google Sans"/>
              <a:sym typeface="Google Sans"/>
            </a:endParaRPr>
          </a:p>
          <a:p>
            <a:pPr marL="457200" lvl="0" indent="0" algn="l" rtl="0">
              <a:lnSpc>
                <a:spcPct val="130000"/>
              </a:lnSpc>
              <a:spcBef>
                <a:spcPts val="1000"/>
              </a:spcBef>
              <a:spcAft>
                <a:spcPts val="0"/>
              </a:spcAft>
              <a:buNone/>
            </a:pPr>
            <a:r>
              <a:rPr lang="en-GB" sz="1300" b="1">
                <a:solidFill>
                  <a:schemeClr val="dk1"/>
                </a:solidFill>
                <a:latin typeface="Google Sans"/>
                <a:ea typeface="Google Sans"/>
                <a:cs typeface="Google Sans"/>
                <a:sym typeface="Google Sans"/>
              </a:rPr>
              <a:t>Slides</a:t>
            </a:r>
            <a:endParaRPr sz="1300" b="1">
              <a:solidFill>
                <a:schemeClr val="dk1"/>
              </a:solidFill>
              <a:latin typeface="Google Sans"/>
              <a:ea typeface="Google Sans"/>
              <a:cs typeface="Google Sans"/>
              <a:sym typeface="Google Sans"/>
            </a:endParaRPr>
          </a:p>
          <a:p>
            <a:pPr marL="457200" lvl="0" indent="-311150" algn="l" rtl="0">
              <a:lnSpc>
                <a:spcPct val="130000"/>
              </a:lnSpc>
              <a:spcBef>
                <a:spcPts val="1000"/>
              </a:spcBef>
              <a:spcAft>
                <a:spcPts val="0"/>
              </a:spcAft>
              <a:buClr>
                <a:schemeClr val="dk1"/>
              </a:buClr>
              <a:buSzPts val="1300"/>
              <a:buFont typeface="Google Sans"/>
              <a:buChar char="•"/>
            </a:pPr>
            <a:r>
              <a:rPr lang="en-GB" sz="1300">
                <a:solidFill>
                  <a:schemeClr val="dk1"/>
                </a:solidFill>
                <a:latin typeface="Google Sans"/>
                <a:ea typeface="Google Sans"/>
                <a:cs typeface="Google Sans"/>
                <a:sym typeface="Google Sans"/>
              </a:rPr>
              <a:t>Voice entry in speaker notes</a:t>
            </a:r>
            <a:endParaRPr sz="1300" b="1">
              <a:solidFill>
                <a:schemeClr val="dk1"/>
              </a:solidFill>
              <a:latin typeface="Google Sans"/>
              <a:ea typeface="Google Sans"/>
              <a:cs typeface="Google Sans"/>
              <a:sym typeface="Google Sans"/>
            </a:endParaRPr>
          </a:p>
          <a:p>
            <a:pPr marL="457200" lvl="0" indent="-311150" algn="l" rtl="0">
              <a:lnSpc>
                <a:spcPct val="130000"/>
              </a:lnSpc>
              <a:spcBef>
                <a:spcPts val="0"/>
              </a:spcBef>
              <a:spcAft>
                <a:spcPts val="0"/>
              </a:spcAft>
              <a:buClr>
                <a:schemeClr val="dk1"/>
              </a:buClr>
              <a:buSzPts val="1300"/>
              <a:buFont typeface="Google Sans"/>
              <a:buChar char="•"/>
            </a:pPr>
            <a:r>
              <a:rPr lang="en-GB" sz="1300">
                <a:solidFill>
                  <a:schemeClr val="dk1"/>
                </a:solidFill>
                <a:latin typeface="Google Sans"/>
                <a:ea typeface="Google Sans"/>
                <a:cs typeface="Google Sans"/>
                <a:sym typeface="Google Sans"/>
              </a:rPr>
              <a:t>Present slides with automated closed captions</a:t>
            </a:r>
            <a:endParaRPr sz="1300">
              <a:solidFill>
                <a:schemeClr val="dk1"/>
              </a:solidFill>
              <a:latin typeface="Google Sans"/>
              <a:ea typeface="Google Sans"/>
              <a:cs typeface="Google Sans"/>
              <a:sym typeface="Google Sans"/>
            </a:endParaRPr>
          </a:p>
          <a:p>
            <a:pPr marL="457200" lvl="0" indent="-311150" algn="l" rtl="0">
              <a:lnSpc>
                <a:spcPct val="130000"/>
              </a:lnSpc>
              <a:spcBef>
                <a:spcPts val="0"/>
              </a:spcBef>
              <a:spcAft>
                <a:spcPts val="0"/>
              </a:spcAft>
              <a:buClr>
                <a:schemeClr val="dk1"/>
              </a:buClr>
              <a:buSzPts val="1300"/>
              <a:buFont typeface="Google Sans"/>
              <a:buChar char="•"/>
            </a:pPr>
            <a:r>
              <a:rPr lang="en-GB" sz="1300">
                <a:solidFill>
                  <a:schemeClr val="dk1"/>
                </a:solidFill>
                <a:latin typeface="Google Sans"/>
                <a:ea typeface="Google Sans"/>
                <a:cs typeface="Google Sans"/>
                <a:sym typeface="Google Sans"/>
              </a:rPr>
              <a:t>Supports alt-text on images</a:t>
            </a:r>
            <a:endParaRPr sz="1300">
              <a:solidFill>
                <a:schemeClr val="dk1"/>
              </a:solidFill>
              <a:latin typeface="Google Sans"/>
              <a:ea typeface="Google Sans"/>
              <a:cs typeface="Google Sans"/>
              <a:sym typeface="Google Sans"/>
            </a:endParaRPr>
          </a:p>
          <a:p>
            <a:pPr marL="457200" lvl="0" indent="0" algn="l" rtl="0">
              <a:lnSpc>
                <a:spcPct val="130000"/>
              </a:lnSpc>
              <a:spcBef>
                <a:spcPts val="1000"/>
              </a:spcBef>
              <a:spcAft>
                <a:spcPts val="0"/>
              </a:spcAft>
              <a:buNone/>
            </a:pPr>
            <a:r>
              <a:rPr lang="en-GB" sz="1300" b="1">
                <a:solidFill>
                  <a:schemeClr val="dk1"/>
                </a:solidFill>
                <a:latin typeface="Google Sans"/>
                <a:ea typeface="Google Sans"/>
                <a:cs typeface="Google Sans"/>
                <a:sym typeface="Google Sans"/>
              </a:rPr>
              <a:t>All of Workspace</a:t>
            </a:r>
            <a:endParaRPr sz="1300" b="1">
              <a:solidFill>
                <a:schemeClr val="dk1"/>
              </a:solidFill>
              <a:latin typeface="Google Sans"/>
              <a:ea typeface="Google Sans"/>
              <a:cs typeface="Google Sans"/>
              <a:sym typeface="Google Sans"/>
            </a:endParaRPr>
          </a:p>
          <a:p>
            <a:pPr marL="457200" lvl="0" indent="-311150" algn="l" rtl="0">
              <a:lnSpc>
                <a:spcPct val="130000"/>
              </a:lnSpc>
              <a:spcBef>
                <a:spcPts val="1000"/>
              </a:spcBef>
              <a:spcAft>
                <a:spcPts val="0"/>
              </a:spcAft>
              <a:buClr>
                <a:schemeClr val="dk1"/>
              </a:buClr>
              <a:buSzPts val="1300"/>
              <a:buFont typeface="Google Sans"/>
              <a:buChar char="•"/>
            </a:pPr>
            <a:r>
              <a:rPr lang="en-GB" sz="1300">
                <a:solidFill>
                  <a:schemeClr val="dk1"/>
                </a:solidFill>
                <a:latin typeface="Google Sans"/>
                <a:ea typeface="Google Sans"/>
                <a:cs typeface="Google Sans"/>
                <a:sym typeface="Google Sans"/>
              </a:rPr>
              <a:t>Screen Readers supported</a:t>
            </a:r>
            <a:endParaRPr sz="1300">
              <a:solidFill>
                <a:schemeClr val="dk1"/>
              </a:solidFill>
              <a:latin typeface="Google Sans"/>
              <a:ea typeface="Google Sans"/>
              <a:cs typeface="Google Sans"/>
              <a:sym typeface="Google Sans"/>
            </a:endParaRPr>
          </a:p>
          <a:p>
            <a:pPr marL="457200" lvl="0" indent="-311150" algn="l" rtl="0">
              <a:lnSpc>
                <a:spcPct val="130000"/>
              </a:lnSpc>
              <a:spcBef>
                <a:spcPts val="0"/>
              </a:spcBef>
              <a:spcAft>
                <a:spcPts val="0"/>
              </a:spcAft>
              <a:buClr>
                <a:schemeClr val="dk1"/>
              </a:buClr>
              <a:buSzPts val="1300"/>
              <a:buFont typeface="Google Sans"/>
              <a:buChar char="•"/>
            </a:pPr>
            <a:r>
              <a:rPr lang="en-GB" sz="1300">
                <a:solidFill>
                  <a:schemeClr val="dk1"/>
                </a:solidFill>
                <a:latin typeface="Google Sans"/>
                <a:ea typeface="Google Sans"/>
                <a:cs typeface="Google Sans"/>
                <a:sym typeface="Google Sans"/>
              </a:rPr>
              <a:t>Magnifier</a:t>
            </a:r>
            <a:endParaRPr sz="1300">
              <a:solidFill>
                <a:schemeClr val="dk1"/>
              </a:solidFill>
              <a:latin typeface="Google Sans"/>
              <a:ea typeface="Google Sans"/>
              <a:cs typeface="Google Sans"/>
              <a:sym typeface="Google Sans"/>
            </a:endParaRPr>
          </a:p>
          <a:p>
            <a:pPr marL="457200" lvl="0" indent="-279400" algn="l" rtl="0">
              <a:lnSpc>
                <a:spcPct val="130000"/>
              </a:lnSpc>
              <a:spcBef>
                <a:spcPts val="0"/>
              </a:spcBef>
              <a:spcAft>
                <a:spcPts val="0"/>
              </a:spcAft>
              <a:buClr>
                <a:schemeClr val="dk1"/>
              </a:buClr>
              <a:buSzPts val="800"/>
              <a:buFont typeface="Google Sans"/>
              <a:buChar char="•"/>
            </a:pPr>
            <a:r>
              <a:rPr lang="en-GB" sz="1300">
                <a:solidFill>
                  <a:schemeClr val="dk1"/>
                </a:solidFill>
                <a:latin typeface="Google Sans"/>
                <a:ea typeface="Google Sans"/>
                <a:cs typeface="Google Sans"/>
                <a:sym typeface="Google Sans"/>
              </a:rPr>
              <a:t>Live Captions in Meet </a:t>
            </a:r>
            <a:endParaRPr sz="1300">
              <a:solidFill>
                <a:schemeClr val="dk1"/>
              </a:solidFill>
              <a:latin typeface="Google Sans"/>
              <a:ea typeface="Google Sans"/>
              <a:cs typeface="Google Sans"/>
              <a:sym typeface="Google Sans"/>
            </a:endParaRPr>
          </a:p>
          <a:p>
            <a:pPr marL="0" lvl="0" indent="0" algn="l" rtl="0">
              <a:lnSpc>
                <a:spcPct val="130000"/>
              </a:lnSpc>
              <a:spcBef>
                <a:spcPts val="1000"/>
              </a:spcBef>
              <a:spcAft>
                <a:spcPts val="1000"/>
              </a:spcAft>
              <a:buNone/>
            </a:pPr>
            <a:endParaRPr sz="1600">
              <a:solidFill>
                <a:srgbClr val="3C4043"/>
              </a:solidFill>
              <a:latin typeface="Google Sans"/>
              <a:ea typeface="Google Sans"/>
              <a:cs typeface="Google Sans"/>
              <a:sym typeface="Google Sans"/>
            </a:endParaRPr>
          </a:p>
        </p:txBody>
      </p:sp>
      <p:pic>
        <p:nvPicPr>
          <p:cNvPr id="1158" name="Google Shape;1158;p97" descr="Outline of a Lightbulb, with Yellow shapes on it. "/>
          <p:cNvPicPr preferRelativeResize="0"/>
          <p:nvPr/>
        </p:nvPicPr>
        <p:blipFill rotWithShape="1">
          <a:blip r:embed="rId3">
            <a:alphaModFix/>
          </a:blip>
          <a:srcRect t="39" b="39"/>
          <a:stretch/>
        </p:blipFill>
        <p:spPr>
          <a:xfrm>
            <a:off x="6402050" y="1381844"/>
            <a:ext cx="1820425" cy="27961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grpSp>
        <p:nvGrpSpPr>
          <p:cNvPr id="1163" name="Google Shape;1163;p98" descr="Android."/>
          <p:cNvGrpSpPr/>
          <p:nvPr/>
        </p:nvGrpSpPr>
        <p:grpSpPr>
          <a:xfrm>
            <a:off x="0" y="0"/>
            <a:ext cx="9144000" cy="5143500"/>
            <a:chOff x="0" y="0"/>
            <a:chExt cx="9144000" cy="5143500"/>
          </a:xfrm>
        </p:grpSpPr>
        <p:sp>
          <p:nvSpPr>
            <p:cNvPr id="1164" name="Google Shape;1164;p98"/>
            <p:cNvSpPr/>
            <p:nvPr/>
          </p:nvSpPr>
          <p:spPr>
            <a:xfrm rot="10800000" flipH="1">
              <a:off x="0" y="0"/>
              <a:ext cx="9139800" cy="4097700"/>
            </a:xfrm>
            <a:prstGeom prst="round1Rect">
              <a:avLst>
                <a:gd name="adj" fmla="val 16653"/>
              </a:avLst>
            </a:pr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98"/>
            <p:cNvSpPr/>
            <p:nvPr/>
          </p:nvSpPr>
          <p:spPr>
            <a:xfrm flipH="1">
              <a:off x="4357625" y="3273300"/>
              <a:ext cx="1348800" cy="1042200"/>
            </a:xfrm>
            <a:prstGeom prst="round1Rect">
              <a:avLst>
                <a:gd name="adj" fmla="val 26909"/>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98"/>
            <p:cNvSpPr/>
            <p:nvPr/>
          </p:nvSpPr>
          <p:spPr>
            <a:xfrm flipH="1">
              <a:off x="5587800" y="1045800"/>
              <a:ext cx="3556200" cy="4097700"/>
            </a:xfrm>
            <a:prstGeom prst="round1Rect">
              <a:avLst>
                <a:gd name="adj" fmla="val 26909"/>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98"/>
            <p:cNvSpPr/>
            <p:nvPr/>
          </p:nvSpPr>
          <p:spPr>
            <a:xfrm rot="10800000" flipH="1">
              <a:off x="2031600" y="3055500"/>
              <a:ext cx="3556200" cy="1042200"/>
            </a:xfrm>
            <a:prstGeom prst="round1Rect">
              <a:avLst>
                <a:gd name="adj" fmla="val 50000"/>
              </a:avLst>
            </a:pr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68" name="Google Shape;1168;p98" descr="A Red Paintbrush"/>
          <p:cNvPicPr preferRelativeResize="0"/>
          <p:nvPr/>
        </p:nvPicPr>
        <p:blipFill rotWithShape="1">
          <a:blip r:embed="rId3">
            <a:alphaModFix/>
          </a:blip>
          <a:srcRect t="59" b="59"/>
          <a:stretch/>
        </p:blipFill>
        <p:spPr>
          <a:xfrm>
            <a:off x="5917275" y="1381850"/>
            <a:ext cx="2774349" cy="2678279"/>
          </a:xfrm>
          <a:prstGeom prst="rect">
            <a:avLst/>
          </a:prstGeom>
          <a:noFill/>
          <a:ln>
            <a:noFill/>
          </a:ln>
        </p:spPr>
      </p:pic>
      <p:sp>
        <p:nvSpPr>
          <p:cNvPr id="1169" name="Google Shape;1169;p98"/>
          <p:cNvSpPr txBox="1">
            <a:spLocks noGrp="1"/>
          </p:cNvSpPr>
          <p:nvPr>
            <p:ph type="title" idx="4294967295"/>
          </p:nvPr>
        </p:nvSpPr>
        <p:spPr>
          <a:xfrm>
            <a:off x="457200" y="1381325"/>
            <a:ext cx="4848600" cy="15777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F6AEA9"/>
                </a:solidFill>
                <a:effectLst/>
                <a:uLnTx/>
                <a:uFillTx/>
                <a:latin typeface="Google Sans Medium"/>
                <a:ea typeface="Google Sans Medium"/>
                <a:cs typeface="Google Sans Medium"/>
                <a:sym typeface="Google Sans Medium"/>
              </a:rPr>
              <a:t>04</a:t>
            </a:r>
            <a:endParaRPr kumimoji="0" lang="en-GB" sz="4500" b="0" i="0" u="none" strike="noStrike" kern="0" cap="none" spc="0" normalizeH="0" baseline="0" noProof="0" dirty="0">
              <a:ln>
                <a:noFill/>
              </a:ln>
              <a:solidFill>
                <a:srgbClr val="F6AEA9"/>
              </a:solidFill>
              <a:effectLst/>
              <a:uLnTx/>
              <a:uFillTx/>
              <a:latin typeface="Google Sans Medium"/>
              <a:ea typeface="Google Sans Medium"/>
              <a:cs typeface="Google Sans Medium"/>
              <a:sym typeface="Google Sans Medium"/>
            </a:endParaRPr>
          </a:p>
          <a:p>
            <a:pPr marL="0" marR="0" lvl="0" indent="0" algn="l" defTabSz="914400" rtl="0" eaLnBrk="1" fontAlgn="auto" latinLnBrk="0" hangingPunct="1">
              <a:lnSpc>
                <a:spcPct val="90000"/>
              </a:lnSpc>
              <a:spcBef>
                <a:spcPts val="1500"/>
              </a:spcBef>
              <a:spcAft>
                <a:spcPts val="1000"/>
              </a:spcAft>
              <a:buClr>
                <a:srgbClr val="000000"/>
              </a:buClr>
              <a:buSzTx/>
              <a:buFont typeface="Arial"/>
              <a:buNone/>
              <a:tabLst/>
              <a:defRPr/>
            </a:pPr>
            <a:r>
              <a:rPr kumimoji="0" lang="en-GB" sz="4000" b="0" i="0" u="none" strike="noStrike" kern="0" cap="none" spc="0" normalizeH="0" baseline="0" noProof="0" dirty="0">
                <a:ln>
                  <a:noFill/>
                </a:ln>
                <a:solidFill>
                  <a:srgbClr val="FFFFFF"/>
                </a:solidFill>
                <a:effectLst/>
                <a:uLnTx/>
                <a:uFillTx/>
                <a:latin typeface="Google Sans Medium"/>
                <a:ea typeface="Google Sans Medium"/>
                <a:cs typeface="Google Sans Medium"/>
                <a:sym typeface="Google Sans Medium"/>
              </a:rPr>
              <a:t>Android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2" name="Title 1">
            <a:extLst>
              <a:ext uri="{FF2B5EF4-FFF2-40B4-BE49-F238E27FC236}">
                <a16:creationId xmlns:a16="http://schemas.microsoft.com/office/drawing/2014/main" id="{81447079-531D-3AE7-F132-DF912516F32A}"/>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IE" dirty="0"/>
              <a:t>Google Pixel Commercial</a:t>
            </a:r>
          </a:p>
        </p:txBody>
      </p:sp>
      <p:pic>
        <p:nvPicPr>
          <p:cNvPr id="1174" name="Google Shape;1174;p99" descr="Javier in Frame | Google Pixel SB Commercial 2024">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74"/>
                                        </p:tgtEl>
                                        <p:attrNameLst>
                                          <p:attrName>style.visibility</p:attrName>
                                        </p:attrNameLst>
                                      </p:cBhvr>
                                      <p:to>
                                        <p:strVal val="visible"/>
                                      </p:to>
                                    </p:set>
                                    <p:animEffect transition="in" filter="fade">
                                      <p:cBhvr>
                                        <p:cTn id="7" dur="1000"/>
                                        <p:tgtEl>
                                          <p:spTgt spid="1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1179" name="Google Shape;1179;p100"/>
          <p:cNvSpPr txBox="1">
            <a:spLocks noGrp="1"/>
          </p:cNvSpPr>
          <p:nvPr>
            <p:ph type="title" idx="4294967295"/>
          </p:nvPr>
        </p:nvSpPr>
        <p:spPr>
          <a:xfrm>
            <a:off x="398625" y="764675"/>
            <a:ext cx="8004900" cy="3420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EA4335"/>
                </a:solidFill>
                <a:effectLst/>
                <a:uLnTx/>
                <a:uFillTx/>
                <a:latin typeface="Google Sans Medium"/>
                <a:ea typeface="Google Sans Medium"/>
                <a:cs typeface="Google Sans Medium"/>
                <a:sym typeface="Google Sans Medium"/>
              </a:rPr>
              <a:t>Android Accessibility Suite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4000" b="0" i="0" u="none" strike="noStrike" kern="0" cap="none" spc="0" normalizeH="0" baseline="0" noProof="0" dirty="0">
              <a:ln>
                <a:noFill/>
              </a:ln>
              <a:solidFill>
                <a:srgbClr val="3C4043"/>
              </a:solidFill>
              <a:effectLst/>
              <a:uLnTx/>
              <a:uFillTx/>
              <a:latin typeface="Google Sans Medium"/>
              <a:ea typeface="Google Sans Medium"/>
              <a:cs typeface="Google Sans Medium"/>
              <a:sym typeface="Google Sans Medium"/>
            </a:endParaRPr>
          </a:p>
        </p:txBody>
      </p:sp>
      <p:sp>
        <p:nvSpPr>
          <p:cNvPr id="1180" name="Google Shape;1180;p100"/>
          <p:cNvSpPr txBox="1"/>
          <p:nvPr/>
        </p:nvSpPr>
        <p:spPr>
          <a:xfrm>
            <a:off x="398625" y="1353825"/>
            <a:ext cx="5015100" cy="3170400"/>
          </a:xfrm>
          <a:prstGeom prst="rect">
            <a:avLst/>
          </a:prstGeom>
          <a:noFill/>
          <a:ln>
            <a:noFill/>
          </a:ln>
        </p:spPr>
        <p:txBody>
          <a:bodyPr spcFirstLastPara="1" wrap="square" lIns="0" tIns="0" rIns="91425" bIns="0" anchor="t" anchorCtr="0">
            <a:noAutofit/>
          </a:bodyPr>
          <a:lstStyle/>
          <a:p>
            <a:pPr marL="457200" lvl="0" indent="-285750" algn="l" rtl="0">
              <a:lnSpc>
                <a:spcPct val="130000"/>
              </a:lnSpc>
              <a:spcBef>
                <a:spcPts val="0"/>
              </a:spcBef>
              <a:spcAft>
                <a:spcPts val="0"/>
              </a:spcAft>
              <a:buClr>
                <a:srgbClr val="3C4043"/>
              </a:buClr>
              <a:buSzPts val="900"/>
              <a:buFont typeface="Google Sans"/>
              <a:buChar char="•"/>
            </a:pPr>
            <a:r>
              <a:rPr lang="en-GB">
                <a:solidFill>
                  <a:srgbClr val="3C4043"/>
                </a:solidFill>
                <a:latin typeface="Google Sans"/>
                <a:ea typeface="Google Sans"/>
                <a:cs typeface="Google Sans"/>
                <a:sym typeface="Google Sans"/>
              </a:rPr>
              <a:t>Switch Access: Interact using switches or keyboard.</a:t>
            </a:r>
            <a:endParaRPr>
              <a:solidFill>
                <a:srgbClr val="3C4043"/>
              </a:solidFill>
              <a:latin typeface="Google Sans"/>
              <a:ea typeface="Google Sans"/>
              <a:cs typeface="Google Sans"/>
              <a:sym typeface="Google Sans"/>
            </a:endParaRPr>
          </a:p>
          <a:p>
            <a:pPr marL="457200" lvl="0" indent="-285750" algn="l" rtl="0">
              <a:lnSpc>
                <a:spcPct val="130000"/>
              </a:lnSpc>
              <a:spcBef>
                <a:spcPts val="0"/>
              </a:spcBef>
              <a:spcAft>
                <a:spcPts val="0"/>
              </a:spcAft>
              <a:buClr>
                <a:srgbClr val="3C4043"/>
              </a:buClr>
              <a:buSzPts val="900"/>
              <a:buFont typeface="Google Sans"/>
              <a:buChar char="•"/>
            </a:pPr>
            <a:r>
              <a:rPr lang="en-GB">
                <a:solidFill>
                  <a:srgbClr val="3C4043"/>
                </a:solidFill>
                <a:latin typeface="Google Sans"/>
                <a:ea typeface="Google Sans"/>
                <a:cs typeface="Google Sans"/>
                <a:sym typeface="Google Sans"/>
              </a:rPr>
              <a:t>TalkBack: Get spoken feedback.</a:t>
            </a:r>
            <a:endParaRPr>
              <a:solidFill>
                <a:srgbClr val="3C4043"/>
              </a:solidFill>
              <a:latin typeface="Google Sans"/>
              <a:ea typeface="Google Sans"/>
              <a:cs typeface="Google Sans"/>
              <a:sym typeface="Google Sans"/>
            </a:endParaRPr>
          </a:p>
          <a:p>
            <a:pPr marL="457200" lvl="0" indent="-285750" algn="l" rtl="0">
              <a:lnSpc>
                <a:spcPct val="130000"/>
              </a:lnSpc>
              <a:spcBef>
                <a:spcPts val="0"/>
              </a:spcBef>
              <a:spcAft>
                <a:spcPts val="0"/>
              </a:spcAft>
              <a:buClr>
                <a:srgbClr val="3C4043"/>
              </a:buClr>
              <a:buSzPts val="900"/>
              <a:buFont typeface="Google Sans"/>
              <a:buChar char="•"/>
            </a:pPr>
            <a:r>
              <a:rPr lang="en-GB">
                <a:solidFill>
                  <a:srgbClr val="3C4043"/>
                </a:solidFill>
                <a:latin typeface="Google Sans"/>
                <a:ea typeface="Google Sans"/>
                <a:cs typeface="Google Sans"/>
                <a:sym typeface="Google Sans"/>
              </a:rPr>
              <a:t>Voice Access: Control device with your voice.</a:t>
            </a:r>
            <a:endParaRPr>
              <a:solidFill>
                <a:srgbClr val="3C4043"/>
              </a:solidFill>
              <a:latin typeface="Google Sans"/>
              <a:ea typeface="Google Sans"/>
              <a:cs typeface="Google Sans"/>
              <a:sym typeface="Google Sans"/>
            </a:endParaRPr>
          </a:p>
          <a:p>
            <a:pPr marL="457200" lvl="0" indent="-285750" algn="l" rtl="0">
              <a:lnSpc>
                <a:spcPct val="130000"/>
              </a:lnSpc>
              <a:spcBef>
                <a:spcPts val="0"/>
              </a:spcBef>
              <a:spcAft>
                <a:spcPts val="0"/>
              </a:spcAft>
              <a:buClr>
                <a:srgbClr val="3C4043"/>
              </a:buClr>
              <a:buSzPts val="900"/>
              <a:buFont typeface="Google Sans"/>
              <a:buChar char="•"/>
            </a:pPr>
            <a:r>
              <a:rPr lang="en-GB">
                <a:solidFill>
                  <a:srgbClr val="3C4043"/>
                </a:solidFill>
                <a:latin typeface="Google Sans"/>
                <a:ea typeface="Google Sans"/>
                <a:cs typeface="Google Sans"/>
                <a:sym typeface="Google Sans"/>
              </a:rPr>
              <a:t>BrailleBack: Connect to a refreshable braille display.</a:t>
            </a:r>
            <a:endParaRPr b="1">
              <a:solidFill>
                <a:srgbClr val="3C4043"/>
              </a:solidFill>
              <a:latin typeface="Google Sans"/>
              <a:ea typeface="Google Sans"/>
              <a:cs typeface="Google Sans"/>
              <a:sym typeface="Google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Google Shape;1185;p101"/>
          <p:cNvSpPr txBox="1">
            <a:spLocks noGrp="1"/>
          </p:cNvSpPr>
          <p:nvPr>
            <p:ph type="title" idx="4294967295"/>
          </p:nvPr>
        </p:nvSpPr>
        <p:spPr>
          <a:xfrm>
            <a:off x="2043150" y="2023186"/>
            <a:ext cx="5057700" cy="476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GB" sz="5000" dirty="0"/>
              <a:t>Thank you!</a:t>
            </a:r>
            <a:endParaRPr sz="5000" dirty="0"/>
          </a:p>
        </p:txBody>
      </p:sp>
      <p:grpSp>
        <p:nvGrpSpPr>
          <p:cNvPr id="1186" name="Google Shape;1186;p101">
            <a:extLst>
              <a:ext uri="{C183D7F6-B498-43B3-948B-1728B52AA6E4}">
                <adec:decorative xmlns:adec="http://schemas.microsoft.com/office/drawing/2017/decorative" val="1"/>
              </a:ext>
            </a:extLst>
          </p:cNvPr>
          <p:cNvGrpSpPr/>
          <p:nvPr/>
        </p:nvGrpSpPr>
        <p:grpSpPr>
          <a:xfrm>
            <a:off x="3467618" y="3015628"/>
            <a:ext cx="2209245" cy="255765"/>
            <a:chOff x="1078650" y="2368275"/>
            <a:chExt cx="5503850" cy="637500"/>
          </a:xfrm>
        </p:grpSpPr>
        <p:sp>
          <p:nvSpPr>
            <p:cNvPr id="1187" name="Google Shape;1187;p101"/>
            <p:cNvSpPr/>
            <p:nvPr/>
          </p:nvSpPr>
          <p:spPr>
            <a:xfrm>
              <a:off x="1078650" y="2368275"/>
              <a:ext cx="482000" cy="494300"/>
            </a:xfrm>
            <a:custGeom>
              <a:avLst/>
              <a:gdLst/>
              <a:ahLst/>
              <a:cxnLst/>
              <a:rect l="l" t="t" r="r" b="b"/>
              <a:pathLst>
                <a:path w="19280" h="19772" extrusionOk="0">
                  <a:moveTo>
                    <a:pt x="10025" y="1"/>
                  </a:moveTo>
                  <a:cubicBezTo>
                    <a:pt x="4574" y="1"/>
                    <a:pt x="0" y="4425"/>
                    <a:pt x="0" y="9897"/>
                  </a:cubicBezTo>
                  <a:cubicBezTo>
                    <a:pt x="0" y="15347"/>
                    <a:pt x="4574" y="19772"/>
                    <a:pt x="10025" y="19772"/>
                  </a:cubicBezTo>
                  <a:cubicBezTo>
                    <a:pt x="12974" y="19772"/>
                    <a:pt x="15197" y="18810"/>
                    <a:pt x="16929" y="17014"/>
                  </a:cubicBezTo>
                  <a:cubicBezTo>
                    <a:pt x="18724" y="15219"/>
                    <a:pt x="19280" y="12718"/>
                    <a:pt x="19280" y="10688"/>
                  </a:cubicBezTo>
                  <a:cubicBezTo>
                    <a:pt x="19280" y="10068"/>
                    <a:pt x="19216" y="9469"/>
                    <a:pt x="19130" y="8999"/>
                  </a:cubicBezTo>
                  <a:lnTo>
                    <a:pt x="10046" y="8999"/>
                  </a:lnTo>
                  <a:lnTo>
                    <a:pt x="10046" y="11692"/>
                  </a:lnTo>
                  <a:lnTo>
                    <a:pt x="16501" y="11692"/>
                  </a:lnTo>
                  <a:cubicBezTo>
                    <a:pt x="16309" y="13210"/>
                    <a:pt x="15796" y="14321"/>
                    <a:pt x="15026" y="15091"/>
                  </a:cubicBezTo>
                  <a:cubicBezTo>
                    <a:pt x="14086" y="16031"/>
                    <a:pt x="12611" y="17078"/>
                    <a:pt x="10025" y="17078"/>
                  </a:cubicBezTo>
                  <a:cubicBezTo>
                    <a:pt x="6049" y="17078"/>
                    <a:pt x="2929" y="13872"/>
                    <a:pt x="2929" y="9897"/>
                  </a:cubicBezTo>
                  <a:cubicBezTo>
                    <a:pt x="2929" y="5900"/>
                    <a:pt x="6049" y="2694"/>
                    <a:pt x="10025" y="2694"/>
                  </a:cubicBezTo>
                  <a:cubicBezTo>
                    <a:pt x="12184" y="2694"/>
                    <a:pt x="13744" y="3549"/>
                    <a:pt x="14898" y="4617"/>
                  </a:cubicBezTo>
                  <a:lnTo>
                    <a:pt x="16800" y="2715"/>
                  </a:lnTo>
                  <a:cubicBezTo>
                    <a:pt x="15197" y="1176"/>
                    <a:pt x="13039" y="1"/>
                    <a:pt x="10025"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01"/>
            <p:cNvSpPr/>
            <p:nvPr/>
          </p:nvSpPr>
          <p:spPr>
            <a:xfrm>
              <a:off x="1581475" y="2544075"/>
              <a:ext cx="319575" cy="318500"/>
            </a:xfrm>
            <a:custGeom>
              <a:avLst/>
              <a:gdLst/>
              <a:ahLst/>
              <a:cxnLst/>
              <a:rect l="l" t="t" r="r" b="b"/>
              <a:pathLst>
                <a:path w="12783" h="12740" extrusionOk="0">
                  <a:moveTo>
                    <a:pt x="6391" y="2523"/>
                  </a:moveTo>
                  <a:cubicBezTo>
                    <a:pt x="8336" y="2523"/>
                    <a:pt x="9982" y="4083"/>
                    <a:pt x="9982" y="6370"/>
                  </a:cubicBezTo>
                  <a:cubicBezTo>
                    <a:pt x="9982" y="8636"/>
                    <a:pt x="8336"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01"/>
            <p:cNvSpPr/>
            <p:nvPr/>
          </p:nvSpPr>
          <p:spPr>
            <a:xfrm>
              <a:off x="1927200" y="2544075"/>
              <a:ext cx="319575" cy="318500"/>
            </a:xfrm>
            <a:custGeom>
              <a:avLst/>
              <a:gdLst/>
              <a:ahLst/>
              <a:cxnLst/>
              <a:rect l="l" t="t" r="r" b="b"/>
              <a:pathLst>
                <a:path w="12783" h="12740" extrusionOk="0">
                  <a:moveTo>
                    <a:pt x="6391" y="2523"/>
                  </a:moveTo>
                  <a:cubicBezTo>
                    <a:pt x="8315" y="2523"/>
                    <a:pt x="9982" y="4083"/>
                    <a:pt x="9982" y="6370"/>
                  </a:cubicBezTo>
                  <a:cubicBezTo>
                    <a:pt x="9982" y="8636"/>
                    <a:pt x="8315"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FAB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01"/>
            <p:cNvSpPr/>
            <p:nvPr/>
          </p:nvSpPr>
          <p:spPr>
            <a:xfrm>
              <a:off x="2272400" y="2544075"/>
              <a:ext cx="304600" cy="461700"/>
            </a:xfrm>
            <a:custGeom>
              <a:avLst/>
              <a:gdLst/>
              <a:ahLst/>
              <a:cxnLst/>
              <a:rect l="l" t="t" r="r" b="b"/>
              <a:pathLst>
                <a:path w="12184" h="18468" extrusionOk="0">
                  <a:moveTo>
                    <a:pt x="6348" y="2523"/>
                  </a:moveTo>
                  <a:cubicBezTo>
                    <a:pt x="8250" y="2523"/>
                    <a:pt x="9747" y="4147"/>
                    <a:pt x="9747" y="6413"/>
                  </a:cubicBezTo>
                  <a:cubicBezTo>
                    <a:pt x="9747" y="8614"/>
                    <a:pt x="8250" y="10239"/>
                    <a:pt x="6348" y="10239"/>
                  </a:cubicBezTo>
                  <a:cubicBezTo>
                    <a:pt x="4425" y="10239"/>
                    <a:pt x="2800" y="8614"/>
                    <a:pt x="2800" y="6413"/>
                  </a:cubicBezTo>
                  <a:cubicBezTo>
                    <a:pt x="2800" y="4169"/>
                    <a:pt x="4425" y="2523"/>
                    <a:pt x="6348" y="2523"/>
                  </a:cubicBezTo>
                  <a:close/>
                  <a:moveTo>
                    <a:pt x="6092" y="1"/>
                  </a:moveTo>
                  <a:cubicBezTo>
                    <a:pt x="2907" y="1"/>
                    <a:pt x="0" y="2801"/>
                    <a:pt x="0" y="6413"/>
                  </a:cubicBezTo>
                  <a:cubicBezTo>
                    <a:pt x="0" y="9982"/>
                    <a:pt x="2907" y="12740"/>
                    <a:pt x="6092" y="12740"/>
                  </a:cubicBezTo>
                  <a:cubicBezTo>
                    <a:pt x="7631" y="12740"/>
                    <a:pt x="8828" y="12077"/>
                    <a:pt x="9447" y="11307"/>
                  </a:cubicBezTo>
                  <a:lnTo>
                    <a:pt x="9554" y="11307"/>
                  </a:lnTo>
                  <a:lnTo>
                    <a:pt x="9554" y="12227"/>
                  </a:lnTo>
                  <a:cubicBezTo>
                    <a:pt x="9554" y="14663"/>
                    <a:pt x="8250" y="15967"/>
                    <a:pt x="6156" y="15967"/>
                  </a:cubicBezTo>
                  <a:cubicBezTo>
                    <a:pt x="4446" y="15967"/>
                    <a:pt x="3377" y="14727"/>
                    <a:pt x="2950" y="13680"/>
                  </a:cubicBezTo>
                  <a:lnTo>
                    <a:pt x="513" y="14706"/>
                  </a:lnTo>
                  <a:cubicBezTo>
                    <a:pt x="1197" y="16395"/>
                    <a:pt x="3057" y="18468"/>
                    <a:pt x="6156" y="18468"/>
                  </a:cubicBezTo>
                  <a:cubicBezTo>
                    <a:pt x="9426" y="18468"/>
                    <a:pt x="12183" y="16544"/>
                    <a:pt x="12183" y="11842"/>
                  </a:cubicBezTo>
                  <a:lnTo>
                    <a:pt x="12183" y="428"/>
                  </a:lnTo>
                  <a:lnTo>
                    <a:pt x="9554" y="428"/>
                  </a:lnTo>
                  <a:lnTo>
                    <a:pt x="9554" y="1433"/>
                  </a:lnTo>
                  <a:lnTo>
                    <a:pt x="9447" y="1433"/>
                  </a:lnTo>
                  <a:cubicBezTo>
                    <a:pt x="8828" y="685"/>
                    <a:pt x="7631" y="1"/>
                    <a:pt x="6092"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01"/>
            <p:cNvSpPr/>
            <p:nvPr/>
          </p:nvSpPr>
          <p:spPr>
            <a:xfrm>
              <a:off x="2621325" y="2384850"/>
              <a:ext cx="70025" cy="468100"/>
            </a:xfrm>
            <a:custGeom>
              <a:avLst/>
              <a:gdLst/>
              <a:ahLst/>
              <a:cxnLst/>
              <a:rect l="l" t="t" r="r" b="b"/>
              <a:pathLst>
                <a:path w="2801" h="18724" extrusionOk="0">
                  <a:moveTo>
                    <a:pt x="0" y="0"/>
                  </a:moveTo>
                  <a:lnTo>
                    <a:pt x="0" y="18724"/>
                  </a:lnTo>
                  <a:lnTo>
                    <a:pt x="2800" y="18724"/>
                  </a:lnTo>
                  <a:lnTo>
                    <a:pt x="2800" y="0"/>
                  </a:lnTo>
                  <a:close/>
                </a:path>
              </a:pathLst>
            </a:cu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01"/>
            <p:cNvSpPr/>
            <p:nvPr/>
          </p:nvSpPr>
          <p:spPr>
            <a:xfrm>
              <a:off x="2721775" y="2544075"/>
              <a:ext cx="293925" cy="318500"/>
            </a:xfrm>
            <a:custGeom>
              <a:avLst/>
              <a:gdLst/>
              <a:ahLst/>
              <a:cxnLst/>
              <a:rect l="l" t="t" r="r" b="b"/>
              <a:pathLst>
                <a:path w="11757" h="12740" extrusionOk="0">
                  <a:moveTo>
                    <a:pt x="6114" y="2459"/>
                  </a:moveTo>
                  <a:cubicBezTo>
                    <a:pt x="7225" y="2459"/>
                    <a:pt x="8166" y="3014"/>
                    <a:pt x="8465" y="3827"/>
                  </a:cubicBezTo>
                  <a:lnTo>
                    <a:pt x="2779" y="6178"/>
                  </a:lnTo>
                  <a:cubicBezTo>
                    <a:pt x="2715" y="3720"/>
                    <a:pt x="4682" y="2459"/>
                    <a:pt x="6114" y="2459"/>
                  </a:cubicBezTo>
                  <a:close/>
                  <a:moveTo>
                    <a:pt x="6007" y="1"/>
                  </a:moveTo>
                  <a:cubicBezTo>
                    <a:pt x="2737" y="1"/>
                    <a:pt x="1" y="2587"/>
                    <a:pt x="1" y="6370"/>
                  </a:cubicBezTo>
                  <a:cubicBezTo>
                    <a:pt x="1" y="9940"/>
                    <a:pt x="2715" y="12740"/>
                    <a:pt x="6327" y="12740"/>
                  </a:cubicBezTo>
                  <a:cubicBezTo>
                    <a:pt x="9256" y="12740"/>
                    <a:pt x="10944" y="10966"/>
                    <a:pt x="11628" y="9918"/>
                  </a:cubicBezTo>
                  <a:lnTo>
                    <a:pt x="9469" y="8486"/>
                  </a:lnTo>
                  <a:cubicBezTo>
                    <a:pt x="8743" y="9533"/>
                    <a:pt x="7759" y="10239"/>
                    <a:pt x="6327" y="10239"/>
                  </a:cubicBezTo>
                  <a:cubicBezTo>
                    <a:pt x="4895" y="10239"/>
                    <a:pt x="3891" y="9576"/>
                    <a:pt x="3228" y="8315"/>
                  </a:cubicBezTo>
                  <a:lnTo>
                    <a:pt x="11756" y="4788"/>
                  </a:lnTo>
                  <a:lnTo>
                    <a:pt x="11457" y="4062"/>
                  </a:lnTo>
                  <a:cubicBezTo>
                    <a:pt x="10944" y="2630"/>
                    <a:pt x="9320" y="1"/>
                    <a:pt x="6007"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01"/>
            <p:cNvSpPr/>
            <p:nvPr/>
          </p:nvSpPr>
          <p:spPr>
            <a:xfrm>
              <a:off x="3193625" y="2414225"/>
              <a:ext cx="206800" cy="438725"/>
            </a:xfrm>
            <a:custGeom>
              <a:avLst/>
              <a:gdLst/>
              <a:ahLst/>
              <a:cxnLst/>
              <a:rect l="l" t="t" r="r" b="b"/>
              <a:pathLst>
                <a:path w="8272" h="17549" extrusionOk="0">
                  <a:moveTo>
                    <a:pt x="6476" y="1"/>
                  </a:moveTo>
                  <a:cubicBezTo>
                    <a:pt x="5215" y="1"/>
                    <a:pt x="4189" y="386"/>
                    <a:pt x="3398" y="1112"/>
                  </a:cubicBezTo>
                  <a:cubicBezTo>
                    <a:pt x="2629" y="1839"/>
                    <a:pt x="2244" y="2822"/>
                    <a:pt x="2244" y="4040"/>
                  </a:cubicBezTo>
                  <a:lnTo>
                    <a:pt x="2244" y="5622"/>
                  </a:lnTo>
                  <a:lnTo>
                    <a:pt x="0" y="5622"/>
                  </a:lnTo>
                  <a:lnTo>
                    <a:pt x="0" y="7653"/>
                  </a:lnTo>
                  <a:lnTo>
                    <a:pt x="2244" y="7653"/>
                  </a:lnTo>
                  <a:lnTo>
                    <a:pt x="2244" y="17549"/>
                  </a:lnTo>
                  <a:lnTo>
                    <a:pt x="4467" y="17549"/>
                  </a:lnTo>
                  <a:lnTo>
                    <a:pt x="4467" y="7653"/>
                  </a:lnTo>
                  <a:lnTo>
                    <a:pt x="7588" y="7653"/>
                  </a:lnTo>
                  <a:lnTo>
                    <a:pt x="7588" y="5622"/>
                  </a:lnTo>
                  <a:lnTo>
                    <a:pt x="4467" y="5622"/>
                  </a:lnTo>
                  <a:lnTo>
                    <a:pt x="4467" y="4105"/>
                  </a:lnTo>
                  <a:cubicBezTo>
                    <a:pt x="4467" y="3442"/>
                    <a:pt x="4660" y="2929"/>
                    <a:pt x="5044" y="2587"/>
                  </a:cubicBezTo>
                  <a:cubicBezTo>
                    <a:pt x="5408" y="2224"/>
                    <a:pt x="5899" y="2053"/>
                    <a:pt x="6476" y="2053"/>
                  </a:cubicBezTo>
                  <a:cubicBezTo>
                    <a:pt x="6904" y="2053"/>
                    <a:pt x="7246" y="2117"/>
                    <a:pt x="7502" y="2245"/>
                  </a:cubicBezTo>
                  <a:lnTo>
                    <a:pt x="8272" y="321"/>
                  </a:lnTo>
                  <a:cubicBezTo>
                    <a:pt x="7780" y="108"/>
                    <a:pt x="7182" y="1"/>
                    <a:pt x="647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01"/>
            <p:cNvSpPr/>
            <p:nvPr/>
          </p:nvSpPr>
          <p:spPr>
            <a:xfrm>
              <a:off x="3397200" y="2544625"/>
              <a:ext cx="307275" cy="318475"/>
            </a:xfrm>
            <a:custGeom>
              <a:avLst/>
              <a:gdLst/>
              <a:ahLst/>
              <a:cxnLst/>
              <a:rect l="l" t="t" r="r" b="b"/>
              <a:pathLst>
                <a:path w="12291" h="12739" extrusionOk="0">
                  <a:moveTo>
                    <a:pt x="6156" y="2052"/>
                  </a:moveTo>
                  <a:cubicBezTo>
                    <a:pt x="7204" y="2052"/>
                    <a:pt x="8123" y="2458"/>
                    <a:pt x="8892" y="3227"/>
                  </a:cubicBezTo>
                  <a:cubicBezTo>
                    <a:pt x="9662" y="4018"/>
                    <a:pt x="10046" y="5066"/>
                    <a:pt x="10046" y="6369"/>
                  </a:cubicBezTo>
                  <a:cubicBezTo>
                    <a:pt x="10046" y="7673"/>
                    <a:pt x="9662" y="8721"/>
                    <a:pt x="8892" y="9511"/>
                  </a:cubicBezTo>
                  <a:cubicBezTo>
                    <a:pt x="8123" y="10281"/>
                    <a:pt x="7204" y="10687"/>
                    <a:pt x="6156" y="10687"/>
                  </a:cubicBezTo>
                  <a:cubicBezTo>
                    <a:pt x="5088" y="10687"/>
                    <a:pt x="4168" y="10281"/>
                    <a:pt x="3399" y="9511"/>
                  </a:cubicBezTo>
                  <a:cubicBezTo>
                    <a:pt x="2630" y="8721"/>
                    <a:pt x="2245" y="7673"/>
                    <a:pt x="2245" y="6369"/>
                  </a:cubicBezTo>
                  <a:cubicBezTo>
                    <a:pt x="2245" y="5066"/>
                    <a:pt x="2630" y="4018"/>
                    <a:pt x="3399" y="3227"/>
                  </a:cubicBezTo>
                  <a:cubicBezTo>
                    <a:pt x="4168" y="2458"/>
                    <a:pt x="5088" y="2052"/>
                    <a:pt x="6156" y="2052"/>
                  </a:cubicBezTo>
                  <a:close/>
                  <a:moveTo>
                    <a:pt x="6156" y="0"/>
                  </a:moveTo>
                  <a:cubicBezTo>
                    <a:pt x="4361" y="0"/>
                    <a:pt x="2886" y="620"/>
                    <a:pt x="1732" y="1817"/>
                  </a:cubicBezTo>
                  <a:cubicBezTo>
                    <a:pt x="578" y="3035"/>
                    <a:pt x="1" y="4553"/>
                    <a:pt x="1" y="6369"/>
                  </a:cubicBezTo>
                  <a:cubicBezTo>
                    <a:pt x="1" y="8186"/>
                    <a:pt x="578" y="9704"/>
                    <a:pt x="1732" y="10922"/>
                  </a:cubicBezTo>
                  <a:cubicBezTo>
                    <a:pt x="2886" y="12119"/>
                    <a:pt x="4361" y="12739"/>
                    <a:pt x="6156" y="12739"/>
                  </a:cubicBezTo>
                  <a:cubicBezTo>
                    <a:pt x="7930" y="12739"/>
                    <a:pt x="9405" y="12119"/>
                    <a:pt x="10559" y="10922"/>
                  </a:cubicBezTo>
                  <a:cubicBezTo>
                    <a:pt x="11714" y="9704"/>
                    <a:pt x="12291" y="8186"/>
                    <a:pt x="12291" y="6369"/>
                  </a:cubicBezTo>
                  <a:cubicBezTo>
                    <a:pt x="12291" y="4553"/>
                    <a:pt x="11714" y="3035"/>
                    <a:pt x="10559" y="1817"/>
                  </a:cubicBezTo>
                  <a:cubicBezTo>
                    <a:pt x="9405" y="620"/>
                    <a:pt x="7930" y="0"/>
                    <a:pt x="6156"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01"/>
            <p:cNvSpPr/>
            <p:nvPr/>
          </p:nvSpPr>
          <p:spPr>
            <a:xfrm>
              <a:off x="3745075" y="2547275"/>
              <a:ext cx="184375" cy="305675"/>
            </a:xfrm>
            <a:custGeom>
              <a:avLst/>
              <a:gdLst/>
              <a:ahLst/>
              <a:cxnLst/>
              <a:rect l="l" t="t" r="r" b="b"/>
              <a:pathLst>
                <a:path w="7375" h="12227" extrusionOk="0">
                  <a:moveTo>
                    <a:pt x="5686" y="1"/>
                  </a:moveTo>
                  <a:cubicBezTo>
                    <a:pt x="5023" y="1"/>
                    <a:pt x="4339" y="215"/>
                    <a:pt x="3634" y="642"/>
                  </a:cubicBezTo>
                  <a:cubicBezTo>
                    <a:pt x="2928" y="1048"/>
                    <a:pt x="2458" y="1604"/>
                    <a:pt x="2223" y="2245"/>
                  </a:cubicBezTo>
                  <a:lnTo>
                    <a:pt x="2137" y="2245"/>
                  </a:lnTo>
                  <a:lnTo>
                    <a:pt x="2137" y="300"/>
                  </a:lnTo>
                  <a:lnTo>
                    <a:pt x="0" y="300"/>
                  </a:lnTo>
                  <a:lnTo>
                    <a:pt x="0" y="12227"/>
                  </a:lnTo>
                  <a:lnTo>
                    <a:pt x="2223" y="12227"/>
                  </a:lnTo>
                  <a:lnTo>
                    <a:pt x="2223" y="5708"/>
                  </a:lnTo>
                  <a:cubicBezTo>
                    <a:pt x="2223" y="4660"/>
                    <a:pt x="2544" y="3827"/>
                    <a:pt x="3163" y="3186"/>
                  </a:cubicBezTo>
                  <a:cubicBezTo>
                    <a:pt x="3805" y="2544"/>
                    <a:pt x="4510" y="2224"/>
                    <a:pt x="5322" y="2224"/>
                  </a:cubicBezTo>
                  <a:cubicBezTo>
                    <a:pt x="5835" y="2224"/>
                    <a:pt x="6220" y="2267"/>
                    <a:pt x="6519" y="2395"/>
                  </a:cubicBezTo>
                  <a:lnTo>
                    <a:pt x="7374" y="300"/>
                  </a:lnTo>
                  <a:cubicBezTo>
                    <a:pt x="6925" y="108"/>
                    <a:pt x="6348" y="1"/>
                    <a:pt x="5686"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01"/>
            <p:cNvSpPr/>
            <p:nvPr/>
          </p:nvSpPr>
          <p:spPr>
            <a:xfrm>
              <a:off x="4109500" y="2416900"/>
              <a:ext cx="254900" cy="436050"/>
            </a:xfrm>
            <a:custGeom>
              <a:avLst/>
              <a:gdLst/>
              <a:ahLst/>
              <a:cxnLst/>
              <a:rect l="l" t="t" r="r" b="b"/>
              <a:pathLst>
                <a:path w="10196" h="17442" extrusionOk="0">
                  <a:moveTo>
                    <a:pt x="0" y="1"/>
                  </a:moveTo>
                  <a:lnTo>
                    <a:pt x="0" y="17442"/>
                  </a:lnTo>
                  <a:lnTo>
                    <a:pt x="10196" y="17442"/>
                  </a:lnTo>
                  <a:lnTo>
                    <a:pt x="10196" y="15304"/>
                  </a:lnTo>
                  <a:lnTo>
                    <a:pt x="2244" y="15304"/>
                  </a:lnTo>
                  <a:lnTo>
                    <a:pt x="2244" y="9769"/>
                  </a:lnTo>
                  <a:lnTo>
                    <a:pt x="9426" y="9769"/>
                  </a:lnTo>
                  <a:lnTo>
                    <a:pt x="9426" y="7674"/>
                  </a:lnTo>
                  <a:lnTo>
                    <a:pt x="2244" y="7674"/>
                  </a:lnTo>
                  <a:lnTo>
                    <a:pt x="2244" y="2138"/>
                  </a:lnTo>
                  <a:lnTo>
                    <a:pt x="10196" y="2138"/>
                  </a:lnTo>
                  <a:lnTo>
                    <a:pt x="10196"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01"/>
            <p:cNvSpPr/>
            <p:nvPr/>
          </p:nvSpPr>
          <p:spPr>
            <a:xfrm>
              <a:off x="4388425" y="2416900"/>
              <a:ext cx="299800" cy="446200"/>
            </a:xfrm>
            <a:custGeom>
              <a:avLst/>
              <a:gdLst/>
              <a:ahLst/>
              <a:cxnLst/>
              <a:rect l="l" t="t" r="r" b="b"/>
              <a:pathLst>
                <a:path w="11992" h="17848" extrusionOk="0">
                  <a:moveTo>
                    <a:pt x="6049" y="7161"/>
                  </a:moveTo>
                  <a:cubicBezTo>
                    <a:pt x="7097" y="7161"/>
                    <a:pt x="7994" y="7546"/>
                    <a:pt x="8742" y="8336"/>
                  </a:cubicBezTo>
                  <a:cubicBezTo>
                    <a:pt x="9469" y="9106"/>
                    <a:pt x="9854" y="10153"/>
                    <a:pt x="9854" y="11478"/>
                  </a:cubicBezTo>
                  <a:cubicBezTo>
                    <a:pt x="9854" y="12804"/>
                    <a:pt x="9469" y="13851"/>
                    <a:pt x="8742" y="14620"/>
                  </a:cubicBezTo>
                  <a:cubicBezTo>
                    <a:pt x="7994" y="15411"/>
                    <a:pt x="7097" y="15796"/>
                    <a:pt x="6049" y="15796"/>
                  </a:cubicBezTo>
                  <a:cubicBezTo>
                    <a:pt x="5002" y="15796"/>
                    <a:pt x="4104" y="15390"/>
                    <a:pt x="3356" y="14620"/>
                  </a:cubicBezTo>
                  <a:cubicBezTo>
                    <a:pt x="2608" y="13830"/>
                    <a:pt x="2245" y="12782"/>
                    <a:pt x="2245" y="11478"/>
                  </a:cubicBezTo>
                  <a:cubicBezTo>
                    <a:pt x="2245" y="10175"/>
                    <a:pt x="2608" y="9127"/>
                    <a:pt x="3356" y="8358"/>
                  </a:cubicBezTo>
                  <a:cubicBezTo>
                    <a:pt x="4104" y="7567"/>
                    <a:pt x="5002" y="7161"/>
                    <a:pt x="6049" y="7161"/>
                  </a:cubicBezTo>
                  <a:close/>
                  <a:moveTo>
                    <a:pt x="9747" y="1"/>
                  </a:moveTo>
                  <a:lnTo>
                    <a:pt x="9747" y="5515"/>
                  </a:lnTo>
                  <a:lnTo>
                    <a:pt x="9854" y="7161"/>
                  </a:lnTo>
                  <a:lnTo>
                    <a:pt x="9747" y="7161"/>
                  </a:lnTo>
                  <a:cubicBezTo>
                    <a:pt x="9384" y="6584"/>
                    <a:pt x="8849" y="6092"/>
                    <a:pt x="8123" y="5707"/>
                  </a:cubicBezTo>
                  <a:cubicBezTo>
                    <a:pt x="7396" y="5323"/>
                    <a:pt x="6584" y="5109"/>
                    <a:pt x="5686" y="5109"/>
                  </a:cubicBezTo>
                  <a:cubicBezTo>
                    <a:pt x="4126" y="5109"/>
                    <a:pt x="2800" y="5729"/>
                    <a:pt x="1689" y="6947"/>
                  </a:cubicBezTo>
                  <a:cubicBezTo>
                    <a:pt x="556" y="8166"/>
                    <a:pt x="0" y="9683"/>
                    <a:pt x="0" y="11478"/>
                  </a:cubicBezTo>
                  <a:cubicBezTo>
                    <a:pt x="0" y="13274"/>
                    <a:pt x="556" y="14791"/>
                    <a:pt x="1689" y="16010"/>
                  </a:cubicBezTo>
                  <a:cubicBezTo>
                    <a:pt x="2800" y="17228"/>
                    <a:pt x="4126" y="17848"/>
                    <a:pt x="5686" y="17848"/>
                  </a:cubicBezTo>
                  <a:cubicBezTo>
                    <a:pt x="6584" y="17848"/>
                    <a:pt x="7396" y="17634"/>
                    <a:pt x="8123" y="17249"/>
                  </a:cubicBezTo>
                  <a:cubicBezTo>
                    <a:pt x="8849" y="16865"/>
                    <a:pt x="9384" y="16373"/>
                    <a:pt x="9747" y="15796"/>
                  </a:cubicBezTo>
                  <a:lnTo>
                    <a:pt x="9854" y="15796"/>
                  </a:lnTo>
                  <a:lnTo>
                    <a:pt x="9854" y="17442"/>
                  </a:lnTo>
                  <a:lnTo>
                    <a:pt x="11991" y="17442"/>
                  </a:lnTo>
                  <a:lnTo>
                    <a:pt x="11991"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01"/>
            <p:cNvSpPr/>
            <p:nvPr/>
          </p:nvSpPr>
          <p:spPr>
            <a:xfrm>
              <a:off x="4743225" y="2554775"/>
              <a:ext cx="264525" cy="308325"/>
            </a:xfrm>
            <a:custGeom>
              <a:avLst/>
              <a:gdLst/>
              <a:ahLst/>
              <a:cxnLst/>
              <a:rect l="l" t="t" r="r" b="b"/>
              <a:pathLst>
                <a:path w="10581" h="12333" extrusionOk="0">
                  <a:moveTo>
                    <a:pt x="1" y="0"/>
                  </a:moveTo>
                  <a:lnTo>
                    <a:pt x="1" y="7310"/>
                  </a:lnTo>
                  <a:cubicBezTo>
                    <a:pt x="1" y="8828"/>
                    <a:pt x="386" y="10046"/>
                    <a:pt x="1155" y="10965"/>
                  </a:cubicBezTo>
                  <a:cubicBezTo>
                    <a:pt x="1924" y="11863"/>
                    <a:pt x="3057" y="12333"/>
                    <a:pt x="4554" y="12333"/>
                  </a:cubicBezTo>
                  <a:cubicBezTo>
                    <a:pt x="5344" y="12333"/>
                    <a:pt x="6071" y="12119"/>
                    <a:pt x="6776" y="11734"/>
                  </a:cubicBezTo>
                  <a:cubicBezTo>
                    <a:pt x="7482" y="11328"/>
                    <a:pt x="7995" y="10837"/>
                    <a:pt x="8337" y="10281"/>
                  </a:cubicBezTo>
                  <a:lnTo>
                    <a:pt x="8422" y="10281"/>
                  </a:lnTo>
                  <a:lnTo>
                    <a:pt x="8422" y="11927"/>
                  </a:lnTo>
                  <a:lnTo>
                    <a:pt x="10581" y="11927"/>
                  </a:lnTo>
                  <a:lnTo>
                    <a:pt x="10581" y="0"/>
                  </a:lnTo>
                  <a:lnTo>
                    <a:pt x="8337" y="0"/>
                  </a:lnTo>
                  <a:lnTo>
                    <a:pt x="8337" y="6583"/>
                  </a:lnTo>
                  <a:cubicBezTo>
                    <a:pt x="8337" y="7545"/>
                    <a:pt x="8037" y="8400"/>
                    <a:pt x="7460" y="9148"/>
                  </a:cubicBezTo>
                  <a:cubicBezTo>
                    <a:pt x="6862" y="9896"/>
                    <a:pt x="6114" y="10281"/>
                    <a:pt x="5195" y="10281"/>
                  </a:cubicBezTo>
                  <a:cubicBezTo>
                    <a:pt x="3228" y="10281"/>
                    <a:pt x="2245" y="9170"/>
                    <a:pt x="2245" y="6947"/>
                  </a:cubicBezTo>
                  <a:lnTo>
                    <a:pt x="2245"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01"/>
            <p:cNvSpPr/>
            <p:nvPr/>
          </p:nvSpPr>
          <p:spPr>
            <a:xfrm>
              <a:off x="5048350" y="2544625"/>
              <a:ext cx="286425" cy="318475"/>
            </a:xfrm>
            <a:custGeom>
              <a:avLst/>
              <a:gdLst/>
              <a:ahLst/>
              <a:cxnLst/>
              <a:rect l="l" t="t" r="r" b="b"/>
              <a:pathLst>
                <a:path w="11457" h="12739" extrusionOk="0">
                  <a:moveTo>
                    <a:pt x="6135" y="0"/>
                  </a:moveTo>
                  <a:cubicBezTo>
                    <a:pt x="4361" y="0"/>
                    <a:pt x="2886" y="620"/>
                    <a:pt x="1732" y="1817"/>
                  </a:cubicBezTo>
                  <a:cubicBezTo>
                    <a:pt x="578" y="3035"/>
                    <a:pt x="0" y="4553"/>
                    <a:pt x="0" y="6369"/>
                  </a:cubicBezTo>
                  <a:cubicBezTo>
                    <a:pt x="0" y="8186"/>
                    <a:pt x="578" y="9704"/>
                    <a:pt x="1732" y="10922"/>
                  </a:cubicBezTo>
                  <a:cubicBezTo>
                    <a:pt x="2886" y="12119"/>
                    <a:pt x="4361" y="12739"/>
                    <a:pt x="6135" y="12739"/>
                  </a:cubicBezTo>
                  <a:cubicBezTo>
                    <a:pt x="7481" y="12739"/>
                    <a:pt x="8593" y="12397"/>
                    <a:pt x="9491" y="11734"/>
                  </a:cubicBezTo>
                  <a:cubicBezTo>
                    <a:pt x="10388" y="11093"/>
                    <a:pt x="11051" y="10260"/>
                    <a:pt x="11457" y="9298"/>
                  </a:cubicBezTo>
                  <a:lnTo>
                    <a:pt x="9448" y="8443"/>
                  </a:lnTo>
                  <a:cubicBezTo>
                    <a:pt x="8828" y="9939"/>
                    <a:pt x="7674" y="10687"/>
                    <a:pt x="5985" y="10687"/>
                  </a:cubicBezTo>
                  <a:cubicBezTo>
                    <a:pt x="5002" y="10687"/>
                    <a:pt x="4126" y="10281"/>
                    <a:pt x="3378" y="9469"/>
                  </a:cubicBezTo>
                  <a:cubicBezTo>
                    <a:pt x="2629" y="8656"/>
                    <a:pt x="2245" y="7631"/>
                    <a:pt x="2245" y="6369"/>
                  </a:cubicBezTo>
                  <a:cubicBezTo>
                    <a:pt x="2245" y="5108"/>
                    <a:pt x="2629" y="4082"/>
                    <a:pt x="3378" y="3270"/>
                  </a:cubicBezTo>
                  <a:cubicBezTo>
                    <a:pt x="4126" y="2458"/>
                    <a:pt x="5002" y="2052"/>
                    <a:pt x="5985" y="2052"/>
                  </a:cubicBezTo>
                  <a:cubicBezTo>
                    <a:pt x="7610" y="2052"/>
                    <a:pt x="8721" y="2800"/>
                    <a:pt x="9341" y="4296"/>
                  </a:cubicBezTo>
                  <a:lnTo>
                    <a:pt x="11371" y="3441"/>
                  </a:lnTo>
                  <a:cubicBezTo>
                    <a:pt x="10965" y="2458"/>
                    <a:pt x="10324" y="1624"/>
                    <a:pt x="9448" y="983"/>
                  </a:cubicBezTo>
                  <a:cubicBezTo>
                    <a:pt x="8571" y="342"/>
                    <a:pt x="7481" y="0"/>
                    <a:pt x="6135"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01"/>
            <p:cNvSpPr/>
            <p:nvPr/>
          </p:nvSpPr>
          <p:spPr>
            <a:xfrm>
              <a:off x="5358800" y="2544625"/>
              <a:ext cx="265600" cy="318475"/>
            </a:xfrm>
            <a:custGeom>
              <a:avLst/>
              <a:gdLst/>
              <a:ahLst/>
              <a:cxnLst/>
              <a:rect l="l" t="t" r="r" b="b"/>
              <a:pathLst>
                <a:path w="10624" h="12739" extrusionOk="0">
                  <a:moveTo>
                    <a:pt x="5644" y="6412"/>
                  </a:moveTo>
                  <a:cubicBezTo>
                    <a:pt x="6905" y="6412"/>
                    <a:pt x="7845" y="6669"/>
                    <a:pt x="8486" y="7203"/>
                  </a:cubicBezTo>
                  <a:cubicBezTo>
                    <a:pt x="8486" y="8144"/>
                    <a:pt x="8102" y="8956"/>
                    <a:pt x="7353" y="9640"/>
                  </a:cubicBezTo>
                  <a:cubicBezTo>
                    <a:pt x="6605" y="10345"/>
                    <a:pt x="5750" y="10687"/>
                    <a:pt x="4831" y="10687"/>
                  </a:cubicBezTo>
                  <a:cubicBezTo>
                    <a:pt x="4190" y="10687"/>
                    <a:pt x="3613" y="10516"/>
                    <a:pt x="3100" y="10174"/>
                  </a:cubicBezTo>
                  <a:cubicBezTo>
                    <a:pt x="2608" y="9832"/>
                    <a:pt x="2352" y="9362"/>
                    <a:pt x="2352" y="8785"/>
                  </a:cubicBezTo>
                  <a:cubicBezTo>
                    <a:pt x="2352" y="8144"/>
                    <a:pt x="2630" y="7588"/>
                    <a:pt x="3185" y="7118"/>
                  </a:cubicBezTo>
                  <a:cubicBezTo>
                    <a:pt x="3720" y="6647"/>
                    <a:pt x="4553" y="6412"/>
                    <a:pt x="5644" y="6412"/>
                  </a:cubicBezTo>
                  <a:close/>
                  <a:moveTo>
                    <a:pt x="5323" y="0"/>
                  </a:moveTo>
                  <a:cubicBezTo>
                    <a:pt x="3998" y="0"/>
                    <a:pt x="2908" y="321"/>
                    <a:pt x="2095" y="919"/>
                  </a:cubicBezTo>
                  <a:cubicBezTo>
                    <a:pt x="1283" y="1539"/>
                    <a:pt x="749" y="2202"/>
                    <a:pt x="471" y="2907"/>
                  </a:cubicBezTo>
                  <a:lnTo>
                    <a:pt x="2523" y="3783"/>
                  </a:lnTo>
                  <a:cubicBezTo>
                    <a:pt x="2715" y="3249"/>
                    <a:pt x="3079" y="2821"/>
                    <a:pt x="3592" y="2522"/>
                  </a:cubicBezTo>
                  <a:cubicBezTo>
                    <a:pt x="4126" y="2202"/>
                    <a:pt x="4724" y="2052"/>
                    <a:pt x="5366" y="2052"/>
                  </a:cubicBezTo>
                  <a:cubicBezTo>
                    <a:pt x="6242" y="2052"/>
                    <a:pt x="6990" y="2330"/>
                    <a:pt x="7589" y="2843"/>
                  </a:cubicBezTo>
                  <a:cubicBezTo>
                    <a:pt x="8187" y="3377"/>
                    <a:pt x="8486" y="4082"/>
                    <a:pt x="8486" y="4959"/>
                  </a:cubicBezTo>
                  <a:lnTo>
                    <a:pt x="8486" y="5301"/>
                  </a:lnTo>
                  <a:cubicBezTo>
                    <a:pt x="7653" y="4809"/>
                    <a:pt x="6563" y="4574"/>
                    <a:pt x="5237" y="4574"/>
                  </a:cubicBezTo>
                  <a:cubicBezTo>
                    <a:pt x="3763" y="4574"/>
                    <a:pt x="2523" y="4937"/>
                    <a:pt x="1518" y="5686"/>
                  </a:cubicBezTo>
                  <a:cubicBezTo>
                    <a:pt x="514" y="6412"/>
                    <a:pt x="1" y="7438"/>
                    <a:pt x="1" y="8742"/>
                  </a:cubicBezTo>
                  <a:cubicBezTo>
                    <a:pt x="1" y="9939"/>
                    <a:pt x="428" y="10901"/>
                    <a:pt x="1283" y="11627"/>
                  </a:cubicBezTo>
                  <a:cubicBezTo>
                    <a:pt x="2138" y="12354"/>
                    <a:pt x="3207" y="12739"/>
                    <a:pt x="4468" y="12739"/>
                  </a:cubicBezTo>
                  <a:cubicBezTo>
                    <a:pt x="6199" y="12739"/>
                    <a:pt x="7503" y="12055"/>
                    <a:pt x="8401" y="10687"/>
                  </a:cubicBezTo>
                  <a:lnTo>
                    <a:pt x="8486" y="10687"/>
                  </a:lnTo>
                  <a:lnTo>
                    <a:pt x="8486" y="12333"/>
                  </a:lnTo>
                  <a:lnTo>
                    <a:pt x="10624" y="12333"/>
                  </a:lnTo>
                  <a:lnTo>
                    <a:pt x="10624" y="5130"/>
                  </a:lnTo>
                  <a:cubicBezTo>
                    <a:pt x="10624" y="3505"/>
                    <a:pt x="10132" y="2244"/>
                    <a:pt x="9127" y="1347"/>
                  </a:cubicBezTo>
                  <a:cubicBezTo>
                    <a:pt x="8123" y="449"/>
                    <a:pt x="6840" y="0"/>
                    <a:pt x="5323"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01"/>
            <p:cNvSpPr/>
            <p:nvPr/>
          </p:nvSpPr>
          <p:spPr>
            <a:xfrm>
              <a:off x="5648425" y="2463400"/>
              <a:ext cx="194000" cy="394375"/>
            </a:xfrm>
            <a:custGeom>
              <a:avLst/>
              <a:gdLst/>
              <a:ahLst/>
              <a:cxnLst/>
              <a:rect l="l" t="t" r="r" b="b"/>
              <a:pathLst>
                <a:path w="7760" h="15775" extrusionOk="0">
                  <a:moveTo>
                    <a:pt x="2095" y="0"/>
                  </a:moveTo>
                  <a:lnTo>
                    <a:pt x="2095" y="3655"/>
                  </a:lnTo>
                  <a:lnTo>
                    <a:pt x="1" y="3655"/>
                  </a:lnTo>
                  <a:lnTo>
                    <a:pt x="1" y="5686"/>
                  </a:lnTo>
                  <a:lnTo>
                    <a:pt x="2095" y="5686"/>
                  </a:lnTo>
                  <a:lnTo>
                    <a:pt x="2095" y="11948"/>
                  </a:lnTo>
                  <a:cubicBezTo>
                    <a:pt x="2095" y="13167"/>
                    <a:pt x="2437" y="14128"/>
                    <a:pt x="3078" y="14791"/>
                  </a:cubicBezTo>
                  <a:cubicBezTo>
                    <a:pt x="3741" y="15454"/>
                    <a:pt x="4703" y="15774"/>
                    <a:pt x="5943" y="15774"/>
                  </a:cubicBezTo>
                  <a:cubicBezTo>
                    <a:pt x="6669" y="15774"/>
                    <a:pt x="7268" y="15667"/>
                    <a:pt x="7759" y="15475"/>
                  </a:cubicBezTo>
                  <a:lnTo>
                    <a:pt x="6968" y="13551"/>
                  </a:lnTo>
                  <a:cubicBezTo>
                    <a:pt x="6691" y="13680"/>
                    <a:pt x="6349" y="13744"/>
                    <a:pt x="5943" y="13744"/>
                  </a:cubicBezTo>
                  <a:cubicBezTo>
                    <a:pt x="4874" y="13744"/>
                    <a:pt x="4339" y="13081"/>
                    <a:pt x="4339" y="11777"/>
                  </a:cubicBezTo>
                  <a:lnTo>
                    <a:pt x="4339" y="5686"/>
                  </a:lnTo>
                  <a:lnTo>
                    <a:pt x="7268" y="5686"/>
                  </a:lnTo>
                  <a:lnTo>
                    <a:pt x="7268" y="3655"/>
                  </a:lnTo>
                  <a:lnTo>
                    <a:pt x="4339" y="3655"/>
                  </a:lnTo>
                  <a:lnTo>
                    <a:pt x="4339"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01"/>
            <p:cNvSpPr/>
            <p:nvPr/>
          </p:nvSpPr>
          <p:spPr>
            <a:xfrm>
              <a:off x="5861100" y="2412100"/>
              <a:ext cx="79100" cy="440850"/>
            </a:xfrm>
            <a:custGeom>
              <a:avLst/>
              <a:gdLst/>
              <a:ahLst/>
              <a:cxnLst/>
              <a:rect l="l" t="t" r="r" b="b"/>
              <a:pathLst>
                <a:path w="3164" h="17634" extrusionOk="0">
                  <a:moveTo>
                    <a:pt x="1582" y="0"/>
                  </a:moveTo>
                  <a:cubicBezTo>
                    <a:pt x="1155" y="0"/>
                    <a:pt x="770" y="150"/>
                    <a:pt x="471" y="471"/>
                  </a:cubicBezTo>
                  <a:cubicBezTo>
                    <a:pt x="150" y="770"/>
                    <a:pt x="0" y="1133"/>
                    <a:pt x="0" y="1582"/>
                  </a:cubicBezTo>
                  <a:cubicBezTo>
                    <a:pt x="0" y="2031"/>
                    <a:pt x="150" y="2394"/>
                    <a:pt x="471" y="2693"/>
                  </a:cubicBezTo>
                  <a:cubicBezTo>
                    <a:pt x="770" y="3014"/>
                    <a:pt x="1155" y="3164"/>
                    <a:pt x="1582" y="3164"/>
                  </a:cubicBezTo>
                  <a:cubicBezTo>
                    <a:pt x="2031" y="3164"/>
                    <a:pt x="2394" y="3014"/>
                    <a:pt x="2715" y="2693"/>
                  </a:cubicBezTo>
                  <a:cubicBezTo>
                    <a:pt x="3014" y="2394"/>
                    <a:pt x="3164" y="2031"/>
                    <a:pt x="3164" y="1582"/>
                  </a:cubicBezTo>
                  <a:cubicBezTo>
                    <a:pt x="3164" y="1133"/>
                    <a:pt x="3014" y="770"/>
                    <a:pt x="2715" y="471"/>
                  </a:cubicBezTo>
                  <a:cubicBezTo>
                    <a:pt x="2394" y="150"/>
                    <a:pt x="2031" y="0"/>
                    <a:pt x="1582" y="0"/>
                  </a:cubicBezTo>
                  <a:close/>
                  <a:moveTo>
                    <a:pt x="471" y="5707"/>
                  </a:moveTo>
                  <a:lnTo>
                    <a:pt x="471" y="17634"/>
                  </a:lnTo>
                  <a:lnTo>
                    <a:pt x="2715" y="17634"/>
                  </a:lnTo>
                  <a:lnTo>
                    <a:pt x="2715" y="5707"/>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01"/>
            <p:cNvSpPr/>
            <p:nvPr/>
          </p:nvSpPr>
          <p:spPr>
            <a:xfrm>
              <a:off x="5970650" y="2544625"/>
              <a:ext cx="306725" cy="318475"/>
            </a:xfrm>
            <a:custGeom>
              <a:avLst/>
              <a:gdLst/>
              <a:ahLst/>
              <a:cxnLst/>
              <a:rect l="l" t="t" r="r" b="b"/>
              <a:pathLst>
                <a:path w="12269" h="12739" extrusionOk="0">
                  <a:moveTo>
                    <a:pt x="6134" y="2052"/>
                  </a:moveTo>
                  <a:cubicBezTo>
                    <a:pt x="7182" y="2052"/>
                    <a:pt x="8101" y="2458"/>
                    <a:pt x="8870" y="3227"/>
                  </a:cubicBezTo>
                  <a:cubicBezTo>
                    <a:pt x="9640" y="4018"/>
                    <a:pt x="10025" y="5066"/>
                    <a:pt x="10025" y="6369"/>
                  </a:cubicBezTo>
                  <a:cubicBezTo>
                    <a:pt x="10025" y="7673"/>
                    <a:pt x="9640" y="8721"/>
                    <a:pt x="8870" y="9511"/>
                  </a:cubicBezTo>
                  <a:cubicBezTo>
                    <a:pt x="8101" y="10281"/>
                    <a:pt x="7182" y="10687"/>
                    <a:pt x="6134" y="10687"/>
                  </a:cubicBezTo>
                  <a:cubicBezTo>
                    <a:pt x="5087" y="10687"/>
                    <a:pt x="4168" y="10281"/>
                    <a:pt x="3399" y="9511"/>
                  </a:cubicBezTo>
                  <a:cubicBezTo>
                    <a:pt x="2629" y="8721"/>
                    <a:pt x="2244" y="7673"/>
                    <a:pt x="2244" y="6369"/>
                  </a:cubicBezTo>
                  <a:cubicBezTo>
                    <a:pt x="2244" y="5066"/>
                    <a:pt x="2629" y="4018"/>
                    <a:pt x="3399" y="3227"/>
                  </a:cubicBezTo>
                  <a:cubicBezTo>
                    <a:pt x="4168" y="2458"/>
                    <a:pt x="5087" y="2052"/>
                    <a:pt x="6134" y="2052"/>
                  </a:cubicBezTo>
                  <a:close/>
                  <a:moveTo>
                    <a:pt x="6134" y="0"/>
                  </a:moveTo>
                  <a:cubicBezTo>
                    <a:pt x="4339" y="0"/>
                    <a:pt x="2886" y="620"/>
                    <a:pt x="1731" y="1817"/>
                  </a:cubicBezTo>
                  <a:cubicBezTo>
                    <a:pt x="577" y="3035"/>
                    <a:pt x="0" y="4553"/>
                    <a:pt x="0" y="6369"/>
                  </a:cubicBezTo>
                  <a:cubicBezTo>
                    <a:pt x="0" y="8186"/>
                    <a:pt x="577" y="9704"/>
                    <a:pt x="1731" y="10922"/>
                  </a:cubicBezTo>
                  <a:cubicBezTo>
                    <a:pt x="2886" y="12119"/>
                    <a:pt x="4339" y="12739"/>
                    <a:pt x="6134" y="12739"/>
                  </a:cubicBezTo>
                  <a:cubicBezTo>
                    <a:pt x="7930" y="12739"/>
                    <a:pt x="9383" y="12119"/>
                    <a:pt x="10537" y="10922"/>
                  </a:cubicBezTo>
                  <a:cubicBezTo>
                    <a:pt x="11692" y="9704"/>
                    <a:pt x="12269" y="8186"/>
                    <a:pt x="12269" y="6369"/>
                  </a:cubicBezTo>
                  <a:cubicBezTo>
                    <a:pt x="12269" y="4553"/>
                    <a:pt x="11692" y="3035"/>
                    <a:pt x="10537" y="1817"/>
                  </a:cubicBezTo>
                  <a:cubicBezTo>
                    <a:pt x="9383" y="620"/>
                    <a:pt x="7930" y="0"/>
                    <a:pt x="6134"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01"/>
            <p:cNvSpPr/>
            <p:nvPr/>
          </p:nvSpPr>
          <p:spPr>
            <a:xfrm>
              <a:off x="6317975" y="2544625"/>
              <a:ext cx="264525" cy="308325"/>
            </a:xfrm>
            <a:custGeom>
              <a:avLst/>
              <a:gdLst/>
              <a:ahLst/>
              <a:cxnLst/>
              <a:rect l="l" t="t" r="r" b="b"/>
              <a:pathLst>
                <a:path w="10581" h="12333" extrusionOk="0">
                  <a:moveTo>
                    <a:pt x="6028" y="0"/>
                  </a:moveTo>
                  <a:cubicBezTo>
                    <a:pt x="5215" y="0"/>
                    <a:pt x="4467" y="214"/>
                    <a:pt x="3783" y="598"/>
                  </a:cubicBezTo>
                  <a:cubicBezTo>
                    <a:pt x="3078" y="1005"/>
                    <a:pt x="2565" y="1496"/>
                    <a:pt x="2245" y="2052"/>
                  </a:cubicBezTo>
                  <a:lnTo>
                    <a:pt x="2138" y="2052"/>
                  </a:lnTo>
                  <a:lnTo>
                    <a:pt x="2138" y="406"/>
                  </a:lnTo>
                  <a:lnTo>
                    <a:pt x="0" y="406"/>
                  </a:lnTo>
                  <a:lnTo>
                    <a:pt x="0" y="12333"/>
                  </a:lnTo>
                  <a:lnTo>
                    <a:pt x="2245" y="12333"/>
                  </a:lnTo>
                  <a:lnTo>
                    <a:pt x="2245" y="5728"/>
                  </a:lnTo>
                  <a:cubicBezTo>
                    <a:pt x="2245" y="4766"/>
                    <a:pt x="2544" y="3911"/>
                    <a:pt x="3121" y="3163"/>
                  </a:cubicBezTo>
                  <a:cubicBezTo>
                    <a:pt x="3698" y="2437"/>
                    <a:pt x="4467" y="2052"/>
                    <a:pt x="5386" y="2052"/>
                  </a:cubicBezTo>
                  <a:cubicBezTo>
                    <a:pt x="7353" y="2052"/>
                    <a:pt x="8336" y="3163"/>
                    <a:pt x="8336" y="5365"/>
                  </a:cubicBezTo>
                  <a:lnTo>
                    <a:pt x="8336" y="12333"/>
                  </a:lnTo>
                  <a:lnTo>
                    <a:pt x="10580" y="12333"/>
                  </a:lnTo>
                  <a:lnTo>
                    <a:pt x="10580" y="5023"/>
                  </a:lnTo>
                  <a:cubicBezTo>
                    <a:pt x="10580" y="3505"/>
                    <a:pt x="10196" y="2287"/>
                    <a:pt x="9405" y="1368"/>
                  </a:cubicBezTo>
                  <a:cubicBezTo>
                    <a:pt x="8635" y="470"/>
                    <a:pt x="7503" y="0"/>
                    <a:pt x="6028"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05" name="Google Shape;1205;p101">
            <a:extLst>
              <a:ext uri="{C183D7F6-B498-43B3-948B-1728B52AA6E4}">
                <adec:decorative xmlns:adec="http://schemas.microsoft.com/office/drawing/2017/decorative" val="1"/>
              </a:ext>
            </a:extLst>
          </p:cNvPr>
          <p:cNvPicPr preferRelativeResize="0"/>
          <p:nvPr/>
        </p:nvPicPr>
        <p:blipFill rotWithShape="1">
          <a:blip r:embed="rId3">
            <a:alphaModFix/>
          </a:blip>
          <a:srcRect l="16218" t="16164" r="13963" b="17177"/>
          <a:stretch/>
        </p:blipFill>
        <p:spPr>
          <a:xfrm rot="-10112169">
            <a:off x="3152527" y="3961125"/>
            <a:ext cx="825645" cy="788330"/>
          </a:xfrm>
          <a:prstGeom prst="rect">
            <a:avLst/>
          </a:prstGeom>
          <a:noFill/>
          <a:ln>
            <a:noFill/>
          </a:ln>
        </p:spPr>
      </p:pic>
      <p:pic>
        <p:nvPicPr>
          <p:cNvPr id="1206" name="Google Shape;1206;p101">
            <a:extLst>
              <a:ext uri="{C183D7F6-B498-43B3-948B-1728B52AA6E4}">
                <adec:decorative xmlns:adec="http://schemas.microsoft.com/office/drawing/2017/decorative" val="1"/>
              </a:ext>
            </a:extLst>
          </p:cNvPr>
          <p:cNvPicPr preferRelativeResize="0"/>
          <p:nvPr/>
        </p:nvPicPr>
        <p:blipFill rotWithShape="1">
          <a:blip r:embed="rId4">
            <a:alphaModFix/>
          </a:blip>
          <a:srcRect l="14495" t="16807" r="13024" b="22361"/>
          <a:stretch/>
        </p:blipFill>
        <p:spPr>
          <a:xfrm rot="-934666">
            <a:off x="5674192" y="4007228"/>
            <a:ext cx="829420" cy="696113"/>
          </a:xfrm>
          <a:prstGeom prst="rect">
            <a:avLst/>
          </a:prstGeom>
          <a:noFill/>
          <a:ln>
            <a:noFill/>
          </a:ln>
        </p:spPr>
      </p:pic>
      <p:pic>
        <p:nvPicPr>
          <p:cNvPr id="1207" name="Google Shape;1207;p101">
            <a:extLst>
              <a:ext uri="{C183D7F6-B498-43B3-948B-1728B52AA6E4}">
                <adec:decorative xmlns:adec="http://schemas.microsoft.com/office/drawing/2017/decorative" val="1"/>
              </a:ext>
            </a:extLst>
          </p:cNvPr>
          <p:cNvPicPr preferRelativeResize="0"/>
          <p:nvPr/>
        </p:nvPicPr>
        <p:blipFill rotWithShape="1">
          <a:blip r:embed="rId5">
            <a:alphaModFix/>
          </a:blip>
          <a:srcRect l="30187" t="23778" r="28549" b="23683"/>
          <a:stretch/>
        </p:blipFill>
        <p:spPr>
          <a:xfrm rot="-1321229">
            <a:off x="8052337" y="2428059"/>
            <a:ext cx="373532" cy="475600"/>
          </a:xfrm>
          <a:prstGeom prst="rect">
            <a:avLst/>
          </a:prstGeom>
          <a:noFill/>
          <a:ln>
            <a:noFill/>
          </a:ln>
        </p:spPr>
      </p:pic>
      <p:pic>
        <p:nvPicPr>
          <p:cNvPr id="1208" name="Google Shape;1208;p101">
            <a:extLst>
              <a:ext uri="{C183D7F6-B498-43B3-948B-1728B52AA6E4}">
                <adec:decorative xmlns:adec="http://schemas.microsoft.com/office/drawing/2017/decorative" val="1"/>
              </a:ext>
            </a:extLst>
          </p:cNvPr>
          <p:cNvPicPr preferRelativeResize="0"/>
          <p:nvPr/>
        </p:nvPicPr>
        <p:blipFill rotWithShape="1">
          <a:blip r:embed="rId6">
            <a:alphaModFix/>
          </a:blip>
          <a:srcRect l="22166" t="13402" r="21313" b="15610"/>
          <a:stretch/>
        </p:blipFill>
        <p:spPr>
          <a:xfrm rot="1484560">
            <a:off x="591896" y="3367762"/>
            <a:ext cx="620865" cy="779829"/>
          </a:xfrm>
          <a:prstGeom prst="rect">
            <a:avLst/>
          </a:prstGeom>
          <a:noFill/>
          <a:ln>
            <a:noFill/>
          </a:ln>
        </p:spPr>
      </p:pic>
      <p:pic>
        <p:nvPicPr>
          <p:cNvPr id="1209" name="Google Shape;1209;p101">
            <a:extLst>
              <a:ext uri="{C183D7F6-B498-43B3-948B-1728B52AA6E4}">
                <adec:decorative xmlns:adec="http://schemas.microsoft.com/office/drawing/2017/decorative" val="1"/>
              </a:ext>
            </a:extLst>
          </p:cNvPr>
          <p:cNvPicPr preferRelativeResize="0"/>
          <p:nvPr/>
        </p:nvPicPr>
        <p:blipFill rotWithShape="1">
          <a:blip r:embed="rId7">
            <a:alphaModFix/>
          </a:blip>
          <a:srcRect l="15526" t="15096" r="15096" b="15075"/>
          <a:stretch/>
        </p:blipFill>
        <p:spPr>
          <a:xfrm rot="-890386">
            <a:off x="5399452" y="497219"/>
            <a:ext cx="795062" cy="800242"/>
          </a:xfrm>
          <a:prstGeom prst="rect">
            <a:avLst/>
          </a:prstGeom>
          <a:noFill/>
          <a:ln>
            <a:noFill/>
          </a:ln>
        </p:spPr>
      </p:pic>
      <p:pic>
        <p:nvPicPr>
          <p:cNvPr id="1210" name="Google Shape;1210;p101">
            <a:extLst>
              <a:ext uri="{C183D7F6-B498-43B3-948B-1728B52AA6E4}">
                <adec:decorative xmlns:adec="http://schemas.microsoft.com/office/drawing/2017/decorative" val="1"/>
              </a:ext>
            </a:extLst>
          </p:cNvPr>
          <p:cNvPicPr preferRelativeResize="0"/>
          <p:nvPr/>
        </p:nvPicPr>
        <p:blipFill rotWithShape="1">
          <a:blip r:embed="rId8">
            <a:alphaModFix/>
          </a:blip>
          <a:srcRect l="34085" t="15096" r="35009" b="15075"/>
          <a:stretch/>
        </p:blipFill>
        <p:spPr>
          <a:xfrm rot="2130767">
            <a:off x="2020620" y="4139231"/>
            <a:ext cx="265712" cy="600315"/>
          </a:xfrm>
          <a:prstGeom prst="rect">
            <a:avLst/>
          </a:prstGeom>
          <a:noFill/>
          <a:ln>
            <a:noFill/>
          </a:ln>
        </p:spPr>
      </p:pic>
      <p:pic>
        <p:nvPicPr>
          <p:cNvPr id="1211" name="Google Shape;1211;p101">
            <a:extLst>
              <a:ext uri="{C183D7F6-B498-43B3-948B-1728B52AA6E4}">
                <adec:decorative xmlns:adec="http://schemas.microsoft.com/office/drawing/2017/decorative" val="1"/>
              </a:ext>
            </a:extLst>
          </p:cNvPr>
          <p:cNvPicPr preferRelativeResize="0"/>
          <p:nvPr/>
        </p:nvPicPr>
        <p:blipFill rotWithShape="1">
          <a:blip r:embed="rId9">
            <a:alphaModFix/>
          </a:blip>
          <a:srcRect l="17368" t="19285" r="16716" b="19316"/>
          <a:stretch/>
        </p:blipFill>
        <p:spPr>
          <a:xfrm>
            <a:off x="1405765" y="2007054"/>
            <a:ext cx="492966" cy="459169"/>
          </a:xfrm>
          <a:prstGeom prst="rect">
            <a:avLst/>
          </a:prstGeom>
          <a:noFill/>
          <a:ln>
            <a:noFill/>
          </a:ln>
        </p:spPr>
      </p:pic>
      <p:pic>
        <p:nvPicPr>
          <p:cNvPr id="1212" name="Google Shape;1212;p101">
            <a:extLst>
              <a:ext uri="{C183D7F6-B498-43B3-948B-1728B52AA6E4}">
                <adec:decorative xmlns:adec="http://schemas.microsoft.com/office/drawing/2017/decorative" val="1"/>
              </a:ext>
            </a:extLst>
          </p:cNvPr>
          <p:cNvPicPr preferRelativeResize="0"/>
          <p:nvPr/>
        </p:nvPicPr>
        <p:blipFill rotWithShape="1">
          <a:blip r:embed="rId10">
            <a:alphaModFix/>
          </a:blip>
          <a:srcRect l="24194" t="17368" r="21631" b="16716"/>
          <a:stretch/>
        </p:blipFill>
        <p:spPr>
          <a:xfrm rot="1301755">
            <a:off x="7015063" y="245479"/>
            <a:ext cx="620865" cy="755451"/>
          </a:xfrm>
          <a:prstGeom prst="rect">
            <a:avLst/>
          </a:prstGeom>
          <a:noFill/>
          <a:ln>
            <a:noFill/>
          </a:ln>
        </p:spPr>
      </p:pic>
      <p:pic>
        <p:nvPicPr>
          <p:cNvPr id="1213" name="Google Shape;1213;p101">
            <a:extLst>
              <a:ext uri="{C183D7F6-B498-43B3-948B-1728B52AA6E4}">
                <adec:decorative xmlns:adec="http://schemas.microsoft.com/office/drawing/2017/decorative" val="1"/>
              </a:ext>
            </a:extLst>
          </p:cNvPr>
          <p:cNvPicPr preferRelativeResize="0"/>
          <p:nvPr/>
        </p:nvPicPr>
        <p:blipFill rotWithShape="1">
          <a:blip r:embed="rId11">
            <a:alphaModFix/>
          </a:blip>
          <a:srcRect l="40468" t="11490" r="38222" b="12665"/>
          <a:stretch/>
        </p:blipFill>
        <p:spPr>
          <a:xfrm rot="6098396">
            <a:off x="1527924" y="1911583"/>
            <a:ext cx="180468" cy="642323"/>
          </a:xfrm>
          <a:prstGeom prst="rect">
            <a:avLst/>
          </a:prstGeom>
          <a:noFill/>
          <a:ln>
            <a:noFill/>
          </a:ln>
        </p:spPr>
      </p:pic>
      <p:pic>
        <p:nvPicPr>
          <p:cNvPr id="1214" name="Google Shape;1214;p101">
            <a:extLst>
              <a:ext uri="{C183D7F6-B498-43B3-948B-1728B52AA6E4}">
                <adec:decorative xmlns:adec="http://schemas.microsoft.com/office/drawing/2017/decorative" val="1"/>
              </a:ext>
            </a:extLst>
          </p:cNvPr>
          <p:cNvPicPr preferRelativeResize="0"/>
          <p:nvPr/>
        </p:nvPicPr>
        <p:blipFill rotWithShape="1">
          <a:blip r:embed="rId12">
            <a:alphaModFix/>
          </a:blip>
          <a:srcRect l="20981" t="27334" r="17953" b="25617"/>
          <a:stretch/>
        </p:blipFill>
        <p:spPr>
          <a:xfrm rot="929676">
            <a:off x="2596023" y="852963"/>
            <a:ext cx="795062" cy="612584"/>
          </a:xfrm>
          <a:prstGeom prst="rect">
            <a:avLst/>
          </a:prstGeom>
          <a:noFill/>
          <a:ln>
            <a:noFill/>
          </a:ln>
        </p:spPr>
      </p:pic>
      <p:pic>
        <p:nvPicPr>
          <p:cNvPr id="1215" name="Google Shape;1215;p101">
            <a:extLst>
              <a:ext uri="{C183D7F6-B498-43B3-948B-1728B52AA6E4}">
                <adec:decorative xmlns:adec="http://schemas.microsoft.com/office/drawing/2017/decorative" val="1"/>
              </a:ext>
            </a:extLst>
          </p:cNvPr>
          <p:cNvPicPr preferRelativeResize="0"/>
          <p:nvPr/>
        </p:nvPicPr>
        <p:blipFill rotWithShape="1">
          <a:blip r:embed="rId13">
            <a:alphaModFix/>
          </a:blip>
          <a:srcRect t="28293" b="22508"/>
          <a:stretch/>
        </p:blipFill>
        <p:spPr>
          <a:xfrm rot="538299">
            <a:off x="7470906" y="3932731"/>
            <a:ext cx="1293833" cy="636518"/>
          </a:xfrm>
          <a:prstGeom prst="rect">
            <a:avLst/>
          </a:prstGeom>
          <a:noFill/>
          <a:ln>
            <a:noFill/>
          </a:ln>
        </p:spPr>
      </p:pic>
      <p:pic>
        <p:nvPicPr>
          <p:cNvPr id="1216" name="Google Shape;1216;p101">
            <a:extLst>
              <a:ext uri="{C183D7F6-B498-43B3-948B-1728B52AA6E4}">
                <adec:decorative xmlns:adec="http://schemas.microsoft.com/office/drawing/2017/decorative" val="1"/>
              </a:ext>
            </a:extLst>
          </p:cNvPr>
          <p:cNvPicPr preferRelativeResize="0"/>
          <p:nvPr/>
        </p:nvPicPr>
        <p:blipFill rotWithShape="1">
          <a:blip r:embed="rId14">
            <a:alphaModFix/>
          </a:blip>
          <a:srcRect l="27981" t="20493" r="25116" b="20599"/>
          <a:stretch/>
        </p:blipFill>
        <p:spPr>
          <a:xfrm rot="6390509">
            <a:off x="793662" y="373666"/>
            <a:ext cx="368035" cy="46223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85"/>
          <p:cNvSpPr txBox="1">
            <a:spLocks noGrp="1"/>
          </p:cNvSpPr>
          <p:nvPr>
            <p:ph type="title" idx="4294967295"/>
          </p:nvPr>
        </p:nvSpPr>
        <p:spPr>
          <a:xfrm>
            <a:off x="457201" y="457200"/>
            <a:ext cx="2390700" cy="640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000" b="0" i="0" u="none" strike="noStrike" kern="0" cap="none" spc="0" normalizeH="0" baseline="0" noProof="0" dirty="0">
                <a:ln>
                  <a:noFill/>
                </a:ln>
                <a:solidFill>
                  <a:srgbClr val="3C4043"/>
                </a:solidFill>
                <a:effectLst/>
                <a:uLnTx/>
                <a:uFillTx/>
                <a:latin typeface="Google Sans"/>
                <a:ea typeface="Google Sans"/>
                <a:cs typeface="Google Sans"/>
                <a:sym typeface="Google Sans"/>
              </a:rPr>
              <a:t>Hello</a:t>
            </a:r>
          </a:p>
        </p:txBody>
      </p:sp>
      <p:sp>
        <p:nvSpPr>
          <p:cNvPr id="996" name="Google Shape;996;p85">
            <a:extLst>
              <a:ext uri="{C183D7F6-B498-43B3-948B-1728B52AA6E4}">
                <adec:decorative xmlns:adec="http://schemas.microsoft.com/office/drawing/2017/decorative" val="1"/>
              </a:ext>
            </a:extLst>
          </p:cNvPr>
          <p:cNvSpPr/>
          <p:nvPr/>
        </p:nvSpPr>
        <p:spPr>
          <a:xfrm>
            <a:off x="4342551" y="3680562"/>
            <a:ext cx="612000" cy="84900"/>
          </a:xfrm>
          <a:prstGeom prst="roundRect">
            <a:avLst>
              <a:gd name="adj" fmla="val 50000"/>
            </a:avLst>
          </a:prstGeom>
          <a:solidFill>
            <a:srgbClr val="D2E3FC"/>
          </a:solidFill>
          <a:ln w="9525" cap="flat" cmpd="sng">
            <a:solidFill>
              <a:srgbClr val="D2E3F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85"/>
          <p:cNvSpPr txBox="1"/>
          <p:nvPr/>
        </p:nvSpPr>
        <p:spPr>
          <a:xfrm>
            <a:off x="3240613" y="3858750"/>
            <a:ext cx="2731200" cy="4140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GB" sz="2200">
                <a:solidFill>
                  <a:srgbClr val="4285F4"/>
                </a:solidFill>
                <a:latin typeface="Google Sans Medium"/>
                <a:ea typeface="Google Sans Medium"/>
                <a:cs typeface="Google Sans Medium"/>
                <a:sym typeface="Google Sans Medium"/>
              </a:rPr>
              <a:t>Fiona Law</a:t>
            </a:r>
            <a:endParaRPr sz="2200">
              <a:solidFill>
                <a:srgbClr val="4285F4"/>
              </a:solidFill>
              <a:latin typeface="Google Sans Medium"/>
              <a:ea typeface="Google Sans Medium"/>
              <a:cs typeface="Google Sans Medium"/>
              <a:sym typeface="Google Sans Medium"/>
            </a:endParaRPr>
          </a:p>
        </p:txBody>
      </p:sp>
      <p:pic>
        <p:nvPicPr>
          <p:cNvPr id="998" name="Google Shape;998;p85" descr="An image of Fiona Law, Trainer, long dark hair, white top on a blue background."/>
          <p:cNvPicPr preferRelativeResize="0"/>
          <p:nvPr/>
        </p:nvPicPr>
        <p:blipFill>
          <a:blip r:embed="rId3">
            <a:alphaModFix/>
          </a:blip>
          <a:stretch>
            <a:fillRect/>
          </a:stretch>
        </p:blipFill>
        <p:spPr>
          <a:xfrm>
            <a:off x="3515563" y="1232488"/>
            <a:ext cx="2181300" cy="2181300"/>
          </a:xfrm>
          <a:prstGeom prst="roundRect">
            <a:avLst>
              <a:gd name="adj" fmla="val 16667"/>
            </a:avLst>
          </a:prstGeom>
          <a:noFill/>
          <a:ln>
            <a:noFill/>
          </a:ln>
        </p:spPr>
      </p:pic>
      <p:grpSp>
        <p:nvGrpSpPr>
          <p:cNvPr id="999" name="Google Shape;999;p85">
            <a:extLst>
              <a:ext uri="{C183D7F6-B498-43B3-948B-1728B52AA6E4}">
                <adec:decorative xmlns:adec="http://schemas.microsoft.com/office/drawing/2017/decorative" val="1"/>
              </a:ext>
            </a:extLst>
          </p:cNvPr>
          <p:cNvGrpSpPr/>
          <p:nvPr/>
        </p:nvGrpSpPr>
        <p:grpSpPr>
          <a:xfrm>
            <a:off x="5514155" y="2487174"/>
            <a:ext cx="404219" cy="404219"/>
            <a:chOff x="1190625" y="238125"/>
            <a:chExt cx="5236000" cy="5236000"/>
          </a:xfrm>
        </p:grpSpPr>
        <p:sp>
          <p:nvSpPr>
            <p:cNvPr id="1000" name="Google Shape;1000;p85"/>
            <p:cNvSpPr/>
            <p:nvPr/>
          </p:nvSpPr>
          <p:spPr>
            <a:xfrm>
              <a:off x="1190625" y="238125"/>
              <a:ext cx="5236000" cy="5236000"/>
            </a:xfrm>
            <a:custGeom>
              <a:avLst/>
              <a:gdLst/>
              <a:ahLst/>
              <a:cxnLst/>
              <a:rect l="l" t="t" r="r" b="b"/>
              <a:pathLst>
                <a:path w="209440" h="209440" extrusionOk="0">
                  <a:moveTo>
                    <a:pt x="104720" y="0"/>
                  </a:moveTo>
                  <a:cubicBezTo>
                    <a:pt x="46924" y="0"/>
                    <a:pt x="0" y="46924"/>
                    <a:pt x="0" y="104720"/>
                  </a:cubicBezTo>
                  <a:cubicBezTo>
                    <a:pt x="0" y="162515"/>
                    <a:pt x="46924" y="209439"/>
                    <a:pt x="104720" y="209439"/>
                  </a:cubicBezTo>
                  <a:cubicBezTo>
                    <a:pt x="162515" y="209439"/>
                    <a:pt x="209439" y="162515"/>
                    <a:pt x="209439" y="104720"/>
                  </a:cubicBezTo>
                  <a:cubicBezTo>
                    <a:pt x="209439" y="46924"/>
                    <a:pt x="162515" y="0"/>
                    <a:pt x="1047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C4043"/>
                </a:solidFill>
              </a:endParaRPr>
            </a:p>
          </p:txBody>
        </p:sp>
        <p:sp>
          <p:nvSpPr>
            <p:cNvPr id="1001" name="Google Shape;1001;p85"/>
            <p:cNvSpPr/>
            <p:nvPr/>
          </p:nvSpPr>
          <p:spPr>
            <a:xfrm>
              <a:off x="1886700" y="3755650"/>
              <a:ext cx="3873825" cy="1291400"/>
            </a:xfrm>
            <a:custGeom>
              <a:avLst/>
              <a:gdLst/>
              <a:ahLst/>
              <a:cxnLst/>
              <a:rect l="l" t="t" r="r" b="b"/>
              <a:pathLst>
                <a:path w="154953" h="51656" extrusionOk="0">
                  <a:moveTo>
                    <a:pt x="7753" y="1"/>
                  </a:moveTo>
                  <a:cubicBezTo>
                    <a:pt x="6512" y="1"/>
                    <a:pt x="5250" y="345"/>
                    <a:pt x="4105" y="1070"/>
                  </a:cubicBezTo>
                  <a:cubicBezTo>
                    <a:pt x="777" y="3067"/>
                    <a:pt x="1" y="7504"/>
                    <a:pt x="2219" y="10721"/>
                  </a:cubicBezTo>
                  <a:cubicBezTo>
                    <a:pt x="18358" y="36145"/>
                    <a:pt x="46392" y="51655"/>
                    <a:pt x="76554" y="51655"/>
                  </a:cubicBezTo>
                  <a:cubicBezTo>
                    <a:pt x="76662" y="51655"/>
                    <a:pt x="76769" y="51655"/>
                    <a:pt x="76877" y="51655"/>
                  </a:cubicBezTo>
                  <a:cubicBezTo>
                    <a:pt x="76985" y="51655"/>
                    <a:pt x="77093" y="51655"/>
                    <a:pt x="77201" y="51655"/>
                  </a:cubicBezTo>
                  <a:cubicBezTo>
                    <a:pt x="107362" y="51655"/>
                    <a:pt x="135395" y="36254"/>
                    <a:pt x="151534" y="10721"/>
                  </a:cubicBezTo>
                  <a:cubicBezTo>
                    <a:pt x="154953" y="5436"/>
                    <a:pt x="150370" y="315"/>
                    <a:pt x="145678" y="315"/>
                  </a:cubicBezTo>
                  <a:cubicBezTo>
                    <a:pt x="143672" y="315"/>
                    <a:pt x="141647" y="1251"/>
                    <a:pt x="140219" y="3510"/>
                  </a:cubicBezTo>
                  <a:cubicBezTo>
                    <a:pt x="125465" y="26695"/>
                    <a:pt x="101171" y="38287"/>
                    <a:pt x="76890" y="38287"/>
                  </a:cubicBezTo>
                  <a:cubicBezTo>
                    <a:pt x="52610" y="38287"/>
                    <a:pt x="28344" y="26695"/>
                    <a:pt x="13645" y="3510"/>
                  </a:cubicBezTo>
                  <a:cubicBezTo>
                    <a:pt x="12408" y="1254"/>
                    <a:pt x="10120" y="1"/>
                    <a:pt x="7753" y="1"/>
                  </a:cubicBezTo>
                  <a:close/>
                </a:path>
              </a:pathLst>
            </a:custGeom>
            <a:solidFill>
              <a:srgbClr val="FBBC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C4043"/>
                </a:solidFill>
              </a:endParaRPr>
            </a:p>
          </p:txBody>
        </p:sp>
        <p:sp>
          <p:nvSpPr>
            <p:cNvPr id="1002" name="Google Shape;1002;p85"/>
            <p:cNvSpPr/>
            <p:nvPr/>
          </p:nvSpPr>
          <p:spPr>
            <a:xfrm>
              <a:off x="3981225" y="666150"/>
              <a:ext cx="2184700" cy="2636475"/>
            </a:xfrm>
            <a:custGeom>
              <a:avLst/>
              <a:gdLst/>
              <a:ahLst/>
              <a:cxnLst/>
              <a:rect l="l" t="t" r="r" b="b"/>
              <a:pathLst>
                <a:path w="87388" h="105459" extrusionOk="0">
                  <a:moveTo>
                    <a:pt x="9292" y="1"/>
                  </a:moveTo>
                  <a:cubicBezTo>
                    <a:pt x="1875" y="1"/>
                    <a:pt x="0" y="11625"/>
                    <a:pt x="8182" y="13385"/>
                  </a:cubicBezTo>
                  <a:cubicBezTo>
                    <a:pt x="47230" y="21372"/>
                    <a:pt x="73077" y="58534"/>
                    <a:pt x="67309" y="97804"/>
                  </a:cubicBezTo>
                  <a:cubicBezTo>
                    <a:pt x="66754" y="101576"/>
                    <a:pt x="69306" y="104904"/>
                    <a:pt x="72966" y="105459"/>
                  </a:cubicBezTo>
                  <a:lnTo>
                    <a:pt x="73965" y="105459"/>
                  </a:lnTo>
                  <a:cubicBezTo>
                    <a:pt x="77293" y="105459"/>
                    <a:pt x="80177" y="103018"/>
                    <a:pt x="80621" y="99690"/>
                  </a:cubicBezTo>
                  <a:cubicBezTo>
                    <a:pt x="87387" y="53321"/>
                    <a:pt x="56881" y="9724"/>
                    <a:pt x="10956" y="184"/>
                  </a:cubicBezTo>
                  <a:cubicBezTo>
                    <a:pt x="10374" y="59"/>
                    <a:pt x="9819" y="1"/>
                    <a:pt x="9292" y="1"/>
                  </a:cubicBezTo>
                  <a:close/>
                </a:path>
              </a:pathLst>
            </a:cu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C4043"/>
                </a:solidFill>
              </a:endParaRPr>
            </a:p>
          </p:txBody>
        </p:sp>
        <p:sp>
          <p:nvSpPr>
            <p:cNvPr id="1003" name="Google Shape;1003;p85"/>
            <p:cNvSpPr/>
            <p:nvPr/>
          </p:nvSpPr>
          <p:spPr>
            <a:xfrm>
              <a:off x="1451300" y="665150"/>
              <a:ext cx="2146550" cy="2637475"/>
            </a:xfrm>
            <a:custGeom>
              <a:avLst/>
              <a:gdLst/>
              <a:ahLst/>
              <a:cxnLst/>
              <a:rect l="l" t="t" r="r" b="b"/>
              <a:pathLst>
                <a:path w="85862" h="105499" extrusionOk="0">
                  <a:moveTo>
                    <a:pt x="78572" y="0"/>
                  </a:moveTo>
                  <a:cubicBezTo>
                    <a:pt x="78159" y="0"/>
                    <a:pt x="77740" y="37"/>
                    <a:pt x="77320" y="113"/>
                  </a:cubicBezTo>
                  <a:cubicBezTo>
                    <a:pt x="31061" y="9210"/>
                    <a:pt x="1" y="53028"/>
                    <a:pt x="6767" y="99730"/>
                  </a:cubicBezTo>
                  <a:cubicBezTo>
                    <a:pt x="7322" y="103058"/>
                    <a:pt x="10095" y="105499"/>
                    <a:pt x="13423" y="105499"/>
                  </a:cubicBezTo>
                  <a:lnTo>
                    <a:pt x="14422" y="105499"/>
                  </a:lnTo>
                  <a:cubicBezTo>
                    <a:pt x="18082" y="104944"/>
                    <a:pt x="20634" y="101505"/>
                    <a:pt x="20190" y="97844"/>
                  </a:cubicBezTo>
                  <a:cubicBezTo>
                    <a:pt x="14311" y="58242"/>
                    <a:pt x="40602" y="21080"/>
                    <a:pt x="79871" y="13314"/>
                  </a:cubicBezTo>
                  <a:cubicBezTo>
                    <a:pt x="83532" y="12649"/>
                    <a:pt x="85862" y="9099"/>
                    <a:pt x="85196" y="5438"/>
                  </a:cubicBezTo>
                  <a:cubicBezTo>
                    <a:pt x="84607" y="2198"/>
                    <a:pt x="81758" y="0"/>
                    <a:pt x="78572" y="0"/>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C4043"/>
                </a:solidFill>
              </a:endParaRPr>
            </a:p>
          </p:txBody>
        </p:sp>
        <p:sp>
          <p:nvSpPr>
            <p:cNvPr id="1004" name="Google Shape;1004;p85"/>
            <p:cNvSpPr/>
            <p:nvPr/>
          </p:nvSpPr>
          <p:spPr>
            <a:xfrm>
              <a:off x="3633875" y="2465075"/>
              <a:ext cx="346700" cy="1331200"/>
            </a:xfrm>
            <a:custGeom>
              <a:avLst/>
              <a:gdLst/>
              <a:ahLst/>
              <a:cxnLst/>
              <a:rect l="l" t="t" r="r" b="b"/>
              <a:pathLst>
                <a:path w="13868" h="53248" extrusionOk="0">
                  <a:moveTo>
                    <a:pt x="6990" y="0"/>
                  </a:moveTo>
                  <a:cubicBezTo>
                    <a:pt x="3107" y="0"/>
                    <a:pt x="1" y="3217"/>
                    <a:pt x="223" y="6989"/>
                  </a:cubicBezTo>
                  <a:lnTo>
                    <a:pt x="223" y="46481"/>
                  </a:lnTo>
                  <a:cubicBezTo>
                    <a:pt x="223" y="50252"/>
                    <a:pt x="3218" y="53247"/>
                    <a:pt x="6990" y="53247"/>
                  </a:cubicBezTo>
                  <a:cubicBezTo>
                    <a:pt x="10650" y="53247"/>
                    <a:pt x="13645" y="50252"/>
                    <a:pt x="13645" y="46481"/>
                  </a:cubicBezTo>
                  <a:lnTo>
                    <a:pt x="13645" y="6989"/>
                  </a:lnTo>
                  <a:cubicBezTo>
                    <a:pt x="13867" y="3217"/>
                    <a:pt x="10761" y="0"/>
                    <a:pt x="6990" y="0"/>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C4043"/>
                </a:solidFill>
              </a:endParaRPr>
            </a:p>
          </p:txBody>
        </p:sp>
        <p:sp>
          <p:nvSpPr>
            <p:cNvPr id="1005" name="Google Shape;1005;p85"/>
            <p:cNvSpPr/>
            <p:nvPr/>
          </p:nvSpPr>
          <p:spPr>
            <a:xfrm>
              <a:off x="3093100" y="2001650"/>
              <a:ext cx="1478175" cy="336150"/>
            </a:xfrm>
            <a:custGeom>
              <a:avLst/>
              <a:gdLst/>
              <a:ahLst/>
              <a:cxnLst/>
              <a:rect l="l" t="t" r="r" b="b"/>
              <a:pathLst>
                <a:path w="59127" h="13446" extrusionOk="0">
                  <a:moveTo>
                    <a:pt x="6709" y="0"/>
                  </a:moveTo>
                  <a:cubicBezTo>
                    <a:pt x="3003" y="0"/>
                    <a:pt x="0" y="3023"/>
                    <a:pt x="0" y="6667"/>
                  </a:cubicBezTo>
                  <a:cubicBezTo>
                    <a:pt x="0" y="10419"/>
                    <a:pt x="3004" y="13445"/>
                    <a:pt x="6709" y="13445"/>
                  </a:cubicBezTo>
                  <a:cubicBezTo>
                    <a:pt x="6838" y="13445"/>
                    <a:pt x="6969" y="13442"/>
                    <a:pt x="7100" y="13434"/>
                  </a:cubicBezTo>
                  <a:lnTo>
                    <a:pt x="50585" y="13434"/>
                  </a:lnTo>
                  <a:cubicBezTo>
                    <a:pt x="59127" y="12991"/>
                    <a:pt x="59127" y="344"/>
                    <a:pt x="50585" y="12"/>
                  </a:cubicBezTo>
                  <a:lnTo>
                    <a:pt x="7100" y="12"/>
                  </a:lnTo>
                  <a:cubicBezTo>
                    <a:pt x="6969" y="4"/>
                    <a:pt x="6838" y="0"/>
                    <a:pt x="6709" y="0"/>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C4043"/>
                </a:solidFil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pic>
        <p:nvPicPr>
          <p:cNvPr id="1010" name="Google Shape;1010;p86" descr="Children using laptops.">
            <a:hlinkClick r:id="rId3"/>
          </p:cNvPr>
          <p:cNvPicPr preferRelativeResize="0"/>
          <p:nvPr/>
        </p:nvPicPr>
        <p:blipFill>
          <a:blip r:embed="rId4">
            <a:alphaModFix/>
          </a:blip>
          <a:stretch>
            <a:fillRect/>
          </a:stretch>
        </p:blipFill>
        <p:spPr>
          <a:xfrm>
            <a:off x="0" y="0"/>
            <a:ext cx="9033925" cy="5081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0"/>
                                        </p:tgtEl>
                                        <p:attrNameLst>
                                          <p:attrName>style.visibility</p:attrName>
                                        </p:attrNameLst>
                                      </p:cBhvr>
                                      <p:to>
                                        <p:strVal val="visible"/>
                                      </p:to>
                                    </p:set>
                                    <p:animEffect transition="in" filter="fade">
                                      <p:cBhvr>
                                        <p:cTn id="7" dur="1000"/>
                                        <p:tgtEl>
                                          <p:spTgt spid="1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grpSp>
        <p:nvGrpSpPr>
          <p:cNvPr id="1015" name="Google Shape;1015;p87" descr="Google chrome."/>
          <p:cNvGrpSpPr/>
          <p:nvPr/>
        </p:nvGrpSpPr>
        <p:grpSpPr>
          <a:xfrm>
            <a:off x="0" y="0"/>
            <a:ext cx="9144000" cy="5143500"/>
            <a:chOff x="0" y="0"/>
            <a:chExt cx="9144000" cy="5143500"/>
          </a:xfrm>
        </p:grpSpPr>
        <p:sp>
          <p:nvSpPr>
            <p:cNvPr id="1016" name="Google Shape;1016;p87"/>
            <p:cNvSpPr/>
            <p:nvPr/>
          </p:nvSpPr>
          <p:spPr>
            <a:xfrm rot="10800000" flipH="1">
              <a:off x="0" y="0"/>
              <a:ext cx="9139800" cy="4097700"/>
            </a:xfrm>
            <a:prstGeom prst="round1Rect">
              <a:avLst>
                <a:gd name="adj" fmla="val 16653"/>
              </a:avLst>
            </a:pr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87"/>
            <p:cNvSpPr/>
            <p:nvPr/>
          </p:nvSpPr>
          <p:spPr>
            <a:xfrm flipH="1">
              <a:off x="4357625" y="3273300"/>
              <a:ext cx="1348800" cy="1042200"/>
            </a:xfrm>
            <a:prstGeom prst="round1Rect">
              <a:avLst>
                <a:gd name="adj" fmla="val 26909"/>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87"/>
            <p:cNvSpPr/>
            <p:nvPr/>
          </p:nvSpPr>
          <p:spPr>
            <a:xfrm flipH="1">
              <a:off x="5587800" y="1045800"/>
              <a:ext cx="3556200" cy="4097700"/>
            </a:xfrm>
            <a:prstGeom prst="round1Rect">
              <a:avLst>
                <a:gd name="adj" fmla="val 26909"/>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87"/>
            <p:cNvSpPr/>
            <p:nvPr/>
          </p:nvSpPr>
          <p:spPr>
            <a:xfrm rot="10800000" flipH="1">
              <a:off x="2031600" y="3055500"/>
              <a:ext cx="3556200" cy="1042200"/>
            </a:xfrm>
            <a:prstGeom prst="round1Rect">
              <a:avLst>
                <a:gd name="adj" fmla="val 50000"/>
              </a:avLst>
            </a:pr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0" name="Google Shape;1020;p87" descr="A Red Paintbrush"/>
          <p:cNvPicPr preferRelativeResize="0"/>
          <p:nvPr/>
        </p:nvPicPr>
        <p:blipFill rotWithShape="1">
          <a:blip r:embed="rId3">
            <a:alphaModFix/>
          </a:blip>
          <a:srcRect t="59" b="59"/>
          <a:stretch/>
        </p:blipFill>
        <p:spPr>
          <a:xfrm>
            <a:off x="5917275" y="1381850"/>
            <a:ext cx="2774349" cy="2678279"/>
          </a:xfrm>
          <a:prstGeom prst="rect">
            <a:avLst/>
          </a:prstGeom>
          <a:noFill/>
          <a:ln>
            <a:noFill/>
          </a:ln>
        </p:spPr>
      </p:pic>
      <p:sp>
        <p:nvSpPr>
          <p:cNvPr id="1021" name="Google Shape;1021;p87"/>
          <p:cNvSpPr txBox="1">
            <a:spLocks noGrp="1"/>
          </p:cNvSpPr>
          <p:nvPr>
            <p:ph type="title" idx="4294967295"/>
          </p:nvPr>
        </p:nvSpPr>
        <p:spPr>
          <a:xfrm>
            <a:off x="457200" y="1381325"/>
            <a:ext cx="4848600" cy="15777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F6AEA9"/>
                </a:solidFill>
                <a:effectLst/>
                <a:uLnTx/>
                <a:uFillTx/>
                <a:latin typeface="Google Sans Medium"/>
                <a:ea typeface="Google Sans Medium"/>
                <a:cs typeface="Google Sans Medium"/>
                <a:sym typeface="Google Sans Medium"/>
              </a:rPr>
              <a:t>01</a:t>
            </a:r>
            <a:endParaRPr kumimoji="0" lang="en-GB" sz="4500" b="0" i="0" u="none" strike="noStrike" kern="0" cap="none" spc="0" normalizeH="0" baseline="0" noProof="0" dirty="0">
              <a:ln>
                <a:noFill/>
              </a:ln>
              <a:solidFill>
                <a:srgbClr val="F6AEA9"/>
              </a:solidFill>
              <a:effectLst/>
              <a:uLnTx/>
              <a:uFillTx/>
              <a:latin typeface="Google Sans Medium"/>
              <a:ea typeface="Google Sans Medium"/>
              <a:cs typeface="Google Sans Medium"/>
              <a:sym typeface="Google Sans Medium"/>
            </a:endParaRPr>
          </a:p>
          <a:p>
            <a:pPr marL="0" marR="0" lvl="0" indent="0" algn="l" defTabSz="914400" rtl="0" eaLnBrk="1" fontAlgn="auto" latinLnBrk="0" hangingPunct="1">
              <a:lnSpc>
                <a:spcPct val="90000"/>
              </a:lnSpc>
              <a:spcBef>
                <a:spcPts val="1500"/>
              </a:spcBef>
              <a:spcAft>
                <a:spcPts val="1000"/>
              </a:spcAft>
              <a:buClr>
                <a:srgbClr val="000000"/>
              </a:buClr>
              <a:buSzTx/>
              <a:buFont typeface="Arial"/>
              <a:buNone/>
              <a:tabLst/>
              <a:defRPr/>
            </a:pPr>
            <a:r>
              <a:rPr kumimoji="0" lang="en-GB" sz="4000" b="0" i="0" u="none" strike="noStrike" kern="0" cap="none" spc="0" normalizeH="0" baseline="0" noProof="0" dirty="0">
                <a:ln>
                  <a:noFill/>
                </a:ln>
                <a:solidFill>
                  <a:srgbClr val="FFFFFF"/>
                </a:solidFill>
                <a:effectLst/>
                <a:uLnTx/>
                <a:uFillTx/>
                <a:latin typeface="Google Sans Medium"/>
                <a:ea typeface="Google Sans Medium"/>
                <a:cs typeface="Google Sans Medium"/>
                <a:sym typeface="Google Sans Medium"/>
              </a:rPr>
              <a:t>Google Chrome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grpSp>
        <p:nvGrpSpPr>
          <p:cNvPr id="1026" name="Google Shape;1026;p88">
            <a:extLst>
              <a:ext uri="{C183D7F6-B498-43B3-948B-1728B52AA6E4}">
                <adec:decorative xmlns:adec="http://schemas.microsoft.com/office/drawing/2017/decorative" val="1"/>
              </a:ext>
            </a:extLst>
          </p:cNvPr>
          <p:cNvGrpSpPr/>
          <p:nvPr/>
        </p:nvGrpSpPr>
        <p:grpSpPr>
          <a:xfrm>
            <a:off x="4203175" y="1059932"/>
            <a:ext cx="5238652" cy="3023618"/>
            <a:chOff x="4532000" y="1807944"/>
            <a:chExt cx="5238652" cy="3023618"/>
          </a:xfrm>
        </p:grpSpPr>
        <p:sp>
          <p:nvSpPr>
            <p:cNvPr id="1027" name="Google Shape;1027;p88"/>
            <p:cNvSpPr/>
            <p:nvPr/>
          </p:nvSpPr>
          <p:spPr>
            <a:xfrm>
              <a:off x="5231450" y="2031350"/>
              <a:ext cx="3858000" cy="2352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8" name="Google Shape;1028;p88"/>
            <p:cNvPicPr preferRelativeResize="0"/>
            <p:nvPr/>
          </p:nvPicPr>
          <p:blipFill rotWithShape="1">
            <a:blip r:embed="rId3">
              <a:alphaModFix/>
            </a:blip>
            <a:srcRect l="4306" t="6254" r="5211" b="7352"/>
            <a:stretch/>
          </p:blipFill>
          <p:spPr>
            <a:xfrm>
              <a:off x="4532000" y="1807944"/>
              <a:ext cx="5238652" cy="3023618"/>
            </a:xfrm>
            <a:prstGeom prst="rect">
              <a:avLst/>
            </a:prstGeom>
            <a:noFill/>
            <a:ln>
              <a:noFill/>
            </a:ln>
          </p:spPr>
        </p:pic>
      </p:grpSp>
      <p:sp>
        <p:nvSpPr>
          <p:cNvPr id="2" name="Title 1">
            <a:extLst>
              <a:ext uri="{FF2B5EF4-FFF2-40B4-BE49-F238E27FC236}">
                <a16:creationId xmlns:a16="http://schemas.microsoft.com/office/drawing/2014/main" id="{5D61A908-1D5F-FDD4-F480-7FE72637CBE8}"/>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IE" dirty="0"/>
              <a:t>Reading Mode</a:t>
            </a:r>
          </a:p>
        </p:txBody>
      </p:sp>
      <p:sp>
        <p:nvSpPr>
          <p:cNvPr id="1029" name="Google Shape;1029;p88"/>
          <p:cNvSpPr txBox="1"/>
          <p:nvPr/>
        </p:nvSpPr>
        <p:spPr>
          <a:xfrm>
            <a:off x="457200" y="1232550"/>
            <a:ext cx="4305600" cy="2607900"/>
          </a:xfrm>
          <a:prstGeom prst="rect">
            <a:avLst/>
          </a:prstGeom>
          <a:noFill/>
          <a:ln>
            <a:noFill/>
          </a:ln>
        </p:spPr>
        <p:txBody>
          <a:bodyPr spcFirstLastPara="1" wrap="square" lIns="0" tIns="0" rIns="0" bIns="0" anchor="t" anchorCtr="0">
            <a:spAutoFit/>
          </a:bodyPr>
          <a:lstStyle/>
          <a:p>
            <a:pPr marL="0" lvl="0" indent="0" algn="l" rtl="0">
              <a:lnSpc>
                <a:spcPct val="110000"/>
              </a:lnSpc>
              <a:spcBef>
                <a:spcPts val="0"/>
              </a:spcBef>
              <a:spcAft>
                <a:spcPts val="0"/>
              </a:spcAft>
              <a:buNone/>
            </a:pPr>
            <a:r>
              <a:rPr lang="en-GB" sz="1800">
                <a:solidFill>
                  <a:srgbClr val="EA4335"/>
                </a:solidFill>
                <a:latin typeface="Google Sans Medium"/>
                <a:ea typeface="Google Sans Medium"/>
                <a:cs typeface="Google Sans Medium"/>
                <a:sym typeface="Google Sans Medium"/>
              </a:rPr>
              <a:t>Reading Mode</a:t>
            </a:r>
            <a:endParaRPr sz="1800">
              <a:solidFill>
                <a:srgbClr val="EA4335"/>
              </a:solidFill>
              <a:latin typeface="Google Sans Medium"/>
              <a:ea typeface="Google Sans Medium"/>
              <a:cs typeface="Google Sans Medium"/>
              <a:sym typeface="Google Sans Medium"/>
            </a:endParaRPr>
          </a:p>
          <a:p>
            <a:pPr marL="0" marR="457200" lvl="0" indent="0" algn="l" rtl="0">
              <a:lnSpc>
                <a:spcPct val="130000"/>
              </a:lnSpc>
              <a:spcBef>
                <a:spcPts val="2000"/>
              </a:spcBef>
              <a:spcAft>
                <a:spcPts val="0"/>
              </a:spcAft>
              <a:buNone/>
            </a:pPr>
            <a:r>
              <a:rPr lang="en-GB">
                <a:solidFill>
                  <a:schemeClr val="dk1"/>
                </a:solidFill>
                <a:latin typeface="Google Sans"/>
                <a:ea typeface="Google Sans"/>
                <a:cs typeface="Google Sans"/>
                <a:sym typeface="Google Sans"/>
              </a:rPr>
              <a:t>Reading mode is now available on Chrome browser on all devices. And new features will include integrated OCR,</a:t>
            </a:r>
            <a:br>
              <a:rPr lang="en-GB">
                <a:solidFill>
                  <a:schemeClr val="dk1"/>
                </a:solidFill>
                <a:latin typeface="Google Sans"/>
                <a:ea typeface="Google Sans"/>
                <a:cs typeface="Google Sans"/>
                <a:sym typeface="Google Sans"/>
              </a:rPr>
            </a:br>
            <a:r>
              <a:rPr lang="en-GB">
                <a:solidFill>
                  <a:schemeClr val="dk1"/>
                </a:solidFill>
                <a:latin typeface="Google Sans"/>
                <a:ea typeface="Google Sans"/>
                <a:cs typeface="Google Sans"/>
                <a:sym typeface="Google Sans"/>
              </a:rPr>
              <a:t>read aloud, summary mode, and the ability to highlight specific lines. </a:t>
            </a:r>
            <a:endParaRPr>
              <a:solidFill>
                <a:schemeClr val="dk1"/>
              </a:solidFill>
              <a:latin typeface="Google Sans"/>
              <a:ea typeface="Google Sans"/>
              <a:cs typeface="Google Sans"/>
              <a:sym typeface="Google Sans"/>
            </a:endParaRPr>
          </a:p>
          <a:p>
            <a:pPr marL="0" marR="457200" lvl="0" indent="0" algn="l" rtl="0">
              <a:lnSpc>
                <a:spcPct val="130000"/>
              </a:lnSpc>
              <a:spcBef>
                <a:spcPts val="1000"/>
              </a:spcBef>
              <a:spcAft>
                <a:spcPts val="0"/>
              </a:spcAft>
              <a:buNone/>
            </a:pPr>
            <a:endParaRPr sz="1100">
              <a:solidFill>
                <a:schemeClr val="dk1"/>
              </a:solidFill>
              <a:latin typeface="Google Sans"/>
              <a:ea typeface="Google Sans"/>
              <a:cs typeface="Google Sans"/>
              <a:sym typeface="Google Sans"/>
            </a:endParaRPr>
          </a:p>
          <a:p>
            <a:pPr marL="0" marR="457200" lvl="0" indent="0" algn="l" rtl="0">
              <a:lnSpc>
                <a:spcPct val="130000"/>
              </a:lnSpc>
              <a:spcBef>
                <a:spcPts val="1000"/>
              </a:spcBef>
              <a:spcAft>
                <a:spcPts val="1000"/>
              </a:spcAft>
              <a:buNone/>
            </a:pPr>
            <a:endParaRPr sz="1100">
              <a:solidFill>
                <a:schemeClr val="dk1"/>
              </a:solidFill>
              <a:latin typeface="Google Sans"/>
              <a:ea typeface="Google Sans"/>
              <a:cs typeface="Google Sans"/>
              <a:sym typeface="Google Sans"/>
            </a:endParaRPr>
          </a:p>
        </p:txBody>
      </p:sp>
      <p:pic>
        <p:nvPicPr>
          <p:cNvPr id="1030" name="Google Shape;1030;p88" descr="A computer with an animation of Reading Mode in Google Chrome. "/>
          <p:cNvPicPr preferRelativeResize="0"/>
          <p:nvPr/>
        </p:nvPicPr>
        <p:blipFill rotWithShape="1">
          <a:blip r:embed="rId4">
            <a:alphaModFix/>
          </a:blip>
          <a:srcRect l="39" r="29"/>
          <a:stretch/>
        </p:blipFill>
        <p:spPr>
          <a:xfrm>
            <a:off x="4899100" y="1425211"/>
            <a:ext cx="3856500" cy="2050500"/>
          </a:xfrm>
          <a:prstGeom prst="roundRect">
            <a:avLst>
              <a:gd name="adj" fmla="val 0"/>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2" name="Title 1">
            <a:extLst>
              <a:ext uri="{FF2B5EF4-FFF2-40B4-BE49-F238E27FC236}">
                <a16:creationId xmlns:a16="http://schemas.microsoft.com/office/drawing/2014/main" id="{5DC36628-18B6-C130-275D-1D6A22315E89}"/>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IE" dirty="0"/>
              <a:t>Text-to-Speech</a:t>
            </a:r>
          </a:p>
        </p:txBody>
      </p:sp>
      <p:sp>
        <p:nvSpPr>
          <p:cNvPr id="1035" name="Google Shape;1035;p89"/>
          <p:cNvSpPr txBox="1"/>
          <p:nvPr/>
        </p:nvSpPr>
        <p:spPr>
          <a:xfrm>
            <a:off x="457200" y="1232550"/>
            <a:ext cx="4305600" cy="2586000"/>
          </a:xfrm>
          <a:prstGeom prst="rect">
            <a:avLst/>
          </a:prstGeom>
          <a:noFill/>
          <a:ln>
            <a:noFill/>
          </a:ln>
        </p:spPr>
        <p:txBody>
          <a:bodyPr spcFirstLastPara="1" wrap="square" lIns="0" tIns="0" rIns="0" bIns="0" anchor="t" anchorCtr="0">
            <a:spAutoFit/>
          </a:bodyPr>
          <a:lstStyle/>
          <a:p>
            <a:pPr marL="0" lvl="0" indent="0" algn="l" rtl="0">
              <a:lnSpc>
                <a:spcPct val="110000"/>
              </a:lnSpc>
              <a:spcBef>
                <a:spcPts val="0"/>
              </a:spcBef>
              <a:spcAft>
                <a:spcPts val="0"/>
              </a:spcAft>
              <a:buNone/>
            </a:pPr>
            <a:r>
              <a:rPr lang="en-GB" sz="1800">
                <a:solidFill>
                  <a:srgbClr val="EA4335"/>
                </a:solidFill>
                <a:latin typeface="Google Sans Medium"/>
                <a:ea typeface="Google Sans Medium"/>
                <a:cs typeface="Google Sans Medium"/>
                <a:sym typeface="Google Sans Medium"/>
              </a:rPr>
              <a:t>Natural-sounding text-to-speech</a:t>
            </a:r>
            <a:endParaRPr sz="1800">
              <a:solidFill>
                <a:srgbClr val="EA4335"/>
              </a:solidFill>
              <a:latin typeface="Google Sans Medium"/>
              <a:ea typeface="Google Sans Medium"/>
              <a:cs typeface="Google Sans Medium"/>
              <a:sym typeface="Google Sans Medium"/>
            </a:endParaRPr>
          </a:p>
          <a:p>
            <a:pPr marL="0" marR="457200" lvl="0" indent="0" algn="l" rtl="0">
              <a:lnSpc>
                <a:spcPct val="130000"/>
              </a:lnSpc>
              <a:spcBef>
                <a:spcPts val="2000"/>
              </a:spcBef>
              <a:spcAft>
                <a:spcPts val="0"/>
              </a:spcAft>
              <a:buNone/>
            </a:pPr>
            <a:r>
              <a:rPr lang="en-GB">
                <a:solidFill>
                  <a:srgbClr val="3C4043"/>
                </a:solidFill>
                <a:latin typeface="Google Sans"/>
                <a:ea typeface="Google Sans"/>
                <a:cs typeface="Google Sans"/>
                <a:sym typeface="Google Sans"/>
              </a:rPr>
              <a:t>We’re adding new natural sounding text-to-speech voices to ChromeOS, that use neural network models to create lifelike voices that sound like real humans. </a:t>
            </a:r>
            <a:endParaRPr>
              <a:solidFill>
                <a:srgbClr val="3C4043"/>
              </a:solidFill>
              <a:latin typeface="Google Sans"/>
              <a:ea typeface="Google Sans"/>
              <a:cs typeface="Google Sans"/>
              <a:sym typeface="Google Sans"/>
            </a:endParaRPr>
          </a:p>
          <a:p>
            <a:pPr marL="0" marR="457200" lvl="0" indent="0" algn="l" rtl="0">
              <a:lnSpc>
                <a:spcPct val="130000"/>
              </a:lnSpc>
              <a:spcBef>
                <a:spcPts val="1000"/>
              </a:spcBef>
              <a:spcAft>
                <a:spcPts val="1000"/>
              </a:spcAft>
              <a:buNone/>
            </a:pPr>
            <a:r>
              <a:rPr lang="en-GB">
                <a:solidFill>
                  <a:srgbClr val="3C4043"/>
                </a:solidFill>
                <a:latin typeface="Google Sans"/>
                <a:ea typeface="Google Sans"/>
                <a:cs typeface="Google Sans"/>
                <a:sym typeface="Google Sans"/>
              </a:rPr>
              <a:t>This improvement in prosody and intonation will be especially helpful for listening to longer text passages. </a:t>
            </a:r>
            <a:endParaRPr>
              <a:solidFill>
                <a:srgbClr val="3C4043"/>
              </a:solidFill>
              <a:latin typeface="Google Sans"/>
              <a:ea typeface="Google Sans"/>
              <a:cs typeface="Google Sans"/>
              <a:sym typeface="Google Sans"/>
            </a:endParaRPr>
          </a:p>
        </p:txBody>
      </p:sp>
      <p:grpSp>
        <p:nvGrpSpPr>
          <p:cNvPr id="1036" name="Google Shape;1036;p89">
            <a:extLst>
              <a:ext uri="{C183D7F6-B498-43B3-948B-1728B52AA6E4}">
                <adec:decorative xmlns:adec="http://schemas.microsoft.com/office/drawing/2017/decorative" val="1"/>
              </a:ext>
            </a:extLst>
          </p:cNvPr>
          <p:cNvGrpSpPr/>
          <p:nvPr/>
        </p:nvGrpSpPr>
        <p:grpSpPr>
          <a:xfrm>
            <a:off x="4203175" y="1059932"/>
            <a:ext cx="5238652" cy="3023618"/>
            <a:chOff x="4532000" y="1807944"/>
            <a:chExt cx="5238652" cy="3023618"/>
          </a:xfrm>
        </p:grpSpPr>
        <p:sp>
          <p:nvSpPr>
            <p:cNvPr id="1037" name="Google Shape;1037;p89"/>
            <p:cNvSpPr/>
            <p:nvPr/>
          </p:nvSpPr>
          <p:spPr>
            <a:xfrm>
              <a:off x="5231450" y="2031350"/>
              <a:ext cx="3858000" cy="2352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38" name="Google Shape;1038;p89"/>
            <p:cNvPicPr preferRelativeResize="0"/>
            <p:nvPr/>
          </p:nvPicPr>
          <p:blipFill rotWithShape="1">
            <a:blip r:embed="rId3">
              <a:alphaModFix/>
            </a:blip>
            <a:srcRect l="4306" t="6254" r="5211" b="7352"/>
            <a:stretch/>
          </p:blipFill>
          <p:spPr>
            <a:xfrm>
              <a:off x="4532000" y="1807944"/>
              <a:ext cx="5238652" cy="3023618"/>
            </a:xfrm>
            <a:prstGeom prst="rect">
              <a:avLst/>
            </a:prstGeom>
            <a:noFill/>
            <a:ln>
              <a:noFill/>
            </a:ln>
          </p:spPr>
        </p:pic>
      </p:grpSp>
      <p:pic>
        <p:nvPicPr>
          <p:cNvPr id="1039" name="Google Shape;1039;p89" descr="A computer with an animation of Reading Mode in Google Chrome. "/>
          <p:cNvPicPr preferRelativeResize="0"/>
          <p:nvPr/>
        </p:nvPicPr>
        <p:blipFill rotWithShape="1">
          <a:blip r:embed="rId4">
            <a:alphaModFix/>
          </a:blip>
          <a:srcRect l="39" r="29"/>
          <a:stretch/>
        </p:blipFill>
        <p:spPr>
          <a:xfrm>
            <a:off x="4899100" y="1425211"/>
            <a:ext cx="3856500" cy="2050500"/>
          </a:xfrm>
          <a:prstGeom prst="roundRect">
            <a:avLst>
              <a:gd name="adj" fmla="val 0"/>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90"/>
          <p:cNvSpPr txBox="1">
            <a:spLocks noGrp="1"/>
          </p:cNvSpPr>
          <p:nvPr>
            <p:ph type="title" idx="4294967295"/>
          </p:nvPr>
        </p:nvSpPr>
        <p:spPr>
          <a:xfrm>
            <a:off x="398625" y="764675"/>
            <a:ext cx="8004900" cy="3420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EA4335"/>
                </a:solidFill>
                <a:effectLst/>
                <a:uLnTx/>
                <a:uFillTx/>
                <a:latin typeface="Google Sans Medium"/>
                <a:ea typeface="Google Sans Medium"/>
                <a:cs typeface="Google Sans Medium"/>
                <a:sym typeface="Google Sans Medium"/>
              </a:rPr>
              <a:t>Making the web accessible for all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4000" b="0" i="0" u="none" strike="noStrike" kern="0" cap="none" spc="0" normalizeH="0" baseline="0" noProof="0" dirty="0">
              <a:ln>
                <a:noFill/>
              </a:ln>
              <a:solidFill>
                <a:srgbClr val="3C4043"/>
              </a:solidFill>
              <a:effectLst/>
              <a:uLnTx/>
              <a:uFillTx/>
              <a:latin typeface="Google Sans Medium"/>
              <a:ea typeface="Google Sans Medium"/>
              <a:cs typeface="Google Sans Medium"/>
              <a:sym typeface="Google Sans Medium"/>
            </a:endParaRPr>
          </a:p>
        </p:txBody>
      </p:sp>
      <p:sp>
        <p:nvSpPr>
          <p:cNvPr id="1045" name="Google Shape;1045;p90"/>
          <p:cNvSpPr txBox="1"/>
          <p:nvPr/>
        </p:nvSpPr>
        <p:spPr>
          <a:xfrm>
            <a:off x="398625" y="1353825"/>
            <a:ext cx="5015100" cy="3170400"/>
          </a:xfrm>
          <a:prstGeom prst="rect">
            <a:avLst/>
          </a:prstGeom>
          <a:noFill/>
          <a:ln>
            <a:noFill/>
          </a:ln>
        </p:spPr>
        <p:txBody>
          <a:bodyPr spcFirstLastPara="1" wrap="square" lIns="0" tIns="0" rIns="91425" bIns="0" anchor="t" anchorCtr="0">
            <a:noAutofit/>
          </a:bodyPr>
          <a:lstStyle/>
          <a:p>
            <a:pPr marL="457200" lvl="0" indent="-317500" algn="l" rtl="0">
              <a:lnSpc>
                <a:spcPct val="130000"/>
              </a:lnSpc>
              <a:spcBef>
                <a:spcPts val="0"/>
              </a:spcBef>
              <a:spcAft>
                <a:spcPts val="0"/>
              </a:spcAft>
              <a:buClr>
                <a:srgbClr val="FBBC05"/>
              </a:buClr>
              <a:buSzPts val="1400"/>
              <a:buFont typeface="Google Sans"/>
              <a:buChar char="•"/>
            </a:pPr>
            <a:r>
              <a:rPr lang="en-GB" b="1">
                <a:solidFill>
                  <a:srgbClr val="3C4043"/>
                </a:solidFill>
                <a:latin typeface="Google Sans"/>
                <a:ea typeface="Google Sans"/>
                <a:cs typeface="Google Sans"/>
                <a:sym typeface="Google Sans"/>
              </a:rPr>
              <a:t>Reading Mode</a:t>
            </a:r>
            <a:r>
              <a:rPr lang="en-GB">
                <a:solidFill>
                  <a:srgbClr val="3C4043"/>
                </a:solidFill>
                <a:latin typeface="Google Sans"/>
                <a:ea typeface="Google Sans"/>
                <a:cs typeface="Google Sans"/>
                <a:sym typeface="Google Sans"/>
              </a:rPr>
              <a:t> for a distraction-free browsing experience </a:t>
            </a:r>
            <a:endParaRPr>
              <a:solidFill>
                <a:srgbClr val="3C4043"/>
              </a:solidFill>
              <a:latin typeface="Google Sans"/>
              <a:ea typeface="Google Sans"/>
              <a:cs typeface="Google Sans"/>
              <a:sym typeface="Google Sans"/>
            </a:endParaRPr>
          </a:p>
          <a:p>
            <a:pPr marL="457200" lvl="0" indent="-317500" algn="l" rtl="0">
              <a:lnSpc>
                <a:spcPct val="130000"/>
              </a:lnSpc>
              <a:spcBef>
                <a:spcPts val="0"/>
              </a:spcBef>
              <a:spcAft>
                <a:spcPts val="0"/>
              </a:spcAft>
              <a:buClr>
                <a:srgbClr val="FBBC05"/>
              </a:buClr>
              <a:buSzPts val="1400"/>
              <a:buFont typeface="Google Sans"/>
              <a:buChar char="•"/>
            </a:pPr>
            <a:r>
              <a:rPr lang="en-GB" b="1">
                <a:solidFill>
                  <a:srgbClr val="3C4043"/>
                </a:solidFill>
                <a:latin typeface="Google Sans"/>
                <a:ea typeface="Google Sans"/>
                <a:cs typeface="Google Sans"/>
                <a:sym typeface="Google Sans"/>
              </a:rPr>
              <a:t>Full Page Zoom </a:t>
            </a:r>
            <a:r>
              <a:rPr lang="en-GB">
                <a:solidFill>
                  <a:srgbClr val="3C4043"/>
                </a:solidFill>
                <a:latin typeface="Google Sans"/>
                <a:ea typeface="Google Sans"/>
                <a:cs typeface="Google Sans"/>
                <a:sym typeface="Google Sans"/>
              </a:rPr>
              <a:t>(3 dots or ctrl + and ctrl -)</a:t>
            </a:r>
            <a:endParaRPr>
              <a:solidFill>
                <a:srgbClr val="3C4043"/>
              </a:solidFill>
              <a:latin typeface="Google Sans"/>
              <a:ea typeface="Google Sans"/>
              <a:cs typeface="Google Sans"/>
              <a:sym typeface="Google Sans"/>
            </a:endParaRPr>
          </a:p>
          <a:p>
            <a:pPr marL="457200" lvl="0" indent="-317500" algn="l" rtl="0">
              <a:lnSpc>
                <a:spcPct val="130000"/>
              </a:lnSpc>
              <a:spcBef>
                <a:spcPts val="0"/>
              </a:spcBef>
              <a:spcAft>
                <a:spcPts val="0"/>
              </a:spcAft>
              <a:buClr>
                <a:srgbClr val="FBBC05"/>
              </a:buClr>
              <a:buSzPts val="1400"/>
              <a:buFont typeface="Google Sans"/>
              <a:buChar char="•"/>
            </a:pPr>
            <a:r>
              <a:rPr lang="en-GB">
                <a:solidFill>
                  <a:srgbClr val="3C4043"/>
                </a:solidFill>
                <a:latin typeface="Google Sans"/>
                <a:ea typeface="Google Sans"/>
                <a:cs typeface="Google Sans"/>
                <a:sym typeface="Google Sans"/>
              </a:rPr>
              <a:t>Dyslexia-friendly and EAL-friendly</a:t>
            </a:r>
            <a:r>
              <a:rPr lang="en-GB" b="1">
                <a:solidFill>
                  <a:srgbClr val="3C4043"/>
                </a:solidFill>
                <a:latin typeface="Google Sans"/>
                <a:ea typeface="Google Sans"/>
                <a:cs typeface="Google Sans"/>
                <a:sym typeface="Google Sans"/>
              </a:rPr>
              <a:t> Omnibox</a:t>
            </a:r>
            <a:endParaRPr>
              <a:solidFill>
                <a:srgbClr val="3C4043"/>
              </a:solidFill>
              <a:latin typeface="Google Sans"/>
              <a:ea typeface="Google Sans"/>
              <a:cs typeface="Google Sans"/>
              <a:sym typeface="Google Sans"/>
            </a:endParaRPr>
          </a:p>
          <a:p>
            <a:pPr marL="457200" lvl="0" indent="-317500" algn="l" rtl="0">
              <a:lnSpc>
                <a:spcPct val="130000"/>
              </a:lnSpc>
              <a:spcBef>
                <a:spcPts val="0"/>
              </a:spcBef>
              <a:spcAft>
                <a:spcPts val="0"/>
              </a:spcAft>
              <a:buClr>
                <a:srgbClr val="FBBC05"/>
              </a:buClr>
              <a:buSzPts val="1400"/>
              <a:buFont typeface="Google Sans"/>
              <a:buChar char="•"/>
            </a:pPr>
            <a:r>
              <a:rPr lang="en-GB" b="1">
                <a:solidFill>
                  <a:srgbClr val="3C4043"/>
                </a:solidFill>
                <a:latin typeface="Google Sans"/>
                <a:ea typeface="Google Sans"/>
                <a:cs typeface="Google Sans"/>
                <a:sym typeface="Google Sans"/>
              </a:rPr>
              <a:t>Translate </a:t>
            </a:r>
            <a:r>
              <a:rPr lang="en-GB">
                <a:solidFill>
                  <a:srgbClr val="3C4043"/>
                </a:solidFill>
                <a:latin typeface="Google Sans"/>
                <a:ea typeface="Google Sans"/>
                <a:cs typeface="Google Sans"/>
                <a:sym typeface="Google Sans"/>
              </a:rPr>
              <a:t>any web page instantly</a:t>
            </a:r>
            <a:endParaRPr>
              <a:solidFill>
                <a:srgbClr val="3C4043"/>
              </a:solidFill>
              <a:latin typeface="Google Sans"/>
              <a:ea typeface="Google Sans"/>
              <a:cs typeface="Google Sans"/>
              <a:sym typeface="Google Sans"/>
            </a:endParaRPr>
          </a:p>
          <a:p>
            <a:pPr marL="457200" lvl="0" indent="-317500" algn="l" rtl="0">
              <a:lnSpc>
                <a:spcPct val="130000"/>
              </a:lnSpc>
              <a:spcBef>
                <a:spcPts val="0"/>
              </a:spcBef>
              <a:spcAft>
                <a:spcPts val="0"/>
              </a:spcAft>
              <a:buClr>
                <a:srgbClr val="FBBC05"/>
              </a:buClr>
              <a:buSzPts val="1400"/>
              <a:buFont typeface="Google Sans"/>
              <a:buChar char="•"/>
            </a:pPr>
            <a:r>
              <a:rPr lang="en-GB">
                <a:solidFill>
                  <a:srgbClr val="3C4043"/>
                </a:solidFill>
                <a:latin typeface="Google Sans"/>
                <a:ea typeface="Google Sans"/>
                <a:cs typeface="Google Sans"/>
                <a:sym typeface="Google Sans"/>
              </a:rPr>
              <a:t>High contrast </a:t>
            </a:r>
            <a:r>
              <a:rPr lang="en-GB" b="1">
                <a:solidFill>
                  <a:srgbClr val="3C4043"/>
                </a:solidFill>
                <a:latin typeface="Google Sans"/>
                <a:ea typeface="Google Sans"/>
                <a:cs typeface="Google Sans"/>
                <a:sym typeface="Google Sans"/>
              </a:rPr>
              <a:t>colour</a:t>
            </a:r>
            <a:r>
              <a:rPr lang="en-GB">
                <a:solidFill>
                  <a:srgbClr val="3C4043"/>
                </a:solidFill>
                <a:latin typeface="Google Sans"/>
                <a:ea typeface="Google Sans"/>
                <a:cs typeface="Google Sans"/>
                <a:sym typeface="Google Sans"/>
              </a:rPr>
              <a:t> support</a:t>
            </a:r>
            <a:endParaRPr>
              <a:solidFill>
                <a:srgbClr val="3C4043"/>
              </a:solidFill>
              <a:latin typeface="Google Sans"/>
              <a:ea typeface="Google Sans"/>
              <a:cs typeface="Google Sans"/>
              <a:sym typeface="Google Sans"/>
            </a:endParaRPr>
          </a:p>
          <a:p>
            <a:pPr marL="457200" lvl="0" indent="-317500" algn="l" rtl="0">
              <a:lnSpc>
                <a:spcPct val="130000"/>
              </a:lnSpc>
              <a:spcBef>
                <a:spcPts val="0"/>
              </a:spcBef>
              <a:spcAft>
                <a:spcPts val="0"/>
              </a:spcAft>
              <a:buClr>
                <a:srgbClr val="FBBC05"/>
              </a:buClr>
              <a:buSzPts val="1400"/>
              <a:buFont typeface="Google Sans"/>
              <a:buChar char="•"/>
            </a:pPr>
            <a:r>
              <a:rPr lang="en-GB">
                <a:solidFill>
                  <a:srgbClr val="3C4043"/>
                </a:solidFill>
                <a:latin typeface="Google Sans"/>
                <a:ea typeface="Google Sans"/>
                <a:cs typeface="Google Sans"/>
                <a:sym typeface="Google Sans"/>
              </a:rPr>
              <a:t>Chrome Browser</a:t>
            </a:r>
            <a:r>
              <a:rPr lang="en-GB" b="1">
                <a:solidFill>
                  <a:srgbClr val="3C4043"/>
                </a:solidFill>
                <a:latin typeface="Google Sans"/>
                <a:ea typeface="Google Sans"/>
                <a:cs typeface="Google Sans"/>
                <a:sym typeface="Google Sans"/>
              </a:rPr>
              <a:t> extensions </a:t>
            </a:r>
            <a:r>
              <a:rPr lang="en-GB">
                <a:solidFill>
                  <a:srgbClr val="3C4043"/>
                </a:solidFill>
                <a:latin typeface="Google Sans"/>
                <a:ea typeface="Google Sans"/>
                <a:cs typeface="Google Sans"/>
                <a:sym typeface="Google Sans"/>
              </a:rPr>
              <a:t>for even more accessibility tools </a:t>
            </a:r>
            <a:endParaRPr>
              <a:solidFill>
                <a:srgbClr val="3C4043"/>
              </a:solidFill>
              <a:latin typeface="Google Sans"/>
              <a:ea typeface="Google Sans"/>
              <a:cs typeface="Google Sans"/>
              <a:sym typeface="Google Sans"/>
            </a:endParaRPr>
          </a:p>
          <a:p>
            <a:pPr marL="457200" lvl="0" indent="-317500" algn="l" rtl="0">
              <a:lnSpc>
                <a:spcPct val="130000"/>
              </a:lnSpc>
              <a:spcBef>
                <a:spcPts val="0"/>
              </a:spcBef>
              <a:spcAft>
                <a:spcPts val="0"/>
              </a:spcAft>
              <a:buClr>
                <a:srgbClr val="FBBC05"/>
              </a:buClr>
              <a:buSzPts val="1400"/>
              <a:buFont typeface="Google Sans"/>
              <a:buChar char="•"/>
            </a:pPr>
            <a:r>
              <a:rPr lang="en-GB">
                <a:solidFill>
                  <a:srgbClr val="3C4043"/>
                </a:solidFill>
                <a:latin typeface="Google Sans"/>
                <a:ea typeface="Google Sans"/>
                <a:cs typeface="Google Sans"/>
                <a:sym typeface="Google Sans"/>
              </a:rPr>
              <a:t>Turn on </a:t>
            </a:r>
            <a:r>
              <a:rPr lang="en-GB" b="1">
                <a:solidFill>
                  <a:srgbClr val="3C4043"/>
                </a:solidFill>
                <a:latin typeface="Google Sans"/>
                <a:ea typeface="Google Sans"/>
                <a:cs typeface="Google Sans"/>
                <a:sym typeface="Google Sans"/>
              </a:rPr>
              <a:t>Quick Answers</a:t>
            </a:r>
            <a:r>
              <a:rPr lang="en-GB">
                <a:solidFill>
                  <a:srgbClr val="3C4043"/>
                </a:solidFill>
                <a:latin typeface="Google Sans"/>
                <a:ea typeface="Google Sans"/>
                <a:cs typeface="Google Sans"/>
                <a:sym typeface="Google Sans"/>
              </a:rPr>
              <a:t> to reveal a definition, pronunciation and translation on right-click</a:t>
            </a:r>
            <a:endParaRPr>
              <a:solidFill>
                <a:srgbClr val="3C4043"/>
              </a:solidFill>
              <a:latin typeface="Google Sans"/>
              <a:ea typeface="Google Sans"/>
              <a:cs typeface="Google Sans"/>
              <a:sym typeface="Google Sans"/>
            </a:endParaRPr>
          </a:p>
        </p:txBody>
      </p:sp>
      <p:pic>
        <p:nvPicPr>
          <p:cNvPr id="1046" name="Google Shape;1046;p90" descr="The outline of a computer with red shapes on it. "/>
          <p:cNvPicPr preferRelativeResize="0"/>
          <p:nvPr/>
        </p:nvPicPr>
        <p:blipFill rotWithShape="1">
          <a:blip r:embed="rId3">
            <a:alphaModFix/>
          </a:blip>
          <a:srcRect l="-3775" t="-3055" r="-3786" b="-3045"/>
          <a:stretch/>
        </p:blipFill>
        <p:spPr>
          <a:xfrm>
            <a:off x="4985150" y="1334100"/>
            <a:ext cx="4158849" cy="24753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grpSp>
        <p:nvGrpSpPr>
          <p:cNvPr id="1051" name="Google Shape;1051;p91" descr="Chrome OS."/>
          <p:cNvGrpSpPr/>
          <p:nvPr/>
        </p:nvGrpSpPr>
        <p:grpSpPr>
          <a:xfrm>
            <a:off x="0" y="0"/>
            <a:ext cx="9144000" cy="5143500"/>
            <a:chOff x="0" y="0"/>
            <a:chExt cx="9144000" cy="5143500"/>
          </a:xfrm>
        </p:grpSpPr>
        <p:sp>
          <p:nvSpPr>
            <p:cNvPr id="1052" name="Google Shape;1052;p91"/>
            <p:cNvSpPr/>
            <p:nvPr/>
          </p:nvSpPr>
          <p:spPr>
            <a:xfrm rot="10800000" flipH="1">
              <a:off x="0" y="0"/>
              <a:ext cx="9139800" cy="4097700"/>
            </a:xfrm>
            <a:prstGeom prst="round1Rect">
              <a:avLst>
                <a:gd name="adj" fmla="val 16653"/>
              </a:avLst>
            </a:pr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91"/>
            <p:cNvSpPr/>
            <p:nvPr/>
          </p:nvSpPr>
          <p:spPr>
            <a:xfrm flipH="1">
              <a:off x="4357625" y="3273300"/>
              <a:ext cx="1348800" cy="1042200"/>
            </a:xfrm>
            <a:prstGeom prst="round1Rect">
              <a:avLst>
                <a:gd name="adj" fmla="val 26909"/>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91"/>
            <p:cNvSpPr/>
            <p:nvPr/>
          </p:nvSpPr>
          <p:spPr>
            <a:xfrm flipH="1">
              <a:off x="5587800" y="1045800"/>
              <a:ext cx="3556200" cy="4097700"/>
            </a:xfrm>
            <a:prstGeom prst="round1Rect">
              <a:avLst>
                <a:gd name="adj" fmla="val 26909"/>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91"/>
            <p:cNvSpPr/>
            <p:nvPr/>
          </p:nvSpPr>
          <p:spPr>
            <a:xfrm rot="10800000" flipH="1">
              <a:off x="2031600" y="3055500"/>
              <a:ext cx="3556200" cy="1042200"/>
            </a:xfrm>
            <a:prstGeom prst="round1Rect">
              <a:avLst>
                <a:gd name="adj" fmla="val 50000"/>
              </a:avLst>
            </a:pr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56" name="Google Shape;1056;p91">
            <a:extLst>
              <a:ext uri="{C183D7F6-B498-43B3-948B-1728B52AA6E4}">
                <adec:decorative xmlns:adec="http://schemas.microsoft.com/office/drawing/2017/decorative" val="1"/>
              </a:ext>
            </a:extLst>
          </p:cNvPr>
          <p:cNvPicPr preferRelativeResize="0"/>
          <p:nvPr/>
        </p:nvPicPr>
        <p:blipFill rotWithShape="1">
          <a:blip r:embed="rId3">
            <a:alphaModFix/>
          </a:blip>
          <a:srcRect r="10"/>
          <a:stretch/>
        </p:blipFill>
        <p:spPr>
          <a:xfrm>
            <a:off x="6003950" y="1753903"/>
            <a:ext cx="2682850" cy="2530422"/>
          </a:xfrm>
          <a:prstGeom prst="rect">
            <a:avLst/>
          </a:prstGeom>
          <a:noFill/>
          <a:ln>
            <a:noFill/>
          </a:ln>
        </p:spPr>
      </p:pic>
      <p:sp>
        <p:nvSpPr>
          <p:cNvPr id="1057" name="Google Shape;1057;p91"/>
          <p:cNvSpPr txBox="1"/>
          <p:nvPr/>
        </p:nvSpPr>
        <p:spPr>
          <a:xfrm>
            <a:off x="7741216" y="189674"/>
            <a:ext cx="950400" cy="1146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600"/>
              <a:buFont typeface="Arial"/>
              <a:buNone/>
            </a:pPr>
            <a:r>
              <a:rPr lang="en-GB" sz="600" i="0" u="none" strike="noStrike" cap="none">
                <a:solidFill>
                  <a:srgbClr val="FFFFFF"/>
                </a:solidFill>
                <a:latin typeface="Google Sans Text"/>
                <a:ea typeface="Google Sans Text"/>
                <a:cs typeface="Google Sans Text"/>
                <a:sym typeface="Google Sans Text"/>
              </a:rPr>
              <a:t>Proprietary + Confidential</a:t>
            </a:r>
            <a:endParaRPr sz="600" i="0" u="none" strike="noStrike" cap="none">
              <a:solidFill>
                <a:srgbClr val="FFFFFF"/>
              </a:solidFill>
              <a:latin typeface="Google Sans Text"/>
              <a:ea typeface="Google Sans Text"/>
              <a:cs typeface="Google Sans Text"/>
              <a:sym typeface="Google Sans Text"/>
            </a:endParaRPr>
          </a:p>
        </p:txBody>
      </p:sp>
      <p:sp>
        <p:nvSpPr>
          <p:cNvPr id="1058" name="Google Shape;1058;p91"/>
          <p:cNvSpPr txBox="1">
            <a:spLocks noGrp="1"/>
          </p:cNvSpPr>
          <p:nvPr>
            <p:ph type="title" idx="4294967295"/>
          </p:nvPr>
        </p:nvSpPr>
        <p:spPr>
          <a:xfrm>
            <a:off x="457200" y="1381325"/>
            <a:ext cx="4848600" cy="15777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AECBFA"/>
                </a:solidFill>
                <a:effectLst/>
                <a:uLnTx/>
                <a:uFillTx/>
                <a:latin typeface="Google Sans Medium"/>
                <a:ea typeface="Google Sans Medium"/>
                <a:cs typeface="Google Sans Medium"/>
                <a:sym typeface="Google Sans Medium"/>
              </a:rPr>
              <a:t>02</a:t>
            </a:r>
            <a:endParaRPr kumimoji="0" lang="en-GB" sz="4500" b="0" i="0" u="none" strike="noStrike" kern="0" cap="none" spc="0" normalizeH="0" baseline="0" noProof="0" dirty="0">
              <a:ln>
                <a:noFill/>
              </a:ln>
              <a:solidFill>
                <a:srgbClr val="FFFFFF"/>
              </a:solidFill>
              <a:effectLst/>
              <a:uLnTx/>
              <a:uFillTx/>
              <a:latin typeface="Google Sans Medium"/>
              <a:ea typeface="Google Sans Medium"/>
              <a:cs typeface="Google Sans Medium"/>
              <a:sym typeface="Google Sans Medium"/>
            </a:endParaRPr>
          </a:p>
          <a:p>
            <a:pPr marL="0" marR="0" lvl="0" indent="0" algn="l" defTabSz="914400" rtl="0" eaLnBrk="1" fontAlgn="auto" latinLnBrk="0" hangingPunct="1">
              <a:lnSpc>
                <a:spcPct val="90000"/>
              </a:lnSpc>
              <a:spcBef>
                <a:spcPts val="1500"/>
              </a:spcBef>
              <a:spcAft>
                <a:spcPts val="1000"/>
              </a:spcAft>
              <a:buClr>
                <a:srgbClr val="000000"/>
              </a:buClr>
              <a:buSzTx/>
              <a:buFont typeface="Arial"/>
              <a:buNone/>
              <a:tabLst/>
              <a:defRPr/>
            </a:pPr>
            <a:r>
              <a:rPr kumimoji="0" lang="en-GB" sz="4000" b="0" i="0" u="none" strike="noStrike" kern="0" cap="none" spc="0" normalizeH="0" baseline="0" noProof="0" dirty="0">
                <a:ln>
                  <a:noFill/>
                </a:ln>
                <a:solidFill>
                  <a:srgbClr val="FFFFFF"/>
                </a:solidFill>
                <a:effectLst/>
                <a:uLnTx/>
                <a:uFillTx/>
                <a:latin typeface="Google Sans Medium"/>
                <a:ea typeface="Google Sans Medium"/>
                <a:cs typeface="Google Sans Medium"/>
                <a:sym typeface="Google Sans Medium"/>
              </a:rPr>
              <a:t>Chrome OS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p92">
            <a:extLst>
              <a:ext uri="{C183D7F6-B498-43B3-948B-1728B52AA6E4}">
                <adec:decorative xmlns:adec="http://schemas.microsoft.com/office/drawing/2017/decorative" val="1"/>
              </a:ext>
            </a:extLst>
          </p:cNvPr>
          <p:cNvSpPr/>
          <p:nvPr/>
        </p:nvSpPr>
        <p:spPr>
          <a:xfrm>
            <a:off x="-478865" y="363300"/>
            <a:ext cx="4511700" cy="4416900"/>
          </a:xfrm>
          <a:prstGeom prst="ellipse">
            <a:avLst/>
          </a:prstGeom>
          <a:noFill/>
          <a:ln w="9525" cap="flat" cmpd="sng">
            <a:solidFill>
              <a:srgbClr val="4285F4"/>
            </a:solidFill>
            <a:prstDash val="solid"/>
            <a:round/>
            <a:headEnd type="none" w="sm" len="sm"/>
            <a:tailEnd type="none" w="sm" len="sm"/>
          </a:ln>
        </p:spPr>
        <p:txBody>
          <a:bodyPr spcFirstLastPara="1" wrap="square" lIns="91425" tIns="228600" rIns="91425" bIns="91425" anchor="t" anchorCtr="0">
            <a:noAutofit/>
          </a:bodyPr>
          <a:lstStyle/>
          <a:p>
            <a:pPr marL="0" marR="337859" lvl="0" indent="0" algn="l" rtl="0">
              <a:lnSpc>
                <a:spcPct val="120000"/>
              </a:lnSpc>
              <a:spcBef>
                <a:spcPts val="0"/>
              </a:spcBef>
              <a:spcAft>
                <a:spcPts val="500"/>
              </a:spcAft>
              <a:buNone/>
            </a:pPr>
            <a:endParaRPr sz="700">
              <a:solidFill>
                <a:srgbClr val="4285F4"/>
              </a:solidFill>
              <a:latin typeface="Google Sans Text Medium"/>
              <a:ea typeface="Google Sans Text Medium"/>
              <a:cs typeface="Google Sans Text Medium"/>
              <a:sym typeface="Google Sans Text Medium"/>
            </a:endParaRPr>
          </a:p>
        </p:txBody>
      </p:sp>
      <p:sp>
        <p:nvSpPr>
          <p:cNvPr id="2" name="Title 1">
            <a:extLst>
              <a:ext uri="{FF2B5EF4-FFF2-40B4-BE49-F238E27FC236}">
                <a16:creationId xmlns:a16="http://schemas.microsoft.com/office/drawing/2014/main" id="{6134534E-956A-0C84-C7BB-7B6B968CD3BF}"/>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IE" dirty="0"/>
              <a:t>Chrome Products</a:t>
            </a:r>
          </a:p>
        </p:txBody>
      </p:sp>
      <p:sp>
        <p:nvSpPr>
          <p:cNvPr id="1070" name="Google Shape;1070;p92">
            <a:extLst>
              <a:ext uri="{C183D7F6-B498-43B3-948B-1728B52AA6E4}">
                <adec:decorative xmlns:adec="http://schemas.microsoft.com/office/drawing/2017/decorative" val="1"/>
              </a:ext>
            </a:extLst>
          </p:cNvPr>
          <p:cNvSpPr/>
          <p:nvPr/>
        </p:nvSpPr>
        <p:spPr>
          <a:xfrm flipH="1">
            <a:off x="3444905" y="1224357"/>
            <a:ext cx="2001600" cy="1214400"/>
          </a:xfrm>
          <a:prstGeom prst="roundRect">
            <a:avLst>
              <a:gd name="adj" fmla="val 3803"/>
            </a:avLst>
          </a:prstGeom>
          <a:solidFill>
            <a:srgbClr val="FFFFFF"/>
          </a:solidFill>
          <a:ln>
            <a:noFill/>
          </a:ln>
          <a:effectLst>
            <a:outerShdw blurRad="157163" dist="19050" dir="5400000" algn="bl" rotWithShape="0">
              <a:srgbClr val="000000">
                <a:alpha val="1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300">
                <a:solidFill>
                  <a:srgbClr val="3C4043"/>
                </a:solidFill>
                <a:latin typeface="Google Sans Medium"/>
                <a:ea typeface="Google Sans Medium"/>
                <a:cs typeface="Google Sans Medium"/>
                <a:sym typeface="Google Sans Medium"/>
              </a:rPr>
              <a:t>Operating System</a:t>
            </a:r>
            <a:endParaRPr sz="1300">
              <a:solidFill>
                <a:srgbClr val="3C4043"/>
              </a:solidFill>
              <a:latin typeface="Google Sans Medium"/>
              <a:ea typeface="Google Sans Medium"/>
              <a:cs typeface="Google Sans Medium"/>
              <a:sym typeface="Google Sans Medium"/>
            </a:endParaRPr>
          </a:p>
          <a:p>
            <a:pPr marL="0" lvl="0" indent="0" algn="ctr" rtl="0">
              <a:lnSpc>
                <a:spcPct val="115000"/>
              </a:lnSpc>
              <a:spcBef>
                <a:spcPts val="6000"/>
              </a:spcBef>
              <a:spcAft>
                <a:spcPts val="0"/>
              </a:spcAft>
              <a:buNone/>
            </a:pPr>
            <a:endParaRPr>
              <a:solidFill>
                <a:srgbClr val="3C4043"/>
              </a:solidFill>
              <a:latin typeface="Google Sans"/>
              <a:ea typeface="Google Sans"/>
              <a:cs typeface="Google Sans"/>
              <a:sym typeface="Google Sans"/>
            </a:endParaRPr>
          </a:p>
          <a:p>
            <a:pPr marL="0" lvl="0" indent="0" algn="ctr" rtl="0">
              <a:lnSpc>
                <a:spcPct val="115000"/>
              </a:lnSpc>
              <a:spcBef>
                <a:spcPts val="800"/>
              </a:spcBef>
              <a:spcAft>
                <a:spcPts val="800"/>
              </a:spcAft>
              <a:buNone/>
            </a:pPr>
            <a:endParaRPr sz="1300">
              <a:solidFill>
                <a:srgbClr val="3C4043"/>
              </a:solidFill>
              <a:latin typeface="Google Sans Medium"/>
              <a:ea typeface="Google Sans Medium"/>
              <a:cs typeface="Google Sans Medium"/>
              <a:sym typeface="Google Sans Medium"/>
            </a:endParaRPr>
          </a:p>
        </p:txBody>
      </p:sp>
      <p:sp>
        <p:nvSpPr>
          <p:cNvPr id="1072" name="Google Shape;1072;p92"/>
          <p:cNvSpPr/>
          <p:nvPr/>
        </p:nvSpPr>
        <p:spPr>
          <a:xfrm>
            <a:off x="3452944" y="1231680"/>
            <a:ext cx="1986300" cy="381900"/>
          </a:xfrm>
          <a:prstGeom prst="round2SameRect">
            <a:avLst>
              <a:gd name="adj1" fmla="val 15397"/>
              <a:gd name="adj2" fmla="val 0"/>
            </a:avLst>
          </a:prstGeom>
          <a:solidFill>
            <a:srgbClr val="FFFFFF"/>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200">
                <a:solidFill>
                  <a:schemeClr val="accent1">
                    <a:lumMod val="50000"/>
                  </a:schemeClr>
                </a:solidFill>
                <a:latin typeface="Google Sans Medium"/>
                <a:ea typeface="Google Sans Medium"/>
                <a:cs typeface="Google Sans Medium"/>
                <a:sym typeface="Google Sans Medium"/>
              </a:rPr>
              <a:t>Operating system</a:t>
            </a:r>
            <a:endParaRPr sz="1200">
              <a:solidFill>
                <a:schemeClr val="accent1">
                  <a:lumMod val="50000"/>
                </a:schemeClr>
              </a:solidFill>
              <a:latin typeface="Google Sans Medium"/>
              <a:ea typeface="Google Sans Medium"/>
              <a:cs typeface="Google Sans Medium"/>
              <a:sym typeface="Google Sans Medium"/>
            </a:endParaRPr>
          </a:p>
        </p:txBody>
      </p:sp>
      <p:pic>
        <p:nvPicPr>
          <p:cNvPr id="1071" name="Google Shape;1071;p92" descr="Operating system chromeOS"/>
          <p:cNvPicPr preferRelativeResize="0"/>
          <p:nvPr/>
        </p:nvPicPr>
        <p:blipFill rotWithShape="1">
          <a:blip r:embed="rId3">
            <a:alphaModFix/>
          </a:blip>
          <a:srcRect t="15229" b="20075"/>
          <a:stretch/>
        </p:blipFill>
        <p:spPr>
          <a:xfrm>
            <a:off x="3716670" y="1766591"/>
            <a:ext cx="1458468" cy="380565"/>
          </a:xfrm>
          <a:prstGeom prst="rect">
            <a:avLst/>
          </a:prstGeom>
          <a:noFill/>
          <a:ln>
            <a:noFill/>
          </a:ln>
        </p:spPr>
      </p:pic>
      <p:sp>
        <p:nvSpPr>
          <p:cNvPr id="1064" name="Google Shape;1064;p92" descr="Chromebook shown in laptop setting and folded up."/>
          <p:cNvSpPr/>
          <p:nvPr/>
        </p:nvSpPr>
        <p:spPr>
          <a:xfrm>
            <a:off x="-202059" y="634312"/>
            <a:ext cx="3957900" cy="3875100"/>
          </a:xfrm>
          <a:prstGeom prst="ellipse">
            <a:avLst/>
          </a:prstGeom>
          <a:solidFill>
            <a:srgbClr val="FFFFFF"/>
          </a:solidFill>
          <a:ln>
            <a:noFill/>
          </a:ln>
          <a:effectLst>
            <a:outerShdw blurRad="185738" algn="bl" rotWithShape="0">
              <a:srgbClr val="000000">
                <a:alpha val="10000"/>
              </a:srgbClr>
            </a:outerShdw>
          </a:effectLst>
        </p:spPr>
        <p:txBody>
          <a:bodyPr spcFirstLastPara="1" wrap="square" lIns="91425" tIns="228600" rIns="91425" bIns="91425" anchor="t" anchorCtr="0">
            <a:noAutofit/>
          </a:bodyPr>
          <a:lstStyle/>
          <a:p>
            <a:pPr marL="0" marR="337859" lvl="0" indent="0" algn="l" rtl="0">
              <a:lnSpc>
                <a:spcPct val="120000"/>
              </a:lnSpc>
              <a:spcBef>
                <a:spcPts val="0"/>
              </a:spcBef>
              <a:spcAft>
                <a:spcPts val="500"/>
              </a:spcAft>
              <a:buNone/>
            </a:pPr>
            <a:endParaRPr sz="700">
              <a:solidFill>
                <a:srgbClr val="4285F4"/>
              </a:solidFill>
              <a:latin typeface="Google Sans Text Medium"/>
              <a:ea typeface="Google Sans Text Medium"/>
              <a:cs typeface="Google Sans Text Medium"/>
              <a:sym typeface="Google Sans Text Medium"/>
            </a:endParaRPr>
          </a:p>
        </p:txBody>
      </p:sp>
      <p:grpSp>
        <p:nvGrpSpPr>
          <p:cNvPr id="1065" name="Google Shape;1065;p92">
            <a:extLst>
              <a:ext uri="{C183D7F6-B498-43B3-948B-1728B52AA6E4}">
                <adec:decorative xmlns:adec="http://schemas.microsoft.com/office/drawing/2017/decorative" val="1"/>
              </a:ext>
            </a:extLst>
          </p:cNvPr>
          <p:cNvGrpSpPr/>
          <p:nvPr/>
        </p:nvGrpSpPr>
        <p:grpSpPr>
          <a:xfrm>
            <a:off x="528944" y="1766696"/>
            <a:ext cx="2414708" cy="1610317"/>
            <a:chOff x="5851225" y="2454111"/>
            <a:chExt cx="2539125" cy="1693289"/>
          </a:xfrm>
        </p:grpSpPr>
        <p:pic>
          <p:nvPicPr>
            <p:cNvPr id="1066" name="Google Shape;1066;p92"/>
            <p:cNvPicPr preferRelativeResize="0"/>
            <p:nvPr/>
          </p:nvPicPr>
          <p:blipFill rotWithShape="1">
            <a:blip r:embed="rId4">
              <a:alphaModFix/>
            </a:blip>
            <a:srcRect l="4841" t="18457" r="4841" b="18463"/>
            <a:stretch/>
          </p:blipFill>
          <p:spPr>
            <a:xfrm>
              <a:off x="6225436" y="2454111"/>
              <a:ext cx="1790700" cy="454958"/>
            </a:xfrm>
            <a:prstGeom prst="rect">
              <a:avLst/>
            </a:prstGeom>
            <a:noFill/>
            <a:ln>
              <a:noFill/>
            </a:ln>
          </p:spPr>
        </p:pic>
        <p:pic>
          <p:nvPicPr>
            <p:cNvPr id="1067" name="Google Shape;1067;p92" descr="Two Chromebooks"/>
            <p:cNvPicPr preferRelativeResize="0"/>
            <p:nvPr/>
          </p:nvPicPr>
          <p:blipFill>
            <a:blip r:embed="rId5">
              <a:alphaModFix/>
            </a:blip>
            <a:stretch>
              <a:fillRect/>
            </a:stretch>
          </p:blipFill>
          <p:spPr>
            <a:xfrm>
              <a:off x="5851225" y="2879599"/>
              <a:ext cx="2539125" cy="1267800"/>
            </a:xfrm>
            <a:prstGeom prst="rect">
              <a:avLst/>
            </a:prstGeom>
            <a:noFill/>
            <a:ln>
              <a:noFill/>
            </a:ln>
          </p:spPr>
        </p:pic>
      </p:grpSp>
      <p:sp>
        <p:nvSpPr>
          <p:cNvPr id="1068" name="Google Shape;1068;p92" descr="ChromeOS Flex."/>
          <p:cNvSpPr/>
          <p:nvPr/>
        </p:nvSpPr>
        <p:spPr>
          <a:xfrm>
            <a:off x="5328691" y="634325"/>
            <a:ext cx="3957900" cy="3875100"/>
          </a:xfrm>
          <a:prstGeom prst="ellipse">
            <a:avLst/>
          </a:prstGeom>
          <a:solidFill>
            <a:srgbClr val="FFFFFF"/>
          </a:solidFill>
          <a:ln>
            <a:noFill/>
          </a:ln>
          <a:effectLst>
            <a:outerShdw blurRad="185738" algn="bl" rotWithShape="0">
              <a:srgbClr val="000000">
                <a:alpha val="10000"/>
              </a:srgbClr>
            </a:outerShdw>
          </a:effectLst>
        </p:spPr>
        <p:txBody>
          <a:bodyPr spcFirstLastPara="1" wrap="square" lIns="91425" tIns="228600" rIns="91425" bIns="91425" anchor="t" anchorCtr="0">
            <a:noAutofit/>
          </a:bodyPr>
          <a:lstStyle/>
          <a:p>
            <a:pPr marL="0" marR="337859" lvl="0" indent="0" algn="l" rtl="0">
              <a:lnSpc>
                <a:spcPct val="120000"/>
              </a:lnSpc>
              <a:spcBef>
                <a:spcPts val="0"/>
              </a:spcBef>
              <a:spcAft>
                <a:spcPts val="500"/>
              </a:spcAft>
              <a:buNone/>
            </a:pPr>
            <a:endParaRPr sz="700">
              <a:solidFill>
                <a:srgbClr val="4285F4"/>
              </a:solidFill>
              <a:latin typeface="Google Sans Text Medium"/>
              <a:ea typeface="Google Sans Text Medium"/>
              <a:cs typeface="Google Sans Text Medium"/>
              <a:sym typeface="Google Sans Text Medium"/>
            </a:endParaRPr>
          </a:p>
        </p:txBody>
      </p:sp>
      <p:sp>
        <p:nvSpPr>
          <p:cNvPr id="1069" name="Google Shape;1069;p92">
            <a:extLst>
              <a:ext uri="{C183D7F6-B498-43B3-948B-1728B52AA6E4}">
                <adec:decorative xmlns:adec="http://schemas.microsoft.com/office/drawing/2017/decorative" val="1"/>
              </a:ext>
            </a:extLst>
          </p:cNvPr>
          <p:cNvSpPr/>
          <p:nvPr/>
        </p:nvSpPr>
        <p:spPr>
          <a:xfrm>
            <a:off x="5051810" y="363300"/>
            <a:ext cx="4511700" cy="4416900"/>
          </a:xfrm>
          <a:prstGeom prst="ellipse">
            <a:avLst/>
          </a:prstGeom>
          <a:noFill/>
          <a:ln w="9525" cap="flat" cmpd="sng">
            <a:solidFill>
              <a:srgbClr val="4285F4"/>
            </a:solidFill>
            <a:prstDash val="solid"/>
            <a:round/>
            <a:headEnd type="none" w="sm" len="sm"/>
            <a:tailEnd type="none" w="sm" len="sm"/>
          </a:ln>
        </p:spPr>
        <p:txBody>
          <a:bodyPr spcFirstLastPara="1" wrap="square" lIns="91425" tIns="228600" rIns="91425" bIns="91425" anchor="t" anchorCtr="0">
            <a:noAutofit/>
          </a:bodyPr>
          <a:lstStyle/>
          <a:p>
            <a:pPr marL="0" marR="337859" lvl="0" indent="0" algn="l" rtl="0">
              <a:lnSpc>
                <a:spcPct val="120000"/>
              </a:lnSpc>
              <a:spcBef>
                <a:spcPts val="0"/>
              </a:spcBef>
              <a:spcAft>
                <a:spcPts val="500"/>
              </a:spcAft>
              <a:buNone/>
            </a:pPr>
            <a:endParaRPr sz="700">
              <a:solidFill>
                <a:srgbClr val="4285F4"/>
              </a:solidFill>
              <a:latin typeface="Google Sans Text Medium"/>
              <a:ea typeface="Google Sans Text Medium"/>
              <a:cs typeface="Google Sans Text Medium"/>
              <a:sym typeface="Google Sans Text Medium"/>
            </a:endParaRPr>
          </a:p>
        </p:txBody>
      </p:sp>
      <p:cxnSp>
        <p:nvCxnSpPr>
          <p:cNvPr id="1073" name="Google Shape;1073;p92">
            <a:extLst>
              <a:ext uri="{C183D7F6-B498-43B3-948B-1728B52AA6E4}">
                <adec:decorative xmlns:adec="http://schemas.microsoft.com/office/drawing/2017/decorative" val="1"/>
              </a:ext>
            </a:extLst>
          </p:cNvPr>
          <p:cNvCxnSpPr/>
          <p:nvPr/>
        </p:nvCxnSpPr>
        <p:spPr>
          <a:xfrm>
            <a:off x="3452525" y="1611238"/>
            <a:ext cx="1987200" cy="0"/>
          </a:xfrm>
          <a:prstGeom prst="straightConnector1">
            <a:avLst/>
          </a:prstGeom>
          <a:noFill/>
          <a:ln w="9525" cap="flat" cmpd="sng">
            <a:solidFill>
              <a:srgbClr val="4285F4"/>
            </a:solidFill>
            <a:prstDash val="solid"/>
            <a:round/>
            <a:headEnd type="none" w="med" len="med"/>
            <a:tailEnd type="none" w="med" len="med"/>
          </a:ln>
        </p:spPr>
      </p:cxnSp>
      <p:pic>
        <p:nvPicPr>
          <p:cNvPr id="1074" name="Google Shape;1074;p92">
            <a:extLst>
              <a:ext uri="{C183D7F6-B498-43B3-948B-1728B52AA6E4}">
                <adec:decorative xmlns:adec="http://schemas.microsoft.com/office/drawing/2017/decorative" val="1"/>
              </a:ext>
            </a:extLst>
          </p:cNvPr>
          <p:cNvPicPr preferRelativeResize="0"/>
          <p:nvPr/>
        </p:nvPicPr>
        <p:blipFill rotWithShape="1">
          <a:blip r:embed="rId6">
            <a:alphaModFix/>
          </a:blip>
          <a:srcRect t="31345" b="36405"/>
          <a:stretch/>
        </p:blipFill>
        <p:spPr>
          <a:xfrm>
            <a:off x="6100300" y="1766698"/>
            <a:ext cx="2414702" cy="438026"/>
          </a:xfrm>
          <a:prstGeom prst="rect">
            <a:avLst/>
          </a:prstGeom>
          <a:noFill/>
          <a:ln>
            <a:noFill/>
          </a:ln>
        </p:spPr>
      </p:pic>
      <p:pic>
        <p:nvPicPr>
          <p:cNvPr id="1075" name="Google Shape;1075;p92">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7123926" y="2324800"/>
            <a:ext cx="1214949" cy="904125"/>
          </a:xfrm>
          <a:prstGeom prst="rect">
            <a:avLst/>
          </a:prstGeom>
          <a:noFill/>
          <a:ln>
            <a:noFill/>
          </a:ln>
        </p:spPr>
      </p:pic>
      <p:pic>
        <p:nvPicPr>
          <p:cNvPr id="1076" name="Google Shape;1076;p92">
            <a:extLst>
              <a:ext uri="{C183D7F6-B498-43B3-948B-1728B52AA6E4}">
                <adec:decorative xmlns:adec="http://schemas.microsoft.com/office/drawing/2017/decorative" val="1"/>
              </a:ext>
            </a:extLst>
          </p:cNvPr>
          <p:cNvPicPr preferRelativeResize="0"/>
          <p:nvPr/>
        </p:nvPicPr>
        <p:blipFill>
          <a:blip r:embed="rId8">
            <a:alphaModFix/>
          </a:blip>
          <a:stretch>
            <a:fillRect/>
          </a:stretch>
        </p:blipFill>
        <p:spPr>
          <a:xfrm>
            <a:off x="6100300" y="2412380"/>
            <a:ext cx="1214951" cy="72897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A18236C5C5AA44EA07659CC33D883B7" ma:contentTypeVersion="14" ma:contentTypeDescription="Create a new document." ma:contentTypeScope="" ma:versionID="206f9f41976e7bdbe090e98417f74dfd">
  <xsd:schema xmlns:xsd="http://www.w3.org/2001/XMLSchema" xmlns:xs="http://www.w3.org/2001/XMLSchema" xmlns:p="http://schemas.microsoft.com/office/2006/metadata/properties" xmlns:ns2="1316e479-0dd5-4804-90b2-b021d65978fe" xmlns:ns3="4ce5584e-5f0e-4fd3-a3b6-c328330b3f2d" targetNamespace="http://schemas.microsoft.com/office/2006/metadata/properties" ma:root="true" ma:fieldsID="719117e93edd2620bf8247540d9572a1" ns2:_="" ns3:_="">
    <xsd:import namespace="1316e479-0dd5-4804-90b2-b021d65978fe"/>
    <xsd:import namespace="4ce5584e-5f0e-4fd3-a3b6-c328330b3f2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16e479-0dd5-4804-90b2-b021d65978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18109bd-626c-4cb5-b457-7c830300b9d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e5584e-5f0e-4fd3-a3b6-c328330b3f2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47cb71a9-d6a4-4de9-8779-cae39dc6d9da}" ma:internalName="TaxCatchAll" ma:showField="CatchAllData" ma:web="4ce5584e-5f0e-4fd3-a3b6-c328330b3f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596240-E694-44DD-BD47-829F5E3AEA5A}">
  <ds:schemaRefs>
    <ds:schemaRef ds:uri="http://schemas.microsoft.com/sharepoint/v3/contenttype/forms"/>
  </ds:schemaRefs>
</ds:datastoreItem>
</file>

<file path=customXml/itemProps2.xml><?xml version="1.0" encoding="utf-8"?>
<ds:datastoreItem xmlns:ds="http://schemas.openxmlformats.org/officeDocument/2006/customXml" ds:itemID="{1BD8D598-804D-41BE-85A5-37AD6D86EC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16e479-0dd5-4804-90b2-b021d65978fe"/>
    <ds:schemaRef ds:uri="4ce5584e-5f0e-4fd3-a3b6-c328330b3f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756</Words>
  <Application>Microsoft Office PowerPoint</Application>
  <PresentationFormat>On-screen Show (16:9)</PresentationFormat>
  <Paragraphs>109</Paragraphs>
  <Slides>18</Slides>
  <Notes>18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18</vt:i4>
      </vt:variant>
    </vt:vector>
  </HeadingPairs>
  <TitlesOfParts>
    <vt:vector size="31" baseType="lpstr">
      <vt:lpstr>Calibri</vt:lpstr>
      <vt:lpstr>Open Sans</vt:lpstr>
      <vt:lpstr>Google Sans Text Medium</vt:lpstr>
      <vt:lpstr>Lexend Deca</vt:lpstr>
      <vt:lpstr>Google Sans Medium</vt:lpstr>
      <vt:lpstr>Helvetica Neue Light</vt:lpstr>
      <vt:lpstr>Google Sans</vt:lpstr>
      <vt:lpstr>Arial</vt:lpstr>
      <vt:lpstr>Roboto</vt:lpstr>
      <vt:lpstr>Google Sans Text</vt:lpstr>
      <vt:lpstr>Questrial</vt:lpstr>
      <vt:lpstr>Simple Light</vt:lpstr>
      <vt:lpstr>Simple Light</vt:lpstr>
      <vt:lpstr>Assistive Technology with Google for Education</vt:lpstr>
      <vt:lpstr>Hello</vt:lpstr>
      <vt:lpstr>PowerPoint Presentation</vt:lpstr>
      <vt:lpstr>01 Google Chrome</vt:lpstr>
      <vt:lpstr>Reading Mode</vt:lpstr>
      <vt:lpstr>Text-to-Speech</vt:lpstr>
      <vt:lpstr>Making the web accessible for all </vt:lpstr>
      <vt:lpstr>02 Chrome OS </vt:lpstr>
      <vt:lpstr>Chrome Products</vt:lpstr>
      <vt:lpstr>Chrome OS - one device for all needs </vt:lpstr>
      <vt:lpstr>Accessibility Settings</vt:lpstr>
      <vt:lpstr>03 Google Workspace</vt:lpstr>
      <vt:lpstr>Accessibility Tools at Google</vt:lpstr>
      <vt:lpstr>Accessibility built into Google Workspace </vt:lpstr>
      <vt:lpstr>04 Android</vt:lpstr>
      <vt:lpstr>Google Pixel Commercial</vt:lpstr>
      <vt:lpstr>Android Accessibility Suite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Assistive Technology with Google for Education</dc:title>
  <cp:lastModifiedBy>Jessica Dunne</cp:lastModifiedBy>
  <cp:revision>1</cp:revision>
  <dcterms:modified xsi:type="dcterms:W3CDTF">2024-05-16T09:52:50Z</dcterms:modified>
</cp:coreProperties>
</file>