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24"/>
  </p:notesMasterIdLst>
  <p:sldIdLst>
    <p:sldId id="256" r:id="rId5"/>
    <p:sldId id="296" r:id="rId6"/>
    <p:sldId id="258" r:id="rId7"/>
    <p:sldId id="297" r:id="rId8"/>
    <p:sldId id="298" r:id="rId9"/>
    <p:sldId id="293" r:id="rId10"/>
    <p:sldId id="261" r:id="rId11"/>
    <p:sldId id="262" r:id="rId12"/>
    <p:sldId id="294" r:id="rId13"/>
    <p:sldId id="263" r:id="rId14"/>
    <p:sldId id="295" r:id="rId15"/>
    <p:sldId id="299" r:id="rId16"/>
    <p:sldId id="300" r:id="rId17"/>
    <p:sldId id="301" r:id="rId18"/>
    <p:sldId id="302" r:id="rId19"/>
    <p:sldId id="304" r:id="rId20"/>
    <p:sldId id="305" r:id="rId21"/>
    <p:sldId id="306" r:id="rId22"/>
    <p:sldId id="303" r:id="rId2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894" userDrawn="1">
          <p15:clr>
            <a:srgbClr val="A4A3A4"/>
          </p15:clr>
        </p15:guide>
        <p15:guide id="2" pos="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D45"/>
    <a:srgbClr val="901C4C"/>
    <a:srgbClr val="144C45"/>
    <a:srgbClr val="213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566" y="84"/>
      </p:cViewPr>
      <p:guideLst>
        <p:guide orient="horz" pos="894"/>
        <p:guide pos="53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oife Cooney" userId="5a7a48c9-4b3e-414c-a811-373c5ed1a51e" providerId="ADAL" clId="{4F1EDB2A-B8C4-4EED-8617-715933F5F3B6}"/>
    <pc:docChg chg="undo custSel addSld delSld modSld sldOrd">
      <pc:chgData name="Aoife Cooney" userId="5a7a48c9-4b3e-414c-a811-373c5ed1a51e" providerId="ADAL" clId="{4F1EDB2A-B8C4-4EED-8617-715933F5F3B6}" dt="2025-10-24T11:58:39.872" v="2211" actId="20577"/>
      <pc:docMkLst>
        <pc:docMk/>
      </pc:docMkLst>
      <pc:sldChg chg="modSp mod">
        <pc:chgData name="Aoife Cooney" userId="5a7a48c9-4b3e-414c-a811-373c5ed1a51e" providerId="ADAL" clId="{4F1EDB2A-B8C4-4EED-8617-715933F5F3B6}" dt="2025-10-24T11:30:51.467" v="2194" actId="2711"/>
        <pc:sldMkLst>
          <pc:docMk/>
          <pc:sldMk cId="0" sldId="256"/>
        </pc:sldMkLst>
        <pc:spChg chg="mod">
          <ac:chgData name="Aoife Cooney" userId="5a7a48c9-4b3e-414c-a811-373c5ed1a51e" providerId="ADAL" clId="{4F1EDB2A-B8C4-4EED-8617-715933F5F3B6}" dt="2025-10-24T11:30:51.467" v="2194" actId="2711"/>
          <ac:spMkLst>
            <pc:docMk/>
            <pc:sldMk cId="0" sldId="256"/>
            <ac:spMk id="11" creationId="{221AA123-0FE0-73A4-384F-6DD22FD0F81E}"/>
          </ac:spMkLst>
        </pc:spChg>
        <pc:spChg chg="mod">
          <ac:chgData name="Aoife Cooney" userId="5a7a48c9-4b3e-414c-a811-373c5ed1a51e" providerId="ADAL" clId="{4F1EDB2A-B8C4-4EED-8617-715933F5F3B6}" dt="2025-10-24T11:30:46.480" v="2193" actId="2711"/>
          <ac:spMkLst>
            <pc:docMk/>
            <pc:sldMk cId="0" sldId="256"/>
            <ac:spMk id="37" creationId="{A8EFC2FC-9BA6-3AF1-3307-09F68D2BB7D1}"/>
          </ac:spMkLst>
        </pc:spChg>
      </pc:sldChg>
      <pc:sldChg chg="del">
        <pc:chgData name="Aoife Cooney" userId="5a7a48c9-4b3e-414c-a811-373c5ed1a51e" providerId="ADAL" clId="{4F1EDB2A-B8C4-4EED-8617-715933F5F3B6}" dt="2025-10-22T13:46:46.126" v="0" actId="47"/>
        <pc:sldMkLst>
          <pc:docMk/>
          <pc:sldMk cId="2439223484" sldId="257"/>
        </pc:sldMkLst>
      </pc:sldChg>
      <pc:sldChg chg="delSp modSp mod">
        <pc:chgData name="Aoife Cooney" userId="5a7a48c9-4b3e-414c-a811-373c5ed1a51e" providerId="ADAL" clId="{4F1EDB2A-B8C4-4EED-8617-715933F5F3B6}" dt="2025-10-24T11:31:03.026" v="2196" actId="2711"/>
        <pc:sldMkLst>
          <pc:docMk/>
          <pc:sldMk cId="4115145537" sldId="258"/>
        </pc:sldMkLst>
        <pc:spChg chg="mod">
          <ac:chgData name="Aoife Cooney" userId="5a7a48c9-4b3e-414c-a811-373c5ed1a51e" providerId="ADAL" clId="{4F1EDB2A-B8C4-4EED-8617-715933F5F3B6}" dt="2025-10-22T13:56:21.015" v="292" actId="255"/>
          <ac:spMkLst>
            <pc:docMk/>
            <pc:sldMk cId="4115145537" sldId="258"/>
            <ac:spMk id="13" creationId="{8D53FA28-E0EB-4E9B-4BD3-2CBCB719CD46}"/>
          </ac:spMkLst>
        </pc:spChg>
        <pc:spChg chg="mod">
          <ac:chgData name="Aoife Cooney" userId="5a7a48c9-4b3e-414c-a811-373c5ed1a51e" providerId="ADAL" clId="{4F1EDB2A-B8C4-4EED-8617-715933F5F3B6}" dt="2025-10-24T11:31:03.026" v="2196" actId="2711"/>
          <ac:spMkLst>
            <pc:docMk/>
            <pc:sldMk cId="4115145537" sldId="258"/>
            <ac:spMk id="15" creationId="{BF9A82C9-5483-BB7D-A3E0-A78B878C689A}"/>
          </ac:spMkLst>
        </pc:spChg>
      </pc:sldChg>
      <pc:sldChg chg="del">
        <pc:chgData name="Aoife Cooney" userId="5a7a48c9-4b3e-414c-a811-373c5ed1a51e" providerId="ADAL" clId="{4F1EDB2A-B8C4-4EED-8617-715933F5F3B6}" dt="2025-10-22T13:47:21.224" v="10" actId="47"/>
        <pc:sldMkLst>
          <pc:docMk/>
          <pc:sldMk cId="0" sldId="259"/>
        </pc:sldMkLst>
      </pc:sldChg>
      <pc:sldChg chg="del">
        <pc:chgData name="Aoife Cooney" userId="5a7a48c9-4b3e-414c-a811-373c5ed1a51e" providerId="ADAL" clId="{4F1EDB2A-B8C4-4EED-8617-715933F5F3B6}" dt="2025-10-22T13:47:20.879" v="9" actId="47"/>
        <pc:sldMkLst>
          <pc:docMk/>
          <pc:sldMk cId="0" sldId="260"/>
        </pc:sldMkLst>
      </pc:sldChg>
      <pc:sldChg chg="modSp mod">
        <pc:chgData name="Aoife Cooney" userId="5a7a48c9-4b3e-414c-a811-373c5ed1a51e" providerId="ADAL" clId="{4F1EDB2A-B8C4-4EED-8617-715933F5F3B6}" dt="2025-10-24T11:31:32.766" v="2202" actId="20577"/>
        <pc:sldMkLst>
          <pc:docMk/>
          <pc:sldMk cId="1477288997" sldId="261"/>
        </pc:sldMkLst>
        <pc:spChg chg="mod">
          <ac:chgData name="Aoife Cooney" userId="5a7a48c9-4b3e-414c-a811-373c5ed1a51e" providerId="ADAL" clId="{4F1EDB2A-B8C4-4EED-8617-715933F5F3B6}" dt="2025-10-24T11:24:32.256" v="2097" actId="2711"/>
          <ac:spMkLst>
            <pc:docMk/>
            <pc:sldMk cId="1477288997" sldId="261"/>
            <ac:spMk id="12" creationId="{8653916A-D243-C359-2F81-4B8270097623}"/>
          </ac:spMkLst>
        </pc:spChg>
        <pc:spChg chg="mod">
          <ac:chgData name="Aoife Cooney" userId="5a7a48c9-4b3e-414c-a811-373c5ed1a51e" providerId="ADAL" clId="{4F1EDB2A-B8C4-4EED-8617-715933F5F3B6}" dt="2025-10-24T11:31:32.766" v="2202" actId="20577"/>
          <ac:spMkLst>
            <pc:docMk/>
            <pc:sldMk cId="1477288997" sldId="261"/>
            <ac:spMk id="13" creationId="{AAFF694F-7514-3205-7C2F-92274314D38F}"/>
          </ac:spMkLst>
        </pc:spChg>
      </pc:sldChg>
      <pc:sldChg chg="modSp mod">
        <pc:chgData name="Aoife Cooney" userId="5a7a48c9-4b3e-414c-a811-373c5ed1a51e" providerId="ADAL" clId="{4F1EDB2A-B8C4-4EED-8617-715933F5F3B6}" dt="2025-10-24T11:26:23.574" v="2152" actId="255"/>
        <pc:sldMkLst>
          <pc:docMk/>
          <pc:sldMk cId="3780683894" sldId="262"/>
        </pc:sldMkLst>
        <pc:spChg chg="mod">
          <ac:chgData name="Aoife Cooney" userId="5a7a48c9-4b3e-414c-a811-373c5ed1a51e" providerId="ADAL" clId="{4F1EDB2A-B8C4-4EED-8617-715933F5F3B6}" dt="2025-10-24T11:26:23.574" v="2152" actId="255"/>
          <ac:spMkLst>
            <pc:docMk/>
            <pc:sldMk cId="3780683894" sldId="262"/>
            <ac:spMk id="16" creationId="{639F699E-9680-9657-DD5B-9D3F17ADCE67}"/>
          </ac:spMkLst>
        </pc:spChg>
        <pc:spChg chg="mod">
          <ac:chgData name="Aoife Cooney" userId="5a7a48c9-4b3e-414c-a811-373c5ed1a51e" providerId="ADAL" clId="{4F1EDB2A-B8C4-4EED-8617-715933F5F3B6}" dt="2025-10-24T11:25:08.981" v="2142" actId="2711"/>
          <ac:spMkLst>
            <pc:docMk/>
            <pc:sldMk cId="3780683894" sldId="262"/>
            <ac:spMk id="17" creationId="{DF602711-C762-4638-DD70-C27060334637}"/>
          </ac:spMkLst>
        </pc:spChg>
      </pc:sldChg>
      <pc:sldChg chg="modSp mod">
        <pc:chgData name="Aoife Cooney" userId="5a7a48c9-4b3e-414c-a811-373c5ed1a51e" providerId="ADAL" clId="{4F1EDB2A-B8C4-4EED-8617-715933F5F3B6}" dt="2025-10-24T11:27:41.229" v="2166" actId="255"/>
        <pc:sldMkLst>
          <pc:docMk/>
          <pc:sldMk cId="3542498641" sldId="263"/>
        </pc:sldMkLst>
        <pc:spChg chg="mod">
          <ac:chgData name="Aoife Cooney" userId="5a7a48c9-4b3e-414c-a811-373c5ed1a51e" providerId="ADAL" clId="{4F1EDB2A-B8C4-4EED-8617-715933F5F3B6}" dt="2025-10-24T11:27:41.229" v="2166" actId="255"/>
          <ac:spMkLst>
            <pc:docMk/>
            <pc:sldMk cId="3542498641" sldId="263"/>
            <ac:spMk id="17" creationId="{E015BFEE-C3CF-0E97-A950-4744B4CBAC81}"/>
          </ac:spMkLst>
        </pc:spChg>
        <pc:spChg chg="mod">
          <ac:chgData name="Aoife Cooney" userId="5a7a48c9-4b3e-414c-a811-373c5ed1a51e" providerId="ADAL" clId="{4F1EDB2A-B8C4-4EED-8617-715933F5F3B6}" dt="2025-10-24T11:26:03.622" v="2148" actId="2711"/>
          <ac:spMkLst>
            <pc:docMk/>
            <pc:sldMk cId="3542498641" sldId="263"/>
            <ac:spMk id="18" creationId="{E9D06B4A-0F74-BC2B-4116-909244D06B1C}"/>
          </ac:spMkLst>
        </pc:spChg>
      </pc:sldChg>
      <pc:sldChg chg="del">
        <pc:chgData name="Aoife Cooney" userId="5a7a48c9-4b3e-414c-a811-373c5ed1a51e" providerId="ADAL" clId="{4F1EDB2A-B8C4-4EED-8617-715933F5F3B6}" dt="2025-10-22T13:47:10.445" v="3" actId="47"/>
        <pc:sldMkLst>
          <pc:docMk/>
          <pc:sldMk cId="1267848994" sldId="264"/>
        </pc:sldMkLst>
      </pc:sldChg>
      <pc:sldChg chg="del">
        <pc:chgData name="Aoife Cooney" userId="5a7a48c9-4b3e-414c-a811-373c5ed1a51e" providerId="ADAL" clId="{4F1EDB2A-B8C4-4EED-8617-715933F5F3B6}" dt="2025-10-22T13:47:28.758" v="31" actId="47"/>
        <pc:sldMkLst>
          <pc:docMk/>
          <pc:sldMk cId="2509088059" sldId="265"/>
        </pc:sldMkLst>
      </pc:sldChg>
      <pc:sldChg chg="del">
        <pc:chgData name="Aoife Cooney" userId="5a7a48c9-4b3e-414c-a811-373c5ed1a51e" providerId="ADAL" clId="{4F1EDB2A-B8C4-4EED-8617-715933F5F3B6}" dt="2025-10-22T13:47:28.252" v="30" actId="47"/>
        <pc:sldMkLst>
          <pc:docMk/>
          <pc:sldMk cId="2312977601" sldId="269"/>
        </pc:sldMkLst>
      </pc:sldChg>
      <pc:sldChg chg="del">
        <pc:chgData name="Aoife Cooney" userId="5a7a48c9-4b3e-414c-a811-373c5ed1a51e" providerId="ADAL" clId="{4F1EDB2A-B8C4-4EED-8617-715933F5F3B6}" dt="2025-10-22T13:47:25.673" v="24" actId="47"/>
        <pc:sldMkLst>
          <pc:docMk/>
          <pc:sldMk cId="1618596736" sldId="270"/>
        </pc:sldMkLst>
      </pc:sldChg>
      <pc:sldChg chg="del">
        <pc:chgData name="Aoife Cooney" userId="5a7a48c9-4b3e-414c-a811-373c5ed1a51e" providerId="ADAL" clId="{4F1EDB2A-B8C4-4EED-8617-715933F5F3B6}" dt="2025-10-22T13:47:29.321" v="32" actId="47"/>
        <pc:sldMkLst>
          <pc:docMk/>
          <pc:sldMk cId="2143826302" sldId="272"/>
        </pc:sldMkLst>
      </pc:sldChg>
      <pc:sldChg chg="del">
        <pc:chgData name="Aoife Cooney" userId="5a7a48c9-4b3e-414c-a811-373c5ed1a51e" providerId="ADAL" clId="{4F1EDB2A-B8C4-4EED-8617-715933F5F3B6}" dt="2025-10-22T13:47:11.616" v="4" actId="47"/>
        <pc:sldMkLst>
          <pc:docMk/>
          <pc:sldMk cId="3201313685" sldId="284"/>
        </pc:sldMkLst>
      </pc:sldChg>
      <pc:sldChg chg="del">
        <pc:chgData name="Aoife Cooney" userId="5a7a48c9-4b3e-414c-a811-373c5ed1a51e" providerId="ADAL" clId="{4F1EDB2A-B8C4-4EED-8617-715933F5F3B6}" dt="2025-10-22T13:47:23.421" v="18" actId="47"/>
        <pc:sldMkLst>
          <pc:docMk/>
          <pc:sldMk cId="2713946135" sldId="287"/>
        </pc:sldMkLst>
      </pc:sldChg>
      <pc:sldChg chg="del">
        <pc:chgData name="Aoife Cooney" userId="5a7a48c9-4b3e-414c-a811-373c5ed1a51e" providerId="ADAL" clId="{4F1EDB2A-B8C4-4EED-8617-715933F5F3B6}" dt="2025-10-22T13:47:23.677" v="19" actId="47"/>
        <pc:sldMkLst>
          <pc:docMk/>
          <pc:sldMk cId="1270248192" sldId="288"/>
        </pc:sldMkLst>
      </pc:sldChg>
      <pc:sldChg chg="modSp mod">
        <pc:chgData name="Aoife Cooney" userId="5a7a48c9-4b3e-414c-a811-373c5ed1a51e" providerId="ADAL" clId="{4F1EDB2A-B8C4-4EED-8617-715933F5F3B6}" dt="2025-10-24T11:58:21" v="2210" actId="20577"/>
        <pc:sldMkLst>
          <pc:docMk/>
          <pc:sldMk cId="2796532802" sldId="293"/>
        </pc:sldMkLst>
        <pc:spChg chg="mod">
          <ac:chgData name="Aoife Cooney" userId="5a7a48c9-4b3e-414c-a811-373c5ed1a51e" providerId="ADAL" clId="{4F1EDB2A-B8C4-4EED-8617-715933F5F3B6}" dt="2025-10-24T11:24:02.493" v="2093" actId="2711"/>
          <ac:spMkLst>
            <pc:docMk/>
            <pc:sldMk cId="2796532802" sldId="293"/>
            <ac:spMk id="12" creationId="{0B76A272-815C-7FE3-D8B9-8E9149924FA0}"/>
          </ac:spMkLst>
        </pc:spChg>
        <pc:spChg chg="mod">
          <ac:chgData name="Aoife Cooney" userId="5a7a48c9-4b3e-414c-a811-373c5ed1a51e" providerId="ADAL" clId="{4F1EDB2A-B8C4-4EED-8617-715933F5F3B6}" dt="2025-10-24T11:58:21" v="2210" actId="20577"/>
          <ac:spMkLst>
            <pc:docMk/>
            <pc:sldMk cId="2796532802" sldId="293"/>
            <ac:spMk id="16" creationId="{78DA84D9-47C4-D73D-8F32-CF92B781F2DF}"/>
          </ac:spMkLst>
        </pc:spChg>
      </pc:sldChg>
      <pc:sldChg chg="modSp mod">
        <pc:chgData name="Aoife Cooney" userId="5a7a48c9-4b3e-414c-a811-373c5ed1a51e" providerId="ADAL" clId="{4F1EDB2A-B8C4-4EED-8617-715933F5F3B6}" dt="2025-10-24T11:58:39.872" v="2211" actId="20577"/>
        <pc:sldMkLst>
          <pc:docMk/>
          <pc:sldMk cId="291595139" sldId="294"/>
        </pc:sldMkLst>
        <pc:spChg chg="mod">
          <ac:chgData name="Aoife Cooney" userId="5a7a48c9-4b3e-414c-a811-373c5ed1a51e" providerId="ADAL" clId="{4F1EDB2A-B8C4-4EED-8617-715933F5F3B6}" dt="2025-10-24T11:25:34.591" v="2145" actId="2711"/>
          <ac:spMkLst>
            <pc:docMk/>
            <pc:sldMk cId="291595139" sldId="294"/>
            <ac:spMk id="15" creationId="{6A070318-90F1-8EBD-F0E4-3CA25D84541B}"/>
          </ac:spMkLst>
        </pc:spChg>
        <pc:spChg chg="mod">
          <ac:chgData name="Aoife Cooney" userId="5a7a48c9-4b3e-414c-a811-373c5ed1a51e" providerId="ADAL" clId="{4F1EDB2A-B8C4-4EED-8617-715933F5F3B6}" dt="2025-10-24T11:58:39.872" v="2211" actId="20577"/>
          <ac:spMkLst>
            <pc:docMk/>
            <pc:sldMk cId="291595139" sldId="294"/>
            <ac:spMk id="16" creationId="{40B5920C-0BC7-F9D3-37C2-72B13D19C028}"/>
          </ac:spMkLst>
        </pc:spChg>
      </pc:sldChg>
      <pc:sldChg chg="addSp delSp modSp add mod">
        <pc:chgData name="Aoife Cooney" userId="5a7a48c9-4b3e-414c-a811-373c5ed1a51e" providerId="ADAL" clId="{4F1EDB2A-B8C4-4EED-8617-715933F5F3B6}" dt="2025-10-24T11:28:07.576" v="2174" actId="2711"/>
        <pc:sldMkLst>
          <pc:docMk/>
          <pc:sldMk cId="999334962" sldId="295"/>
        </pc:sldMkLst>
        <pc:spChg chg="add mod">
          <ac:chgData name="Aoife Cooney" userId="5a7a48c9-4b3e-414c-a811-373c5ed1a51e" providerId="ADAL" clId="{4F1EDB2A-B8C4-4EED-8617-715933F5F3B6}" dt="2025-10-24T11:28:00.081" v="2173" actId="20577"/>
          <ac:spMkLst>
            <pc:docMk/>
            <pc:sldMk cId="999334962" sldId="295"/>
            <ac:spMk id="2" creationId="{0DA2B3C4-CEF2-499B-7860-7FDE6C9F8461}"/>
          </ac:spMkLst>
        </pc:spChg>
        <pc:spChg chg="mod">
          <ac:chgData name="Aoife Cooney" userId="5a7a48c9-4b3e-414c-a811-373c5ed1a51e" providerId="ADAL" clId="{4F1EDB2A-B8C4-4EED-8617-715933F5F3B6}" dt="2025-10-24T11:28:07.576" v="2174" actId="2711"/>
          <ac:spMkLst>
            <pc:docMk/>
            <pc:sldMk cId="999334962" sldId="295"/>
            <ac:spMk id="18" creationId="{A6AD3719-86CA-6167-2DFB-764D6D80E967}"/>
          </ac:spMkLst>
        </pc:spChg>
      </pc:sldChg>
      <pc:sldChg chg="del">
        <pc:chgData name="Aoife Cooney" userId="5a7a48c9-4b3e-414c-a811-373c5ed1a51e" providerId="ADAL" clId="{4F1EDB2A-B8C4-4EED-8617-715933F5F3B6}" dt="2025-10-22T13:47:08.073" v="2" actId="2696"/>
        <pc:sldMkLst>
          <pc:docMk/>
          <pc:sldMk cId="4055783021" sldId="295"/>
        </pc:sldMkLst>
      </pc:sldChg>
      <pc:sldChg chg="del">
        <pc:chgData name="Aoife Cooney" userId="5a7a48c9-4b3e-414c-a811-373c5ed1a51e" providerId="ADAL" clId="{4F1EDB2A-B8C4-4EED-8617-715933F5F3B6}" dt="2025-10-22T13:47:23.164" v="17" actId="47"/>
        <pc:sldMkLst>
          <pc:docMk/>
          <pc:sldMk cId="1728371116" sldId="296"/>
        </pc:sldMkLst>
      </pc:sldChg>
      <pc:sldChg chg="addSp delSp modSp add mod ord">
        <pc:chgData name="Aoife Cooney" userId="5a7a48c9-4b3e-414c-a811-373c5ed1a51e" providerId="ADAL" clId="{4F1EDB2A-B8C4-4EED-8617-715933F5F3B6}" dt="2025-10-24T11:30:57.967" v="2195" actId="2711"/>
        <pc:sldMkLst>
          <pc:docMk/>
          <pc:sldMk cId="3389394126" sldId="296"/>
        </pc:sldMkLst>
        <pc:spChg chg="add mod">
          <ac:chgData name="Aoife Cooney" userId="5a7a48c9-4b3e-414c-a811-373c5ed1a51e" providerId="ADAL" clId="{4F1EDB2A-B8C4-4EED-8617-715933F5F3B6}" dt="2025-10-22T13:54:45.999" v="73" actId="14100"/>
          <ac:spMkLst>
            <pc:docMk/>
            <pc:sldMk cId="3389394126" sldId="296"/>
            <ac:spMk id="3" creationId="{D481F7E3-2A59-23B3-B37D-66696625C68B}"/>
          </ac:spMkLst>
        </pc:spChg>
        <pc:spChg chg="mod">
          <ac:chgData name="Aoife Cooney" userId="5a7a48c9-4b3e-414c-a811-373c5ed1a51e" providerId="ADAL" clId="{4F1EDB2A-B8C4-4EED-8617-715933F5F3B6}" dt="2025-10-22T13:53:32.525" v="63" actId="255"/>
          <ac:spMkLst>
            <pc:docMk/>
            <pc:sldMk cId="3389394126" sldId="296"/>
            <ac:spMk id="13" creationId="{ED2854F0-DF62-22AC-C516-323E497DE3ED}"/>
          </ac:spMkLst>
        </pc:spChg>
        <pc:spChg chg="mod">
          <ac:chgData name="Aoife Cooney" userId="5a7a48c9-4b3e-414c-a811-373c5ed1a51e" providerId="ADAL" clId="{4F1EDB2A-B8C4-4EED-8617-715933F5F3B6}" dt="2025-10-24T11:30:57.967" v="2195" actId="2711"/>
          <ac:spMkLst>
            <pc:docMk/>
            <pc:sldMk cId="3389394126" sldId="296"/>
            <ac:spMk id="15" creationId="{239BE803-65DE-B518-101E-D880249851A4}"/>
          </ac:spMkLst>
        </pc:spChg>
      </pc:sldChg>
      <pc:sldChg chg="addSp delSp modSp add mod ord">
        <pc:chgData name="Aoife Cooney" userId="5a7a48c9-4b3e-414c-a811-373c5ed1a51e" providerId="ADAL" clId="{4F1EDB2A-B8C4-4EED-8617-715933F5F3B6}" dt="2025-10-24T11:23:30.822" v="2090" actId="2711"/>
        <pc:sldMkLst>
          <pc:docMk/>
          <pc:sldMk cId="2946432454" sldId="297"/>
        </pc:sldMkLst>
        <pc:spChg chg="add mod">
          <ac:chgData name="Aoife Cooney" userId="5a7a48c9-4b3e-414c-a811-373c5ed1a51e" providerId="ADAL" clId="{4F1EDB2A-B8C4-4EED-8617-715933F5F3B6}" dt="2025-10-24T11:23:30.822" v="2090" actId="2711"/>
          <ac:spMkLst>
            <pc:docMk/>
            <pc:sldMk cId="2946432454" sldId="297"/>
            <ac:spMk id="2" creationId="{B5C29762-22C1-E689-DC8E-3D35FD3724B4}"/>
          </ac:spMkLst>
        </pc:spChg>
        <pc:spChg chg="mod">
          <ac:chgData name="Aoife Cooney" userId="5a7a48c9-4b3e-414c-a811-373c5ed1a51e" providerId="ADAL" clId="{4F1EDB2A-B8C4-4EED-8617-715933F5F3B6}" dt="2025-10-24T11:23:18.215" v="2088" actId="2711"/>
          <ac:spMkLst>
            <pc:docMk/>
            <pc:sldMk cId="2946432454" sldId="297"/>
            <ac:spMk id="15" creationId="{727F4281-C204-3670-6146-9A5CFF816449}"/>
          </ac:spMkLst>
        </pc:spChg>
      </pc:sldChg>
      <pc:sldChg chg="modSp add mod">
        <pc:chgData name="Aoife Cooney" userId="5a7a48c9-4b3e-414c-a811-373c5ed1a51e" providerId="ADAL" clId="{4F1EDB2A-B8C4-4EED-8617-715933F5F3B6}" dt="2025-10-24T11:26:49.600" v="2155" actId="255"/>
        <pc:sldMkLst>
          <pc:docMk/>
          <pc:sldMk cId="3344323709" sldId="298"/>
        </pc:sldMkLst>
        <pc:spChg chg="mod">
          <ac:chgData name="Aoife Cooney" userId="5a7a48c9-4b3e-414c-a811-373c5ed1a51e" providerId="ADAL" clId="{4F1EDB2A-B8C4-4EED-8617-715933F5F3B6}" dt="2025-10-24T11:26:49.600" v="2155" actId="255"/>
          <ac:spMkLst>
            <pc:docMk/>
            <pc:sldMk cId="3344323709" sldId="298"/>
            <ac:spMk id="2" creationId="{EDE29E09-4F4E-4D00-8BB2-E0C05F136393}"/>
          </ac:spMkLst>
        </pc:spChg>
        <pc:spChg chg="mod">
          <ac:chgData name="Aoife Cooney" userId="5a7a48c9-4b3e-414c-a811-373c5ed1a51e" providerId="ADAL" clId="{4F1EDB2A-B8C4-4EED-8617-715933F5F3B6}" dt="2025-10-24T11:23:45.115" v="2091" actId="2711"/>
          <ac:spMkLst>
            <pc:docMk/>
            <pc:sldMk cId="3344323709" sldId="298"/>
            <ac:spMk id="15" creationId="{ED8F6775-9294-E2AF-D609-3D45BA255F3D}"/>
          </ac:spMkLst>
        </pc:spChg>
      </pc:sldChg>
      <pc:sldChg chg="modSp add mod">
        <pc:chgData name="Aoife Cooney" userId="5a7a48c9-4b3e-414c-a811-373c5ed1a51e" providerId="ADAL" clId="{4F1EDB2A-B8C4-4EED-8617-715933F5F3B6}" dt="2025-10-24T11:28:34.332" v="2178" actId="20577"/>
        <pc:sldMkLst>
          <pc:docMk/>
          <pc:sldMk cId="1091898890" sldId="299"/>
        </pc:sldMkLst>
        <pc:spChg chg="mod">
          <ac:chgData name="Aoife Cooney" userId="5a7a48c9-4b3e-414c-a811-373c5ed1a51e" providerId="ADAL" clId="{4F1EDB2A-B8C4-4EED-8617-715933F5F3B6}" dt="2025-10-24T11:28:34.332" v="2178" actId="20577"/>
          <ac:spMkLst>
            <pc:docMk/>
            <pc:sldMk cId="1091898890" sldId="299"/>
            <ac:spMk id="2" creationId="{CAFAD591-CFB4-71F6-02C4-6B7B9E9EAA0E}"/>
          </ac:spMkLst>
        </pc:spChg>
        <pc:spChg chg="mod">
          <ac:chgData name="Aoife Cooney" userId="5a7a48c9-4b3e-414c-a811-373c5ed1a51e" providerId="ADAL" clId="{4F1EDB2A-B8C4-4EED-8617-715933F5F3B6}" dt="2025-10-24T11:28:17.344" v="2175" actId="2711"/>
          <ac:spMkLst>
            <pc:docMk/>
            <pc:sldMk cId="1091898890" sldId="299"/>
            <ac:spMk id="18" creationId="{7DAAF839-36D0-A7EC-62BB-0C68224EA6FD}"/>
          </ac:spMkLst>
        </pc:spChg>
      </pc:sldChg>
      <pc:sldChg chg="addSp delSp modSp add mod">
        <pc:chgData name="Aoife Cooney" userId="5a7a48c9-4b3e-414c-a811-373c5ed1a51e" providerId="ADAL" clId="{4F1EDB2A-B8C4-4EED-8617-715933F5F3B6}" dt="2025-10-24T11:29:02.224" v="2181" actId="255"/>
        <pc:sldMkLst>
          <pc:docMk/>
          <pc:sldMk cId="984999922" sldId="300"/>
        </pc:sldMkLst>
        <pc:spChg chg="add mod">
          <ac:chgData name="Aoife Cooney" userId="5a7a48c9-4b3e-414c-a811-373c5ed1a51e" providerId="ADAL" clId="{4F1EDB2A-B8C4-4EED-8617-715933F5F3B6}" dt="2025-10-24T11:29:02.224" v="2181" actId="255"/>
          <ac:spMkLst>
            <pc:docMk/>
            <pc:sldMk cId="984999922" sldId="300"/>
            <ac:spMk id="3" creationId="{468DEA18-42C2-4B6C-5BD7-180B85352C2E}"/>
          </ac:spMkLst>
        </pc:spChg>
        <pc:spChg chg="mod">
          <ac:chgData name="Aoife Cooney" userId="5a7a48c9-4b3e-414c-a811-373c5ed1a51e" providerId="ADAL" clId="{4F1EDB2A-B8C4-4EED-8617-715933F5F3B6}" dt="2025-10-24T11:28:57.270" v="2180" actId="255"/>
          <ac:spMkLst>
            <pc:docMk/>
            <pc:sldMk cId="984999922" sldId="300"/>
            <ac:spMk id="18" creationId="{E579C4D9-DB51-46C5-146D-9E4328EC574C}"/>
          </ac:spMkLst>
        </pc:spChg>
      </pc:sldChg>
      <pc:sldChg chg="modSp add mod">
        <pc:chgData name="Aoife Cooney" userId="5a7a48c9-4b3e-414c-a811-373c5ed1a51e" providerId="ADAL" clId="{4F1EDB2A-B8C4-4EED-8617-715933F5F3B6}" dt="2025-10-24T11:29:17.904" v="2184" actId="2711"/>
        <pc:sldMkLst>
          <pc:docMk/>
          <pc:sldMk cId="2383975818" sldId="301"/>
        </pc:sldMkLst>
        <pc:spChg chg="mod">
          <ac:chgData name="Aoife Cooney" userId="5a7a48c9-4b3e-414c-a811-373c5ed1a51e" providerId="ADAL" clId="{4F1EDB2A-B8C4-4EED-8617-715933F5F3B6}" dt="2025-10-22T14:15:45.827" v="1259" actId="2711"/>
          <ac:spMkLst>
            <pc:docMk/>
            <pc:sldMk cId="2383975818" sldId="301"/>
            <ac:spMk id="3" creationId="{4AD3C8F8-FB18-0F6A-9149-CDFCEFABD152}"/>
          </ac:spMkLst>
        </pc:spChg>
        <pc:spChg chg="mod">
          <ac:chgData name="Aoife Cooney" userId="5a7a48c9-4b3e-414c-a811-373c5ed1a51e" providerId="ADAL" clId="{4F1EDB2A-B8C4-4EED-8617-715933F5F3B6}" dt="2025-10-24T11:29:17.904" v="2184" actId="2711"/>
          <ac:spMkLst>
            <pc:docMk/>
            <pc:sldMk cId="2383975818" sldId="301"/>
            <ac:spMk id="18" creationId="{177D4685-D7E5-DC19-27CC-3A97054E34AB}"/>
          </ac:spMkLst>
        </pc:spChg>
      </pc:sldChg>
      <pc:sldChg chg="modSp add mod">
        <pc:chgData name="Aoife Cooney" userId="5a7a48c9-4b3e-414c-a811-373c5ed1a51e" providerId="ADAL" clId="{4F1EDB2A-B8C4-4EED-8617-715933F5F3B6}" dt="2025-10-24T11:29:35.741" v="2186" actId="20577"/>
        <pc:sldMkLst>
          <pc:docMk/>
          <pc:sldMk cId="1653999649" sldId="302"/>
        </pc:sldMkLst>
        <pc:spChg chg="mod">
          <ac:chgData name="Aoife Cooney" userId="5a7a48c9-4b3e-414c-a811-373c5ed1a51e" providerId="ADAL" clId="{4F1EDB2A-B8C4-4EED-8617-715933F5F3B6}" dt="2025-10-24T11:29:35.741" v="2186" actId="20577"/>
          <ac:spMkLst>
            <pc:docMk/>
            <pc:sldMk cId="1653999649" sldId="302"/>
            <ac:spMk id="3" creationId="{3FA36608-7228-C316-2869-AFD94517151D}"/>
          </ac:spMkLst>
        </pc:spChg>
        <pc:spChg chg="mod">
          <ac:chgData name="Aoife Cooney" userId="5a7a48c9-4b3e-414c-a811-373c5ed1a51e" providerId="ADAL" clId="{4F1EDB2A-B8C4-4EED-8617-715933F5F3B6}" dt="2025-10-24T11:29:28.810" v="2185" actId="2711"/>
          <ac:spMkLst>
            <pc:docMk/>
            <pc:sldMk cId="1653999649" sldId="302"/>
            <ac:spMk id="18" creationId="{A21C825C-DCCE-53C1-0717-8F417B403D68}"/>
          </ac:spMkLst>
        </pc:spChg>
      </pc:sldChg>
      <pc:sldChg chg="del">
        <pc:chgData name="Aoife Cooney" userId="5a7a48c9-4b3e-414c-a811-373c5ed1a51e" providerId="ADAL" clId="{4F1EDB2A-B8C4-4EED-8617-715933F5F3B6}" dt="2025-10-22T13:47:22.938" v="16" actId="47"/>
        <pc:sldMkLst>
          <pc:docMk/>
          <pc:sldMk cId="1934246770" sldId="302"/>
        </pc:sldMkLst>
      </pc:sldChg>
      <pc:sldChg chg="del">
        <pc:chgData name="Aoife Cooney" userId="5a7a48c9-4b3e-414c-a811-373c5ed1a51e" providerId="ADAL" clId="{4F1EDB2A-B8C4-4EED-8617-715933F5F3B6}" dt="2025-10-22T13:47:22.671" v="15" actId="47"/>
        <pc:sldMkLst>
          <pc:docMk/>
          <pc:sldMk cId="2041980281" sldId="303"/>
        </pc:sldMkLst>
      </pc:sldChg>
      <pc:sldChg chg="modSp add mod ord">
        <pc:chgData name="Aoife Cooney" userId="5a7a48c9-4b3e-414c-a811-373c5ed1a51e" providerId="ADAL" clId="{4F1EDB2A-B8C4-4EED-8617-715933F5F3B6}" dt="2025-10-24T11:30:33.002" v="2192" actId="5793"/>
        <pc:sldMkLst>
          <pc:docMk/>
          <pc:sldMk cId="3366536198" sldId="303"/>
        </pc:sldMkLst>
        <pc:spChg chg="mod">
          <ac:chgData name="Aoife Cooney" userId="5a7a48c9-4b3e-414c-a811-373c5ed1a51e" providerId="ADAL" clId="{4F1EDB2A-B8C4-4EED-8617-715933F5F3B6}" dt="2025-10-24T11:30:33.002" v="2192" actId="5793"/>
          <ac:spMkLst>
            <pc:docMk/>
            <pc:sldMk cId="3366536198" sldId="303"/>
            <ac:spMk id="3" creationId="{F12354F7-077D-BDDA-9A77-BDF988EB48DB}"/>
          </ac:spMkLst>
        </pc:spChg>
        <pc:spChg chg="mod">
          <ac:chgData name="Aoife Cooney" userId="5a7a48c9-4b3e-414c-a811-373c5ed1a51e" providerId="ADAL" clId="{4F1EDB2A-B8C4-4EED-8617-715933F5F3B6}" dt="2025-10-24T11:30:25.838" v="2190" actId="2711"/>
          <ac:spMkLst>
            <pc:docMk/>
            <pc:sldMk cId="3366536198" sldId="303"/>
            <ac:spMk id="18" creationId="{93DE8305-52FC-FF65-BFC4-57A0C7CC8593}"/>
          </ac:spMkLst>
        </pc:spChg>
      </pc:sldChg>
      <pc:sldChg chg="addSp modSp add mod modAnim">
        <pc:chgData name="Aoife Cooney" userId="5a7a48c9-4b3e-414c-a811-373c5ed1a51e" providerId="ADAL" clId="{4F1EDB2A-B8C4-4EED-8617-715933F5F3B6}" dt="2025-10-24T11:29:47.264" v="2187" actId="2711"/>
        <pc:sldMkLst>
          <pc:docMk/>
          <pc:sldMk cId="335609270" sldId="304"/>
        </pc:sldMkLst>
        <pc:spChg chg="add mod">
          <ac:chgData name="Aoife Cooney" userId="5a7a48c9-4b3e-414c-a811-373c5ed1a51e" providerId="ADAL" clId="{4F1EDB2A-B8C4-4EED-8617-715933F5F3B6}" dt="2025-10-22T14:32:03.469" v="1938" actId="2711"/>
          <ac:spMkLst>
            <pc:docMk/>
            <pc:sldMk cId="335609270" sldId="304"/>
            <ac:spMk id="2" creationId="{09D5B82F-74E6-4873-C21B-2CDB580BCFBA}"/>
          </ac:spMkLst>
        </pc:spChg>
        <pc:spChg chg="mod">
          <ac:chgData name="Aoife Cooney" userId="5a7a48c9-4b3e-414c-a811-373c5ed1a51e" providerId="ADAL" clId="{4F1EDB2A-B8C4-4EED-8617-715933F5F3B6}" dt="2025-10-22T14:24:14.055" v="1808" actId="313"/>
          <ac:spMkLst>
            <pc:docMk/>
            <pc:sldMk cId="335609270" sldId="304"/>
            <ac:spMk id="3" creationId="{A5F8640E-D60B-B5D7-C66A-30A8068B49F0}"/>
          </ac:spMkLst>
        </pc:spChg>
        <pc:spChg chg="mod">
          <ac:chgData name="Aoife Cooney" userId="5a7a48c9-4b3e-414c-a811-373c5ed1a51e" providerId="ADAL" clId="{4F1EDB2A-B8C4-4EED-8617-715933F5F3B6}" dt="2025-10-24T11:29:47.264" v="2187" actId="2711"/>
          <ac:spMkLst>
            <pc:docMk/>
            <pc:sldMk cId="335609270" sldId="304"/>
            <ac:spMk id="18" creationId="{58BF3BA3-690A-0DD1-F9A9-46181A9AF526}"/>
          </ac:spMkLst>
        </pc:spChg>
      </pc:sldChg>
      <pc:sldChg chg="del">
        <pc:chgData name="Aoife Cooney" userId="5a7a48c9-4b3e-414c-a811-373c5ed1a51e" providerId="ADAL" clId="{4F1EDB2A-B8C4-4EED-8617-715933F5F3B6}" dt="2025-10-22T13:47:22.349" v="14" actId="47"/>
        <pc:sldMkLst>
          <pc:docMk/>
          <pc:sldMk cId="2283864751" sldId="304"/>
        </pc:sldMkLst>
      </pc:sldChg>
      <pc:sldChg chg="del">
        <pc:chgData name="Aoife Cooney" userId="5a7a48c9-4b3e-414c-a811-373c5ed1a51e" providerId="ADAL" clId="{4F1EDB2A-B8C4-4EED-8617-715933F5F3B6}" dt="2025-10-22T13:47:27.852" v="29" actId="47"/>
        <pc:sldMkLst>
          <pc:docMk/>
          <pc:sldMk cId="848360632" sldId="305"/>
        </pc:sldMkLst>
      </pc:sldChg>
      <pc:sldChg chg="modSp add mod ord">
        <pc:chgData name="Aoife Cooney" userId="5a7a48c9-4b3e-414c-a811-373c5ed1a51e" providerId="ADAL" clId="{4F1EDB2A-B8C4-4EED-8617-715933F5F3B6}" dt="2025-10-24T11:30:06.964" v="2188" actId="2711"/>
        <pc:sldMkLst>
          <pc:docMk/>
          <pc:sldMk cId="2323389955" sldId="305"/>
        </pc:sldMkLst>
        <pc:spChg chg="mod">
          <ac:chgData name="Aoife Cooney" userId="5a7a48c9-4b3e-414c-a811-373c5ed1a51e" providerId="ADAL" clId="{4F1EDB2A-B8C4-4EED-8617-715933F5F3B6}" dt="2025-10-22T14:35:24.259" v="1987" actId="20577"/>
          <ac:spMkLst>
            <pc:docMk/>
            <pc:sldMk cId="2323389955" sldId="305"/>
            <ac:spMk id="3" creationId="{E246A8CC-5F4F-8AD3-7716-9F64AB96A98A}"/>
          </ac:spMkLst>
        </pc:spChg>
        <pc:spChg chg="mod">
          <ac:chgData name="Aoife Cooney" userId="5a7a48c9-4b3e-414c-a811-373c5ed1a51e" providerId="ADAL" clId="{4F1EDB2A-B8C4-4EED-8617-715933F5F3B6}" dt="2025-10-24T11:30:06.964" v="2188" actId="2711"/>
          <ac:spMkLst>
            <pc:docMk/>
            <pc:sldMk cId="2323389955" sldId="305"/>
            <ac:spMk id="18" creationId="{7DDEC378-A61B-31FE-0612-0F236B5ABBFF}"/>
          </ac:spMkLst>
        </pc:spChg>
      </pc:sldChg>
      <pc:sldChg chg="modSp add mod">
        <pc:chgData name="Aoife Cooney" userId="5a7a48c9-4b3e-414c-a811-373c5ed1a51e" providerId="ADAL" clId="{4F1EDB2A-B8C4-4EED-8617-715933F5F3B6}" dt="2025-10-24T11:30:13.371" v="2189" actId="2711"/>
        <pc:sldMkLst>
          <pc:docMk/>
          <pc:sldMk cId="756951972" sldId="306"/>
        </pc:sldMkLst>
        <pc:spChg chg="mod">
          <ac:chgData name="Aoife Cooney" userId="5a7a48c9-4b3e-414c-a811-373c5ed1a51e" providerId="ADAL" clId="{4F1EDB2A-B8C4-4EED-8617-715933F5F3B6}" dt="2025-10-22T14:40:55.343" v="2080" actId="20577"/>
          <ac:spMkLst>
            <pc:docMk/>
            <pc:sldMk cId="756951972" sldId="306"/>
            <ac:spMk id="3" creationId="{EF046076-68DA-C342-B50C-192E61775A4F}"/>
          </ac:spMkLst>
        </pc:spChg>
        <pc:spChg chg="mod">
          <ac:chgData name="Aoife Cooney" userId="5a7a48c9-4b3e-414c-a811-373c5ed1a51e" providerId="ADAL" clId="{4F1EDB2A-B8C4-4EED-8617-715933F5F3B6}" dt="2025-10-24T11:30:13.371" v="2189" actId="2711"/>
          <ac:spMkLst>
            <pc:docMk/>
            <pc:sldMk cId="756951972" sldId="306"/>
            <ac:spMk id="18" creationId="{AC76FD3D-9900-EE6D-2E23-394E7CD15549}"/>
          </ac:spMkLst>
        </pc:spChg>
      </pc:sldChg>
      <pc:sldChg chg="del">
        <pc:chgData name="Aoife Cooney" userId="5a7a48c9-4b3e-414c-a811-373c5ed1a51e" providerId="ADAL" clId="{4F1EDB2A-B8C4-4EED-8617-715933F5F3B6}" dt="2025-10-22T13:47:27.449" v="28" actId="47"/>
        <pc:sldMkLst>
          <pc:docMk/>
          <pc:sldMk cId="2448067176" sldId="306"/>
        </pc:sldMkLst>
      </pc:sldChg>
      <pc:sldChg chg="del">
        <pc:chgData name="Aoife Cooney" userId="5a7a48c9-4b3e-414c-a811-373c5ed1a51e" providerId="ADAL" clId="{4F1EDB2A-B8C4-4EED-8617-715933F5F3B6}" dt="2025-10-22T13:47:27.157" v="27" actId="47"/>
        <pc:sldMkLst>
          <pc:docMk/>
          <pc:sldMk cId="709581724" sldId="307"/>
        </pc:sldMkLst>
      </pc:sldChg>
      <pc:sldChg chg="del">
        <pc:chgData name="Aoife Cooney" userId="5a7a48c9-4b3e-414c-a811-373c5ed1a51e" providerId="ADAL" clId="{4F1EDB2A-B8C4-4EED-8617-715933F5F3B6}" dt="2025-10-22T13:47:26.493" v="26" actId="47"/>
        <pc:sldMkLst>
          <pc:docMk/>
          <pc:sldMk cId="1094122818" sldId="308"/>
        </pc:sldMkLst>
      </pc:sldChg>
      <pc:sldChg chg="del">
        <pc:chgData name="Aoife Cooney" userId="5a7a48c9-4b3e-414c-a811-373c5ed1a51e" providerId="ADAL" clId="{4F1EDB2A-B8C4-4EED-8617-715933F5F3B6}" dt="2025-10-22T13:47:25.992" v="25" actId="47"/>
        <pc:sldMkLst>
          <pc:docMk/>
          <pc:sldMk cId="2631541030" sldId="309"/>
        </pc:sldMkLst>
      </pc:sldChg>
      <pc:sldChg chg="del">
        <pc:chgData name="Aoife Cooney" userId="5a7a48c9-4b3e-414c-a811-373c5ed1a51e" providerId="ADAL" clId="{4F1EDB2A-B8C4-4EED-8617-715933F5F3B6}" dt="2025-10-22T13:47:25.156" v="23" actId="47"/>
        <pc:sldMkLst>
          <pc:docMk/>
          <pc:sldMk cId="3770747499" sldId="323"/>
        </pc:sldMkLst>
      </pc:sldChg>
      <pc:sldChg chg="del">
        <pc:chgData name="Aoife Cooney" userId="5a7a48c9-4b3e-414c-a811-373c5ed1a51e" providerId="ADAL" clId="{4F1EDB2A-B8C4-4EED-8617-715933F5F3B6}" dt="2025-10-22T13:47:24.887" v="22" actId="47"/>
        <pc:sldMkLst>
          <pc:docMk/>
          <pc:sldMk cId="2342464187" sldId="324"/>
        </pc:sldMkLst>
      </pc:sldChg>
      <pc:sldChg chg="del">
        <pc:chgData name="Aoife Cooney" userId="5a7a48c9-4b3e-414c-a811-373c5ed1a51e" providerId="ADAL" clId="{4F1EDB2A-B8C4-4EED-8617-715933F5F3B6}" dt="2025-10-22T13:47:24.442" v="21" actId="47"/>
        <pc:sldMkLst>
          <pc:docMk/>
          <pc:sldMk cId="2411018880" sldId="325"/>
        </pc:sldMkLst>
      </pc:sldChg>
      <pc:sldChg chg="del">
        <pc:chgData name="Aoife Cooney" userId="5a7a48c9-4b3e-414c-a811-373c5ed1a51e" providerId="ADAL" clId="{4F1EDB2A-B8C4-4EED-8617-715933F5F3B6}" dt="2025-10-22T13:47:24.180" v="20" actId="47"/>
        <pc:sldMkLst>
          <pc:docMk/>
          <pc:sldMk cId="961823300" sldId="326"/>
        </pc:sldMkLst>
      </pc:sldChg>
      <pc:sldChg chg="del">
        <pc:chgData name="Aoife Cooney" userId="5a7a48c9-4b3e-414c-a811-373c5ed1a51e" providerId="ADAL" clId="{4F1EDB2A-B8C4-4EED-8617-715933F5F3B6}" dt="2025-10-22T13:47:22.088" v="13" actId="47"/>
        <pc:sldMkLst>
          <pc:docMk/>
          <pc:sldMk cId="1608693046" sldId="330"/>
        </pc:sldMkLst>
      </pc:sldChg>
      <pc:sldChg chg="del">
        <pc:chgData name="Aoife Cooney" userId="5a7a48c9-4b3e-414c-a811-373c5ed1a51e" providerId="ADAL" clId="{4F1EDB2A-B8C4-4EED-8617-715933F5F3B6}" dt="2025-10-22T13:47:21.807" v="12" actId="47"/>
        <pc:sldMkLst>
          <pc:docMk/>
          <pc:sldMk cId="1541409893" sldId="331"/>
        </pc:sldMkLst>
      </pc:sldChg>
      <pc:sldChg chg="del">
        <pc:chgData name="Aoife Cooney" userId="5a7a48c9-4b3e-414c-a811-373c5ed1a51e" providerId="ADAL" clId="{4F1EDB2A-B8C4-4EED-8617-715933F5F3B6}" dt="2025-10-22T13:47:21.505" v="11" actId="47"/>
        <pc:sldMkLst>
          <pc:docMk/>
          <pc:sldMk cId="3710146926" sldId="332"/>
        </pc:sldMkLst>
      </pc:sldChg>
      <pc:sldChg chg="del">
        <pc:chgData name="Aoife Cooney" userId="5a7a48c9-4b3e-414c-a811-373c5ed1a51e" providerId="ADAL" clId="{4F1EDB2A-B8C4-4EED-8617-715933F5F3B6}" dt="2025-10-22T13:47:20.605" v="8" actId="47"/>
        <pc:sldMkLst>
          <pc:docMk/>
          <pc:sldMk cId="2976568266" sldId="333"/>
        </pc:sldMkLst>
      </pc:sldChg>
      <pc:sldChg chg="del">
        <pc:chgData name="Aoife Cooney" userId="5a7a48c9-4b3e-414c-a811-373c5ed1a51e" providerId="ADAL" clId="{4F1EDB2A-B8C4-4EED-8617-715933F5F3B6}" dt="2025-10-22T13:47:20.289" v="7" actId="47"/>
        <pc:sldMkLst>
          <pc:docMk/>
          <pc:sldMk cId="4273511204" sldId="334"/>
        </pc:sldMkLst>
      </pc:sldChg>
      <pc:sldChg chg="del">
        <pc:chgData name="Aoife Cooney" userId="5a7a48c9-4b3e-414c-a811-373c5ed1a51e" providerId="ADAL" clId="{4F1EDB2A-B8C4-4EED-8617-715933F5F3B6}" dt="2025-10-22T13:47:19.977" v="6" actId="47"/>
        <pc:sldMkLst>
          <pc:docMk/>
          <pc:sldMk cId="3114148464" sldId="335"/>
        </pc:sldMkLst>
      </pc:sldChg>
      <pc:sldChg chg="del">
        <pc:chgData name="Aoife Cooney" userId="5a7a48c9-4b3e-414c-a811-373c5ed1a51e" providerId="ADAL" clId="{4F1EDB2A-B8C4-4EED-8617-715933F5F3B6}" dt="2025-10-22T13:47:19.439" v="5" actId="47"/>
        <pc:sldMkLst>
          <pc:docMk/>
          <pc:sldMk cId="251948822" sldId="336"/>
        </pc:sldMkLst>
      </pc:sldChg>
    </pc:docChg>
  </pc:docChgLst>
  <pc:docChgLst>
    <pc:chgData name="Caoimhe Cronin" userId="42d27a19-5207-410d-bf14-5fd40dbdf909" providerId="ADAL" clId="{97C6C804-A8CB-4A34-9857-85301B60FFEF}"/>
    <pc:docChg chg="modSld">
      <pc:chgData name="Caoimhe Cronin" userId="42d27a19-5207-410d-bf14-5fd40dbdf909" providerId="ADAL" clId="{97C6C804-A8CB-4A34-9857-85301B60FFEF}" dt="2025-10-24T14:17:24.579" v="74" actId="13244"/>
      <pc:docMkLst>
        <pc:docMk/>
      </pc:docMkLst>
      <pc:sldChg chg="modSp mod">
        <pc:chgData name="Caoimhe Cronin" userId="42d27a19-5207-410d-bf14-5fd40dbdf909" providerId="ADAL" clId="{97C6C804-A8CB-4A34-9857-85301B60FFEF}" dt="2025-10-24T14:16:11.792" v="34" actId="33553"/>
        <pc:sldMkLst>
          <pc:docMk/>
          <pc:sldMk cId="0" sldId="256"/>
        </pc:sldMkLst>
        <pc:spChg chg="mod">
          <ac:chgData name="Caoimhe Cronin" userId="42d27a19-5207-410d-bf14-5fd40dbdf909" providerId="ADAL" clId="{97C6C804-A8CB-4A34-9857-85301B60FFEF}" dt="2025-10-24T14:15:45.983" v="0" actId="962"/>
          <ac:spMkLst>
            <pc:docMk/>
            <pc:sldMk cId="0" sldId="256"/>
            <ac:spMk id="2" creationId="{00000000-0000-0000-0000-000000000000}"/>
          </ac:spMkLst>
        </pc:spChg>
        <pc:spChg chg="mod">
          <ac:chgData name="Caoimhe Cronin" userId="42d27a19-5207-410d-bf14-5fd40dbdf909" providerId="ADAL" clId="{97C6C804-A8CB-4A34-9857-85301B60FFEF}" dt="2025-10-24T14:16:11.792" v="34" actId="33553"/>
          <ac:spMkLst>
            <pc:docMk/>
            <pc:sldMk cId="0" sldId="256"/>
            <ac:spMk id="37" creationId="{A8EFC2FC-9BA6-3AF1-3307-09F68D2BB7D1}"/>
          </ac:spMkLst>
        </pc:spChg>
        <pc:grpChg chg="mod">
          <ac:chgData name="Caoimhe Cronin" userId="42d27a19-5207-410d-bf14-5fd40dbdf909" providerId="ADAL" clId="{97C6C804-A8CB-4A34-9857-85301B60FFEF}" dt="2025-10-24T14:15:47.311" v="2" actId="962"/>
          <ac:grpSpMkLst>
            <pc:docMk/>
            <pc:sldMk cId="0" sldId="256"/>
            <ac:grpSpMk id="35" creationId="{4C422A11-E364-67C5-F56C-7E9F36E3144B}"/>
          </ac:grpSpMkLst>
        </pc:grpChg>
        <pc:grpChg chg="mod">
          <ac:chgData name="Caoimhe Cronin" userId="42d27a19-5207-410d-bf14-5fd40dbdf909" providerId="ADAL" clId="{97C6C804-A8CB-4A34-9857-85301B60FFEF}" dt="2025-10-24T14:15:46.766" v="1" actId="962"/>
          <ac:grpSpMkLst>
            <pc:docMk/>
            <pc:sldMk cId="0" sldId="256"/>
            <ac:grpSpMk id="36" creationId="{D796D0C4-6C6E-7014-ED11-57EEA5CE0A8F}"/>
          </ac:grpSpMkLst>
        </pc:grpChg>
      </pc:sldChg>
      <pc:sldChg chg="modSp mod">
        <pc:chgData name="Caoimhe Cronin" userId="42d27a19-5207-410d-bf14-5fd40dbdf909" providerId="ADAL" clId="{97C6C804-A8CB-4A34-9857-85301B60FFEF}" dt="2025-10-24T14:17:04.373" v="62" actId="13244"/>
        <pc:sldMkLst>
          <pc:docMk/>
          <pc:sldMk cId="4115145537" sldId="258"/>
        </pc:sldMkLst>
        <pc:spChg chg="mod ord">
          <ac:chgData name="Caoimhe Cronin" userId="42d27a19-5207-410d-bf14-5fd40dbdf909" providerId="ADAL" clId="{97C6C804-A8CB-4A34-9857-85301B60FFEF}" dt="2025-10-24T14:17:04.373" v="62" actId="13244"/>
          <ac:spMkLst>
            <pc:docMk/>
            <pc:sldMk cId="4115145537" sldId="258"/>
            <ac:spMk id="15" creationId="{BF9A82C9-5483-BB7D-A3E0-A78B878C689A}"/>
          </ac:spMkLst>
        </pc:spChg>
        <pc:grpChg chg="mod">
          <ac:chgData name="Caoimhe Cronin" userId="42d27a19-5207-410d-bf14-5fd40dbdf909" providerId="ADAL" clId="{97C6C804-A8CB-4A34-9857-85301B60FFEF}" dt="2025-10-24T14:15:48.710" v="4" actId="962"/>
          <ac:grpSpMkLst>
            <pc:docMk/>
            <pc:sldMk cId="4115145537" sldId="258"/>
            <ac:grpSpMk id="7" creationId="{17D1A466-BE64-4DF0-42EF-B1517F3D2343}"/>
          </ac:grpSpMkLst>
        </pc:grpChg>
      </pc:sldChg>
      <pc:sldChg chg="modSp mod">
        <pc:chgData name="Caoimhe Cronin" userId="42d27a19-5207-410d-bf14-5fd40dbdf909" providerId="ADAL" clId="{97C6C804-A8CB-4A34-9857-85301B60FFEF}" dt="2025-10-24T14:16:19.155" v="40" actId="33553"/>
        <pc:sldMkLst>
          <pc:docMk/>
          <pc:sldMk cId="1477288997" sldId="261"/>
        </pc:sldMkLst>
        <pc:spChg chg="mod">
          <ac:chgData name="Caoimhe Cronin" userId="42d27a19-5207-410d-bf14-5fd40dbdf909" providerId="ADAL" clId="{97C6C804-A8CB-4A34-9857-85301B60FFEF}" dt="2025-10-24T14:16:19.155" v="40" actId="33553"/>
          <ac:spMkLst>
            <pc:docMk/>
            <pc:sldMk cId="1477288997" sldId="261"/>
            <ac:spMk id="12" creationId="{8653916A-D243-C359-2F81-4B8270097623}"/>
          </ac:spMkLst>
        </pc:spChg>
        <pc:spChg chg="mod">
          <ac:chgData name="Caoimhe Cronin" userId="42d27a19-5207-410d-bf14-5fd40dbdf909" providerId="ADAL" clId="{97C6C804-A8CB-4A34-9857-85301B60FFEF}" dt="2025-10-24T14:15:52.612" v="10" actId="962"/>
          <ac:spMkLst>
            <pc:docMk/>
            <pc:sldMk cId="1477288997" sldId="261"/>
            <ac:spMk id="16" creationId="{A7D963D5-B0CB-BE9F-C5ED-04A758D54143}"/>
          </ac:spMkLst>
        </pc:spChg>
        <pc:grpChg chg="mod">
          <ac:chgData name="Caoimhe Cronin" userId="42d27a19-5207-410d-bf14-5fd40dbdf909" providerId="ADAL" clId="{97C6C804-A8CB-4A34-9857-85301B60FFEF}" dt="2025-10-24T14:15:51.820" v="9" actId="962"/>
          <ac:grpSpMkLst>
            <pc:docMk/>
            <pc:sldMk cId="1477288997" sldId="261"/>
            <ac:grpSpMk id="7" creationId="{CCC110CF-CD4B-E880-6AB1-B8618AEA403E}"/>
          </ac:grpSpMkLst>
        </pc:grpChg>
      </pc:sldChg>
      <pc:sldChg chg="modSp mod">
        <pc:chgData name="Caoimhe Cronin" userId="42d27a19-5207-410d-bf14-5fd40dbdf909" providerId="ADAL" clId="{97C6C804-A8CB-4A34-9857-85301B60FFEF}" dt="2025-10-24T14:17:06.008" v="63" actId="13244"/>
        <pc:sldMkLst>
          <pc:docMk/>
          <pc:sldMk cId="3780683894" sldId="262"/>
        </pc:sldMkLst>
        <pc:spChg chg="mod">
          <ac:chgData name="Caoimhe Cronin" userId="42d27a19-5207-410d-bf14-5fd40dbdf909" providerId="ADAL" clId="{97C6C804-A8CB-4A34-9857-85301B60FFEF}" dt="2025-10-24T14:15:54.250" v="12" actId="962"/>
          <ac:spMkLst>
            <pc:docMk/>
            <pc:sldMk cId="3780683894" sldId="262"/>
            <ac:spMk id="13" creationId="{2BBDCF03-345C-1B8E-70DE-0E669E92015D}"/>
          </ac:spMkLst>
        </pc:spChg>
        <pc:spChg chg="mod ord">
          <ac:chgData name="Caoimhe Cronin" userId="42d27a19-5207-410d-bf14-5fd40dbdf909" providerId="ADAL" clId="{97C6C804-A8CB-4A34-9857-85301B60FFEF}" dt="2025-10-24T14:17:06.008" v="63" actId="13244"/>
          <ac:spMkLst>
            <pc:docMk/>
            <pc:sldMk cId="3780683894" sldId="262"/>
            <ac:spMk id="17" creationId="{DF602711-C762-4638-DD70-C27060334637}"/>
          </ac:spMkLst>
        </pc:spChg>
        <pc:grpChg chg="mod">
          <ac:chgData name="Caoimhe Cronin" userId="42d27a19-5207-410d-bf14-5fd40dbdf909" providerId="ADAL" clId="{97C6C804-A8CB-4A34-9857-85301B60FFEF}" dt="2025-10-24T14:15:53.302" v="11" actId="962"/>
          <ac:grpSpMkLst>
            <pc:docMk/>
            <pc:sldMk cId="3780683894" sldId="262"/>
            <ac:grpSpMk id="7" creationId="{3FFFDEE6-BCDA-60D3-F334-FD615DB07C00}"/>
          </ac:grpSpMkLst>
        </pc:grpChg>
      </pc:sldChg>
      <pc:sldChg chg="modSp mod">
        <pc:chgData name="Caoimhe Cronin" userId="42d27a19-5207-410d-bf14-5fd40dbdf909" providerId="ADAL" clId="{97C6C804-A8CB-4A34-9857-85301B60FFEF}" dt="2025-10-24T14:17:09.598" v="65" actId="13244"/>
        <pc:sldMkLst>
          <pc:docMk/>
          <pc:sldMk cId="3542498641" sldId="263"/>
        </pc:sldMkLst>
        <pc:spChg chg="mod">
          <ac:chgData name="Caoimhe Cronin" userId="42d27a19-5207-410d-bf14-5fd40dbdf909" providerId="ADAL" clId="{97C6C804-A8CB-4A34-9857-85301B60FFEF}" dt="2025-10-24T14:15:56.071" v="15" actId="962"/>
          <ac:spMkLst>
            <pc:docMk/>
            <pc:sldMk cId="3542498641" sldId="263"/>
            <ac:spMk id="13" creationId="{24C4534C-5C1E-87A1-A12D-DD51C2C396FE}"/>
          </ac:spMkLst>
        </pc:spChg>
        <pc:spChg chg="mod ord">
          <ac:chgData name="Caoimhe Cronin" userId="42d27a19-5207-410d-bf14-5fd40dbdf909" providerId="ADAL" clId="{97C6C804-A8CB-4A34-9857-85301B60FFEF}" dt="2025-10-24T14:17:09.598" v="65" actId="13244"/>
          <ac:spMkLst>
            <pc:docMk/>
            <pc:sldMk cId="3542498641" sldId="263"/>
            <ac:spMk id="18" creationId="{E9D06B4A-0F74-BC2B-4116-909244D06B1C}"/>
          </ac:spMkLst>
        </pc:spChg>
        <pc:grpChg chg="mod">
          <ac:chgData name="Caoimhe Cronin" userId="42d27a19-5207-410d-bf14-5fd40dbdf909" providerId="ADAL" clId="{97C6C804-A8CB-4A34-9857-85301B60FFEF}" dt="2025-10-24T14:15:55.408" v="14" actId="962"/>
          <ac:grpSpMkLst>
            <pc:docMk/>
            <pc:sldMk cId="3542498641" sldId="263"/>
            <ac:grpSpMk id="7" creationId="{26B82E46-E60F-6A87-FE0F-45A2961E6EF7}"/>
          </ac:grpSpMkLst>
        </pc:grpChg>
      </pc:sldChg>
      <pc:sldChg chg="modSp mod">
        <pc:chgData name="Caoimhe Cronin" userId="42d27a19-5207-410d-bf14-5fd40dbdf909" providerId="ADAL" clId="{97C6C804-A8CB-4A34-9857-85301B60FFEF}" dt="2025-10-24T14:16:18.136" v="39" actId="33553"/>
        <pc:sldMkLst>
          <pc:docMk/>
          <pc:sldMk cId="2796532802" sldId="293"/>
        </pc:sldMkLst>
        <pc:spChg chg="mod">
          <ac:chgData name="Caoimhe Cronin" userId="42d27a19-5207-410d-bf14-5fd40dbdf909" providerId="ADAL" clId="{97C6C804-A8CB-4A34-9857-85301B60FFEF}" dt="2025-10-24T14:16:18.136" v="39" actId="33553"/>
          <ac:spMkLst>
            <pc:docMk/>
            <pc:sldMk cId="2796532802" sldId="293"/>
            <ac:spMk id="12" creationId="{0B76A272-815C-7FE3-D8B9-8E9149924FA0}"/>
          </ac:spMkLst>
        </pc:spChg>
        <pc:spChg chg="mod">
          <ac:chgData name="Caoimhe Cronin" userId="42d27a19-5207-410d-bf14-5fd40dbdf909" providerId="ADAL" clId="{97C6C804-A8CB-4A34-9857-85301B60FFEF}" dt="2025-10-24T14:15:51.050" v="8" actId="962"/>
          <ac:spMkLst>
            <pc:docMk/>
            <pc:sldMk cId="2796532802" sldId="293"/>
            <ac:spMk id="13" creationId="{9C2125A9-834C-0D02-DD9A-EC20110D4D83}"/>
          </ac:spMkLst>
        </pc:spChg>
        <pc:grpChg chg="mod">
          <ac:chgData name="Caoimhe Cronin" userId="42d27a19-5207-410d-bf14-5fd40dbdf909" providerId="ADAL" clId="{97C6C804-A8CB-4A34-9857-85301B60FFEF}" dt="2025-10-24T14:15:50.448" v="7" actId="962"/>
          <ac:grpSpMkLst>
            <pc:docMk/>
            <pc:sldMk cId="2796532802" sldId="293"/>
            <ac:grpSpMk id="7" creationId="{A6F5F1F5-AB91-4004-23BC-4720410A78FA}"/>
          </ac:grpSpMkLst>
        </pc:grpChg>
      </pc:sldChg>
      <pc:sldChg chg="modSp mod">
        <pc:chgData name="Caoimhe Cronin" userId="42d27a19-5207-410d-bf14-5fd40dbdf909" providerId="ADAL" clId="{97C6C804-A8CB-4A34-9857-85301B60FFEF}" dt="2025-10-24T14:17:07.546" v="64" actId="13244"/>
        <pc:sldMkLst>
          <pc:docMk/>
          <pc:sldMk cId="291595139" sldId="294"/>
        </pc:sldMkLst>
        <pc:spChg chg="mod ord">
          <ac:chgData name="Caoimhe Cronin" userId="42d27a19-5207-410d-bf14-5fd40dbdf909" providerId="ADAL" clId="{97C6C804-A8CB-4A34-9857-85301B60FFEF}" dt="2025-10-24T14:17:07.546" v="64" actId="13244"/>
          <ac:spMkLst>
            <pc:docMk/>
            <pc:sldMk cId="291595139" sldId="294"/>
            <ac:spMk id="15" creationId="{6A070318-90F1-8EBD-F0E4-3CA25D84541B}"/>
          </ac:spMkLst>
        </pc:spChg>
        <pc:grpChg chg="mod">
          <ac:chgData name="Caoimhe Cronin" userId="42d27a19-5207-410d-bf14-5fd40dbdf909" providerId="ADAL" clId="{97C6C804-A8CB-4A34-9857-85301B60FFEF}" dt="2025-10-24T14:15:54.787" v="13" actId="962"/>
          <ac:grpSpMkLst>
            <pc:docMk/>
            <pc:sldMk cId="291595139" sldId="294"/>
            <ac:grpSpMk id="7" creationId="{1C68ACBC-771E-E09D-EEA5-98558D1BC5BA}"/>
          </ac:grpSpMkLst>
        </pc:grpChg>
      </pc:sldChg>
      <pc:sldChg chg="modSp mod">
        <pc:chgData name="Caoimhe Cronin" userId="42d27a19-5207-410d-bf14-5fd40dbdf909" providerId="ADAL" clId="{97C6C804-A8CB-4A34-9857-85301B60FFEF}" dt="2025-10-24T14:17:24.579" v="74" actId="13244"/>
        <pc:sldMkLst>
          <pc:docMk/>
          <pc:sldMk cId="999334962" sldId="295"/>
        </pc:sldMkLst>
        <pc:spChg chg="mod ord">
          <ac:chgData name="Caoimhe Cronin" userId="42d27a19-5207-410d-bf14-5fd40dbdf909" providerId="ADAL" clId="{97C6C804-A8CB-4A34-9857-85301B60FFEF}" dt="2025-10-24T14:17:16.879" v="69" actId="13244"/>
          <ac:spMkLst>
            <pc:docMk/>
            <pc:sldMk cId="999334962" sldId="295"/>
            <ac:spMk id="2" creationId="{0DA2B3C4-CEF2-499B-7860-7FDE6C9F8461}"/>
          </ac:spMkLst>
        </pc:spChg>
        <pc:spChg chg="mod ord">
          <ac:chgData name="Caoimhe Cronin" userId="42d27a19-5207-410d-bf14-5fd40dbdf909" providerId="ADAL" clId="{97C6C804-A8CB-4A34-9857-85301B60FFEF}" dt="2025-10-24T14:17:19.922" v="71" actId="13244"/>
          <ac:spMkLst>
            <pc:docMk/>
            <pc:sldMk cId="999334962" sldId="295"/>
            <ac:spMk id="13" creationId="{BADE1D42-FEAB-5138-F50B-AADC3ADFF6CE}"/>
          </ac:spMkLst>
        </pc:spChg>
        <pc:spChg chg="ord">
          <ac:chgData name="Caoimhe Cronin" userId="42d27a19-5207-410d-bf14-5fd40dbdf909" providerId="ADAL" clId="{97C6C804-A8CB-4A34-9857-85301B60FFEF}" dt="2025-10-24T14:17:24.579" v="74" actId="13244"/>
          <ac:spMkLst>
            <pc:docMk/>
            <pc:sldMk cId="999334962" sldId="295"/>
            <ac:spMk id="18" creationId="{A6AD3719-86CA-6167-2DFB-764D6D80E967}"/>
          </ac:spMkLst>
        </pc:spChg>
        <pc:grpChg chg="mod ord">
          <ac:chgData name="Caoimhe Cronin" userId="42d27a19-5207-410d-bf14-5fd40dbdf909" providerId="ADAL" clId="{97C6C804-A8CB-4A34-9857-85301B60FFEF}" dt="2025-10-24T14:17:21.020" v="72" actId="13244"/>
          <ac:grpSpMkLst>
            <pc:docMk/>
            <pc:sldMk cId="999334962" sldId="295"/>
            <ac:grpSpMk id="7" creationId="{26983821-C3AF-3950-B959-C48A5B369B5A}"/>
          </ac:grpSpMkLst>
        </pc:grpChg>
      </pc:sldChg>
      <pc:sldChg chg="modSp mod">
        <pc:chgData name="Caoimhe Cronin" userId="42d27a19-5207-410d-bf14-5fd40dbdf909" providerId="ADAL" clId="{97C6C804-A8CB-4A34-9857-85301B60FFEF}" dt="2025-10-24T14:17:02.185" v="61" actId="13244"/>
        <pc:sldMkLst>
          <pc:docMk/>
          <pc:sldMk cId="3389394126" sldId="296"/>
        </pc:sldMkLst>
        <pc:spChg chg="mod ord">
          <ac:chgData name="Caoimhe Cronin" userId="42d27a19-5207-410d-bf14-5fd40dbdf909" providerId="ADAL" clId="{97C6C804-A8CB-4A34-9857-85301B60FFEF}" dt="2025-10-24T14:17:02.185" v="61" actId="13244"/>
          <ac:spMkLst>
            <pc:docMk/>
            <pc:sldMk cId="3389394126" sldId="296"/>
            <ac:spMk id="15" creationId="{239BE803-65DE-B518-101E-D880249851A4}"/>
          </ac:spMkLst>
        </pc:spChg>
        <pc:grpChg chg="mod">
          <ac:chgData name="Caoimhe Cronin" userId="42d27a19-5207-410d-bf14-5fd40dbdf909" providerId="ADAL" clId="{97C6C804-A8CB-4A34-9857-85301B60FFEF}" dt="2025-10-24T14:15:48.198" v="3" actId="962"/>
          <ac:grpSpMkLst>
            <pc:docMk/>
            <pc:sldMk cId="3389394126" sldId="296"/>
            <ac:grpSpMk id="7" creationId="{082B54B5-0179-DC35-AA0C-7D02F2F2A408}"/>
          </ac:grpSpMkLst>
        </pc:grpChg>
      </pc:sldChg>
      <pc:sldChg chg="modSp mod">
        <pc:chgData name="Caoimhe Cronin" userId="42d27a19-5207-410d-bf14-5fd40dbdf909" providerId="ADAL" clId="{97C6C804-A8CB-4A34-9857-85301B60FFEF}" dt="2025-10-24T14:16:16.134" v="37" actId="33553"/>
        <pc:sldMkLst>
          <pc:docMk/>
          <pc:sldMk cId="2946432454" sldId="297"/>
        </pc:sldMkLst>
        <pc:spChg chg="mod">
          <ac:chgData name="Caoimhe Cronin" userId="42d27a19-5207-410d-bf14-5fd40dbdf909" providerId="ADAL" clId="{97C6C804-A8CB-4A34-9857-85301B60FFEF}" dt="2025-10-24T14:16:16.134" v="37" actId="33553"/>
          <ac:spMkLst>
            <pc:docMk/>
            <pc:sldMk cId="2946432454" sldId="297"/>
            <ac:spMk id="15" creationId="{727F4281-C204-3670-6146-9A5CFF816449}"/>
          </ac:spMkLst>
        </pc:spChg>
        <pc:grpChg chg="mod">
          <ac:chgData name="Caoimhe Cronin" userId="42d27a19-5207-410d-bf14-5fd40dbdf909" providerId="ADAL" clId="{97C6C804-A8CB-4A34-9857-85301B60FFEF}" dt="2025-10-24T14:15:49.446" v="5" actId="962"/>
          <ac:grpSpMkLst>
            <pc:docMk/>
            <pc:sldMk cId="2946432454" sldId="297"/>
            <ac:grpSpMk id="7" creationId="{DA1131BB-B696-9533-15A3-5B53909D9961}"/>
          </ac:grpSpMkLst>
        </pc:grpChg>
      </pc:sldChg>
      <pc:sldChg chg="modSp mod">
        <pc:chgData name="Caoimhe Cronin" userId="42d27a19-5207-410d-bf14-5fd40dbdf909" providerId="ADAL" clId="{97C6C804-A8CB-4A34-9857-85301B60FFEF}" dt="2025-10-24T14:16:52.581" v="59" actId="20577"/>
        <pc:sldMkLst>
          <pc:docMk/>
          <pc:sldMk cId="3344323709" sldId="298"/>
        </pc:sldMkLst>
        <pc:spChg chg="mod">
          <ac:chgData name="Caoimhe Cronin" userId="42d27a19-5207-410d-bf14-5fd40dbdf909" providerId="ADAL" clId="{97C6C804-A8CB-4A34-9857-85301B60FFEF}" dt="2025-10-24T14:16:52.581" v="59" actId="20577"/>
          <ac:spMkLst>
            <pc:docMk/>
            <pc:sldMk cId="3344323709" sldId="298"/>
            <ac:spMk id="15" creationId="{ED8F6775-9294-E2AF-D609-3D45BA255F3D}"/>
          </ac:spMkLst>
        </pc:spChg>
        <pc:grpChg chg="mod">
          <ac:chgData name="Caoimhe Cronin" userId="42d27a19-5207-410d-bf14-5fd40dbdf909" providerId="ADAL" clId="{97C6C804-A8CB-4A34-9857-85301B60FFEF}" dt="2025-10-24T14:15:49.951" v="6" actId="962"/>
          <ac:grpSpMkLst>
            <pc:docMk/>
            <pc:sldMk cId="3344323709" sldId="298"/>
            <ac:grpSpMk id="7" creationId="{163E41D5-B959-CC23-6CF9-ED0E2E61680B}"/>
          </ac:grpSpMkLst>
        </pc:grpChg>
      </pc:sldChg>
      <pc:sldChg chg="modSp mod">
        <pc:chgData name="Caoimhe Cronin" userId="42d27a19-5207-410d-bf14-5fd40dbdf909" providerId="ADAL" clId="{97C6C804-A8CB-4A34-9857-85301B60FFEF}" dt="2025-10-24T14:16:30.459" v="45" actId="33553"/>
        <pc:sldMkLst>
          <pc:docMk/>
          <pc:sldMk cId="1091898890" sldId="299"/>
        </pc:sldMkLst>
        <pc:spChg chg="mod">
          <ac:chgData name="Caoimhe Cronin" userId="42d27a19-5207-410d-bf14-5fd40dbdf909" providerId="ADAL" clId="{97C6C804-A8CB-4A34-9857-85301B60FFEF}" dt="2025-10-24T14:15:58.435" v="19" actId="962"/>
          <ac:spMkLst>
            <pc:docMk/>
            <pc:sldMk cId="1091898890" sldId="299"/>
            <ac:spMk id="13" creationId="{B26E09BF-2ADA-D01D-E5AF-184009E04295}"/>
          </ac:spMkLst>
        </pc:spChg>
        <pc:spChg chg="mod">
          <ac:chgData name="Caoimhe Cronin" userId="42d27a19-5207-410d-bf14-5fd40dbdf909" providerId="ADAL" clId="{97C6C804-A8CB-4A34-9857-85301B60FFEF}" dt="2025-10-24T14:16:30.459" v="45" actId="33553"/>
          <ac:spMkLst>
            <pc:docMk/>
            <pc:sldMk cId="1091898890" sldId="299"/>
            <ac:spMk id="18" creationId="{7DAAF839-36D0-A7EC-62BB-0C68224EA6FD}"/>
          </ac:spMkLst>
        </pc:spChg>
        <pc:grpChg chg="mod">
          <ac:chgData name="Caoimhe Cronin" userId="42d27a19-5207-410d-bf14-5fd40dbdf909" providerId="ADAL" clId="{97C6C804-A8CB-4A34-9857-85301B60FFEF}" dt="2025-10-24T14:15:57.782" v="18" actId="962"/>
          <ac:grpSpMkLst>
            <pc:docMk/>
            <pc:sldMk cId="1091898890" sldId="299"/>
            <ac:grpSpMk id="7" creationId="{CF523614-751B-9764-3882-561A2488DEED}"/>
          </ac:grpSpMkLst>
        </pc:grpChg>
      </pc:sldChg>
      <pc:sldChg chg="modSp mod">
        <pc:chgData name="Caoimhe Cronin" userId="42d27a19-5207-410d-bf14-5fd40dbdf909" providerId="ADAL" clId="{97C6C804-A8CB-4A34-9857-85301B60FFEF}" dt="2025-10-24T14:16:31.917" v="46" actId="33553"/>
        <pc:sldMkLst>
          <pc:docMk/>
          <pc:sldMk cId="984999922" sldId="300"/>
        </pc:sldMkLst>
        <pc:spChg chg="mod">
          <ac:chgData name="Caoimhe Cronin" userId="42d27a19-5207-410d-bf14-5fd40dbdf909" providerId="ADAL" clId="{97C6C804-A8CB-4A34-9857-85301B60FFEF}" dt="2025-10-24T14:15:59.724" v="21" actId="962"/>
          <ac:spMkLst>
            <pc:docMk/>
            <pc:sldMk cId="984999922" sldId="300"/>
            <ac:spMk id="13" creationId="{8AC7927D-4DB3-B292-AE6D-BDF450A82902}"/>
          </ac:spMkLst>
        </pc:spChg>
        <pc:spChg chg="mod">
          <ac:chgData name="Caoimhe Cronin" userId="42d27a19-5207-410d-bf14-5fd40dbdf909" providerId="ADAL" clId="{97C6C804-A8CB-4A34-9857-85301B60FFEF}" dt="2025-10-24T14:16:31.917" v="46" actId="33553"/>
          <ac:spMkLst>
            <pc:docMk/>
            <pc:sldMk cId="984999922" sldId="300"/>
            <ac:spMk id="18" creationId="{E579C4D9-DB51-46C5-146D-9E4328EC574C}"/>
          </ac:spMkLst>
        </pc:spChg>
        <pc:grpChg chg="mod">
          <ac:chgData name="Caoimhe Cronin" userId="42d27a19-5207-410d-bf14-5fd40dbdf909" providerId="ADAL" clId="{97C6C804-A8CB-4A34-9857-85301B60FFEF}" dt="2025-10-24T14:15:59.088" v="20" actId="962"/>
          <ac:grpSpMkLst>
            <pc:docMk/>
            <pc:sldMk cId="984999922" sldId="300"/>
            <ac:grpSpMk id="7" creationId="{DE182006-2B1C-6B5D-2B49-3DC99A5EF6E7}"/>
          </ac:grpSpMkLst>
        </pc:grpChg>
      </pc:sldChg>
      <pc:sldChg chg="modSp mod">
        <pc:chgData name="Caoimhe Cronin" userId="42d27a19-5207-410d-bf14-5fd40dbdf909" providerId="ADAL" clId="{97C6C804-A8CB-4A34-9857-85301B60FFEF}" dt="2025-10-24T14:16:33.154" v="47" actId="33553"/>
        <pc:sldMkLst>
          <pc:docMk/>
          <pc:sldMk cId="2383975818" sldId="301"/>
        </pc:sldMkLst>
        <pc:spChg chg="mod">
          <ac:chgData name="Caoimhe Cronin" userId="42d27a19-5207-410d-bf14-5fd40dbdf909" providerId="ADAL" clId="{97C6C804-A8CB-4A34-9857-85301B60FFEF}" dt="2025-10-24T14:16:00.826" v="23" actId="962"/>
          <ac:spMkLst>
            <pc:docMk/>
            <pc:sldMk cId="2383975818" sldId="301"/>
            <ac:spMk id="13" creationId="{4EAD98BD-6048-25F2-5272-0FE742492EF5}"/>
          </ac:spMkLst>
        </pc:spChg>
        <pc:spChg chg="mod">
          <ac:chgData name="Caoimhe Cronin" userId="42d27a19-5207-410d-bf14-5fd40dbdf909" providerId="ADAL" clId="{97C6C804-A8CB-4A34-9857-85301B60FFEF}" dt="2025-10-24T14:16:33.154" v="47" actId="33553"/>
          <ac:spMkLst>
            <pc:docMk/>
            <pc:sldMk cId="2383975818" sldId="301"/>
            <ac:spMk id="18" creationId="{177D4685-D7E5-DC19-27CC-3A97054E34AB}"/>
          </ac:spMkLst>
        </pc:spChg>
        <pc:grpChg chg="mod">
          <ac:chgData name="Caoimhe Cronin" userId="42d27a19-5207-410d-bf14-5fd40dbdf909" providerId="ADAL" clId="{97C6C804-A8CB-4A34-9857-85301B60FFEF}" dt="2025-10-24T14:16:00.217" v="22" actId="962"/>
          <ac:grpSpMkLst>
            <pc:docMk/>
            <pc:sldMk cId="2383975818" sldId="301"/>
            <ac:grpSpMk id="7" creationId="{39E8724C-A7D2-3A22-8548-C6237BE21424}"/>
          </ac:grpSpMkLst>
        </pc:grpChg>
      </pc:sldChg>
      <pc:sldChg chg="modSp mod">
        <pc:chgData name="Caoimhe Cronin" userId="42d27a19-5207-410d-bf14-5fd40dbdf909" providerId="ADAL" clId="{97C6C804-A8CB-4A34-9857-85301B60FFEF}" dt="2025-10-24T14:16:34.500" v="48" actId="33553"/>
        <pc:sldMkLst>
          <pc:docMk/>
          <pc:sldMk cId="1653999649" sldId="302"/>
        </pc:sldMkLst>
        <pc:spChg chg="mod">
          <ac:chgData name="Caoimhe Cronin" userId="42d27a19-5207-410d-bf14-5fd40dbdf909" providerId="ADAL" clId="{97C6C804-A8CB-4A34-9857-85301B60FFEF}" dt="2025-10-24T14:16:01.803" v="25" actId="962"/>
          <ac:spMkLst>
            <pc:docMk/>
            <pc:sldMk cId="1653999649" sldId="302"/>
            <ac:spMk id="13" creationId="{BE8CD868-554E-FD25-B67C-88F14762523D}"/>
          </ac:spMkLst>
        </pc:spChg>
        <pc:spChg chg="mod">
          <ac:chgData name="Caoimhe Cronin" userId="42d27a19-5207-410d-bf14-5fd40dbdf909" providerId="ADAL" clId="{97C6C804-A8CB-4A34-9857-85301B60FFEF}" dt="2025-10-24T14:16:34.500" v="48" actId="33553"/>
          <ac:spMkLst>
            <pc:docMk/>
            <pc:sldMk cId="1653999649" sldId="302"/>
            <ac:spMk id="18" creationId="{A21C825C-DCCE-53C1-0717-8F417B403D68}"/>
          </ac:spMkLst>
        </pc:spChg>
        <pc:grpChg chg="mod">
          <ac:chgData name="Caoimhe Cronin" userId="42d27a19-5207-410d-bf14-5fd40dbdf909" providerId="ADAL" clId="{97C6C804-A8CB-4A34-9857-85301B60FFEF}" dt="2025-10-24T14:16:01.280" v="24" actId="962"/>
          <ac:grpSpMkLst>
            <pc:docMk/>
            <pc:sldMk cId="1653999649" sldId="302"/>
            <ac:grpSpMk id="7" creationId="{D58D699E-E870-896D-CBB4-96920EB59150}"/>
          </ac:grpSpMkLst>
        </pc:grpChg>
      </pc:sldChg>
      <pc:sldChg chg="modSp mod">
        <pc:chgData name="Caoimhe Cronin" userId="42d27a19-5207-410d-bf14-5fd40dbdf909" providerId="ADAL" clId="{97C6C804-A8CB-4A34-9857-85301B60FFEF}" dt="2025-10-24T14:16:40.428" v="52" actId="33553"/>
        <pc:sldMkLst>
          <pc:docMk/>
          <pc:sldMk cId="3366536198" sldId="303"/>
        </pc:sldMkLst>
        <pc:spChg chg="mod">
          <ac:chgData name="Caoimhe Cronin" userId="42d27a19-5207-410d-bf14-5fd40dbdf909" providerId="ADAL" clId="{97C6C804-A8CB-4A34-9857-85301B60FFEF}" dt="2025-10-24T14:16:06.722" v="33" actId="962"/>
          <ac:spMkLst>
            <pc:docMk/>
            <pc:sldMk cId="3366536198" sldId="303"/>
            <ac:spMk id="13" creationId="{FBFDB482-A5D7-4ED3-8725-82519E284C7E}"/>
          </ac:spMkLst>
        </pc:spChg>
        <pc:spChg chg="mod">
          <ac:chgData name="Caoimhe Cronin" userId="42d27a19-5207-410d-bf14-5fd40dbdf909" providerId="ADAL" clId="{97C6C804-A8CB-4A34-9857-85301B60FFEF}" dt="2025-10-24T14:16:40.428" v="52" actId="33553"/>
          <ac:spMkLst>
            <pc:docMk/>
            <pc:sldMk cId="3366536198" sldId="303"/>
            <ac:spMk id="18" creationId="{93DE8305-52FC-FF65-BFC4-57A0C7CC8593}"/>
          </ac:spMkLst>
        </pc:spChg>
        <pc:grpChg chg="mod">
          <ac:chgData name="Caoimhe Cronin" userId="42d27a19-5207-410d-bf14-5fd40dbdf909" providerId="ADAL" clId="{97C6C804-A8CB-4A34-9857-85301B60FFEF}" dt="2025-10-24T14:16:06.193" v="32" actId="962"/>
          <ac:grpSpMkLst>
            <pc:docMk/>
            <pc:sldMk cId="3366536198" sldId="303"/>
            <ac:grpSpMk id="7" creationId="{A846AB8C-730E-FB30-2FB7-359A3CCC5F52}"/>
          </ac:grpSpMkLst>
        </pc:grpChg>
      </pc:sldChg>
      <pc:sldChg chg="modSp mod">
        <pc:chgData name="Caoimhe Cronin" userId="42d27a19-5207-410d-bf14-5fd40dbdf909" providerId="ADAL" clId="{97C6C804-A8CB-4A34-9857-85301B60FFEF}" dt="2025-10-24T14:16:36.489" v="49" actId="33553"/>
        <pc:sldMkLst>
          <pc:docMk/>
          <pc:sldMk cId="335609270" sldId="304"/>
        </pc:sldMkLst>
        <pc:spChg chg="mod">
          <ac:chgData name="Caoimhe Cronin" userId="42d27a19-5207-410d-bf14-5fd40dbdf909" providerId="ADAL" clId="{97C6C804-A8CB-4A34-9857-85301B60FFEF}" dt="2025-10-24T14:16:03.035" v="27" actId="962"/>
          <ac:spMkLst>
            <pc:docMk/>
            <pc:sldMk cId="335609270" sldId="304"/>
            <ac:spMk id="13" creationId="{68BC48E1-DEC4-5B48-48DC-ED92B1D01FD6}"/>
          </ac:spMkLst>
        </pc:spChg>
        <pc:spChg chg="mod">
          <ac:chgData name="Caoimhe Cronin" userId="42d27a19-5207-410d-bf14-5fd40dbdf909" providerId="ADAL" clId="{97C6C804-A8CB-4A34-9857-85301B60FFEF}" dt="2025-10-24T14:16:36.489" v="49" actId="33553"/>
          <ac:spMkLst>
            <pc:docMk/>
            <pc:sldMk cId="335609270" sldId="304"/>
            <ac:spMk id="18" creationId="{58BF3BA3-690A-0DD1-F9A9-46181A9AF526}"/>
          </ac:spMkLst>
        </pc:spChg>
        <pc:grpChg chg="mod">
          <ac:chgData name="Caoimhe Cronin" userId="42d27a19-5207-410d-bf14-5fd40dbdf909" providerId="ADAL" clId="{97C6C804-A8CB-4A34-9857-85301B60FFEF}" dt="2025-10-24T14:16:02.447" v="26" actId="962"/>
          <ac:grpSpMkLst>
            <pc:docMk/>
            <pc:sldMk cId="335609270" sldId="304"/>
            <ac:grpSpMk id="7" creationId="{2C8FF5DB-D764-D10C-DBE6-46CAF99F5347}"/>
          </ac:grpSpMkLst>
        </pc:grpChg>
      </pc:sldChg>
      <pc:sldChg chg="modSp mod">
        <pc:chgData name="Caoimhe Cronin" userId="42d27a19-5207-410d-bf14-5fd40dbdf909" providerId="ADAL" clId="{97C6C804-A8CB-4A34-9857-85301B60FFEF}" dt="2025-10-24T14:16:37.618" v="50" actId="33553"/>
        <pc:sldMkLst>
          <pc:docMk/>
          <pc:sldMk cId="2323389955" sldId="305"/>
        </pc:sldMkLst>
        <pc:spChg chg="mod">
          <ac:chgData name="Caoimhe Cronin" userId="42d27a19-5207-410d-bf14-5fd40dbdf909" providerId="ADAL" clId="{97C6C804-A8CB-4A34-9857-85301B60FFEF}" dt="2025-10-24T14:16:04.504" v="29" actId="962"/>
          <ac:spMkLst>
            <pc:docMk/>
            <pc:sldMk cId="2323389955" sldId="305"/>
            <ac:spMk id="13" creationId="{C3FEDBD6-527B-76C8-5BCB-6BB113046F2E}"/>
          </ac:spMkLst>
        </pc:spChg>
        <pc:spChg chg="mod">
          <ac:chgData name="Caoimhe Cronin" userId="42d27a19-5207-410d-bf14-5fd40dbdf909" providerId="ADAL" clId="{97C6C804-A8CB-4A34-9857-85301B60FFEF}" dt="2025-10-24T14:16:37.618" v="50" actId="33553"/>
          <ac:spMkLst>
            <pc:docMk/>
            <pc:sldMk cId="2323389955" sldId="305"/>
            <ac:spMk id="18" creationId="{7DDEC378-A61B-31FE-0612-0F236B5ABBFF}"/>
          </ac:spMkLst>
        </pc:spChg>
        <pc:grpChg chg="mod">
          <ac:chgData name="Caoimhe Cronin" userId="42d27a19-5207-410d-bf14-5fd40dbdf909" providerId="ADAL" clId="{97C6C804-A8CB-4A34-9857-85301B60FFEF}" dt="2025-10-24T14:16:04.019" v="28" actId="962"/>
          <ac:grpSpMkLst>
            <pc:docMk/>
            <pc:sldMk cId="2323389955" sldId="305"/>
            <ac:grpSpMk id="7" creationId="{CE625436-1EB0-2678-0B15-52B75AB4706D}"/>
          </ac:grpSpMkLst>
        </pc:grpChg>
      </pc:sldChg>
      <pc:sldChg chg="modSp mod">
        <pc:chgData name="Caoimhe Cronin" userId="42d27a19-5207-410d-bf14-5fd40dbdf909" providerId="ADAL" clId="{97C6C804-A8CB-4A34-9857-85301B60FFEF}" dt="2025-10-24T14:16:38.775" v="51" actId="33553"/>
        <pc:sldMkLst>
          <pc:docMk/>
          <pc:sldMk cId="756951972" sldId="306"/>
        </pc:sldMkLst>
        <pc:spChg chg="mod">
          <ac:chgData name="Caoimhe Cronin" userId="42d27a19-5207-410d-bf14-5fd40dbdf909" providerId="ADAL" clId="{97C6C804-A8CB-4A34-9857-85301B60FFEF}" dt="2025-10-24T14:16:05.611" v="31" actId="962"/>
          <ac:spMkLst>
            <pc:docMk/>
            <pc:sldMk cId="756951972" sldId="306"/>
            <ac:spMk id="13" creationId="{5ABC378A-0B0D-BEC3-7CEE-BDB3A8372E43}"/>
          </ac:spMkLst>
        </pc:spChg>
        <pc:spChg chg="mod">
          <ac:chgData name="Caoimhe Cronin" userId="42d27a19-5207-410d-bf14-5fd40dbdf909" providerId="ADAL" clId="{97C6C804-A8CB-4A34-9857-85301B60FFEF}" dt="2025-10-24T14:16:38.775" v="51" actId="33553"/>
          <ac:spMkLst>
            <pc:docMk/>
            <pc:sldMk cId="756951972" sldId="306"/>
            <ac:spMk id="18" creationId="{AC76FD3D-9900-EE6D-2E23-394E7CD15549}"/>
          </ac:spMkLst>
        </pc:spChg>
        <pc:grpChg chg="mod">
          <ac:chgData name="Caoimhe Cronin" userId="42d27a19-5207-410d-bf14-5fd40dbdf909" providerId="ADAL" clId="{97C6C804-A8CB-4A34-9857-85301B60FFEF}" dt="2025-10-24T14:16:05.088" v="30" actId="962"/>
          <ac:grpSpMkLst>
            <pc:docMk/>
            <pc:sldMk cId="756951972" sldId="306"/>
            <ac:grpSpMk id="7" creationId="{DF3B080F-BA48-BCA3-D7D0-95C4D689606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3CA82FF6-F838-4046-9A1A-B5240E86494A}" type="datetimeFigureOut">
              <a:rPr lang="en-IE" smtClean="0"/>
              <a:t>24/10/2025</a:t>
            </a:fld>
            <a:endParaRPr lang="en-IE"/>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392BEF15-2202-4C55-A88D-ACE42D1479AC}" type="slidenum">
              <a:rPr lang="en-IE" smtClean="0"/>
              <a:t>‹#›</a:t>
            </a:fld>
            <a:endParaRPr lang="en-IE"/>
          </a:p>
        </p:txBody>
      </p:sp>
    </p:spTree>
    <p:extLst>
      <p:ext uri="{BB962C8B-B14F-4D97-AF65-F5344CB8AC3E}">
        <p14:creationId xmlns:p14="http://schemas.microsoft.com/office/powerpoint/2010/main" val="231933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9301292" y="6534171"/>
            <a:ext cx="893368" cy="359586"/>
          </a:xfrm>
          <a:prstGeom prst="rect">
            <a:avLst/>
          </a:prstGeom>
        </p:spPr>
        <p:txBody>
          <a:bodyPr vert="horz" wrap="square" lIns="0" tIns="0" rIns="0" bIns="0" rtlCol="0">
            <a:spAutoFit/>
          </a:bodyPr>
          <a:lstStyle/>
          <a:p>
            <a:pPr marL="6755">
              <a:lnSpc>
                <a:spcPts val="1250"/>
              </a:lnSpc>
            </a:pPr>
            <a:r>
              <a:rPr sz="1436" spc="-5">
                <a:solidFill>
                  <a:srgbClr val="FFFFFF"/>
                </a:solidFill>
                <a:latin typeface="Spectral-Light"/>
                <a:cs typeface="Spectral-Light"/>
              </a:rPr>
              <a:t>University</a:t>
            </a:r>
            <a:endParaRPr sz="1436">
              <a:latin typeface="Spectral-Light"/>
              <a:cs typeface="Spectral-Light"/>
            </a:endParaRPr>
          </a:p>
          <a:p>
            <a:pPr marL="6755">
              <a:lnSpc>
                <a:spcPts val="1529"/>
              </a:lnSpc>
            </a:pPr>
            <a:r>
              <a:rPr sz="1436" i="1" spc="-29">
                <a:solidFill>
                  <a:srgbClr val="FFFFFF"/>
                </a:solidFill>
                <a:latin typeface="Spectral"/>
                <a:cs typeface="Spectral"/>
              </a:rPr>
              <a:t>of</a:t>
            </a:r>
            <a:r>
              <a:rPr sz="1436" spc="-29">
                <a:solidFill>
                  <a:srgbClr val="FFFFFF"/>
                </a:solidFill>
                <a:latin typeface="Spectral-Light"/>
                <a:cs typeface="Spectral-Light"/>
              </a:rPr>
              <a:t>Galway.ie</a:t>
            </a:r>
            <a:endParaRPr sz="1436">
              <a:latin typeface="Spectral-Light"/>
              <a:cs typeface="Spectral-Light"/>
            </a:endParaRPr>
          </a:p>
        </p:txBody>
      </p:sp>
      <p:pic>
        <p:nvPicPr>
          <p:cNvPr id="5" name="Picture 4">
            <a:extLst>
              <a:ext uri="{FF2B5EF4-FFF2-40B4-BE49-F238E27FC236}">
                <a16:creationId xmlns:a16="http://schemas.microsoft.com/office/drawing/2014/main" id="{8110EB84-B8DC-BE28-6409-CB5A71F50D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78" y="-14862"/>
            <a:ext cx="10693400" cy="7562319"/>
          </a:xfrm>
          <a:prstGeom prst="rect">
            <a:avLst/>
          </a:prstGeom>
        </p:spPr>
      </p:pic>
      <p:grpSp>
        <p:nvGrpSpPr>
          <p:cNvPr id="2" name="Group 1">
            <a:extLst>
              <a:ext uri="{FF2B5EF4-FFF2-40B4-BE49-F238E27FC236}">
                <a16:creationId xmlns:a16="http://schemas.microsoft.com/office/drawing/2014/main" id="{3F0A435C-5190-88B0-8F8D-858D2AB04BE1}"/>
              </a:ext>
            </a:extLst>
          </p:cNvPr>
          <p:cNvGrpSpPr/>
          <p:nvPr userDrawn="1"/>
        </p:nvGrpSpPr>
        <p:grpSpPr>
          <a:xfrm>
            <a:off x="501333" y="634182"/>
            <a:ext cx="2015071" cy="623692"/>
            <a:chOff x="942530" y="948344"/>
            <a:chExt cx="3788430" cy="932658"/>
          </a:xfrm>
        </p:grpSpPr>
        <p:sp>
          <p:nvSpPr>
            <p:cNvPr id="3" name="Freeform 2">
              <a:extLst>
                <a:ext uri="{FF2B5EF4-FFF2-40B4-BE49-F238E27FC236}">
                  <a16:creationId xmlns:a16="http://schemas.microsoft.com/office/drawing/2014/main" id="{1EC71628-C6EB-1E3B-964B-46FF1502ABF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922249B2-CD15-0681-701B-3469AAB35D7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63DBDEC-2F00-0882-0F4A-0D053F20E6E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E15F612-7A37-5C9D-1C18-1F1519633D7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6D32E3D-C021-D13A-D3B5-903D5937445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CE781B0-B9E3-871C-948F-54E551C2761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5FA331E-2CBA-7F80-A17F-AE3BEE67BE4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F8EC567-43A7-3AD0-BA6E-5B2C551EA43B}"/>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CC16539-FB74-48E6-A0DA-1363F3092AAA}"/>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BEC4EBE-4272-96D3-87A7-37C2C2F2F6CB}"/>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A30C9DE-B8AB-89B0-AC6D-EAF2D039986E}"/>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1ABF69E-264E-1A32-6B90-98C4937E7F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8621E8A-55B8-D6E6-5508-0F8FFE1FB45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860828-A6D1-0222-BBA1-02985F07C4D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DC0EC32-6F7F-BF5E-CBBF-E1D2E791FD8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EA1D9D4-614C-5386-E105-F68259224BE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C94EEE5-3EA5-6036-3ED4-A6D482D0D55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7182835-8CCA-9286-76DD-4D5A38FFE6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5793C2-FCB2-BFBA-3396-AE433A8D4B2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798DF1F-A8A9-4E03-F802-8F003113122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68DA94-C487-7C91-42C8-3D5944220F7D}"/>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BD94315-1C3D-B0F8-12F4-BCE0AA32505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F1D4C3-10A4-D1AF-4420-87EF32E235A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7FFFBA4-01A3-0016-0236-E7E034345DE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F58EC6D-1496-1E80-012A-5EA7E2A56F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CB649E8-0681-9ABB-8621-15014219889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73B895-748C-3C6B-D72F-165FA23FB995}"/>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0E77475-847A-A0C0-F606-4FD00464270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57D843-1665-A7F2-3A7D-6B47E53D805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BD38541-C9F1-37F8-8714-70CCD4DF395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EC24F9D-1378-1A9B-AD34-37B5F83E42C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EB6194A-59F4-52F5-257F-1F313A27714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A4392C5-F0AB-69EE-9D9D-1DD50163A0D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7D4951C-E4CF-18F4-0DB7-FD980E9745A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39D4D6F-3BEB-2328-ECE6-124A158ACB0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092AB0-7A0F-4FDB-921C-D5DC7B83275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48A53DB-0AB8-2587-294D-1ADCD1494B1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5D23DF3-992D-01FF-E17F-9D28C6AB16F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072A93A-9EE0-6680-5193-A3A4A9DED882}"/>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47DB50-E9FD-2B58-4F56-D1BD3BCC6F7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2319D9E-BFE9-0F00-B7AC-125B7B39737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4ECC1CE-7407-AAE1-5244-CFABE97E87F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F539312-0527-7ABE-230E-63AD4FCADB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BCFEF9C-9471-3FB7-3170-828E20C5409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298C2CF-4463-E112-5DD1-BAA270880D8F}"/>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EFC53A5-EA79-B432-179F-11105038ADF9}"/>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B30252C-9CCA-0B6E-B769-2C47D311EC6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676F67E-724B-8CCD-B33E-3F502AB4004E}"/>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CBA4565-0A20-077F-05B9-E487256C9B1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F78BAAE-B066-1611-7E47-C1DEE6FCB74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0588B30-8B2A-959A-042F-F897F154C3F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AB284C9-DF8B-6B09-7292-A5392B3DCD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7CE872-4AD2-74D0-4835-61B3045C74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40CA298-1C59-09AF-2FC5-4E256AFC95A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37B116E-A6E9-0DB9-B0B4-1E51E945F8D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B20E225-989D-D1BE-7430-8B3ADB5B8EE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875E4B-DF83-1DBE-BE6A-C22CC1DCDB8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F86EC9E-F899-6F82-F2D2-4C6A8CCF7C7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491E468-2025-ED3E-B20E-A5185FD5724E}"/>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7531F79-E219-09D0-31C1-D6C32B5B2167}"/>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913162F-42B6-D94E-45BB-89F77A0D2FD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BDC465-2FBD-EC27-F4AB-33F16636E695}"/>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A6F349-5707-D326-2183-83A7D88A3C1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B37B0DC-154D-D4C7-94F7-19AC28191DA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Title Placeholder 1">
            <a:extLst>
              <a:ext uri="{FF2B5EF4-FFF2-40B4-BE49-F238E27FC236}">
                <a16:creationId xmlns:a16="http://schemas.microsoft.com/office/drawing/2014/main" id="{328D3B9C-4998-28B0-A5A7-929E29DBDC33}"/>
              </a:ext>
            </a:extLst>
          </p:cNvPr>
          <p:cNvSpPr>
            <a:spLocks noGrp="1"/>
          </p:cNvSpPr>
          <p:nvPr>
            <p:ph type="title" hasCustomPrompt="1"/>
          </p:nvPr>
        </p:nvSpPr>
        <p:spPr>
          <a:xfrm>
            <a:off x="455098" y="2246021"/>
            <a:ext cx="3910991" cy="2521092"/>
          </a:xfrm>
          <a:prstGeom prst="rect">
            <a:avLst/>
          </a:prstGeom>
        </p:spPr>
        <p:txBody>
          <a:bodyPr vert="horz" lIns="91440" tIns="45720" rIns="91440" bIns="45720" rtlCol="0" anchor="t">
            <a:noAutofit/>
          </a:bodyPr>
          <a:lstStyle>
            <a:lvl1pPr>
              <a:defRPr sz="4681">
                <a:solidFill>
                  <a:schemeClr val="bg1"/>
                </a:solidFill>
              </a:defRPr>
            </a:lvl1pPr>
          </a:lstStyle>
          <a:p>
            <a:r>
              <a:rPr lang="en-GB"/>
              <a:t>Divider Slide</a:t>
            </a:r>
            <a:endParaRPr lang="en-US"/>
          </a:p>
        </p:txBody>
      </p:sp>
      <p:sp>
        <p:nvSpPr>
          <p:cNvPr id="7" name="object 8">
            <a:extLst>
              <a:ext uri="{FF2B5EF4-FFF2-40B4-BE49-F238E27FC236}">
                <a16:creationId xmlns:a16="http://schemas.microsoft.com/office/drawing/2014/main" id="{2651B41C-840A-9A9C-6B5E-EA0B94CC9243}"/>
              </a:ext>
            </a:extLst>
          </p:cNvPr>
          <p:cNvSpPr txBox="1"/>
          <p:nvPr userDrawn="1"/>
        </p:nvSpPr>
        <p:spPr>
          <a:xfrm>
            <a:off x="9382354" y="6636084"/>
            <a:ext cx="893368" cy="359586"/>
          </a:xfrm>
          <a:prstGeom prst="rect">
            <a:avLst/>
          </a:prstGeom>
        </p:spPr>
        <p:txBody>
          <a:bodyPr vert="horz" wrap="square" lIns="0" tIns="0" rIns="0" bIns="0" rtlCol="0">
            <a:spAutoFit/>
          </a:bodyPr>
          <a:lstStyle/>
          <a:p>
            <a:pPr marL="6755">
              <a:lnSpc>
                <a:spcPts val="1250"/>
              </a:lnSpc>
            </a:pPr>
            <a:r>
              <a:rPr sz="1436" spc="-5">
                <a:solidFill>
                  <a:srgbClr val="FFFFFF"/>
                </a:solidFill>
                <a:latin typeface="Spectral-Light"/>
                <a:cs typeface="Spectral-Light"/>
              </a:rPr>
              <a:t>University</a:t>
            </a:r>
            <a:endParaRPr sz="1436">
              <a:latin typeface="Spectral-Light"/>
              <a:cs typeface="Spectral-Light"/>
            </a:endParaRPr>
          </a:p>
          <a:p>
            <a:pPr marL="6755">
              <a:lnSpc>
                <a:spcPts val="1529"/>
              </a:lnSpc>
            </a:pPr>
            <a:r>
              <a:rPr sz="1436" i="1" spc="-29">
                <a:solidFill>
                  <a:srgbClr val="FFFFFF"/>
                </a:solidFill>
                <a:latin typeface="Spectral"/>
                <a:cs typeface="Spectral"/>
              </a:rPr>
              <a:t>of</a:t>
            </a:r>
            <a:r>
              <a:rPr sz="1436" spc="-29">
                <a:solidFill>
                  <a:srgbClr val="FFFFFF"/>
                </a:solidFill>
                <a:latin typeface="Spectral-Light"/>
                <a:cs typeface="Spectral-Light"/>
              </a:rPr>
              <a:t>Galway.ie</a:t>
            </a:r>
            <a:endParaRPr sz="1436">
              <a:latin typeface="Spectral-Light"/>
              <a:cs typeface="Spectral-Light"/>
            </a:endParaRPr>
          </a:p>
        </p:txBody>
      </p:sp>
    </p:spTree>
    <p:extLst>
      <p:ext uri="{BB962C8B-B14F-4D97-AF65-F5344CB8AC3E}">
        <p14:creationId xmlns:p14="http://schemas.microsoft.com/office/powerpoint/2010/main" val="108253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144806" y="5671740"/>
            <a:ext cx="10548840" cy="189092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5671740"/>
            <a:ext cx="144898" cy="189092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9301292" y="6477663"/>
            <a:ext cx="893368" cy="394442"/>
          </a:xfrm>
          <a:prstGeom prst="rect">
            <a:avLst/>
          </a:prstGeom>
        </p:spPr>
        <p:txBody>
          <a:bodyPr vert="horz" wrap="square" lIns="0" tIns="9119" rIns="0" bIns="0" rtlCol="0">
            <a:spAutoFit/>
          </a:bodyPr>
          <a:lstStyle/>
          <a:p>
            <a:pPr marL="6755">
              <a:lnSpc>
                <a:spcPts val="1529"/>
              </a:lnSpc>
              <a:spcBef>
                <a:spcPts val="72"/>
              </a:spcBef>
            </a:pPr>
            <a:r>
              <a:rPr sz="1436" spc="-5">
                <a:solidFill>
                  <a:srgbClr val="FFFFFF"/>
                </a:solidFill>
                <a:latin typeface="Spectral-Light"/>
                <a:cs typeface="Spectral-Light"/>
              </a:rPr>
              <a:t>University</a:t>
            </a:r>
            <a:endParaRPr sz="1436">
              <a:latin typeface="Spectral-Light"/>
              <a:cs typeface="Spectral-Light"/>
            </a:endParaRPr>
          </a:p>
          <a:p>
            <a:pPr marL="6755">
              <a:lnSpc>
                <a:spcPts val="1529"/>
              </a:lnSpc>
            </a:pPr>
            <a:r>
              <a:rPr sz="1436" i="1" spc="-29">
                <a:solidFill>
                  <a:srgbClr val="FFFFFF"/>
                </a:solidFill>
                <a:latin typeface="Spectral"/>
                <a:cs typeface="Spectral"/>
              </a:rPr>
              <a:t>of</a:t>
            </a:r>
            <a:r>
              <a:rPr sz="1436" spc="-29">
                <a:solidFill>
                  <a:srgbClr val="FFFFFF"/>
                </a:solidFill>
                <a:latin typeface="Spectral-Light"/>
                <a:cs typeface="Spectral-Light"/>
              </a:rPr>
              <a:t>Galway.ie</a:t>
            </a:r>
            <a:endParaRPr sz="1436">
              <a:latin typeface="Spectral-Light"/>
              <a:cs typeface="Spectral-Light"/>
            </a:endParaRPr>
          </a:p>
        </p:txBody>
      </p:sp>
      <p:sp>
        <p:nvSpPr>
          <p:cNvPr id="7" name="Title Placeholder 1">
            <a:extLst>
              <a:ext uri="{FF2B5EF4-FFF2-40B4-BE49-F238E27FC236}">
                <a16:creationId xmlns:a16="http://schemas.microsoft.com/office/drawing/2014/main" id="{781E1B35-0E54-96AA-60D6-781EE7DB49AF}"/>
              </a:ext>
            </a:extLst>
          </p:cNvPr>
          <p:cNvSpPr>
            <a:spLocks noGrp="1"/>
          </p:cNvSpPr>
          <p:nvPr>
            <p:ph type="title" hasCustomPrompt="1"/>
          </p:nvPr>
        </p:nvSpPr>
        <p:spPr>
          <a:xfrm>
            <a:off x="455098" y="2246021"/>
            <a:ext cx="3910991" cy="2521092"/>
          </a:xfrm>
          <a:prstGeom prst="rect">
            <a:avLst/>
          </a:prstGeom>
        </p:spPr>
        <p:txBody>
          <a:bodyPr vert="horz" lIns="91440" tIns="45720" rIns="91440" bIns="45720" rtlCol="0" anchor="t">
            <a:noAutofit/>
          </a:bodyPr>
          <a:lstStyle>
            <a:lvl1pPr>
              <a:defRPr sz="4681" b="0" i="0">
                <a:solidFill>
                  <a:sysClr val="windowText" lastClr="000000"/>
                </a:solidFill>
              </a:defRPr>
            </a:lvl1pPr>
          </a:lstStyle>
          <a:p>
            <a:r>
              <a:rPr lang="en-GB"/>
              <a:t>Thank you</a:t>
            </a:r>
            <a:endParaRPr lang="en-US"/>
          </a:p>
        </p:txBody>
      </p:sp>
      <p:grpSp>
        <p:nvGrpSpPr>
          <p:cNvPr id="8" name="Group 7">
            <a:extLst>
              <a:ext uri="{FF2B5EF4-FFF2-40B4-BE49-F238E27FC236}">
                <a16:creationId xmlns:a16="http://schemas.microsoft.com/office/drawing/2014/main" id="{EC78CFF8-109D-F47D-D814-AAEF407FED72}"/>
              </a:ext>
            </a:extLst>
          </p:cNvPr>
          <p:cNvGrpSpPr/>
          <p:nvPr userDrawn="1"/>
        </p:nvGrpSpPr>
        <p:grpSpPr>
          <a:xfrm>
            <a:off x="501333" y="634182"/>
            <a:ext cx="2015071" cy="623692"/>
            <a:chOff x="942530" y="948344"/>
            <a:chExt cx="3788430" cy="932658"/>
          </a:xfrm>
        </p:grpSpPr>
        <p:sp>
          <p:nvSpPr>
            <p:cNvPr id="9" name="Freeform 8">
              <a:extLst>
                <a:ext uri="{FF2B5EF4-FFF2-40B4-BE49-F238E27FC236}">
                  <a16:creationId xmlns:a16="http://schemas.microsoft.com/office/drawing/2014/main" id="{693F8759-482F-4FBD-E9BF-2A61A45ABB4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EB0A7D4-6CB3-A8AB-B898-F14A2D6E24F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C20EB55-E06F-6C2A-B4BB-6A4FA4AA972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2D89F9-CD53-BB8F-CF27-75F6084304D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1571319-F41C-D943-57DA-36742219890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BDBE27-F616-07B0-3122-49229646A2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61B77F1-4504-D65E-42D8-B36AF446715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11BA51C-171B-2870-6264-CB4CE334AEA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88E6E87-2399-1ADD-B9FB-0FFB95408153}"/>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D6B054F-D734-EE67-005F-282B3146C14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DCA3055B-47A2-88D8-B652-F659F6469A1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F77B209-8166-6917-0435-409BCDF4A97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5A1A23A-BAE2-F6BD-D6DF-03ABB5D0306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B3CD49A-3CB2-8904-3F05-7E7C3C3772A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B5F7955-9D9F-AA73-B55C-F07C5B9BC6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BD90809-3FE9-2320-28AF-ABE004E835F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A2B6247-E195-81BB-BA12-7C242A69CE1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F89C676-1F18-CE30-BD5F-EEEAB162CDB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040B14B-5890-5B6B-E0CF-1E3D24A5139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49B3F4B-0A94-3807-CFEE-5EF5190BCDF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787FEDA-CD88-2631-FA86-761A3660BD57}"/>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7DBBB95-665F-DE78-EC81-7E4E5FF72C7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70BB47-861E-D89F-6185-794E3AF12DB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CBFD209-8BE9-82E1-9DE4-03DB4D7776D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4F96D351-6783-75C7-FDBB-DC9C8FED3B4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6FFCDF6-413B-C7E9-CF36-F6DAAB09FAA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1A6E4C0-A336-B84C-DC33-08EF696B379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910BC74-BB0F-86FE-40CF-78DF1115A466}"/>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7314B7F-19A9-16FE-4E34-120DED8DC4F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9626D5D-E02A-5101-A89B-F5F652A8561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48F76C07-4E45-47A8-2E77-B307AAE47F3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E636C2E-7AB2-E992-0156-E341A8C16C9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350DD55-BDA0-ACD4-7DAD-8B54DC7EC5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276ED25E-DD18-9502-9C42-40929C25215B}"/>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DE06EC27-DE0A-8FDD-4D8C-F03E09AAFCF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0891632-7622-A61C-69C9-12C18769FE35}"/>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58F0C85-C2F6-3542-4437-0F6990AC25F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2824CDB0-3AFE-9DD7-721B-9C13B64127D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D27BA6DD-5353-0EC9-FE4E-895A9B6A8FC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C259493-645E-8A38-C266-0F2FB6D6A9A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AEE3746-EF32-5E2E-84AE-1B774FCBAE5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7761EA6-E2D4-A623-6BC7-5586DADEF2F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A32C031-D588-16E0-223F-4FA1C1B51E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775C2EA-0F17-CB6B-790D-0A81A873B8A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E3EE298-86DA-BB00-E2D0-2CDFDC069C55}"/>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B4CC7E45-7F4F-45AF-96EA-443DD8574DC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168D17AB-095D-D7DB-D63E-BDC267BABBD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467D77A-A10C-42AD-30D7-17EE6F5CEC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1F167054-D922-776F-619C-35228FB8CF6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8465C65-7D3A-E8C1-2868-C08133DA36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2DF8F66-642B-8BBC-46D8-34A54BB5512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E7324F9-A68E-BBDB-158A-5D2BC0F9870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290EEEE4-2153-AA9B-DDD7-6B599168E5B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058CAFB-CC6C-D68D-6D6E-0156826D90D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42BA662-2336-911C-2109-7330C571E80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7F168F8-2DAA-0E56-8A54-BC9BA2F5990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89F3972-FB9F-2A2E-CC88-A4709006344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F13203BD-BF65-8216-3EF5-54AD1740A46E}"/>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E8E9B2B-93A1-6FD4-8316-D2970942785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DF81763-A9DF-FD04-DE7C-8662FA72AE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D5100EEB-9FE1-1A69-CC7A-F731BB4953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555E08B-33AC-6860-4468-6EE8B666BBC8}"/>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2B58A700-1CA2-1492-46C6-F6B7D660274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F551644-64EB-639B-2A53-41BAB60D4AE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88376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ly Slide_2">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0" y="0"/>
            <a:ext cx="10548882" cy="7566495"/>
          </a:xfrm>
          <a:prstGeom prst="rect">
            <a:avLst/>
          </a:prstGeom>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10548502" y="0"/>
            <a:ext cx="144898" cy="756649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4ACDF99B-ACD7-0ED8-69E9-23AE5515B825}"/>
              </a:ext>
            </a:extLst>
          </p:cNvPr>
          <p:cNvGrpSpPr/>
          <p:nvPr userDrawn="1"/>
        </p:nvGrpSpPr>
        <p:grpSpPr>
          <a:xfrm>
            <a:off x="501333" y="634182"/>
            <a:ext cx="2015071" cy="623692"/>
            <a:chOff x="942530" y="948344"/>
            <a:chExt cx="3788430" cy="932658"/>
          </a:xfrm>
        </p:grpSpPr>
        <p:sp>
          <p:nvSpPr>
            <p:cNvPr id="3" name="Freeform 2">
              <a:extLst>
                <a:ext uri="{FF2B5EF4-FFF2-40B4-BE49-F238E27FC236}">
                  <a16:creationId xmlns:a16="http://schemas.microsoft.com/office/drawing/2014/main" id="{4F704DC9-DC66-0DA5-302E-F4201868440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8C68FE2-4626-50D1-EB3F-F5D16497073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9DF91E1-743C-E192-18BF-E7C07AB081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CB827B8-CADF-7270-7940-E201979C8022}"/>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2554094-F4B3-2912-9921-CF9588DC232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6904210-8693-88BB-1767-CA027647137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A760F5C-B95E-5FDB-50CE-9EE82E15213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0D329F6-0853-17CC-4770-22CB6A8DDAA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56D7D9-BB24-885E-6773-0D98030BD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0B2D2F0-FC58-B3C9-3FDB-A7D26875385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8A44920-1BC2-BD13-4E63-3E3613CB539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B0BA5D8-399D-1D3A-ABB1-84186D3217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63F93E-4767-AF9B-1F8F-1B21407E9F2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F5515F-45EE-7797-74F9-5DCA2356D5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C811932-1354-1ACE-4DF1-3955F3DC2E8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65F9C57-3788-86DD-0D06-272226A0BA2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1640B9-C8AD-AA03-4CF8-AB2A098F6B1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1B38B9C-EC72-6F64-A195-50A7BB255149}"/>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578260-A631-9C99-9B6A-DD4965F08E5F}"/>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B129641-CB79-4416-7E31-17B34A3B560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DAFB01-BD64-B445-86E3-14AD6F425D9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14782C0-D9F2-095F-505D-4F08AAA5DA4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CC3E379-0088-1353-9C8F-849FB6F8056C}"/>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02ECEC3-AD67-478B-A43B-8BB598CB800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5B72068-27A9-8399-A7F2-805A378CF0B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750D4A-7AF9-4FB5-136F-DBC0B9D2E2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9E5C72-500F-C2A9-42CB-BBC9C2381E33}"/>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749FDE0-E569-696D-7408-6EB3AB05B5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B38CFF-AB1B-19AF-D867-356A14EBDB7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2C57E84-724C-C92B-FEFC-2DC6B4A79AB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E27C8DC-CA0D-E04B-C576-F967A1C260C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C182CE-A2C7-C9D0-E2E0-B2B73FD9589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29B0826-3609-43AC-1F26-4EA77AE958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1DA8E60-A05E-3855-4AB5-F4548F49A53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46BC65F-4355-69C8-5685-F696E5395AEF}"/>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88860-955B-FC31-32B7-33BD9328C78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27DAA3C-8267-F821-DD41-358ED226BC3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342CE74-BBA4-08DE-BACF-BC25F5FEF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B9024AD-4FDA-570A-7B7C-A28C2F021A5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5AC939A-0F34-FB12-ACF7-A6EB618C628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F7AB6AC-7FCC-EF49-0B5D-8A9FACFC0B6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4EA4BF6-3537-DCAC-D3BD-8418D6E7A5C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998255-CDD3-E8C1-68FE-A9151B98C1C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3807C61-E62B-74B7-E267-9B0D37DDB34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DC1320E-EBC6-4622-0A9C-101AFA0BCAC7}"/>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AF26D46-B956-E733-B0BB-0BF8B20B9D7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AA89DBE-0C5F-C01D-F201-FB871BECA604}"/>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B0FCA16-737E-04F2-E202-1C61DEFA964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36B168A-E747-C617-17CB-FD204715533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8F9EF38-A7B7-E3EB-51E8-432912B6132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E681879-9F19-A138-6E07-48C9A8E4C53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C5BCAC-5E6E-947D-1405-7E52909C576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0D6C31C-ACE1-E4F5-30FA-5C761749287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6D4C8EA-B7C8-8FE7-AADF-1F9101D79BDD}"/>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8A2A1F3-460D-D29D-7437-C6C043E6C53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8E9AE-5D16-C27E-1606-2E602891DB1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474B516-1465-537D-8865-302DB063D30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5B433D2-97C2-ED08-0232-F7232359DA2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34333EA-006F-7212-48B6-81764293470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B4FC398-8346-D9D1-E8FD-FD48780721C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CEC3F6A-B1E1-BBD1-4B52-F7F1995EB90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57946EE-3A53-18B9-1237-5CD3135FAAB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12181DB-FEDF-B128-B949-5C3D0635C9C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0E72D66-B5E6-44CD-475F-6686BF73C17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09578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635756" y="7033450"/>
            <a:ext cx="3421888" cy="378142"/>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534670" y="7033450"/>
            <a:ext cx="2459482" cy="378142"/>
          </a:xfrm>
          <a:prstGeom prst="rect">
            <a:avLst/>
          </a:prstGeom>
        </p:spPr>
        <p:txBody>
          <a:bodyPr lIns="0" tIns="0" rIns="0" bIns="0"/>
          <a:lstStyle>
            <a:lvl1pPr algn="l">
              <a:defRPr>
                <a:solidFill>
                  <a:schemeClr val="tx1">
                    <a:tint val="75000"/>
                  </a:schemeClr>
                </a:solidFill>
              </a:defRPr>
            </a:lvl1pPr>
          </a:lstStyle>
          <a:p>
            <a:fld id="{CDC10B65-0F21-4581-995F-4C6F02EBAAE6}" type="datetime1">
              <a:rPr lang="en-IE" smtClean="0"/>
              <a:t>24/10/2025</a:t>
            </a:fld>
            <a:endParaRPr lang="en-US"/>
          </a:p>
        </p:txBody>
      </p:sp>
      <p:sp>
        <p:nvSpPr>
          <p:cNvPr id="4" name="Holder 4"/>
          <p:cNvSpPr>
            <a:spLocks noGrp="1"/>
          </p:cNvSpPr>
          <p:nvPr>
            <p:ph type="sldNum" sz="quarter" idx="7"/>
          </p:nvPr>
        </p:nvSpPr>
        <p:spPr>
          <a:xfrm>
            <a:off x="4116959" y="6922085"/>
            <a:ext cx="2459482"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_1">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58A78A1C-6956-B970-B130-23E9AAA37190}"/>
              </a:ext>
            </a:extLst>
          </p:cNvPr>
          <p:cNvSpPr/>
          <p:nvPr/>
        </p:nvSpPr>
        <p:spPr>
          <a:xfrm>
            <a:off x="5091673" y="5041546"/>
            <a:ext cx="4080447" cy="2521092"/>
          </a:xfrm>
          <a:custGeom>
            <a:avLst/>
            <a:gdLst/>
            <a:ahLst/>
            <a:cxnLst/>
            <a:rect l="l" t="t" r="r" b="b"/>
            <a:pathLst>
              <a:path w="7671434" h="3769995">
                <a:moveTo>
                  <a:pt x="0" y="3769518"/>
                </a:moveTo>
                <a:lnTo>
                  <a:pt x="7671305" y="3769518"/>
                </a:lnTo>
                <a:lnTo>
                  <a:pt x="7671305" y="0"/>
                </a:lnTo>
                <a:lnTo>
                  <a:pt x="0" y="0"/>
                </a:lnTo>
                <a:lnTo>
                  <a:pt x="0" y="3769518"/>
                </a:lnTo>
                <a:close/>
              </a:path>
            </a:pathLst>
          </a:custGeom>
          <a:solidFill>
            <a:schemeClr val="bg2"/>
          </a:solidFill>
        </p:spPr>
        <p:txBody>
          <a:bodyPr wrap="square" lIns="0" tIns="0" rIns="0" bIns="0" rtlCol="0"/>
          <a:lstStyle/>
          <a:p>
            <a:endParaRPr/>
          </a:p>
        </p:txBody>
      </p:sp>
      <p:sp>
        <p:nvSpPr>
          <p:cNvPr id="10" name="object 10">
            <a:extLst>
              <a:ext uri="{FF2B5EF4-FFF2-40B4-BE49-F238E27FC236}">
                <a16:creationId xmlns:a16="http://schemas.microsoft.com/office/drawing/2014/main" id="{FF27FD19-E5BA-A6FA-2EF5-B770B458BFA8}"/>
              </a:ext>
            </a:extLst>
          </p:cNvPr>
          <p:cNvSpPr/>
          <p:nvPr userDrawn="1"/>
        </p:nvSpPr>
        <p:spPr>
          <a:xfrm>
            <a:off x="9172052" y="5041546"/>
            <a:ext cx="1521597" cy="2521092"/>
          </a:xfrm>
          <a:custGeom>
            <a:avLst/>
            <a:gdLst/>
            <a:ahLst/>
            <a:cxnLst/>
            <a:rect l="l" t="t" r="r" b="b"/>
            <a:pathLst>
              <a:path w="2860675" h="3769995">
                <a:moveTo>
                  <a:pt x="2860206" y="0"/>
                </a:moveTo>
                <a:lnTo>
                  <a:pt x="0" y="0"/>
                </a:lnTo>
                <a:lnTo>
                  <a:pt x="0" y="3769518"/>
                </a:lnTo>
                <a:lnTo>
                  <a:pt x="2860206" y="3769518"/>
                </a:lnTo>
                <a:lnTo>
                  <a:pt x="2860206" y="0"/>
                </a:lnTo>
                <a:close/>
              </a:path>
            </a:pathLst>
          </a:custGeom>
          <a:solidFill>
            <a:schemeClr val="tx2"/>
          </a:solidFill>
        </p:spPr>
        <p:txBody>
          <a:bodyPr wrap="square" lIns="0" tIns="0" rIns="0" bIns="0" rtlCol="0"/>
          <a:lstStyle/>
          <a:p>
            <a:endParaRPr/>
          </a:p>
        </p:txBody>
      </p:sp>
      <p:sp>
        <p:nvSpPr>
          <p:cNvPr id="11" name="object 11">
            <a:extLst>
              <a:ext uri="{FF2B5EF4-FFF2-40B4-BE49-F238E27FC236}">
                <a16:creationId xmlns:a16="http://schemas.microsoft.com/office/drawing/2014/main" id="{B0AAC0DF-E7A2-7B99-F85D-BBD36EC4EA26}"/>
              </a:ext>
            </a:extLst>
          </p:cNvPr>
          <p:cNvSpPr txBox="1"/>
          <p:nvPr userDrawn="1"/>
        </p:nvSpPr>
        <p:spPr>
          <a:xfrm>
            <a:off x="5594969" y="6534171"/>
            <a:ext cx="893368" cy="359586"/>
          </a:xfrm>
          <a:prstGeom prst="rect">
            <a:avLst/>
          </a:prstGeom>
        </p:spPr>
        <p:txBody>
          <a:bodyPr vert="horz" wrap="square" lIns="0" tIns="0" rIns="0" bIns="0" rtlCol="0">
            <a:spAutoFit/>
          </a:bodyPr>
          <a:lstStyle/>
          <a:p>
            <a:pPr marL="6755">
              <a:lnSpc>
                <a:spcPts val="1250"/>
              </a:lnSpc>
            </a:pPr>
            <a:r>
              <a:rPr sz="1436" spc="-5">
                <a:solidFill>
                  <a:srgbClr val="FFFFFF"/>
                </a:solidFill>
                <a:latin typeface="Spectral-Light"/>
                <a:cs typeface="Spectral-Light"/>
              </a:rPr>
              <a:t>University</a:t>
            </a:r>
            <a:endParaRPr sz="1436">
              <a:latin typeface="Spectral-Light"/>
              <a:cs typeface="Spectral-Light"/>
            </a:endParaRPr>
          </a:p>
          <a:p>
            <a:pPr marL="6755">
              <a:lnSpc>
                <a:spcPts val="1529"/>
              </a:lnSpc>
            </a:pPr>
            <a:r>
              <a:rPr sz="1436" i="1" spc="-29">
                <a:solidFill>
                  <a:srgbClr val="FFFFFF"/>
                </a:solidFill>
                <a:latin typeface="Spectral"/>
                <a:cs typeface="Spectral"/>
              </a:rPr>
              <a:t>of</a:t>
            </a:r>
            <a:r>
              <a:rPr sz="1436" spc="-29">
                <a:solidFill>
                  <a:srgbClr val="FFFFFF"/>
                </a:solidFill>
                <a:latin typeface="Spectral-Light"/>
                <a:cs typeface="Spectral-Light"/>
              </a:rPr>
              <a:t>Galway.ie</a:t>
            </a:r>
            <a:endParaRPr sz="1436">
              <a:latin typeface="Spectral-Light"/>
              <a:cs typeface="Spectral-Light"/>
            </a:endParaRPr>
          </a:p>
        </p:txBody>
      </p:sp>
      <p:sp>
        <p:nvSpPr>
          <p:cNvPr id="13" name="Picture Placeholder 12">
            <a:extLst>
              <a:ext uri="{FF2B5EF4-FFF2-40B4-BE49-F238E27FC236}">
                <a16:creationId xmlns:a16="http://schemas.microsoft.com/office/drawing/2014/main" id="{49AB0B6C-295E-F30B-B6F7-218DAF484C6E}"/>
              </a:ext>
            </a:extLst>
          </p:cNvPr>
          <p:cNvSpPr>
            <a:spLocks noGrp="1"/>
          </p:cNvSpPr>
          <p:nvPr>
            <p:ph type="pic" sz="quarter" idx="10"/>
          </p:nvPr>
        </p:nvSpPr>
        <p:spPr>
          <a:xfrm>
            <a:off x="5091693" y="0"/>
            <a:ext cx="5601707" cy="5041545"/>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D82190A0-450B-7007-9A77-A860BB65539F}"/>
              </a:ext>
            </a:extLst>
          </p:cNvPr>
          <p:cNvSpPr>
            <a:spLocks noGrp="1"/>
          </p:cNvSpPr>
          <p:nvPr>
            <p:ph type="title" hasCustomPrompt="1"/>
          </p:nvPr>
        </p:nvSpPr>
        <p:spPr>
          <a:xfrm>
            <a:off x="455098" y="2246021"/>
            <a:ext cx="3910991" cy="2521092"/>
          </a:xfrm>
          <a:prstGeom prst="rect">
            <a:avLst/>
          </a:prstGeom>
        </p:spPr>
        <p:txBody>
          <a:bodyPr vert="horz" lIns="91440" tIns="45720" rIns="91440" bIns="45720" rtlCol="0" anchor="t">
            <a:noAutofit/>
          </a:bodyPr>
          <a:lstStyle>
            <a:lvl1pPr>
              <a:defRPr sz="4681"/>
            </a:lvl1pPr>
          </a:lstStyle>
          <a:p>
            <a:r>
              <a:rPr lang="en-GB"/>
              <a:t>Cover slide title maximum of 4 lines</a:t>
            </a:r>
            <a:endParaRPr lang="en-US"/>
          </a:p>
        </p:txBody>
      </p:sp>
      <p:grpSp>
        <p:nvGrpSpPr>
          <p:cNvPr id="75" name="Group 74">
            <a:extLst>
              <a:ext uri="{FF2B5EF4-FFF2-40B4-BE49-F238E27FC236}">
                <a16:creationId xmlns:a16="http://schemas.microsoft.com/office/drawing/2014/main" id="{269D18B6-0EB9-A803-7B77-95628F63460E}"/>
              </a:ext>
            </a:extLst>
          </p:cNvPr>
          <p:cNvGrpSpPr/>
          <p:nvPr userDrawn="1"/>
        </p:nvGrpSpPr>
        <p:grpSpPr>
          <a:xfrm>
            <a:off x="501333" y="634182"/>
            <a:ext cx="2015071" cy="623692"/>
            <a:chOff x="942530" y="948344"/>
            <a:chExt cx="3788430" cy="932658"/>
          </a:xfrm>
        </p:grpSpPr>
        <p:sp>
          <p:nvSpPr>
            <p:cNvPr id="76" name="Freeform 75">
              <a:extLst>
                <a:ext uri="{FF2B5EF4-FFF2-40B4-BE49-F238E27FC236}">
                  <a16:creationId xmlns:a16="http://schemas.microsoft.com/office/drawing/2014/main" id="{3A646962-C8E4-F545-C7DD-23E15FC9477A}"/>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D88F7C7-D94F-587E-5CE7-60624F71A42D}"/>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2066FAE-7446-7991-0E9D-720239C56DD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12DD5D-28E6-2345-4A4E-F638ADACDF9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DDC048-8779-1932-2602-8CF660C7D52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8403C6-2A98-0722-72E6-AEAA6BE0287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C19E72BD-C9F7-5110-2F19-23B75A75350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9B95D54-48E8-A660-0964-75A5B7820AF6}"/>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AE50FEB-399F-AF3D-2B16-5B7A4A8FCA4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E62AD5C-D48C-75ED-ACAF-025C3D921FB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E56F0F4-123B-4DF3-8293-9563D3E7F9E2}"/>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059B3A3-3D92-5F35-F005-82014D15C7B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9A7BB0F-F55A-7B45-E864-04C97EE1CEB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894788A-2BB8-0233-6485-FE57936EC5C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632D4BB-67AB-F7C0-2DF0-C469E5A0100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4553891-52AE-5B6D-46ED-5BDDF9A7BD1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38A6920-4402-6236-8740-FD691A46215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3DEEAA4-BCA7-CB1B-C6D0-D34941AC1CD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B40D0E9-B184-1749-C2A9-5B27606918B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D75CBAB-17F8-0841-1712-2EB11752E41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5005D4C-ADAA-12A6-1CC7-7D8450C45F5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A6CC49C-B64C-1167-DE36-97F1963D6D0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EF0926A-B1EC-E6A5-00AB-24AAA9A3777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557B21D-8C1F-7A1A-A3F2-ADD5F195A7A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B521FE8-4F98-742E-5DE0-DCFB15A61E9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622E485-C61A-AF83-6B88-097DF07E17A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93B2240-FCC8-9241-D52A-8C15FD90CB5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5BE8411-5B56-37E5-8324-62B08009C55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821A697-439B-5A29-DCBB-1F7BEB77B5D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D1EDBA4-6C8A-9FAF-1FC6-D25C0FBAB80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D4BA846-01A8-E863-FB1E-C5FC66BC59FE}"/>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7230BF1-8E4B-2441-6375-286AE75B17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C23BCC3-7472-0C4E-25BE-6C875156293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1B53BE3-00F3-E5F3-C9DE-1A467625D335}"/>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339CBB8-7492-ED2C-C3E5-501B4869F2B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41121AC-4E70-22A6-8066-95CAF4A8428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ED4860-D980-CA4B-F3EE-067606F7E4E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E76BF23-3C5B-B390-F0FC-6DB87A2FA08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462CA1A-F907-E952-8125-36252DD36A0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B8D4-CFB6-9A17-F1C1-BC12CCAB326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222129-233F-7B13-8A96-4E9C5D8C4C1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07EA61F-937C-767F-6462-83A7B577AEE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8B81A68-AA7C-C34E-667A-BC326514C28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9C7D-E1DC-466D-D51A-16FBF5E1EA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0D54EB2-53B0-C75F-F912-983184697E9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0714C5A-0A4D-8188-B6BC-CA6786938BE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A4C63E3-5E6F-6E68-5CC0-D38C3A81280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B3038F2-CD7D-C6A8-ABAE-48497D97DCD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07E1AFF-8AF3-5287-1C95-ABF00ED26A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90D8BD4-9E11-28F6-A7CE-04DF15B73F2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91341D1-690A-D955-A35B-29BD32C021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D04F293-AFAD-C04C-1506-7E8A6E70C6E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E1E279E-92D3-3EC1-03D1-A483721B1DF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AB9515B-5E89-5652-B9BD-9A5022D117D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B00CC9E-CEED-2CF3-E74B-0158C51ACFF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8FFC834-4F39-9B74-DBBE-0146C892381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6E46C794-C2F4-4779-6697-E1EB7F95DAA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ACA6337-C6D3-9B10-B8E5-29EE1B9D3F0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AF6EC5B1-649A-0F96-889A-4087A3A68736}"/>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F8D7CD3-1B85-F54F-2827-F94A9C0AC8D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E0EBC8F-5780-8DC0-DCD2-C7B60E27518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5D5AF1B-6E03-9C5A-99EB-FA8C4B483C9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D55F53A-527C-CBFC-3921-1B3F9877AF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1C558FB-3431-5B08-7466-752450327B9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24740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_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9301292" y="6534171"/>
            <a:ext cx="893368" cy="359586"/>
          </a:xfrm>
          <a:prstGeom prst="rect">
            <a:avLst/>
          </a:prstGeom>
        </p:spPr>
        <p:txBody>
          <a:bodyPr vert="horz" wrap="square" lIns="0" tIns="0" rIns="0" bIns="0" rtlCol="0">
            <a:spAutoFit/>
          </a:bodyPr>
          <a:lstStyle/>
          <a:p>
            <a:pPr marL="6755">
              <a:lnSpc>
                <a:spcPts val="1250"/>
              </a:lnSpc>
            </a:pPr>
            <a:r>
              <a:rPr sz="1436" spc="-5">
                <a:solidFill>
                  <a:srgbClr val="FFFFFF"/>
                </a:solidFill>
                <a:latin typeface="Spectral-Light"/>
                <a:cs typeface="Spectral-Light"/>
              </a:rPr>
              <a:t>University</a:t>
            </a:r>
            <a:endParaRPr sz="1436">
              <a:latin typeface="Spectral-Light"/>
              <a:cs typeface="Spectral-Light"/>
            </a:endParaRPr>
          </a:p>
          <a:p>
            <a:pPr marL="6755">
              <a:lnSpc>
                <a:spcPts val="1529"/>
              </a:lnSpc>
            </a:pPr>
            <a:r>
              <a:rPr sz="1436" i="1" spc="-29">
                <a:solidFill>
                  <a:srgbClr val="FFFFFF"/>
                </a:solidFill>
                <a:latin typeface="Spectral"/>
                <a:cs typeface="Spectral"/>
              </a:rPr>
              <a:t>of</a:t>
            </a:r>
            <a:r>
              <a:rPr sz="1436" spc="-29">
                <a:solidFill>
                  <a:srgbClr val="FFFFFF"/>
                </a:solidFill>
                <a:latin typeface="Spectral-Light"/>
                <a:cs typeface="Spectral-Light"/>
              </a:rPr>
              <a:t>Galway.ie</a:t>
            </a:r>
            <a:endParaRPr sz="1436">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0548593" y="1"/>
            <a:ext cx="144898" cy="756242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96484" y="3148751"/>
            <a:ext cx="9630605" cy="3743631"/>
          </a:xfrm>
          <a:prstGeom prst="rect">
            <a:avLst/>
          </a:prstGeom>
        </p:spPr>
        <p:txBody>
          <a:bodyPr/>
          <a:lstStyle>
            <a:lvl1pPr>
              <a:defRPr sz="1702" b="0" i="0">
                <a:latin typeface="Inter" panose="02000503000000020004" pitchFamily="2" charset="0"/>
                <a:ea typeface="Inter" panose="02000503000000020004" pitchFamily="2" charset="0"/>
              </a:defRPr>
            </a:lvl1pPr>
            <a:lvl2pPr>
              <a:defRPr sz="1489" b="0" i="0">
                <a:latin typeface="Inter" panose="02000503000000020004" pitchFamily="2" charset="0"/>
                <a:ea typeface="Inter" panose="02000503000000020004" pitchFamily="2" charset="0"/>
              </a:defRPr>
            </a:lvl2pPr>
            <a:lvl3pPr>
              <a:defRPr sz="1277" b="0" i="0">
                <a:latin typeface="Inter" panose="02000503000000020004" pitchFamily="2" charset="0"/>
                <a:ea typeface="Inter" panose="02000503000000020004" pitchFamily="2" charset="0"/>
              </a:defRPr>
            </a:lvl3pPr>
            <a:lvl4pPr>
              <a:defRPr sz="1064" b="0" i="0">
                <a:latin typeface="Inter" panose="02000503000000020004" pitchFamily="2" charset="0"/>
                <a:ea typeface="Inter" panose="02000503000000020004" pitchFamily="2" charset="0"/>
              </a:defRPr>
            </a:lvl4pPr>
            <a:lvl5pPr>
              <a:defRPr sz="957"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456223" y="1910294"/>
            <a:ext cx="8092417" cy="679200"/>
          </a:xfrm>
          <a:prstGeom prst="rect">
            <a:avLst/>
          </a:prstGeom>
        </p:spPr>
        <p:txBody>
          <a:bodyPr vert="horz" lIns="91440" tIns="45720" rIns="91440" bIns="45720" rtlCol="0" anchor="t">
            <a:noAutofit/>
          </a:bodyPr>
          <a:lstStyle>
            <a:lvl1pPr>
              <a:defRPr sz="3511"/>
            </a:lvl1pPr>
          </a:lstStyle>
          <a:p>
            <a:r>
              <a:rPr lang="en-GB"/>
              <a:t>Text only slide title maximum of 1 line</a:t>
            </a:r>
            <a:endParaRPr lang="en-US"/>
          </a:p>
        </p:txBody>
      </p:sp>
      <p:grpSp>
        <p:nvGrpSpPr>
          <p:cNvPr id="3" name="Group 2">
            <a:extLst>
              <a:ext uri="{FF2B5EF4-FFF2-40B4-BE49-F238E27FC236}">
                <a16:creationId xmlns:a16="http://schemas.microsoft.com/office/drawing/2014/main" id="{F7DBA8A6-4BC9-AAE6-D20E-F031EC3A7BAE}"/>
              </a:ext>
            </a:extLst>
          </p:cNvPr>
          <p:cNvGrpSpPr/>
          <p:nvPr userDrawn="1"/>
        </p:nvGrpSpPr>
        <p:grpSpPr>
          <a:xfrm>
            <a:off x="501333" y="634182"/>
            <a:ext cx="2015071" cy="623692"/>
            <a:chOff x="942530" y="948344"/>
            <a:chExt cx="3788430" cy="932658"/>
          </a:xfrm>
        </p:grpSpPr>
        <p:sp>
          <p:nvSpPr>
            <p:cNvPr id="4" name="Freeform 3">
              <a:extLst>
                <a:ext uri="{FF2B5EF4-FFF2-40B4-BE49-F238E27FC236}">
                  <a16:creationId xmlns:a16="http://schemas.microsoft.com/office/drawing/2014/main" id="{700C01EA-5EF5-94EA-F7EA-D8A0E5E1EC8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E1EBB106-BF41-6050-919D-57FACD53BB3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91E4005-514D-1495-720B-7F467E67A4F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0D6AEDD-2385-B81C-057B-E9C5BB97D0A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683869E-2A78-4CBC-1507-151F1058180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B988-06D6-0421-5246-C468F1F654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5EDFBF9-C50D-6842-A7C1-E10C0422BA3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73EC3D0-94B2-B345-9E4C-1E746A36FE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1297D6C-108A-3BF8-29D3-B6B8D0CE268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58D85A-722C-34E0-5161-C19B53C752A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4BA739C-0BED-5EDD-3735-03D5DDEA2B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89F3B6-7825-06BF-B9D7-B8E9D1CEBC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8D6F54D-FE3D-D497-3533-6E957A2084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C01B1A-CE42-2F89-33B3-5F6BBD55328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CF93901-050A-9B01-3AAA-D74BCDE3A01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84C4D51-2ADC-D3D5-9847-1201B4F8E78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779180D-A1FB-0946-79AF-FCA23CB2B36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1A36DDE-6B89-29A7-1A2F-0021BFFCE4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1099936-A84A-B49F-B5D8-DC6A1C55181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0732062-3210-AEC7-F54E-93A8FF838AC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964A7F-ADC8-05C4-23A6-AE8D46D6F210}"/>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7590828-7277-C560-D158-DB98D34B2492}"/>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A808CD5-2800-9D32-EB31-8CA77B7F4AB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40940BD-D908-4EE7-9AD1-6046681D5D68}"/>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368959F-F172-9BDD-FBE9-28BE4C3E14F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80A2526-754E-BC51-270F-1CEFFC456A2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AC0AA92-ECD5-C207-7DF6-D9D486B3EF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339910D-8533-EE00-B3AF-DF6EDEC5C97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B16B19F-A7E6-C430-C43E-E8F5A1A16F2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6066C0-A9F6-9DB5-A3A6-5AD96E0DBB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4153A18-B143-5FD4-786C-8FE27265DB7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D0D121-2760-C33A-9CC8-67158A03010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6910231-C8AD-B565-2284-BDEA24C7C86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F88CB0A-C418-2346-9753-7DC4A164CF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25191FE-F8AD-BD11-12B0-DE1847419D9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1B62D42-BC4B-84AD-D4FD-432C3B13499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6CBD282-C7BE-C2D7-43D8-6E01611CCC7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426D441-6C46-C342-9325-214FE13BECC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06D11D-CF1D-FEA4-7742-F073C865436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1A17D7E-4FB3-B031-9224-87F55DEF8BCF}"/>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D6EE2B9-E4F2-C0CE-D807-015DE6095722}"/>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FFDA11B-5E83-B163-31F5-5F3C691C63D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38AC09A-D88F-F720-2148-DD011A57C77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9FB46C3-7926-EEF5-4212-23510244604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5E0CD61-BCD2-E19D-3421-4E01DE6C7E0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790501C-80D1-1F62-005F-CF206EA6A1E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E9F1BE8-A5CA-6B0A-9E6B-5BA56D214FC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DE80EFE-15E4-6A99-E80A-45E65B7D0B9A}"/>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F2C5D22-2515-4901-F22F-6EFB7826533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CFE834C-6256-F2C9-4AC3-E93294A1BD90}"/>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9C0BA23-3F0C-E7F7-2901-0B245399A92F}"/>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AC0729-ADE2-6226-A161-525B261F914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A338BFB-15D2-72A8-F7F0-29A4EBD1A7A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B9E8351-AC29-F802-DDFA-29AF05AD28E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E94C6F4-5FBF-1E5D-8284-71C77EDD1A1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72596D2-2D46-C570-5782-88572676719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B587FFC-48C0-4C98-3578-9679793FA5F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C7AB055-5CB6-D805-417C-FA31CBE0E7C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1E5D2AC-F841-DCFE-3293-DA3A7C3A550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8066-B0C9-DA5D-3896-3479E80389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3636206-2ACD-3DC5-2960-69BCECE548E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3BEADD0-4DC3-DA9B-7F0A-CD066CC1ABF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FAD8A91-F969-B407-EC4C-665F0863DF9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D9C96F3-5893-97ED-6654-8AD8A380A80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99248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_1">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9301292" y="6534171"/>
            <a:ext cx="893368" cy="359586"/>
          </a:xfrm>
          <a:prstGeom prst="rect">
            <a:avLst/>
          </a:prstGeom>
        </p:spPr>
        <p:txBody>
          <a:bodyPr vert="horz" wrap="square" lIns="0" tIns="0" rIns="0" bIns="0" rtlCol="0">
            <a:spAutoFit/>
          </a:bodyPr>
          <a:lstStyle/>
          <a:p>
            <a:pPr marL="6755">
              <a:lnSpc>
                <a:spcPts val="1250"/>
              </a:lnSpc>
            </a:pPr>
            <a:r>
              <a:rPr sz="1436" spc="-5">
                <a:solidFill>
                  <a:srgbClr val="FFFFFF"/>
                </a:solidFill>
                <a:latin typeface="Spectral-Light"/>
                <a:cs typeface="Spectral-Light"/>
              </a:rPr>
              <a:t>University</a:t>
            </a:r>
            <a:endParaRPr sz="1436">
              <a:latin typeface="Spectral-Light"/>
              <a:cs typeface="Spectral-Light"/>
            </a:endParaRPr>
          </a:p>
          <a:p>
            <a:pPr marL="6755">
              <a:lnSpc>
                <a:spcPts val="1529"/>
              </a:lnSpc>
            </a:pPr>
            <a:r>
              <a:rPr sz="1436" i="1" spc="-29">
                <a:solidFill>
                  <a:srgbClr val="FFFFFF"/>
                </a:solidFill>
                <a:latin typeface="Spectral"/>
                <a:cs typeface="Spectral"/>
              </a:rPr>
              <a:t>of</a:t>
            </a:r>
            <a:r>
              <a:rPr sz="1436" spc="-29">
                <a:solidFill>
                  <a:srgbClr val="FFFFFF"/>
                </a:solidFill>
                <a:latin typeface="Spectral-Light"/>
                <a:cs typeface="Spectral-Light"/>
              </a:rPr>
              <a:t>Galway.ie</a:t>
            </a:r>
            <a:endParaRPr sz="1436">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0548593" y="1"/>
            <a:ext cx="144898" cy="756242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B8453DB7-C68D-E5DA-9ADE-3C727E580451}"/>
              </a:ext>
            </a:extLst>
          </p:cNvPr>
          <p:cNvSpPr>
            <a:spLocks noGrp="1"/>
          </p:cNvSpPr>
          <p:nvPr>
            <p:ph idx="1"/>
          </p:nvPr>
        </p:nvSpPr>
        <p:spPr>
          <a:xfrm>
            <a:off x="498740" y="1874209"/>
            <a:ext cx="9630605" cy="3945491"/>
          </a:xfrm>
          <a:prstGeom prst="rect">
            <a:avLst/>
          </a:prstGeom>
        </p:spPr>
        <p:txBody>
          <a:bodyPr/>
          <a:lstStyle>
            <a:lvl1pPr>
              <a:defRPr sz="1702" b="0" i="0">
                <a:latin typeface="Inter" panose="02000503000000020004" pitchFamily="2" charset="0"/>
                <a:ea typeface="Inter" panose="02000503000000020004" pitchFamily="2" charset="0"/>
              </a:defRPr>
            </a:lvl1pPr>
            <a:lvl2pPr>
              <a:defRPr sz="1489" b="0" i="0">
                <a:latin typeface="Inter" panose="02000503000000020004" pitchFamily="2" charset="0"/>
                <a:ea typeface="Inter" panose="02000503000000020004" pitchFamily="2" charset="0"/>
              </a:defRPr>
            </a:lvl2pPr>
            <a:lvl3pPr>
              <a:defRPr sz="1277" b="0" i="0">
                <a:latin typeface="Inter" panose="02000503000000020004" pitchFamily="2" charset="0"/>
                <a:ea typeface="Inter" panose="02000503000000020004" pitchFamily="2" charset="0"/>
              </a:defRPr>
            </a:lvl3pPr>
            <a:lvl4pPr>
              <a:defRPr sz="1064" b="0" i="0">
                <a:latin typeface="Inter" panose="02000503000000020004" pitchFamily="2" charset="0"/>
                <a:ea typeface="Inter" panose="02000503000000020004" pitchFamily="2" charset="0"/>
              </a:defRPr>
            </a:lvl4pPr>
            <a:lvl5pPr>
              <a:defRPr sz="957"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456223" y="691765"/>
            <a:ext cx="8092417" cy="679200"/>
          </a:xfrm>
          <a:prstGeom prst="rect">
            <a:avLst/>
          </a:prstGeom>
        </p:spPr>
        <p:txBody>
          <a:bodyPr vert="horz" lIns="91440" tIns="45720" rIns="91440" bIns="45720" rtlCol="0" anchor="t">
            <a:noAutofit/>
          </a:bodyPr>
          <a:lstStyle>
            <a:lvl1pPr>
              <a:defRPr sz="3511"/>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F33BFA81-BBF6-D360-CA26-023D5E01D5AE}"/>
              </a:ext>
            </a:extLst>
          </p:cNvPr>
          <p:cNvGrpSpPr/>
          <p:nvPr userDrawn="1"/>
        </p:nvGrpSpPr>
        <p:grpSpPr>
          <a:xfrm>
            <a:off x="501333" y="6316718"/>
            <a:ext cx="2015071" cy="623692"/>
            <a:chOff x="942530" y="948344"/>
            <a:chExt cx="3788430" cy="932658"/>
          </a:xfrm>
        </p:grpSpPr>
        <p:sp>
          <p:nvSpPr>
            <p:cNvPr id="73" name="Freeform 72">
              <a:extLst>
                <a:ext uri="{FF2B5EF4-FFF2-40B4-BE49-F238E27FC236}">
                  <a16:creationId xmlns:a16="http://schemas.microsoft.com/office/drawing/2014/main" id="{4115BBFB-485E-9749-7BAC-5FA2135EA71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2D61A7-1DFF-76D9-CD2F-7853FE1ACEA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4E16C9F-13DF-47E4-4556-46603B104B7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BBD0D2-B8DE-CC2B-94E7-CC5BCC72804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2887422-868B-60D1-6B64-C777CC081F33}"/>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803B480-21C2-6EEF-24B6-C5E22B9BD0D3}"/>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4347876-C04B-9254-3AD3-56C83C379B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9379B7B-8B4C-B209-1263-EE2AD41154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0004B3C-B94D-3086-49A9-B0BD46B98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EF4CCC9-351A-F161-CF14-29158E4C9EC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2F007E-84C2-2515-9E60-920F208BE98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077713F-DD63-E1F8-EBD1-389328D65A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ED55A24-6FCA-1EE2-4919-611E0166421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D3CD60-D9F3-6AE7-419B-D4391A51E2BB}"/>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10A2D71-27C9-2406-3119-E26CD3E3A0E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6850718-2766-DF34-49B2-EA45C3D502B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FD3000D-36CD-D186-FE57-D703971AC01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26512E8-7AB9-D442-C062-22752D40EC5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C2C8AE7-5989-D400-B87B-D7A5A8D6F5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CC2B65-5097-2AF5-CEB6-F2C665E3C84B}"/>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11D9292-83FB-EC5B-D893-EF80D7904D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30ACFAC-452B-94AC-1118-8AED58FC08C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A020334-06A1-E3C1-12B7-80CCEB7A96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8A7F428-FD28-B305-52A6-753636B9CAA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A764323-ECAC-65D4-03BD-A3EEC902CEBF}"/>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11D2FC7-D851-B808-C29D-DCD254BF1E58}"/>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7461253-6A21-378F-21AF-B978F6D1C21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EF792D5-281D-6A36-B8C4-38861913B16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9F634E-B30E-4D1F-C233-FD9AE82DADC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5F49053-80A4-6D6B-3FBC-E814A065EEF6}"/>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1B3B99A-C40C-5B9A-F647-94E38C8E667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6B04E17-EA1C-1044-470D-E6E177EB4B2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02B8CAA-B3CE-1DBA-5CA3-5215D56E7C6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2456D19-445C-7C65-E000-C76B755C0BE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837ABA8-BE7E-3B65-1D16-8CAD29E324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B2AD31-1192-E290-10EA-B8049D075A6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CBA9DB7-2EAA-5AAE-8FC1-42BB0BC3657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BD0F2B4-2077-FA50-71A0-B45BA276B27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2643D3F-D09A-9782-9B4A-C469CC36271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78CD081-DB4E-D8CB-DC8A-7F6FB71329D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E71D4DA-BD6E-1FCA-98DA-98AFF7B5E80A}"/>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4896BB-926C-47E9-ACCF-3285D8DE585F}"/>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B811CDD-68C2-21D1-5C23-81BED810887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A19C71E-C4AC-E023-95EB-220CC61B7BB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0468244-FF53-EEBA-0BAB-E4EACDCB8BE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7A9FBF9-1CD2-4151-2892-2514FCF8638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A47EBBD-F550-1BCE-3611-385F993508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9EE05350-EB13-63D6-84C6-80C1447954B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BE461DD-E24A-2764-13DF-DD6090820B1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125CA58-0B48-5DF6-A92B-3D1A1DB4EFB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2F5FF8E-B849-1AD3-6A2F-808B655F95B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2573B30-A87B-58D0-5491-FDA2957876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56F407E-ECE9-9E37-9884-7AFE7FBDF5C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DC49118-7D35-F68C-2500-E589FCE06E8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6CDBC58-4FE1-B3B8-2042-F7CA45FE1BF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093E7B9-856E-3E0D-668B-F29DE32A26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F0AE8A82-10FB-7D35-123C-23F6CCBEC88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3A4D5C9-1861-94C1-7038-F76BF6757E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2DA0C24-3958-978F-0A31-B1ABDF69BDC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ABECD81-7F77-05FC-BF2A-834E2DEFA4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2707513-F436-32C0-FEA0-0B6AC946FB8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E0DF1A6-D72C-A823-FD3A-10A2DD689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250DF2A-5818-BBFE-D889-B76213B90E8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47A0503-5A80-9883-AED8-D15177799EE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72890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Only Slide_1">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144898" y="0"/>
            <a:ext cx="10548502" cy="7566356"/>
          </a:xfrm>
          <a:prstGeom prst="rect">
            <a:avLst/>
          </a:prstGeom>
        </p:spPr>
        <p:txBody>
          <a:body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0" y="0"/>
            <a:ext cx="144898" cy="756649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27621F5A-34B2-5B0B-DF04-8FC10B6BAE6A}"/>
              </a:ext>
            </a:extLst>
          </p:cNvPr>
          <p:cNvGrpSpPr/>
          <p:nvPr userDrawn="1"/>
        </p:nvGrpSpPr>
        <p:grpSpPr>
          <a:xfrm>
            <a:off x="8114274" y="6316718"/>
            <a:ext cx="2015071" cy="623692"/>
            <a:chOff x="942530" y="948344"/>
            <a:chExt cx="3788430" cy="932658"/>
          </a:xfrm>
        </p:grpSpPr>
        <p:sp>
          <p:nvSpPr>
            <p:cNvPr id="3" name="Freeform 2">
              <a:extLst>
                <a:ext uri="{FF2B5EF4-FFF2-40B4-BE49-F238E27FC236}">
                  <a16:creationId xmlns:a16="http://schemas.microsoft.com/office/drawing/2014/main" id="{C8A9F67F-A954-8A39-1E0A-7BBE8AAA62F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CC091BE-3062-984E-5030-39E718C3F03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7721C44-B696-CDA6-BD80-6D6225FD90E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93EFF57F-632B-6AD4-C0DD-19356E69C05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B013997-0A59-E00D-8CC0-5C7BFD4C59E1}"/>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8548636-01DF-8A75-16B4-90483B7CD5D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A4284C2-6BC8-2B75-D3E4-32A3082A8C0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7C3A264-3CF5-E57D-4364-C75E19D3881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C6F84A-ECEA-34F3-47E7-7154F4DFD4A2}"/>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ECFC9E9-5E6E-BF15-B10D-3B2A6DBA3B5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C8D419C-2CE8-76CA-7D47-6CA6E67B370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6E0318A-DC6F-A0AC-B7CA-5C276849804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5E1453F-94BC-E620-E64A-491DBBC55FB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F8DE933-CF5D-117F-F94F-7B552DBB7B7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2C4D4B4-2F2B-3E3D-EB6F-E8C78604B829}"/>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C02E336-8D2D-4F82-D5A2-3F7815FA5F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8E27325-AAEC-879B-A302-67EA8507D44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CA2C21-BA4E-8A17-73B2-5439AC81F373}"/>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FDC350-39A5-8EB7-C9B0-10B66DF2ED1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DEAF4F-EF8C-933D-0447-D12435424E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C31ED7-9544-D748-DE0D-7E0F6382640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612B008-CFCF-737F-1FE9-FED5F55A5E1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0431CD9-71D0-C7CA-A1CD-2B5AE2C9291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9DEF989-91C4-3BBF-9CD8-6DD332E6F53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7AE6057-80D5-48D7-AA3F-CF9F4E6A1380}"/>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9E0397A-EC17-3606-090F-0B6642A2C31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9A86319-C633-1C38-4BDA-6A68C9221CB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C57767F-BD18-0CDD-8220-1AE34ECF439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340509E-90D7-0640-F4CB-A5AA4215C36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F57237-9ED9-8573-433F-D1C20B9A216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3EB90C4-3186-02B3-B7FF-C60ACA1129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E8EF925-E4C5-BA39-CE61-A28E082C057D}"/>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37286BD-27BB-AD6B-77AB-7D1B7D79F1D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B2B39B-A352-B5EB-6FFA-53F801A25DD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4291F76-33FA-ABF0-E424-220A6521FA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9585CA0-D82C-BB17-F1B6-FDC14714BCC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49AB72-0897-BDB1-07CE-383077F8BE54}"/>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727A564-8F28-D493-E471-192FC87FC71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95B8A7C-E9D5-BF06-7162-2C9A6FA4BFF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E84123F-E480-CC7A-1BE4-EE5A74947FD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DD73CE1-3BD5-12C9-0BE4-CE50B8BE2C1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D9C1BAB-6F4C-AB48-E7BA-970208A3810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27874B0-3FC4-17AE-1D6B-1E502F7081A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DFA0305-7243-6733-07ED-2CCC3B7028A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10A16D7-A892-CBD8-0191-F5E173F5B876}"/>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CF7B377-EAEA-E44D-D767-4472F162753E}"/>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E50AD87-0934-8EA3-F414-8F54BF91413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517AB7D-8125-A312-CEFA-A8A558C28F72}"/>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C39FA4-7394-532D-A3F9-23FFEF4A35B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A06C922-516B-F87F-1B4E-CEE7D18C418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7B5A816-1896-2EA9-EF24-3430DFE0ECE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E9446CC-691E-0545-EC17-41F8FF3ED6D2}"/>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E570D3B-47BE-EFE3-7DD5-3F3B8A6CD4B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2049010-42AA-EB3F-336B-B94A137789C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138ED52-01E3-14C9-DCFC-5E5B58BC924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FE72A42-7658-7A26-8946-9CC68237CFD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B8D963A-C2FE-51BD-EBF4-F091F19F621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CB8814E-52DE-79CD-523B-E73BC522F56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D785BEA-2A1B-CFE6-F65F-EB684C6F687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1E3FE4-F57D-1C9E-E987-7E6504295DE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4F358F5-AE4B-DFE0-318B-A6522A0AF4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3975D7A-A235-23A5-883E-2D071F7CCDC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7912B37-F391-F2C7-D995-FA689B7DE16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4DF128F-0988-BFA6-DE54-FB9A020D908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01484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grpSp>
        <p:nvGrpSpPr>
          <p:cNvPr id="7" name="Group 6">
            <a:extLst>
              <a:ext uri="{FF2B5EF4-FFF2-40B4-BE49-F238E27FC236}">
                <a16:creationId xmlns:a16="http://schemas.microsoft.com/office/drawing/2014/main" id="{07951A68-EC2E-2488-72FA-3958E09A94BD}"/>
              </a:ext>
            </a:extLst>
          </p:cNvPr>
          <p:cNvGrpSpPr/>
          <p:nvPr userDrawn="1"/>
        </p:nvGrpSpPr>
        <p:grpSpPr>
          <a:xfrm>
            <a:off x="6910981" y="6781736"/>
            <a:ext cx="3246683" cy="540385"/>
            <a:chOff x="6725318" y="6744601"/>
            <a:chExt cx="3246683" cy="540385"/>
          </a:xfrm>
        </p:grpSpPr>
        <p:pic>
          <p:nvPicPr>
            <p:cNvPr id="8" name="object 29">
              <a:extLst>
                <a:ext uri="{FF2B5EF4-FFF2-40B4-BE49-F238E27FC236}">
                  <a16:creationId xmlns:a16="http://schemas.microsoft.com/office/drawing/2014/main" id="{A03BD2B0-2572-7DB7-6B3D-EE3020C66FFF}"/>
                </a:ext>
              </a:extLst>
            </p:cNvPr>
            <p:cNvPicPr/>
            <p:nvPr/>
          </p:nvPicPr>
          <p:blipFill>
            <a:blip r:embed="rId14" cstate="print"/>
            <a:stretch>
              <a:fillRect/>
            </a:stretch>
          </p:blipFill>
          <p:spPr>
            <a:xfrm>
              <a:off x="7832259" y="6840103"/>
              <a:ext cx="2139742" cy="346800"/>
            </a:xfrm>
            <a:prstGeom prst="rect">
              <a:avLst/>
            </a:prstGeom>
          </p:spPr>
        </p:pic>
        <p:sp>
          <p:nvSpPr>
            <p:cNvPr id="9" name="object 30">
              <a:extLst>
                <a:ext uri="{FF2B5EF4-FFF2-40B4-BE49-F238E27FC236}">
                  <a16:creationId xmlns:a16="http://schemas.microsoft.com/office/drawing/2014/main" id="{EC59ADEB-959A-73F0-7885-AB544B93124B}"/>
                </a:ext>
              </a:extLst>
            </p:cNvPr>
            <p:cNvSpPr/>
            <p:nvPr/>
          </p:nvSpPr>
          <p:spPr>
            <a:xfrm>
              <a:off x="6725318" y="6877485"/>
              <a:ext cx="230504" cy="277495"/>
            </a:xfrm>
            <a:custGeom>
              <a:avLst/>
              <a:gdLst/>
              <a:ahLst/>
              <a:cxnLst/>
              <a:rect l="l" t="t" r="r" b="b"/>
              <a:pathLst>
                <a:path w="230504" h="277495">
                  <a:moveTo>
                    <a:pt x="230492" y="0"/>
                  </a:moveTo>
                  <a:lnTo>
                    <a:pt x="179451" y="0"/>
                  </a:lnTo>
                  <a:lnTo>
                    <a:pt x="180280" y="15261"/>
                  </a:lnTo>
                  <a:lnTo>
                    <a:pt x="180917" y="33977"/>
                  </a:lnTo>
                  <a:lnTo>
                    <a:pt x="181326" y="53833"/>
                  </a:lnTo>
                  <a:lnTo>
                    <a:pt x="181470" y="109778"/>
                  </a:lnTo>
                  <a:lnTo>
                    <a:pt x="49415" y="109778"/>
                  </a:lnTo>
                  <a:lnTo>
                    <a:pt x="49491" y="50588"/>
                  </a:lnTo>
                  <a:lnTo>
                    <a:pt x="50101" y="11898"/>
                  </a:lnTo>
                  <a:lnTo>
                    <a:pt x="50634" y="0"/>
                  </a:lnTo>
                  <a:lnTo>
                    <a:pt x="0" y="0"/>
                  </a:lnTo>
                  <a:lnTo>
                    <a:pt x="596" y="11898"/>
                  </a:lnTo>
                  <a:lnTo>
                    <a:pt x="1485" y="50588"/>
                  </a:lnTo>
                  <a:lnTo>
                    <a:pt x="1625" y="218744"/>
                  </a:lnTo>
                  <a:lnTo>
                    <a:pt x="1117" y="251909"/>
                  </a:lnTo>
                  <a:lnTo>
                    <a:pt x="0" y="277482"/>
                  </a:lnTo>
                  <a:lnTo>
                    <a:pt x="50634" y="277482"/>
                  </a:lnTo>
                  <a:lnTo>
                    <a:pt x="50101" y="266544"/>
                  </a:lnTo>
                  <a:lnTo>
                    <a:pt x="49491" y="235553"/>
                  </a:lnTo>
                  <a:lnTo>
                    <a:pt x="49415" y="149479"/>
                  </a:lnTo>
                  <a:lnTo>
                    <a:pt x="181470" y="149479"/>
                  </a:lnTo>
                  <a:lnTo>
                    <a:pt x="181326" y="235382"/>
                  </a:lnTo>
                  <a:lnTo>
                    <a:pt x="180917" y="251909"/>
                  </a:lnTo>
                  <a:lnTo>
                    <a:pt x="180280" y="266538"/>
                  </a:lnTo>
                  <a:lnTo>
                    <a:pt x="179451" y="277482"/>
                  </a:lnTo>
                  <a:lnTo>
                    <a:pt x="230492" y="277482"/>
                  </a:lnTo>
                  <a:lnTo>
                    <a:pt x="229895" y="266544"/>
                  </a:lnTo>
                  <a:lnTo>
                    <a:pt x="229006" y="235553"/>
                  </a:lnTo>
                  <a:lnTo>
                    <a:pt x="228866" y="72517"/>
                  </a:lnTo>
                  <a:lnTo>
                    <a:pt x="229374" y="34586"/>
                  </a:lnTo>
                  <a:lnTo>
                    <a:pt x="230492" y="0"/>
                  </a:lnTo>
                  <a:close/>
                </a:path>
              </a:pathLst>
            </a:custGeom>
            <a:solidFill>
              <a:srgbClr val="172953"/>
            </a:solidFill>
          </p:spPr>
          <p:txBody>
            <a:bodyPr wrap="square" lIns="0" tIns="0" rIns="0" bIns="0" rtlCol="0"/>
            <a:lstStyle/>
            <a:p>
              <a:endParaRPr/>
            </a:p>
          </p:txBody>
        </p:sp>
        <p:sp>
          <p:nvSpPr>
            <p:cNvPr id="10" name="object 31">
              <a:extLst>
                <a:ext uri="{FF2B5EF4-FFF2-40B4-BE49-F238E27FC236}">
                  <a16:creationId xmlns:a16="http://schemas.microsoft.com/office/drawing/2014/main" id="{19BF6712-8261-6C7E-5F29-21772C260C9A}"/>
                </a:ext>
              </a:extLst>
            </p:cNvPr>
            <p:cNvSpPr/>
            <p:nvPr/>
          </p:nvSpPr>
          <p:spPr>
            <a:xfrm>
              <a:off x="7018109" y="6872630"/>
              <a:ext cx="451484" cy="285115"/>
            </a:xfrm>
            <a:custGeom>
              <a:avLst/>
              <a:gdLst/>
              <a:ahLst/>
              <a:cxnLst/>
              <a:rect l="l" t="t" r="r" b="b"/>
              <a:pathLst>
                <a:path w="451484" h="285115">
                  <a:moveTo>
                    <a:pt x="150368" y="241376"/>
                  </a:moveTo>
                  <a:lnTo>
                    <a:pt x="135318" y="241376"/>
                  </a:lnTo>
                  <a:lnTo>
                    <a:pt x="135318" y="242646"/>
                  </a:lnTo>
                  <a:lnTo>
                    <a:pt x="49098" y="242646"/>
                  </a:lnTo>
                  <a:lnTo>
                    <a:pt x="49098" y="241376"/>
                  </a:lnTo>
                  <a:lnTo>
                    <a:pt x="49098" y="209626"/>
                  </a:lnTo>
                  <a:lnTo>
                    <a:pt x="49098" y="157556"/>
                  </a:lnTo>
                  <a:lnTo>
                    <a:pt x="49098" y="156286"/>
                  </a:lnTo>
                  <a:lnTo>
                    <a:pt x="135902" y="156286"/>
                  </a:lnTo>
                  <a:lnTo>
                    <a:pt x="135902" y="157556"/>
                  </a:lnTo>
                  <a:lnTo>
                    <a:pt x="141452" y="157556"/>
                  </a:lnTo>
                  <a:lnTo>
                    <a:pt x="141452" y="156286"/>
                  </a:lnTo>
                  <a:lnTo>
                    <a:pt x="141452" y="115646"/>
                  </a:lnTo>
                  <a:lnTo>
                    <a:pt x="49098" y="115646"/>
                  </a:lnTo>
                  <a:lnTo>
                    <a:pt x="49098" y="55956"/>
                  </a:lnTo>
                  <a:lnTo>
                    <a:pt x="49098" y="45796"/>
                  </a:lnTo>
                  <a:lnTo>
                    <a:pt x="49098" y="44526"/>
                  </a:lnTo>
                  <a:lnTo>
                    <a:pt x="137363" y="44526"/>
                  </a:lnTo>
                  <a:lnTo>
                    <a:pt x="137363" y="45796"/>
                  </a:lnTo>
                  <a:lnTo>
                    <a:pt x="147129" y="45796"/>
                  </a:lnTo>
                  <a:lnTo>
                    <a:pt x="147129" y="2616"/>
                  </a:lnTo>
                  <a:lnTo>
                    <a:pt x="139547" y="2616"/>
                  </a:lnTo>
                  <a:lnTo>
                    <a:pt x="139547" y="3886"/>
                  </a:lnTo>
                  <a:lnTo>
                    <a:pt x="103073" y="3886"/>
                  </a:lnTo>
                  <a:lnTo>
                    <a:pt x="103073" y="5156"/>
                  </a:lnTo>
                  <a:lnTo>
                    <a:pt x="0" y="5156"/>
                  </a:lnTo>
                  <a:lnTo>
                    <a:pt x="0" y="17856"/>
                  </a:lnTo>
                  <a:lnTo>
                    <a:pt x="596" y="17856"/>
                  </a:lnTo>
                  <a:lnTo>
                    <a:pt x="596" y="44526"/>
                  </a:lnTo>
                  <a:lnTo>
                    <a:pt x="914" y="44526"/>
                  </a:lnTo>
                  <a:lnTo>
                    <a:pt x="914" y="45796"/>
                  </a:lnTo>
                  <a:lnTo>
                    <a:pt x="1054" y="45796"/>
                  </a:lnTo>
                  <a:lnTo>
                    <a:pt x="1054" y="55956"/>
                  </a:lnTo>
                  <a:lnTo>
                    <a:pt x="1181" y="55956"/>
                  </a:lnTo>
                  <a:lnTo>
                    <a:pt x="1181" y="115646"/>
                  </a:lnTo>
                  <a:lnTo>
                    <a:pt x="1231" y="156286"/>
                  </a:lnTo>
                  <a:lnTo>
                    <a:pt x="1244" y="157556"/>
                  </a:lnTo>
                  <a:lnTo>
                    <a:pt x="1270" y="209626"/>
                  </a:lnTo>
                  <a:lnTo>
                    <a:pt x="1066" y="209626"/>
                  </a:lnTo>
                  <a:lnTo>
                    <a:pt x="1066" y="241376"/>
                  </a:lnTo>
                  <a:lnTo>
                    <a:pt x="838" y="241376"/>
                  </a:lnTo>
                  <a:lnTo>
                    <a:pt x="838" y="242646"/>
                  </a:lnTo>
                  <a:lnTo>
                    <a:pt x="800" y="245186"/>
                  </a:lnTo>
                  <a:lnTo>
                    <a:pt x="241" y="245186"/>
                  </a:lnTo>
                  <a:lnTo>
                    <a:pt x="241" y="282016"/>
                  </a:lnTo>
                  <a:lnTo>
                    <a:pt x="108902" y="282016"/>
                  </a:lnTo>
                  <a:lnTo>
                    <a:pt x="108902" y="283286"/>
                  </a:lnTo>
                  <a:lnTo>
                    <a:pt x="149606" y="283286"/>
                  </a:lnTo>
                  <a:lnTo>
                    <a:pt x="149606" y="284556"/>
                  </a:lnTo>
                  <a:lnTo>
                    <a:pt x="150368" y="284556"/>
                  </a:lnTo>
                  <a:lnTo>
                    <a:pt x="150368" y="283286"/>
                  </a:lnTo>
                  <a:lnTo>
                    <a:pt x="150368" y="282016"/>
                  </a:lnTo>
                  <a:lnTo>
                    <a:pt x="150368" y="245186"/>
                  </a:lnTo>
                  <a:lnTo>
                    <a:pt x="150368" y="242646"/>
                  </a:lnTo>
                  <a:lnTo>
                    <a:pt x="150368" y="241376"/>
                  </a:lnTo>
                  <a:close/>
                </a:path>
                <a:path w="451484" h="285115">
                  <a:moveTo>
                    <a:pt x="451345" y="282346"/>
                  </a:moveTo>
                  <a:lnTo>
                    <a:pt x="427824" y="237794"/>
                  </a:lnTo>
                  <a:lnTo>
                    <a:pt x="412750" y="205384"/>
                  </a:lnTo>
                  <a:lnTo>
                    <a:pt x="395236" y="166903"/>
                  </a:lnTo>
                  <a:lnTo>
                    <a:pt x="357454" y="83858"/>
                  </a:lnTo>
                  <a:lnTo>
                    <a:pt x="343992" y="54279"/>
                  </a:lnTo>
                  <a:lnTo>
                    <a:pt x="343992" y="166903"/>
                  </a:lnTo>
                  <a:lnTo>
                    <a:pt x="275945" y="166903"/>
                  </a:lnTo>
                  <a:lnTo>
                    <a:pt x="309968" y="83858"/>
                  </a:lnTo>
                  <a:lnTo>
                    <a:pt x="343992" y="166903"/>
                  </a:lnTo>
                  <a:lnTo>
                    <a:pt x="343992" y="54279"/>
                  </a:lnTo>
                  <a:lnTo>
                    <a:pt x="319290" y="0"/>
                  </a:lnTo>
                  <a:lnTo>
                    <a:pt x="305917" y="0"/>
                  </a:lnTo>
                  <a:lnTo>
                    <a:pt x="207479" y="220776"/>
                  </a:lnTo>
                  <a:lnTo>
                    <a:pt x="199834" y="237629"/>
                  </a:lnTo>
                  <a:lnTo>
                    <a:pt x="192151" y="253530"/>
                  </a:lnTo>
                  <a:lnTo>
                    <a:pt x="184531" y="268452"/>
                  </a:lnTo>
                  <a:lnTo>
                    <a:pt x="177101" y="282346"/>
                  </a:lnTo>
                  <a:lnTo>
                    <a:pt x="228549" y="282346"/>
                  </a:lnTo>
                  <a:lnTo>
                    <a:pt x="231533" y="273875"/>
                  </a:lnTo>
                  <a:lnTo>
                    <a:pt x="235089" y="264566"/>
                  </a:lnTo>
                  <a:lnTo>
                    <a:pt x="239318" y="254139"/>
                  </a:lnTo>
                  <a:lnTo>
                    <a:pt x="244348" y="242239"/>
                  </a:lnTo>
                  <a:lnTo>
                    <a:pt x="259740" y="205384"/>
                  </a:lnTo>
                  <a:lnTo>
                    <a:pt x="360197" y="205384"/>
                  </a:lnTo>
                  <a:lnTo>
                    <a:pt x="375996" y="243052"/>
                  </a:lnTo>
                  <a:lnTo>
                    <a:pt x="380568" y="254139"/>
                  </a:lnTo>
                  <a:lnTo>
                    <a:pt x="384810" y="264363"/>
                  </a:lnTo>
                  <a:lnTo>
                    <a:pt x="388645" y="273875"/>
                  </a:lnTo>
                  <a:lnTo>
                    <a:pt x="391795" y="282346"/>
                  </a:lnTo>
                  <a:lnTo>
                    <a:pt x="451345" y="282346"/>
                  </a:lnTo>
                  <a:close/>
                </a:path>
              </a:pathLst>
            </a:custGeom>
            <a:solidFill>
              <a:srgbClr val="172953"/>
            </a:solidFill>
          </p:spPr>
          <p:txBody>
            <a:bodyPr wrap="square" lIns="0" tIns="0" rIns="0" bIns="0" rtlCol="0"/>
            <a:lstStyle/>
            <a:p>
              <a:endParaRPr/>
            </a:p>
          </p:txBody>
        </p:sp>
        <p:sp>
          <p:nvSpPr>
            <p:cNvPr id="11" name="object 32">
              <a:extLst>
                <a:ext uri="{FF2B5EF4-FFF2-40B4-BE49-F238E27FC236}">
                  <a16:creationId xmlns:a16="http://schemas.microsoft.com/office/drawing/2014/main" id="{9AC12501-92CC-B248-2F82-3C08D48AB3BD}"/>
                </a:ext>
              </a:extLst>
            </p:cNvPr>
            <p:cNvSpPr/>
            <p:nvPr/>
          </p:nvSpPr>
          <p:spPr>
            <a:xfrm>
              <a:off x="7637386" y="6744601"/>
              <a:ext cx="26670" cy="540385"/>
            </a:xfrm>
            <a:custGeom>
              <a:avLst/>
              <a:gdLst/>
              <a:ahLst/>
              <a:cxnLst/>
              <a:rect l="l" t="t" r="r" b="b"/>
              <a:pathLst>
                <a:path w="26670" h="540384">
                  <a:moveTo>
                    <a:pt x="26339" y="0"/>
                  </a:moveTo>
                  <a:lnTo>
                    <a:pt x="0" y="0"/>
                  </a:lnTo>
                  <a:lnTo>
                    <a:pt x="0" y="540004"/>
                  </a:lnTo>
                  <a:lnTo>
                    <a:pt x="26339" y="540004"/>
                  </a:lnTo>
                  <a:lnTo>
                    <a:pt x="26339" y="0"/>
                  </a:lnTo>
                  <a:close/>
                </a:path>
              </a:pathLst>
            </a:custGeom>
            <a:solidFill>
              <a:srgbClr val="014E45"/>
            </a:solidFill>
          </p:spPr>
          <p:txBody>
            <a:bodyPr wrap="square" lIns="0" tIns="0" rIns="0" bIns="0" rtlCol="0"/>
            <a:lstStyle/>
            <a:p>
              <a:endParaRPr/>
            </a:p>
          </p:txBody>
        </p:sp>
      </p:grpSp>
      <p:pic>
        <p:nvPicPr>
          <p:cNvPr id="12" name="Picture 11" descr="A blue text on a black background&#10;&#10;AI-generated content may be incorrect.">
            <a:extLst>
              <a:ext uri="{FF2B5EF4-FFF2-40B4-BE49-F238E27FC236}">
                <a16:creationId xmlns:a16="http://schemas.microsoft.com/office/drawing/2014/main" id="{AA22D1AA-5C84-8181-415B-FE78E5D84C2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4670" y="6619837"/>
            <a:ext cx="2073544" cy="75216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eurireland.ie/new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erasmus-plus.ec.europa.eu/document/erasmus-programme-guide-2025-version-1" TargetMode="External"/><Relationship Id="rId2" Type="http://schemas.openxmlformats.org/officeDocument/2006/relationships/hyperlink" Target="https://eurireland.ie/faq/"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linkedin.com/company/erasmus-ireland/" TargetMode="External"/><Relationship Id="rId2" Type="http://schemas.openxmlformats.org/officeDocument/2006/relationships/hyperlink" Target="http://www.eurireland.ie/"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erasmus@hea.ie" TargetMode="External"/><Relationship Id="rId2" Type="http://schemas.openxmlformats.org/officeDocument/2006/relationships/hyperlink" Target="https://erasmus-plus.ec.europa.eu/document/erasmus-programme-guide-2025-version-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leargas.ie/erasmus-plu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0693400" cy="6463984"/>
          </a:xfrm>
          <a:custGeom>
            <a:avLst/>
            <a:gdLst/>
            <a:ahLst/>
            <a:cxnLst/>
            <a:rect l="l" t="t" r="r" b="b"/>
            <a:pathLst>
              <a:path w="10683240" h="6462395">
                <a:moveTo>
                  <a:pt x="10682871" y="0"/>
                </a:moveTo>
                <a:lnTo>
                  <a:pt x="0" y="0"/>
                </a:lnTo>
                <a:lnTo>
                  <a:pt x="0" y="6462001"/>
                </a:lnTo>
                <a:lnTo>
                  <a:pt x="10682871" y="6462001"/>
                </a:lnTo>
                <a:lnTo>
                  <a:pt x="10682871" y="0"/>
                </a:lnTo>
                <a:close/>
              </a:path>
            </a:pathLst>
          </a:custGeom>
          <a:solidFill>
            <a:srgbClr val="014E45"/>
          </a:solidFill>
        </p:spPr>
        <p:txBody>
          <a:bodyPr wrap="square" lIns="0" tIns="0" rIns="0" bIns="0" rtlCol="0"/>
          <a:lstStyle/>
          <a:p>
            <a:endParaRPr/>
          </a:p>
        </p:txBody>
      </p:sp>
      <p:grpSp>
        <p:nvGrpSpPr>
          <p:cNvPr id="36" name="Group 35">
            <a:extLst>
              <a:ext uri="{FF2B5EF4-FFF2-40B4-BE49-F238E27FC236}">
                <a16:creationId xmlns:a16="http://schemas.microsoft.com/office/drawing/2014/main" id="{D796D0C4-6C6E-7014-ED11-57EEA5CE0A8F}"/>
              </a:ext>
              <a:ext uri="{C183D7F6-B498-43B3-948B-1728B52AA6E4}">
                <adec:decorative xmlns:adec="http://schemas.microsoft.com/office/drawing/2017/decorative" val="1"/>
              </a:ext>
            </a:extLst>
          </p:cNvPr>
          <p:cNvGrpSpPr/>
          <p:nvPr/>
        </p:nvGrpSpPr>
        <p:grpSpPr>
          <a:xfrm>
            <a:off x="0" y="4509985"/>
            <a:ext cx="3360839" cy="1952206"/>
            <a:chOff x="0" y="4509985"/>
            <a:chExt cx="3360839" cy="1952206"/>
          </a:xfrm>
        </p:grpSpPr>
        <p:sp>
          <p:nvSpPr>
            <p:cNvPr id="3" name="object 3"/>
            <p:cNvSpPr/>
            <p:nvPr/>
          </p:nvSpPr>
          <p:spPr>
            <a:xfrm>
              <a:off x="0" y="6098336"/>
              <a:ext cx="1960245" cy="363855"/>
            </a:xfrm>
            <a:custGeom>
              <a:avLst/>
              <a:gdLst/>
              <a:ahLst/>
              <a:cxnLst/>
              <a:rect l="l" t="t" r="r" b="b"/>
              <a:pathLst>
                <a:path w="1960245" h="363854">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endParaRPr/>
            </a:p>
          </p:txBody>
        </p:sp>
        <p:sp>
          <p:nvSpPr>
            <p:cNvPr id="4" name="object 4"/>
            <p:cNvSpPr/>
            <p:nvPr/>
          </p:nvSpPr>
          <p:spPr>
            <a:xfrm>
              <a:off x="0" y="5565533"/>
              <a:ext cx="1297305" cy="363855"/>
            </a:xfrm>
            <a:custGeom>
              <a:avLst/>
              <a:gdLst/>
              <a:ahLst/>
              <a:cxnLst/>
              <a:rect l="l" t="t" r="r" b="b"/>
              <a:pathLst>
                <a:path w="1297305" h="363854">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endParaRPr/>
            </a:p>
          </p:txBody>
        </p:sp>
        <p:sp>
          <p:nvSpPr>
            <p:cNvPr id="5" name="object 5"/>
            <p:cNvSpPr/>
            <p:nvPr/>
          </p:nvSpPr>
          <p:spPr>
            <a:xfrm>
              <a:off x="2324" y="5024132"/>
              <a:ext cx="3358515" cy="363855"/>
            </a:xfrm>
            <a:custGeom>
              <a:avLst/>
              <a:gdLst/>
              <a:ahLst/>
              <a:cxnLst/>
              <a:rect l="l" t="t" r="r" b="b"/>
              <a:pathLst>
                <a:path w="3358515" h="363854">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endParaRPr/>
            </a:p>
          </p:txBody>
        </p:sp>
        <p:sp>
          <p:nvSpPr>
            <p:cNvPr id="6" name="object 6"/>
            <p:cNvSpPr/>
            <p:nvPr/>
          </p:nvSpPr>
          <p:spPr>
            <a:xfrm>
              <a:off x="2324" y="4509985"/>
              <a:ext cx="2453005" cy="363855"/>
            </a:xfrm>
            <a:custGeom>
              <a:avLst/>
              <a:gdLst/>
              <a:ahLst/>
              <a:cxnLst/>
              <a:rect l="l" t="t" r="r" b="b"/>
              <a:pathLst>
                <a:path w="2453005" h="363854">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endParaRPr/>
            </a:p>
          </p:txBody>
        </p:sp>
      </p:grpSp>
      <p:grpSp>
        <p:nvGrpSpPr>
          <p:cNvPr id="35" name="Group 34">
            <a:extLst>
              <a:ext uri="{FF2B5EF4-FFF2-40B4-BE49-F238E27FC236}">
                <a16:creationId xmlns:a16="http://schemas.microsoft.com/office/drawing/2014/main" id="{4C422A11-E364-67C5-F56C-7E9F36E3144B}"/>
              </a:ext>
              <a:ext uri="{C183D7F6-B498-43B3-948B-1728B52AA6E4}">
                <adec:decorative xmlns:adec="http://schemas.microsoft.com/office/drawing/2017/decorative" val="1"/>
              </a:ext>
            </a:extLst>
          </p:cNvPr>
          <p:cNvGrpSpPr/>
          <p:nvPr/>
        </p:nvGrpSpPr>
        <p:grpSpPr>
          <a:xfrm>
            <a:off x="7322349" y="0"/>
            <a:ext cx="3361055" cy="1952218"/>
            <a:chOff x="7322349" y="0"/>
            <a:chExt cx="3361055" cy="1952218"/>
          </a:xfrm>
        </p:grpSpPr>
        <p:sp>
          <p:nvSpPr>
            <p:cNvPr id="7" name="object 7"/>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endParaRPr/>
            </a:p>
          </p:txBody>
        </p:sp>
        <p:sp>
          <p:nvSpPr>
            <p:cNvPr id="8" name="object 8"/>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endParaRPr/>
            </a:p>
          </p:txBody>
        </p:sp>
        <p:sp>
          <p:nvSpPr>
            <p:cNvPr id="9" name="object 9"/>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endParaRPr/>
            </a:p>
          </p:txBody>
        </p:sp>
        <p:sp>
          <p:nvSpPr>
            <p:cNvPr id="10" name="object 10"/>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endParaRPr/>
            </a:p>
          </p:txBody>
        </p:sp>
      </p:grpSp>
      <p:sp>
        <p:nvSpPr>
          <p:cNvPr id="37" name="Title 36">
            <a:extLst>
              <a:ext uri="{FF2B5EF4-FFF2-40B4-BE49-F238E27FC236}">
                <a16:creationId xmlns:a16="http://schemas.microsoft.com/office/drawing/2014/main" id="{A8EFC2FC-9BA6-3AF1-3307-09F68D2BB7D1}"/>
              </a:ext>
            </a:extLst>
          </p:cNvPr>
          <p:cNvSpPr txBox="1">
            <a:spLocks noGrp="1"/>
          </p:cNvSpPr>
          <p:nvPr>
            <p:ph type="title" idx="4294967295"/>
          </p:nvPr>
        </p:nvSpPr>
        <p:spPr>
          <a:xfrm>
            <a:off x="2455329" y="2336493"/>
            <a:ext cx="562307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Erasmus+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1"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Opportunities</a:t>
            </a:r>
            <a:endParaRPr kumimoji="0" lang="en-US" sz="3200" b="0" i="1"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21AA123-0FE0-73A4-384F-6DD22FD0F81E}"/>
              </a:ext>
            </a:extLst>
          </p:cNvPr>
          <p:cNvSpPr txBox="1"/>
          <p:nvPr/>
        </p:nvSpPr>
        <p:spPr>
          <a:xfrm>
            <a:off x="1297305" y="3927764"/>
            <a:ext cx="7919431" cy="584775"/>
          </a:xfrm>
          <a:prstGeom prst="rect">
            <a:avLst/>
          </a:prstGeom>
          <a:noFill/>
        </p:spPr>
        <p:txBody>
          <a:bodyPr wrap="square" rtlCol="0">
            <a:spAutoFit/>
          </a:bodyPr>
          <a:lstStyle/>
          <a:p>
            <a:pPr algn="ctr"/>
            <a:r>
              <a:rPr lang="en-GB" sz="3200" i="1" dirty="0">
                <a:solidFill>
                  <a:schemeClr val="bg1"/>
                </a:solidFill>
                <a:latin typeface="Calibri" panose="020F0502020204030204" pitchFamily="34" charset="0"/>
                <a:ea typeface="Calibri" panose="020F0502020204030204" pitchFamily="34" charset="0"/>
                <a:cs typeface="Calibri" panose="020F0502020204030204" pitchFamily="34" charset="0"/>
              </a:rPr>
              <a:t>Aoife Cooney ,The Higher Education Authority</a:t>
            </a:r>
            <a:endParaRPr lang="en-IE" sz="32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942F9-BE39-7ACC-02FA-DD85893E093F}"/>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E9D06B4A-0F74-BC2B-4116-909244D06B1C}"/>
              </a:ext>
            </a:extLst>
          </p:cNvPr>
          <p:cNvSpPr txBox="1">
            <a:spLocks noGrp="1"/>
          </p:cNvSpPr>
          <p:nvPr>
            <p:ph type="title" idx="4294967295"/>
          </p:nvPr>
        </p:nvSpPr>
        <p:spPr>
          <a:xfrm>
            <a:off x="888048" y="636280"/>
            <a:ext cx="4921540"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How long can I go for?</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6B82E46-E60F-6A87-FE0F-45A2961E6EF7}"/>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A709C200-5EE9-451F-8DA3-E0F00203C9B3}"/>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2B45C45F-841F-E9D6-570D-4729AFC9E06A}"/>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88893449-A9C7-6616-B27D-38584F8E14FB}"/>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F65E1264-7E70-7FB2-E346-47D539B5889F}"/>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3" name="TextBox 12">
            <a:extLst>
              <a:ext uri="{FF2B5EF4-FFF2-40B4-BE49-F238E27FC236}">
                <a16:creationId xmlns:a16="http://schemas.microsoft.com/office/drawing/2014/main" id="{24C4534C-5C1E-87A1-A12D-DD51C2C396FE}"/>
              </a:ext>
              <a:ext uri="{C183D7F6-B498-43B3-948B-1728B52AA6E4}">
                <adec:decorative xmlns:adec="http://schemas.microsoft.com/office/drawing/2017/decorative" val="1"/>
              </a:ext>
            </a:extLst>
          </p:cNvPr>
          <p:cNvSpPr txBox="1"/>
          <p:nvPr/>
        </p:nvSpPr>
        <p:spPr>
          <a:xfrm>
            <a:off x="1079500" y="5229225"/>
            <a:ext cx="8679182" cy="954107"/>
          </a:xfrm>
          <a:prstGeom prst="rect">
            <a:avLst/>
          </a:prstGeom>
          <a:noFill/>
        </p:spPr>
        <p:txBody>
          <a:bodyPr wrap="square" rtlCol="0">
            <a:spAutoFit/>
          </a:bodyPr>
          <a:lstStyle/>
          <a:p>
            <a:br>
              <a:rPr lang="en-GB" sz="2000" b="1"/>
            </a:br>
            <a:br>
              <a:rPr lang="en-GB" b="1"/>
            </a:br>
            <a:endParaRPr lang="en-IE" b="1"/>
          </a:p>
        </p:txBody>
      </p:sp>
      <p:sp>
        <p:nvSpPr>
          <p:cNvPr id="17" name="TextBox 16">
            <a:extLst>
              <a:ext uri="{FF2B5EF4-FFF2-40B4-BE49-F238E27FC236}">
                <a16:creationId xmlns:a16="http://schemas.microsoft.com/office/drawing/2014/main" id="{E015BFEE-C3CF-0E97-A950-4744B4CBAC81}"/>
              </a:ext>
            </a:extLst>
          </p:cNvPr>
          <p:cNvSpPr txBox="1"/>
          <p:nvPr/>
        </p:nvSpPr>
        <p:spPr>
          <a:xfrm>
            <a:off x="944568" y="1846803"/>
            <a:ext cx="9228417" cy="1815882"/>
          </a:xfrm>
          <a:prstGeom prst="rect">
            <a:avLst/>
          </a:prstGeom>
          <a:noFill/>
        </p:spPr>
        <p:txBody>
          <a:bodyPr wrap="square" rtlCol="0">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From 2 to 12 months, or just 5 to 30 days with a Blended Intensive Programme (short trip plus online study). </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There’s an option to suit everyone!</a:t>
            </a:r>
            <a:endParaRPr lang="en-IE"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249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CA0D2-7EFF-8D75-DE8D-3D61EB550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2B3C4-CEF2-499B-7860-7FDE6C9F8461}"/>
              </a:ext>
            </a:extLst>
          </p:cNvPr>
          <p:cNvSpPr txBox="1">
            <a:spLocks noGrp="1"/>
          </p:cNvSpPr>
          <p:nvPr>
            <p:ph type="title" idx="4294967295"/>
          </p:nvPr>
        </p:nvSpPr>
        <p:spPr>
          <a:xfrm>
            <a:off x="540327" y="3200400"/>
            <a:ext cx="9455728"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Generally, if an Erasmus+ opportunity is available through a course, this will be stated in the course information available from the higher education institution. If you are unsure, please get in touch with them directly.</a:t>
            </a:r>
            <a:endParaRPr kumimoji="0" lang="en-IE"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ADE1D42-FEAB-5138-F50B-AADC3ADFF6CE}"/>
              </a:ext>
              <a:ext uri="{C183D7F6-B498-43B3-948B-1728B52AA6E4}">
                <adec:decorative xmlns:adec="http://schemas.microsoft.com/office/drawing/2017/decorative" val="1"/>
              </a:ext>
            </a:extLst>
          </p:cNvPr>
          <p:cNvSpPr txBox="1"/>
          <p:nvPr/>
        </p:nvSpPr>
        <p:spPr>
          <a:xfrm>
            <a:off x="1079500" y="5229225"/>
            <a:ext cx="8679182" cy="954107"/>
          </a:xfrm>
          <a:prstGeom prst="rect">
            <a:avLst/>
          </a:prstGeom>
          <a:noFill/>
        </p:spPr>
        <p:txBody>
          <a:bodyPr wrap="square" rtlCol="0">
            <a:spAutoFit/>
          </a:bodyPr>
          <a:lstStyle/>
          <a:p>
            <a:br>
              <a:rPr lang="en-GB" sz="2000" b="1"/>
            </a:br>
            <a:br>
              <a:rPr lang="en-GB" b="1"/>
            </a:br>
            <a:endParaRPr lang="en-IE" b="1"/>
          </a:p>
        </p:txBody>
      </p:sp>
      <p:grpSp>
        <p:nvGrpSpPr>
          <p:cNvPr id="7" name="Group 6">
            <a:extLst>
              <a:ext uri="{FF2B5EF4-FFF2-40B4-BE49-F238E27FC236}">
                <a16:creationId xmlns:a16="http://schemas.microsoft.com/office/drawing/2014/main" id="{26983821-C3AF-3950-B959-C48A5B369B5A}"/>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36227AEB-73EB-B374-7E45-EA7CDFEA55BD}"/>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20E192CC-3939-074D-3BE2-2A3485C223F4}"/>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5E01E399-06E0-DB6E-A2DE-540005C6D0F9}"/>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6779D026-3ED6-C2CA-7BE7-183ED01B38F1}"/>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8" name="TextBox 17">
            <a:extLst>
              <a:ext uri="{FF2B5EF4-FFF2-40B4-BE49-F238E27FC236}">
                <a16:creationId xmlns:a16="http://schemas.microsoft.com/office/drawing/2014/main" id="{A6AD3719-86CA-6167-2DFB-764D6D80E967}"/>
              </a:ext>
            </a:extLst>
          </p:cNvPr>
          <p:cNvSpPr txBox="1"/>
          <p:nvPr/>
        </p:nvSpPr>
        <p:spPr>
          <a:xfrm>
            <a:off x="430307" y="636280"/>
            <a:ext cx="9328376" cy="1938992"/>
          </a:xfrm>
          <a:prstGeom prst="rect">
            <a:avLst/>
          </a:prstGeom>
          <a:noFill/>
        </p:spPr>
        <p:txBody>
          <a:bodyPr wrap="square" lIns="91440" tIns="45720" rIns="91440" bIns="45720" rtlCol="0" anchor="t">
            <a:spAutoFit/>
          </a:bodyPr>
          <a:lstStyle/>
          <a:p>
            <a:r>
              <a:rPr lang="en-GB" sz="4000" b="1" dirty="0">
                <a:solidFill>
                  <a:srgbClr val="024D45"/>
                </a:solidFill>
                <a:latin typeface="Calibri" panose="020F0502020204030204" pitchFamily="34" charset="0"/>
                <a:ea typeface="Calibri" panose="020F0502020204030204" pitchFamily="34" charset="0"/>
                <a:cs typeface="Calibri" panose="020F0502020204030204" pitchFamily="34" charset="0"/>
              </a:rPr>
              <a:t>How can I find out if the course I am interested in offers an Erasmus+</a:t>
            </a:r>
          </a:p>
          <a:p>
            <a:r>
              <a:rPr lang="en-GB" sz="4000" b="1" dirty="0">
                <a:solidFill>
                  <a:srgbClr val="024D45"/>
                </a:solidFill>
                <a:latin typeface="Calibri" panose="020F0502020204030204" pitchFamily="34" charset="0"/>
                <a:ea typeface="Calibri" panose="020F0502020204030204" pitchFamily="34" charset="0"/>
                <a:cs typeface="Calibri" panose="020F0502020204030204" pitchFamily="34" charset="0"/>
              </a:rPr>
              <a:t>opportunity?</a:t>
            </a:r>
            <a:endParaRPr lang="en-IE" sz="4000" b="1" dirty="0">
              <a:solidFill>
                <a:srgbClr val="024D45"/>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933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33328-0EA2-AB84-7A20-F0D8BEE02B13}"/>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F523614-751B-9764-3882-561A2488DEED}"/>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05D4460B-7963-A98F-A3AE-5223419EC6B6}"/>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0DF89174-CF7D-3CC2-7EDB-5CACBBCCB25C}"/>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46F46605-FD3E-7B65-6AF8-D8446A23C0A8}"/>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58114486-D5B7-AD64-6EC4-663CCDCC2E88}"/>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3" name="TextBox 12">
            <a:extLst>
              <a:ext uri="{FF2B5EF4-FFF2-40B4-BE49-F238E27FC236}">
                <a16:creationId xmlns:a16="http://schemas.microsoft.com/office/drawing/2014/main" id="{B26E09BF-2ADA-D01D-E5AF-184009E04295}"/>
              </a:ext>
              <a:ext uri="{C183D7F6-B498-43B3-948B-1728B52AA6E4}">
                <adec:decorative xmlns:adec="http://schemas.microsoft.com/office/drawing/2017/decorative" val="1"/>
              </a:ext>
            </a:extLst>
          </p:cNvPr>
          <p:cNvSpPr txBox="1"/>
          <p:nvPr/>
        </p:nvSpPr>
        <p:spPr>
          <a:xfrm>
            <a:off x="1079500" y="5229225"/>
            <a:ext cx="8679182" cy="954107"/>
          </a:xfrm>
          <a:prstGeom prst="rect">
            <a:avLst/>
          </a:prstGeom>
          <a:noFill/>
        </p:spPr>
        <p:txBody>
          <a:bodyPr wrap="square" rtlCol="0">
            <a:spAutoFit/>
          </a:bodyPr>
          <a:lstStyle/>
          <a:p>
            <a:br>
              <a:rPr lang="en-GB" sz="2000" b="1"/>
            </a:br>
            <a:br>
              <a:rPr lang="en-GB" b="1"/>
            </a:br>
            <a:endParaRPr lang="en-IE" b="1"/>
          </a:p>
        </p:txBody>
      </p:sp>
      <p:sp>
        <p:nvSpPr>
          <p:cNvPr id="18" name="Title 17">
            <a:extLst>
              <a:ext uri="{FF2B5EF4-FFF2-40B4-BE49-F238E27FC236}">
                <a16:creationId xmlns:a16="http://schemas.microsoft.com/office/drawing/2014/main" id="{7DAAF839-36D0-A7EC-62BB-0C68224EA6FD}"/>
              </a:ext>
            </a:extLst>
          </p:cNvPr>
          <p:cNvSpPr txBox="1">
            <a:spLocks noGrp="1"/>
          </p:cNvSpPr>
          <p:nvPr>
            <p:ph type="title" idx="4294967295"/>
          </p:nvPr>
        </p:nvSpPr>
        <p:spPr>
          <a:xfrm>
            <a:off x="430307" y="636280"/>
            <a:ext cx="93283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How do I apply?</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AFAD591-CFB4-71F6-02C4-6B7B9E9EAA0E}"/>
              </a:ext>
            </a:extLst>
          </p:cNvPr>
          <p:cNvSpPr txBox="1"/>
          <p:nvPr/>
        </p:nvSpPr>
        <p:spPr>
          <a:xfrm>
            <a:off x="540327" y="3200400"/>
            <a:ext cx="9455728" cy="1384995"/>
          </a:xfrm>
          <a:prstGeom prst="rect">
            <a:avLst/>
          </a:prstGeom>
          <a:noFill/>
        </p:spPr>
        <p:txBody>
          <a:bodyPr wrap="square" rtlCol="0">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Contact the International Office at your higher education institution – they’ll guide you through the options and answer your questions.</a:t>
            </a:r>
            <a:endParaRPr lang="en-IE"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189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F49BF-01F4-17C5-677F-289132AA9B77}"/>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DE182006-2B1C-6B5D-2B49-3DC99A5EF6E7}"/>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30D9A1C9-B4FD-B17B-12B5-E5C86D4839AC}"/>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69AE5672-EC2B-FBFE-1B98-BCE5D9A43B45}"/>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C2442398-21BC-7F0D-0DD7-2279578E45E2}"/>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7E30721E-8D9C-74B3-CA23-277990E67536}"/>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3" name="TextBox 12">
            <a:extLst>
              <a:ext uri="{FF2B5EF4-FFF2-40B4-BE49-F238E27FC236}">
                <a16:creationId xmlns:a16="http://schemas.microsoft.com/office/drawing/2014/main" id="{8AC7927D-4DB3-B292-AE6D-BDF450A82902}"/>
              </a:ext>
              <a:ext uri="{C183D7F6-B498-43B3-948B-1728B52AA6E4}">
                <adec:decorative xmlns:adec="http://schemas.microsoft.com/office/drawing/2017/decorative" val="1"/>
              </a:ext>
            </a:extLst>
          </p:cNvPr>
          <p:cNvSpPr txBox="1"/>
          <p:nvPr/>
        </p:nvSpPr>
        <p:spPr>
          <a:xfrm>
            <a:off x="1079500" y="5229225"/>
            <a:ext cx="8679182" cy="954107"/>
          </a:xfrm>
          <a:prstGeom prst="rect">
            <a:avLst/>
          </a:prstGeom>
          <a:noFill/>
        </p:spPr>
        <p:txBody>
          <a:bodyPr wrap="square" rtlCol="0">
            <a:spAutoFit/>
          </a:bodyPr>
          <a:lstStyle/>
          <a:p>
            <a:br>
              <a:rPr lang="en-GB" sz="2000" b="1"/>
            </a:br>
            <a:br>
              <a:rPr lang="en-GB" b="1"/>
            </a:br>
            <a:endParaRPr lang="en-IE" b="1"/>
          </a:p>
        </p:txBody>
      </p:sp>
      <p:sp>
        <p:nvSpPr>
          <p:cNvPr id="18" name="Title 17">
            <a:extLst>
              <a:ext uri="{FF2B5EF4-FFF2-40B4-BE49-F238E27FC236}">
                <a16:creationId xmlns:a16="http://schemas.microsoft.com/office/drawing/2014/main" id="{E579C4D9-DB51-46C5-146D-9E4328EC574C}"/>
              </a:ext>
            </a:extLst>
          </p:cNvPr>
          <p:cNvSpPr txBox="1">
            <a:spLocks noGrp="1"/>
          </p:cNvSpPr>
          <p:nvPr>
            <p:ph type="title" idx="4294967295"/>
          </p:nvPr>
        </p:nvSpPr>
        <p:spPr>
          <a:xfrm>
            <a:off x="201707" y="624820"/>
            <a:ext cx="93283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What are the benefits of Erasmus+?</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68DEA18-42C2-4B6C-5BD7-180B85352C2E}"/>
              </a:ext>
            </a:extLst>
          </p:cNvPr>
          <p:cNvSpPr txBox="1"/>
          <p:nvPr/>
        </p:nvSpPr>
        <p:spPr>
          <a:xfrm>
            <a:off x="384464" y="1790496"/>
            <a:ext cx="9229436" cy="2677656"/>
          </a:xfrm>
          <a:prstGeom prst="rect">
            <a:avLst/>
          </a:prstGeom>
          <a:noFill/>
        </p:spPr>
        <p:txBody>
          <a:bodyPr wrap="square" rtlCol="0">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Erasmus+ helps participants grow personally and professionally. You’ll gain confidence, skills, international experience and a global network of friends and colleagues. In our experience, employers are particularly interested in people who have demonstrated proven skills associated with the Erasmus+ programme.</a:t>
            </a:r>
            <a:endParaRPr lang="en-IE"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999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31523-CEEC-2FED-79B1-9A30DB9C7FEF}"/>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39E8724C-A7D2-3A22-8548-C6237BE21424}"/>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563209A5-9343-2B28-9700-F07B8EE9D91F}"/>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B8D29BC5-123A-6082-C3D3-DFFB74D8503B}"/>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AB165F69-01EC-D3FF-7CAC-BAC1721066E7}"/>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9247FA78-D85E-626D-78A7-0606F9131DE1}"/>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3" name="TextBox 12">
            <a:extLst>
              <a:ext uri="{FF2B5EF4-FFF2-40B4-BE49-F238E27FC236}">
                <a16:creationId xmlns:a16="http://schemas.microsoft.com/office/drawing/2014/main" id="{4EAD98BD-6048-25F2-5272-0FE742492EF5}"/>
              </a:ext>
              <a:ext uri="{C183D7F6-B498-43B3-948B-1728B52AA6E4}">
                <adec:decorative xmlns:adec="http://schemas.microsoft.com/office/drawing/2017/decorative" val="1"/>
              </a:ext>
            </a:extLst>
          </p:cNvPr>
          <p:cNvSpPr txBox="1"/>
          <p:nvPr/>
        </p:nvSpPr>
        <p:spPr>
          <a:xfrm>
            <a:off x="1079500" y="5229225"/>
            <a:ext cx="8679182" cy="954107"/>
          </a:xfrm>
          <a:prstGeom prst="rect">
            <a:avLst/>
          </a:prstGeom>
          <a:noFill/>
        </p:spPr>
        <p:txBody>
          <a:bodyPr wrap="square" rtlCol="0">
            <a:spAutoFit/>
          </a:bodyPr>
          <a:lstStyle/>
          <a:p>
            <a:br>
              <a:rPr lang="en-GB" sz="2000" b="1"/>
            </a:br>
            <a:br>
              <a:rPr lang="en-GB" b="1"/>
            </a:br>
            <a:endParaRPr lang="en-IE" b="1"/>
          </a:p>
        </p:txBody>
      </p:sp>
      <p:sp>
        <p:nvSpPr>
          <p:cNvPr id="18" name="Title 17">
            <a:extLst>
              <a:ext uri="{FF2B5EF4-FFF2-40B4-BE49-F238E27FC236}">
                <a16:creationId xmlns:a16="http://schemas.microsoft.com/office/drawing/2014/main" id="{177D4685-D7E5-DC19-27CC-3A97054E34AB}"/>
              </a:ext>
            </a:extLst>
          </p:cNvPr>
          <p:cNvSpPr txBox="1">
            <a:spLocks noGrp="1"/>
          </p:cNvSpPr>
          <p:nvPr>
            <p:ph type="title" idx="4294967295"/>
          </p:nvPr>
        </p:nvSpPr>
        <p:spPr>
          <a:xfrm>
            <a:off x="201707" y="624820"/>
            <a:ext cx="93283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Blended Intensive Programmes</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AD3C8F8-FB18-0F6A-9149-CDFCEFABD152}"/>
              </a:ext>
            </a:extLst>
          </p:cNvPr>
          <p:cNvSpPr txBox="1"/>
          <p:nvPr/>
        </p:nvSpPr>
        <p:spPr>
          <a:xfrm>
            <a:off x="384464" y="1790496"/>
            <a:ext cx="9229436"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Not everyone wants to go on a traditional long-term study period- sometimes a short trip is just the ticket!</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A Blended Intensive Programme is a short, intensive programme with innovative ways of learning and teaching, including online cooperation.</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It enables flexibility as students can combine a physical trip of 5-30 days with a virtual element</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Blended Intensive Programmes aim to be inclusive and are there to encourage students from all backgrounds and study fields to take part- there’s something to suit all personal circumstances!</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397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7EEDA-6224-0F67-2043-8EE519EF9B5F}"/>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D58D699E-E870-896D-CBB4-96920EB59150}"/>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3D3316F0-53BA-9D48-22CA-F7B97B4D4376}"/>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692B8E2D-C1A9-0F09-E298-F452DE13B78A}"/>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941E3AFC-0D68-E8DF-0149-2F1D78AD123E}"/>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C46A53C9-CDA6-E333-3AE5-727219EB06E3}"/>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3" name="TextBox 12">
            <a:extLst>
              <a:ext uri="{FF2B5EF4-FFF2-40B4-BE49-F238E27FC236}">
                <a16:creationId xmlns:a16="http://schemas.microsoft.com/office/drawing/2014/main" id="{BE8CD868-554E-FD25-B67C-88F14762523D}"/>
              </a:ext>
              <a:ext uri="{C183D7F6-B498-43B3-948B-1728B52AA6E4}">
                <adec:decorative xmlns:adec="http://schemas.microsoft.com/office/drawing/2017/decorative" val="1"/>
              </a:ext>
            </a:extLst>
          </p:cNvPr>
          <p:cNvSpPr txBox="1"/>
          <p:nvPr/>
        </p:nvSpPr>
        <p:spPr>
          <a:xfrm>
            <a:off x="1079500" y="5229225"/>
            <a:ext cx="8679182" cy="954107"/>
          </a:xfrm>
          <a:prstGeom prst="rect">
            <a:avLst/>
          </a:prstGeom>
          <a:noFill/>
        </p:spPr>
        <p:txBody>
          <a:bodyPr wrap="square" rtlCol="0">
            <a:spAutoFit/>
          </a:bodyPr>
          <a:lstStyle/>
          <a:p>
            <a:br>
              <a:rPr lang="en-GB" sz="2000" b="1"/>
            </a:br>
            <a:br>
              <a:rPr lang="en-GB" b="1"/>
            </a:br>
            <a:endParaRPr lang="en-IE" b="1"/>
          </a:p>
        </p:txBody>
      </p:sp>
      <p:sp>
        <p:nvSpPr>
          <p:cNvPr id="18" name="Title 17">
            <a:extLst>
              <a:ext uri="{FF2B5EF4-FFF2-40B4-BE49-F238E27FC236}">
                <a16:creationId xmlns:a16="http://schemas.microsoft.com/office/drawing/2014/main" id="{A21C825C-DCCE-53C1-0717-8F417B403D68}"/>
              </a:ext>
            </a:extLst>
          </p:cNvPr>
          <p:cNvSpPr txBox="1">
            <a:spLocks noGrp="1"/>
          </p:cNvSpPr>
          <p:nvPr>
            <p:ph type="title" idx="4294967295"/>
          </p:nvPr>
        </p:nvSpPr>
        <p:spPr>
          <a:xfrm>
            <a:off x="430306" y="568463"/>
            <a:ext cx="93283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Erasmus+ Inclusion Support</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FA36608-7228-C316-2869-AFD94517151D}"/>
              </a:ext>
            </a:extLst>
          </p:cNvPr>
          <p:cNvSpPr txBox="1"/>
          <p:nvPr/>
        </p:nvSpPr>
        <p:spPr>
          <a:xfrm>
            <a:off x="384464" y="1790496"/>
            <a:ext cx="9229436"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We know that your Erasmus+ grant doesn’t cover everything, and often extra costs are incurred. To support students, Inclusion support is available from the National Agency to assist with the additional costs incurred by those with physical, mental or health-related conditions.</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Applications are managed on a case-by-case basis It can be used to cover the extra expenses incurred to engage in the mobility programme, such as a carer or study-aid support, accessible accommodation, or return consultancy visits.</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Speak to your International Office to apply!</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399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64F2F-6868-7C70-D1F1-DE08E097240C}"/>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2C8FF5DB-D764-D10C-DBE6-46CAF99F5347}"/>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8498A045-AD6C-B23A-F7AB-C42FBF24B00A}"/>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883F7E51-4836-9EE9-DCC9-C61F0D00AC05}"/>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27D710BF-0F29-5627-3B9B-377DB69C660E}"/>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DA2C53C4-A7DF-9545-5F60-D43F7F9EEF6E}"/>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3" name="TextBox 12">
            <a:extLst>
              <a:ext uri="{FF2B5EF4-FFF2-40B4-BE49-F238E27FC236}">
                <a16:creationId xmlns:a16="http://schemas.microsoft.com/office/drawing/2014/main" id="{68BC48E1-DEC4-5B48-48DC-ED92B1D01FD6}"/>
              </a:ext>
              <a:ext uri="{C183D7F6-B498-43B3-948B-1728B52AA6E4}">
                <adec:decorative xmlns:adec="http://schemas.microsoft.com/office/drawing/2017/decorative" val="1"/>
              </a:ext>
            </a:extLst>
          </p:cNvPr>
          <p:cNvSpPr txBox="1"/>
          <p:nvPr/>
        </p:nvSpPr>
        <p:spPr>
          <a:xfrm>
            <a:off x="1079500" y="5229225"/>
            <a:ext cx="8679182" cy="954107"/>
          </a:xfrm>
          <a:prstGeom prst="rect">
            <a:avLst/>
          </a:prstGeom>
          <a:noFill/>
        </p:spPr>
        <p:txBody>
          <a:bodyPr wrap="square" rtlCol="0">
            <a:spAutoFit/>
          </a:bodyPr>
          <a:lstStyle/>
          <a:p>
            <a:br>
              <a:rPr lang="en-GB" sz="2000" b="1"/>
            </a:br>
            <a:br>
              <a:rPr lang="en-GB" b="1"/>
            </a:br>
            <a:endParaRPr lang="en-IE" b="1"/>
          </a:p>
        </p:txBody>
      </p:sp>
      <p:sp>
        <p:nvSpPr>
          <p:cNvPr id="18" name="Title 17">
            <a:extLst>
              <a:ext uri="{FF2B5EF4-FFF2-40B4-BE49-F238E27FC236}">
                <a16:creationId xmlns:a16="http://schemas.microsoft.com/office/drawing/2014/main" id="{58BF3BA3-690A-0DD1-F9A9-46181A9AF526}"/>
              </a:ext>
            </a:extLst>
          </p:cNvPr>
          <p:cNvSpPr txBox="1">
            <a:spLocks noGrp="1"/>
          </p:cNvSpPr>
          <p:nvPr>
            <p:ph type="title" idx="4294967295"/>
          </p:nvPr>
        </p:nvSpPr>
        <p:spPr>
          <a:xfrm>
            <a:off x="430306" y="568463"/>
            <a:ext cx="93283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Erasmus+ Testimonials</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5F8640E-D60B-B5D7-C66A-30A8068B49F0}"/>
              </a:ext>
            </a:extLst>
          </p:cNvPr>
          <p:cNvSpPr txBox="1"/>
          <p:nvPr/>
        </p:nvSpPr>
        <p:spPr>
          <a:xfrm>
            <a:off x="384464" y="1790496"/>
            <a:ext cx="9229436" cy="3785652"/>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Don’t just take our word for it- here’s what Erasmus+ alumni have to say</a:t>
            </a:r>
          </a:p>
          <a:p>
            <a:pPr marL="342900" indent="-342900">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i="1" dirty="0">
                <a:latin typeface="Calibri" panose="020F0502020204030204" pitchFamily="34" charset="0"/>
                <a:ea typeface="Calibri" panose="020F0502020204030204" pitchFamily="34" charset="0"/>
                <a:cs typeface="Calibri" panose="020F0502020204030204" pitchFamily="34" charset="0"/>
              </a:rPr>
              <a:t>“I truly thrived during my year spent on Erasmus+”</a:t>
            </a:r>
          </a:p>
          <a:p>
            <a:endParaRPr lang="en-GB" sz="2400" i="1" dirty="0">
              <a:latin typeface="Calibri" panose="020F0502020204030204" pitchFamily="34" charset="0"/>
              <a:ea typeface="Calibri" panose="020F0502020204030204" pitchFamily="34" charset="0"/>
              <a:cs typeface="Calibri" panose="020F0502020204030204" pitchFamily="34" charset="0"/>
            </a:endParaRPr>
          </a:p>
          <a:p>
            <a:r>
              <a:rPr lang="en-GB" sz="2400" i="1" dirty="0">
                <a:latin typeface="Calibri" panose="020F0502020204030204" pitchFamily="34" charset="0"/>
                <a:ea typeface="Calibri" panose="020F0502020204030204" pitchFamily="34" charset="0"/>
                <a:cs typeface="Calibri" panose="020F0502020204030204" pitchFamily="34" charset="0"/>
              </a:rPr>
              <a:t>“Cultural exchange is really important in shaping who you are as a person”</a:t>
            </a:r>
          </a:p>
          <a:p>
            <a:endParaRPr lang="en-GB" sz="2400" i="1" dirty="0">
              <a:latin typeface="Calibri" panose="020F0502020204030204" pitchFamily="34" charset="0"/>
              <a:ea typeface="Calibri" panose="020F0502020204030204" pitchFamily="34" charset="0"/>
              <a:cs typeface="Calibri" panose="020F0502020204030204" pitchFamily="34" charset="0"/>
            </a:endParaRPr>
          </a:p>
          <a:p>
            <a:r>
              <a:rPr lang="en-GB" sz="2400" i="1" dirty="0">
                <a:latin typeface="Calibri" panose="020F0502020204030204" pitchFamily="34" charset="0"/>
                <a:ea typeface="Calibri" panose="020F0502020204030204" pitchFamily="34" charset="0"/>
                <a:cs typeface="Calibri" panose="020F0502020204030204" pitchFamily="34" charset="0"/>
              </a:rPr>
              <a:t>“If you get the chance to study abroad, grab it with both hands and run with it”</a:t>
            </a:r>
          </a:p>
          <a:p>
            <a:pPr marL="342900" indent="-342900">
              <a:buFont typeface="Arial" panose="020B0604020202020204" pitchFamily="34" charset="0"/>
              <a:buChar char="•"/>
            </a:pP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9D5B82F-74E6-4873-C21B-2CDB580BCFBA}"/>
              </a:ext>
            </a:extLst>
          </p:cNvPr>
          <p:cNvSpPr txBox="1"/>
          <p:nvPr/>
        </p:nvSpPr>
        <p:spPr>
          <a:xfrm>
            <a:off x="561109" y="5808518"/>
            <a:ext cx="9197573" cy="646331"/>
          </a:xfrm>
          <a:prstGeom prst="rect">
            <a:avLst/>
          </a:prstGeom>
          <a:noFill/>
        </p:spPr>
        <p:txBody>
          <a:bodyPr wrap="square" rtlCol="0">
            <a:spAutoFit/>
          </a:bodyPr>
          <a:lstStyle/>
          <a:p>
            <a:r>
              <a:rPr lang="en-GB" dirty="0">
                <a:latin typeface="+mj-lt"/>
              </a:rPr>
              <a:t>Check out our Erasmus+ experiences blog</a:t>
            </a:r>
            <a:r>
              <a:rPr lang="en-GB" dirty="0"/>
              <a:t>: </a:t>
            </a:r>
            <a:r>
              <a:rPr lang="en-GB" dirty="0">
                <a:hlinkClick r:id="rId2"/>
              </a:rPr>
              <a:t>News | </a:t>
            </a:r>
            <a:r>
              <a:rPr lang="en-GB" dirty="0" err="1">
                <a:hlinkClick r:id="rId2"/>
              </a:rPr>
              <a:t>EURIreland</a:t>
            </a:r>
            <a:r>
              <a:rPr lang="en-GB" dirty="0">
                <a:hlinkClick r:id="rId2"/>
              </a:rPr>
              <a:t> - Higher Education Authority, National Agency for Erasmus+ Higher Education in Ireland</a:t>
            </a:r>
            <a:endParaRPr lang="en-IE" dirty="0"/>
          </a:p>
        </p:txBody>
      </p:sp>
    </p:spTree>
    <p:extLst>
      <p:ext uri="{BB962C8B-B14F-4D97-AF65-F5344CB8AC3E}">
        <p14:creationId xmlns:p14="http://schemas.microsoft.com/office/powerpoint/2010/main" val="33560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03EE3-636B-E773-9B11-6AB1F0F8E23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E625436-1EB0-2678-0B15-52B75AB4706D}"/>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019F780F-701E-75B6-F67E-3E25493A1328}"/>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52CB0379-EA40-4027-CCF8-7E123CE18A36}"/>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97710E0D-5A24-9BCB-48E6-FEB2277A1A03}"/>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64DDAF1F-A10F-C1A0-123B-3CDEB40B19D2}"/>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3" name="TextBox 12">
            <a:extLst>
              <a:ext uri="{FF2B5EF4-FFF2-40B4-BE49-F238E27FC236}">
                <a16:creationId xmlns:a16="http://schemas.microsoft.com/office/drawing/2014/main" id="{C3FEDBD6-527B-76C8-5BCB-6BB113046F2E}"/>
              </a:ext>
              <a:ext uri="{C183D7F6-B498-43B3-948B-1728B52AA6E4}">
                <adec:decorative xmlns:adec="http://schemas.microsoft.com/office/drawing/2017/decorative" val="1"/>
              </a:ext>
            </a:extLst>
          </p:cNvPr>
          <p:cNvSpPr txBox="1"/>
          <p:nvPr/>
        </p:nvSpPr>
        <p:spPr>
          <a:xfrm>
            <a:off x="1079500" y="5229225"/>
            <a:ext cx="8679182" cy="954107"/>
          </a:xfrm>
          <a:prstGeom prst="rect">
            <a:avLst/>
          </a:prstGeom>
          <a:noFill/>
        </p:spPr>
        <p:txBody>
          <a:bodyPr wrap="square" rtlCol="0">
            <a:spAutoFit/>
          </a:bodyPr>
          <a:lstStyle/>
          <a:p>
            <a:br>
              <a:rPr lang="en-GB" sz="2000" b="1"/>
            </a:br>
            <a:br>
              <a:rPr lang="en-GB" b="1"/>
            </a:br>
            <a:endParaRPr lang="en-IE" b="1"/>
          </a:p>
        </p:txBody>
      </p:sp>
      <p:sp>
        <p:nvSpPr>
          <p:cNvPr id="18" name="Title 17">
            <a:extLst>
              <a:ext uri="{FF2B5EF4-FFF2-40B4-BE49-F238E27FC236}">
                <a16:creationId xmlns:a16="http://schemas.microsoft.com/office/drawing/2014/main" id="{7DDEC378-A61B-31FE-0612-0F236B5ABBFF}"/>
              </a:ext>
            </a:extLst>
          </p:cNvPr>
          <p:cNvSpPr txBox="1">
            <a:spLocks noGrp="1"/>
          </p:cNvSpPr>
          <p:nvPr>
            <p:ph type="title" idx="4294967295"/>
          </p:nvPr>
        </p:nvSpPr>
        <p:spPr>
          <a:xfrm>
            <a:off x="682512" y="573596"/>
            <a:ext cx="93283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Looking for further information?</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246A8CC-5F4F-8AD3-7716-9F64AB96A98A}"/>
              </a:ext>
            </a:extLst>
          </p:cNvPr>
          <p:cNvSpPr txBox="1"/>
          <p:nvPr/>
        </p:nvSpPr>
        <p:spPr>
          <a:xfrm>
            <a:off x="384464" y="1790496"/>
            <a:ext cx="9229436"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hlinkClick r:id="rId2"/>
              </a:rPr>
              <a:t>FAQ | </a:t>
            </a:r>
            <a:r>
              <a:rPr lang="en-GB" sz="2400" dirty="0" err="1">
                <a:hlinkClick r:id="rId2"/>
              </a:rPr>
              <a:t>EURIreland</a:t>
            </a:r>
            <a:r>
              <a:rPr lang="en-GB" sz="2400" dirty="0">
                <a:hlinkClick r:id="rId2"/>
              </a:rPr>
              <a:t> - Higher Education Authority, National Agency for Erasmus+ Higher Education in Ireland</a:t>
            </a:r>
            <a:endParaRPr lang="en-GB" sz="2400" dirty="0"/>
          </a:p>
          <a:p>
            <a:pPr marL="342900" indent="-342900">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IE" sz="2400" dirty="0">
                <a:hlinkClick r:id="rId3"/>
              </a:rPr>
              <a:t>Erasmus+ Programme Guide 2025 (Version 1) - Erasmus+</a:t>
            </a:r>
            <a:endParaRPr lang="en-IE" sz="2400" dirty="0"/>
          </a:p>
          <a:p>
            <a:pPr marL="342900" indent="-342900">
              <a:buFont typeface="Arial" panose="020B0604020202020204" pitchFamily="34" charset="0"/>
              <a:buChar char="•"/>
            </a:pPr>
            <a:endParaRPr lang="en-IE"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38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5936D-80CC-4F17-98ED-4C386260CED8}"/>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DF3B080F-BA48-BCA3-D7D0-95C4D689606C}"/>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DEEC3785-5B93-4DCC-BF6E-DDC1502C71DC}"/>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720B71F2-AA83-6D45-52C8-8F1D30702EE8}"/>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B908EF21-D3C7-C164-4023-6B3B91F3F986}"/>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2B0F40D9-A9F2-041E-07A3-97CD294F4625}"/>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3" name="TextBox 12">
            <a:extLst>
              <a:ext uri="{FF2B5EF4-FFF2-40B4-BE49-F238E27FC236}">
                <a16:creationId xmlns:a16="http://schemas.microsoft.com/office/drawing/2014/main" id="{5ABC378A-0B0D-BEC3-7CEE-BDB3A8372E43}"/>
              </a:ext>
              <a:ext uri="{C183D7F6-B498-43B3-948B-1728B52AA6E4}">
                <adec:decorative xmlns:adec="http://schemas.microsoft.com/office/drawing/2017/decorative" val="1"/>
              </a:ext>
            </a:extLst>
          </p:cNvPr>
          <p:cNvSpPr txBox="1"/>
          <p:nvPr/>
        </p:nvSpPr>
        <p:spPr>
          <a:xfrm>
            <a:off x="1079500" y="5229225"/>
            <a:ext cx="8679182" cy="954107"/>
          </a:xfrm>
          <a:prstGeom prst="rect">
            <a:avLst/>
          </a:prstGeom>
          <a:noFill/>
        </p:spPr>
        <p:txBody>
          <a:bodyPr wrap="square" rtlCol="0">
            <a:spAutoFit/>
          </a:bodyPr>
          <a:lstStyle/>
          <a:p>
            <a:br>
              <a:rPr lang="en-GB" sz="2000" b="1"/>
            </a:br>
            <a:br>
              <a:rPr lang="en-GB" b="1"/>
            </a:br>
            <a:endParaRPr lang="en-IE" b="1"/>
          </a:p>
        </p:txBody>
      </p:sp>
      <p:sp>
        <p:nvSpPr>
          <p:cNvPr id="18" name="Title 17">
            <a:extLst>
              <a:ext uri="{FF2B5EF4-FFF2-40B4-BE49-F238E27FC236}">
                <a16:creationId xmlns:a16="http://schemas.microsoft.com/office/drawing/2014/main" id="{AC76FD3D-9900-EE6D-2E23-394E7CD15549}"/>
              </a:ext>
            </a:extLst>
          </p:cNvPr>
          <p:cNvSpPr txBox="1">
            <a:spLocks noGrp="1"/>
          </p:cNvSpPr>
          <p:nvPr>
            <p:ph type="title" idx="4294967295"/>
          </p:nvPr>
        </p:nvSpPr>
        <p:spPr>
          <a:xfrm>
            <a:off x="682512" y="573596"/>
            <a:ext cx="9328376"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Follow us and let’s get the journey started!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1" i="0" u="none" strike="noStrike" kern="0" cap="none" spc="0" normalizeH="0" baseline="0" noProof="0" dirty="0">
              <a:ln>
                <a:noFill/>
              </a:ln>
              <a:solidFill>
                <a:srgbClr val="024D45"/>
              </a:solidFill>
              <a:effectLst/>
              <a:uLnTx/>
              <a:uFillTx/>
              <a:latin typeface="Aptos"/>
              <a:ea typeface="Cambri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4000" b="1" i="0" u="none" strike="noStrike" kern="0" cap="none" spc="0" normalizeH="0" baseline="0" noProof="0" dirty="0">
              <a:ln>
                <a:noFill/>
              </a:ln>
              <a:solidFill>
                <a:srgbClr val="024D45"/>
              </a:solidFill>
              <a:effectLst/>
              <a:uLnTx/>
              <a:uFillTx/>
              <a:latin typeface="Aptos"/>
              <a:ea typeface="Cambri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E" sz="4000" b="1" i="0" u="none" strike="noStrike" kern="0" cap="none" spc="0" normalizeH="0" baseline="0" noProof="0" dirty="0">
              <a:ln>
                <a:noFill/>
              </a:ln>
              <a:solidFill>
                <a:srgbClr val="024D45"/>
              </a:solidFill>
              <a:effectLst/>
              <a:uLnTx/>
              <a:uFillTx/>
              <a:latin typeface="Aptos" panose="020B0004020202020204" pitchFamily="34" charset="0"/>
              <a:ea typeface="Cambria" panose="02040503050406030204" pitchFamily="18" charset="0"/>
            </a:endParaRPr>
          </a:p>
        </p:txBody>
      </p:sp>
      <p:sp>
        <p:nvSpPr>
          <p:cNvPr id="3" name="TextBox 2">
            <a:extLst>
              <a:ext uri="{FF2B5EF4-FFF2-40B4-BE49-F238E27FC236}">
                <a16:creationId xmlns:a16="http://schemas.microsoft.com/office/drawing/2014/main" id="{EF046076-68DA-C342-B50C-192E61775A4F}"/>
              </a:ext>
            </a:extLst>
          </p:cNvPr>
          <p:cNvSpPr txBox="1"/>
          <p:nvPr/>
        </p:nvSpPr>
        <p:spPr>
          <a:xfrm>
            <a:off x="384464" y="1790496"/>
            <a:ext cx="9229436" cy="6001643"/>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Website: </a:t>
            </a:r>
            <a:r>
              <a:rPr lang="en-GB" sz="2400" dirty="0">
                <a:latin typeface="Calibri" panose="020F0502020204030204" pitchFamily="34" charset="0"/>
                <a:ea typeface="Calibri" panose="020F0502020204030204" pitchFamily="34" charset="0"/>
                <a:cs typeface="Calibri" panose="020F0502020204030204" pitchFamily="34" charset="0"/>
                <a:hlinkClick r:id="rId2"/>
              </a:rPr>
              <a:t>www.eurireland.ie</a:t>
            </a:r>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X: @ErasmusIreland</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Instagram: @erasmus_Ireland</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Bluesky: @erasmusireland.bsky.social</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LinkedIn: </a:t>
            </a:r>
            <a:r>
              <a:rPr lang="en-GB" sz="2400" dirty="0">
                <a:latin typeface="Calibri" panose="020F0502020204030204" pitchFamily="34" charset="0"/>
                <a:ea typeface="Calibri" panose="020F0502020204030204" pitchFamily="34" charset="0"/>
                <a:cs typeface="Calibri" panose="020F0502020204030204" pitchFamily="34" charset="0"/>
                <a:hlinkClick r:id="rId3"/>
              </a:rPr>
              <a:t>http://www.linkedin.com/company/erasmus-ireland/</a:t>
            </a:r>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IE"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695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1A296-FCEF-416E-DCBE-C0B632D343B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846AB8C-730E-FB30-2FB7-359A3CCC5F52}"/>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4EB7D3CC-9E8F-2D1F-A67C-1B152C3AD388}"/>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D99B1D1E-0CC1-A225-3CF3-E8BEAE5E0240}"/>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A1ED2AD6-72C9-95D1-7F83-4F4115D4400B}"/>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625E921E-258E-DBC5-F9DA-5ACE2DD3D231}"/>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3" name="TextBox 12">
            <a:extLst>
              <a:ext uri="{FF2B5EF4-FFF2-40B4-BE49-F238E27FC236}">
                <a16:creationId xmlns:a16="http://schemas.microsoft.com/office/drawing/2014/main" id="{FBFDB482-A5D7-4ED3-8725-82519E284C7E}"/>
              </a:ext>
              <a:ext uri="{C183D7F6-B498-43B3-948B-1728B52AA6E4}">
                <adec:decorative xmlns:adec="http://schemas.microsoft.com/office/drawing/2017/decorative" val="1"/>
              </a:ext>
            </a:extLst>
          </p:cNvPr>
          <p:cNvSpPr txBox="1"/>
          <p:nvPr/>
        </p:nvSpPr>
        <p:spPr>
          <a:xfrm>
            <a:off x="1079500" y="5229225"/>
            <a:ext cx="8679182" cy="954107"/>
          </a:xfrm>
          <a:prstGeom prst="rect">
            <a:avLst/>
          </a:prstGeom>
          <a:noFill/>
        </p:spPr>
        <p:txBody>
          <a:bodyPr wrap="square" rtlCol="0">
            <a:spAutoFit/>
          </a:bodyPr>
          <a:lstStyle/>
          <a:p>
            <a:br>
              <a:rPr lang="en-GB" sz="2000" b="1"/>
            </a:br>
            <a:br>
              <a:rPr lang="en-GB" b="1"/>
            </a:br>
            <a:endParaRPr lang="en-IE" b="1"/>
          </a:p>
        </p:txBody>
      </p:sp>
      <p:sp>
        <p:nvSpPr>
          <p:cNvPr id="18" name="Title 17">
            <a:extLst>
              <a:ext uri="{FF2B5EF4-FFF2-40B4-BE49-F238E27FC236}">
                <a16:creationId xmlns:a16="http://schemas.microsoft.com/office/drawing/2014/main" id="{93DE8305-52FC-FF65-BFC4-57A0C7CC8593}"/>
              </a:ext>
            </a:extLst>
          </p:cNvPr>
          <p:cNvSpPr txBox="1">
            <a:spLocks noGrp="1"/>
          </p:cNvSpPr>
          <p:nvPr>
            <p:ph type="title" idx="4294967295"/>
          </p:nvPr>
        </p:nvSpPr>
        <p:spPr>
          <a:xfrm>
            <a:off x="430306" y="568463"/>
            <a:ext cx="93283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Questions?</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12354F7-077D-BDDA-9A77-BDF988EB48DB}"/>
              </a:ext>
            </a:extLst>
          </p:cNvPr>
          <p:cNvSpPr txBox="1"/>
          <p:nvPr/>
        </p:nvSpPr>
        <p:spPr>
          <a:xfrm>
            <a:off x="384464" y="1790496"/>
            <a:ext cx="9229436"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For more information, please see the </a:t>
            </a:r>
            <a:r>
              <a:rPr lang="en-GB" sz="2400" dirty="0">
                <a:latin typeface="Calibri" panose="020F0502020204030204" pitchFamily="34" charset="0"/>
                <a:ea typeface="Calibri" panose="020F0502020204030204" pitchFamily="34" charset="0"/>
                <a:cs typeface="Calibri" panose="020F0502020204030204" pitchFamily="34" charset="0"/>
                <a:hlinkClick r:id="rId2"/>
              </a:rPr>
              <a:t>Erasmus+ Programme Guide from the European Commission </a:t>
            </a:r>
            <a:r>
              <a:rPr lang="en-GB" sz="2400" dirty="0">
                <a:latin typeface="Calibri" panose="020F0502020204030204" pitchFamily="34" charset="0"/>
                <a:ea typeface="Calibri" panose="020F0502020204030204" pitchFamily="34" charset="0"/>
                <a:cs typeface="Calibri" panose="020F0502020204030204" pitchFamily="34" charset="0"/>
              </a:rPr>
              <a:t>(the essential guide to understanding Erasmus+), or get in touch with us directly with any queries at </a:t>
            </a:r>
            <a:r>
              <a:rPr lang="en-GB" sz="2400" dirty="0">
                <a:latin typeface="Calibri" panose="020F0502020204030204" pitchFamily="34" charset="0"/>
                <a:ea typeface="Calibri" panose="020F0502020204030204" pitchFamily="34" charset="0"/>
                <a:cs typeface="Calibri" panose="020F0502020204030204" pitchFamily="34" charset="0"/>
                <a:hlinkClick r:id="rId3"/>
              </a:rPr>
              <a:t>erasmus@hea.ie</a:t>
            </a:r>
            <a:r>
              <a:rPr lang="en-GB" sz="2400" dirty="0">
                <a:latin typeface="Calibri" panose="020F0502020204030204" pitchFamily="34" charset="0"/>
                <a:ea typeface="Calibri" panose="020F0502020204030204" pitchFamily="34" charset="0"/>
                <a:cs typeface="Calibri" panose="020F0502020204030204" pitchFamily="34" charset="0"/>
              </a:rPr>
              <a:t> </a:t>
            </a:r>
          </a:p>
          <a:p>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We would be delighted to answer any questions you may have!</a:t>
            </a:r>
          </a:p>
          <a:p>
            <a:pPr marL="342900" indent="-342900">
              <a:buFont typeface="Arial" panose="020B0604020202020204" pitchFamily="34" charset="0"/>
              <a:buChar char="•"/>
            </a:pP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653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10CA-1009-F133-0953-E5B9E8CAE440}"/>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239BE803-65DE-B518-101E-D880249851A4}"/>
              </a:ext>
            </a:extLst>
          </p:cNvPr>
          <p:cNvSpPr txBox="1">
            <a:spLocks noGrp="1"/>
          </p:cNvSpPr>
          <p:nvPr>
            <p:ph type="title" idx="4294967295"/>
          </p:nvPr>
        </p:nvSpPr>
        <p:spPr>
          <a:xfrm>
            <a:off x="888048" y="636280"/>
            <a:ext cx="3002745"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Who are we?</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082B54B5-0179-DC35-AA0C-7D02F2F2A408}"/>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014306EF-BD61-B617-3125-54DB90D4F0BC}"/>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FAEF9B9E-9695-08B8-FE35-2E5B020941A4}"/>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5D46D138-1F40-D7BD-DD00-CC4DD61C79A0}"/>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8F8832B4-F7C6-EC4E-5B8D-AEE1B3369AAB}"/>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3" name="TextBox 12">
            <a:extLst>
              <a:ext uri="{FF2B5EF4-FFF2-40B4-BE49-F238E27FC236}">
                <a16:creationId xmlns:a16="http://schemas.microsoft.com/office/drawing/2014/main" id="{ED2854F0-DF62-22AC-C516-323E497DE3ED}"/>
              </a:ext>
            </a:extLst>
          </p:cNvPr>
          <p:cNvSpPr txBox="1"/>
          <p:nvPr/>
        </p:nvSpPr>
        <p:spPr>
          <a:xfrm>
            <a:off x="888048" y="1536609"/>
            <a:ext cx="9270404" cy="2677656"/>
          </a:xfrm>
          <a:prstGeom prst="rect">
            <a:avLst/>
          </a:prstGeom>
          <a:noFill/>
        </p:spPr>
        <p:txBody>
          <a:bodyPr wrap="square" lIns="91440" tIns="45720" rIns="91440" bIns="45720" rtlCol="0" anchor="t">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The Higher Education Authority (HEA) is the National Agency for Erasmus+ higher education in Ireland. We are a public body, created by the Higher Education Authority Act 1971, and are under the responsibility of the Minister for Further and Higher Education, Research, Innovation and Science. Following the HEA Act in 2022, the HEA has a statutory responsibility for the effective governance and regulation of the Irish higher education and research system.</a:t>
            </a:r>
          </a:p>
        </p:txBody>
      </p:sp>
      <p:sp>
        <p:nvSpPr>
          <p:cNvPr id="3" name="TextBox 2">
            <a:extLst>
              <a:ext uri="{FF2B5EF4-FFF2-40B4-BE49-F238E27FC236}">
                <a16:creationId xmlns:a16="http://schemas.microsoft.com/office/drawing/2014/main" id="{D481F7E3-2A59-23B3-B37D-66696625C68B}"/>
              </a:ext>
            </a:extLst>
          </p:cNvPr>
          <p:cNvSpPr txBox="1"/>
          <p:nvPr/>
        </p:nvSpPr>
        <p:spPr>
          <a:xfrm>
            <a:off x="888048" y="4644736"/>
            <a:ext cx="9024879" cy="1477328"/>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We provide guidance and allocate Erasmus+ funding to higher education institutions in Ireland; they then distribute this funding to eligible participants.</a:t>
            </a:r>
          </a:p>
          <a:p>
            <a:endParaRPr lang="en-IE" dirty="0"/>
          </a:p>
        </p:txBody>
      </p:sp>
    </p:spTree>
    <p:extLst>
      <p:ext uri="{BB962C8B-B14F-4D97-AF65-F5344CB8AC3E}">
        <p14:creationId xmlns:p14="http://schemas.microsoft.com/office/powerpoint/2010/main" val="33893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12427-6A98-291E-0930-F25388C2F5DA}"/>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BF9A82C9-5483-BB7D-A3E0-A78B878C689A}"/>
              </a:ext>
            </a:extLst>
          </p:cNvPr>
          <p:cNvSpPr txBox="1">
            <a:spLocks noGrp="1"/>
          </p:cNvSpPr>
          <p:nvPr>
            <p:ph type="title" idx="4294967295"/>
          </p:nvPr>
        </p:nvSpPr>
        <p:spPr>
          <a:xfrm>
            <a:off x="888048" y="636280"/>
            <a:ext cx="4637808"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What is our mission?</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7D1A466-BE64-4DF0-42EF-B1517F3D2343}"/>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80C564B5-B15A-28B4-8E48-FDB06D3C99D5}"/>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7E19658B-8478-66A3-A57E-B695303048EE}"/>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2793B4D3-8272-3AE8-78CF-F9F104D3FD42}"/>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A4DBE667-B1BD-6DF0-7416-F0A8EAEFCF89}"/>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3" name="TextBox 12">
            <a:extLst>
              <a:ext uri="{FF2B5EF4-FFF2-40B4-BE49-F238E27FC236}">
                <a16:creationId xmlns:a16="http://schemas.microsoft.com/office/drawing/2014/main" id="{8D53FA28-E0EB-4E9B-4BD3-2CBCB719CD46}"/>
              </a:ext>
            </a:extLst>
          </p:cNvPr>
          <p:cNvSpPr txBox="1"/>
          <p:nvPr/>
        </p:nvSpPr>
        <p:spPr>
          <a:xfrm>
            <a:off x="888048" y="1536609"/>
            <a:ext cx="9270404" cy="2308324"/>
          </a:xfrm>
          <a:prstGeom prst="rect">
            <a:avLst/>
          </a:prstGeom>
          <a:noFill/>
        </p:spPr>
        <p:txBody>
          <a:bodyPr wrap="square" lIns="91440" tIns="45720" rIns="91440" bIns="45720" rtlCol="0" anchor="t">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Our mission is to contribute to the continued development of a more inclusive, dynamic, and connected European educational landscape by fostering strategic partnerships with higher education institutions internationally. We aim to support and empower students, staff, and institutions in accessing opportunities that promote intercultural collaboration, innovation, and mobility.</a:t>
            </a:r>
          </a:p>
        </p:txBody>
      </p:sp>
    </p:spTree>
    <p:extLst>
      <p:ext uri="{BB962C8B-B14F-4D97-AF65-F5344CB8AC3E}">
        <p14:creationId xmlns:p14="http://schemas.microsoft.com/office/powerpoint/2010/main" val="411514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AD70A-EECE-506F-AE7E-91BBDC61E1A3}"/>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DA1131BB-B696-9533-15A3-5B53909D9961}"/>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EB45563A-92F0-76B0-2AD3-730AE847698D}"/>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BE50CFE1-C96C-5B4D-6F8C-B2C469C7C8AA}"/>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4CD3BC76-3F78-3C58-810D-B682C26A436E}"/>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DD3EBC66-DCB5-C933-ABFF-2D083745BBA1}"/>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5" name="Title 14">
            <a:extLst>
              <a:ext uri="{FF2B5EF4-FFF2-40B4-BE49-F238E27FC236}">
                <a16:creationId xmlns:a16="http://schemas.microsoft.com/office/drawing/2014/main" id="{727F4281-C204-3670-6146-9A5CFF816449}"/>
              </a:ext>
            </a:extLst>
          </p:cNvPr>
          <p:cNvSpPr txBox="1">
            <a:spLocks noGrp="1"/>
          </p:cNvSpPr>
          <p:nvPr>
            <p:ph type="title" idx="4294967295"/>
          </p:nvPr>
        </p:nvSpPr>
        <p:spPr>
          <a:xfrm>
            <a:off x="888048" y="636280"/>
            <a:ext cx="4315605"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What is Erasmus+? </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5C29762-22C1-E689-DC8E-3D35FD3724B4}"/>
              </a:ext>
            </a:extLst>
          </p:cNvPr>
          <p:cNvSpPr txBox="1"/>
          <p:nvPr/>
        </p:nvSpPr>
        <p:spPr>
          <a:xfrm>
            <a:off x="966355" y="2431473"/>
            <a:ext cx="8790709" cy="3416320"/>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Erasmus+ </a:t>
            </a:r>
            <a:r>
              <a:rPr lang="en-GB" sz="2400" dirty="0">
                <a:latin typeface="Calibri" panose="020F0502020204030204" pitchFamily="34" charset="0"/>
                <a:ea typeface="Calibri" panose="020F0502020204030204" pitchFamily="34" charset="0"/>
                <a:cs typeface="Calibri" panose="020F0502020204030204" pitchFamily="34" charset="0"/>
              </a:rPr>
              <a:t>is the European Union’s Programme supporting education, training, youth, and sport across Europe. It offers a wealth of opportunities for individuals and organisations to enhance skills, broaden cultural horizons, and foster academic collaboration.</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It offers you, as a future higher education student, the opportunity to spend a period studying or training abroad while receiving support and funding.</a:t>
            </a:r>
          </a:p>
          <a:p>
            <a:endParaRPr lang="en-IE" sz="2400" dirty="0"/>
          </a:p>
        </p:txBody>
      </p:sp>
    </p:spTree>
    <p:extLst>
      <p:ext uri="{BB962C8B-B14F-4D97-AF65-F5344CB8AC3E}">
        <p14:creationId xmlns:p14="http://schemas.microsoft.com/office/powerpoint/2010/main" val="294643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A6469-BA68-DB08-8E79-E04E6DF7E32A}"/>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163E41D5-B959-CC23-6CF9-ED0E2E61680B}"/>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DD31747E-2753-8FB7-19D4-820EC3796424}"/>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F387A19F-89EB-DE79-C96B-8ED00FF8FCD3}"/>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D969FC67-8BC1-8C6C-20F7-ABF0CE994F19}"/>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332739B6-1C48-2E03-D7BE-1717B13585B5}"/>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5" name="Title 14">
            <a:extLst>
              <a:ext uri="{FF2B5EF4-FFF2-40B4-BE49-F238E27FC236}">
                <a16:creationId xmlns:a16="http://schemas.microsoft.com/office/drawing/2014/main" id="{ED8F6775-9294-E2AF-D609-3D45BA255F3D}"/>
              </a:ext>
            </a:extLst>
          </p:cNvPr>
          <p:cNvSpPr txBox="1">
            <a:spLocks noGrp="1"/>
          </p:cNvSpPr>
          <p:nvPr>
            <p:ph type="title" idx="4294967295"/>
          </p:nvPr>
        </p:nvSpPr>
        <p:spPr>
          <a:xfrm>
            <a:off x="888048" y="636280"/>
            <a:ext cx="5787162"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What is Erasmus+ contd.? </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DE29E09-4F4E-4D00-8BB2-E0C05F136393}"/>
              </a:ext>
            </a:extLst>
          </p:cNvPr>
          <p:cNvSpPr txBox="1"/>
          <p:nvPr/>
        </p:nvSpPr>
        <p:spPr>
          <a:xfrm>
            <a:off x="966355" y="2431473"/>
            <a:ext cx="8790709" cy="1815882"/>
          </a:xfrm>
          <a:prstGeom prst="rect">
            <a:avLst/>
          </a:prstGeom>
          <a:noFill/>
        </p:spPr>
        <p:txBody>
          <a:bodyPr wrap="square" rtlCol="0">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What’s more, Erasmus+ is also open to Adult Education, School Education, Vocational Education and Training, as well as Youth organisations. Our fellow Irish National Agency </a:t>
            </a:r>
            <a:r>
              <a:rPr lang="en-GB" sz="2800" b="1" dirty="0" err="1">
                <a:latin typeface="Calibri" panose="020F0502020204030204" pitchFamily="34" charset="0"/>
                <a:ea typeface="Calibri" panose="020F0502020204030204" pitchFamily="34" charset="0"/>
                <a:cs typeface="Calibri" panose="020F0502020204030204" pitchFamily="34" charset="0"/>
                <a:hlinkClick r:id="rId2"/>
              </a:rPr>
              <a:t>Léargas</a:t>
            </a:r>
            <a:r>
              <a:rPr lang="en-GB" sz="2800" b="1" dirty="0">
                <a:latin typeface="Calibri" panose="020F0502020204030204" pitchFamily="34" charset="0"/>
                <a:ea typeface="Calibri" panose="020F0502020204030204" pitchFamily="34" charset="0"/>
                <a:cs typeface="Calibri" panose="020F0502020204030204" pitchFamily="34" charset="0"/>
              </a:rPr>
              <a:t> </a:t>
            </a:r>
            <a:r>
              <a:rPr lang="en-GB" sz="2800" dirty="0">
                <a:latin typeface="Calibri" panose="020F0502020204030204" pitchFamily="34" charset="0"/>
                <a:ea typeface="Calibri" panose="020F0502020204030204" pitchFamily="34" charset="0"/>
                <a:cs typeface="Calibri" panose="020F0502020204030204" pitchFamily="34" charset="0"/>
              </a:rPr>
              <a:t>oversee projects in this field </a:t>
            </a:r>
            <a:endParaRPr lang="en-IE"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432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B6433-60D7-A9B8-2A08-C719B57360A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6F5F1F5-AB91-4004-23BC-4720410A78FA}"/>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F8D17CF9-3F55-A7EE-CA45-18D3E6C5E8FE}"/>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651748FD-940C-9807-BA68-B8789BBB8B87}"/>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9169AF3A-5EEC-D8F0-54DD-EF9DBC4FA217}"/>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2261506B-F42B-CD51-73FD-E496A6438F34}"/>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2" name="Title 11">
            <a:extLst>
              <a:ext uri="{FF2B5EF4-FFF2-40B4-BE49-F238E27FC236}">
                <a16:creationId xmlns:a16="http://schemas.microsoft.com/office/drawing/2014/main" id="{0B76A272-815C-7FE3-D8B9-8E9149924FA0}"/>
              </a:ext>
            </a:extLst>
          </p:cNvPr>
          <p:cNvSpPr txBox="1">
            <a:spLocks noGrp="1"/>
          </p:cNvSpPr>
          <p:nvPr>
            <p:ph type="title" idx="4294967295"/>
          </p:nvPr>
        </p:nvSpPr>
        <p:spPr>
          <a:xfrm>
            <a:off x="888048" y="636280"/>
            <a:ext cx="3607078"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Where can I go?</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78DA84D9-47C4-D73D-8F32-CF92B781F2DF}"/>
              </a:ext>
            </a:extLst>
          </p:cNvPr>
          <p:cNvSpPr txBox="1"/>
          <p:nvPr/>
        </p:nvSpPr>
        <p:spPr>
          <a:xfrm>
            <a:off x="815657" y="1857821"/>
            <a:ext cx="9062086" cy="3108543"/>
          </a:xfrm>
          <a:prstGeom prst="rect">
            <a:avLst/>
          </a:prstGeom>
          <a:noFill/>
        </p:spPr>
        <p:txBody>
          <a:bodyPr wrap="square" rtlCol="0">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You can go on an Erasmus+ mobility to any of the EU member states, plus, Iceland, Liechtenstein, North Macedonia, Norway, Serbia, and Türkiye, or potentially to partner countries around the world. </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Your options depend on your course and higher education institution. </a:t>
            </a:r>
            <a:endParaRPr lang="en-IE" sz="2800"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C2125A9-834C-0D02-DD9A-EC20110D4D83}"/>
              </a:ext>
              <a:ext uri="{C183D7F6-B498-43B3-948B-1728B52AA6E4}">
                <adec:decorative xmlns:adec="http://schemas.microsoft.com/office/drawing/2017/decorative" val="1"/>
              </a:ext>
            </a:extLst>
          </p:cNvPr>
          <p:cNvSpPr txBox="1"/>
          <p:nvPr/>
        </p:nvSpPr>
        <p:spPr>
          <a:xfrm>
            <a:off x="815657" y="4802912"/>
            <a:ext cx="8679182" cy="677108"/>
          </a:xfrm>
          <a:prstGeom prst="rect">
            <a:avLst/>
          </a:prstGeom>
          <a:noFill/>
        </p:spPr>
        <p:txBody>
          <a:bodyPr wrap="square" lIns="91440" tIns="45720" rIns="91440" bIns="45720" rtlCol="0" anchor="t">
            <a:spAutoFit/>
          </a:bodyPr>
          <a:lstStyle/>
          <a:p>
            <a:br>
              <a:rPr lang="en-GB" sz="2000" b="1"/>
            </a:br>
            <a:endParaRPr lang="en-IE" b="1"/>
          </a:p>
        </p:txBody>
      </p:sp>
    </p:spTree>
    <p:extLst>
      <p:ext uri="{BB962C8B-B14F-4D97-AF65-F5344CB8AC3E}">
        <p14:creationId xmlns:p14="http://schemas.microsoft.com/office/powerpoint/2010/main" val="279653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61E63-7149-D680-E0F0-B5DE69A7EE5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CCC110CF-CD4B-E880-6AB1-B8618AEA403E}"/>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4C72E6D9-18A4-418F-1C96-482900F21E79}"/>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CA8A3738-A1CC-D336-D8C1-778DC61215B5}"/>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122DC29A-C8B3-DE72-ECC3-DF8B57E5F4A0}"/>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9EBEDE07-8402-C82D-BE8B-56BEF9B96882}"/>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2" name="Title 11">
            <a:extLst>
              <a:ext uri="{FF2B5EF4-FFF2-40B4-BE49-F238E27FC236}">
                <a16:creationId xmlns:a16="http://schemas.microsoft.com/office/drawing/2014/main" id="{8653916A-D243-C359-2F81-4B8270097623}"/>
              </a:ext>
            </a:extLst>
          </p:cNvPr>
          <p:cNvSpPr txBox="1">
            <a:spLocks noGrp="1"/>
          </p:cNvSpPr>
          <p:nvPr>
            <p:ph type="title" idx="4294967295"/>
          </p:nvPr>
        </p:nvSpPr>
        <p:spPr>
          <a:xfrm>
            <a:off x="436418" y="636280"/>
            <a:ext cx="968432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What kind of financial support will I receive?</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A7D963D5-B0CB-BE9F-C5ED-04A758D54143}"/>
              </a:ext>
              <a:ext uri="{C183D7F6-B498-43B3-948B-1728B52AA6E4}">
                <adec:decorative xmlns:adec="http://schemas.microsoft.com/office/drawing/2017/decorative" val="1"/>
              </a:ext>
            </a:extLst>
          </p:cNvPr>
          <p:cNvSpPr txBox="1"/>
          <p:nvPr/>
        </p:nvSpPr>
        <p:spPr>
          <a:xfrm>
            <a:off x="815657" y="2503210"/>
            <a:ext cx="9062086" cy="738664"/>
          </a:xfrm>
          <a:prstGeom prst="rect">
            <a:avLst/>
          </a:prstGeom>
          <a:noFill/>
        </p:spPr>
        <p:txBody>
          <a:bodyPr wrap="square" lIns="91440" tIns="45720" rIns="91440" bIns="45720" rtlCol="0" anchor="t">
            <a:spAutoFit/>
          </a:bodyPr>
          <a:lstStyle/>
          <a:p>
            <a:endParaRPr lang="en-GB" sz="2200" i="1">
              <a:latin typeface="Aptos"/>
            </a:endParaRPr>
          </a:p>
          <a:p>
            <a:r>
              <a:rPr lang="en-GB" sz="2000"/>
              <a:t> </a:t>
            </a:r>
            <a:endParaRPr lang="en-IE" sz="2000"/>
          </a:p>
        </p:txBody>
      </p:sp>
      <p:sp>
        <p:nvSpPr>
          <p:cNvPr id="13" name="TextBox 12">
            <a:extLst>
              <a:ext uri="{FF2B5EF4-FFF2-40B4-BE49-F238E27FC236}">
                <a16:creationId xmlns:a16="http://schemas.microsoft.com/office/drawing/2014/main" id="{AAFF694F-7514-3205-7C2F-92274314D38F}"/>
              </a:ext>
            </a:extLst>
          </p:cNvPr>
          <p:cNvSpPr txBox="1"/>
          <p:nvPr/>
        </p:nvSpPr>
        <p:spPr>
          <a:xfrm>
            <a:off x="888048" y="1790496"/>
            <a:ext cx="8665186" cy="3447098"/>
          </a:xfrm>
          <a:prstGeom prst="rect">
            <a:avLst/>
          </a:prstGeom>
          <a:noFill/>
        </p:spPr>
        <p:txBody>
          <a:bodyPr wrap="square" lIns="91440" tIns="45720" rIns="91440" bIns="45720" rtlCol="0" anchor="t">
            <a:spAutoFit/>
          </a:bodyPr>
          <a:lstStyle/>
          <a:p>
            <a:br>
              <a:rPr lang="en-GB" sz="2200" b="1" i="1" dirty="0">
                <a:latin typeface="Aptos"/>
              </a:rPr>
            </a:br>
            <a:br>
              <a:rPr lang="en-GB" sz="2800" b="1" i="1" dirty="0">
                <a:latin typeface="Calibri" panose="020F0502020204030204" pitchFamily="34" charset="0"/>
                <a:ea typeface="Calibri" panose="020F0502020204030204" pitchFamily="34" charset="0"/>
                <a:cs typeface="Calibri" panose="020F0502020204030204" pitchFamily="34" charset="0"/>
              </a:rPr>
            </a:br>
            <a:r>
              <a:rPr lang="en-GB" sz="2800" dirty="0">
                <a:latin typeface="Calibri" panose="020F0502020204030204" pitchFamily="34" charset="0"/>
                <a:ea typeface="Calibri" panose="020F0502020204030204" pitchFamily="34" charset="0"/>
                <a:cs typeface="Calibri" panose="020F0502020204030204" pitchFamily="34" charset="0"/>
              </a:rPr>
              <a:t>You’ll receive financial support of up to €385 per month to help with travel and living costs. Those in receipt of a SUSI grant typically get an extra €250 monthly, while additional funding is available for students with health, mental health or disability-related needs. This additional funding is known as Inclusion Support. </a:t>
            </a:r>
          </a:p>
        </p:txBody>
      </p:sp>
    </p:spTree>
    <p:extLst>
      <p:ext uri="{BB962C8B-B14F-4D97-AF65-F5344CB8AC3E}">
        <p14:creationId xmlns:p14="http://schemas.microsoft.com/office/powerpoint/2010/main" val="147728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56A55-F648-CD1F-9415-D00E604C941B}"/>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DF602711-C762-4638-DD70-C27060334637}"/>
              </a:ext>
            </a:extLst>
          </p:cNvPr>
          <p:cNvSpPr txBox="1">
            <a:spLocks noGrp="1"/>
          </p:cNvSpPr>
          <p:nvPr>
            <p:ph type="title" idx="4294967295"/>
          </p:nvPr>
        </p:nvSpPr>
        <p:spPr>
          <a:xfrm>
            <a:off x="888048" y="636280"/>
            <a:ext cx="5036956"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Will I pay fees abroad?</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3FFFDEE6-BCDA-60D3-F334-FD615DB07C00}"/>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59C8D353-A143-A042-8F6B-4C328F0B4406}"/>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918FB0BE-9927-3BA2-5128-E5D72DB3ABF0}"/>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8E18AE81-53E5-7698-0899-E59F000CD7F9}"/>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D5E7004E-6C30-4EA3-AB6F-D4A289984FFE}"/>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6" name="TextBox 15">
            <a:extLst>
              <a:ext uri="{FF2B5EF4-FFF2-40B4-BE49-F238E27FC236}">
                <a16:creationId xmlns:a16="http://schemas.microsoft.com/office/drawing/2014/main" id="{639F699E-9680-9657-DD5B-9D3F17ADCE67}"/>
              </a:ext>
            </a:extLst>
          </p:cNvPr>
          <p:cNvSpPr txBox="1"/>
          <p:nvPr/>
        </p:nvSpPr>
        <p:spPr>
          <a:xfrm>
            <a:off x="934718" y="1790496"/>
            <a:ext cx="9062086" cy="1723549"/>
          </a:xfrm>
          <a:prstGeom prst="rect">
            <a:avLst/>
          </a:prstGeom>
          <a:noFill/>
        </p:spPr>
        <p:txBody>
          <a:bodyPr wrap="square" lIns="91440" tIns="45720" rIns="91440" bIns="45720" rtlCol="0" anchor="t">
            <a:spAutoFit/>
          </a:bodyPr>
          <a:lstStyle/>
          <a:p>
            <a:endParaRPr lang="en-GB" sz="2800" i="1" dirty="0">
              <a:latin typeface="Calibri" panose="020F0502020204030204" pitchFamily="34" charset="0"/>
              <a:ea typeface="Calibri" panose="020F0502020204030204" pitchFamily="34" charset="0"/>
              <a:cs typeface="Calibri" panose="020F0502020204030204" pitchFamily="34" charset="0"/>
            </a:endParaRPr>
          </a:p>
          <a:p>
            <a:r>
              <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rPr>
              <a:t>No. You’ll keep paying your usual Irish tuition fees – you do not need to pay fees to your host institution.</a:t>
            </a:r>
          </a:p>
          <a:p>
            <a:endParaRPr lang="en-US" sz="2200" dirty="0">
              <a:solidFill>
                <a:schemeClr val="tx1"/>
              </a:solidFill>
              <a:latin typeface="Aptos"/>
            </a:endParaRPr>
          </a:p>
        </p:txBody>
      </p:sp>
      <p:sp>
        <p:nvSpPr>
          <p:cNvPr id="13" name="TextBox 12">
            <a:extLst>
              <a:ext uri="{FF2B5EF4-FFF2-40B4-BE49-F238E27FC236}">
                <a16:creationId xmlns:a16="http://schemas.microsoft.com/office/drawing/2014/main" id="{2BBDCF03-345C-1B8E-70DE-0E669E92015D}"/>
              </a:ext>
              <a:ext uri="{C183D7F6-B498-43B3-948B-1728B52AA6E4}">
                <adec:decorative xmlns:adec="http://schemas.microsoft.com/office/drawing/2017/decorative" val="1"/>
              </a:ext>
            </a:extLst>
          </p:cNvPr>
          <p:cNvSpPr txBox="1"/>
          <p:nvPr/>
        </p:nvSpPr>
        <p:spPr>
          <a:xfrm>
            <a:off x="1079500" y="4851499"/>
            <a:ext cx="8679182" cy="677108"/>
          </a:xfrm>
          <a:prstGeom prst="rect">
            <a:avLst/>
          </a:prstGeom>
          <a:noFill/>
        </p:spPr>
        <p:txBody>
          <a:bodyPr wrap="square" lIns="91440" tIns="45720" rIns="91440" bIns="45720" rtlCol="0" anchor="t">
            <a:spAutoFit/>
          </a:bodyPr>
          <a:lstStyle/>
          <a:p>
            <a:br>
              <a:rPr lang="en-GB" sz="2000" b="1"/>
            </a:br>
            <a:endParaRPr lang="en-IE" b="1"/>
          </a:p>
        </p:txBody>
      </p:sp>
    </p:spTree>
    <p:extLst>
      <p:ext uri="{BB962C8B-B14F-4D97-AF65-F5344CB8AC3E}">
        <p14:creationId xmlns:p14="http://schemas.microsoft.com/office/powerpoint/2010/main" val="378068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C637-8920-3C78-E4F7-229F63BC191E}"/>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6A070318-90F1-8EBD-F0E4-3CA25D84541B}"/>
              </a:ext>
            </a:extLst>
          </p:cNvPr>
          <p:cNvSpPr txBox="1">
            <a:spLocks noGrp="1"/>
          </p:cNvSpPr>
          <p:nvPr>
            <p:ph type="title" idx="4294967295"/>
          </p:nvPr>
        </p:nvSpPr>
        <p:spPr>
          <a:xfrm>
            <a:off x="888048" y="636280"/>
            <a:ext cx="8239756"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rPr>
              <a:t>Do I need to speak another language?</a:t>
            </a:r>
            <a:endParaRPr kumimoji="0" lang="en-IE" sz="4000" b="1" i="0" u="none" strike="noStrike" kern="0" cap="none" spc="0" normalizeH="0" baseline="0" noProof="0" dirty="0">
              <a:ln>
                <a:noFill/>
              </a:ln>
              <a:solidFill>
                <a:srgbClr val="024D4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C68ACBC-771E-E09D-EEA5-98558D1BC5BA}"/>
              </a:ext>
              <a:ext uri="{C183D7F6-B498-43B3-948B-1728B52AA6E4}">
                <adec:decorative xmlns:adec="http://schemas.microsoft.com/office/drawing/2017/decorative" val="1"/>
              </a:ext>
            </a:extLst>
          </p:cNvPr>
          <p:cNvGrpSpPr/>
          <p:nvPr/>
        </p:nvGrpSpPr>
        <p:grpSpPr>
          <a:xfrm>
            <a:off x="7322349" y="352425"/>
            <a:ext cx="3361055" cy="1952218"/>
            <a:chOff x="7322349" y="0"/>
            <a:chExt cx="3361055" cy="1952218"/>
          </a:xfrm>
        </p:grpSpPr>
        <p:sp>
          <p:nvSpPr>
            <p:cNvPr id="8" name="object 7">
              <a:extLst>
                <a:ext uri="{FF2B5EF4-FFF2-40B4-BE49-F238E27FC236}">
                  <a16:creationId xmlns:a16="http://schemas.microsoft.com/office/drawing/2014/main" id="{C2BFC678-D3B5-97D0-00DC-4466A295B778}"/>
                </a:ext>
              </a:extLst>
            </p:cNvPr>
            <p:cNvSpPr/>
            <p:nvPr/>
          </p:nvSpPr>
          <p:spPr>
            <a:xfrm>
              <a:off x="8722817" y="0"/>
              <a:ext cx="1960245" cy="363855"/>
            </a:xfrm>
            <a:custGeom>
              <a:avLst/>
              <a:gdLst/>
              <a:ahLst/>
              <a:cxnLst/>
              <a:rect l="l" t="t" r="r" b="b"/>
              <a:pathLst>
                <a:path w="1960245" h="363855">
                  <a:moveTo>
                    <a:pt x="1960130" y="0"/>
                  </a:moveTo>
                  <a:lnTo>
                    <a:pt x="0" y="0"/>
                  </a:lnTo>
                  <a:lnTo>
                    <a:pt x="0" y="363664"/>
                  </a:lnTo>
                  <a:lnTo>
                    <a:pt x="1960130" y="363664"/>
                  </a:lnTo>
                  <a:lnTo>
                    <a:pt x="1960130" y="0"/>
                  </a:lnTo>
                  <a:close/>
                </a:path>
              </a:pathLst>
            </a:custGeom>
            <a:solidFill>
              <a:srgbClr val="466A63">
                <a:alpha val="16998"/>
              </a:srgbClr>
            </a:solidFill>
          </p:spPr>
          <p:txBody>
            <a:bodyPr wrap="square" lIns="0" tIns="0" rIns="0" bIns="0" rtlCol="0"/>
            <a:lstStyle/>
            <a:p>
              <a:pPr algn="r"/>
              <a:endParaRPr/>
            </a:p>
          </p:txBody>
        </p:sp>
        <p:sp>
          <p:nvSpPr>
            <p:cNvPr id="9" name="object 8">
              <a:extLst>
                <a:ext uri="{FF2B5EF4-FFF2-40B4-BE49-F238E27FC236}">
                  <a16:creationId xmlns:a16="http://schemas.microsoft.com/office/drawing/2014/main" id="{86EBFD3B-4C56-04CE-AFBE-C45AE4511520}"/>
                </a:ext>
              </a:extLst>
            </p:cNvPr>
            <p:cNvSpPr/>
            <p:nvPr/>
          </p:nvSpPr>
          <p:spPr>
            <a:xfrm>
              <a:off x="9386099" y="532815"/>
              <a:ext cx="1297305" cy="363855"/>
            </a:xfrm>
            <a:custGeom>
              <a:avLst/>
              <a:gdLst/>
              <a:ahLst/>
              <a:cxnLst/>
              <a:rect l="l" t="t" r="r" b="b"/>
              <a:pathLst>
                <a:path w="1297304" h="363855">
                  <a:moveTo>
                    <a:pt x="1296847" y="0"/>
                  </a:moveTo>
                  <a:lnTo>
                    <a:pt x="0" y="0"/>
                  </a:lnTo>
                  <a:lnTo>
                    <a:pt x="0" y="363664"/>
                  </a:lnTo>
                  <a:lnTo>
                    <a:pt x="1296847" y="363664"/>
                  </a:lnTo>
                  <a:lnTo>
                    <a:pt x="1296847" y="0"/>
                  </a:lnTo>
                  <a:close/>
                </a:path>
              </a:pathLst>
            </a:custGeom>
            <a:solidFill>
              <a:srgbClr val="466A63">
                <a:alpha val="16998"/>
              </a:srgbClr>
            </a:solidFill>
          </p:spPr>
          <p:txBody>
            <a:bodyPr wrap="square" lIns="0" tIns="0" rIns="0" bIns="0" rtlCol="0"/>
            <a:lstStyle/>
            <a:p>
              <a:pPr algn="r"/>
              <a:endParaRPr/>
            </a:p>
          </p:txBody>
        </p:sp>
        <p:sp>
          <p:nvSpPr>
            <p:cNvPr id="10" name="object 9">
              <a:extLst>
                <a:ext uri="{FF2B5EF4-FFF2-40B4-BE49-F238E27FC236}">
                  <a16:creationId xmlns:a16="http://schemas.microsoft.com/office/drawing/2014/main" id="{E700909B-3E73-BD46-8497-01BF627E7968}"/>
                </a:ext>
              </a:extLst>
            </p:cNvPr>
            <p:cNvSpPr/>
            <p:nvPr/>
          </p:nvSpPr>
          <p:spPr>
            <a:xfrm>
              <a:off x="7322349" y="1074216"/>
              <a:ext cx="3358515" cy="363855"/>
            </a:xfrm>
            <a:custGeom>
              <a:avLst/>
              <a:gdLst/>
              <a:ahLst/>
              <a:cxnLst/>
              <a:rect l="l" t="t" r="r" b="b"/>
              <a:pathLst>
                <a:path w="3358515" h="363855">
                  <a:moveTo>
                    <a:pt x="3358273" y="0"/>
                  </a:moveTo>
                  <a:lnTo>
                    <a:pt x="0" y="0"/>
                  </a:lnTo>
                  <a:lnTo>
                    <a:pt x="0" y="363664"/>
                  </a:lnTo>
                  <a:lnTo>
                    <a:pt x="3358273" y="363664"/>
                  </a:lnTo>
                  <a:lnTo>
                    <a:pt x="3358273" y="0"/>
                  </a:lnTo>
                  <a:close/>
                </a:path>
              </a:pathLst>
            </a:custGeom>
            <a:solidFill>
              <a:srgbClr val="466A63">
                <a:alpha val="16998"/>
              </a:srgbClr>
            </a:solidFill>
          </p:spPr>
          <p:txBody>
            <a:bodyPr wrap="square" lIns="0" tIns="0" rIns="0" bIns="0" rtlCol="0"/>
            <a:lstStyle/>
            <a:p>
              <a:pPr algn="r"/>
              <a:endParaRPr/>
            </a:p>
          </p:txBody>
        </p:sp>
        <p:sp>
          <p:nvSpPr>
            <p:cNvPr id="11" name="object 10">
              <a:extLst>
                <a:ext uri="{FF2B5EF4-FFF2-40B4-BE49-F238E27FC236}">
                  <a16:creationId xmlns:a16="http://schemas.microsoft.com/office/drawing/2014/main" id="{5923EFE7-CA12-EB4B-742E-598C23BE4724}"/>
                </a:ext>
              </a:extLst>
            </p:cNvPr>
            <p:cNvSpPr/>
            <p:nvPr/>
          </p:nvSpPr>
          <p:spPr>
            <a:xfrm>
              <a:off x="8227910" y="1588363"/>
              <a:ext cx="2453005" cy="363855"/>
            </a:xfrm>
            <a:custGeom>
              <a:avLst/>
              <a:gdLst/>
              <a:ahLst/>
              <a:cxnLst/>
              <a:rect l="l" t="t" r="r" b="b"/>
              <a:pathLst>
                <a:path w="2453004" h="363855">
                  <a:moveTo>
                    <a:pt x="2452712" y="0"/>
                  </a:moveTo>
                  <a:lnTo>
                    <a:pt x="0" y="0"/>
                  </a:lnTo>
                  <a:lnTo>
                    <a:pt x="0" y="363664"/>
                  </a:lnTo>
                  <a:lnTo>
                    <a:pt x="2452712" y="363664"/>
                  </a:lnTo>
                  <a:lnTo>
                    <a:pt x="2452712" y="0"/>
                  </a:lnTo>
                  <a:close/>
                </a:path>
              </a:pathLst>
            </a:custGeom>
            <a:solidFill>
              <a:srgbClr val="466A63">
                <a:alpha val="16998"/>
              </a:srgbClr>
            </a:solidFill>
          </p:spPr>
          <p:txBody>
            <a:bodyPr wrap="square" lIns="0" tIns="0" rIns="0" bIns="0" rtlCol="0"/>
            <a:lstStyle/>
            <a:p>
              <a:pPr algn="r"/>
              <a:endParaRPr/>
            </a:p>
          </p:txBody>
        </p:sp>
      </p:grpSp>
      <p:sp>
        <p:nvSpPr>
          <p:cNvPr id="16" name="TextBox 15">
            <a:extLst>
              <a:ext uri="{FF2B5EF4-FFF2-40B4-BE49-F238E27FC236}">
                <a16:creationId xmlns:a16="http://schemas.microsoft.com/office/drawing/2014/main" id="{40B5920C-0BC7-F9D3-37C2-72B13D19C028}"/>
              </a:ext>
            </a:extLst>
          </p:cNvPr>
          <p:cNvSpPr txBox="1"/>
          <p:nvPr/>
        </p:nvSpPr>
        <p:spPr>
          <a:xfrm>
            <a:off x="944568" y="1790496"/>
            <a:ext cx="9062086" cy="2677656"/>
          </a:xfrm>
          <a:prstGeom prst="rect">
            <a:avLst/>
          </a:prstGeom>
          <a:noFill/>
        </p:spPr>
        <p:txBody>
          <a:bodyPr wrap="square" lIns="91440" tIns="45720" rIns="91440" bIns="45720" rtlCol="0" anchor="t">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Language requirements depend on the host institution. Some offer courses in English, but others are delivered in the native tongue. </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Free online support is available if needed.</a:t>
            </a:r>
          </a:p>
          <a:p>
            <a:r>
              <a:rPr lang="en-GB" sz="2800" dirty="0"/>
              <a:t> </a:t>
            </a:r>
            <a:endParaRPr lang="en-IE" sz="2800" dirty="0"/>
          </a:p>
        </p:txBody>
      </p:sp>
    </p:spTree>
    <p:extLst>
      <p:ext uri="{BB962C8B-B14F-4D97-AF65-F5344CB8AC3E}">
        <p14:creationId xmlns:p14="http://schemas.microsoft.com/office/powerpoint/2010/main" val="291595139"/>
      </p:ext>
    </p:extLst>
  </p:cSld>
  <p:clrMapOvr>
    <a:masterClrMapping/>
  </p:clrMapOvr>
</p:sld>
</file>

<file path=ppt/theme/theme1.xml><?xml version="1.0" encoding="utf-8"?>
<a:theme xmlns:a="http://schemas.openxmlformats.org/drawingml/2006/main" name="Office Theme">
  <a:themeElements>
    <a:clrScheme name="HEA Branded Theme">
      <a:dk1>
        <a:sysClr val="windowText" lastClr="000000"/>
      </a:dk1>
      <a:lt1>
        <a:sysClr val="window" lastClr="FFFFFF"/>
      </a:lt1>
      <a:dk2>
        <a:srgbClr val="024D45"/>
      </a:dk2>
      <a:lt2>
        <a:srgbClr val="939597"/>
      </a:lt2>
      <a:accent1>
        <a:srgbClr val="213453"/>
      </a:accent1>
      <a:accent2>
        <a:srgbClr val="0092C6"/>
      </a:accent2>
      <a:accent3>
        <a:srgbClr val="EDCF9A"/>
      </a:accent3>
      <a:accent4>
        <a:srgbClr val="8873B4"/>
      </a:accent4>
      <a:accent5>
        <a:srgbClr val="B5D998"/>
      </a:accent5>
      <a:accent6>
        <a:srgbClr val="D98842"/>
      </a:accent6>
      <a:hlink>
        <a:srgbClr val="BF2434"/>
      </a:hlink>
      <a:folHlink>
        <a:srgbClr val="4A5C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7" ma:contentTypeDescription="Create a new document." ma:contentTypeScope="" ma:versionID="30fff7c56dd612686691914a66c384a5">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193ac35de6bbbed6fb30e7ac259c0bd7"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Props1.xml><?xml version="1.0" encoding="utf-8"?>
<ds:datastoreItem xmlns:ds="http://schemas.openxmlformats.org/officeDocument/2006/customXml" ds:itemID="{B59C8B1A-13DF-4F46-BE60-D4EC01D6BEFD}">
  <ds:schemaRefs>
    <ds:schemaRef ds:uri="http://schemas.microsoft.com/sharepoint/v3/contenttype/forms"/>
  </ds:schemaRefs>
</ds:datastoreItem>
</file>

<file path=customXml/itemProps2.xml><?xml version="1.0" encoding="utf-8"?>
<ds:datastoreItem xmlns:ds="http://schemas.openxmlformats.org/officeDocument/2006/customXml" ds:itemID="{2AE70DCC-9E0C-4DD4-80DF-D9C6FF3284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594651-D158-4D61-AE6F-1BBBD9A7E0BF}">
  <ds:schemaRefs>
    <ds:schemaRef ds:uri="http://www.w3.org/XML/1998/namespace"/>
    <ds:schemaRef ds:uri="4a1505ed-c564-43b9-b54d-e0f2eeb8ccf0"/>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424f5e5d-c394-4321-aa18-bda847fe4254"/>
    <ds:schemaRef ds:uri="http://purl.org/dc/dcmitype/"/>
    <ds:schemaRef ds:uri="http://purl.org/dc/terms/"/>
    <ds:schemaRef ds:uri="f04adec5-321f-46c9-8d8f-d278d5019d73"/>
    <ds:schemaRef ds:uri="98a9eb8c-6a01-428e-9f5d-17b5596ff277"/>
  </ds:schemaRefs>
</ds:datastoreItem>
</file>

<file path=docMetadata/LabelInfo.xml><?xml version="1.0" encoding="utf-8"?>
<clbl:labelList xmlns:clbl="http://schemas.microsoft.com/office/2020/mipLabelMetadata">
  <clbl:label id="{0aea2147-cbd3-4025-a822-a3fe4746e7af}" enabled="0" method="" siteId="{0aea2147-cbd3-4025-a822-a3fe4746e7af}" removed="1"/>
</clbl:labelList>
</file>

<file path=docProps/app.xml><?xml version="1.0" encoding="utf-8"?>
<Properties xmlns="http://schemas.openxmlformats.org/officeDocument/2006/extended-properties" xmlns:vt="http://schemas.openxmlformats.org/officeDocument/2006/docPropsVTypes">
  <Template/>
  <TotalTime>81</TotalTime>
  <Words>1109</Words>
  <Application>Microsoft Office PowerPoint</Application>
  <PresentationFormat>Custom</PresentationFormat>
  <Paragraphs>95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Inter</vt:lpstr>
      <vt:lpstr>Spectral</vt:lpstr>
      <vt:lpstr>Spectral-Light</vt:lpstr>
      <vt:lpstr>Office Theme</vt:lpstr>
      <vt:lpstr>Erasmus+ Opportunities</vt:lpstr>
      <vt:lpstr>Who are we?</vt:lpstr>
      <vt:lpstr>What is our mission?</vt:lpstr>
      <vt:lpstr>What is Erasmus+? </vt:lpstr>
      <vt:lpstr>What is Erasmus+ contd.? </vt:lpstr>
      <vt:lpstr>Where can I go?</vt:lpstr>
      <vt:lpstr>What kind of financial support will I receive?</vt:lpstr>
      <vt:lpstr>Will I pay fees abroad?</vt:lpstr>
      <vt:lpstr>Do I need to speak another language?</vt:lpstr>
      <vt:lpstr>How long can I go for?</vt:lpstr>
      <vt:lpstr>Generally, if an Erasmus+ opportunity is available through a course, this will be stated in the course information available from the higher education institution. If you are unsure, please get in touch with them directly.</vt:lpstr>
      <vt:lpstr>How do I apply?</vt:lpstr>
      <vt:lpstr>What are the benefits of Erasmus+?</vt:lpstr>
      <vt:lpstr>Blended Intensive Programmes</vt:lpstr>
      <vt:lpstr>Erasmus+ Inclusion Support</vt:lpstr>
      <vt:lpstr>Erasmus+ Testimonials</vt:lpstr>
      <vt:lpstr>Looking for further information?</vt:lpstr>
      <vt:lpstr>Follow us and let’s get the journey started!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Aislinn Farrell</dc:creator>
  <cp:lastModifiedBy>Caoimhe Cronin</cp:lastModifiedBy>
  <cp:revision>3</cp:revision>
  <dcterms:created xsi:type="dcterms:W3CDTF">2025-07-03T14:47:59Z</dcterms:created>
  <dcterms:modified xsi:type="dcterms:W3CDTF">2025-10-24T14:17:29Z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2025-07-03T00:00:00Z</vt:filetime>
  </property>
  <property fmtid="{D5CDD505-2E9C-101B-9397-08002B2CF9AE}" pid="3" name="Creator">
    <vt:lpwstr>Adobe InDesign 20.4 (Windows)</vt:lpwstr>
  </property>
  <property fmtid="{D5CDD505-2E9C-101B-9397-08002B2CF9AE}" pid="4" name="LastSaved">
    <vt:filetime>2025-07-03T00:00:00Z</vt:filetime>
  </property>
  <property fmtid="{D5CDD505-2E9C-101B-9397-08002B2CF9AE}" pid="5" name="Producer">
    <vt:lpwstr>Adobe PDF Library 17.0</vt:lpwstr>
  </property>
  <property fmtid="{D5CDD505-2E9C-101B-9397-08002B2CF9AE}" pid="6" name="ContentTypeId">
    <vt:lpwstr>0x01010069946560433F2B4BAC6115A870028350</vt:lpwstr>
  </property>
  <property fmtid="{D5CDD505-2E9C-101B-9397-08002B2CF9AE}" pid="7" name="MediaServiceImageTags">
    <vt:lpwstr/>
  </property>
</Properties>
</file>