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23" r:id="rId4"/>
  </p:sldMasterIdLst>
  <p:sldIdLst>
    <p:sldId id="256" r:id="rId5"/>
    <p:sldId id="257" r:id="rId6"/>
    <p:sldId id="258" r:id="rId7"/>
    <p:sldId id="261" r:id="rId8"/>
    <p:sldId id="262" r:id="rId9"/>
    <p:sldId id="259" r:id="rId10"/>
    <p:sldId id="260" r:id="rId11"/>
    <p:sldId id="264" r:id="rId12"/>
    <p:sldId id="265" r:id="rId13"/>
    <p:sldId id="266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C886350-851B-49D7-96EB-B2BB0A11AB4B}" v="37" dt="2025-10-23T10:23:01.67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972" autoAdjust="0"/>
    <p:restoredTop sz="94604" autoAdjust="0"/>
  </p:normalViewPr>
  <p:slideViewPr>
    <p:cSldViewPr snapToGrid="0">
      <p:cViewPr varScale="1">
        <p:scale>
          <a:sx n="96" d="100"/>
          <a:sy n="96" d="100"/>
        </p:scale>
        <p:origin x="96" y="9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20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microsoft.com/office/2016/11/relationships/changesInfo" Target="changesInfos/changesInfo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aoimhe Cronin" userId="42d27a19-5207-410d-bf14-5fd40dbdf909" providerId="ADAL" clId="{97C6C804-A8CB-4A34-9857-85301B60FFEF}"/>
    <pc:docChg chg="modSld">
      <pc:chgData name="Caoimhe Cronin" userId="42d27a19-5207-410d-bf14-5fd40dbdf909" providerId="ADAL" clId="{97C6C804-A8CB-4A34-9857-85301B60FFEF}" dt="2025-10-23T10:23:43.965" v="49" actId="13244"/>
      <pc:docMkLst>
        <pc:docMk/>
      </pc:docMkLst>
      <pc:sldChg chg="modSp">
        <pc:chgData name="Caoimhe Cronin" userId="42d27a19-5207-410d-bf14-5fd40dbdf909" providerId="ADAL" clId="{97C6C804-A8CB-4A34-9857-85301B60FFEF}" dt="2025-10-23T10:22:35.358" v="1" actId="962"/>
        <pc:sldMkLst>
          <pc:docMk/>
          <pc:sldMk cId="181142961" sldId="258"/>
        </pc:sldMkLst>
        <pc:graphicFrameChg chg="mod">
          <ac:chgData name="Caoimhe Cronin" userId="42d27a19-5207-410d-bf14-5fd40dbdf909" providerId="ADAL" clId="{97C6C804-A8CB-4A34-9857-85301B60FFEF}" dt="2025-10-23T10:22:35.358" v="1" actId="962"/>
          <ac:graphicFrameMkLst>
            <pc:docMk/>
            <pc:sldMk cId="181142961" sldId="258"/>
            <ac:graphicFrameMk id="4" creationId="{99F7782C-0CFC-99A8-576F-F9C5C8AABBDC}"/>
          </ac:graphicFrameMkLst>
        </pc:graphicFrameChg>
      </pc:sldChg>
      <pc:sldChg chg="addSp modSp mod">
        <pc:chgData name="Caoimhe Cronin" userId="42d27a19-5207-410d-bf14-5fd40dbdf909" providerId="ADAL" clId="{97C6C804-A8CB-4A34-9857-85301B60FFEF}" dt="2025-10-23T10:23:41.926" v="48" actId="13244"/>
        <pc:sldMkLst>
          <pc:docMk/>
          <pc:sldMk cId="1049427631" sldId="259"/>
        </pc:sldMkLst>
        <pc:spChg chg="add mod ord">
          <ac:chgData name="Caoimhe Cronin" userId="42d27a19-5207-410d-bf14-5fd40dbdf909" providerId="ADAL" clId="{97C6C804-A8CB-4A34-9857-85301B60FFEF}" dt="2025-10-23T10:23:41.926" v="48" actId="13244"/>
          <ac:spMkLst>
            <pc:docMk/>
            <pc:sldMk cId="1049427631" sldId="259"/>
            <ac:spMk id="3" creationId="{E185608B-055A-DC3C-C7F6-9F46B045C2AB}"/>
          </ac:spMkLst>
        </pc:spChg>
        <pc:picChg chg="mod">
          <ac:chgData name="Caoimhe Cronin" userId="42d27a19-5207-410d-bf14-5fd40dbdf909" providerId="ADAL" clId="{97C6C804-A8CB-4A34-9857-85301B60FFEF}" dt="2025-10-23T10:22:47.995" v="5" actId="962"/>
          <ac:picMkLst>
            <pc:docMk/>
            <pc:sldMk cId="1049427631" sldId="259"/>
            <ac:picMk id="2" creationId="{EFED89E9-1DF2-568D-D01D-F67A42C5E854}"/>
          </ac:picMkLst>
        </pc:picChg>
      </pc:sldChg>
      <pc:sldChg chg="addSp modSp mod">
        <pc:chgData name="Caoimhe Cronin" userId="42d27a19-5207-410d-bf14-5fd40dbdf909" providerId="ADAL" clId="{97C6C804-A8CB-4A34-9857-85301B60FFEF}" dt="2025-10-23T10:23:43.965" v="49" actId="13244"/>
        <pc:sldMkLst>
          <pc:docMk/>
          <pc:sldMk cId="2929604932" sldId="260"/>
        </pc:sldMkLst>
        <pc:spChg chg="add mod ord">
          <ac:chgData name="Caoimhe Cronin" userId="42d27a19-5207-410d-bf14-5fd40dbdf909" providerId="ADAL" clId="{97C6C804-A8CB-4A34-9857-85301B60FFEF}" dt="2025-10-23T10:23:43.965" v="49" actId="13244"/>
          <ac:spMkLst>
            <pc:docMk/>
            <pc:sldMk cId="2929604932" sldId="260"/>
            <ac:spMk id="3" creationId="{26591596-BADC-39DC-2414-434B3EFAEA97}"/>
          </ac:spMkLst>
        </pc:spChg>
        <pc:picChg chg="mod">
          <ac:chgData name="Caoimhe Cronin" userId="42d27a19-5207-410d-bf14-5fd40dbdf909" providerId="ADAL" clId="{97C6C804-A8CB-4A34-9857-85301B60FFEF}" dt="2025-10-23T10:22:58.961" v="7" actId="962"/>
          <ac:picMkLst>
            <pc:docMk/>
            <pc:sldMk cId="2929604932" sldId="260"/>
            <ac:picMk id="2" creationId="{4B5F950D-C98D-C86F-941F-17A7F0BA9871}"/>
          </ac:picMkLst>
        </pc:picChg>
      </pc:sldChg>
      <pc:sldChg chg="modSp">
        <pc:chgData name="Caoimhe Cronin" userId="42d27a19-5207-410d-bf14-5fd40dbdf909" providerId="ADAL" clId="{97C6C804-A8CB-4A34-9857-85301B60FFEF}" dt="2025-10-23T10:22:36.575" v="2" actId="962"/>
        <pc:sldMkLst>
          <pc:docMk/>
          <pc:sldMk cId="958757700" sldId="261"/>
        </pc:sldMkLst>
        <pc:graphicFrameChg chg="mod">
          <ac:chgData name="Caoimhe Cronin" userId="42d27a19-5207-410d-bf14-5fd40dbdf909" providerId="ADAL" clId="{97C6C804-A8CB-4A34-9857-85301B60FFEF}" dt="2025-10-23T10:22:36.575" v="2" actId="962"/>
          <ac:graphicFrameMkLst>
            <pc:docMk/>
            <pc:sldMk cId="958757700" sldId="261"/>
            <ac:graphicFrameMk id="5" creationId="{16433767-3DDE-B9EB-C4A1-A548945E751C}"/>
          </ac:graphicFrameMkLst>
        </pc:graphicFrameChg>
      </pc:sldChg>
      <pc:sldChg chg="modSp">
        <pc:chgData name="Caoimhe Cronin" userId="42d27a19-5207-410d-bf14-5fd40dbdf909" providerId="ADAL" clId="{97C6C804-A8CB-4A34-9857-85301B60FFEF}" dt="2025-10-23T10:22:37.429" v="3" actId="962"/>
        <pc:sldMkLst>
          <pc:docMk/>
          <pc:sldMk cId="3925472552" sldId="262"/>
        </pc:sldMkLst>
        <pc:graphicFrameChg chg="mod">
          <ac:chgData name="Caoimhe Cronin" userId="42d27a19-5207-410d-bf14-5fd40dbdf909" providerId="ADAL" clId="{97C6C804-A8CB-4A34-9857-85301B60FFEF}" dt="2025-10-23T10:22:37.429" v="3" actId="962"/>
          <ac:graphicFrameMkLst>
            <pc:docMk/>
            <pc:sldMk cId="3925472552" sldId="262"/>
            <ac:graphicFrameMk id="30" creationId="{066DF7CD-6F45-A7D0-B1B1-C412A28D3F22}"/>
          </ac:graphicFrameMkLst>
        </pc:graphicFrameChg>
      </pc:sldChg>
      <pc:sldChg chg="modSp">
        <pc:chgData name="Caoimhe Cronin" userId="42d27a19-5207-410d-bf14-5fd40dbdf909" providerId="ADAL" clId="{97C6C804-A8CB-4A34-9857-85301B60FFEF}" dt="2025-10-23T10:23:00.643" v="8" actId="962"/>
        <pc:sldMkLst>
          <pc:docMk/>
          <pc:sldMk cId="1486474170" sldId="264"/>
        </pc:sldMkLst>
        <pc:graphicFrameChg chg="mod">
          <ac:chgData name="Caoimhe Cronin" userId="42d27a19-5207-410d-bf14-5fd40dbdf909" providerId="ADAL" clId="{97C6C804-A8CB-4A34-9857-85301B60FFEF}" dt="2025-10-23T10:23:00.643" v="8" actId="962"/>
          <ac:graphicFrameMkLst>
            <pc:docMk/>
            <pc:sldMk cId="1486474170" sldId="264"/>
            <ac:graphicFrameMk id="34" creationId="{97FDC1AE-498B-E202-3CC5-81E005D28CAB}"/>
          </ac:graphicFrameMkLst>
        </pc:graphicFrameChg>
      </pc:sldChg>
      <pc:sldChg chg="modSp">
        <pc:chgData name="Caoimhe Cronin" userId="42d27a19-5207-410d-bf14-5fd40dbdf909" providerId="ADAL" clId="{97C6C804-A8CB-4A34-9857-85301B60FFEF}" dt="2025-10-23T10:23:01.675" v="9" actId="962"/>
        <pc:sldMkLst>
          <pc:docMk/>
          <pc:sldMk cId="3846738064" sldId="265"/>
        </pc:sldMkLst>
        <pc:graphicFrameChg chg="mod">
          <ac:chgData name="Caoimhe Cronin" userId="42d27a19-5207-410d-bf14-5fd40dbdf909" providerId="ADAL" clId="{97C6C804-A8CB-4A34-9857-85301B60FFEF}" dt="2025-10-23T10:23:01.675" v="9" actId="962"/>
          <ac:graphicFrameMkLst>
            <pc:docMk/>
            <pc:sldMk cId="3846738064" sldId="265"/>
            <ac:graphicFrameMk id="16" creationId="{7539A814-3750-5888-2C38-4FD1D64A6750}"/>
          </ac:graphicFrameMkLst>
        </pc:graphicFrameChg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9976B8B-A2C9-4F9B-9017-0E91C40CCD8C}" type="doc">
      <dgm:prSet loTypeId="urn:microsoft.com/office/officeart/2005/8/layout/vProcess5" loCatId="process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5B59E05F-1EC5-4918-98EB-6FFDEFACCD6E}">
      <dgm:prSet phldrT="[Text]"/>
      <dgm:spPr/>
      <dgm:t>
        <a:bodyPr/>
        <a:lstStyle/>
        <a:p>
          <a:pPr rtl="0"/>
          <a:r>
            <a:rPr lang="en-US">
              <a:latin typeface="Sitka Subheading"/>
            </a:rPr>
            <a:t>I am not ready for University!</a:t>
          </a:r>
          <a:endParaRPr lang="en-US"/>
        </a:p>
      </dgm:t>
    </dgm:pt>
    <dgm:pt modelId="{12F91958-61AF-4BF2-8C06-03BCF0704E26}" type="parTrans" cxnId="{9264DC2D-EE9C-472B-B8F4-CC31212F7846}">
      <dgm:prSet/>
      <dgm:spPr/>
      <dgm:t>
        <a:bodyPr/>
        <a:lstStyle/>
        <a:p>
          <a:endParaRPr lang="en-US"/>
        </a:p>
      </dgm:t>
    </dgm:pt>
    <dgm:pt modelId="{0DB181CA-C054-4149-A931-A7B0B4E25D75}" type="sibTrans" cxnId="{9264DC2D-EE9C-472B-B8F4-CC31212F7846}">
      <dgm:prSet/>
      <dgm:spPr/>
      <dgm:t>
        <a:bodyPr/>
        <a:lstStyle/>
        <a:p>
          <a:endParaRPr lang="en-US"/>
        </a:p>
      </dgm:t>
    </dgm:pt>
    <dgm:pt modelId="{86C76E74-0D2B-4C73-ADD8-E98A5A129116}">
      <dgm:prSet phldrT="[Text]" phldr="0"/>
      <dgm:spPr/>
      <dgm:t>
        <a:bodyPr/>
        <a:lstStyle/>
        <a:p>
          <a:pPr rtl="0"/>
          <a:r>
            <a:rPr lang="en-US">
              <a:latin typeface="Sitka Subheading"/>
            </a:rPr>
            <a:t>I don't have the points!</a:t>
          </a:r>
          <a:endParaRPr lang="en-US"/>
        </a:p>
      </dgm:t>
    </dgm:pt>
    <dgm:pt modelId="{B1FDECD1-ED0A-49B8-998C-686E75BF6DBF}" type="parTrans" cxnId="{1026CF7C-3EB4-467A-A96B-92C79B145A34}">
      <dgm:prSet/>
      <dgm:spPr/>
      <dgm:t>
        <a:bodyPr/>
        <a:lstStyle/>
        <a:p>
          <a:endParaRPr lang="en-US"/>
        </a:p>
      </dgm:t>
    </dgm:pt>
    <dgm:pt modelId="{471B92CB-87E4-418F-B087-34E4A3A381AC}" type="sibTrans" cxnId="{1026CF7C-3EB4-467A-A96B-92C79B145A34}">
      <dgm:prSet/>
      <dgm:spPr/>
      <dgm:t>
        <a:bodyPr/>
        <a:lstStyle/>
        <a:p>
          <a:endParaRPr lang="en-US"/>
        </a:p>
      </dgm:t>
    </dgm:pt>
    <dgm:pt modelId="{851F6ED5-EA43-4E05-9FB3-D727B14B6B84}">
      <dgm:prSet phldrT="[Text]" phldr="0"/>
      <dgm:spPr/>
      <dgm:t>
        <a:bodyPr/>
        <a:lstStyle/>
        <a:p>
          <a:pPr rtl="0"/>
          <a:r>
            <a:rPr lang="en-US">
              <a:latin typeface="Sitka Subheading"/>
            </a:rPr>
            <a:t>I need some support for my...</a:t>
          </a:r>
          <a:endParaRPr lang="en-US"/>
        </a:p>
      </dgm:t>
    </dgm:pt>
    <dgm:pt modelId="{D8713137-E736-4ADC-BD5A-9484906E3393}" type="parTrans" cxnId="{C49CFE01-EDF5-4D73-9FD4-754C65D6D775}">
      <dgm:prSet/>
      <dgm:spPr/>
      <dgm:t>
        <a:bodyPr/>
        <a:lstStyle/>
        <a:p>
          <a:endParaRPr lang="en-US"/>
        </a:p>
      </dgm:t>
    </dgm:pt>
    <dgm:pt modelId="{E3267795-FFA5-40EC-9E09-934DD98CEEC1}" type="sibTrans" cxnId="{C49CFE01-EDF5-4D73-9FD4-754C65D6D775}">
      <dgm:prSet/>
      <dgm:spPr/>
      <dgm:t>
        <a:bodyPr/>
        <a:lstStyle/>
        <a:p>
          <a:endParaRPr lang="en-US"/>
        </a:p>
      </dgm:t>
    </dgm:pt>
    <dgm:pt modelId="{3DEF2525-4CEB-416C-8BF4-9532A6C51071}">
      <dgm:prSet phldrT="[Text]" phldr="0"/>
      <dgm:spPr/>
      <dgm:t>
        <a:bodyPr/>
        <a:lstStyle/>
        <a:p>
          <a:pPr rtl="0"/>
          <a:r>
            <a:rPr lang="en-US">
              <a:latin typeface="Sitka Subheading"/>
            </a:rPr>
            <a:t>The lectures are too big </a:t>
          </a:r>
          <a:endParaRPr lang="en-US"/>
        </a:p>
      </dgm:t>
    </dgm:pt>
    <dgm:pt modelId="{5A7C18D7-0384-4093-A27C-65A4AA17B6D9}" type="parTrans" cxnId="{061680AB-A6AF-46EB-A568-EEE15ABA12CC}">
      <dgm:prSet/>
      <dgm:spPr/>
      <dgm:t>
        <a:bodyPr/>
        <a:lstStyle/>
        <a:p>
          <a:endParaRPr lang="en-US"/>
        </a:p>
      </dgm:t>
    </dgm:pt>
    <dgm:pt modelId="{69611BB1-9BEB-4890-84C2-43F89A77ACB7}" type="sibTrans" cxnId="{061680AB-A6AF-46EB-A568-EEE15ABA12CC}">
      <dgm:prSet/>
      <dgm:spPr/>
      <dgm:t>
        <a:bodyPr/>
        <a:lstStyle/>
        <a:p>
          <a:endParaRPr lang="en-US"/>
        </a:p>
      </dgm:t>
    </dgm:pt>
    <dgm:pt modelId="{E816FC42-03AC-4E9E-B820-AD61EE3A00E1}">
      <dgm:prSet phldrT="[Text]" phldr="0"/>
      <dgm:spPr/>
      <dgm:t>
        <a:bodyPr/>
        <a:lstStyle/>
        <a:p>
          <a:pPr rtl="0"/>
          <a:r>
            <a:rPr lang="en-US">
              <a:latin typeface="Sitka Subheading"/>
            </a:rPr>
            <a:t>I have no idea what I want to do after college!</a:t>
          </a:r>
          <a:endParaRPr lang="en-US"/>
        </a:p>
      </dgm:t>
    </dgm:pt>
    <dgm:pt modelId="{C941D852-223A-49B6-ABDF-557237AE686F}" type="parTrans" cxnId="{27B66DDF-F46E-4BC2-9891-0C7EEEC55BA5}">
      <dgm:prSet/>
      <dgm:spPr/>
      <dgm:t>
        <a:bodyPr/>
        <a:lstStyle/>
        <a:p>
          <a:endParaRPr lang="en-US"/>
        </a:p>
      </dgm:t>
    </dgm:pt>
    <dgm:pt modelId="{97CF7B54-FA14-4002-AE3C-081CEBDBECEB}" type="sibTrans" cxnId="{27B66DDF-F46E-4BC2-9891-0C7EEEC55BA5}">
      <dgm:prSet/>
      <dgm:spPr/>
      <dgm:t>
        <a:bodyPr/>
        <a:lstStyle/>
        <a:p>
          <a:endParaRPr lang="en-US"/>
        </a:p>
      </dgm:t>
    </dgm:pt>
    <dgm:pt modelId="{07FF7D82-6F70-47C4-BB95-527926C0BC88}" type="pres">
      <dgm:prSet presAssocID="{E9976B8B-A2C9-4F9B-9017-0E91C40CCD8C}" presName="outerComposite" presStyleCnt="0">
        <dgm:presLayoutVars>
          <dgm:chMax val="5"/>
          <dgm:dir/>
          <dgm:resizeHandles val="exact"/>
        </dgm:presLayoutVars>
      </dgm:prSet>
      <dgm:spPr/>
    </dgm:pt>
    <dgm:pt modelId="{CD2B55C3-D5E6-4803-9B50-0A9E338CE516}" type="pres">
      <dgm:prSet presAssocID="{E9976B8B-A2C9-4F9B-9017-0E91C40CCD8C}" presName="dummyMaxCanvas" presStyleCnt="0">
        <dgm:presLayoutVars/>
      </dgm:prSet>
      <dgm:spPr/>
    </dgm:pt>
    <dgm:pt modelId="{F1A91045-23BC-42D1-869B-EA1D6E6032ED}" type="pres">
      <dgm:prSet presAssocID="{E9976B8B-A2C9-4F9B-9017-0E91C40CCD8C}" presName="FiveNodes_1" presStyleLbl="node1" presStyleIdx="0" presStyleCnt="5">
        <dgm:presLayoutVars>
          <dgm:bulletEnabled val="1"/>
        </dgm:presLayoutVars>
      </dgm:prSet>
      <dgm:spPr/>
    </dgm:pt>
    <dgm:pt modelId="{BE513E2E-3E52-43AB-8C5B-50E4965E03CB}" type="pres">
      <dgm:prSet presAssocID="{E9976B8B-A2C9-4F9B-9017-0E91C40CCD8C}" presName="FiveNodes_2" presStyleLbl="node1" presStyleIdx="1" presStyleCnt="5">
        <dgm:presLayoutVars>
          <dgm:bulletEnabled val="1"/>
        </dgm:presLayoutVars>
      </dgm:prSet>
      <dgm:spPr/>
    </dgm:pt>
    <dgm:pt modelId="{A73F42E0-ED07-49D3-90A2-FFA18B01C104}" type="pres">
      <dgm:prSet presAssocID="{E9976B8B-A2C9-4F9B-9017-0E91C40CCD8C}" presName="FiveNodes_3" presStyleLbl="node1" presStyleIdx="2" presStyleCnt="5">
        <dgm:presLayoutVars>
          <dgm:bulletEnabled val="1"/>
        </dgm:presLayoutVars>
      </dgm:prSet>
      <dgm:spPr/>
    </dgm:pt>
    <dgm:pt modelId="{B0CCA02D-6CDF-4582-ADA0-560EA34EA3E8}" type="pres">
      <dgm:prSet presAssocID="{E9976B8B-A2C9-4F9B-9017-0E91C40CCD8C}" presName="FiveNodes_4" presStyleLbl="node1" presStyleIdx="3" presStyleCnt="5">
        <dgm:presLayoutVars>
          <dgm:bulletEnabled val="1"/>
        </dgm:presLayoutVars>
      </dgm:prSet>
      <dgm:spPr/>
    </dgm:pt>
    <dgm:pt modelId="{B0484FBC-01F9-4606-8EE7-C94A67040F9C}" type="pres">
      <dgm:prSet presAssocID="{E9976B8B-A2C9-4F9B-9017-0E91C40CCD8C}" presName="FiveNodes_5" presStyleLbl="node1" presStyleIdx="4" presStyleCnt="5">
        <dgm:presLayoutVars>
          <dgm:bulletEnabled val="1"/>
        </dgm:presLayoutVars>
      </dgm:prSet>
      <dgm:spPr/>
    </dgm:pt>
    <dgm:pt modelId="{6D73DE96-982A-4A83-9DFF-0955CA6381BA}" type="pres">
      <dgm:prSet presAssocID="{E9976B8B-A2C9-4F9B-9017-0E91C40CCD8C}" presName="FiveConn_1-2" presStyleLbl="fgAccFollowNode1" presStyleIdx="0" presStyleCnt="4">
        <dgm:presLayoutVars>
          <dgm:bulletEnabled val="1"/>
        </dgm:presLayoutVars>
      </dgm:prSet>
      <dgm:spPr/>
    </dgm:pt>
    <dgm:pt modelId="{D17FD02B-D74C-450A-B766-9A44139C0FBE}" type="pres">
      <dgm:prSet presAssocID="{E9976B8B-A2C9-4F9B-9017-0E91C40CCD8C}" presName="FiveConn_2-3" presStyleLbl="fgAccFollowNode1" presStyleIdx="1" presStyleCnt="4">
        <dgm:presLayoutVars>
          <dgm:bulletEnabled val="1"/>
        </dgm:presLayoutVars>
      </dgm:prSet>
      <dgm:spPr/>
    </dgm:pt>
    <dgm:pt modelId="{6A0790BA-2D8E-468D-83DB-EECBFA39B1CE}" type="pres">
      <dgm:prSet presAssocID="{E9976B8B-A2C9-4F9B-9017-0E91C40CCD8C}" presName="FiveConn_3-4" presStyleLbl="fgAccFollowNode1" presStyleIdx="2" presStyleCnt="4">
        <dgm:presLayoutVars>
          <dgm:bulletEnabled val="1"/>
        </dgm:presLayoutVars>
      </dgm:prSet>
      <dgm:spPr/>
    </dgm:pt>
    <dgm:pt modelId="{E7BE2507-F6F4-422F-9586-46FD4667B558}" type="pres">
      <dgm:prSet presAssocID="{E9976B8B-A2C9-4F9B-9017-0E91C40CCD8C}" presName="FiveConn_4-5" presStyleLbl="fgAccFollowNode1" presStyleIdx="3" presStyleCnt="4">
        <dgm:presLayoutVars>
          <dgm:bulletEnabled val="1"/>
        </dgm:presLayoutVars>
      </dgm:prSet>
      <dgm:spPr/>
    </dgm:pt>
    <dgm:pt modelId="{DE06A134-E2F2-4E3B-B3B6-1060B9C10070}" type="pres">
      <dgm:prSet presAssocID="{E9976B8B-A2C9-4F9B-9017-0E91C40CCD8C}" presName="FiveNodes_1_text" presStyleLbl="node1" presStyleIdx="4" presStyleCnt="5">
        <dgm:presLayoutVars>
          <dgm:bulletEnabled val="1"/>
        </dgm:presLayoutVars>
      </dgm:prSet>
      <dgm:spPr/>
    </dgm:pt>
    <dgm:pt modelId="{AB49FB0F-8EC3-4582-9C3E-C27C687B7DA4}" type="pres">
      <dgm:prSet presAssocID="{E9976B8B-A2C9-4F9B-9017-0E91C40CCD8C}" presName="FiveNodes_2_text" presStyleLbl="node1" presStyleIdx="4" presStyleCnt="5">
        <dgm:presLayoutVars>
          <dgm:bulletEnabled val="1"/>
        </dgm:presLayoutVars>
      </dgm:prSet>
      <dgm:spPr/>
    </dgm:pt>
    <dgm:pt modelId="{802867F3-72E2-4B1A-BE68-DE86CCDB40A4}" type="pres">
      <dgm:prSet presAssocID="{E9976B8B-A2C9-4F9B-9017-0E91C40CCD8C}" presName="FiveNodes_3_text" presStyleLbl="node1" presStyleIdx="4" presStyleCnt="5">
        <dgm:presLayoutVars>
          <dgm:bulletEnabled val="1"/>
        </dgm:presLayoutVars>
      </dgm:prSet>
      <dgm:spPr/>
    </dgm:pt>
    <dgm:pt modelId="{1F2908B7-4E73-4723-9070-0E2FEA5ED4A1}" type="pres">
      <dgm:prSet presAssocID="{E9976B8B-A2C9-4F9B-9017-0E91C40CCD8C}" presName="FiveNodes_4_text" presStyleLbl="node1" presStyleIdx="4" presStyleCnt="5">
        <dgm:presLayoutVars>
          <dgm:bulletEnabled val="1"/>
        </dgm:presLayoutVars>
      </dgm:prSet>
      <dgm:spPr/>
    </dgm:pt>
    <dgm:pt modelId="{936076F6-17E7-4E16-A8F1-C1C8F51E5AF2}" type="pres">
      <dgm:prSet presAssocID="{E9976B8B-A2C9-4F9B-9017-0E91C40CCD8C}" presName="FiveNodes_5_text" presStyleLbl="node1" presStyleIdx="4" presStyleCnt="5">
        <dgm:presLayoutVars>
          <dgm:bulletEnabled val="1"/>
        </dgm:presLayoutVars>
      </dgm:prSet>
      <dgm:spPr/>
    </dgm:pt>
  </dgm:ptLst>
  <dgm:cxnLst>
    <dgm:cxn modelId="{C49CFE01-EDF5-4D73-9FD4-754C65D6D775}" srcId="{E9976B8B-A2C9-4F9B-9017-0E91C40CCD8C}" destId="{851F6ED5-EA43-4E05-9FB3-D727B14B6B84}" srcOrd="2" destOrd="0" parTransId="{D8713137-E736-4ADC-BD5A-9484906E3393}" sibTransId="{E3267795-FFA5-40EC-9E09-934DD98CEEC1}"/>
    <dgm:cxn modelId="{818A6B16-6FCA-4F85-BF73-5EABB7E2C3F7}" type="presOf" srcId="{5B59E05F-1EC5-4918-98EB-6FFDEFACCD6E}" destId="{F1A91045-23BC-42D1-869B-EA1D6E6032ED}" srcOrd="0" destOrd="0" presId="urn:microsoft.com/office/officeart/2005/8/layout/vProcess5"/>
    <dgm:cxn modelId="{8B6AA023-8A30-4462-AD41-5282EB17A838}" type="presOf" srcId="{851F6ED5-EA43-4E05-9FB3-D727B14B6B84}" destId="{A73F42E0-ED07-49D3-90A2-FFA18B01C104}" srcOrd="0" destOrd="0" presId="urn:microsoft.com/office/officeart/2005/8/layout/vProcess5"/>
    <dgm:cxn modelId="{9264DC2D-EE9C-472B-B8F4-CC31212F7846}" srcId="{E9976B8B-A2C9-4F9B-9017-0E91C40CCD8C}" destId="{5B59E05F-1EC5-4918-98EB-6FFDEFACCD6E}" srcOrd="0" destOrd="0" parTransId="{12F91958-61AF-4BF2-8C06-03BCF0704E26}" sibTransId="{0DB181CA-C054-4149-A931-A7B0B4E25D75}"/>
    <dgm:cxn modelId="{2F59D830-2AD6-4442-8043-C7683C3994D9}" type="presOf" srcId="{E816FC42-03AC-4E9E-B820-AD61EE3A00E1}" destId="{B0484FBC-01F9-4606-8EE7-C94A67040F9C}" srcOrd="0" destOrd="0" presId="urn:microsoft.com/office/officeart/2005/8/layout/vProcess5"/>
    <dgm:cxn modelId="{D078F63F-2659-4496-A34D-A1DBC61A9250}" type="presOf" srcId="{5B59E05F-1EC5-4918-98EB-6FFDEFACCD6E}" destId="{DE06A134-E2F2-4E3B-B3B6-1060B9C10070}" srcOrd="1" destOrd="0" presId="urn:microsoft.com/office/officeart/2005/8/layout/vProcess5"/>
    <dgm:cxn modelId="{E885A562-8DDD-4F35-B6E3-8E3AF7712851}" type="presOf" srcId="{86C76E74-0D2B-4C73-ADD8-E98A5A129116}" destId="{AB49FB0F-8EC3-4582-9C3E-C27C687B7DA4}" srcOrd="1" destOrd="0" presId="urn:microsoft.com/office/officeart/2005/8/layout/vProcess5"/>
    <dgm:cxn modelId="{A6ACA564-36A3-4C28-8057-306F40F5DC79}" type="presOf" srcId="{E816FC42-03AC-4E9E-B820-AD61EE3A00E1}" destId="{936076F6-17E7-4E16-A8F1-C1C8F51E5AF2}" srcOrd="1" destOrd="0" presId="urn:microsoft.com/office/officeart/2005/8/layout/vProcess5"/>
    <dgm:cxn modelId="{22CEE969-7C87-4930-A71B-86E9A2A15C0B}" type="presOf" srcId="{851F6ED5-EA43-4E05-9FB3-D727B14B6B84}" destId="{802867F3-72E2-4B1A-BE68-DE86CCDB40A4}" srcOrd="1" destOrd="0" presId="urn:microsoft.com/office/officeart/2005/8/layout/vProcess5"/>
    <dgm:cxn modelId="{2411DF52-102A-4613-BB2C-D498254D4BBD}" type="presOf" srcId="{0DB181CA-C054-4149-A931-A7B0B4E25D75}" destId="{6D73DE96-982A-4A83-9DFF-0955CA6381BA}" srcOrd="0" destOrd="0" presId="urn:microsoft.com/office/officeart/2005/8/layout/vProcess5"/>
    <dgm:cxn modelId="{0445E976-E3F9-4FB3-A039-EF22F4808F06}" type="presOf" srcId="{E3267795-FFA5-40EC-9E09-934DD98CEEC1}" destId="{6A0790BA-2D8E-468D-83DB-EECBFA39B1CE}" srcOrd="0" destOrd="0" presId="urn:microsoft.com/office/officeart/2005/8/layout/vProcess5"/>
    <dgm:cxn modelId="{1695B178-6D34-4CDF-8C07-1710DBED2272}" type="presOf" srcId="{69611BB1-9BEB-4890-84C2-43F89A77ACB7}" destId="{E7BE2507-F6F4-422F-9586-46FD4667B558}" srcOrd="0" destOrd="0" presId="urn:microsoft.com/office/officeart/2005/8/layout/vProcess5"/>
    <dgm:cxn modelId="{1026CF7C-3EB4-467A-A96B-92C79B145A34}" srcId="{E9976B8B-A2C9-4F9B-9017-0E91C40CCD8C}" destId="{86C76E74-0D2B-4C73-ADD8-E98A5A129116}" srcOrd="1" destOrd="0" parTransId="{B1FDECD1-ED0A-49B8-998C-686E75BF6DBF}" sibTransId="{471B92CB-87E4-418F-B087-34E4A3A381AC}"/>
    <dgm:cxn modelId="{ABF2A97F-20F4-43F4-A89B-278361365568}" type="presOf" srcId="{E9976B8B-A2C9-4F9B-9017-0E91C40CCD8C}" destId="{07FF7D82-6F70-47C4-BB95-527926C0BC88}" srcOrd="0" destOrd="0" presId="urn:microsoft.com/office/officeart/2005/8/layout/vProcess5"/>
    <dgm:cxn modelId="{7A32ED8F-E8A8-4710-8F44-B17D2ED3AA6D}" type="presOf" srcId="{3DEF2525-4CEB-416C-8BF4-9532A6C51071}" destId="{B0CCA02D-6CDF-4582-ADA0-560EA34EA3E8}" srcOrd="0" destOrd="0" presId="urn:microsoft.com/office/officeart/2005/8/layout/vProcess5"/>
    <dgm:cxn modelId="{061680AB-A6AF-46EB-A568-EEE15ABA12CC}" srcId="{E9976B8B-A2C9-4F9B-9017-0E91C40CCD8C}" destId="{3DEF2525-4CEB-416C-8BF4-9532A6C51071}" srcOrd="3" destOrd="0" parTransId="{5A7C18D7-0384-4093-A27C-65A4AA17B6D9}" sibTransId="{69611BB1-9BEB-4890-84C2-43F89A77ACB7}"/>
    <dgm:cxn modelId="{975370AF-F35B-4230-AFCE-5486D941AC49}" type="presOf" srcId="{471B92CB-87E4-418F-B087-34E4A3A381AC}" destId="{D17FD02B-D74C-450A-B766-9A44139C0FBE}" srcOrd="0" destOrd="0" presId="urn:microsoft.com/office/officeart/2005/8/layout/vProcess5"/>
    <dgm:cxn modelId="{27B66DDF-F46E-4BC2-9891-0C7EEEC55BA5}" srcId="{E9976B8B-A2C9-4F9B-9017-0E91C40CCD8C}" destId="{E816FC42-03AC-4E9E-B820-AD61EE3A00E1}" srcOrd="4" destOrd="0" parTransId="{C941D852-223A-49B6-ABDF-557237AE686F}" sibTransId="{97CF7B54-FA14-4002-AE3C-081CEBDBECEB}"/>
    <dgm:cxn modelId="{009E4AF7-9EA3-4E7A-9CB1-9BDE9113A3AD}" type="presOf" srcId="{3DEF2525-4CEB-416C-8BF4-9532A6C51071}" destId="{1F2908B7-4E73-4723-9070-0E2FEA5ED4A1}" srcOrd="1" destOrd="0" presId="urn:microsoft.com/office/officeart/2005/8/layout/vProcess5"/>
    <dgm:cxn modelId="{484F37F9-D27F-4974-B6F5-84443EC7460A}" type="presOf" srcId="{86C76E74-0D2B-4C73-ADD8-E98A5A129116}" destId="{BE513E2E-3E52-43AB-8C5B-50E4965E03CB}" srcOrd="0" destOrd="0" presId="urn:microsoft.com/office/officeart/2005/8/layout/vProcess5"/>
    <dgm:cxn modelId="{E5872E3A-8299-443D-9350-3455D5631140}" type="presParOf" srcId="{07FF7D82-6F70-47C4-BB95-527926C0BC88}" destId="{CD2B55C3-D5E6-4803-9B50-0A9E338CE516}" srcOrd="0" destOrd="0" presId="urn:microsoft.com/office/officeart/2005/8/layout/vProcess5"/>
    <dgm:cxn modelId="{C7B5B401-CF01-457D-8412-6C27E16E7640}" type="presParOf" srcId="{07FF7D82-6F70-47C4-BB95-527926C0BC88}" destId="{F1A91045-23BC-42D1-869B-EA1D6E6032ED}" srcOrd="1" destOrd="0" presId="urn:microsoft.com/office/officeart/2005/8/layout/vProcess5"/>
    <dgm:cxn modelId="{B9DF2606-0013-4D3E-B1EC-844C9E122688}" type="presParOf" srcId="{07FF7D82-6F70-47C4-BB95-527926C0BC88}" destId="{BE513E2E-3E52-43AB-8C5B-50E4965E03CB}" srcOrd="2" destOrd="0" presId="urn:microsoft.com/office/officeart/2005/8/layout/vProcess5"/>
    <dgm:cxn modelId="{25DC1B5A-68CB-4CC2-94BC-5600A2754217}" type="presParOf" srcId="{07FF7D82-6F70-47C4-BB95-527926C0BC88}" destId="{A73F42E0-ED07-49D3-90A2-FFA18B01C104}" srcOrd="3" destOrd="0" presId="urn:microsoft.com/office/officeart/2005/8/layout/vProcess5"/>
    <dgm:cxn modelId="{F4A6553F-7219-4A02-9F72-5E684A9C6C5E}" type="presParOf" srcId="{07FF7D82-6F70-47C4-BB95-527926C0BC88}" destId="{B0CCA02D-6CDF-4582-ADA0-560EA34EA3E8}" srcOrd="4" destOrd="0" presId="urn:microsoft.com/office/officeart/2005/8/layout/vProcess5"/>
    <dgm:cxn modelId="{2628AEC3-EA8E-43DD-8D04-2B6203D1A942}" type="presParOf" srcId="{07FF7D82-6F70-47C4-BB95-527926C0BC88}" destId="{B0484FBC-01F9-4606-8EE7-C94A67040F9C}" srcOrd="5" destOrd="0" presId="urn:microsoft.com/office/officeart/2005/8/layout/vProcess5"/>
    <dgm:cxn modelId="{C8FB37DE-AD23-47AF-AB9B-37870FEA908D}" type="presParOf" srcId="{07FF7D82-6F70-47C4-BB95-527926C0BC88}" destId="{6D73DE96-982A-4A83-9DFF-0955CA6381BA}" srcOrd="6" destOrd="0" presId="urn:microsoft.com/office/officeart/2005/8/layout/vProcess5"/>
    <dgm:cxn modelId="{83063A46-7CB7-4468-ADD4-DF5A42F37FCB}" type="presParOf" srcId="{07FF7D82-6F70-47C4-BB95-527926C0BC88}" destId="{D17FD02B-D74C-450A-B766-9A44139C0FBE}" srcOrd="7" destOrd="0" presId="urn:microsoft.com/office/officeart/2005/8/layout/vProcess5"/>
    <dgm:cxn modelId="{89DE3507-C233-4D67-8249-0575F3A1349F}" type="presParOf" srcId="{07FF7D82-6F70-47C4-BB95-527926C0BC88}" destId="{6A0790BA-2D8E-468D-83DB-EECBFA39B1CE}" srcOrd="8" destOrd="0" presId="urn:microsoft.com/office/officeart/2005/8/layout/vProcess5"/>
    <dgm:cxn modelId="{E7EB7C6D-6CA7-4FDC-8B77-70A8BC3EA512}" type="presParOf" srcId="{07FF7D82-6F70-47C4-BB95-527926C0BC88}" destId="{E7BE2507-F6F4-422F-9586-46FD4667B558}" srcOrd="9" destOrd="0" presId="urn:microsoft.com/office/officeart/2005/8/layout/vProcess5"/>
    <dgm:cxn modelId="{C79D7C2B-3835-4B42-8F05-F0716F72D140}" type="presParOf" srcId="{07FF7D82-6F70-47C4-BB95-527926C0BC88}" destId="{DE06A134-E2F2-4E3B-B3B6-1060B9C10070}" srcOrd="10" destOrd="0" presId="urn:microsoft.com/office/officeart/2005/8/layout/vProcess5"/>
    <dgm:cxn modelId="{0AD2FE44-86AD-4EF1-9AB1-4B383AD94796}" type="presParOf" srcId="{07FF7D82-6F70-47C4-BB95-527926C0BC88}" destId="{AB49FB0F-8EC3-4582-9C3E-C27C687B7DA4}" srcOrd="11" destOrd="0" presId="urn:microsoft.com/office/officeart/2005/8/layout/vProcess5"/>
    <dgm:cxn modelId="{9A4CCEF8-D9C3-40BA-B467-EFC3614B0232}" type="presParOf" srcId="{07FF7D82-6F70-47C4-BB95-527926C0BC88}" destId="{802867F3-72E2-4B1A-BE68-DE86CCDB40A4}" srcOrd="12" destOrd="0" presId="urn:microsoft.com/office/officeart/2005/8/layout/vProcess5"/>
    <dgm:cxn modelId="{DA843054-FEE7-4C37-A261-F8EB63F5379A}" type="presParOf" srcId="{07FF7D82-6F70-47C4-BB95-527926C0BC88}" destId="{1F2908B7-4E73-4723-9070-0E2FEA5ED4A1}" srcOrd="13" destOrd="0" presId="urn:microsoft.com/office/officeart/2005/8/layout/vProcess5"/>
    <dgm:cxn modelId="{B9913CD6-FB78-4FF0-A71D-788D2CE81C02}" type="presParOf" srcId="{07FF7D82-6F70-47C4-BB95-527926C0BC88}" destId="{936076F6-17E7-4E16-A8F1-C1C8F51E5AF2}" srcOrd="14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6A45455-74BE-42E8-B878-4C72593BABDB}" type="doc">
      <dgm:prSet loTypeId="urn:microsoft.com/office/officeart/2005/8/layout/vList2" loCatId="list" qsTypeId="urn:microsoft.com/office/officeart/2005/8/quickstyle/simple1" qsCatId="simple" csTypeId="urn:microsoft.com/office/officeart/2005/8/colors/colorful1" csCatId="colorful"/>
      <dgm:spPr/>
      <dgm:t>
        <a:bodyPr/>
        <a:lstStyle/>
        <a:p>
          <a:endParaRPr lang="en-US"/>
        </a:p>
      </dgm:t>
    </dgm:pt>
    <dgm:pt modelId="{52954E67-8A00-4100-8E56-38A947CBF29B}">
      <dgm:prSet/>
      <dgm:spPr/>
      <dgm:t>
        <a:bodyPr/>
        <a:lstStyle/>
        <a:p>
          <a:r>
            <a:rPr lang="en-US"/>
            <a:t>What am I interested in?</a:t>
          </a:r>
        </a:p>
      </dgm:t>
    </dgm:pt>
    <dgm:pt modelId="{6D9DE747-5CD5-4637-A89F-4F4AFC01426A}" type="parTrans" cxnId="{CCBE7D2E-7A4C-44C5-9C2C-15AEA2C31311}">
      <dgm:prSet/>
      <dgm:spPr/>
      <dgm:t>
        <a:bodyPr/>
        <a:lstStyle/>
        <a:p>
          <a:endParaRPr lang="en-US"/>
        </a:p>
      </dgm:t>
    </dgm:pt>
    <dgm:pt modelId="{4771ABB1-FABD-48A7-91C5-62A4212BD74C}" type="sibTrans" cxnId="{CCBE7D2E-7A4C-44C5-9C2C-15AEA2C31311}">
      <dgm:prSet/>
      <dgm:spPr/>
      <dgm:t>
        <a:bodyPr/>
        <a:lstStyle/>
        <a:p>
          <a:endParaRPr lang="en-US"/>
        </a:p>
      </dgm:t>
    </dgm:pt>
    <dgm:pt modelId="{A7F765A0-32B5-44D3-A5BD-716626B9973F}">
      <dgm:prSet/>
      <dgm:spPr/>
      <dgm:t>
        <a:bodyPr/>
        <a:lstStyle/>
        <a:p>
          <a:r>
            <a:rPr lang="en-US"/>
            <a:t>What am I good at?</a:t>
          </a:r>
        </a:p>
      </dgm:t>
    </dgm:pt>
    <dgm:pt modelId="{61ABDDFF-19FB-4F5A-B7FB-3AD3ECA3946F}" type="parTrans" cxnId="{F9FB7657-AE43-4B20-B003-E9B3A1CB4090}">
      <dgm:prSet/>
      <dgm:spPr/>
      <dgm:t>
        <a:bodyPr/>
        <a:lstStyle/>
        <a:p>
          <a:endParaRPr lang="en-US"/>
        </a:p>
      </dgm:t>
    </dgm:pt>
    <dgm:pt modelId="{C90012CB-7A6E-47A8-8126-BCC30E2BB0D9}" type="sibTrans" cxnId="{F9FB7657-AE43-4B20-B003-E9B3A1CB4090}">
      <dgm:prSet/>
      <dgm:spPr/>
      <dgm:t>
        <a:bodyPr/>
        <a:lstStyle/>
        <a:p>
          <a:endParaRPr lang="en-US"/>
        </a:p>
      </dgm:t>
    </dgm:pt>
    <dgm:pt modelId="{24AC2A0A-037B-4B7C-B3DA-3BB990F317FF}">
      <dgm:prSet/>
      <dgm:spPr/>
      <dgm:t>
        <a:bodyPr/>
        <a:lstStyle/>
        <a:p>
          <a:r>
            <a:rPr lang="en-US"/>
            <a:t>What do I see myself doing 5 years from now?</a:t>
          </a:r>
        </a:p>
      </dgm:t>
    </dgm:pt>
    <dgm:pt modelId="{F79381AB-CEE8-4DF9-91EE-E23118B7B453}" type="parTrans" cxnId="{60041AD4-AA92-4336-A7DE-E487CEAE560B}">
      <dgm:prSet/>
      <dgm:spPr/>
      <dgm:t>
        <a:bodyPr/>
        <a:lstStyle/>
        <a:p>
          <a:endParaRPr lang="en-US"/>
        </a:p>
      </dgm:t>
    </dgm:pt>
    <dgm:pt modelId="{877F223F-ADA6-4E83-9740-F17B67805C3B}" type="sibTrans" cxnId="{60041AD4-AA92-4336-A7DE-E487CEAE560B}">
      <dgm:prSet/>
      <dgm:spPr/>
      <dgm:t>
        <a:bodyPr/>
        <a:lstStyle/>
        <a:p>
          <a:endParaRPr lang="en-US"/>
        </a:p>
      </dgm:t>
    </dgm:pt>
    <dgm:pt modelId="{F60E27E7-C545-4720-8541-525981CFA368}" type="pres">
      <dgm:prSet presAssocID="{D6A45455-74BE-42E8-B878-4C72593BABDB}" presName="linear" presStyleCnt="0">
        <dgm:presLayoutVars>
          <dgm:animLvl val="lvl"/>
          <dgm:resizeHandles val="exact"/>
        </dgm:presLayoutVars>
      </dgm:prSet>
      <dgm:spPr/>
    </dgm:pt>
    <dgm:pt modelId="{3590FACC-FBFC-4E88-93A7-B03CEE65BFE8}" type="pres">
      <dgm:prSet presAssocID="{52954E67-8A00-4100-8E56-38A947CBF29B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7FDE72A9-0FE1-44BF-BBE0-E983457346B2}" type="pres">
      <dgm:prSet presAssocID="{4771ABB1-FABD-48A7-91C5-62A4212BD74C}" presName="spacer" presStyleCnt="0"/>
      <dgm:spPr/>
    </dgm:pt>
    <dgm:pt modelId="{539C58AE-5110-4623-9D51-323F6CBF7E21}" type="pres">
      <dgm:prSet presAssocID="{A7F765A0-32B5-44D3-A5BD-716626B9973F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25E8E027-BDD5-432F-8C70-EB07C8D23BC3}" type="pres">
      <dgm:prSet presAssocID="{C90012CB-7A6E-47A8-8126-BCC30E2BB0D9}" presName="spacer" presStyleCnt="0"/>
      <dgm:spPr/>
    </dgm:pt>
    <dgm:pt modelId="{A51F3733-3B5B-49B6-9C22-EFE74B370931}" type="pres">
      <dgm:prSet presAssocID="{24AC2A0A-037B-4B7C-B3DA-3BB990F317FF}" presName="parentText" presStyleLbl="node1" presStyleIdx="2" presStyleCnt="3">
        <dgm:presLayoutVars>
          <dgm:chMax val="0"/>
          <dgm:bulletEnabled val="1"/>
        </dgm:presLayoutVars>
      </dgm:prSet>
      <dgm:spPr/>
    </dgm:pt>
  </dgm:ptLst>
  <dgm:cxnLst>
    <dgm:cxn modelId="{CCBE7D2E-7A4C-44C5-9C2C-15AEA2C31311}" srcId="{D6A45455-74BE-42E8-B878-4C72593BABDB}" destId="{52954E67-8A00-4100-8E56-38A947CBF29B}" srcOrd="0" destOrd="0" parTransId="{6D9DE747-5CD5-4637-A89F-4F4AFC01426A}" sibTransId="{4771ABB1-FABD-48A7-91C5-62A4212BD74C}"/>
    <dgm:cxn modelId="{B37CBD61-A289-4425-8BD2-97722D848F6E}" type="presOf" srcId="{D6A45455-74BE-42E8-B878-4C72593BABDB}" destId="{F60E27E7-C545-4720-8541-525981CFA368}" srcOrd="0" destOrd="0" presId="urn:microsoft.com/office/officeart/2005/8/layout/vList2"/>
    <dgm:cxn modelId="{F9FB7657-AE43-4B20-B003-E9B3A1CB4090}" srcId="{D6A45455-74BE-42E8-B878-4C72593BABDB}" destId="{A7F765A0-32B5-44D3-A5BD-716626B9973F}" srcOrd="1" destOrd="0" parTransId="{61ABDDFF-19FB-4F5A-B7FB-3AD3ECA3946F}" sibTransId="{C90012CB-7A6E-47A8-8126-BCC30E2BB0D9}"/>
    <dgm:cxn modelId="{C7F35FBA-2897-4DE5-B616-E554C865F27A}" type="presOf" srcId="{52954E67-8A00-4100-8E56-38A947CBF29B}" destId="{3590FACC-FBFC-4E88-93A7-B03CEE65BFE8}" srcOrd="0" destOrd="0" presId="urn:microsoft.com/office/officeart/2005/8/layout/vList2"/>
    <dgm:cxn modelId="{9875B0D0-C338-4008-B44B-8ABAF7D3C47F}" type="presOf" srcId="{A7F765A0-32B5-44D3-A5BD-716626B9973F}" destId="{539C58AE-5110-4623-9D51-323F6CBF7E21}" srcOrd="0" destOrd="0" presId="urn:microsoft.com/office/officeart/2005/8/layout/vList2"/>
    <dgm:cxn modelId="{60041AD4-AA92-4336-A7DE-E487CEAE560B}" srcId="{D6A45455-74BE-42E8-B878-4C72593BABDB}" destId="{24AC2A0A-037B-4B7C-B3DA-3BB990F317FF}" srcOrd="2" destOrd="0" parTransId="{F79381AB-CEE8-4DF9-91EE-E23118B7B453}" sibTransId="{877F223F-ADA6-4E83-9740-F17B67805C3B}"/>
    <dgm:cxn modelId="{2EE582F6-5DC2-4CF2-8E86-888FEC10E664}" type="presOf" srcId="{24AC2A0A-037B-4B7C-B3DA-3BB990F317FF}" destId="{A51F3733-3B5B-49B6-9C22-EFE74B370931}" srcOrd="0" destOrd="0" presId="urn:microsoft.com/office/officeart/2005/8/layout/vList2"/>
    <dgm:cxn modelId="{6EB764C1-3E92-4A04-A637-79048573063C}" type="presParOf" srcId="{F60E27E7-C545-4720-8541-525981CFA368}" destId="{3590FACC-FBFC-4E88-93A7-B03CEE65BFE8}" srcOrd="0" destOrd="0" presId="urn:microsoft.com/office/officeart/2005/8/layout/vList2"/>
    <dgm:cxn modelId="{AEA3A369-B11D-4597-BDE6-0CA5B6733CEC}" type="presParOf" srcId="{F60E27E7-C545-4720-8541-525981CFA368}" destId="{7FDE72A9-0FE1-44BF-BBE0-E983457346B2}" srcOrd="1" destOrd="0" presId="urn:microsoft.com/office/officeart/2005/8/layout/vList2"/>
    <dgm:cxn modelId="{01E40F3A-6799-4BD8-BDA9-E447886ADB68}" type="presParOf" srcId="{F60E27E7-C545-4720-8541-525981CFA368}" destId="{539C58AE-5110-4623-9D51-323F6CBF7E21}" srcOrd="2" destOrd="0" presId="urn:microsoft.com/office/officeart/2005/8/layout/vList2"/>
    <dgm:cxn modelId="{2E4149D3-ABF5-422B-8E59-1AB0071D1C45}" type="presParOf" srcId="{F60E27E7-C545-4720-8541-525981CFA368}" destId="{25E8E027-BDD5-432F-8C70-EB07C8D23BC3}" srcOrd="3" destOrd="0" presId="urn:microsoft.com/office/officeart/2005/8/layout/vList2"/>
    <dgm:cxn modelId="{4394AA1C-1B84-4C14-B68D-3022A30B0D5C}" type="presParOf" srcId="{F60E27E7-C545-4720-8541-525981CFA368}" destId="{A51F3733-3B5B-49B6-9C22-EFE74B370931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6A405A50-9751-4788-B137-991BCCDDC5DD}" type="doc">
      <dgm:prSet loTypeId="urn:microsoft.com/office/officeart/2005/8/layout/default" loCatId="list" qsTypeId="urn:microsoft.com/office/officeart/2005/8/quickstyle/simple1" qsCatId="simple" csTypeId="urn:microsoft.com/office/officeart/2005/8/colors/colorful1" csCatId="colorful"/>
      <dgm:spPr/>
      <dgm:t>
        <a:bodyPr/>
        <a:lstStyle/>
        <a:p>
          <a:endParaRPr lang="en-US"/>
        </a:p>
      </dgm:t>
    </dgm:pt>
    <dgm:pt modelId="{871A0151-858A-4269-81CF-57404BCAD832}">
      <dgm:prSet/>
      <dgm:spPr/>
      <dgm:t>
        <a:bodyPr/>
        <a:lstStyle/>
        <a:p>
          <a:r>
            <a:rPr lang="en-US"/>
            <a:t>Arts, Humanities and Creative Media</a:t>
          </a:r>
        </a:p>
      </dgm:t>
    </dgm:pt>
    <dgm:pt modelId="{94FC25CC-2232-4FFF-9A7D-1B747921109D}" type="parTrans" cxnId="{AF7C80CF-D0C3-4E98-8681-9DAA7BA227FD}">
      <dgm:prSet/>
      <dgm:spPr/>
      <dgm:t>
        <a:bodyPr/>
        <a:lstStyle/>
        <a:p>
          <a:endParaRPr lang="en-US"/>
        </a:p>
      </dgm:t>
    </dgm:pt>
    <dgm:pt modelId="{72DD85ED-BBBC-4892-B0E7-43FCABFA12C8}" type="sibTrans" cxnId="{AF7C80CF-D0C3-4E98-8681-9DAA7BA227FD}">
      <dgm:prSet/>
      <dgm:spPr/>
      <dgm:t>
        <a:bodyPr/>
        <a:lstStyle/>
        <a:p>
          <a:endParaRPr lang="en-US"/>
        </a:p>
      </dgm:t>
    </dgm:pt>
    <dgm:pt modelId="{0805249B-B39F-4D07-BABC-C18B48D63DD9}">
      <dgm:prSet/>
      <dgm:spPr/>
      <dgm:t>
        <a:bodyPr/>
        <a:lstStyle/>
        <a:p>
          <a:r>
            <a:rPr lang="en-US"/>
            <a:t>Business, Administration and Law</a:t>
          </a:r>
        </a:p>
      </dgm:t>
    </dgm:pt>
    <dgm:pt modelId="{5DB83401-2940-46B7-A57B-8603039FFF6B}" type="parTrans" cxnId="{B3843619-E037-4533-BC44-D567393F408E}">
      <dgm:prSet/>
      <dgm:spPr/>
      <dgm:t>
        <a:bodyPr/>
        <a:lstStyle/>
        <a:p>
          <a:endParaRPr lang="en-US"/>
        </a:p>
      </dgm:t>
    </dgm:pt>
    <dgm:pt modelId="{D2A8F4A7-C60A-426F-8F97-4006337571F2}" type="sibTrans" cxnId="{B3843619-E037-4533-BC44-D567393F408E}">
      <dgm:prSet/>
      <dgm:spPr/>
      <dgm:t>
        <a:bodyPr/>
        <a:lstStyle/>
        <a:p>
          <a:endParaRPr lang="en-US"/>
        </a:p>
      </dgm:t>
    </dgm:pt>
    <dgm:pt modelId="{C777054F-A16C-4892-8431-4AA1AC2817D9}">
      <dgm:prSet/>
      <dgm:spPr/>
      <dgm:t>
        <a:bodyPr/>
        <a:lstStyle/>
        <a:p>
          <a:r>
            <a:rPr lang="en-US"/>
            <a:t>Education, Manufacturing and Construction</a:t>
          </a:r>
        </a:p>
      </dgm:t>
    </dgm:pt>
    <dgm:pt modelId="{6B50708C-C3BB-4212-BB74-E7256413F1DA}" type="parTrans" cxnId="{F3736600-56C3-4DB8-BA0C-AB7BC5855B62}">
      <dgm:prSet/>
      <dgm:spPr/>
      <dgm:t>
        <a:bodyPr/>
        <a:lstStyle/>
        <a:p>
          <a:endParaRPr lang="en-US"/>
        </a:p>
      </dgm:t>
    </dgm:pt>
    <dgm:pt modelId="{EF35F849-C8B1-4514-A133-3E245221DAFF}" type="sibTrans" cxnId="{F3736600-56C3-4DB8-BA0C-AB7BC5855B62}">
      <dgm:prSet/>
      <dgm:spPr/>
      <dgm:t>
        <a:bodyPr/>
        <a:lstStyle/>
        <a:p>
          <a:endParaRPr lang="en-US"/>
        </a:p>
      </dgm:t>
    </dgm:pt>
    <dgm:pt modelId="{A80ED9F0-81C2-45A3-8316-84AAEB566936}">
      <dgm:prSet/>
      <dgm:spPr/>
      <dgm:t>
        <a:bodyPr/>
        <a:lstStyle/>
        <a:p>
          <a:r>
            <a:rPr lang="en-US"/>
            <a:t>Health and Welfare</a:t>
          </a:r>
        </a:p>
      </dgm:t>
    </dgm:pt>
    <dgm:pt modelId="{0EB0C0A6-6B21-41C5-AC8B-23A3A3D46A13}" type="parTrans" cxnId="{9137868A-E197-49AE-8DD4-14CEDAFCB83C}">
      <dgm:prSet/>
      <dgm:spPr/>
      <dgm:t>
        <a:bodyPr/>
        <a:lstStyle/>
        <a:p>
          <a:endParaRPr lang="en-US"/>
        </a:p>
      </dgm:t>
    </dgm:pt>
    <dgm:pt modelId="{D7FE061E-14D1-46D2-9136-76E3F56E8935}" type="sibTrans" cxnId="{9137868A-E197-49AE-8DD4-14CEDAFCB83C}">
      <dgm:prSet/>
      <dgm:spPr/>
      <dgm:t>
        <a:bodyPr/>
        <a:lstStyle/>
        <a:p>
          <a:endParaRPr lang="en-US"/>
        </a:p>
      </dgm:t>
    </dgm:pt>
    <dgm:pt modelId="{61CE4396-EA9F-41D0-8166-5E68112E5147}">
      <dgm:prSet/>
      <dgm:spPr/>
      <dgm:t>
        <a:bodyPr/>
        <a:lstStyle/>
        <a:p>
          <a:r>
            <a:rPr lang="en-US"/>
            <a:t>Computing, Digital and Data</a:t>
          </a:r>
        </a:p>
      </dgm:t>
    </dgm:pt>
    <dgm:pt modelId="{7DD7C593-44E7-4E69-9D24-2F7F435B36FC}" type="parTrans" cxnId="{FBF9F072-52FE-4960-B21E-47A2AA69EB47}">
      <dgm:prSet/>
      <dgm:spPr/>
      <dgm:t>
        <a:bodyPr/>
        <a:lstStyle/>
        <a:p>
          <a:endParaRPr lang="en-US"/>
        </a:p>
      </dgm:t>
    </dgm:pt>
    <dgm:pt modelId="{2C32AA63-B73E-4C33-A80B-A1CFBC0060B4}" type="sibTrans" cxnId="{FBF9F072-52FE-4960-B21E-47A2AA69EB47}">
      <dgm:prSet/>
      <dgm:spPr/>
      <dgm:t>
        <a:bodyPr/>
        <a:lstStyle/>
        <a:p>
          <a:endParaRPr lang="en-US"/>
        </a:p>
      </dgm:t>
    </dgm:pt>
    <dgm:pt modelId="{673282F6-61A6-4895-B70E-A1F4C5CB362A}">
      <dgm:prSet/>
      <dgm:spPr/>
      <dgm:t>
        <a:bodyPr/>
        <a:lstStyle/>
        <a:p>
          <a:r>
            <a:rPr lang="en-US"/>
            <a:t>Natural Sciences</a:t>
          </a:r>
        </a:p>
      </dgm:t>
    </dgm:pt>
    <dgm:pt modelId="{B0EDF93D-E672-4C81-8BFE-3FD6DF061C83}" type="parTrans" cxnId="{05535093-4AC6-42D4-8D40-BBB138BAF561}">
      <dgm:prSet/>
      <dgm:spPr/>
      <dgm:t>
        <a:bodyPr/>
        <a:lstStyle/>
        <a:p>
          <a:endParaRPr lang="en-US"/>
        </a:p>
      </dgm:t>
    </dgm:pt>
    <dgm:pt modelId="{95812C69-D44E-4B8D-BA45-D0C719DCF24F}" type="sibTrans" cxnId="{05535093-4AC6-42D4-8D40-BBB138BAF561}">
      <dgm:prSet/>
      <dgm:spPr/>
      <dgm:t>
        <a:bodyPr/>
        <a:lstStyle/>
        <a:p>
          <a:endParaRPr lang="en-US"/>
        </a:p>
      </dgm:t>
    </dgm:pt>
    <dgm:pt modelId="{A99C1F75-B720-4C2C-855B-5C938EE6396E}">
      <dgm:prSet/>
      <dgm:spPr/>
      <dgm:t>
        <a:bodyPr/>
        <a:lstStyle/>
        <a:p>
          <a:r>
            <a:rPr lang="en-US"/>
            <a:t>Tourism, Hospitality and Services</a:t>
          </a:r>
        </a:p>
      </dgm:t>
    </dgm:pt>
    <dgm:pt modelId="{A7FADC98-2B30-4EEE-BADD-A4184C87008E}" type="parTrans" cxnId="{B31AE751-1679-4F8F-9B2E-0ECAC4EBE21D}">
      <dgm:prSet/>
      <dgm:spPr/>
      <dgm:t>
        <a:bodyPr/>
        <a:lstStyle/>
        <a:p>
          <a:endParaRPr lang="en-US"/>
        </a:p>
      </dgm:t>
    </dgm:pt>
    <dgm:pt modelId="{D4EBFDE7-5247-4420-9730-0E1D709D4643}" type="sibTrans" cxnId="{B31AE751-1679-4F8F-9B2E-0ECAC4EBE21D}">
      <dgm:prSet/>
      <dgm:spPr/>
      <dgm:t>
        <a:bodyPr/>
        <a:lstStyle/>
        <a:p>
          <a:endParaRPr lang="en-US"/>
        </a:p>
      </dgm:t>
    </dgm:pt>
    <dgm:pt modelId="{D4747FCB-FCEE-4308-A6A4-D018C308AEE6}">
      <dgm:prSet/>
      <dgm:spPr/>
      <dgm:t>
        <a:bodyPr/>
        <a:lstStyle/>
        <a:p>
          <a:r>
            <a:rPr lang="en-US"/>
            <a:t>Social Sciences, Journalism and Information</a:t>
          </a:r>
        </a:p>
      </dgm:t>
    </dgm:pt>
    <dgm:pt modelId="{53D00292-F547-4005-A6A8-9BF75B166430}" type="parTrans" cxnId="{AD407A6F-79E8-4ACD-8B43-8F151A3F1121}">
      <dgm:prSet/>
      <dgm:spPr/>
      <dgm:t>
        <a:bodyPr/>
        <a:lstStyle/>
        <a:p>
          <a:endParaRPr lang="en-US"/>
        </a:p>
      </dgm:t>
    </dgm:pt>
    <dgm:pt modelId="{8DD22C8A-4F71-46AB-91E9-F05F8704CA08}" type="sibTrans" cxnId="{AD407A6F-79E8-4ACD-8B43-8F151A3F1121}">
      <dgm:prSet/>
      <dgm:spPr/>
      <dgm:t>
        <a:bodyPr/>
        <a:lstStyle/>
        <a:p>
          <a:endParaRPr lang="en-US"/>
        </a:p>
      </dgm:t>
    </dgm:pt>
    <dgm:pt modelId="{0A91DD75-19F0-4E96-9CA4-76BE9F99F480}" type="pres">
      <dgm:prSet presAssocID="{6A405A50-9751-4788-B137-991BCCDDC5DD}" presName="diagram" presStyleCnt="0">
        <dgm:presLayoutVars>
          <dgm:dir/>
          <dgm:resizeHandles val="exact"/>
        </dgm:presLayoutVars>
      </dgm:prSet>
      <dgm:spPr/>
    </dgm:pt>
    <dgm:pt modelId="{AF81BACE-4800-4BFD-9155-AEA105040382}" type="pres">
      <dgm:prSet presAssocID="{871A0151-858A-4269-81CF-57404BCAD832}" presName="node" presStyleLbl="node1" presStyleIdx="0" presStyleCnt="8">
        <dgm:presLayoutVars>
          <dgm:bulletEnabled val="1"/>
        </dgm:presLayoutVars>
      </dgm:prSet>
      <dgm:spPr/>
    </dgm:pt>
    <dgm:pt modelId="{7122A79D-4EC0-4364-A3E7-56203425FD72}" type="pres">
      <dgm:prSet presAssocID="{72DD85ED-BBBC-4892-B0E7-43FCABFA12C8}" presName="sibTrans" presStyleCnt="0"/>
      <dgm:spPr/>
    </dgm:pt>
    <dgm:pt modelId="{E6D1A1F1-6E20-41C0-815B-0DDDC50DDE74}" type="pres">
      <dgm:prSet presAssocID="{0805249B-B39F-4D07-BABC-C18B48D63DD9}" presName="node" presStyleLbl="node1" presStyleIdx="1" presStyleCnt="8">
        <dgm:presLayoutVars>
          <dgm:bulletEnabled val="1"/>
        </dgm:presLayoutVars>
      </dgm:prSet>
      <dgm:spPr/>
    </dgm:pt>
    <dgm:pt modelId="{2F940103-43CE-4154-8CC6-D99E9C4AD88E}" type="pres">
      <dgm:prSet presAssocID="{D2A8F4A7-C60A-426F-8F97-4006337571F2}" presName="sibTrans" presStyleCnt="0"/>
      <dgm:spPr/>
    </dgm:pt>
    <dgm:pt modelId="{900481C7-EAC1-4BD1-98CB-F8DB2AD8A5A4}" type="pres">
      <dgm:prSet presAssocID="{C777054F-A16C-4892-8431-4AA1AC2817D9}" presName="node" presStyleLbl="node1" presStyleIdx="2" presStyleCnt="8">
        <dgm:presLayoutVars>
          <dgm:bulletEnabled val="1"/>
        </dgm:presLayoutVars>
      </dgm:prSet>
      <dgm:spPr/>
    </dgm:pt>
    <dgm:pt modelId="{A272196D-23D7-4A10-B34B-751C192BDF9D}" type="pres">
      <dgm:prSet presAssocID="{EF35F849-C8B1-4514-A133-3E245221DAFF}" presName="sibTrans" presStyleCnt="0"/>
      <dgm:spPr/>
    </dgm:pt>
    <dgm:pt modelId="{C51F42C1-0E31-4FDE-BC60-5E4BFE1B81E2}" type="pres">
      <dgm:prSet presAssocID="{A80ED9F0-81C2-45A3-8316-84AAEB566936}" presName="node" presStyleLbl="node1" presStyleIdx="3" presStyleCnt="8">
        <dgm:presLayoutVars>
          <dgm:bulletEnabled val="1"/>
        </dgm:presLayoutVars>
      </dgm:prSet>
      <dgm:spPr/>
    </dgm:pt>
    <dgm:pt modelId="{1C0C81FD-A720-4100-A917-EE65122C12D4}" type="pres">
      <dgm:prSet presAssocID="{D7FE061E-14D1-46D2-9136-76E3F56E8935}" presName="sibTrans" presStyleCnt="0"/>
      <dgm:spPr/>
    </dgm:pt>
    <dgm:pt modelId="{E7B85DE7-9E3A-41F4-9DCC-3A6124678A21}" type="pres">
      <dgm:prSet presAssocID="{61CE4396-EA9F-41D0-8166-5E68112E5147}" presName="node" presStyleLbl="node1" presStyleIdx="4" presStyleCnt="8">
        <dgm:presLayoutVars>
          <dgm:bulletEnabled val="1"/>
        </dgm:presLayoutVars>
      </dgm:prSet>
      <dgm:spPr/>
    </dgm:pt>
    <dgm:pt modelId="{DD9ED7F7-1E51-4720-B2D0-E52FB3ED607A}" type="pres">
      <dgm:prSet presAssocID="{2C32AA63-B73E-4C33-A80B-A1CFBC0060B4}" presName="sibTrans" presStyleCnt="0"/>
      <dgm:spPr/>
    </dgm:pt>
    <dgm:pt modelId="{B37166B5-CDB5-4C79-9172-780DAEC93D65}" type="pres">
      <dgm:prSet presAssocID="{673282F6-61A6-4895-B70E-A1F4C5CB362A}" presName="node" presStyleLbl="node1" presStyleIdx="5" presStyleCnt="8">
        <dgm:presLayoutVars>
          <dgm:bulletEnabled val="1"/>
        </dgm:presLayoutVars>
      </dgm:prSet>
      <dgm:spPr/>
    </dgm:pt>
    <dgm:pt modelId="{99533968-76EC-4432-A471-F08856C8DC7B}" type="pres">
      <dgm:prSet presAssocID="{95812C69-D44E-4B8D-BA45-D0C719DCF24F}" presName="sibTrans" presStyleCnt="0"/>
      <dgm:spPr/>
    </dgm:pt>
    <dgm:pt modelId="{12587E7C-704B-4859-A316-39F11A328C05}" type="pres">
      <dgm:prSet presAssocID="{A99C1F75-B720-4C2C-855B-5C938EE6396E}" presName="node" presStyleLbl="node1" presStyleIdx="6" presStyleCnt="8">
        <dgm:presLayoutVars>
          <dgm:bulletEnabled val="1"/>
        </dgm:presLayoutVars>
      </dgm:prSet>
      <dgm:spPr/>
    </dgm:pt>
    <dgm:pt modelId="{11572A9D-E5F5-4911-899B-8CC3431C3662}" type="pres">
      <dgm:prSet presAssocID="{D4EBFDE7-5247-4420-9730-0E1D709D4643}" presName="sibTrans" presStyleCnt="0"/>
      <dgm:spPr/>
    </dgm:pt>
    <dgm:pt modelId="{6418D9BD-ADF4-4501-AB44-0708700DBBF7}" type="pres">
      <dgm:prSet presAssocID="{D4747FCB-FCEE-4308-A6A4-D018C308AEE6}" presName="node" presStyleLbl="node1" presStyleIdx="7" presStyleCnt="8">
        <dgm:presLayoutVars>
          <dgm:bulletEnabled val="1"/>
        </dgm:presLayoutVars>
      </dgm:prSet>
      <dgm:spPr/>
    </dgm:pt>
  </dgm:ptLst>
  <dgm:cxnLst>
    <dgm:cxn modelId="{F3736600-56C3-4DB8-BA0C-AB7BC5855B62}" srcId="{6A405A50-9751-4788-B137-991BCCDDC5DD}" destId="{C777054F-A16C-4892-8431-4AA1AC2817D9}" srcOrd="2" destOrd="0" parTransId="{6B50708C-C3BB-4212-BB74-E7256413F1DA}" sibTransId="{EF35F849-C8B1-4514-A133-3E245221DAFF}"/>
    <dgm:cxn modelId="{AA2BEC18-171C-419B-A3B7-9B8990BD8DCE}" type="presOf" srcId="{6A405A50-9751-4788-B137-991BCCDDC5DD}" destId="{0A91DD75-19F0-4E96-9CA4-76BE9F99F480}" srcOrd="0" destOrd="0" presId="urn:microsoft.com/office/officeart/2005/8/layout/default"/>
    <dgm:cxn modelId="{B3843619-E037-4533-BC44-D567393F408E}" srcId="{6A405A50-9751-4788-B137-991BCCDDC5DD}" destId="{0805249B-B39F-4D07-BABC-C18B48D63DD9}" srcOrd="1" destOrd="0" parTransId="{5DB83401-2940-46B7-A57B-8603039FFF6B}" sibTransId="{D2A8F4A7-C60A-426F-8F97-4006337571F2}"/>
    <dgm:cxn modelId="{DC60FD60-70F5-43C5-AADC-EAA5F7791995}" type="presOf" srcId="{A99C1F75-B720-4C2C-855B-5C938EE6396E}" destId="{12587E7C-704B-4859-A316-39F11A328C05}" srcOrd="0" destOrd="0" presId="urn:microsoft.com/office/officeart/2005/8/layout/default"/>
    <dgm:cxn modelId="{3E1F5B4A-8323-4910-818D-DF60F38C1673}" type="presOf" srcId="{871A0151-858A-4269-81CF-57404BCAD832}" destId="{AF81BACE-4800-4BFD-9155-AEA105040382}" srcOrd="0" destOrd="0" presId="urn:microsoft.com/office/officeart/2005/8/layout/default"/>
    <dgm:cxn modelId="{AD407A6F-79E8-4ACD-8B43-8F151A3F1121}" srcId="{6A405A50-9751-4788-B137-991BCCDDC5DD}" destId="{D4747FCB-FCEE-4308-A6A4-D018C308AEE6}" srcOrd="7" destOrd="0" parTransId="{53D00292-F547-4005-A6A8-9BF75B166430}" sibTransId="{8DD22C8A-4F71-46AB-91E9-F05F8704CA08}"/>
    <dgm:cxn modelId="{B31AE751-1679-4F8F-9B2E-0ECAC4EBE21D}" srcId="{6A405A50-9751-4788-B137-991BCCDDC5DD}" destId="{A99C1F75-B720-4C2C-855B-5C938EE6396E}" srcOrd="6" destOrd="0" parTransId="{A7FADC98-2B30-4EEE-BADD-A4184C87008E}" sibTransId="{D4EBFDE7-5247-4420-9730-0E1D709D4643}"/>
    <dgm:cxn modelId="{FBF9F072-52FE-4960-B21E-47A2AA69EB47}" srcId="{6A405A50-9751-4788-B137-991BCCDDC5DD}" destId="{61CE4396-EA9F-41D0-8166-5E68112E5147}" srcOrd="4" destOrd="0" parTransId="{7DD7C593-44E7-4E69-9D24-2F7F435B36FC}" sibTransId="{2C32AA63-B73E-4C33-A80B-A1CFBC0060B4}"/>
    <dgm:cxn modelId="{FAB66876-25A9-49E8-9197-DD43BF563637}" type="presOf" srcId="{A80ED9F0-81C2-45A3-8316-84AAEB566936}" destId="{C51F42C1-0E31-4FDE-BC60-5E4BFE1B81E2}" srcOrd="0" destOrd="0" presId="urn:microsoft.com/office/officeart/2005/8/layout/default"/>
    <dgm:cxn modelId="{E8F10A79-478E-4E56-AB39-67FBA3BFC1CF}" type="presOf" srcId="{D4747FCB-FCEE-4308-A6A4-D018C308AEE6}" destId="{6418D9BD-ADF4-4501-AB44-0708700DBBF7}" srcOrd="0" destOrd="0" presId="urn:microsoft.com/office/officeart/2005/8/layout/default"/>
    <dgm:cxn modelId="{9137868A-E197-49AE-8DD4-14CEDAFCB83C}" srcId="{6A405A50-9751-4788-B137-991BCCDDC5DD}" destId="{A80ED9F0-81C2-45A3-8316-84AAEB566936}" srcOrd="3" destOrd="0" parTransId="{0EB0C0A6-6B21-41C5-AC8B-23A3A3D46A13}" sibTransId="{D7FE061E-14D1-46D2-9136-76E3F56E8935}"/>
    <dgm:cxn modelId="{D116EF8D-4C8F-40FE-9B7D-90E14BC5C750}" type="presOf" srcId="{C777054F-A16C-4892-8431-4AA1AC2817D9}" destId="{900481C7-EAC1-4BD1-98CB-F8DB2AD8A5A4}" srcOrd="0" destOrd="0" presId="urn:microsoft.com/office/officeart/2005/8/layout/default"/>
    <dgm:cxn modelId="{05535093-4AC6-42D4-8D40-BBB138BAF561}" srcId="{6A405A50-9751-4788-B137-991BCCDDC5DD}" destId="{673282F6-61A6-4895-B70E-A1F4C5CB362A}" srcOrd="5" destOrd="0" parTransId="{B0EDF93D-E672-4C81-8BFE-3FD6DF061C83}" sibTransId="{95812C69-D44E-4B8D-BA45-D0C719DCF24F}"/>
    <dgm:cxn modelId="{58EDD7C4-0712-4D0E-8021-2AD80948251C}" type="presOf" srcId="{0805249B-B39F-4D07-BABC-C18B48D63DD9}" destId="{E6D1A1F1-6E20-41C0-815B-0DDDC50DDE74}" srcOrd="0" destOrd="0" presId="urn:microsoft.com/office/officeart/2005/8/layout/default"/>
    <dgm:cxn modelId="{3D1BC6CA-BFA2-4A66-A842-062CD2F2A25E}" type="presOf" srcId="{673282F6-61A6-4895-B70E-A1F4C5CB362A}" destId="{B37166B5-CDB5-4C79-9172-780DAEC93D65}" srcOrd="0" destOrd="0" presId="urn:microsoft.com/office/officeart/2005/8/layout/default"/>
    <dgm:cxn modelId="{AF7C80CF-D0C3-4E98-8681-9DAA7BA227FD}" srcId="{6A405A50-9751-4788-B137-991BCCDDC5DD}" destId="{871A0151-858A-4269-81CF-57404BCAD832}" srcOrd="0" destOrd="0" parTransId="{94FC25CC-2232-4FFF-9A7D-1B747921109D}" sibTransId="{72DD85ED-BBBC-4892-B0E7-43FCABFA12C8}"/>
    <dgm:cxn modelId="{8BA3D7F3-9C34-4947-BDDC-4C5A276293D7}" type="presOf" srcId="{61CE4396-EA9F-41D0-8166-5E68112E5147}" destId="{E7B85DE7-9E3A-41F4-9DCC-3A6124678A21}" srcOrd="0" destOrd="0" presId="urn:microsoft.com/office/officeart/2005/8/layout/default"/>
    <dgm:cxn modelId="{110F1F3C-AA3D-47D9-A5F4-F67D3239B0BB}" type="presParOf" srcId="{0A91DD75-19F0-4E96-9CA4-76BE9F99F480}" destId="{AF81BACE-4800-4BFD-9155-AEA105040382}" srcOrd="0" destOrd="0" presId="urn:microsoft.com/office/officeart/2005/8/layout/default"/>
    <dgm:cxn modelId="{03454D6B-122B-48F7-8917-0FA696FA8E16}" type="presParOf" srcId="{0A91DD75-19F0-4E96-9CA4-76BE9F99F480}" destId="{7122A79D-4EC0-4364-A3E7-56203425FD72}" srcOrd="1" destOrd="0" presId="urn:microsoft.com/office/officeart/2005/8/layout/default"/>
    <dgm:cxn modelId="{32C42F04-9089-4EA7-9FD9-E75F04AC645E}" type="presParOf" srcId="{0A91DD75-19F0-4E96-9CA4-76BE9F99F480}" destId="{E6D1A1F1-6E20-41C0-815B-0DDDC50DDE74}" srcOrd="2" destOrd="0" presId="urn:microsoft.com/office/officeart/2005/8/layout/default"/>
    <dgm:cxn modelId="{7DF3CE71-8736-4347-B1BA-1631697E89AF}" type="presParOf" srcId="{0A91DD75-19F0-4E96-9CA4-76BE9F99F480}" destId="{2F940103-43CE-4154-8CC6-D99E9C4AD88E}" srcOrd="3" destOrd="0" presId="urn:microsoft.com/office/officeart/2005/8/layout/default"/>
    <dgm:cxn modelId="{945D5CB8-B735-4601-8C9F-BFE26177236E}" type="presParOf" srcId="{0A91DD75-19F0-4E96-9CA4-76BE9F99F480}" destId="{900481C7-EAC1-4BD1-98CB-F8DB2AD8A5A4}" srcOrd="4" destOrd="0" presId="urn:microsoft.com/office/officeart/2005/8/layout/default"/>
    <dgm:cxn modelId="{5246D8EE-C08B-4F0C-A981-C1F2D9150F2C}" type="presParOf" srcId="{0A91DD75-19F0-4E96-9CA4-76BE9F99F480}" destId="{A272196D-23D7-4A10-B34B-751C192BDF9D}" srcOrd="5" destOrd="0" presId="urn:microsoft.com/office/officeart/2005/8/layout/default"/>
    <dgm:cxn modelId="{07E42F4D-4274-4584-BD15-C01822FC8667}" type="presParOf" srcId="{0A91DD75-19F0-4E96-9CA4-76BE9F99F480}" destId="{C51F42C1-0E31-4FDE-BC60-5E4BFE1B81E2}" srcOrd="6" destOrd="0" presId="urn:microsoft.com/office/officeart/2005/8/layout/default"/>
    <dgm:cxn modelId="{CB280CD2-4A57-49C7-AEFF-47440147C4A1}" type="presParOf" srcId="{0A91DD75-19F0-4E96-9CA4-76BE9F99F480}" destId="{1C0C81FD-A720-4100-A917-EE65122C12D4}" srcOrd="7" destOrd="0" presId="urn:microsoft.com/office/officeart/2005/8/layout/default"/>
    <dgm:cxn modelId="{384DAEEE-8C5C-475C-B01E-4C9505113947}" type="presParOf" srcId="{0A91DD75-19F0-4E96-9CA4-76BE9F99F480}" destId="{E7B85DE7-9E3A-41F4-9DCC-3A6124678A21}" srcOrd="8" destOrd="0" presId="urn:microsoft.com/office/officeart/2005/8/layout/default"/>
    <dgm:cxn modelId="{37E43A61-6749-4BAD-B97E-39BDD7FA704F}" type="presParOf" srcId="{0A91DD75-19F0-4E96-9CA4-76BE9F99F480}" destId="{DD9ED7F7-1E51-4720-B2D0-E52FB3ED607A}" srcOrd="9" destOrd="0" presId="urn:microsoft.com/office/officeart/2005/8/layout/default"/>
    <dgm:cxn modelId="{43191E23-7444-4C97-B275-92517E5D1C17}" type="presParOf" srcId="{0A91DD75-19F0-4E96-9CA4-76BE9F99F480}" destId="{B37166B5-CDB5-4C79-9172-780DAEC93D65}" srcOrd="10" destOrd="0" presId="urn:microsoft.com/office/officeart/2005/8/layout/default"/>
    <dgm:cxn modelId="{42030DF7-BFAD-4221-BD40-94E223B290F2}" type="presParOf" srcId="{0A91DD75-19F0-4E96-9CA4-76BE9F99F480}" destId="{99533968-76EC-4432-A471-F08856C8DC7B}" srcOrd="11" destOrd="0" presId="urn:microsoft.com/office/officeart/2005/8/layout/default"/>
    <dgm:cxn modelId="{5567672F-9639-4C79-8BB5-6BCCBC46EF05}" type="presParOf" srcId="{0A91DD75-19F0-4E96-9CA4-76BE9F99F480}" destId="{12587E7C-704B-4859-A316-39F11A328C05}" srcOrd="12" destOrd="0" presId="urn:microsoft.com/office/officeart/2005/8/layout/default"/>
    <dgm:cxn modelId="{6FC89526-7FE1-4BE5-8DF0-F284721375B4}" type="presParOf" srcId="{0A91DD75-19F0-4E96-9CA4-76BE9F99F480}" destId="{11572A9D-E5F5-4911-899B-8CC3431C3662}" srcOrd="13" destOrd="0" presId="urn:microsoft.com/office/officeart/2005/8/layout/default"/>
    <dgm:cxn modelId="{172C7737-284D-43F9-ADB8-56C256692316}" type="presParOf" srcId="{0A91DD75-19F0-4E96-9CA4-76BE9F99F480}" destId="{6418D9BD-ADF4-4501-AB44-0708700DBBF7}" srcOrd="14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02AD25C3-421A-4573-8D51-C75BCBC9482D}" type="doc">
      <dgm:prSet loTypeId="urn:microsoft.com/office/officeart/2005/8/layout/vList2" loCatId="list" qsTypeId="urn:microsoft.com/office/officeart/2005/8/quickstyle/simple1" qsCatId="simple" csTypeId="urn:microsoft.com/office/officeart/2005/8/colors/colorful1" csCatId="colorful"/>
      <dgm:spPr/>
      <dgm:t>
        <a:bodyPr/>
        <a:lstStyle/>
        <a:p>
          <a:endParaRPr lang="en-US"/>
        </a:p>
      </dgm:t>
    </dgm:pt>
    <dgm:pt modelId="{C8AAEC7D-0994-4F91-BA88-C39DBE18D250}">
      <dgm:prSet/>
      <dgm:spPr/>
      <dgm:t>
        <a:bodyPr/>
        <a:lstStyle/>
        <a:p>
          <a:r>
            <a:rPr lang="en-US"/>
            <a:t>Website: </a:t>
          </a:r>
        </a:p>
      </dgm:t>
    </dgm:pt>
    <dgm:pt modelId="{FEACF214-1AF1-4A5D-AE79-36827C55A9DF}" type="parTrans" cxnId="{52C96B2B-27A9-4A6A-BDD3-392007FFA4EE}">
      <dgm:prSet/>
      <dgm:spPr/>
      <dgm:t>
        <a:bodyPr/>
        <a:lstStyle/>
        <a:p>
          <a:endParaRPr lang="en-US"/>
        </a:p>
      </dgm:t>
    </dgm:pt>
    <dgm:pt modelId="{F9426256-0379-4A5A-B8C3-4B894889D847}" type="sibTrans" cxnId="{52C96B2B-27A9-4A6A-BDD3-392007FFA4EE}">
      <dgm:prSet/>
      <dgm:spPr/>
      <dgm:t>
        <a:bodyPr/>
        <a:lstStyle/>
        <a:p>
          <a:endParaRPr lang="en-US"/>
        </a:p>
      </dgm:t>
    </dgm:pt>
    <dgm:pt modelId="{D5C28CB1-B9A1-42D1-9A8C-4272F2D1F26B}">
      <dgm:prSet/>
      <dgm:spPr/>
      <dgm:t>
        <a:bodyPr/>
        <a:lstStyle/>
        <a:p>
          <a:r>
            <a:rPr lang="en-US"/>
            <a:t>www.cityofdublinetb.ie</a:t>
          </a:r>
        </a:p>
      </dgm:t>
    </dgm:pt>
    <dgm:pt modelId="{B1B4BD3C-9FA2-4D70-A739-62A76047B56A}" type="parTrans" cxnId="{4BC42353-F85B-4D79-AB34-51131CFFFAB6}">
      <dgm:prSet/>
      <dgm:spPr/>
      <dgm:t>
        <a:bodyPr/>
        <a:lstStyle/>
        <a:p>
          <a:endParaRPr lang="en-US"/>
        </a:p>
      </dgm:t>
    </dgm:pt>
    <dgm:pt modelId="{93D233BD-6A21-4C04-976A-10A32CA334A7}" type="sibTrans" cxnId="{4BC42353-F85B-4D79-AB34-51131CFFFAB6}">
      <dgm:prSet/>
      <dgm:spPr/>
      <dgm:t>
        <a:bodyPr/>
        <a:lstStyle/>
        <a:p>
          <a:endParaRPr lang="en-US"/>
        </a:p>
      </dgm:t>
    </dgm:pt>
    <dgm:pt modelId="{6C97E9C5-A592-4470-A921-B3E2BEDBD78A}" type="pres">
      <dgm:prSet presAssocID="{02AD25C3-421A-4573-8D51-C75BCBC9482D}" presName="linear" presStyleCnt="0">
        <dgm:presLayoutVars>
          <dgm:animLvl val="lvl"/>
          <dgm:resizeHandles val="exact"/>
        </dgm:presLayoutVars>
      </dgm:prSet>
      <dgm:spPr/>
    </dgm:pt>
    <dgm:pt modelId="{8A274F88-FBF1-4D43-81BD-848EEDE46874}" type="pres">
      <dgm:prSet presAssocID="{C8AAEC7D-0994-4F91-BA88-C39DBE18D250}" presName="parentText" presStyleLbl="node1" presStyleIdx="0" presStyleCnt="2">
        <dgm:presLayoutVars>
          <dgm:chMax val="0"/>
          <dgm:bulletEnabled val="1"/>
        </dgm:presLayoutVars>
      </dgm:prSet>
      <dgm:spPr/>
    </dgm:pt>
    <dgm:pt modelId="{F4529D7E-C0C2-4103-A277-1B9BF1A9D69A}" type="pres">
      <dgm:prSet presAssocID="{F9426256-0379-4A5A-B8C3-4B894889D847}" presName="spacer" presStyleCnt="0"/>
      <dgm:spPr/>
    </dgm:pt>
    <dgm:pt modelId="{0B4E560D-2403-4369-BA33-0F47DA3F2978}" type="pres">
      <dgm:prSet presAssocID="{D5C28CB1-B9A1-42D1-9A8C-4272F2D1F26B}" presName="parentText" presStyleLbl="node1" presStyleIdx="1" presStyleCnt="2">
        <dgm:presLayoutVars>
          <dgm:chMax val="0"/>
          <dgm:bulletEnabled val="1"/>
        </dgm:presLayoutVars>
      </dgm:prSet>
      <dgm:spPr/>
    </dgm:pt>
  </dgm:ptLst>
  <dgm:cxnLst>
    <dgm:cxn modelId="{52C96B2B-27A9-4A6A-BDD3-392007FFA4EE}" srcId="{02AD25C3-421A-4573-8D51-C75BCBC9482D}" destId="{C8AAEC7D-0994-4F91-BA88-C39DBE18D250}" srcOrd="0" destOrd="0" parTransId="{FEACF214-1AF1-4A5D-AE79-36827C55A9DF}" sibTransId="{F9426256-0379-4A5A-B8C3-4B894889D847}"/>
    <dgm:cxn modelId="{3C016E2D-C504-443F-A398-F5541E3F0B5C}" type="presOf" srcId="{D5C28CB1-B9A1-42D1-9A8C-4272F2D1F26B}" destId="{0B4E560D-2403-4369-BA33-0F47DA3F2978}" srcOrd="0" destOrd="0" presId="urn:microsoft.com/office/officeart/2005/8/layout/vList2"/>
    <dgm:cxn modelId="{EF5D4160-71C5-4519-A128-07B3BC6306B0}" type="presOf" srcId="{C8AAEC7D-0994-4F91-BA88-C39DBE18D250}" destId="{8A274F88-FBF1-4D43-81BD-848EEDE46874}" srcOrd="0" destOrd="0" presId="urn:microsoft.com/office/officeart/2005/8/layout/vList2"/>
    <dgm:cxn modelId="{4BC42353-F85B-4D79-AB34-51131CFFFAB6}" srcId="{02AD25C3-421A-4573-8D51-C75BCBC9482D}" destId="{D5C28CB1-B9A1-42D1-9A8C-4272F2D1F26B}" srcOrd="1" destOrd="0" parTransId="{B1B4BD3C-9FA2-4D70-A739-62A76047B56A}" sibTransId="{93D233BD-6A21-4C04-976A-10A32CA334A7}"/>
    <dgm:cxn modelId="{42EB8189-3C2F-4F9B-8171-80F14042C04C}" type="presOf" srcId="{02AD25C3-421A-4573-8D51-C75BCBC9482D}" destId="{6C97E9C5-A592-4470-A921-B3E2BEDBD78A}" srcOrd="0" destOrd="0" presId="urn:microsoft.com/office/officeart/2005/8/layout/vList2"/>
    <dgm:cxn modelId="{3DCA34DF-5B70-4B1A-AE90-4E0376C537F3}" type="presParOf" srcId="{6C97E9C5-A592-4470-A921-B3E2BEDBD78A}" destId="{8A274F88-FBF1-4D43-81BD-848EEDE46874}" srcOrd="0" destOrd="0" presId="urn:microsoft.com/office/officeart/2005/8/layout/vList2"/>
    <dgm:cxn modelId="{598B45FE-E1FD-460F-9DD5-C73B63AB5149}" type="presParOf" srcId="{6C97E9C5-A592-4470-A921-B3E2BEDBD78A}" destId="{F4529D7E-C0C2-4103-A277-1B9BF1A9D69A}" srcOrd="1" destOrd="0" presId="urn:microsoft.com/office/officeart/2005/8/layout/vList2"/>
    <dgm:cxn modelId="{0AAD2384-CD8D-4E7B-936C-4C8E397A9A0C}" type="presParOf" srcId="{6C97E9C5-A592-4470-A921-B3E2BEDBD78A}" destId="{0B4E560D-2403-4369-BA33-0F47DA3F2978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3EE45F26-DAFE-4BFD-B5FE-FFC2398F1B5F}" type="doc">
      <dgm:prSet loTypeId="urn:microsoft.com/office/officeart/2016/7/layout/BasicLinearProcessNumbered" loCatId="process" qsTypeId="urn:microsoft.com/office/officeart/2005/8/quickstyle/simple1" qsCatId="simple" csTypeId="urn:microsoft.com/office/officeart/2005/8/colors/colorful1" csCatId="colorful"/>
      <dgm:spPr/>
      <dgm:t>
        <a:bodyPr/>
        <a:lstStyle/>
        <a:p>
          <a:endParaRPr lang="en-US"/>
        </a:p>
      </dgm:t>
    </dgm:pt>
    <dgm:pt modelId="{CFB534FD-EA9E-4B6C-A1B3-00A0D18C5130}">
      <dgm:prSet/>
      <dgm:spPr/>
      <dgm:t>
        <a:bodyPr/>
        <a:lstStyle/>
        <a:p>
          <a:r>
            <a:rPr lang="en-US"/>
            <a:t>Tick the box for support on the application form of the course you are applying to.</a:t>
          </a:r>
        </a:p>
      </dgm:t>
    </dgm:pt>
    <dgm:pt modelId="{2A2A04B9-D668-465B-A294-63FAEF0C2F29}" type="parTrans" cxnId="{BD293247-A9F0-41FD-ACFC-AA6CA6474739}">
      <dgm:prSet/>
      <dgm:spPr/>
      <dgm:t>
        <a:bodyPr/>
        <a:lstStyle/>
        <a:p>
          <a:endParaRPr lang="en-US"/>
        </a:p>
      </dgm:t>
    </dgm:pt>
    <dgm:pt modelId="{3E3400B7-3BDC-4400-AA09-95E8785CD40E}" type="sibTrans" cxnId="{BD293247-A9F0-41FD-ACFC-AA6CA6474739}">
      <dgm:prSet phldrT="1" phldr="0"/>
      <dgm:spPr/>
      <dgm:t>
        <a:bodyPr/>
        <a:lstStyle/>
        <a:p>
          <a:r>
            <a:rPr lang="en-US"/>
            <a:t>1</a:t>
          </a:r>
        </a:p>
      </dgm:t>
    </dgm:pt>
    <dgm:pt modelId="{121B85B1-1D8F-4DD6-833B-41CFFAE3450B}">
      <dgm:prSet/>
      <dgm:spPr/>
      <dgm:t>
        <a:bodyPr/>
        <a:lstStyle/>
        <a:p>
          <a:r>
            <a:rPr lang="en-US"/>
            <a:t>You will be contacted for a Needs Assessment.</a:t>
          </a:r>
        </a:p>
      </dgm:t>
    </dgm:pt>
    <dgm:pt modelId="{C85D190D-29E7-418A-9B8C-547740F91153}" type="parTrans" cxnId="{F3D6EA36-59C4-4C77-B323-F8916DB09A35}">
      <dgm:prSet/>
      <dgm:spPr/>
      <dgm:t>
        <a:bodyPr/>
        <a:lstStyle/>
        <a:p>
          <a:endParaRPr lang="en-US"/>
        </a:p>
      </dgm:t>
    </dgm:pt>
    <dgm:pt modelId="{8BA9508B-6759-4086-AAA5-5395B19E1E11}" type="sibTrans" cxnId="{F3D6EA36-59C4-4C77-B323-F8916DB09A35}">
      <dgm:prSet phldrT="2" phldr="0"/>
      <dgm:spPr/>
      <dgm:t>
        <a:bodyPr/>
        <a:lstStyle/>
        <a:p>
          <a:r>
            <a:rPr lang="en-US"/>
            <a:t>2</a:t>
          </a:r>
        </a:p>
      </dgm:t>
    </dgm:pt>
    <dgm:pt modelId="{C00B4993-3734-464C-81E5-120A0DCB7861}">
      <dgm:prSet/>
      <dgm:spPr/>
      <dgm:t>
        <a:bodyPr/>
        <a:lstStyle/>
        <a:p>
          <a:r>
            <a:rPr lang="en-US"/>
            <a:t>The results will be shared with the course team.</a:t>
          </a:r>
        </a:p>
      </dgm:t>
    </dgm:pt>
    <dgm:pt modelId="{E0F30FBE-16F2-4A42-B90F-482D25FF39CA}" type="parTrans" cxnId="{1ECDF13D-7A7E-478D-BF2D-D2E119714962}">
      <dgm:prSet/>
      <dgm:spPr/>
      <dgm:t>
        <a:bodyPr/>
        <a:lstStyle/>
        <a:p>
          <a:endParaRPr lang="en-US"/>
        </a:p>
      </dgm:t>
    </dgm:pt>
    <dgm:pt modelId="{9217E9A8-38E7-4F35-AEBA-FA6113EBC806}" type="sibTrans" cxnId="{1ECDF13D-7A7E-478D-BF2D-D2E119714962}">
      <dgm:prSet phldrT="3" phldr="0"/>
      <dgm:spPr/>
      <dgm:t>
        <a:bodyPr/>
        <a:lstStyle/>
        <a:p>
          <a:r>
            <a:rPr lang="en-US"/>
            <a:t>3</a:t>
          </a:r>
        </a:p>
      </dgm:t>
    </dgm:pt>
    <dgm:pt modelId="{4C8E907C-6BBD-42EC-97FA-D50248941D7B}">
      <dgm:prSet/>
      <dgm:spPr/>
      <dgm:t>
        <a:bodyPr/>
        <a:lstStyle/>
        <a:p>
          <a:r>
            <a:rPr lang="en-US"/>
            <a:t>Option to go to support when needed. Different colleges have slightly different approaches. </a:t>
          </a:r>
        </a:p>
      </dgm:t>
    </dgm:pt>
    <dgm:pt modelId="{279C889C-BDA2-4EE0-B98E-23465FA2C997}" type="parTrans" cxnId="{86AA7B50-5B53-41AC-8F83-97BED5B15594}">
      <dgm:prSet/>
      <dgm:spPr/>
      <dgm:t>
        <a:bodyPr/>
        <a:lstStyle/>
        <a:p>
          <a:endParaRPr lang="en-US"/>
        </a:p>
      </dgm:t>
    </dgm:pt>
    <dgm:pt modelId="{A50FD105-B334-40C4-8449-8261F2CB73F6}" type="sibTrans" cxnId="{86AA7B50-5B53-41AC-8F83-97BED5B15594}">
      <dgm:prSet phldrT="4" phldr="0"/>
      <dgm:spPr/>
      <dgm:t>
        <a:bodyPr/>
        <a:lstStyle/>
        <a:p>
          <a:r>
            <a:rPr lang="en-US"/>
            <a:t>4</a:t>
          </a:r>
        </a:p>
      </dgm:t>
    </dgm:pt>
    <dgm:pt modelId="{4CB46F0E-A3F3-481F-AD26-435B3FFB0B31}" type="pres">
      <dgm:prSet presAssocID="{3EE45F26-DAFE-4BFD-B5FE-FFC2398F1B5F}" presName="Name0" presStyleCnt="0">
        <dgm:presLayoutVars>
          <dgm:animLvl val="lvl"/>
          <dgm:resizeHandles val="exact"/>
        </dgm:presLayoutVars>
      </dgm:prSet>
      <dgm:spPr/>
    </dgm:pt>
    <dgm:pt modelId="{F74A8A13-692D-4572-9160-17B49C403BB7}" type="pres">
      <dgm:prSet presAssocID="{CFB534FD-EA9E-4B6C-A1B3-00A0D18C5130}" presName="compositeNode" presStyleCnt="0">
        <dgm:presLayoutVars>
          <dgm:bulletEnabled val="1"/>
        </dgm:presLayoutVars>
      </dgm:prSet>
      <dgm:spPr/>
    </dgm:pt>
    <dgm:pt modelId="{4A9C4253-5073-4EBF-B831-C7BF72A4975A}" type="pres">
      <dgm:prSet presAssocID="{CFB534FD-EA9E-4B6C-A1B3-00A0D18C5130}" presName="bgRect" presStyleLbl="bgAccFollowNode1" presStyleIdx="0" presStyleCnt="4"/>
      <dgm:spPr/>
    </dgm:pt>
    <dgm:pt modelId="{8D247D36-DD33-4F10-BB23-EDF17E8753D2}" type="pres">
      <dgm:prSet presAssocID="{3E3400B7-3BDC-4400-AA09-95E8785CD40E}" presName="sibTransNodeCircle" presStyleLbl="alignNode1" presStyleIdx="0" presStyleCnt="8">
        <dgm:presLayoutVars>
          <dgm:chMax val="0"/>
          <dgm:bulletEnabled/>
        </dgm:presLayoutVars>
      </dgm:prSet>
      <dgm:spPr/>
    </dgm:pt>
    <dgm:pt modelId="{85584FE2-E8AC-42CC-B453-762DEF387A61}" type="pres">
      <dgm:prSet presAssocID="{CFB534FD-EA9E-4B6C-A1B3-00A0D18C5130}" presName="bottomLine" presStyleLbl="alignNode1" presStyleIdx="1" presStyleCnt="8">
        <dgm:presLayoutVars/>
      </dgm:prSet>
      <dgm:spPr/>
    </dgm:pt>
    <dgm:pt modelId="{AC1223CB-D9EF-461A-874D-0BAB5711B38A}" type="pres">
      <dgm:prSet presAssocID="{CFB534FD-EA9E-4B6C-A1B3-00A0D18C5130}" presName="nodeText" presStyleLbl="bgAccFollowNode1" presStyleIdx="0" presStyleCnt="4">
        <dgm:presLayoutVars>
          <dgm:bulletEnabled val="1"/>
        </dgm:presLayoutVars>
      </dgm:prSet>
      <dgm:spPr/>
    </dgm:pt>
    <dgm:pt modelId="{7447A68F-EFAB-4EC6-A10F-7FF5F09C8E66}" type="pres">
      <dgm:prSet presAssocID="{3E3400B7-3BDC-4400-AA09-95E8785CD40E}" presName="sibTrans" presStyleCnt="0"/>
      <dgm:spPr/>
    </dgm:pt>
    <dgm:pt modelId="{82F0AB61-28B6-4147-A37D-C9BD64CA24F8}" type="pres">
      <dgm:prSet presAssocID="{121B85B1-1D8F-4DD6-833B-41CFFAE3450B}" presName="compositeNode" presStyleCnt="0">
        <dgm:presLayoutVars>
          <dgm:bulletEnabled val="1"/>
        </dgm:presLayoutVars>
      </dgm:prSet>
      <dgm:spPr/>
    </dgm:pt>
    <dgm:pt modelId="{25CBB1A4-536F-4650-9B58-1990D93D5BE5}" type="pres">
      <dgm:prSet presAssocID="{121B85B1-1D8F-4DD6-833B-41CFFAE3450B}" presName="bgRect" presStyleLbl="bgAccFollowNode1" presStyleIdx="1" presStyleCnt="4"/>
      <dgm:spPr/>
    </dgm:pt>
    <dgm:pt modelId="{E2183D56-CDB3-4F88-9803-F1369438545F}" type="pres">
      <dgm:prSet presAssocID="{8BA9508B-6759-4086-AAA5-5395B19E1E11}" presName="sibTransNodeCircle" presStyleLbl="alignNode1" presStyleIdx="2" presStyleCnt="8">
        <dgm:presLayoutVars>
          <dgm:chMax val="0"/>
          <dgm:bulletEnabled/>
        </dgm:presLayoutVars>
      </dgm:prSet>
      <dgm:spPr/>
    </dgm:pt>
    <dgm:pt modelId="{556E2E81-8C9D-4EC4-9E06-8DCD94860DC5}" type="pres">
      <dgm:prSet presAssocID="{121B85B1-1D8F-4DD6-833B-41CFFAE3450B}" presName="bottomLine" presStyleLbl="alignNode1" presStyleIdx="3" presStyleCnt="8">
        <dgm:presLayoutVars/>
      </dgm:prSet>
      <dgm:spPr/>
    </dgm:pt>
    <dgm:pt modelId="{B6FD58EC-BF6D-476D-9214-41B36B143A5F}" type="pres">
      <dgm:prSet presAssocID="{121B85B1-1D8F-4DD6-833B-41CFFAE3450B}" presName="nodeText" presStyleLbl="bgAccFollowNode1" presStyleIdx="1" presStyleCnt="4">
        <dgm:presLayoutVars>
          <dgm:bulletEnabled val="1"/>
        </dgm:presLayoutVars>
      </dgm:prSet>
      <dgm:spPr/>
    </dgm:pt>
    <dgm:pt modelId="{08B091A1-2262-4FDA-AF56-B7EF93E92BC0}" type="pres">
      <dgm:prSet presAssocID="{8BA9508B-6759-4086-AAA5-5395B19E1E11}" presName="sibTrans" presStyleCnt="0"/>
      <dgm:spPr/>
    </dgm:pt>
    <dgm:pt modelId="{2E4B54E4-7D4B-4C7E-80D3-54D6A99EA0B8}" type="pres">
      <dgm:prSet presAssocID="{C00B4993-3734-464C-81E5-120A0DCB7861}" presName="compositeNode" presStyleCnt="0">
        <dgm:presLayoutVars>
          <dgm:bulletEnabled val="1"/>
        </dgm:presLayoutVars>
      </dgm:prSet>
      <dgm:spPr/>
    </dgm:pt>
    <dgm:pt modelId="{F94AE24B-2905-49BB-9084-66BC0ACDA64C}" type="pres">
      <dgm:prSet presAssocID="{C00B4993-3734-464C-81E5-120A0DCB7861}" presName="bgRect" presStyleLbl="bgAccFollowNode1" presStyleIdx="2" presStyleCnt="4"/>
      <dgm:spPr/>
    </dgm:pt>
    <dgm:pt modelId="{15E8290A-58E1-4194-B901-64BA8A0E763D}" type="pres">
      <dgm:prSet presAssocID="{9217E9A8-38E7-4F35-AEBA-FA6113EBC806}" presName="sibTransNodeCircle" presStyleLbl="alignNode1" presStyleIdx="4" presStyleCnt="8">
        <dgm:presLayoutVars>
          <dgm:chMax val="0"/>
          <dgm:bulletEnabled/>
        </dgm:presLayoutVars>
      </dgm:prSet>
      <dgm:spPr/>
    </dgm:pt>
    <dgm:pt modelId="{27772B33-C72F-44A9-9E30-753E0F3D5E64}" type="pres">
      <dgm:prSet presAssocID="{C00B4993-3734-464C-81E5-120A0DCB7861}" presName="bottomLine" presStyleLbl="alignNode1" presStyleIdx="5" presStyleCnt="8">
        <dgm:presLayoutVars/>
      </dgm:prSet>
      <dgm:spPr/>
    </dgm:pt>
    <dgm:pt modelId="{D5283C27-705B-41F6-A9C5-2BF7ECAAB51D}" type="pres">
      <dgm:prSet presAssocID="{C00B4993-3734-464C-81E5-120A0DCB7861}" presName="nodeText" presStyleLbl="bgAccFollowNode1" presStyleIdx="2" presStyleCnt="4">
        <dgm:presLayoutVars>
          <dgm:bulletEnabled val="1"/>
        </dgm:presLayoutVars>
      </dgm:prSet>
      <dgm:spPr/>
    </dgm:pt>
    <dgm:pt modelId="{A698F858-5BF3-4465-9695-007990795627}" type="pres">
      <dgm:prSet presAssocID="{9217E9A8-38E7-4F35-AEBA-FA6113EBC806}" presName="sibTrans" presStyleCnt="0"/>
      <dgm:spPr/>
    </dgm:pt>
    <dgm:pt modelId="{C0D260EC-2859-43A9-9EA2-C69820F8A7D3}" type="pres">
      <dgm:prSet presAssocID="{4C8E907C-6BBD-42EC-97FA-D50248941D7B}" presName="compositeNode" presStyleCnt="0">
        <dgm:presLayoutVars>
          <dgm:bulletEnabled val="1"/>
        </dgm:presLayoutVars>
      </dgm:prSet>
      <dgm:spPr/>
    </dgm:pt>
    <dgm:pt modelId="{A7D3FC3B-326A-45F6-A145-1A9AD792DFD1}" type="pres">
      <dgm:prSet presAssocID="{4C8E907C-6BBD-42EC-97FA-D50248941D7B}" presName="bgRect" presStyleLbl="bgAccFollowNode1" presStyleIdx="3" presStyleCnt="4"/>
      <dgm:spPr/>
    </dgm:pt>
    <dgm:pt modelId="{D8FDB0F2-4D5C-4AD8-BE01-B2965EFE7B50}" type="pres">
      <dgm:prSet presAssocID="{A50FD105-B334-40C4-8449-8261F2CB73F6}" presName="sibTransNodeCircle" presStyleLbl="alignNode1" presStyleIdx="6" presStyleCnt="8">
        <dgm:presLayoutVars>
          <dgm:chMax val="0"/>
          <dgm:bulletEnabled/>
        </dgm:presLayoutVars>
      </dgm:prSet>
      <dgm:spPr/>
    </dgm:pt>
    <dgm:pt modelId="{35367856-CC9E-4CFF-8D30-A96B39EB9BF2}" type="pres">
      <dgm:prSet presAssocID="{4C8E907C-6BBD-42EC-97FA-D50248941D7B}" presName="bottomLine" presStyleLbl="alignNode1" presStyleIdx="7" presStyleCnt="8">
        <dgm:presLayoutVars/>
      </dgm:prSet>
      <dgm:spPr/>
    </dgm:pt>
    <dgm:pt modelId="{4F63C51B-3227-4040-AB8B-5C1C5ED3BB2B}" type="pres">
      <dgm:prSet presAssocID="{4C8E907C-6BBD-42EC-97FA-D50248941D7B}" presName="nodeText" presStyleLbl="bgAccFollowNode1" presStyleIdx="3" presStyleCnt="4">
        <dgm:presLayoutVars>
          <dgm:bulletEnabled val="1"/>
        </dgm:presLayoutVars>
      </dgm:prSet>
      <dgm:spPr/>
    </dgm:pt>
  </dgm:ptLst>
  <dgm:cxnLst>
    <dgm:cxn modelId="{F7DBD104-5476-4A45-B9B1-714B4D0E80C1}" type="presOf" srcId="{4C8E907C-6BBD-42EC-97FA-D50248941D7B}" destId="{4F63C51B-3227-4040-AB8B-5C1C5ED3BB2B}" srcOrd="1" destOrd="0" presId="urn:microsoft.com/office/officeart/2016/7/layout/BasicLinearProcessNumbered"/>
    <dgm:cxn modelId="{BCDAD327-68C0-4D2E-A852-CDC312604BAA}" type="presOf" srcId="{CFB534FD-EA9E-4B6C-A1B3-00A0D18C5130}" destId="{AC1223CB-D9EF-461A-874D-0BAB5711B38A}" srcOrd="1" destOrd="0" presId="urn:microsoft.com/office/officeart/2016/7/layout/BasicLinearProcessNumbered"/>
    <dgm:cxn modelId="{F3D6EA36-59C4-4C77-B323-F8916DB09A35}" srcId="{3EE45F26-DAFE-4BFD-B5FE-FFC2398F1B5F}" destId="{121B85B1-1D8F-4DD6-833B-41CFFAE3450B}" srcOrd="1" destOrd="0" parTransId="{C85D190D-29E7-418A-9B8C-547740F91153}" sibTransId="{8BA9508B-6759-4086-AAA5-5395B19E1E11}"/>
    <dgm:cxn modelId="{1ECDF13D-7A7E-478D-BF2D-D2E119714962}" srcId="{3EE45F26-DAFE-4BFD-B5FE-FFC2398F1B5F}" destId="{C00B4993-3734-464C-81E5-120A0DCB7861}" srcOrd="2" destOrd="0" parTransId="{E0F30FBE-16F2-4A42-B90F-482D25FF39CA}" sibTransId="{9217E9A8-38E7-4F35-AEBA-FA6113EBC806}"/>
    <dgm:cxn modelId="{7C027F40-62B3-4375-80E0-E295D32BE5A5}" type="presOf" srcId="{C00B4993-3734-464C-81E5-120A0DCB7861}" destId="{D5283C27-705B-41F6-A9C5-2BF7ECAAB51D}" srcOrd="1" destOrd="0" presId="urn:microsoft.com/office/officeart/2016/7/layout/BasicLinearProcessNumbered"/>
    <dgm:cxn modelId="{83CA5066-5F60-4976-A804-3EF5C27C6895}" type="presOf" srcId="{121B85B1-1D8F-4DD6-833B-41CFFAE3450B}" destId="{25CBB1A4-536F-4650-9B58-1990D93D5BE5}" srcOrd="0" destOrd="0" presId="urn:microsoft.com/office/officeart/2016/7/layout/BasicLinearProcessNumbered"/>
    <dgm:cxn modelId="{BD293247-A9F0-41FD-ACFC-AA6CA6474739}" srcId="{3EE45F26-DAFE-4BFD-B5FE-FFC2398F1B5F}" destId="{CFB534FD-EA9E-4B6C-A1B3-00A0D18C5130}" srcOrd="0" destOrd="0" parTransId="{2A2A04B9-D668-465B-A294-63FAEF0C2F29}" sibTransId="{3E3400B7-3BDC-4400-AA09-95E8785CD40E}"/>
    <dgm:cxn modelId="{86AA7B50-5B53-41AC-8F83-97BED5B15594}" srcId="{3EE45F26-DAFE-4BFD-B5FE-FFC2398F1B5F}" destId="{4C8E907C-6BBD-42EC-97FA-D50248941D7B}" srcOrd="3" destOrd="0" parTransId="{279C889C-BDA2-4EE0-B98E-23465FA2C997}" sibTransId="{A50FD105-B334-40C4-8449-8261F2CB73F6}"/>
    <dgm:cxn modelId="{E1DFF593-3101-42C3-A9CD-28EDBAC77F60}" type="presOf" srcId="{3EE45F26-DAFE-4BFD-B5FE-FFC2398F1B5F}" destId="{4CB46F0E-A3F3-481F-AD26-435B3FFB0B31}" srcOrd="0" destOrd="0" presId="urn:microsoft.com/office/officeart/2016/7/layout/BasicLinearProcessNumbered"/>
    <dgm:cxn modelId="{5EA34599-5BEC-428A-928B-69BDBD7112B2}" type="presOf" srcId="{A50FD105-B334-40C4-8449-8261F2CB73F6}" destId="{D8FDB0F2-4D5C-4AD8-BE01-B2965EFE7B50}" srcOrd="0" destOrd="0" presId="urn:microsoft.com/office/officeart/2016/7/layout/BasicLinearProcessNumbered"/>
    <dgm:cxn modelId="{1BF3D4A2-1219-47CB-A3B4-7F3B8933AA5B}" type="presOf" srcId="{CFB534FD-EA9E-4B6C-A1B3-00A0D18C5130}" destId="{4A9C4253-5073-4EBF-B831-C7BF72A4975A}" srcOrd="0" destOrd="0" presId="urn:microsoft.com/office/officeart/2016/7/layout/BasicLinearProcessNumbered"/>
    <dgm:cxn modelId="{2A9E7FAE-3E8C-4A20-AAEA-D0E9EC5F052F}" type="presOf" srcId="{9217E9A8-38E7-4F35-AEBA-FA6113EBC806}" destId="{15E8290A-58E1-4194-B901-64BA8A0E763D}" srcOrd="0" destOrd="0" presId="urn:microsoft.com/office/officeart/2016/7/layout/BasicLinearProcessNumbered"/>
    <dgm:cxn modelId="{2E70ADB4-434B-4E23-9DA7-7351EA5E4AA8}" type="presOf" srcId="{3E3400B7-3BDC-4400-AA09-95E8785CD40E}" destId="{8D247D36-DD33-4F10-BB23-EDF17E8753D2}" srcOrd="0" destOrd="0" presId="urn:microsoft.com/office/officeart/2016/7/layout/BasicLinearProcessNumbered"/>
    <dgm:cxn modelId="{E4B716C0-2D96-4CC6-8452-67994DDE66CE}" type="presOf" srcId="{4C8E907C-6BBD-42EC-97FA-D50248941D7B}" destId="{A7D3FC3B-326A-45F6-A145-1A9AD792DFD1}" srcOrd="0" destOrd="0" presId="urn:microsoft.com/office/officeart/2016/7/layout/BasicLinearProcessNumbered"/>
    <dgm:cxn modelId="{FE5FDCC2-226E-4645-A40A-C4FB5DE086EF}" type="presOf" srcId="{8BA9508B-6759-4086-AAA5-5395B19E1E11}" destId="{E2183D56-CDB3-4F88-9803-F1369438545F}" srcOrd="0" destOrd="0" presId="urn:microsoft.com/office/officeart/2016/7/layout/BasicLinearProcessNumbered"/>
    <dgm:cxn modelId="{AEC328E7-6F7B-41B5-80AB-4D1D796AD38F}" type="presOf" srcId="{121B85B1-1D8F-4DD6-833B-41CFFAE3450B}" destId="{B6FD58EC-BF6D-476D-9214-41B36B143A5F}" srcOrd="1" destOrd="0" presId="urn:microsoft.com/office/officeart/2016/7/layout/BasicLinearProcessNumbered"/>
    <dgm:cxn modelId="{C6F7A3EC-C786-4F48-9F50-024884D324D0}" type="presOf" srcId="{C00B4993-3734-464C-81E5-120A0DCB7861}" destId="{F94AE24B-2905-49BB-9084-66BC0ACDA64C}" srcOrd="0" destOrd="0" presId="urn:microsoft.com/office/officeart/2016/7/layout/BasicLinearProcessNumbered"/>
    <dgm:cxn modelId="{70629DD2-C256-4E53-B2AD-099B054AC88F}" type="presParOf" srcId="{4CB46F0E-A3F3-481F-AD26-435B3FFB0B31}" destId="{F74A8A13-692D-4572-9160-17B49C403BB7}" srcOrd="0" destOrd="0" presId="urn:microsoft.com/office/officeart/2016/7/layout/BasicLinearProcessNumbered"/>
    <dgm:cxn modelId="{D5BA82B4-61EA-4E3A-97B2-8E9256C4F2F5}" type="presParOf" srcId="{F74A8A13-692D-4572-9160-17B49C403BB7}" destId="{4A9C4253-5073-4EBF-B831-C7BF72A4975A}" srcOrd="0" destOrd="0" presId="urn:microsoft.com/office/officeart/2016/7/layout/BasicLinearProcessNumbered"/>
    <dgm:cxn modelId="{415D7C88-F7B0-4C49-BB68-BCE61D749D47}" type="presParOf" srcId="{F74A8A13-692D-4572-9160-17B49C403BB7}" destId="{8D247D36-DD33-4F10-BB23-EDF17E8753D2}" srcOrd="1" destOrd="0" presId="urn:microsoft.com/office/officeart/2016/7/layout/BasicLinearProcessNumbered"/>
    <dgm:cxn modelId="{D414E0F0-D0B8-458A-9833-DF6BF670BAB4}" type="presParOf" srcId="{F74A8A13-692D-4572-9160-17B49C403BB7}" destId="{85584FE2-E8AC-42CC-B453-762DEF387A61}" srcOrd="2" destOrd="0" presId="urn:microsoft.com/office/officeart/2016/7/layout/BasicLinearProcessNumbered"/>
    <dgm:cxn modelId="{878782A7-58C6-4048-8743-F1C3A89DC250}" type="presParOf" srcId="{F74A8A13-692D-4572-9160-17B49C403BB7}" destId="{AC1223CB-D9EF-461A-874D-0BAB5711B38A}" srcOrd="3" destOrd="0" presId="urn:microsoft.com/office/officeart/2016/7/layout/BasicLinearProcessNumbered"/>
    <dgm:cxn modelId="{D4CA1451-26C9-434C-A8EA-177D6FE1EAD2}" type="presParOf" srcId="{4CB46F0E-A3F3-481F-AD26-435B3FFB0B31}" destId="{7447A68F-EFAB-4EC6-A10F-7FF5F09C8E66}" srcOrd="1" destOrd="0" presId="urn:microsoft.com/office/officeart/2016/7/layout/BasicLinearProcessNumbered"/>
    <dgm:cxn modelId="{3184063B-6048-4EE4-BCA3-E66DE220F65F}" type="presParOf" srcId="{4CB46F0E-A3F3-481F-AD26-435B3FFB0B31}" destId="{82F0AB61-28B6-4147-A37D-C9BD64CA24F8}" srcOrd="2" destOrd="0" presId="urn:microsoft.com/office/officeart/2016/7/layout/BasicLinearProcessNumbered"/>
    <dgm:cxn modelId="{3AAF3AD8-B887-4BBB-8538-CFCC5701E552}" type="presParOf" srcId="{82F0AB61-28B6-4147-A37D-C9BD64CA24F8}" destId="{25CBB1A4-536F-4650-9B58-1990D93D5BE5}" srcOrd="0" destOrd="0" presId="urn:microsoft.com/office/officeart/2016/7/layout/BasicLinearProcessNumbered"/>
    <dgm:cxn modelId="{98115AC4-40CC-4A6E-9119-933313B97813}" type="presParOf" srcId="{82F0AB61-28B6-4147-A37D-C9BD64CA24F8}" destId="{E2183D56-CDB3-4F88-9803-F1369438545F}" srcOrd="1" destOrd="0" presId="urn:microsoft.com/office/officeart/2016/7/layout/BasicLinearProcessNumbered"/>
    <dgm:cxn modelId="{0BF19C45-33F3-4727-9CDA-0AAF41EEC157}" type="presParOf" srcId="{82F0AB61-28B6-4147-A37D-C9BD64CA24F8}" destId="{556E2E81-8C9D-4EC4-9E06-8DCD94860DC5}" srcOrd="2" destOrd="0" presId="urn:microsoft.com/office/officeart/2016/7/layout/BasicLinearProcessNumbered"/>
    <dgm:cxn modelId="{1BB35017-FC9A-4701-83A5-465A2C241959}" type="presParOf" srcId="{82F0AB61-28B6-4147-A37D-C9BD64CA24F8}" destId="{B6FD58EC-BF6D-476D-9214-41B36B143A5F}" srcOrd="3" destOrd="0" presId="urn:microsoft.com/office/officeart/2016/7/layout/BasicLinearProcessNumbered"/>
    <dgm:cxn modelId="{788A4CBB-9082-452F-A08D-CE86CD5EE2A5}" type="presParOf" srcId="{4CB46F0E-A3F3-481F-AD26-435B3FFB0B31}" destId="{08B091A1-2262-4FDA-AF56-B7EF93E92BC0}" srcOrd="3" destOrd="0" presId="urn:microsoft.com/office/officeart/2016/7/layout/BasicLinearProcessNumbered"/>
    <dgm:cxn modelId="{EBFFBE1F-E2E5-48AC-91A3-CE46B8CFB3A0}" type="presParOf" srcId="{4CB46F0E-A3F3-481F-AD26-435B3FFB0B31}" destId="{2E4B54E4-7D4B-4C7E-80D3-54D6A99EA0B8}" srcOrd="4" destOrd="0" presId="urn:microsoft.com/office/officeart/2016/7/layout/BasicLinearProcessNumbered"/>
    <dgm:cxn modelId="{91C96055-BF6C-4825-AD2C-287F960852C7}" type="presParOf" srcId="{2E4B54E4-7D4B-4C7E-80D3-54D6A99EA0B8}" destId="{F94AE24B-2905-49BB-9084-66BC0ACDA64C}" srcOrd="0" destOrd="0" presId="urn:microsoft.com/office/officeart/2016/7/layout/BasicLinearProcessNumbered"/>
    <dgm:cxn modelId="{6CBBB130-168A-4429-9C7A-ADBFE1B3B083}" type="presParOf" srcId="{2E4B54E4-7D4B-4C7E-80D3-54D6A99EA0B8}" destId="{15E8290A-58E1-4194-B901-64BA8A0E763D}" srcOrd="1" destOrd="0" presId="urn:microsoft.com/office/officeart/2016/7/layout/BasicLinearProcessNumbered"/>
    <dgm:cxn modelId="{B178D870-5677-454B-9A83-EE77B2661589}" type="presParOf" srcId="{2E4B54E4-7D4B-4C7E-80D3-54D6A99EA0B8}" destId="{27772B33-C72F-44A9-9E30-753E0F3D5E64}" srcOrd="2" destOrd="0" presId="urn:microsoft.com/office/officeart/2016/7/layout/BasicLinearProcessNumbered"/>
    <dgm:cxn modelId="{436D715B-6A23-439E-AC21-E65EE5AE7D3E}" type="presParOf" srcId="{2E4B54E4-7D4B-4C7E-80D3-54D6A99EA0B8}" destId="{D5283C27-705B-41F6-A9C5-2BF7ECAAB51D}" srcOrd="3" destOrd="0" presId="urn:microsoft.com/office/officeart/2016/7/layout/BasicLinearProcessNumbered"/>
    <dgm:cxn modelId="{E79C0175-D721-450F-9364-27202751ACFF}" type="presParOf" srcId="{4CB46F0E-A3F3-481F-AD26-435B3FFB0B31}" destId="{A698F858-5BF3-4465-9695-007990795627}" srcOrd="5" destOrd="0" presId="urn:microsoft.com/office/officeart/2016/7/layout/BasicLinearProcessNumbered"/>
    <dgm:cxn modelId="{4E962841-363B-4132-A0C8-1D488E8B2399}" type="presParOf" srcId="{4CB46F0E-A3F3-481F-AD26-435B3FFB0B31}" destId="{C0D260EC-2859-43A9-9EA2-C69820F8A7D3}" srcOrd="6" destOrd="0" presId="urn:microsoft.com/office/officeart/2016/7/layout/BasicLinearProcessNumbered"/>
    <dgm:cxn modelId="{E983516C-4F54-4EAB-8A40-F4CE4AFC9863}" type="presParOf" srcId="{C0D260EC-2859-43A9-9EA2-C69820F8A7D3}" destId="{A7D3FC3B-326A-45F6-A145-1A9AD792DFD1}" srcOrd="0" destOrd="0" presId="urn:microsoft.com/office/officeart/2016/7/layout/BasicLinearProcessNumbered"/>
    <dgm:cxn modelId="{47AA461C-EA78-4ADF-AFA9-7CCCDB95A6D7}" type="presParOf" srcId="{C0D260EC-2859-43A9-9EA2-C69820F8A7D3}" destId="{D8FDB0F2-4D5C-4AD8-BE01-B2965EFE7B50}" srcOrd="1" destOrd="0" presId="urn:microsoft.com/office/officeart/2016/7/layout/BasicLinearProcessNumbered"/>
    <dgm:cxn modelId="{E502BDD5-2F4C-4549-B4AC-7372ACBA014A}" type="presParOf" srcId="{C0D260EC-2859-43A9-9EA2-C69820F8A7D3}" destId="{35367856-CC9E-4CFF-8D30-A96B39EB9BF2}" srcOrd="2" destOrd="0" presId="urn:microsoft.com/office/officeart/2016/7/layout/BasicLinearProcessNumbered"/>
    <dgm:cxn modelId="{468303E6-C5B4-4329-92F9-7DFF9318033F}" type="presParOf" srcId="{C0D260EC-2859-43A9-9EA2-C69820F8A7D3}" destId="{4F63C51B-3227-4040-AB8B-5C1C5ED3BB2B}" srcOrd="3" destOrd="0" presId="urn:microsoft.com/office/officeart/2016/7/layout/BasicLinearProcessNumbered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1A91045-23BC-42D1-869B-EA1D6E6032ED}">
      <dsp:nvSpPr>
        <dsp:cNvPr id="0" name=""/>
        <dsp:cNvSpPr/>
      </dsp:nvSpPr>
      <dsp:spPr>
        <a:xfrm>
          <a:off x="0" y="0"/>
          <a:ext cx="5280660" cy="821209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l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>
              <a:latin typeface="Sitka Subheading"/>
            </a:rPr>
            <a:t>I am not ready for University!</a:t>
          </a:r>
          <a:endParaRPr lang="en-US" sz="2100" kern="1200"/>
        </a:p>
      </dsp:txBody>
      <dsp:txXfrm>
        <a:off x="24052" y="24052"/>
        <a:ext cx="4298430" cy="773105"/>
      </dsp:txXfrm>
    </dsp:sp>
    <dsp:sp modelId="{BE513E2E-3E52-43AB-8C5B-50E4965E03CB}">
      <dsp:nvSpPr>
        <dsp:cNvPr id="0" name=""/>
        <dsp:cNvSpPr/>
      </dsp:nvSpPr>
      <dsp:spPr>
        <a:xfrm>
          <a:off x="394335" y="935266"/>
          <a:ext cx="5280660" cy="821209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l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>
              <a:latin typeface="Sitka Subheading"/>
            </a:rPr>
            <a:t>I don't have the points!</a:t>
          </a:r>
          <a:endParaRPr lang="en-US" sz="2100" kern="1200"/>
        </a:p>
      </dsp:txBody>
      <dsp:txXfrm>
        <a:off x="418387" y="959318"/>
        <a:ext cx="4304434" cy="773105"/>
      </dsp:txXfrm>
    </dsp:sp>
    <dsp:sp modelId="{A73F42E0-ED07-49D3-90A2-FFA18B01C104}">
      <dsp:nvSpPr>
        <dsp:cNvPr id="0" name=""/>
        <dsp:cNvSpPr/>
      </dsp:nvSpPr>
      <dsp:spPr>
        <a:xfrm>
          <a:off x="788670" y="1870532"/>
          <a:ext cx="5280660" cy="821209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l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>
              <a:latin typeface="Sitka Subheading"/>
            </a:rPr>
            <a:t>I need some support for my...</a:t>
          </a:r>
          <a:endParaRPr lang="en-US" sz="2100" kern="1200"/>
        </a:p>
      </dsp:txBody>
      <dsp:txXfrm>
        <a:off x="812722" y="1894584"/>
        <a:ext cx="4304434" cy="773105"/>
      </dsp:txXfrm>
    </dsp:sp>
    <dsp:sp modelId="{B0CCA02D-6CDF-4582-ADA0-560EA34EA3E8}">
      <dsp:nvSpPr>
        <dsp:cNvPr id="0" name=""/>
        <dsp:cNvSpPr/>
      </dsp:nvSpPr>
      <dsp:spPr>
        <a:xfrm>
          <a:off x="1183005" y="2805798"/>
          <a:ext cx="5280660" cy="821209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l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>
              <a:latin typeface="Sitka Subheading"/>
            </a:rPr>
            <a:t>The lectures are too big </a:t>
          </a:r>
          <a:endParaRPr lang="en-US" sz="2100" kern="1200"/>
        </a:p>
      </dsp:txBody>
      <dsp:txXfrm>
        <a:off x="1207057" y="2829850"/>
        <a:ext cx="4304434" cy="773105"/>
      </dsp:txXfrm>
    </dsp:sp>
    <dsp:sp modelId="{B0484FBC-01F9-4606-8EE7-C94A67040F9C}">
      <dsp:nvSpPr>
        <dsp:cNvPr id="0" name=""/>
        <dsp:cNvSpPr/>
      </dsp:nvSpPr>
      <dsp:spPr>
        <a:xfrm>
          <a:off x="1577340" y="3741064"/>
          <a:ext cx="5280660" cy="821209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l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>
              <a:latin typeface="Sitka Subheading"/>
            </a:rPr>
            <a:t>I have no idea what I want to do after college!</a:t>
          </a:r>
          <a:endParaRPr lang="en-US" sz="2100" kern="1200"/>
        </a:p>
      </dsp:txBody>
      <dsp:txXfrm>
        <a:off x="1601392" y="3765116"/>
        <a:ext cx="4304434" cy="773105"/>
      </dsp:txXfrm>
    </dsp:sp>
    <dsp:sp modelId="{6D73DE96-982A-4A83-9DFF-0955CA6381BA}">
      <dsp:nvSpPr>
        <dsp:cNvPr id="0" name=""/>
        <dsp:cNvSpPr/>
      </dsp:nvSpPr>
      <dsp:spPr>
        <a:xfrm>
          <a:off x="4746873" y="599939"/>
          <a:ext cx="533786" cy="533786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400" kern="1200"/>
        </a:p>
      </dsp:txBody>
      <dsp:txXfrm>
        <a:off x="4866975" y="599939"/>
        <a:ext cx="293582" cy="401674"/>
      </dsp:txXfrm>
    </dsp:sp>
    <dsp:sp modelId="{D17FD02B-D74C-450A-B766-9A44139C0FBE}">
      <dsp:nvSpPr>
        <dsp:cNvPr id="0" name=""/>
        <dsp:cNvSpPr/>
      </dsp:nvSpPr>
      <dsp:spPr>
        <a:xfrm>
          <a:off x="5141208" y="1535205"/>
          <a:ext cx="533786" cy="533786"/>
        </a:xfrm>
        <a:prstGeom prst="downArrow">
          <a:avLst>
            <a:gd name="adj1" fmla="val 55000"/>
            <a:gd name="adj2" fmla="val 45000"/>
          </a:avLst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400" kern="1200"/>
        </a:p>
      </dsp:txBody>
      <dsp:txXfrm>
        <a:off x="5261310" y="1535205"/>
        <a:ext cx="293582" cy="401674"/>
      </dsp:txXfrm>
    </dsp:sp>
    <dsp:sp modelId="{6A0790BA-2D8E-468D-83DB-EECBFA39B1CE}">
      <dsp:nvSpPr>
        <dsp:cNvPr id="0" name=""/>
        <dsp:cNvSpPr/>
      </dsp:nvSpPr>
      <dsp:spPr>
        <a:xfrm>
          <a:off x="5535543" y="2456784"/>
          <a:ext cx="533786" cy="533786"/>
        </a:xfrm>
        <a:prstGeom prst="downArrow">
          <a:avLst>
            <a:gd name="adj1" fmla="val 55000"/>
            <a:gd name="adj2" fmla="val 45000"/>
          </a:avLst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400" kern="1200"/>
        </a:p>
      </dsp:txBody>
      <dsp:txXfrm>
        <a:off x="5655645" y="2456784"/>
        <a:ext cx="293582" cy="401674"/>
      </dsp:txXfrm>
    </dsp:sp>
    <dsp:sp modelId="{E7BE2507-F6F4-422F-9586-46FD4667B558}">
      <dsp:nvSpPr>
        <dsp:cNvPr id="0" name=""/>
        <dsp:cNvSpPr/>
      </dsp:nvSpPr>
      <dsp:spPr>
        <a:xfrm>
          <a:off x="5929878" y="3401175"/>
          <a:ext cx="533786" cy="533786"/>
        </a:xfrm>
        <a:prstGeom prst="downArrow">
          <a:avLst>
            <a:gd name="adj1" fmla="val 55000"/>
            <a:gd name="adj2" fmla="val 45000"/>
          </a:avLst>
        </a:prstGeom>
        <a:solidFill>
          <a:schemeClr val="accent5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400" kern="1200"/>
        </a:p>
      </dsp:txBody>
      <dsp:txXfrm>
        <a:off x="6049980" y="3401175"/>
        <a:ext cx="293582" cy="40167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590FACC-FBFC-4E88-93A7-B03CEE65BFE8}">
      <dsp:nvSpPr>
        <dsp:cNvPr id="0" name=""/>
        <dsp:cNvSpPr/>
      </dsp:nvSpPr>
      <dsp:spPr>
        <a:xfrm>
          <a:off x="0" y="225895"/>
          <a:ext cx="6139252" cy="1549281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8590" tIns="148590" rIns="148590" bIns="148590" numCol="1" spcCol="1270" anchor="ctr" anchorCtr="0">
          <a:noAutofit/>
        </a:bodyPr>
        <a:lstStyle/>
        <a:p>
          <a:pPr marL="0" lvl="0" indent="0" algn="l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900" kern="1200"/>
            <a:t>What am I interested in?</a:t>
          </a:r>
        </a:p>
      </dsp:txBody>
      <dsp:txXfrm>
        <a:off x="75630" y="301525"/>
        <a:ext cx="5987992" cy="1398021"/>
      </dsp:txXfrm>
    </dsp:sp>
    <dsp:sp modelId="{539C58AE-5110-4623-9D51-323F6CBF7E21}">
      <dsp:nvSpPr>
        <dsp:cNvPr id="0" name=""/>
        <dsp:cNvSpPr/>
      </dsp:nvSpPr>
      <dsp:spPr>
        <a:xfrm>
          <a:off x="0" y="1887496"/>
          <a:ext cx="6139252" cy="1549281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8590" tIns="148590" rIns="148590" bIns="148590" numCol="1" spcCol="1270" anchor="ctr" anchorCtr="0">
          <a:noAutofit/>
        </a:bodyPr>
        <a:lstStyle/>
        <a:p>
          <a:pPr marL="0" lvl="0" indent="0" algn="l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900" kern="1200"/>
            <a:t>What am I good at?</a:t>
          </a:r>
        </a:p>
      </dsp:txBody>
      <dsp:txXfrm>
        <a:off x="75630" y="1963126"/>
        <a:ext cx="5987992" cy="1398021"/>
      </dsp:txXfrm>
    </dsp:sp>
    <dsp:sp modelId="{A51F3733-3B5B-49B6-9C22-EFE74B370931}">
      <dsp:nvSpPr>
        <dsp:cNvPr id="0" name=""/>
        <dsp:cNvSpPr/>
      </dsp:nvSpPr>
      <dsp:spPr>
        <a:xfrm>
          <a:off x="0" y="3549097"/>
          <a:ext cx="6139252" cy="1549281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8590" tIns="148590" rIns="148590" bIns="148590" numCol="1" spcCol="1270" anchor="ctr" anchorCtr="0">
          <a:noAutofit/>
        </a:bodyPr>
        <a:lstStyle/>
        <a:p>
          <a:pPr marL="0" lvl="0" indent="0" algn="l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900" kern="1200"/>
            <a:t>What do I see myself doing 5 years from now?</a:t>
          </a:r>
        </a:p>
      </dsp:txBody>
      <dsp:txXfrm>
        <a:off x="75630" y="3624727"/>
        <a:ext cx="5987992" cy="1398021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F81BACE-4800-4BFD-9155-AEA105040382}">
      <dsp:nvSpPr>
        <dsp:cNvPr id="0" name=""/>
        <dsp:cNvSpPr/>
      </dsp:nvSpPr>
      <dsp:spPr>
        <a:xfrm>
          <a:off x="1001675" y="3343"/>
          <a:ext cx="1969476" cy="1181686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/>
            <a:t>Arts, Humanities and Creative Media</a:t>
          </a:r>
        </a:p>
      </dsp:txBody>
      <dsp:txXfrm>
        <a:off x="1001675" y="3343"/>
        <a:ext cx="1969476" cy="1181686"/>
      </dsp:txXfrm>
    </dsp:sp>
    <dsp:sp modelId="{E6D1A1F1-6E20-41C0-815B-0DDDC50DDE74}">
      <dsp:nvSpPr>
        <dsp:cNvPr id="0" name=""/>
        <dsp:cNvSpPr/>
      </dsp:nvSpPr>
      <dsp:spPr>
        <a:xfrm>
          <a:off x="3168099" y="3343"/>
          <a:ext cx="1969476" cy="1181686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/>
            <a:t>Business, Administration and Law</a:t>
          </a:r>
        </a:p>
      </dsp:txBody>
      <dsp:txXfrm>
        <a:off x="3168099" y="3343"/>
        <a:ext cx="1969476" cy="1181686"/>
      </dsp:txXfrm>
    </dsp:sp>
    <dsp:sp modelId="{900481C7-EAC1-4BD1-98CB-F8DB2AD8A5A4}">
      <dsp:nvSpPr>
        <dsp:cNvPr id="0" name=""/>
        <dsp:cNvSpPr/>
      </dsp:nvSpPr>
      <dsp:spPr>
        <a:xfrm>
          <a:off x="1001675" y="1381977"/>
          <a:ext cx="1969476" cy="1181686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/>
            <a:t>Education, Manufacturing and Construction</a:t>
          </a:r>
        </a:p>
      </dsp:txBody>
      <dsp:txXfrm>
        <a:off x="1001675" y="1381977"/>
        <a:ext cx="1969476" cy="1181686"/>
      </dsp:txXfrm>
    </dsp:sp>
    <dsp:sp modelId="{C51F42C1-0E31-4FDE-BC60-5E4BFE1B81E2}">
      <dsp:nvSpPr>
        <dsp:cNvPr id="0" name=""/>
        <dsp:cNvSpPr/>
      </dsp:nvSpPr>
      <dsp:spPr>
        <a:xfrm>
          <a:off x="3168099" y="1381977"/>
          <a:ext cx="1969476" cy="1181686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/>
            <a:t>Health and Welfare</a:t>
          </a:r>
        </a:p>
      </dsp:txBody>
      <dsp:txXfrm>
        <a:off x="3168099" y="1381977"/>
        <a:ext cx="1969476" cy="1181686"/>
      </dsp:txXfrm>
    </dsp:sp>
    <dsp:sp modelId="{E7B85DE7-9E3A-41F4-9DCC-3A6124678A21}">
      <dsp:nvSpPr>
        <dsp:cNvPr id="0" name=""/>
        <dsp:cNvSpPr/>
      </dsp:nvSpPr>
      <dsp:spPr>
        <a:xfrm>
          <a:off x="1001675" y="2760610"/>
          <a:ext cx="1969476" cy="1181686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/>
            <a:t>Computing, Digital and Data</a:t>
          </a:r>
        </a:p>
      </dsp:txBody>
      <dsp:txXfrm>
        <a:off x="1001675" y="2760610"/>
        <a:ext cx="1969476" cy="1181686"/>
      </dsp:txXfrm>
    </dsp:sp>
    <dsp:sp modelId="{B37166B5-CDB5-4C79-9172-780DAEC93D65}">
      <dsp:nvSpPr>
        <dsp:cNvPr id="0" name=""/>
        <dsp:cNvSpPr/>
      </dsp:nvSpPr>
      <dsp:spPr>
        <a:xfrm>
          <a:off x="3168099" y="2760610"/>
          <a:ext cx="1969476" cy="1181686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/>
            <a:t>Natural Sciences</a:t>
          </a:r>
        </a:p>
      </dsp:txBody>
      <dsp:txXfrm>
        <a:off x="3168099" y="2760610"/>
        <a:ext cx="1969476" cy="1181686"/>
      </dsp:txXfrm>
    </dsp:sp>
    <dsp:sp modelId="{12587E7C-704B-4859-A316-39F11A328C05}">
      <dsp:nvSpPr>
        <dsp:cNvPr id="0" name=""/>
        <dsp:cNvSpPr/>
      </dsp:nvSpPr>
      <dsp:spPr>
        <a:xfrm>
          <a:off x="1001675" y="4139244"/>
          <a:ext cx="1969476" cy="1181686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/>
            <a:t>Tourism, Hospitality and Services</a:t>
          </a:r>
        </a:p>
      </dsp:txBody>
      <dsp:txXfrm>
        <a:off x="1001675" y="4139244"/>
        <a:ext cx="1969476" cy="1181686"/>
      </dsp:txXfrm>
    </dsp:sp>
    <dsp:sp modelId="{6418D9BD-ADF4-4501-AB44-0708700DBBF7}">
      <dsp:nvSpPr>
        <dsp:cNvPr id="0" name=""/>
        <dsp:cNvSpPr/>
      </dsp:nvSpPr>
      <dsp:spPr>
        <a:xfrm>
          <a:off x="3168099" y="4139244"/>
          <a:ext cx="1969476" cy="1181686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/>
            <a:t>Social Sciences, Journalism and Information</a:t>
          </a:r>
        </a:p>
      </dsp:txBody>
      <dsp:txXfrm>
        <a:off x="3168099" y="4139244"/>
        <a:ext cx="1969476" cy="1181686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A274F88-FBF1-4D43-81BD-848EEDE46874}">
      <dsp:nvSpPr>
        <dsp:cNvPr id="0" name=""/>
        <dsp:cNvSpPr/>
      </dsp:nvSpPr>
      <dsp:spPr>
        <a:xfrm>
          <a:off x="0" y="1568862"/>
          <a:ext cx="6139252" cy="1031354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3830" tIns="163830" rIns="163830" bIns="163830" numCol="1" spcCol="1270" anchor="ctr" anchorCtr="0">
          <a:noAutofit/>
        </a:bodyPr>
        <a:lstStyle/>
        <a:p>
          <a:pPr marL="0" lvl="0" indent="0" algn="l" defTabSz="1911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300" kern="1200"/>
            <a:t>Website: </a:t>
          </a:r>
        </a:p>
      </dsp:txBody>
      <dsp:txXfrm>
        <a:off x="50347" y="1619209"/>
        <a:ext cx="6038558" cy="930660"/>
      </dsp:txXfrm>
    </dsp:sp>
    <dsp:sp modelId="{0B4E560D-2403-4369-BA33-0F47DA3F2978}">
      <dsp:nvSpPr>
        <dsp:cNvPr id="0" name=""/>
        <dsp:cNvSpPr/>
      </dsp:nvSpPr>
      <dsp:spPr>
        <a:xfrm>
          <a:off x="0" y="2724057"/>
          <a:ext cx="6139252" cy="1031354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3830" tIns="163830" rIns="163830" bIns="163830" numCol="1" spcCol="1270" anchor="ctr" anchorCtr="0">
          <a:noAutofit/>
        </a:bodyPr>
        <a:lstStyle/>
        <a:p>
          <a:pPr marL="0" lvl="0" indent="0" algn="l" defTabSz="1911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300" kern="1200"/>
            <a:t>www.cityofdublinetb.ie</a:t>
          </a:r>
        </a:p>
      </dsp:txBody>
      <dsp:txXfrm>
        <a:off x="50347" y="2774404"/>
        <a:ext cx="6038558" cy="930660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A9C4253-5073-4EBF-B831-C7BF72A4975A}">
      <dsp:nvSpPr>
        <dsp:cNvPr id="0" name=""/>
        <dsp:cNvSpPr/>
      </dsp:nvSpPr>
      <dsp:spPr>
        <a:xfrm>
          <a:off x="3125" y="173407"/>
          <a:ext cx="2479476" cy="3471267"/>
        </a:xfrm>
        <a:prstGeom prst="rect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3310" tIns="330200" rIns="193310" bIns="330200" numCol="1" spcCol="1270" anchor="t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/>
            <a:t>Tick the box for support on the application form of the course you are applying to.</a:t>
          </a:r>
        </a:p>
      </dsp:txBody>
      <dsp:txXfrm>
        <a:off x="3125" y="1492489"/>
        <a:ext cx="2479476" cy="2082760"/>
      </dsp:txXfrm>
    </dsp:sp>
    <dsp:sp modelId="{8D247D36-DD33-4F10-BB23-EDF17E8753D2}">
      <dsp:nvSpPr>
        <dsp:cNvPr id="0" name=""/>
        <dsp:cNvSpPr/>
      </dsp:nvSpPr>
      <dsp:spPr>
        <a:xfrm>
          <a:off x="722173" y="520534"/>
          <a:ext cx="1041380" cy="1041380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1190" tIns="12700" rIns="81190" bIns="12700" numCol="1" spcCol="1270" anchor="ctr" anchorCtr="0">
          <a:noAutofit/>
        </a:bodyPr>
        <a:lstStyle/>
        <a:p>
          <a:pPr marL="0" lvl="0" indent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800" kern="1200"/>
            <a:t>1</a:t>
          </a:r>
        </a:p>
      </dsp:txBody>
      <dsp:txXfrm>
        <a:off x="874680" y="673041"/>
        <a:ext cx="736366" cy="736366"/>
      </dsp:txXfrm>
    </dsp:sp>
    <dsp:sp modelId="{85584FE2-E8AC-42CC-B453-762DEF387A61}">
      <dsp:nvSpPr>
        <dsp:cNvPr id="0" name=""/>
        <dsp:cNvSpPr/>
      </dsp:nvSpPr>
      <dsp:spPr>
        <a:xfrm>
          <a:off x="3125" y="3644603"/>
          <a:ext cx="2479476" cy="72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5CBB1A4-536F-4650-9B58-1990D93D5BE5}">
      <dsp:nvSpPr>
        <dsp:cNvPr id="0" name=""/>
        <dsp:cNvSpPr/>
      </dsp:nvSpPr>
      <dsp:spPr>
        <a:xfrm>
          <a:off x="2730549" y="173407"/>
          <a:ext cx="2479476" cy="3471267"/>
        </a:xfrm>
        <a:prstGeom prst="rect">
          <a:avLst/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3310" tIns="330200" rIns="193310" bIns="330200" numCol="1" spcCol="1270" anchor="t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/>
            <a:t>You will be contacted for a Needs Assessment.</a:t>
          </a:r>
        </a:p>
      </dsp:txBody>
      <dsp:txXfrm>
        <a:off x="2730549" y="1492489"/>
        <a:ext cx="2479476" cy="2082760"/>
      </dsp:txXfrm>
    </dsp:sp>
    <dsp:sp modelId="{E2183D56-CDB3-4F88-9803-F1369438545F}">
      <dsp:nvSpPr>
        <dsp:cNvPr id="0" name=""/>
        <dsp:cNvSpPr/>
      </dsp:nvSpPr>
      <dsp:spPr>
        <a:xfrm>
          <a:off x="3449597" y="520534"/>
          <a:ext cx="1041380" cy="1041380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1190" tIns="12700" rIns="81190" bIns="12700" numCol="1" spcCol="1270" anchor="ctr" anchorCtr="0">
          <a:noAutofit/>
        </a:bodyPr>
        <a:lstStyle/>
        <a:p>
          <a:pPr marL="0" lvl="0" indent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800" kern="1200"/>
            <a:t>2</a:t>
          </a:r>
        </a:p>
      </dsp:txBody>
      <dsp:txXfrm>
        <a:off x="3602104" y="673041"/>
        <a:ext cx="736366" cy="736366"/>
      </dsp:txXfrm>
    </dsp:sp>
    <dsp:sp modelId="{556E2E81-8C9D-4EC4-9E06-8DCD94860DC5}">
      <dsp:nvSpPr>
        <dsp:cNvPr id="0" name=""/>
        <dsp:cNvSpPr/>
      </dsp:nvSpPr>
      <dsp:spPr>
        <a:xfrm>
          <a:off x="2730549" y="3644603"/>
          <a:ext cx="2479476" cy="72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94AE24B-2905-49BB-9084-66BC0ACDA64C}">
      <dsp:nvSpPr>
        <dsp:cNvPr id="0" name=""/>
        <dsp:cNvSpPr/>
      </dsp:nvSpPr>
      <dsp:spPr>
        <a:xfrm>
          <a:off x="5457973" y="173407"/>
          <a:ext cx="2479476" cy="3471267"/>
        </a:xfrm>
        <a:prstGeom prst="rect">
          <a:avLst/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3310" tIns="330200" rIns="193310" bIns="330200" numCol="1" spcCol="1270" anchor="t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/>
            <a:t>The results will be shared with the course team.</a:t>
          </a:r>
        </a:p>
      </dsp:txBody>
      <dsp:txXfrm>
        <a:off x="5457973" y="1492489"/>
        <a:ext cx="2479476" cy="2082760"/>
      </dsp:txXfrm>
    </dsp:sp>
    <dsp:sp modelId="{15E8290A-58E1-4194-B901-64BA8A0E763D}">
      <dsp:nvSpPr>
        <dsp:cNvPr id="0" name=""/>
        <dsp:cNvSpPr/>
      </dsp:nvSpPr>
      <dsp:spPr>
        <a:xfrm>
          <a:off x="6177022" y="520534"/>
          <a:ext cx="1041380" cy="1041380"/>
        </a:xfrm>
        <a:prstGeom prst="ellips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1190" tIns="12700" rIns="81190" bIns="12700" numCol="1" spcCol="1270" anchor="ctr" anchorCtr="0">
          <a:noAutofit/>
        </a:bodyPr>
        <a:lstStyle/>
        <a:p>
          <a:pPr marL="0" lvl="0" indent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800" kern="1200"/>
            <a:t>3</a:t>
          </a:r>
        </a:p>
      </dsp:txBody>
      <dsp:txXfrm>
        <a:off x="6329529" y="673041"/>
        <a:ext cx="736366" cy="736366"/>
      </dsp:txXfrm>
    </dsp:sp>
    <dsp:sp modelId="{27772B33-C72F-44A9-9E30-753E0F3D5E64}">
      <dsp:nvSpPr>
        <dsp:cNvPr id="0" name=""/>
        <dsp:cNvSpPr/>
      </dsp:nvSpPr>
      <dsp:spPr>
        <a:xfrm>
          <a:off x="5457973" y="3644603"/>
          <a:ext cx="2479476" cy="72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7D3FC3B-326A-45F6-A145-1A9AD792DFD1}">
      <dsp:nvSpPr>
        <dsp:cNvPr id="0" name=""/>
        <dsp:cNvSpPr/>
      </dsp:nvSpPr>
      <dsp:spPr>
        <a:xfrm>
          <a:off x="8185398" y="173407"/>
          <a:ext cx="2479476" cy="3471267"/>
        </a:xfrm>
        <a:prstGeom prst="rect">
          <a:avLst/>
        </a:prstGeom>
        <a:solidFill>
          <a:schemeClr val="accent5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3310" tIns="330200" rIns="193310" bIns="330200" numCol="1" spcCol="1270" anchor="t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/>
            <a:t>Option to go to support when needed. Different colleges have slightly different approaches. </a:t>
          </a:r>
        </a:p>
      </dsp:txBody>
      <dsp:txXfrm>
        <a:off x="8185398" y="1492489"/>
        <a:ext cx="2479476" cy="2082760"/>
      </dsp:txXfrm>
    </dsp:sp>
    <dsp:sp modelId="{D8FDB0F2-4D5C-4AD8-BE01-B2965EFE7B50}">
      <dsp:nvSpPr>
        <dsp:cNvPr id="0" name=""/>
        <dsp:cNvSpPr/>
      </dsp:nvSpPr>
      <dsp:spPr>
        <a:xfrm>
          <a:off x="8904446" y="520534"/>
          <a:ext cx="1041380" cy="1041380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1190" tIns="12700" rIns="81190" bIns="12700" numCol="1" spcCol="1270" anchor="ctr" anchorCtr="0">
          <a:noAutofit/>
        </a:bodyPr>
        <a:lstStyle/>
        <a:p>
          <a:pPr marL="0" lvl="0" indent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800" kern="1200"/>
            <a:t>4</a:t>
          </a:r>
        </a:p>
      </dsp:txBody>
      <dsp:txXfrm>
        <a:off x="9056953" y="673041"/>
        <a:ext cx="736366" cy="736366"/>
      </dsp:txXfrm>
    </dsp:sp>
    <dsp:sp modelId="{35367856-CC9E-4CFF-8D30-A96B39EB9BF2}">
      <dsp:nvSpPr>
        <dsp:cNvPr id="0" name=""/>
        <dsp:cNvSpPr/>
      </dsp:nvSpPr>
      <dsp:spPr>
        <a:xfrm>
          <a:off x="8185398" y="3644603"/>
          <a:ext cx="2479476" cy="72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16/7/layout/BasicLinearProcessNumbered">
  <dgm:title val="Basic Linear Process Numbered"/>
  <dgm:desc val="Used to show a progression; a timeline; sequential steps in a task, process, or workflow; or to emphasize movement or direction. Automatic numbers have been introduced to show the steps of the process which appears in a circle. Level 1 and Level 2 text appear in a rectangle."/>
  <dgm:catLst>
    <dgm:cat type="process" pri="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101" type="sibTrans" cxnId="4">
          <dgm:prSet phldrT="1"/>
          <dgm:t>
            <a:bodyPr/>
            <a:lstStyle/>
            <a:p>
              <a:r>
                <a:t>1</a:t>
              </a:r>
            </a:p>
          </dgm:t>
        </dgm:pt>
        <dgm:pt modelId="201" type="sibTrans" cxnId="5">
          <dgm:prSet phldrT="2"/>
          <dgm:t>
            <a:bodyPr/>
            <a:lstStyle/>
            <a:p>
              <a:r>
                <a:t>2</a:t>
              </a:r>
            </a:p>
          </dgm:t>
        </dgm:pt>
        <dgm:pt modelId="301" type="sibTrans" cxnId="6">
          <dgm:prSet phldrT="3"/>
          <dgm:t>
            <a:bodyPr/>
            <a:lstStyle/>
            <a:p>
              <a:r>
                <a:t>3</a:t>
              </a:r>
            </a:p>
          </dgm:t>
        </dgm:pt>
      </dgm:ptLst>
      <dgm:cxnLst>
        <dgm:cxn modelId="4" srcId="0" destId="1" srcOrd="0" destOrd="0" sibTransId="101"/>
        <dgm:cxn modelId="5" srcId="0" destId="2" srcOrd="1" destOrd="0" sibTransId="201"/>
        <dgm:cxn modelId="6" srcId="0" destId="3" srcOrd="2" destOrd="0" sibTransId="301"/>
        <dgm:cxn modelId="13" srcId="1" destId="11" srcOrd="0" destOrd="0"/>
        <dgm:cxn modelId="23" srcId="2" destId="21" srcOrd="0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animLvl val="lvl"/>
      <dgm:resizeHandles val="exact"/>
    </dgm:varLst>
    <dgm:alg type="lin">
      <dgm:param type="linDir" val="fromL"/>
      <dgm:param type="nodeVertAlign" val="t"/>
    </dgm:alg>
    <dgm:shape xmlns:r="http://schemas.openxmlformats.org/officeDocument/2006/relationships" r:blip="">
      <dgm:adjLst/>
    </dgm:shape>
    <dgm:presOf/>
    <dgm:constrLst>
      <dgm:constr type="h" for="ch" forName="compositeNode" refType="h"/>
      <dgm:constr type="w" for="ch" forName="compositeNode" refType="w"/>
      <dgm:constr type="w" for="des" forName="simulatedConn" refType="w" refFor="ch" refForName="compositeNode" fact="0.15"/>
      <dgm:constr type="h" for="des" forName="simulatedConn" refType="w" refFor="des" refForName="simulatedConn"/>
      <dgm:constr type="h" for="des" forName="vSp1" refType="w" refFor="ch" refForName="compositeNode" fact="0.8"/>
      <dgm:constr type="h" for="des" forName="vSp2" refType="w" refFor="ch" refForName="compositeNode" fact="0.07"/>
      <dgm:constr type="w" for="ch" forName="vProcSp" refType="w" refFor="des" refForName="simulatedConn" op="equ"/>
      <dgm:constr type="h" for="ch" forName="vProcSp" refType="h" refFor="ch" refForName="compositeNode" op="equ"/>
      <dgm:constr type="w" for="ch" forName="sibTrans" refType="w" refFor="ch" refForName="compositeNode" fact="0.1"/>
      <dgm:constr type="primFontSz" for="des" forName="sibTransNodeCircle" op="equ"/>
      <dgm:constr type="primFontSz" for="des" forName="nodeText" op="equ"/>
      <dgm:constr type="h" for="des" forName="sibTransNodeCircle" op="equ"/>
      <dgm:constr type="w" for="des" forName="sibTransNodeCircle" op="equ"/>
    </dgm:constrLst>
    <dgm:ruleLst>
      <dgm:rule type="h" val="NaN" fact="1.2" max="NaN"/>
    </dgm:ruleLst>
    <dgm:forEach name="Name4" axis="ch" ptType="node">
      <dgm:layoutNode name="compositeNode">
        <dgm:varLst>
          <dgm:bulletEnabled val="1"/>
        </dgm:varLst>
        <dgm:alg type="composite"/>
        <dgm:constrLst>
          <dgm:constr type="h" refType="w" op="lte" fact="1.4"/>
          <dgm:constr type="w" for="ch" forName="bgRect" refType="w"/>
          <dgm:constr type="h" for="ch" forName="bgRect" refType="h"/>
          <dgm:constr type="t" for="ch" forName="bgRect"/>
          <dgm:constr type="l" for="ch" forName="bgRect"/>
          <dgm:constr type="h" for="ch" forName="sibTransNodeCircle" refType="h" refFor="ch" refForName="bgRect" fact="0.3"/>
          <dgm:constr type="w" for="ch" forName="sibTransNodeCircle" refType="h" refFor="ch" refForName="sibTransNodeCircle"/>
          <dgm:constr type="ctrX" for="ch" forName="sibTransNodeCircle" refType="w" fact="0.5"/>
          <dgm:constr type="ctrY" for="ch" forName="sibTransNodeCircle" refType="h" fact="0.25"/>
          <dgm:constr type="r" for="ch" forName="nodeText" refType="r" refFor="ch" refForName="bgRect"/>
          <dgm:constr type="h" for="ch" forName="nodeText" refType="h" refFor="ch" refForName="bgRect" fact="0.6"/>
          <dgm:constr type="t" for="ch" forName="nodeText" refType="h" refFor="ch" refForName="bgRect" fact="0.38"/>
          <dgm:constr type="b" for="ch" forName="bottomLine" refType="b" refFor="ch" refForName="bgRect"/>
          <dgm:constr type="w" for="ch" forName="bottomLine" refType="w" refFor="ch" refForName="bgRect"/>
          <dgm:constr type="h" for="ch" forName="bottomLine" val="0.002"/>
        </dgm:constrLst>
        <dgm:ruleLst/>
        <dgm:layoutNode name="bgRect" styleLbl="bgAccFollowNode1">
          <dgm:alg type="sp"/>
          <dgm:shape xmlns:r="http://schemas.openxmlformats.org/officeDocument/2006/relationships" type="rect" r:blip="">
            <dgm:adjLst/>
          </dgm:shape>
          <dgm:presOf axis="self"/>
          <dgm:constrLst/>
          <dgm:ruleLst/>
        </dgm:layoutNode>
        <dgm:forEach name="Name19" axis="followSib" ptType="sibTrans" hideLastTrans="0" cnt="1">
          <dgm:layoutNode name="sibTransNodeCircle" styleLbl="alignNode1">
            <dgm:varLst>
              <dgm:chMax val="0"/>
              <dgm:bulletEnabled/>
            </dgm:varLst>
            <dgm:presOf axis="self" ptType="sibTrans"/>
            <dgm:alg type="tx">
              <dgm:param type="txAnchorVert" val="mid"/>
              <dgm:param type="txAnchorHorzCh" val="ctr"/>
            </dgm:alg>
            <dgm:shape xmlns:r="http://schemas.openxmlformats.org/officeDocument/2006/relationships" type="ellipse" r:blip="">
              <dgm:adjLst/>
            </dgm:shape>
            <dgm:constrLst>
              <dgm:constr type="w" refType="h" op="lte"/>
              <dgm:constr type="primFontSz" val="48"/>
              <dgm:constr type="tMarg" val="1"/>
              <dgm:constr type="lMarg" refType="w" fact="0.221"/>
              <dgm:constr type="rMarg" refType="w" fact="0.221"/>
              <dgm:constr type="bMarg" val="1"/>
            </dgm:constrLst>
            <dgm:ruleLst>
              <dgm:rule type="primFontSz" val="14" fact="NaN" max="NaN"/>
            </dgm:ruleLst>
          </dgm:layoutNode>
        </dgm:forEach>
        <dgm:layoutNode name="bottomLine" styleLbl="alignNode1">
          <dgm:varLst/>
          <dgm:presOf/>
          <dgm:alg type="sp"/>
          <dgm:shape xmlns:r="http://schemas.openxmlformats.org/officeDocument/2006/relationships" type="rect" r:blip="">
            <dgm:adjLst/>
          </dgm:shape>
          <dgm:constrLst/>
          <dgm:ruleLst/>
        </dgm:layoutNode>
        <dgm:layoutNode name="nodeText" styleLbl="bgAccFollowNode1" moveWith="bgRect">
          <dgm:varLst>
            <dgm:bulletEnabled val="1"/>
          </dgm:varLst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 zOrderOff="-1" hideGeom="1">
            <dgm:adjLst/>
          </dgm:shape>
          <dgm:presOf axis="desOrSelf" ptType="node"/>
          <dgm:constrLst>
            <dgm:constr type="primFontSz" val="26"/>
            <dgm:constr type="tMarg" val="26"/>
            <dgm:constr type="lMarg" refType="w" fact="0.221"/>
            <dgm:constr type="rMarg" refType="w" fact="0.221"/>
            <dgm:constr type="bMarg" val="26"/>
          </dgm:constrLst>
          <dgm:ruleLst>
            <dgm:rule type="primFontSz" val="11" fact="NaN" max="NaN"/>
          </dgm:ruleLst>
        </dgm:layoutNode>
      </dgm:layoutNode>
      <dgm:forEach name="Name1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  <dgm:extLst>
    <a:ext uri="{4F341089-5ED1-44EC-B178-C955D00A3D55}">
      <dgm1611:autoBuNodeInfoLst xmlns:dgm1611="http://schemas.microsoft.com/office/drawing/2016/11/diagram">
        <dgm1611:autoBuNodeInfo lvl="1" ptType="sibTrans">
          <dgm1611:buPr prefix="" leadZeros="0">
            <a:buAutoNum type="arabicParenBoth"/>
          </dgm1611:buPr>
        </dgm1611:autoBuNodeInfo>
      </dgm1611:autoBuNodeInfoLst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8DD129-A8C2-419E-B641-6CC90F50732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62000" y="1524000"/>
            <a:ext cx="10668000" cy="22860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1B33C04-8A23-4499-A6EF-1D190F0FB38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62000" y="4571999"/>
            <a:ext cx="10668000" cy="1524000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EFA99FB-5674-4BC5-949F-8D45EC1675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969C88-B244-455D-A017-012B25B1ACDD}" type="datetimeFigureOut">
              <a:rPr lang="en-US" smtClean="0"/>
              <a:t>10/23/2025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763CF93-DD67-4FE2-8083-864693FE8E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F05E934-32B6-44B1-9622-67F30BDA3F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E569E-9B7C-4CB9-AB80-C0841F922C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47014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BA5B09-FC60-445F-8A12-79869BEC60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0A219F7-87F2-409F-BB0B-8FE9270C982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CAC2BB8-59E0-4EB2-B3BE-59D8641EE1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969C88-B244-455D-A017-012B25B1ACDD}" type="datetimeFigureOut">
              <a:rPr lang="en-US" smtClean="0"/>
              <a:t>10/23/2025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D56984E-C0DE-461B-8011-8FC31B0EE9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7FE7C03-68D3-445E-A5A2-8A935CFC97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E569E-9B7C-4CB9-AB80-C0841F922C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14274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B21F0D7-112D-48B1-B32B-170B1AA2B51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9143998" y="761999"/>
            <a:ext cx="2286000" cy="5334001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B27A7C1-8E5B-41DA-9802-F242D382B66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762001" y="761999"/>
            <a:ext cx="7619999" cy="533400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A961CC7-F5B1-464A-8127-60645FB210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969C88-B244-455D-A017-012B25B1ACDD}" type="datetimeFigureOut">
              <a:rPr lang="en-US" smtClean="0"/>
              <a:t>10/23/2025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3B94302-B381-4F37-A9FF-5CC5519175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E707151-541F-4104-B989-83A9DCA6E6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E569E-9B7C-4CB9-AB80-C0841F922C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86586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6AF011-A499-4054-89BF-A4800A68F6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66FB6E8-D956-45B5-9B4A-9D31DF466BE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ECDB9DB-9E62-4292-915C-1DD4134740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969C88-B244-455D-A017-012B25B1ACDD}" type="datetimeFigureOut">
              <a:rPr lang="en-US" smtClean="0"/>
              <a:t>10/23/2025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BD462F1-BC30-4172-8353-363123A1DB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C92EE8A-96DF-4D7D-B434-778324756D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E569E-9B7C-4CB9-AB80-C0841F922C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68872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28453A-F2B4-4EDB-B8FA-150267BC1A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" y="1524000"/>
            <a:ext cx="10668000" cy="3038475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4C46C51-ADF1-48FC-A4D9-38C369E7830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62000" y="4589463"/>
            <a:ext cx="10668000" cy="150653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EC43B56-4DC7-490B-AEFD-55ED1ECFF8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969C88-B244-455D-A017-012B25B1ACDD}" type="datetimeFigureOut">
              <a:rPr lang="en-US" smtClean="0"/>
              <a:t>10/23/2025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54738F8-C4B2-41D8-B627-A6DDB24B2D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4F43D49-23F8-4C4B-9C30-EDC030EE6F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E569E-9B7C-4CB9-AB80-C0841F922C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42147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E5556D-6916-42E6-8820-8A0D328A50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62747A5-C962-477F-89AA-A32385D5799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62000" y="2285999"/>
            <a:ext cx="5151119" cy="381000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CD08312-30FC-44D8-B2A9-B5CAAD9F066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78879" y="2285999"/>
            <a:ext cx="5151121" cy="381000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BED84EB-AF90-4F19-A376-0FE5E50F9E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969C88-B244-455D-A017-012B25B1ACDD}" type="datetimeFigureOut">
              <a:rPr lang="en-US" smtClean="0"/>
              <a:t>10/23/2025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B838ED0-2789-41E4-A36E-83F92CA2E8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7221A83-6D60-45F0-9173-5F6D2438BC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E569E-9B7C-4CB9-AB80-C0841F922C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63423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4FFAE2-03F4-4A94-86C4-9305B237CA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" y="762000"/>
            <a:ext cx="10668000" cy="1524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5BAC5A5-E184-46B6-8AB5-C8E132D3624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62000" y="2285999"/>
            <a:ext cx="5151119" cy="761999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FDCFE87-5D80-45CB-9D13-DFC9AFCEC7F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62000" y="3048000"/>
            <a:ext cx="5151119" cy="3048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AAC1E5A-8423-4749-8EDA-E13425F6965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278878" y="2286000"/>
            <a:ext cx="5151122" cy="761999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A832AAA-4BB8-4A3D-9C79-516F82F8001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278878" y="3048000"/>
            <a:ext cx="5151122" cy="3048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80BEC63-51D3-4C70-B804-BE9EF765AD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969C88-B244-455D-A017-012B25B1ACDD}" type="datetimeFigureOut">
              <a:rPr lang="en-US" smtClean="0"/>
              <a:t>10/23/2025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35CA295-8563-402F-92C3-1F20C977C1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EFA5918-109D-4342-84C0-9774A52C9E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E569E-9B7C-4CB9-AB80-C0841F922C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71624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EF2662-CBD1-4498-9B6E-2961F5EF1B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FF739AE-8101-4C18-8CF3-911BDF3978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969C88-B244-455D-A017-012B25B1ACDD}" type="datetimeFigureOut">
              <a:rPr lang="en-US" smtClean="0"/>
              <a:t>10/23/2025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6EB1C88-D181-449C-9BE1-E85068C188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B38A2C9-E93B-4F0A-A021-9E3AEBC3FA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E569E-9B7C-4CB9-AB80-C0841F922C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01914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00AE8D9-9B42-438E-ADA6-CCFE457884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969C88-B244-455D-A017-012B25B1ACDD}" type="datetimeFigureOut">
              <a:rPr lang="en-US" smtClean="0"/>
              <a:t>10/23/2025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4F792B9-A8AF-4E13-8A25-741E89691E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33A2CF6-DBC5-4491-B213-B3CD09D313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E569E-9B7C-4CB9-AB80-C0841F922C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35953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727076-58C8-494C-B6B1-DC86F62DDC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" y="761998"/>
            <a:ext cx="3810000" cy="1524002"/>
          </a:xfrm>
        </p:spPr>
        <p:txBody>
          <a:bodyPr anchor="t" anchorCtr="0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9F29E36-0340-452F-8D0A-1BC3F3A388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34000" y="762001"/>
            <a:ext cx="6096000" cy="5334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A051C2E-E587-45E8-BDB1-DFF2F2791BF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62000" y="2286000"/>
            <a:ext cx="3810000" cy="381000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821D993-DEDD-470E-B48B-CB053A55A1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969C88-B244-455D-A017-012B25B1ACDD}" type="datetimeFigureOut">
              <a:rPr lang="en-US" smtClean="0"/>
              <a:t>10/23/2025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7926C64-7401-4CA4-859F-74472AF869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0108F41-F1F6-431C-9B45-8A447F188C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E569E-9B7C-4CB9-AB80-C0841F922C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05128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E104FB-422C-4023-9381-EB12F1582D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1" y="762000"/>
            <a:ext cx="3809999" cy="1524000"/>
          </a:xfrm>
        </p:spPr>
        <p:txBody>
          <a:bodyPr anchor="t" anchorCtr="0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4DBA3AA-DE44-4B1F-91D1-09F67B89B94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334000" y="762001"/>
            <a:ext cx="6021388" cy="5334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A27B131-5117-4106-80DB-2AB208C4C95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62001" y="2286000"/>
            <a:ext cx="3809999" cy="381000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C13918A-7F23-4C72-8E80-591324A304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969C88-B244-455D-A017-012B25B1ACDD}" type="datetimeFigureOut">
              <a:rPr lang="en-US" smtClean="0"/>
              <a:t>10/23/2025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81071C8-76FE-4B83-8317-BD53C7C844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623681A-6F29-48FC-9409-319ED3E966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E569E-9B7C-4CB9-AB80-C0841F922C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43767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: Shape 7">
            <a:extLst>
              <a:ext uri="{FF2B5EF4-FFF2-40B4-BE49-F238E27FC236}">
                <a16:creationId xmlns:a16="http://schemas.microsoft.com/office/drawing/2014/main" id="{A6EF5A53-0A64-4CA5-B9C7-1CB97CB5CF1C}"/>
              </a:ext>
            </a:extLst>
          </p:cNvPr>
          <p:cNvSpPr/>
          <p:nvPr/>
        </p:nvSpPr>
        <p:spPr>
          <a:xfrm>
            <a:off x="8157843" y="6244836"/>
            <a:ext cx="4034156" cy="613164"/>
          </a:xfrm>
          <a:custGeom>
            <a:avLst/>
            <a:gdLst>
              <a:gd name="connsiteX0" fmla="*/ 1479137 w 4034156"/>
              <a:gd name="connsiteY0" fmla="*/ 230 h 613164"/>
              <a:gd name="connsiteX1" fmla="*/ 3482844 w 4034156"/>
              <a:gd name="connsiteY1" fmla="*/ 298555 h 613164"/>
              <a:gd name="connsiteX2" fmla="*/ 3831590 w 4034156"/>
              <a:gd name="connsiteY2" fmla="*/ 425010 h 613164"/>
              <a:gd name="connsiteX3" fmla="*/ 4034156 w 4034156"/>
              <a:gd name="connsiteY3" fmla="*/ 494088 h 613164"/>
              <a:gd name="connsiteX4" fmla="*/ 4034156 w 4034156"/>
              <a:gd name="connsiteY4" fmla="*/ 613164 h 613164"/>
              <a:gd name="connsiteX5" fmla="*/ 0 w 4034156"/>
              <a:gd name="connsiteY5" fmla="*/ 613164 h 613164"/>
              <a:gd name="connsiteX6" fmla="*/ 54792 w 4034156"/>
              <a:gd name="connsiteY6" fmla="*/ 512415 h 613164"/>
              <a:gd name="connsiteX7" fmla="*/ 168327 w 4034156"/>
              <a:gd name="connsiteY7" fmla="*/ 366637 h 613164"/>
              <a:gd name="connsiteX8" fmla="*/ 1192562 w 4034156"/>
              <a:gd name="connsiteY8" fmla="*/ 1522 h 613164"/>
              <a:gd name="connsiteX9" fmla="*/ 1479137 w 4034156"/>
              <a:gd name="connsiteY9" fmla="*/ 230 h 6131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034156" h="613164">
                <a:moveTo>
                  <a:pt x="1479137" y="230"/>
                </a:moveTo>
                <a:cubicBezTo>
                  <a:pt x="2152575" y="4287"/>
                  <a:pt x="2854487" y="63583"/>
                  <a:pt x="3482844" y="298555"/>
                </a:cubicBezTo>
                <a:cubicBezTo>
                  <a:pt x="3599338" y="342114"/>
                  <a:pt x="3715540" y="384216"/>
                  <a:pt x="3831590" y="425010"/>
                </a:cubicBezTo>
                <a:lnTo>
                  <a:pt x="4034156" y="494088"/>
                </a:lnTo>
                <a:lnTo>
                  <a:pt x="4034156" y="613164"/>
                </a:lnTo>
                <a:lnTo>
                  <a:pt x="0" y="613164"/>
                </a:lnTo>
                <a:lnTo>
                  <a:pt x="54792" y="512415"/>
                </a:lnTo>
                <a:cubicBezTo>
                  <a:pt x="88888" y="459433"/>
                  <a:pt x="126502" y="410480"/>
                  <a:pt x="168327" y="366637"/>
                </a:cubicBezTo>
                <a:cubicBezTo>
                  <a:pt x="428292" y="94062"/>
                  <a:pt x="821899" y="6565"/>
                  <a:pt x="1192562" y="1522"/>
                </a:cubicBezTo>
                <a:cubicBezTo>
                  <a:pt x="1287308" y="198"/>
                  <a:pt x="1382932" y="-349"/>
                  <a:pt x="1479137" y="23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venir Next LT Pro" panose="020B0504020202020204" pitchFamily="34" charset="0"/>
              <a:ea typeface="+mn-ea"/>
              <a:cs typeface="+mn-cs"/>
            </a:endParaRPr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34ABFBEA-4EB0-4D02-A2C0-1733CD3D6F12}"/>
              </a:ext>
            </a:extLst>
          </p:cNvPr>
          <p:cNvSpPr/>
          <p:nvPr/>
        </p:nvSpPr>
        <p:spPr>
          <a:xfrm>
            <a:off x="1" y="688126"/>
            <a:ext cx="448491" cy="1634252"/>
          </a:xfrm>
          <a:custGeom>
            <a:avLst/>
            <a:gdLst>
              <a:gd name="connsiteX0" fmla="*/ 0 w 448491"/>
              <a:gd name="connsiteY0" fmla="*/ 0 h 1634252"/>
              <a:gd name="connsiteX1" fmla="*/ 12983 w 448491"/>
              <a:gd name="connsiteY1" fmla="*/ 10508 h 1634252"/>
              <a:gd name="connsiteX2" fmla="*/ 441611 w 448491"/>
              <a:gd name="connsiteY2" fmla="*/ 863751 h 1634252"/>
              <a:gd name="connsiteX3" fmla="*/ 251011 w 448491"/>
              <a:gd name="connsiteY3" fmla="*/ 1302895 h 1634252"/>
              <a:gd name="connsiteX4" fmla="*/ 74605 w 448491"/>
              <a:gd name="connsiteY4" fmla="*/ 1543249 h 1634252"/>
              <a:gd name="connsiteX5" fmla="*/ 0 w 448491"/>
              <a:gd name="connsiteY5" fmla="*/ 1634252 h 16342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48491" h="1634252">
                <a:moveTo>
                  <a:pt x="0" y="0"/>
                </a:moveTo>
                <a:lnTo>
                  <a:pt x="12983" y="10508"/>
                </a:lnTo>
                <a:cubicBezTo>
                  <a:pt x="278410" y="241022"/>
                  <a:pt x="489787" y="530267"/>
                  <a:pt x="441611" y="863751"/>
                </a:cubicBezTo>
                <a:cubicBezTo>
                  <a:pt x="418542" y="1022632"/>
                  <a:pt x="337007" y="1166302"/>
                  <a:pt x="251011" y="1302895"/>
                </a:cubicBezTo>
                <a:cubicBezTo>
                  <a:pt x="215138" y="1359902"/>
                  <a:pt x="154723" y="1442480"/>
                  <a:pt x="74605" y="1543249"/>
                </a:cubicBezTo>
                <a:lnTo>
                  <a:pt x="0" y="1634252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900">
              <a:solidFill>
                <a:prstClr val="white"/>
              </a:solidFill>
              <a:latin typeface="Avenir Next LT Pro" panose="020B0504020202020204" pitchFamily="34" charset="0"/>
            </a:endParaRPr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19E083F6-57F4-487B-A766-EA0462B1EED8}"/>
              </a:ext>
            </a:extLst>
          </p:cNvPr>
          <p:cNvSpPr/>
          <p:nvPr/>
        </p:nvSpPr>
        <p:spPr>
          <a:xfrm>
            <a:off x="7309459" y="6144069"/>
            <a:ext cx="4418271" cy="718159"/>
          </a:xfrm>
          <a:custGeom>
            <a:avLst/>
            <a:gdLst>
              <a:gd name="connsiteX0" fmla="*/ 1421452 w 4590626"/>
              <a:gd name="connsiteY0" fmla="*/ 0 h 713930"/>
              <a:gd name="connsiteX1" fmla="*/ 3247781 w 4590626"/>
              <a:gd name="connsiteY1" fmla="*/ 271915 h 713930"/>
              <a:gd name="connsiteX2" fmla="*/ 4517331 w 4590626"/>
              <a:gd name="connsiteY2" fmla="*/ 693394 h 713930"/>
              <a:gd name="connsiteX3" fmla="*/ 4590626 w 4590626"/>
              <a:gd name="connsiteY3" fmla="*/ 713930 h 713930"/>
              <a:gd name="connsiteX4" fmla="*/ 0 w 4590626"/>
              <a:gd name="connsiteY4" fmla="*/ 713930 h 713930"/>
              <a:gd name="connsiteX5" fmla="*/ 2854 w 4590626"/>
              <a:gd name="connsiteY5" fmla="*/ 705624 h 713930"/>
              <a:gd name="connsiteX6" fmla="*/ 226680 w 4590626"/>
              <a:gd name="connsiteY6" fmla="*/ 333970 h 713930"/>
              <a:gd name="connsiteX7" fmla="*/ 1160245 w 4590626"/>
              <a:gd name="connsiteY7" fmla="*/ 1178 h 713930"/>
              <a:gd name="connsiteX8" fmla="*/ 1421452 w 4590626"/>
              <a:gd name="connsiteY8" fmla="*/ 0 h 713930"/>
              <a:gd name="connsiteX0" fmla="*/ 1421452 w 4517331"/>
              <a:gd name="connsiteY0" fmla="*/ 0 h 713930"/>
              <a:gd name="connsiteX1" fmla="*/ 3247781 w 4517331"/>
              <a:gd name="connsiteY1" fmla="*/ 271915 h 713930"/>
              <a:gd name="connsiteX2" fmla="*/ 4517331 w 4517331"/>
              <a:gd name="connsiteY2" fmla="*/ 693394 h 713930"/>
              <a:gd name="connsiteX3" fmla="*/ 0 w 4517331"/>
              <a:gd name="connsiteY3" fmla="*/ 713930 h 713930"/>
              <a:gd name="connsiteX4" fmla="*/ 2854 w 4517331"/>
              <a:gd name="connsiteY4" fmla="*/ 705624 h 713930"/>
              <a:gd name="connsiteX5" fmla="*/ 226680 w 4517331"/>
              <a:gd name="connsiteY5" fmla="*/ 333970 h 713930"/>
              <a:gd name="connsiteX6" fmla="*/ 1160245 w 4517331"/>
              <a:gd name="connsiteY6" fmla="*/ 1178 h 713930"/>
              <a:gd name="connsiteX7" fmla="*/ 1421452 w 4517331"/>
              <a:gd name="connsiteY7" fmla="*/ 0 h 713930"/>
              <a:gd name="connsiteX0" fmla="*/ 0 w 4608771"/>
              <a:gd name="connsiteY0" fmla="*/ 713930 h 784834"/>
              <a:gd name="connsiteX1" fmla="*/ 2854 w 4608771"/>
              <a:gd name="connsiteY1" fmla="*/ 705624 h 784834"/>
              <a:gd name="connsiteX2" fmla="*/ 226680 w 4608771"/>
              <a:gd name="connsiteY2" fmla="*/ 333970 h 784834"/>
              <a:gd name="connsiteX3" fmla="*/ 1160245 w 4608771"/>
              <a:gd name="connsiteY3" fmla="*/ 1178 h 784834"/>
              <a:gd name="connsiteX4" fmla="*/ 1421452 w 4608771"/>
              <a:gd name="connsiteY4" fmla="*/ 0 h 784834"/>
              <a:gd name="connsiteX5" fmla="*/ 3247781 w 4608771"/>
              <a:gd name="connsiteY5" fmla="*/ 271915 h 784834"/>
              <a:gd name="connsiteX6" fmla="*/ 4608771 w 4608771"/>
              <a:gd name="connsiteY6" fmla="*/ 784834 h 784834"/>
              <a:gd name="connsiteX0" fmla="*/ 0 w 4418271"/>
              <a:gd name="connsiteY0" fmla="*/ 713930 h 718159"/>
              <a:gd name="connsiteX1" fmla="*/ 2854 w 4418271"/>
              <a:gd name="connsiteY1" fmla="*/ 705624 h 718159"/>
              <a:gd name="connsiteX2" fmla="*/ 226680 w 4418271"/>
              <a:gd name="connsiteY2" fmla="*/ 333970 h 718159"/>
              <a:gd name="connsiteX3" fmla="*/ 1160245 w 4418271"/>
              <a:gd name="connsiteY3" fmla="*/ 1178 h 718159"/>
              <a:gd name="connsiteX4" fmla="*/ 1421452 w 4418271"/>
              <a:gd name="connsiteY4" fmla="*/ 0 h 718159"/>
              <a:gd name="connsiteX5" fmla="*/ 3247781 w 4418271"/>
              <a:gd name="connsiteY5" fmla="*/ 271915 h 718159"/>
              <a:gd name="connsiteX6" fmla="*/ 4418271 w 4418271"/>
              <a:gd name="connsiteY6" fmla="*/ 718159 h 7181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418271" h="718159">
                <a:moveTo>
                  <a:pt x="0" y="713930"/>
                </a:moveTo>
                <a:lnTo>
                  <a:pt x="2854" y="705624"/>
                </a:lnTo>
                <a:cubicBezTo>
                  <a:pt x="60059" y="562888"/>
                  <a:pt x="131373" y="433874"/>
                  <a:pt x="226680" y="333970"/>
                </a:cubicBezTo>
                <a:cubicBezTo>
                  <a:pt x="463632" y="85526"/>
                  <a:pt x="822395" y="5774"/>
                  <a:pt x="1160245" y="1178"/>
                </a:cubicBezTo>
                <a:lnTo>
                  <a:pt x="1421452" y="0"/>
                </a:lnTo>
                <a:cubicBezTo>
                  <a:pt x="2035274" y="3698"/>
                  <a:pt x="2748311" y="152222"/>
                  <a:pt x="3247781" y="271915"/>
                </a:cubicBezTo>
                <a:cubicBezTo>
                  <a:pt x="3747251" y="391608"/>
                  <a:pt x="3902480" y="501606"/>
                  <a:pt x="4418271" y="718159"/>
                </a:cubicBezTo>
              </a:path>
            </a:pathLst>
          </a:custGeom>
          <a:noFill/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venir Next LT Pro Light"/>
              <a:ea typeface="+mn-ea"/>
              <a:cs typeface="+mn-cs"/>
            </a:endParaRPr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3A2F988-7148-4375-83D8-12EE5EBC7B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" y="762000"/>
            <a:ext cx="10668000" cy="1524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6896238-C5B3-4F3C-97FA-890E1A51A20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62000" y="2286000"/>
            <a:ext cx="10668000" cy="38180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D6E4474-0442-4E4B-9E5B-CA7B3951C1D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9389165" y="194320"/>
            <a:ext cx="204083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  <a:alpha val="70000"/>
                  </a:schemeClr>
                </a:solidFill>
              </a:defRPr>
            </a:lvl1pPr>
          </a:lstStyle>
          <a:p>
            <a:fld id="{76969C88-B244-455D-A017-012B25B1ACDD}" type="datetimeFigureOut">
              <a:rPr lang="en-US" smtClean="0"/>
              <a:pPr/>
              <a:t>10/23/2025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0626A98-F887-40E1-B9BA-9D93DE90E02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61999" y="6356350"/>
            <a:ext cx="661283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  <a:alpha val="7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82C8119-73F6-4713-9AD3-3628DCDFB8F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906000" y="6356350"/>
            <a:ext cx="1524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  <a:alpha val="70000"/>
                  </a:schemeClr>
                </a:solidFill>
              </a:defRPr>
            </a:lvl1pPr>
          </a:lstStyle>
          <a:p>
            <a:fld id="{07CE569E-9B7C-4CB9-AB80-C0841F922CF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773128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818" r:id="rId1"/>
    <p:sldLayoutId id="2147483819" r:id="rId2"/>
    <p:sldLayoutId id="2147483820" r:id="rId3"/>
    <p:sldLayoutId id="2147483821" r:id="rId4"/>
    <p:sldLayoutId id="2147483822" r:id="rId5"/>
    <p:sldLayoutId id="2147483816" r:id="rId6"/>
    <p:sldLayoutId id="2147483812" r:id="rId7"/>
    <p:sldLayoutId id="2147483813" r:id="rId8"/>
    <p:sldLayoutId id="2147483814" r:id="rId9"/>
    <p:sldLayoutId id="2147483815" r:id="rId10"/>
    <p:sldLayoutId id="214748381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5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>
              <a:alpha val="70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5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>
              <a:alpha val="70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5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>
              <a:alpha val="70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5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>
              <a:alpha val="70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5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>
              <a:alpha val="70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9" name="Rectangle 28">
            <a:extLst>
              <a:ext uri="{FF2B5EF4-FFF2-40B4-BE49-F238E27FC236}">
                <a16:creationId xmlns:a16="http://schemas.microsoft.com/office/drawing/2014/main" id="{7A18C9FB-EC4C-4DAE-8F7D-C6E5AF60795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00" y="1524000"/>
            <a:ext cx="5334000" cy="2286000"/>
          </a:xfrm>
        </p:spPr>
        <p:txBody>
          <a:bodyPr>
            <a:normAutofit/>
          </a:bodyPr>
          <a:lstStyle/>
          <a:p>
            <a:pPr algn="l"/>
            <a:r>
              <a:rPr lang="en-US" sz="4400"/>
              <a:t>Further Education and Training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096000" y="4571999"/>
            <a:ext cx="5334000" cy="1524000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l"/>
            <a:r>
              <a:rPr lang="en-US" dirty="0">
                <a:solidFill>
                  <a:srgbClr val="FFFFFF">
                    <a:alpha val="70000"/>
                  </a:srgbClr>
                </a:solidFill>
              </a:rPr>
              <a:t>Navigating Courses and Supports </a:t>
            </a:r>
            <a:endParaRPr lang="en-US" dirty="0"/>
          </a:p>
        </p:txBody>
      </p:sp>
      <p:pic>
        <p:nvPicPr>
          <p:cNvPr id="23" name="Picture 22" descr="School desk with books and pencils with chalkboard in background">
            <a:extLst>
              <a:ext uri="{FF2B5EF4-FFF2-40B4-BE49-F238E27FC236}">
                <a16:creationId xmlns:a16="http://schemas.microsoft.com/office/drawing/2014/main" id="{B840792E-2CF3-019B-F7CE-3D0D86EA1E47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41875"/>
          <a:stretch>
            <a:fillRect/>
          </a:stretch>
        </p:blipFill>
        <p:spPr>
          <a:xfrm>
            <a:off x="2" y="732510"/>
            <a:ext cx="5333999" cy="6125491"/>
          </a:xfrm>
          <a:custGeom>
            <a:avLst/>
            <a:gdLst/>
            <a:ahLst/>
            <a:cxnLst/>
            <a:rect l="l" t="t" r="r" b="b"/>
            <a:pathLst>
              <a:path w="5333999" h="6125491">
                <a:moveTo>
                  <a:pt x="0" y="0"/>
                </a:moveTo>
                <a:lnTo>
                  <a:pt x="201347" y="12133"/>
                </a:lnTo>
                <a:cubicBezTo>
                  <a:pt x="834520" y="59989"/>
                  <a:pt x="1489622" y="165274"/>
                  <a:pt x="2149412" y="288819"/>
                </a:cubicBezTo>
                <a:cubicBezTo>
                  <a:pt x="4194087" y="671477"/>
                  <a:pt x="4738431" y="1884930"/>
                  <a:pt x="5125148" y="3309606"/>
                </a:cubicBezTo>
                <a:cubicBezTo>
                  <a:pt x="5383961" y="4263563"/>
                  <a:pt x="5599841" y="5130569"/>
                  <a:pt x="4496734" y="5829050"/>
                </a:cubicBezTo>
                <a:cubicBezTo>
                  <a:pt x="4342061" y="5927011"/>
                  <a:pt x="4177261" y="6012425"/>
                  <a:pt x="4005032" y="6088102"/>
                </a:cubicBezTo>
                <a:lnTo>
                  <a:pt x="3915032" y="6125491"/>
                </a:lnTo>
                <a:lnTo>
                  <a:pt x="0" y="6125491"/>
                </a:lnTo>
                <a:close/>
              </a:path>
            </a:pathLst>
          </a:custGeom>
        </p:spPr>
      </p:pic>
      <p:sp>
        <p:nvSpPr>
          <p:cNvPr id="31" name="Freeform: Shape 30">
            <a:extLst>
              <a:ext uri="{FF2B5EF4-FFF2-40B4-BE49-F238E27FC236}">
                <a16:creationId xmlns:a16="http://schemas.microsoft.com/office/drawing/2014/main" id="{4EB7CBBE-178B-4DB3-AD92-DED458BAE7C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352425"/>
            <a:ext cx="5185830" cy="6505576"/>
          </a:xfrm>
          <a:custGeom>
            <a:avLst/>
            <a:gdLst>
              <a:gd name="connsiteX0" fmla="*/ 0 w 4033589"/>
              <a:gd name="connsiteY0" fmla="*/ 0 h 6858000"/>
              <a:gd name="connsiteX1" fmla="*/ 1878934 w 4033589"/>
              <a:gd name="connsiteY1" fmla="*/ 0 h 6858000"/>
              <a:gd name="connsiteX2" fmla="*/ 1882313 w 4033589"/>
              <a:gd name="connsiteY2" fmla="*/ 2021 h 6858000"/>
              <a:gd name="connsiteX3" fmla="*/ 3475371 w 4033589"/>
              <a:gd name="connsiteY3" fmla="*/ 1517967 h 6858000"/>
              <a:gd name="connsiteX4" fmla="*/ 3975977 w 4033589"/>
              <a:gd name="connsiteY4" fmla="*/ 4379386 h 6858000"/>
              <a:gd name="connsiteX5" fmla="*/ 3312864 w 4033589"/>
              <a:gd name="connsiteY5" fmla="*/ 6852362 h 6858000"/>
              <a:gd name="connsiteX6" fmla="*/ 3310593 w 4033589"/>
              <a:gd name="connsiteY6" fmla="*/ 6858000 h 6858000"/>
              <a:gd name="connsiteX7" fmla="*/ 0 w 4033589"/>
              <a:gd name="connsiteY7" fmla="*/ 6858000 h 6858000"/>
              <a:gd name="connsiteX8" fmla="*/ 0 w 4033589"/>
              <a:gd name="connsiteY8" fmla="*/ 0 h 6858000"/>
              <a:gd name="connsiteX0" fmla="*/ 0 w 4033589"/>
              <a:gd name="connsiteY0" fmla="*/ 6858000 h 6858000"/>
              <a:gd name="connsiteX1" fmla="*/ 1878934 w 4033589"/>
              <a:gd name="connsiteY1" fmla="*/ 0 h 6858000"/>
              <a:gd name="connsiteX2" fmla="*/ 1882313 w 4033589"/>
              <a:gd name="connsiteY2" fmla="*/ 2021 h 6858000"/>
              <a:gd name="connsiteX3" fmla="*/ 3475371 w 4033589"/>
              <a:gd name="connsiteY3" fmla="*/ 1517967 h 6858000"/>
              <a:gd name="connsiteX4" fmla="*/ 3975977 w 4033589"/>
              <a:gd name="connsiteY4" fmla="*/ 4379386 h 6858000"/>
              <a:gd name="connsiteX5" fmla="*/ 3312864 w 4033589"/>
              <a:gd name="connsiteY5" fmla="*/ 6852362 h 6858000"/>
              <a:gd name="connsiteX6" fmla="*/ 3310593 w 4033589"/>
              <a:gd name="connsiteY6" fmla="*/ 6858000 h 6858000"/>
              <a:gd name="connsiteX7" fmla="*/ 0 w 4033589"/>
              <a:gd name="connsiteY7" fmla="*/ 6858000 h 6858000"/>
              <a:gd name="connsiteX0" fmla="*/ 1787494 w 3942149"/>
              <a:gd name="connsiteY0" fmla="*/ 0 h 6949440"/>
              <a:gd name="connsiteX1" fmla="*/ 1790873 w 3942149"/>
              <a:gd name="connsiteY1" fmla="*/ 2021 h 6949440"/>
              <a:gd name="connsiteX2" fmla="*/ 3383931 w 3942149"/>
              <a:gd name="connsiteY2" fmla="*/ 1517967 h 6949440"/>
              <a:gd name="connsiteX3" fmla="*/ 3884537 w 3942149"/>
              <a:gd name="connsiteY3" fmla="*/ 4379386 h 6949440"/>
              <a:gd name="connsiteX4" fmla="*/ 3221424 w 3942149"/>
              <a:gd name="connsiteY4" fmla="*/ 6852362 h 6949440"/>
              <a:gd name="connsiteX5" fmla="*/ 3219153 w 3942149"/>
              <a:gd name="connsiteY5" fmla="*/ 6858000 h 6949440"/>
              <a:gd name="connsiteX6" fmla="*/ 0 w 3942149"/>
              <a:gd name="connsiteY6" fmla="*/ 6949440 h 6949440"/>
              <a:gd name="connsiteX0" fmla="*/ 1787494 w 3942149"/>
              <a:gd name="connsiteY0" fmla="*/ 0 h 6949440"/>
              <a:gd name="connsiteX1" fmla="*/ 1790873 w 3942149"/>
              <a:gd name="connsiteY1" fmla="*/ 2021 h 6949440"/>
              <a:gd name="connsiteX2" fmla="*/ 3383931 w 3942149"/>
              <a:gd name="connsiteY2" fmla="*/ 1517967 h 6949440"/>
              <a:gd name="connsiteX3" fmla="*/ 3884537 w 3942149"/>
              <a:gd name="connsiteY3" fmla="*/ 4379386 h 6949440"/>
              <a:gd name="connsiteX4" fmla="*/ 3221424 w 3942149"/>
              <a:gd name="connsiteY4" fmla="*/ 6852362 h 6949440"/>
              <a:gd name="connsiteX5" fmla="*/ 3219153 w 3942149"/>
              <a:gd name="connsiteY5" fmla="*/ 6858000 h 6949440"/>
              <a:gd name="connsiteX6" fmla="*/ 0 w 3942149"/>
              <a:gd name="connsiteY6" fmla="*/ 6949440 h 6949440"/>
              <a:gd name="connsiteX0" fmla="*/ 0 w 2154655"/>
              <a:gd name="connsiteY0" fmla="*/ 0 h 6858000"/>
              <a:gd name="connsiteX1" fmla="*/ 3379 w 2154655"/>
              <a:gd name="connsiteY1" fmla="*/ 2021 h 6858000"/>
              <a:gd name="connsiteX2" fmla="*/ 1596437 w 2154655"/>
              <a:gd name="connsiteY2" fmla="*/ 1517967 h 6858000"/>
              <a:gd name="connsiteX3" fmla="*/ 2097043 w 2154655"/>
              <a:gd name="connsiteY3" fmla="*/ 4379386 h 6858000"/>
              <a:gd name="connsiteX4" fmla="*/ 1433930 w 2154655"/>
              <a:gd name="connsiteY4" fmla="*/ 6852362 h 6858000"/>
              <a:gd name="connsiteX5" fmla="*/ 1431659 w 2154655"/>
              <a:gd name="connsiteY5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154655" h="6858000">
                <a:moveTo>
                  <a:pt x="0" y="0"/>
                </a:moveTo>
                <a:lnTo>
                  <a:pt x="3379" y="2021"/>
                </a:lnTo>
                <a:cubicBezTo>
                  <a:pt x="667061" y="423753"/>
                  <a:pt x="1239365" y="963389"/>
                  <a:pt x="1596437" y="1517967"/>
                </a:cubicBezTo>
                <a:cubicBezTo>
                  <a:pt x="2133142" y="2350886"/>
                  <a:pt x="2239839" y="3395752"/>
                  <a:pt x="2097043" y="4379386"/>
                </a:cubicBezTo>
                <a:cubicBezTo>
                  <a:pt x="2032295" y="4824358"/>
                  <a:pt x="1812506" y="5869368"/>
                  <a:pt x="1433930" y="6852362"/>
                </a:cubicBezTo>
                <a:lnTo>
                  <a:pt x="1431659" y="6858000"/>
                </a:lnTo>
              </a:path>
            </a:pathLst>
          </a:custGeom>
          <a:noFill/>
          <a:ln w="19050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Avenir Next LT Pro Light"/>
            </a:endParaRPr>
          </a:p>
        </p:txBody>
      </p:sp>
    </p:spTree>
    <p:extLst>
      <p:ext uri="{BB962C8B-B14F-4D97-AF65-F5344CB8AC3E}">
        <p14:creationId xmlns:p14="http://schemas.microsoft.com/office/powerpoint/2010/main" val="10985722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: Shape 8">
            <a:extLst>
              <a:ext uri="{FF2B5EF4-FFF2-40B4-BE49-F238E27FC236}">
                <a16:creationId xmlns:a16="http://schemas.microsoft.com/office/drawing/2014/main" id="{A6EF5A53-0A64-4CA5-B9C7-1CB97CB5CF1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157843" y="6244836"/>
            <a:ext cx="4034156" cy="613164"/>
          </a:xfrm>
          <a:custGeom>
            <a:avLst/>
            <a:gdLst>
              <a:gd name="connsiteX0" fmla="*/ 1479137 w 4034156"/>
              <a:gd name="connsiteY0" fmla="*/ 230 h 613164"/>
              <a:gd name="connsiteX1" fmla="*/ 3482844 w 4034156"/>
              <a:gd name="connsiteY1" fmla="*/ 298555 h 613164"/>
              <a:gd name="connsiteX2" fmla="*/ 3831590 w 4034156"/>
              <a:gd name="connsiteY2" fmla="*/ 425010 h 613164"/>
              <a:gd name="connsiteX3" fmla="*/ 4034156 w 4034156"/>
              <a:gd name="connsiteY3" fmla="*/ 494088 h 613164"/>
              <a:gd name="connsiteX4" fmla="*/ 4034156 w 4034156"/>
              <a:gd name="connsiteY4" fmla="*/ 613164 h 613164"/>
              <a:gd name="connsiteX5" fmla="*/ 0 w 4034156"/>
              <a:gd name="connsiteY5" fmla="*/ 613164 h 613164"/>
              <a:gd name="connsiteX6" fmla="*/ 54792 w 4034156"/>
              <a:gd name="connsiteY6" fmla="*/ 512415 h 613164"/>
              <a:gd name="connsiteX7" fmla="*/ 168327 w 4034156"/>
              <a:gd name="connsiteY7" fmla="*/ 366637 h 613164"/>
              <a:gd name="connsiteX8" fmla="*/ 1192562 w 4034156"/>
              <a:gd name="connsiteY8" fmla="*/ 1522 h 613164"/>
              <a:gd name="connsiteX9" fmla="*/ 1479137 w 4034156"/>
              <a:gd name="connsiteY9" fmla="*/ 230 h 6131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034156" h="613164">
                <a:moveTo>
                  <a:pt x="1479137" y="230"/>
                </a:moveTo>
                <a:cubicBezTo>
                  <a:pt x="2152575" y="4287"/>
                  <a:pt x="2854487" y="63583"/>
                  <a:pt x="3482844" y="298555"/>
                </a:cubicBezTo>
                <a:cubicBezTo>
                  <a:pt x="3599338" y="342114"/>
                  <a:pt x="3715540" y="384216"/>
                  <a:pt x="3831590" y="425010"/>
                </a:cubicBezTo>
                <a:lnTo>
                  <a:pt x="4034156" y="494088"/>
                </a:lnTo>
                <a:lnTo>
                  <a:pt x="4034156" y="613164"/>
                </a:lnTo>
                <a:lnTo>
                  <a:pt x="0" y="613164"/>
                </a:lnTo>
                <a:lnTo>
                  <a:pt x="54792" y="512415"/>
                </a:lnTo>
                <a:cubicBezTo>
                  <a:pt x="88888" y="459433"/>
                  <a:pt x="126502" y="410480"/>
                  <a:pt x="168327" y="366637"/>
                </a:cubicBezTo>
                <a:cubicBezTo>
                  <a:pt x="428292" y="94062"/>
                  <a:pt x="821899" y="6565"/>
                  <a:pt x="1192562" y="1522"/>
                </a:cubicBezTo>
                <a:cubicBezTo>
                  <a:pt x="1287308" y="198"/>
                  <a:pt x="1382932" y="-349"/>
                  <a:pt x="1479137" y="23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venir Next LT Pro" panose="020B0504020202020204" pitchFamily="34" charset="0"/>
              <a:ea typeface="+mn-ea"/>
              <a:cs typeface="+mn-cs"/>
            </a:endParaRPr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34ABFBEA-4EB0-4D02-A2C0-1733CD3D6F1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688126"/>
            <a:ext cx="448491" cy="1634252"/>
          </a:xfrm>
          <a:custGeom>
            <a:avLst/>
            <a:gdLst>
              <a:gd name="connsiteX0" fmla="*/ 0 w 448491"/>
              <a:gd name="connsiteY0" fmla="*/ 0 h 1634252"/>
              <a:gd name="connsiteX1" fmla="*/ 12983 w 448491"/>
              <a:gd name="connsiteY1" fmla="*/ 10508 h 1634252"/>
              <a:gd name="connsiteX2" fmla="*/ 441611 w 448491"/>
              <a:gd name="connsiteY2" fmla="*/ 863751 h 1634252"/>
              <a:gd name="connsiteX3" fmla="*/ 251011 w 448491"/>
              <a:gd name="connsiteY3" fmla="*/ 1302895 h 1634252"/>
              <a:gd name="connsiteX4" fmla="*/ 74605 w 448491"/>
              <a:gd name="connsiteY4" fmla="*/ 1543249 h 1634252"/>
              <a:gd name="connsiteX5" fmla="*/ 0 w 448491"/>
              <a:gd name="connsiteY5" fmla="*/ 1634252 h 16342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48491" h="1634252">
                <a:moveTo>
                  <a:pt x="0" y="0"/>
                </a:moveTo>
                <a:lnTo>
                  <a:pt x="12983" y="10508"/>
                </a:lnTo>
                <a:cubicBezTo>
                  <a:pt x="278410" y="241022"/>
                  <a:pt x="489787" y="530267"/>
                  <a:pt x="441611" y="863751"/>
                </a:cubicBezTo>
                <a:cubicBezTo>
                  <a:pt x="418542" y="1022632"/>
                  <a:pt x="337007" y="1166302"/>
                  <a:pt x="251011" y="1302895"/>
                </a:cubicBezTo>
                <a:cubicBezTo>
                  <a:pt x="215138" y="1359902"/>
                  <a:pt x="154723" y="1442480"/>
                  <a:pt x="74605" y="1543249"/>
                </a:cubicBezTo>
                <a:lnTo>
                  <a:pt x="0" y="1634252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900">
              <a:solidFill>
                <a:prstClr val="white"/>
              </a:solidFill>
              <a:latin typeface="Avenir Next LT Pro" panose="020B0504020202020204" pitchFamily="34" charset="0"/>
            </a:endParaRPr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19E083F6-57F4-487B-A766-EA0462B1EED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309459" y="6144069"/>
            <a:ext cx="4418271" cy="718159"/>
          </a:xfrm>
          <a:custGeom>
            <a:avLst/>
            <a:gdLst>
              <a:gd name="connsiteX0" fmla="*/ 1421452 w 4590626"/>
              <a:gd name="connsiteY0" fmla="*/ 0 h 713930"/>
              <a:gd name="connsiteX1" fmla="*/ 3247781 w 4590626"/>
              <a:gd name="connsiteY1" fmla="*/ 271915 h 713930"/>
              <a:gd name="connsiteX2" fmla="*/ 4517331 w 4590626"/>
              <a:gd name="connsiteY2" fmla="*/ 693394 h 713930"/>
              <a:gd name="connsiteX3" fmla="*/ 4590626 w 4590626"/>
              <a:gd name="connsiteY3" fmla="*/ 713930 h 713930"/>
              <a:gd name="connsiteX4" fmla="*/ 0 w 4590626"/>
              <a:gd name="connsiteY4" fmla="*/ 713930 h 713930"/>
              <a:gd name="connsiteX5" fmla="*/ 2854 w 4590626"/>
              <a:gd name="connsiteY5" fmla="*/ 705624 h 713930"/>
              <a:gd name="connsiteX6" fmla="*/ 226680 w 4590626"/>
              <a:gd name="connsiteY6" fmla="*/ 333970 h 713930"/>
              <a:gd name="connsiteX7" fmla="*/ 1160245 w 4590626"/>
              <a:gd name="connsiteY7" fmla="*/ 1178 h 713930"/>
              <a:gd name="connsiteX8" fmla="*/ 1421452 w 4590626"/>
              <a:gd name="connsiteY8" fmla="*/ 0 h 713930"/>
              <a:gd name="connsiteX0" fmla="*/ 1421452 w 4517331"/>
              <a:gd name="connsiteY0" fmla="*/ 0 h 713930"/>
              <a:gd name="connsiteX1" fmla="*/ 3247781 w 4517331"/>
              <a:gd name="connsiteY1" fmla="*/ 271915 h 713930"/>
              <a:gd name="connsiteX2" fmla="*/ 4517331 w 4517331"/>
              <a:gd name="connsiteY2" fmla="*/ 693394 h 713930"/>
              <a:gd name="connsiteX3" fmla="*/ 0 w 4517331"/>
              <a:gd name="connsiteY3" fmla="*/ 713930 h 713930"/>
              <a:gd name="connsiteX4" fmla="*/ 2854 w 4517331"/>
              <a:gd name="connsiteY4" fmla="*/ 705624 h 713930"/>
              <a:gd name="connsiteX5" fmla="*/ 226680 w 4517331"/>
              <a:gd name="connsiteY5" fmla="*/ 333970 h 713930"/>
              <a:gd name="connsiteX6" fmla="*/ 1160245 w 4517331"/>
              <a:gd name="connsiteY6" fmla="*/ 1178 h 713930"/>
              <a:gd name="connsiteX7" fmla="*/ 1421452 w 4517331"/>
              <a:gd name="connsiteY7" fmla="*/ 0 h 713930"/>
              <a:gd name="connsiteX0" fmla="*/ 0 w 4608771"/>
              <a:gd name="connsiteY0" fmla="*/ 713930 h 784834"/>
              <a:gd name="connsiteX1" fmla="*/ 2854 w 4608771"/>
              <a:gd name="connsiteY1" fmla="*/ 705624 h 784834"/>
              <a:gd name="connsiteX2" fmla="*/ 226680 w 4608771"/>
              <a:gd name="connsiteY2" fmla="*/ 333970 h 784834"/>
              <a:gd name="connsiteX3" fmla="*/ 1160245 w 4608771"/>
              <a:gd name="connsiteY3" fmla="*/ 1178 h 784834"/>
              <a:gd name="connsiteX4" fmla="*/ 1421452 w 4608771"/>
              <a:gd name="connsiteY4" fmla="*/ 0 h 784834"/>
              <a:gd name="connsiteX5" fmla="*/ 3247781 w 4608771"/>
              <a:gd name="connsiteY5" fmla="*/ 271915 h 784834"/>
              <a:gd name="connsiteX6" fmla="*/ 4608771 w 4608771"/>
              <a:gd name="connsiteY6" fmla="*/ 784834 h 784834"/>
              <a:gd name="connsiteX0" fmla="*/ 0 w 4418271"/>
              <a:gd name="connsiteY0" fmla="*/ 713930 h 718159"/>
              <a:gd name="connsiteX1" fmla="*/ 2854 w 4418271"/>
              <a:gd name="connsiteY1" fmla="*/ 705624 h 718159"/>
              <a:gd name="connsiteX2" fmla="*/ 226680 w 4418271"/>
              <a:gd name="connsiteY2" fmla="*/ 333970 h 718159"/>
              <a:gd name="connsiteX3" fmla="*/ 1160245 w 4418271"/>
              <a:gd name="connsiteY3" fmla="*/ 1178 h 718159"/>
              <a:gd name="connsiteX4" fmla="*/ 1421452 w 4418271"/>
              <a:gd name="connsiteY4" fmla="*/ 0 h 718159"/>
              <a:gd name="connsiteX5" fmla="*/ 3247781 w 4418271"/>
              <a:gd name="connsiteY5" fmla="*/ 271915 h 718159"/>
              <a:gd name="connsiteX6" fmla="*/ 4418271 w 4418271"/>
              <a:gd name="connsiteY6" fmla="*/ 718159 h 7181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418271" h="718159">
                <a:moveTo>
                  <a:pt x="0" y="713930"/>
                </a:moveTo>
                <a:lnTo>
                  <a:pt x="2854" y="705624"/>
                </a:lnTo>
                <a:cubicBezTo>
                  <a:pt x="60059" y="562888"/>
                  <a:pt x="131373" y="433874"/>
                  <a:pt x="226680" y="333970"/>
                </a:cubicBezTo>
                <a:cubicBezTo>
                  <a:pt x="463632" y="85526"/>
                  <a:pt x="822395" y="5774"/>
                  <a:pt x="1160245" y="1178"/>
                </a:cubicBezTo>
                <a:lnTo>
                  <a:pt x="1421452" y="0"/>
                </a:lnTo>
                <a:cubicBezTo>
                  <a:pt x="2035274" y="3698"/>
                  <a:pt x="2748311" y="152222"/>
                  <a:pt x="3247781" y="271915"/>
                </a:cubicBezTo>
                <a:cubicBezTo>
                  <a:pt x="3747251" y="391608"/>
                  <a:pt x="3902480" y="501606"/>
                  <a:pt x="4418271" y="718159"/>
                </a:cubicBezTo>
              </a:path>
            </a:pathLst>
          </a:custGeom>
          <a:noFill/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venir Next LT Pro Light"/>
              <a:ea typeface="+mn-ea"/>
              <a:cs typeface="+mn-cs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7A18C9FB-EC4C-4DAE-8F7D-C6E5AF60795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B15E4E"/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dirty="0"/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4A8FDA66-67B4-4DBE-8354-C26F91ADB6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1"/>
            <a:ext cx="12191999" cy="6857999"/>
          </a:xfrm>
          <a:custGeom>
            <a:avLst/>
            <a:gdLst>
              <a:gd name="connsiteX0" fmla="*/ 0 w 12191999"/>
              <a:gd name="connsiteY0" fmla="*/ 0 h 6857999"/>
              <a:gd name="connsiteX1" fmla="*/ 12191999 w 12191999"/>
              <a:gd name="connsiteY1" fmla="*/ 0 h 6857999"/>
              <a:gd name="connsiteX2" fmla="*/ 12191999 w 12191999"/>
              <a:gd name="connsiteY2" fmla="*/ 6857999 h 6857999"/>
              <a:gd name="connsiteX3" fmla="*/ 0 w 12191999"/>
              <a:gd name="connsiteY3" fmla="*/ 6857999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1999" h="6857999">
                <a:moveTo>
                  <a:pt x="0" y="0"/>
                </a:moveTo>
                <a:lnTo>
                  <a:pt x="12191999" y="0"/>
                </a:lnTo>
                <a:lnTo>
                  <a:pt x="12191999" y="6857999"/>
                </a:lnTo>
                <a:lnTo>
                  <a:pt x="0" y="6857999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3B2B1500-BB55-471C-8A9E-67288297ECE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29224"/>
            <a:ext cx="6305549" cy="6328777"/>
          </a:xfrm>
          <a:custGeom>
            <a:avLst/>
            <a:gdLst>
              <a:gd name="connsiteX0" fmla="*/ 0 w 4212773"/>
              <a:gd name="connsiteY0" fmla="*/ 0 h 6498740"/>
              <a:gd name="connsiteX1" fmla="*/ 159023 w 4212773"/>
              <a:gd name="connsiteY1" fmla="*/ 12872 h 6498740"/>
              <a:gd name="connsiteX2" fmla="*/ 1697597 w 4212773"/>
              <a:gd name="connsiteY2" fmla="*/ 306418 h 6498740"/>
              <a:gd name="connsiteX3" fmla="*/ 4047822 w 4212773"/>
              <a:gd name="connsiteY3" fmla="*/ 3511272 h 6498740"/>
              <a:gd name="connsiteX4" fmla="*/ 3551503 w 4212773"/>
              <a:gd name="connsiteY4" fmla="*/ 6184235 h 6498740"/>
              <a:gd name="connsiteX5" fmla="*/ 3163159 w 4212773"/>
              <a:gd name="connsiteY5" fmla="*/ 6459073 h 6498740"/>
              <a:gd name="connsiteX6" fmla="*/ 3092077 w 4212773"/>
              <a:gd name="connsiteY6" fmla="*/ 6498740 h 6498740"/>
              <a:gd name="connsiteX7" fmla="*/ 0 w 4212773"/>
              <a:gd name="connsiteY7" fmla="*/ 6498740 h 6498740"/>
              <a:gd name="connsiteX8" fmla="*/ 0 w 4212773"/>
              <a:gd name="connsiteY8" fmla="*/ 0 h 64987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212773" h="6498740">
                <a:moveTo>
                  <a:pt x="0" y="0"/>
                </a:moveTo>
                <a:lnTo>
                  <a:pt x="159023" y="12872"/>
                </a:lnTo>
                <a:cubicBezTo>
                  <a:pt x="659101" y="63644"/>
                  <a:pt x="1176498" y="175345"/>
                  <a:pt x="1697597" y="306418"/>
                </a:cubicBezTo>
                <a:cubicBezTo>
                  <a:pt x="3312474" y="712392"/>
                  <a:pt x="3742395" y="1999786"/>
                  <a:pt x="4047822" y="3511272"/>
                </a:cubicBezTo>
                <a:cubicBezTo>
                  <a:pt x="4252232" y="4523358"/>
                  <a:pt x="4422733" y="5443193"/>
                  <a:pt x="3551503" y="6184235"/>
                </a:cubicBezTo>
                <a:cubicBezTo>
                  <a:pt x="3429343" y="6288166"/>
                  <a:pt x="3299185" y="6378784"/>
                  <a:pt x="3163159" y="6459073"/>
                </a:cubicBezTo>
                <a:lnTo>
                  <a:pt x="3092077" y="6498740"/>
                </a:lnTo>
                <a:lnTo>
                  <a:pt x="0" y="6498740"/>
                </a:lnTo>
                <a:lnTo>
                  <a:pt x="0" y="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Freeform: Shape 20">
            <a:extLst>
              <a:ext uri="{FF2B5EF4-FFF2-40B4-BE49-F238E27FC236}">
                <a16:creationId xmlns:a16="http://schemas.microsoft.com/office/drawing/2014/main" id="{3045E22C-A99D-41BB-AF14-EF1B1E745A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36525"/>
            <a:ext cx="6130391" cy="6721476"/>
          </a:xfrm>
          <a:custGeom>
            <a:avLst/>
            <a:gdLst>
              <a:gd name="connsiteX0" fmla="*/ 0 w 4033589"/>
              <a:gd name="connsiteY0" fmla="*/ 0 h 6858000"/>
              <a:gd name="connsiteX1" fmla="*/ 1878934 w 4033589"/>
              <a:gd name="connsiteY1" fmla="*/ 0 h 6858000"/>
              <a:gd name="connsiteX2" fmla="*/ 1882313 w 4033589"/>
              <a:gd name="connsiteY2" fmla="*/ 2021 h 6858000"/>
              <a:gd name="connsiteX3" fmla="*/ 3475371 w 4033589"/>
              <a:gd name="connsiteY3" fmla="*/ 1517967 h 6858000"/>
              <a:gd name="connsiteX4" fmla="*/ 3975977 w 4033589"/>
              <a:gd name="connsiteY4" fmla="*/ 4379386 h 6858000"/>
              <a:gd name="connsiteX5" fmla="*/ 3312864 w 4033589"/>
              <a:gd name="connsiteY5" fmla="*/ 6852362 h 6858000"/>
              <a:gd name="connsiteX6" fmla="*/ 3310593 w 4033589"/>
              <a:gd name="connsiteY6" fmla="*/ 6858000 h 6858000"/>
              <a:gd name="connsiteX7" fmla="*/ 0 w 4033589"/>
              <a:gd name="connsiteY7" fmla="*/ 6858000 h 6858000"/>
              <a:gd name="connsiteX8" fmla="*/ 0 w 4033589"/>
              <a:gd name="connsiteY8" fmla="*/ 0 h 6858000"/>
              <a:gd name="connsiteX0" fmla="*/ 0 w 4033589"/>
              <a:gd name="connsiteY0" fmla="*/ 6858000 h 6858000"/>
              <a:gd name="connsiteX1" fmla="*/ 1878934 w 4033589"/>
              <a:gd name="connsiteY1" fmla="*/ 0 h 6858000"/>
              <a:gd name="connsiteX2" fmla="*/ 1882313 w 4033589"/>
              <a:gd name="connsiteY2" fmla="*/ 2021 h 6858000"/>
              <a:gd name="connsiteX3" fmla="*/ 3475371 w 4033589"/>
              <a:gd name="connsiteY3" fmla="*/ 1517967 h 6858000"/>
              <a:gd name="connsiteX4" fmla="*/ 3975977 w 4033589"/>
              <a:gd name="connsiteY4" fmla="*/ 4379386 h 6858000"/>
              <a:gd name="connsiteX5" fmla="*/ 3312864 w 4033589"/>
              <a:gd name="connsiteY5" fmla="*/ 6852362 h 6858000"/>
              <a:gd name="connsiteX6" fmla="*/ 3310593 w 4033589"/>
              <a:gd name="connsiteY6" fmla="*/ 6858000 h 6858000"/>
              <a:gd name="connsiteX7" fmla="*/ 0 w 4033589"/>
              <a:gd name="connsiteY7" fmla="*/ 6858000 h 6858000"/>
              <a:gd name="connsiteX0" fmla="*/ 1787494 w 3942149"/>
              <a:gd name="connsiteY0" fmla="*/ 0 h 6949440"/>
              <a:gd name="connsiteX1" fmla="*/ 1790873 w 3942149"/>
              <a:gd name="connsiteY1" fmla="*/ 2021 h 6949440"/>
              <a:gd name="connsiteX2" fmla="*/ 3383931 w 3942149"/>
              <a:gd name="connsiteY2" fmla="*/ 1517967 h 6949440"/>
              <a:gd name="connsiteX3" fmla="*/ 3884537 w 3942149"/>
              <a:gd name="connsiteY3" fmla="*/ 4379386 h 6949440"/>
              <a:gd name="connsiteX4" fmla="*/ 3221424 w 3942149"/>
              <a:gd name="connsiteY4" fmla="*/ 6852362 h 6949440"/>
              <a:gd name="connsiteX5" fmla="*/ 3219153 w 3942149"/>
              <a:gd name="connsiteY5" fmla="*/ 6858000 h 6949440"/>
              <a:gd name="connsiteX6" fmla="*/ 0 w 3942149"/>
              <a:gd name="connsiteY6" fmla="*/ 6949440 h 6949440"/>
              <a:gd name="connsiteX0" fmla="*/ 1787494 w 3942149"/>
              <a:gd name="connsiteY0" fmla="*/ 0 h 6949440"/>
              <a:gd name="connsiteX1" fmla="*/ 1790873 w 3942149"/>
              <a:gd name="connsiteY1" fmla="*/ 2021 h 6949440"/>
              <a:gd name="connsiteX2" fmla="*/ 3383931 w 3942149"/>
              <a:gd name="connsiteY2" fmla="*/ 1517967 h 6949440"/>
              <a:gd name="connsiteX3" fmla="*/ 3884537 w 3942149"/>
              <a:gd name="connsiteY3" fmla="*/ 4379386 h 6949440"/>
              <a:gd name="connsiteX4" fmla="*/ 3221424 w 3942149"/>
              <a:gd name="connsiteY4" fmla="*/ 6852362 h 6949440"/>
              <a:gd name="connsiteX5" fmla="*/ 3219153 w 3942149"/>
              <a:gd name="connsiteY5" fmla="*/ 6858000 h 6949440"/>
              <a:gd name="connsiteX6" fmla="*/ 0 w 3942149"/>
              <a:gd name="connsiteY6" fmla="*/ 6949440 h 6949440"/>
              <a:gd name="connsiteX0" fmla="*/ 0 w 2154655"/>
              <a:gd name="connsiteY0" fmla="*/ 0 h 6858000"/>
              <a:gd name="connsiteX1" fmla="*/ 3379 w 2154655"/>
              <a:gd name="connsiteY1" fmla="*/ 2021 h 6858000"/>
              <a:gd name="connsiteX2" fmla="*/ 1596437 w 2154655"/>
              <a:gd name="connsiteY2" fmla="*/ 1517967 h 6858000"/>
              <a:gd name="connsiteX3" fmla="*/ 2097043 w 2154655"/>
              <a:gd name="connsiteY3" fmla="*/ 4379386 h 6858000"/>
              <a:gd name="connsiteX4" fmla="*/ 1433930 w 2154655"/>
              <a:gd name="connsiteY4" fmla="*/ 6852362 h 6858000"/>
              <a:gd name="connsiteX5" fmla="*/ 1431659 w 2154655"/>
              <a:gd name="connsiteY5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154655" h="6858000">
                <a:moveTo>
                  <a:pt x="0" y="0"/>
                </a:moveTo>
                <a:lnTo>
                  <a:pt x="3379" y="2021"/>
                </a:lnTo>
                <a:cubicBezTo>
                  <a:pt x="667061" y="423753"/>
                  <a:pt x="1239365" y="963389"/>
                  <a:pt x="1596437" y="1517967"/>
                </a:cubicBezTo>
                <a:cubicBezTo>
                  <a:pt x="2133142" y="2350886"/>
                  <a:pt x="2239839" y="3395752"/>
                  <a:pt x="2097043" y="4379386"/>
                </a:cubicBezTo>
                <a:cubicBezTo>
                  <a:pt x="2032295" y="4824358"/>
                  <a:pt x="1812506" y="5869368"/>
                  <a:pt x="1433930" y="6852362"/>
                </a:cubicBezTo>
                <a:lnTo>
                  <a:pt x="1431659" y="6858000"/>
                </a:lnTo>
              </a:path>
            </a:pathLst>
          </a:custGeom>
          <a:noFill/>
          <a:ln w="19050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Avenir Next LT Pro Light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668FEF4-9BAF-0C77-04EA-B35E4A8240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" y="2299787"/>
            <a:ext cx="4572000" cy="228600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Any Questions??!!</a:t>
            </a:r>
          </a:p>
        </p:txBody>
      </p:sp>
      <p:pic>
        <p:nvPicPr>
          <p:cNvPr id="6" name="Graphic 5" descr="Question mark">
            <a:extLst>
              <a:ext uri="{FF2B5EF4-FFF2-40B4-BE49-F238E27FC236}">
                <a16:creationId xmlns:a16="http://schemas.microsoft.com/office/drawing/2014/main" id="{15776969-010F-D36D-F36C-6BB56676AE2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858000" y="1530350"/>
            <a:ext cx="4565650" cy="4565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319732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D14105-CEDE-BB62-F9FD-1A76F60838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FET and why should I choose to study there?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316AEE7-0C93-DD9A-1A3E-B67CD6F898C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 lnSpcReduction="10000"/>
          </a:bodyPr>
          <a:lstStyle/>
          <a:p>
            <a:r>
              <a:rPr lang="en-US" dirty="0">
                <a:solidFill>
                  <a:srgbClr val="FFFFFF">
                    <a:alpha val="70000"/>
                  </a:srgbClr>
                </a:solidFill>
              </a:rPr>
              <a:t>Further Education and Training is 3rd level education.</a:t>
            </a:r>
          </a:p>
          <a:p>
            <a:r>
              <a:rPr lang="en-US" dirty="0">
                <a:solidFill>
                  <a:srgbClr val="FFFFFF">
                    <a:alpha val="70000"/>
                  </a:srgbClr>
                </a:solidFill>
              </a:rPr>
              <a:t>No points required- based on interview and/or portfolio.</a:t>
            </a:r>
          </a:p>
          <a:p>
            <a:r>
              <a:rPr lang="en-US" dirty="0">
                <a:solidFill>
                  <a:srgbClr val="FFFFFF">
                    <a:alpha val="70000"/>
                  </a:srgbClr>
                </a:solidFill>
              </a:rPr>
              <a:t>Smaller class sizes. </a:t>
            </a:r>
          </a:p>
          <a:p>
            <a:r>
              <a:rPr lang="en-US" dirty="0">
                <a:solidFill>
                  <a:srgbClr val="FFFFFF">
                    <a:alpha val="70000"/>
                  </a:srgbClr>
                </a:solidFill>
              </a:rPr>
              <a:t>Good supports</a:t>
            </a:r>
          </a:p>
          <a:p>
            <a:r>
              <a:rPr lang="en-US" dirty="0">
                <a:solidFill>
                  <a:srgbClr val="FFFFFF">
                    <a:alpha val="70000"/>
                  </a:srgbClr>
                </a:solidFill>
              </a:rPr>
              <a:t>Bridge between school and Higher Education.</a:t>
            </a:r>
          </a:p>
          <a:p>
            <a:r>
              <a:rPr lang="en-US" dirty="0">
                <a:solidFill>
                  <a:srgbClr val="FFFFFF">
                    <a:alpha val="70000"/>
                  </a:srgbClr>
                </a:solidFill>
              </a:rPr>
              <a:t>More focus on Practical skills.</a:t>
            </a:r>
          </a:p>
        </p:txBody>
      </p:sp>
    </p:spTree>
    <p:extLst>
      <p:ext uri="{BB962C8B-B14F-4D97-AF65-F5344CB8AC3E}">
        <p14:creationId xmlns:p14="http://schemas.microsoft.com/office/powerpoint/2010/main" val="26203525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987A0FBA-CC04-4256-A8EB-BB3C543E989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3F3A0F6C-EB8F-4A4C-8258-23F6D815E0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8352" cy="6438900"/>
          </a:xfrm>
          <a:custGeom>
            <a:avLst/>
            <a:gdLst>
              <a:gd name="connsiteX0" fmla="*/ 0 w 12198352"/>
              <a:gd name="connsiteY0" fmla="*/ 0 h 6438900"/>
              <a:gd name="connsiteX1" fmla="*/ 12198352 w 12198352"/>
              <a:gd name="connsiteY1" fmla="*/ 0 h 6438900"/>
              <a:gd name="connsiteX2" fmla="*/ 12198352 w 12198352"/>
              <a:gd name="connsiteY2" fmla="*/ 5644414 h 6438900"/>
              <a:gd name="connsiteX3" fmla="*/ 12042486 w 12198352"/>
              <a:gd name="connsiteY3" fmla="*/ 5750064 h 6438900"/>
              <a:gd name="connsiteX4" fmla="*/ 9483672 w 12198352"/>
              <a:gd name="connsiteY4" fmla="*/ 6432438 h 6438900"/>
              <a:gd name="connsiteX5" fmla="*/ 8500895 w 12198352"/>
              <a:gd name="connsiteY5" fmla="*/ 6437925 h 6438900"/>
              <a:gd name="connsiteX6" fmla="*/ 1629409 w 12198352"/>
              <a:gd name="connsiteY6" fmla="*/ 5170893 h 6438900"/>
              <a:gd name="connsiteX7" fmla="*/ 433424 w 12198352"/>
              <a:gd name="connsiteY7" fmla="*/ 4633819 h 6438900"/>
              <a:gd name="connsiteX8" fmla="*/ 0 w 12198352"/>
              <a:gd name="connsiteY8" fmla="*/ 4450771 h 6438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198352" h="6438900">
                <a:moveTo>
                  <a:pt x="0" y="0"/>
                </a:moveTo>
                <a:lnTo>
                  <a:pt x="12198352" y="0"/>
                </a:lnTo>
                <a:lnTo>
                  <a:pt x="12198352" y="5644414"/>
                </a:lnTo>
                <a:lnTo>
                  <a:pt x="12042486" y="5750064"/>
                </a:lnTo>
                <a:cubicBezTo>
                  <a:pt x="11268689" y="6237466"/>
                  <a:pt x="10357585" y="6417714"/>
                  <a:pt x="9483672" y="6432438"/>
                </a:cubicBezTo>
                <a:cubicBezTo>
                  <a:pt x="9158751" y="6438062"/>
                  <a:pt x="8830819" y="6440385"/>
                  <a:pt x="8500895" y="6437925"/>
                </a:cubicBezTo>
                <a:cubicBezTo>
                  <a:pt x="6191416" y="6420695"/>
                  <a:pt x="3784289" y="6168856"/>
                  <a:pt x="1629409" y="5170893"/>
                </a:cubicBezTo>
                <a:cubicBezTo>
                  <a:pt x="1229906" y="4985892"/>
                  <a:pt x="831404" y="4807078"/>
                  <a:pt x="433424" y="4633819"/>
                </a:cubicBezTo>
                <a:lnTo>
                  <a:pt x="0" y="4450771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1500">
              <a:solidFill>
                <a:prstClr val="white"/>
              </a:solidFill>
              <a:latin typeface="Avenir Next LT Pro" panose="020B0504020202020204" pitchFamily="34" charset="0"/>
            </a:endParaRPr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6A9C92F4-A4A4-42E0-9391-C666AAED1E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3817925">
            <a:off x="2322363" y="-118377"/>
            <a:ext cx="7900749" cy="9821966"/>
          </a:xfrm>
          <a:custGeom>
            <a:avLst/>
            <a:gdLst>
              <a:gd name="connsiteX0" fmla="*/ 589029 w 7858893"/>
              <a:gd name="connsiteY0" fmla="*/ 9827096 h 9827096"/>
              <a:gd name="connsiteX1" fmla="*/ 0 w 7858893"/>
              <a:gd name="connsiteY1" fmla="*/ 9338053 h 9827096"/>
              <a:gd name="connsiteX2" fmla="*/ 50440 w 7858893"/>
              <a:gd name="connsiteY2" fmla="*/ 9011561 h 9827096"/>
              <a:gd name="connsiteX3" fmla="*/ 398242 w 7858893"/>
              <a:gd name="connsiteY3" fmla="*/ 7620242 h 9827096"/>
              <a:gd name="connsiteX4" fmla="*/ 6756719 w 7858893"/>
              <a:gd name="connsiteY4" fmla="*/ 593416 h 9827096"/>
              <a:gd name="connsiteX5" fmla="*/ 7642630 w 7858893"/>
              <a:gd name="connsiteY5" fmla="*/ 111525 h 9827096"/>
              <a:gd name="connsiteX6" fmla="*/ 7858893 w 7858893"/>
              <a:gd name="connsiteY6" fmla="*/ 0 h 9827096"/>
              <a:gd name="connsiteX0" fmla="*/ 589029 w 8190490"/>
              <a:gd name="connsiteY0" fmla="*/ 9787128 h 9787128"/>
              <a:gd name="connsiteX1" fmla="*/ 0 w 8190490"/>
              <a:gd name="connsiteY1" fmla="*/ 9298085 h 9787128"/>
              <a:gd name="connsiteX2" fmla="*/ 50440 w 8190490"/>
              <a:gd name="connsiteY2" fmla="*/ 8971593 h 9787128"/>
              <a:gd name="connsiteX3" fmla="*/ 398242 w 8190490"/>
              <a:gd name="connsiteY3" fmla="*/ 7580274 h 9787128"/>
              <a:gd name="connsiteX4" fmla="*/ 6756719 w 8190490"/>
              <a:gd name="connsiteY4" fmla="*/ 553448 h 9787128"/>
              <a:gd name="connsiteX5" fmla="*/ 7642630 w 8190490"/>
              <a:gd name="connsiteY5" fmla="*/ 71557 h 9787128"/>
              <a:gd name="connsiteX6" fmla="*/ 8190490 w 8190490"/>
              <a:gd name="connsiteY6" fmla="*/ 0 h 9787128"/>
              <a:gd name="connsiteX7" fmla="*/ 589029 w 8190490"/>
              <a:gd name="connsiteY7" fmla="*/ 9787128 h 9787128"/>
              <a:gd name="connsiteX0" fmla="*/ 589029 w 8281930"/>
              <a:gd name="connsiteY0" fmla="*/ 9722690 h 9722690"/>
              <a:gd name="connsiteX1" fmla="*/ 0 w 8281930"/>
              <a:gd name="connsiteY1" fmla="*/ 9233647 h 9722690"/>
              <a:gd name="connsiteX2" fmla="*/ 50440 w 8281930"/>
              <a:gd name="connsiteY2" fmla="*/ 8907155 h 9722690"/>
              <a:gd name="connsiteX3" fmla="*/ 398242 w 8281930"/>
              <a:gd name="connsiteY3" fmla="*/ 7515836 h 9722690"/>
              <a:gd name="connsiteX4" fmla="*/ 6756719 w 8281930"/>
              <a:gd name="connsiteY4" fmla="*/ 489010 h 9722690"/>
              <a:gd name="connsiteX5" fmla="*/ 7642630 w 8281930"/>
              <a:gd name="connsiteY5" fmla="*/ 7119 h 9722690"/>
              <a:gd name="connsiteX6" fmla="*/ 8281930 w 8281930"/>
              <a:gd name="connsiteY6" fmla="*/ 27002 h 9722690"/>
              <a:gd name="connsiteX0" fmla="*/ 589029 w 7911958"/>
              <a:gd name="connsiteY0" fmla="*/ 9802819 h 9802819"/>
              <a:gd name="connsiteX1" fmla="*/ 0 w 7911958"/>
              <a:gd name="connsiteY1" fmla="*/ 9313776 h 9802819"/>
              <a:gd name="connsiteX2" fmla="*/ 50440 w 7911958"/>
              <a:gd name="connsiteY2" fmla="*/ 8987284 h 9802819"/>
              <a:gd name="connsiteX3" fmla="*/ 398242 w 7911958"/>
              <a:gd name="connsiteY3" fmla="*/ 7595965 h 9802819"/>
              <a:gd name="connsiteX4" fmla="*/ 6756719 w 7911958"/>
              <a:gd name="connsiteY4" fmla="*/ 569139 h 9802819"/>
              <a:gd name="connsiteX5" fmla="*/ 7642630 w 7911958"/>
              <a:gd name="connsiteY5" fmla="*/ 87248 h 9802819"/>
              <a:gd name="connsiteX6" fmla="*/ 7911958 w 7911958"/>
              <a:gd name="connsiteY6" fmla="*/ 0 h 9802819"/>
              <a:gd name="connsiteX0" fmla="*/ 589029 w 7642630"/>
              <a:gd name="connsiteY0" fmla="*/ 9715571 h 9715571"/>
              <a:gd name="connsiteX1" fmla="*/ 0 w 7642630"/>
              <a:gd name="connsiteY1" fmla="*/ 9226528 h 9715571"/>
              <a:gd name="connsiteX2" fmla="*/ 50440 w 7642630"/>
              <a:gd name="connsiteY2" fmla="*/ 8900036 h 9715571"/>
              <a:gd name="connsiteX3" fmla="*/ 398242 w 7642630"/>
              <a:gd name="connsiteY3" fmla="*/ 7508717 h 9715571"/>
              <a:gd name="connsiteX4" fmla="*/ 6756719 w 7642630"/>
              <a:gd name="connsiteY4" fmla="*/ 481891 h 9715571"/>
              <a:gd name="connsiteX5" fmla="*/ 7642630 w 7642630"/>
              <a:gd name="connsiteY5" fmla="*/ 0 h 9715571"/>
              <a:gd name="connsiteX0" fmla="*/ 589029 w 7900749"/>
              <a:gd name="connsiteY0" fmla="*/ 9821966 h 9821966"/>
              <a:gd name="connsiteX1" fmla="*/ 0 w 7900749"/>
              <a:gd name="connsiteY1" fmla="*/ 9332923 h 9821966"/>
              <a:gd name="connsiteX2" fmla="*/ 50440 w 7900749"/>
              <a:gd name="connsiteY2" fmla="*/ 9006431 h 9821966"/>
              <a:gd name="connsiteX3" fmla="*/ 398242 w 7900749"/>
              <a:gd name="connsiteY3" fmla="*/ 7615112 h 9821966"/>
              <a:gd name="connsiteX4" fmla="*/ 6756719 w 7900749"/>
              <a:gd name="connsiteY4" fmla="*/ 588286 h 9821966"/>
              <a:gd name="connsiteX5" fmla="*/ 7900749 w 7900749"/>
              <a:gd name="connsiteY5" fmla="*/ 0 h 98219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00749" h="9821966">
                <a:moveTo>
                  <a:pt x="589029" y="9821966"/>
                </a:moveTo>
                <a:lnTo>
                  <a:pt x="0" y="9332923"/>
                </a:lnTo>
                <a:lnTo>
                  <a:pt x="50440" y="9006431"/>
                </a:lnTo>
                <a:cubicBezTo>
                  <a:pt x="119970" y="8604142"/>
                  <a:pt x="221982" y="8158814"/>
                  <a:pt x="398242" y="7615112"/>
                </a:cubicBezTo>
                <a:cubicBezTo>
                  <a:pt x="1372817" y="4608865"/>
                  <a:pt x="3887952" y="2237199"/>
                  <a:pt x="6756719" y="588286"/>
                </a:cubicBezTo>
                <a:cubicBezTo>
                  <a:pt x="6992735" y="452730"/>
                  <a:pt x="7549593" y="182994"/>
                  <a:pt x="7900749" y="0"/>
                </a:cubicBezTo>
              </a:path>
            </a:pathLst>
          </a:custGeom>
          <a:noFill/>
          <a:ln w="19050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venir Next LT Pro Light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66C3974-B3BC-D90D-BBB2-8B242F88E4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8751" y="762000"/>
            <a:ext cx="3598808" cy="2286000"/>
          </a:xfrm>
        </p:spPr>
        <p:txBody>
          <a:bodyPr anchor="t">
            <a:normAutofit/>
          </a:bodyPr>
          <a:lstStyle/>
          <a:p>
            <a:r>
              <a:rPr lang="en-US" sz="3200">
                <a:solidFill>
                  <a:srgbClr val="FFFFFF"/>
                </a:solidFill>
              </a:rPr>
              <a:t>Why Cntd.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99F7782C-0CFC-99A8-576F-F9C5C8AABBD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0859770"/>
              </p:ext>
            </p:extLst>
          </p:nvPr>
        </p:nvGraphicFramePr>
        <p:xfrm>
          <a:off x="4572000" y="771726"/>
          <a:ext cx="6858000" cy="456227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8114296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987A0FBA-CC04-4256-A8EB-BB3C543E989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F95E8271-D5FF-4A58-A151-6D825CF02D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1"/>
            <a:ext cx="4939897" cy="3809999"/>
          </a:xfrm>
          <a:custGeom>
            <a:avLst/>
            <a:gdLst>
              <a:gd name="connsiteX0" fmla="*/ 0 w 4939897"/>
              <a:gd name="connsiteY0" fmla="*/ 0 h 1934415"/>
              <a:gd name="connsiteX1" fmla="*/ 4465929 w 4939897"/>
              <a:gd name="connsiteY1" fmla="*/ 0 h 1934415"/>
              <a:gd name="connsiteX2" fmla="*/ 4488924 w 4939897"/>
              <a:gd name="connsiteY2" fmla="*/ 19060 h 1934415"/>
              <a:gd name="connsiteX3" fmla="*/ 4930284 w 4939897"/>
              <a:gd name="connsiteY3" fmla="*/ 902192 h 1934415"/>
              <a:gd name="connsiteX4" fmla="*/ 4062070 w 4939897"/>
              <a:gd name="connsiteY4" fmla="*/ 1639180 h 1934415"/>
              <a:gd name="connsiteX5" fmla="*/ 2991177 w 4939897"/>
              <a:gd name="connsiteY5" fmla="*/ 1934355 h 1934415"/>
              <a:gd name="connsiteX6" fmla="*/ 1001442 w 4939897"/>
              <a:gd name="connsiteY6" fmla="*/ 1260124 h 1934415"/>
              <a:gd name="connsiteX7" fmla="*/ 294151 w 4939897"/>
              <a:gd name="connsiteY7" fmla="*/ 1060052 h 1934415"/>
              <a:gd name="connsiteX8" fmla="*/ 0 w 4939897"/>
              <a:gd name="connsiteY8" fmla="*/ 989104 h 1934415"/>
              <a:gd name="connsiteX9" fmla="*/ 0 w 4939897"/>
              <a:gd name="connsiteY9" fmla="*/ 0 h 19344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939897" h="1934415">
                <a:moveTo>
                  <a:pt x="0" y="0"/>
                </a:moveTo>
                <a:lnTo>
                  <a:pt x="4465929" y="0"/>
                </a:lnTo>
                <a:lnTo>
                  <a:pt x="4488924" y="19060"/>
                </a:lnTo>
                <a:cubicBezTo>
                  <a:pt x="4783094" y="277980"/>
                  <a:pt x="4987466" y="609911"/>
                  <a:pt x="4930284" y="902192"/>
                </a:cubicBezTo>
                <a:cubicBezTo>
                  <a:pt x="4861323" y="1254367"/>
                  <a:pt x="4448191" y="1461726"/>
                  <a:pt x="4062070" y="1639180"/>
                </a:cubicBezTo>
                <a:cubicBezTo>
                  <a:pt x="3741231" y="1786528"/>
                  <a:pt x="3401594" y="1937890"/>
                  <a:pt x="2991177" y="1934355"/>
                </a:cubicBezTo>
                <a:cubicBezTo>
                  <a:pt x="2307904" y="1928562"/>
                  <a:pt x="1665224" y="1509149"/>
                  <a:pt x="1001442" y="1260124"/>
                </a:cubicBezTo>
                <a:cubicBezTo>
                  <a:pt x="806589" y="1187040"/>
                  <a:pt x="560285" y="1124281"/>
                  <a:pt x="294151" y="1060052"/>
                </a:cubicBezTo>
                <a:lnTo>
                  <a:pt x="0" y="989104"/>
                </a:lnTo>
                <a:lnTo>
                  <a:pt x="0" y="0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00">
              <a:solidFill>
                <a:prstClr val="white"/>
              </a:solidFill>
              <a:latin typeface="Avenir Next LT Pro" panose="020B0504020202020204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38A590E-4711-0F65-99DF-8AEB804422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8750" y="762000"/>
            <a:ext cx="3853249" cy="2286000"/>
          </a:xfrm>
        </p:spPr>
        <p:txBody>
          <a:bodyPr anchor="t">
            <a:normAutofit/>
          </a:bodyPr>
          <a:lstStyle/>
          <a:p>
            <a:r>
              <a:rPr lang="en-US" sz="3200">
                <a:solidFill>
                  <a:srgbClr val="FFFFFF"/>
                </a:solidFill>
              </a:rPr>
              <a:t>What would I like to do?</a:t>
            </a:r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E65E7DAE-0831-45F9-BBA2-9BBD2E397C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157843" y="6244836"/>
            <a:ext cx="4034156" cy="613164"/>
          </a:xfrm>
          <a:custGeom>
            <a:avLst/>
            <a:gdLst>
              <a:gd name="connsiteX0" fmla="*/ 1479137 w 4034156"/>
              <a:gd name="connsiteY0" fmla="*/ 230 h 613164"/>
              <a:gd name="connsiteX1" fmla="*/ 3482844 w 4034156"/>
              <a:gd name="connsiteY1" fmla="*/ 298555 h 613164"/>
              <a:gd name="connsiteX2" fmla="*/ 3831590 w 4034156"/>
              <a:gd name="connsiteY2" fmla="*/ 425010 h 613164"/>
              <a:gd name="connsiteX3" fmla="*/ 4034156 w 4034156"/>
              <a:gd name="connsiteY3" fmla="*/ 494088 h 613164"/>
              <a:gd name="connsiteX4" fmla="*/ 4034156 w 4034156"/>
              <a:gd name="connsiteY4" fmla="*/ 613164 h 613164"/>
              <a:gd name="connsiteX5" fmla="*/ 0 w 4034156"/>
              <a:gd name="connsiteY5" fmla="*/ 613164 h 613164"/>
              <a:gd name="connsiteX6" fmla="*/ 54792 w 4034156"/>
              <a:gd name="connsiteY6" fmla="*/ 512415 h 613164"/>
              <a:gd name="connsiteX7" fmla="*/ 168327 w 4034156"/>
              <a:gd name="connsiteY7" fmla="*/ 366637 h 613164"/>
              <a:gd name="connsiteX8" fmla="*/ 1192562 w 4034156"/>
              <a:gd name="connsiteY8" fmla="*/ 1522 h 613164"/>
              <a:gd name="connsiteX9" fmla="*/ 1479137 w 4034156"/>
              <a:gd name="connsiteY9" fmla="*/ 230 h 6131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034156" h="613164">
                <a:moveTo>
                  <a:pt x="1479137" y="230"/>
                </a:moveTo>
                <a:cubicBezTo>
                  <a:pt x="2152575" y="4287"/>
                  <a:pt x="2854487" y="63583"/>
                  <a:pt x="3482844" y="298555"/>
                </a:cubicBezTo>
                <a:cubicBezTo>
                  <a:pt x="3599338" y="342114"/>
                  <a:pt x="3715540" y="384216"/>
                  <a:pt x="3831590" y="425010"/>
                </a:cubicBezTo>
                <a:lnTo>
                  <a:pt x="4034156" y="494088"/>
                </a:lnTo>
                <a:lnTo>
                  <a:pt x="4034156" y="613164"/>
                </a:lnTo>
                <a:lnTo>
                  <a:pt x="0" y="613164"/>
                </a:lnTo>
                <a:lnTo>
                  <a:pt x="54792" y="512415"/>
                </a:lnTo>
                <a:cubicBezTo>
                  <a:pt x="88888" y="459433"/>
                  <a:pt x="126502" y="410480"/>
                  <a:pt x="168327" y="366637"/>
                </a:cubicBezTo>
                <a:cubicBezTo>
                  <a:pt x="428292" y="94062"/>
                  <a:pt x="821899" y="6565"/>
                  <a:pt x="1192562" y="1522"/>
                </a:cubicBezTo>
                <a:cubicBezTo>
                  <a:pt x="1287308" y="198"/>
                  <a:pt x="1382932" y="-349"/>
                  <a:pt x="1479137" y="23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venir Next LT Pro" panose="020B0504020202020204" pitchFamily="34" charset="0"/>
              <a:ea typeface="+mn-ea"/>
              <a:cs typeface="+mn-cs"/>
            </a:endParaRPr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F493E929-55A8-46F3-836C-1C37C8975B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309459" y="6144069"/>
            <a:ext cx="4418271" cy="718159"/>
          </a:xfrm>
          <a:custGeom>
            <a:avLst/>
            <a:gdLst>
              <a:gd name="connsiteX0" fmla="*/ 1421452 w 4590626"/>
              <a:gd name="connsiteY0" fmla="*/ 0 h 713930"/>
              <a:gd name="connsiteX1" fmla="*/ 3247781 w 4590626"/>
              <a:gd name="connsiteY1" fmla="*/ 271915 h 713930"/>
              <a:gd name="connsiteX2" fmla="*/ 4517331 w 4590626"/>
              <a:gd name="connsiteY2" fmla="*/ 693394 h 713930"/>
              <a:gd name="connsiteX3" fmla="*/ 4590626 w 4590626"/>
              <a:gd name="connsiteY3" fmla="*/ 713930 h 713930"/>
              <a:gd name="connsiteX4" fmla="*/ 0 w 4590626"/>
              <a:gd name="connsiteY4" fmla="*/ 713930 h 713930"/>
              <a:gd name="connsiteX5" fmla="*/ 2854 w 4590626"/>
              <a:gd name="connsiteY5" fmla="*/ 705624 h 713930"/>
              <a:gd name="connsiteX6" fmla="*/ 226680 w 4590626"/>
              <a:gd name="connsiteY6" fmla="*/ 333970 h 713930"/>
              <a:gd name="connsiteX7" fmla="*/ 1160245 w 4590626"/>
              <a:gd name="connsiteY7" fmla="*/ 1178 h 713930"/>
              <a:gd name="connsiteX8" fmla="*/ 1421452 w 4590626"/>
              <a:gd name="connsiteY8" fmla="*/ 0 h 713930"/>
              <a:gd name="connsiteX0" fmla="*/ 1421452 w 4517331"/>
              <a:gd name="connsiteY0" fmla="*/ 0 h 713930"/>
              <a:gd name="connsiteX1" fmla="*/ 3247781 w 4517331"/>
              <a:gd name="connsiteY1" fmla="*/ 271915 h 713930"/>
              <a:gd name="connsiteX2" fmla="*/ 4517331 w 4517331"/>
              <a:gd name="connsiteY2" fmla="*/ 693394 h 713930"/>
              <a:gd name="connsiteX3" fmla="*/ 0 w 4517331"/>
              <a:gd name="connsiteY3" fmla="*/ 713930 h 713930"/>
              <a:gd name="connsiteX4" fmla="*/ 2854 w 4517331"/>
              <a:gd name="connsiteY4" fmla="*/ 705624 h 713930"/>
              <a:gd name="connsiteX5" fmla="*/ 226680 w 4517331"/>
              <a:gd name="connsiteY5" fmla="*/ 333970 h 713930"/>
              <a:gd name="connsiteX6" fmla="*/ 1160245 w 4517331"/>
              <a:gd name="connsiteY6" fmla="*/ 1178 h 713930"/>
              <a:gd name="connsiteX7" fmla="*/ 1421452 w 4517331"/>
              <a:gd name="connsiteY7" fmla="*/ 0 h 713930"/>
              <a:gd name="connsiteX0" fmla="*/ 0 w 4608771"/>
              <a:gd name="connsiteY0" fmla="*/ 713930 h 784834"/>
              <a:gd name="connsiteX1" fmla="*/ 2854 w 4608771"/>
              <a:gd name="connsiteY1" fmla="*/ 705624 h 784834"/>
              <a:gd name="connsiteX2" fmla="*/ 226680 w 4608771"/>
              <a:gd name="connsiteY2" fmla="*/ 333970 h 784834"/>
              <a:gd name="connsiteX3" fmla="*/ 1160245 w 4608771"/>
              <a:gd name="connsiteY3" fmla="*/ 1178 h 784834"/>
              <a:gd name="connsiteX4" fmla="*/ 1421452 w 4608771"/>
              <a:gd name="connsiteY4" fmla="*/ 0 h 784834"/>
              <a:gd name="connsiteX5" fmla="*/ 3247781 w 4608771"/>
              <a:gd name="connsiteY5" fmla="*/ 271915 h 784834"/>
              <a:gd name="connsiteX6" fmla="*/ 4608771 w 4608771"/>
              <a:gd name="connsiteY6" fmla="*/ 784834 h 784834"/>
              <a:gd name="connsiteX0" fmla="*/ 0 w 4418271"/>
              <a:gd name="connsiteY0" fmla="*/ 713930 h 718159"/>
              <a:gd name="connsiteX1" fmla="*/ 2854 w 4418271"/>
              <a:gd name="connsiteY1" fmla="*/ 705624 h 718159"/>
              <a:gd name="connsiteX2" fmla="*/ 226680 w 4418271"/>
              <a:gd name="connsiteY2" fmla="*/ 333970 h 718159"/>
              <a:gd name="connsiteX3" fmla="*/ 1160245 w 4418271"/>
              <a:gd name="connsiteY3" fmla="*/ 1178 h 718159"/>
              <a:gd name="connsiteX4" fmla="*/ 1421452 w 4418271"/>
              <a:gd name="connsiteY4" fmla="*/ 0 h 718159"/>
              <a:gd name="connsiteX5" fmla="*/ 3247781 w 4418271"/>
              <a:gd name="connsiteY5" fmla="*/ 271915 h 718159"/>
              <a:gd name="connsiteX6" fmla="*/ 4418271 w 4418271"/>
              <a:gd name="connsiteY6" fmla="*/ 718159 h 7181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418271" h="718159">
                <a:moveTo>
                  <a:pt x="0" y="713930"/>
                </a:moveTo>
                <a:lnTo>
                  <a:pt x="2854" y="705624"/>
                </a:lnTo>
                <a:cubicBezTo>
                  <a:pt x="60059" y="562888"/>
                  <a:pt x="131373" y="433874"/>
                  <a:pt x="226680" y="333970"/>
                </a:cubicBezTo>
                <a:cubicBezTo>
                  <a:pt x="463632" y="85526"/>
                  <a:pt x="822395" y="5774"/>
                  <a:pt x="1160245" y="1178"/>
                </a:cubicBezTo>
                <a:lnTo>
                  <a:pt x="1421452" y="0"/>
                </a:lnTo>
                <a:cubicBezTo>
                  <a:pt x="2035274" y="3698"/>
                  <a:pt x="2748311" y="152222"/>
                  <a:pt x="3247781" y="271915"/>
                </a:cubicBezTo>
                <a:cubicBezTo>
                  <a:pt x="3747251" y="391608"/>
                  <a:pt x="3902480" y="501606"/>
                  <a:pt x="4418271" y="718159"/>
                </a:cubicBezTo>
              </a:path>
            </a:pathLst>
          </a:custGeom>
          <a:noFill/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venir Next LT Pro Light"/>
              <a:ea typeface="+mn-ea"/>
              <a:cs typeface="+mn-cs"/>
            </a:endParaRP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16433767-3DDE-B9EB-C4A1-A548945E751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91875930"/>
              </p:ext>
            </p:extLst>
          </p:nvPr>
        </p:nvGraphicFramePr>
        <p:xfrm>
          <a:off x="5290748" y="771726"/>
          <a:ext cx="6139252" cy="532427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95875770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6" name="Rectangle 25">
            <a:extLst>
              <a:ext uri="{FF2B5EF4-FFF2-40B4-BE49-F238E27FC236}">
                <a16:creationId xmlns:a16="http://schemas.microsoft.com/office/drawing/2014/main" id="{987A0FBA-CC04-4256-A8EB-BB3C543E989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Freeform: Shape 26">
            <a:extLst>
              <a:ext uri="{FF2B5EF4-FFF2-40B4-BE49-F238E27FC236}">
                <a16:creationId xmlns:a16="http://schemas.microsoft.com/office/drawing/2014/main" id="{F95E8271-D5FF-4A58-A151-6D825CF02D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1"/>
            <a:ext cx="4939897" cy="3809999"/>
          </a:xfrm>
          <a:custGeom>
            <a:avLst/>
            <a:gdLst>
              <a:gd name="connsiteX0" fmla="*/ 0 w 4939897"/>
              <a:gd name="connsiteY0" fmla="*/ 0 h 1934415"/>
              <a:gd name="connsiteX1" fmla="*/ 4465929 w 4939897"/>
              <a:gd name="connsiteY1" fmla="*/ 0 h 1934415"/>
              <a:gd name="connsiteX2" fmla="*/ 4488924 w 4939897"/>
              <a:gd name="connsiteY2" fmla="*/ 19060 h 1934415"/>
              <a:gd name="connsiteX3" fmla="*/ 4930284 w 4939897"/>
              <a:gd name="connsiteY3" fmla="*/ 902192 h 1934415"/>
              <a:gd name="connsiteX4" fmla="*/ 4062070 w 4939897"/>
              <a:gd name="connsiteY4" fmla="*/ 1639180 h 1934415"/>
              <a:gd name="connsiteX5" fmla="*/ 2991177 w 4939897"/>
              <a:gd name="connsiteY5" fmla="*/ 1934355 h 1934415"/>
              <a:gd name="connsiteX6" fmla="*/ 1001442 w 4939897"/>
              <a:gd name="connsiteY6" fmla="*/ 1260124 h 1934415"/>
              <a:gd name="connsiteX7" fmla="*/ 294151 w 4939897"/>
              <a:gd name="connsiteY7" fmla="*/ 1060052 h 1934415"/>
              <a:gd name="connsiteX8" fmla="*/ 0 w 4939897"/>
              <a:gd name="connsiteY8" fmla="*/ 989104 h 1934415"/>
              <a:gd name="connsiteX9" fmla="*/ 0 w 4939897"/>
              <a:gd name="connsiteY9" fmla="*/ 0 h 19344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939897" h="1934415">
                <a:moveTo>
                  <a:pt x="0" y="0"/>
                </a:moveTo>
                <a:lnTo>
                  <a:pt x="4465929" y="0"/>
                </a:lnTo>
                <a:lnTo>
                  <a:pt x="4488924" y="19060"/>
                </a:lnTo>
                <a:cubicBezTo>
                  <a:pt x="4783094" y="277980"/>
                  <a:pt x="4987466" y="609911"/>
                  <a:pt x="4930284" y="902192"/>
                </a:cubicBezTo>
                <a:cubicBezTo>
                  <a:pt x="4861323" y="1254367"/>
                  <a:pt x="4448191" y="1461726"/>
                  <a:pt x="4062070" y="1639180"/>
                </a:cubicBezTo>
                <a:cubicBezTo>
                  <a:pt x="3741231" y="1786528"/>
                  <a:pt x="3401594" y="1937890"/>
                  <a:pt x="2991177" y="1934355"/>
                </a:cubicBezTo>
                <a:cubicBezTo>
                  <a:pt x="2307904" y="1928562"/>
                  <a:pt x="1665224" y="1509149"/>
                  <a:pt x="1001442" y="1260124"/>
                </a:cubicBezTo>
                <a:cubicBezTo>
                  <a:pt x="806589" y="1187040"/>
                  <a:pt x="560285" y="1124281"/>
                  <a:pt x="294151" y="1060052"/>
                </a:cubicBezTo>
                <a:lnTo>
                  <a:pt x="0" y="989104"/>
                </a:lnTo>
                <a:lnTo>
                  <a:pt x="0" y="0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00">
              <a:solidFill>
                <a:prstClr val="white"/>
              </a:solidFill>
              <a:latin typeface="Avenir Next LT Pro" panose="020B0504020202020204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BC7AC90-DBA3-73A8-F625-0724AA1EF4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8750" y="762000"/>
            <a:ext cx="3853249" cy="2286000"/>
          </a:xfrm>
        </p:spPr>
        <p:txBody>
          <a:bodyPr anchor="t">
            <a:normAutofit/>
          </a:bodyPr>
          <a:lstStyle/>
          <a:p>
            <a:r>
              <a:rPr lang="en-US" sz="3200">
                <a:solidFill>
                  <a:srgbClr val="FFFFFF"/>
                </a:solidFill>
              </a:rPr>
              <a:t>Faculties</a:t>
            </a:r>
          </a:p>
        </p:txBody>
      </p:sp>
      <p:sp>
        <p:nvSpPr>
          <p:cNvPr id="28" name="Freeform: Shape 27">
            <a:extLst>
              <a:ext uri="{FF2B5EF4-FFF2-40B4-BE49-F238E27FC236}">
                <a16:creationId xmlns:a16="http://schemas.microsoft.com/office/drawing/2014/main" id="{E65E7DAE-0831-45F9-BBA2-9BBD2E397C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157843" y="6244836"/>
            <a:ext cx="4034156" cy="613164"/>
          </a:xfrm>
          <a:custGeom>
            <a:avLst/>
            <a:gdLst>
              <a:gd name="connsiteX0" fmla="*/ 1479137 w 4034156"/>
              <a:gd name="connsiteY0" fmla="*/ 230 h 613164"/>
              <a:gd name="connsiteX1" fmla="*/ 3482844 w 4034156"/>
              <a:gd name="connsiteY1" fmla="*/ 298555 h 613164"/>
              <a:gd name="connsiteX2" fmla="*/ 3831590 w 4034156"/>
              <a:gd name="connsiteY2" fmla="*/ 425010 h 613164"/>
              <a:gd name="connsiteX3" fmla="*/ 4034156 w 4034156"/>
              <a:gd name="connsiteY3" fmla="*/ 494088 h 613164"/>
              <a:gd name="connsiteX4" fmla="*/ 4034156 w 4034156"/>
              <a:gd name="connsiteY4" fmla="*/ 613164 h 613164"/>
              <a:gd name="connsiteX5" fmla="*/ 0 w 4034156"/>
              <a:gd name="connsiteY5" fmla="*/ 613164 h 613164"/>
              <a:gd name="connsiteX6" fmla="*/ 54792 w 4034156"/>
              <a:gd name="connsiteY6" fmla="*/ 512415 h 613164"/>
              <a:gd name="connsiteX7" fmla="*/ 168327 w 4034156"/>
              <a:gd name="connsiteY7" fmla="*/ 366637 h 613164"/>
              <a:gd name="connsiteX8" fmla="*/ 1192562 w 4034156"/>
              <a:gd name="connsiteY8" fmla="*/ 1522 h 613164"/>
              <a:gd name="connsiteX9" fmla="*/ 1479137 w 4034156"/>
              <a:gd name="connsiteY9" fmla="*/ 230 h 6131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034156" h="613164">
                <a:moveTo>
                  <a:pt x="1479137" y="230"/>
                </a:moveTo>
                <a:cubicBezTo>
                  <a:pt x="2152575" y="4287"/>
                  <a:pt x="2854487" y="63583"/>
                  <a:pt x="3482844" y="298555"/>
                </a:cubicBezTo>
                <a:cubicBezTo>
                  <a:pt x="3599338" y="342114"/>
                  <a:pt x="3715540" y="384216"/>
                  <a:pt x="3831590" y="425010"/>
                </a:cubicBezTo>
                <a:lnTo>
                  <a:pt x="4034156" y="494088"/>
                </a:lnTo>
                <a:lnTo>
                  <a:pt x="4034156" y="613164"/>
                </a:lnTo>
                <a:lnTo>
                  <a:pt x="0" y="613164"/>
                </a:lnTo>
                <a:lnTo>
                  <a:pt x="54792" y="512415"/>
                </a:lnTo>
                <a:cubicBezTo>
                  <a:pt x="88888" y="459433"/>
                  <a:pt x="126502" y="410480"/>
                  <a:pt x="168327" y="366637"/>
                </a:cubicBezTo>
                <a:cubicBezTo>
                  <a:pt x="428292" y="94062"/>
                  <a:pt x="821899" y="6565"/>
                  <a:pt x="1192562" y="1522"/>
                </a:cubicBezTo>
                <a:cubicBezTo>
                  <a:pt x="1287308" y="198"/>
                  <a:pt x="1382932" y="-349"/>
                  <a:pt x="1479137" y="23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venir Next LT Pro" panose="020B0504020202020204" pitchFamily="34" charset="0"/>
              <a:ea typeface="+mn-ea"/>
              <a:cs typeface="+mn-cs"/>
            </a:endParaRPr>
          </a:p>
        </p:txBody>
      </p:sp>
      <p:sp>
        <p:nvSpPr>
          <p:cNvPr id="29" name="Freeform: Shape 28">
            <a:extLst>
              <a:ext uri="{FF2B5EF4-FFF2-40B4-BE49-F238E27FC236}">
                <a16:creationId xmlns:a16="http://schemas.microsoft.com/office/drawing/2014/main" id="{F493E929-55A8-46F3-836C-1C37C8975B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309459" y="6144069"/>
            <a:ext cx="4418271" cy="718159"/>
          </a:xfrm>
          <a:custGeom>
            <a:avLst/>
            <a:gdLst>
              <a:gd name="connsiteX0" fmla="*/ 1421452 w 4590626"/>
              <a:gd name="connsiteY0" fmla="*/ 0 h 713930"/>
              <a:gd name="connsiteX1" fmla="*/ 3247781 w 4590626"/>
              <a:gd name="connsiteY1" fmla="*/ 271915 h 713930"/>
              <a:gd name="connsiteX2" fmla="*/ 4517331 w 4590626"/>
              <a:gd name="connsiteY2" fmla="*/ 693394 h 713930"/>
              <a:gd name="connsiteX3" fmla="*/ 4590626 w 4590626"/>
              <a:gd name="connsiteY3" fmla="*/ 713930 h 713930"/>
              <a:gd name="connsiteX4" fmla="*/ 0 w 4590626"/>
              <a:gd name="connsiteY4" fmla="*/ 713930 h 713930"/>
              <a:gd name="connsiteX5" fmla="*/ 2854 w 4590626"/>
              <a:gd name="connsiteY5" fmla="*/ 705624 h 713930"/>
              <a:gd name="connsiteX6" fmla="*/ 226680 w 4590626"/>
              <a:gd name="connsiteY6" fmla="*/ 333970 h 713930"/>
              <a:gd name="connsiteX7" fmla="*/ 1160245 w 4590626"/>
              <a:gd name="connsiteY7" fmla="*/ 1178 h 713930"/>
              <a:gd name="connsiteX8" fmla="*/ 1421452 w 4590626"/>
              <a:gd name="connsiteY8" fmla="*/ 0 h 713930"/>
              <a:gd name="connsiteX0" fmla="*/ 1421452 w 4517331"/>
              <a:gd name="connsiteY0" fmla="*/ 0 h 713930"/>
              <a:gd name="connsiteX1" fmla="*/ 3247781 w 4517331"/>
              <a:gd name="connsiteY1" fmla="*/ 271915 h 713930"/>
              <a:gd name="connsiteX2" fmla="*/ 4517331 w 4517331"/>
              <a:gd name="connsiteY2" fmla="*/ 693394 h 713930"/>
              <a:gd name="connsiteX3" fmla="*/ 0 w 4517331"/>
              <a:gd name="connsiteY3" fmla="*/ 713930 h 713930"/>
              <a:gd name="connsiteX4" fmla="*/ 2854 w 4517331"/>
              <a:gd name="connsiteY4" fmla="*/ 705624 h 713930"/>
              <a:gd name="connsiteX5" fmla="*/ 226680 w 4517331"/>
              <a:gd name="connsiteY5" fmla="*/ 333970 h 713930"/>
              <a:gd name="connsiteX6" fmla="*/ 1160245 w 4517331"/>
              <a:gd name="connsiteY6" fmla="*/ 1178 h 713930"/>
              <a:gd name="connsiteX7" fmla="*/ 1421452 w 4517331"/>
              <a:gd name="connsiteY7" fmla="*/ 0 h 713930"/>
              <a:gd name="connsiteX0" fmla="*/ 0 w 4608771"/>
              <a:gd name="connsiteY0" fmla="*/ 713930 h 784834"/>
              <a:gd name="connsiteX1" fmla="*/ 2854 w 4608771"/>
              <a:gd name="connsiteY1" fmla="*/ 705624 h 784834"/>
              <a:gd name="connsiteX2" fmla="*/ 226680 w 4608771"/>
              <a:gd name="connsiteY2" fmla="*/ 333970 h 784834"/>
              <a:gd name="connsiteX3" fmla="*/ 1160245 w 4608771"/>
              <a:gd name="connsiteY3" fmla="*/ 1178 h 784834"/>
              <a:gd name="connsiteX4" fmla="*/ 1421452 w 4608771"/>
              <a:gd name="connsiteY4" fmla="*/ 0 h 784834"/>
              <a:gd name="connsiteX5" fmla="*/ 3247781 w 4608771"/>
              <a:gd name="connsiteY5" fmla="*/ 271915 h 784834"/>
              <a:gd name="connsiteX6" fmla="*/ 4608771 w 4608771"/>
              <a:gd name="connsiteY6" fmla="*/ 784834 h 784834"/>
              <a:gd name="connsiteX0" fmla="*/ 0 w 4418271"/>
              <a:gd name="connsiteY0" fmla="*/ 713930 h 718159"/>
              <a:gd name="connsiteX1" fmla="*/ 2854 w 4418271"/>
              <a:gd name="connsiteY1" fmla="*/ 705624 h 718159"/>
              <a:gd name="connsiteX2" fmla="*/ 226680 w 4418271"/>
              <a:gd name="connsiteY2" fmla="*/ 333970 h 718159"/>
              <a:gd name="connsiteX3" fmla="*/ 1160245 w 4418271"/>
              <a:gd name="connsiteY3" fmla="*/ 1178 h 718159"/>
              <a:gd name="connsiteX4" fmla="*/ 1421452 w 4418271"/>
              <a:gd name="connsiteY4" fmla="*/ 0 h 718159"/>
              <a:gd name="connsiteX5" fmla="*/ 3247781 w 4418271"/>
              <a:gd name="connsiteY5" fmla="*/ 271915 h 718159"/>
              <a:gd name="connsiteX6" fmla="*/ 4418271 w 4418271"/>
              <a:gd name="connsiteY6" fmla="*/ 718159 h 7181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418271" h="718159">
                <a:moveTo>
                  <a:pt x="0" y="713930"/>
                </a:moveTo>
                <a:lnTo>
                  <a:pt x="2854" y="705624"/>
                </a:lnTo>
                <a:cubicBezTo>
                  <a:pt x="60059" y="562888"/>
                  <a:pt x="131373" y="433874"/>
                  <a:pt x="226680" y="333970"/>
                </a:cubicBezTo>
                <a:cubicBezTo>
                  <a:pt x="463632" y="85526"/>
                  <a:pt x="822395" y="5774"/>
                  <a:pt x="1160245" y="1178"/>
                </a:cubicBezTo>
                <a:lnTo>
                  <a:pt x="1421452" y="0"/>
                </a:lnTo>
                <a:cubicBezTo>
                  <a:pt x="2035274" y="3698"/>
                  <a:pt x="2748311" y="152222"/>
                  <a:pt x="3247781" y="271915"/>
                </a:cubicBezTo>
                <a:cubicBezTo>
                  <a:pt x="3747251" y="391608"/>
                  <a:pt x="3902480" y="501606"/>
                  <a:pt x="4418271" y="718159"/>
                </a:cubicBezTo>
              </a:path>
            </a:pathLst>
          </a:custGeom>
          <a:noFill/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venir Next LT Pro Light"/>
              <a:ea typeface="+mn-ea"/>
              <a:cs typeface="+mn-cs"/>
            </a:endParaRPr>
          </a:p>
        </p:txBody>
      </p:sp>
      <p:graphicFrame>
        <p:nvGraphicFramePr>
          <p:cNvPr id="30" name="Content Placeholder 2">
            <a:extLst>
              <a:ext uri="{FF2B5EF4-FFF2-40B4-BE49-F238E27FC236}">
                <a16:creationId xmlns:a16="http://schemas.microsoft.com/office/drawing/2014/main" id="{066DF7CD-6F45-A7D0-B1B1-C412A28D3F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48797841"/>
              </p:ext>
            </p:extLst>
          </p:nvPr>
        </p:nvGraphicFramePr>
        <p:xfrm>
          <a:off x="5290748" y="771726"/>
          <a:ext cx="6139252" cy="532427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92547255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E185608B-055A-DC3C-C7F6-9F46B045C2AB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762000" y="-1524000"/>
            <a:ext cx="10668000" cy="152400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GB" dirty="0"/>
              <a:t>CDFET locations</a:t>
            </a:r>
          </a:p>
        </p:txBody>
      </p:sp>
      <p:pic>
        <p:nvPicPr>
          <p:cNvPr id="2" name="Picture 1" descr="A map of a city locations&#10;&#10;">
            <a:extLst>
              <a:ext uri="{FF2B5EF4-FFF2-40B4-BE49-F238E27FC236}">
                <a16:creationId xmlns:a16="http://schemas.microsoft.com/office/drawing/2014/main" id="{EFED89E9-1DF2-568D-D01D-F67A42C5E85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19487" y="371475"/>
            <a:ext cx="5153025" cy="6115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942763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26591596-BADC-39DC-2414-434B3EFAEA97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762000" y="-1524000"/>
            <a:ext cx="10668000" cy="152400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GB" dirty="0"/>
              <a:t>Website screenshots</a:t>
            </a:r>
          </a:p>
        </p:txBody>
      </p:sp>
      <p:pic>
        <p:nvPicPr>
          <p:cNvPr id="2" name="Picture 1" descr="Website screenshots">
            <a:extLst>
              <a:ext uri="{FF2B5EF4-FFF2-40B4-BE49-F238E27FC236}">
                <a16:creationId xmlns:a16="http://schemas.microsoft.com/office/drawing/2014/main" id="{4B5F950D-C98D-C86F-941F-17A7F0BA987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8671" y="0"/>
            <a:ext cx="1097465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960493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0" name="Rectangle 29">
            <a:extLst>
              <a:ext uri="{FF2B5EF4-FFF2-40B4-BE49-F238E27FC236}">
                <a16:creationId xmlns:a16="http://schemas.microsoft.com/office/drawing/2014/main" id="{987A0FBA-CC04-4256-A8EB-BB3C543E989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Freeform: Shape 30">
            <a:extLst>
              <a:ext uri="{FF2B5EF4-FFF2-40B4-BE49-F238E27FC236}">
                <a16:creationId xmlns:a16="http://schemas.microsoft.com/office/drawing/2014/main" id="{F95E8271-D5FF-4A58-A151-6D825CF02D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1"/>
            <a:ext cx="4939897" cy="3809999"/>
          </a:xfrm>
          <a:custGeom>
            <a:avLst/>
            <a:gdLst>
              <a:gd name="connsiteX0" fmla="*/ 0 w 4939897"/>
              <a:gd name="connsiteY0" fmla="*/ 0 h 1934415"/>
              <a:gd name="connsiteX1" fmla="*/ 4465929 w 4939897"/>
              <a:gd name="connsiteY1" fmla="*/ 0 h 1934415"/>
              <a:gd name="connsiteX2" fmla="*/ 4488924 w 4939897"/>
              <a:gd name="connsiteY2" fmla="*/ 19060 h 1934415"/>
              <a:gd name="connsiteX3" fmla="*/ 4930284 w 4939897"/>
              <a:gd name="connsiteY3" fmla="*/ 902192 h 1934415"/>
              <a:gd name="connsiteX4" fmla="*/ 4062070 w 4939897"/>
              <a:gd name="connsiteY4" fmla="*/ 1639180 h 1934415"/>
              <a:gd name="connsiteX5" fmla="*/ 2991177 w 4939897"/>
              <a:gd name="connsiteY5" fmla="*/ 1934355 h 1934415"/>
              <a:gd name="connsiteX6" fmla="*/ 1001442 w 4939897"/>
              <a:gd name="connsiteY6" fmla="*/ 1260124 h 1934415"/>
              <a:gd name="connsiteX7" fmla="*/ 294151 w 4939897"/>
              <a:gd name="connsiteY7" fmla="*/ 1060052 h 1934415"/>
              <a:gd name="connsiteX8" fmla="*/ 0 w 4939897"/>
              <a:gd name="connsiteY8" fmla="*/ 989104 h 1934415"/>
              <a:gd name="connsiteX9" fmla="*/ 0 w 4939897"/>
              <a:gd name="connsiteY9" fmla="*/ 0 h 19344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939897" h="1934415">
                <a:moveTo>
                  <a:pt x="0" y="0"/>
                </a:moveTo>
                <a:lnTo>
                  <a:pt x="4465929" y="0"/>
                </a:lnTo>
                <a:lnTo>
                  <a:pt x="4488924" y="19060"/>
                </a:lnTo>
                <a:cubicBezTo>
                  <a:pt x="4783094" y="277980"/>
                  <a:pt x="4987466" y="609911"/>
                  <a:pt x="4930284" y="902192"/>
                </a:cubicBezTo>
                <a:cubicBezTo>
                  <a:pt x="4861323" y="1254367"/>
                  <a:pt x="4448191" y="1461726"/>
                  <a:pt x="4062070" y="1639180"/>
                </a:cubicBezTo>
                <a:cubicBezTo>
                  <a:pt x="3741231" y="1786528"/>
                  <a:pt x="3401594" y="1937890"/>
                  <a:pt x="2991177" y="1934355"/>
                </a:cubicBezTo>
                <a:cubicBezTo>
                  <a:pt x="2307904" y="1928562"/>
                  <a:pt x="1665224" y="1509149"/>
                  <a:pt x="1001442" y="1260124"/>
                </a:cubicBezTo>
                <a:cubicBezTo>
                  <a:pt x="806589" y="1187040"/>
                  <a:pt x="560285" y="1124281"/>
                  <a:pt x="294151" y="1060052"/>
                </a:cubicBezTo>
                <a:lnTo>
                  <a:pt x="0" y="989104"/>
                </a:lnTo>
                <a:lnTo>
                  <a:pt x="0" y="0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00">
              <a:solidFill>
                <a:prstClr val="white"/>
              </a:solidFill>
              <a:latin typeface="Avenir Next LT Pro" panose="020B0504020202020204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07F7C21-87C9-E6A4-6984-DEBAACFC3C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8750" y="762000"/>
            <a:ext cx="3853249" cy="2286000"/>
          </a:xfrm>
        </p:spPr>
        <p:txBody>
          <a:bodyPr anchor="t">
            <a:normAutofit/>
          </a:bodyPr>
          <a:lstStyle/>
          <a:p>
            <a:r>
              <a:rPr lang="en-US" sz="3200">
                <a:solidFill>
                  <a:srgbClr val="FFFFFF"/>
                </a:solidFill>
              </a:rPr>
              <a:t>How to apply</a:t>
            </a:r>
          </a:p>
        </p:txBody>
      </p:sp>
      <p:sp>
        <p:nvSpPr>
          <p:cNvPr id="32" name="Freeform: Shape 31">
            <a:extLst>
              <a:ext uri="{FF2B5EF4-FFF2-40B4-BE49-F238E27FC236}">
                <a16:creationId xmlns:a16="http://schemas.microsoft.com/office/drawing/2014/main" id="{E65E7DAE-0831-45F9-BBA2-9BBD2E397C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157843" y="6244836"/>
            <a:ext cx="4034156" cy="613164"/>
          </a:xfrm>
          <a:custGeom>
            <a:avLst/>
            <a:gdLst>
              <a:gd name="connsiteX0" fmla="*/ 1479137 w 4034156"/>
              <a:gd name="connsiteY0" fmla="*/ 230 h 613164"/>
              <a:gd name="connsiteX1" fmla="*/ 3482844 w 4034156"/>
              <a:gd name="connsiteY1" fmla="*/ 298555 h 613164"/>
              <a:gd name="connsiteX2" fmla="*/ 3831590 w 4034156"/>
              <a:gd name="connsiteY2" fmla="*/ 425010 h 613164"/>
              <a:gd name="connsiteX3" fmla="*/ 4034156 w 4034156"/>
              <a:gd name="connsiteY3" fmla="*/ 494088 h 613164"/>
              <a:gd name="connsiteX4" fmla="*/ 4034156 w 4034156"/>
              <a:gd name="connsiteY4" fmla="*/ 613164 h 613164"/>
              <a:gd name="connsiteX5" fmla="*/ 0 w 4034156"/>
              <a:gd name="connsiteY5" fmla="*/ 613164 h 613164"/>
              <a:gd name="connsiteX6" fmla="*/ 54792 w 4034156"/>
              <a:gd name="connsiteY6" fmla="*/ 512415 h 613164"/>
              <a:gd name="connsiteX7" fmla="*/ 168327 w 4034156"/>
              <a:gd name="connsiteY7" fmla="*/ 366637 h 613164"/>
              <a:gd name="connsiteX8" fmla="*/ 1192562 w 4034156"/>
              <a:gd name="connsiteY8" fmla="*/ 1522 h 613164"/>
              <a:gd name="connsiteX9" fmla="*/ 1479137 w 4034156"/>
              <a:gd name="connsiteY9" fmla="*/ 230 h 6131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034156" h="613164">
                <a:moveTo>
                  <a:pt x="1479137" y="230"/>
                </a:moveTo>
                <a:cubicBezTo>
                  <a:pt x="2152575" y="4287"/>
                  <a:pt x="2854487" y="63583"/>
                  <a:pt x="3482844" y="298555"/>
                </a:cubicBezTo>
                <a:cubicBezTo>
                  <a:pt x="3599338" y="342114"/>
                  <a:pt x="3715540" y="384216"/>
                  <a:pt x="3831590" y="425010"/>
                </a:cubicBezTo>
                <a:lnTo>
                  <a:pt x="4034156" y="494088"/>
                </a:lnTo>
                <a:lnTo>
                  <a:pt x="4034156" y="613164"/>
                </a:lnTo>
                <a:lnTo>
                  <a:pt x="0" y="613164"/>
                </a:lnTo>
                <a:lnTo>
                  <a:pt x="54792" y="512415"/>
                </a:lnTo>
                <a:cubicBezTo>
                  <a:pt x="88888" y="459433"/>
                  <a:pt x="126502" y="410480"/>
                  <a:pt x="168327" y="366637"/>
                </a:cubicBezTo>
                <a:cubicBezTo>
                  <a:pt x="428292" y="94062"/>
                  <a:pt x="821899" y="6565"/>
                  <a:pt x="1192562" y="1522"/>
                </a:cubicBezTo>
                <a:cubicBezTo>
                  <a:pt x="1287308" y="198"/>
                  <a:pt x="1382932" y="-349"/>
                  <a:pt x="1479137" y="23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venir Next LT Pro" panose="020B0504020202020204" pitchFamily="34" charset="0"/>
              <a:ea typeface="+mn-ea"/>
              <a:cs typeface="+mn-cs"/>
            </a:endParaRPr>
          </a:p>
        </p:txBody>
      </p:sp>
      <p:sp>
        <p:nvSpPr>
          <p:cNvPr id="33" name="Freeform: Shape 32">
            <a:extLst>
              <a:ext uri="{FF2B5EF4-FFF2-40B4-BE49-F238E27FC236}">
                <a16:creationId xmlns:a16="http://schemas.microsoft.com/office/drawing/2014/main" id="{F493E929-55A8-46F3-836C-1C37C8975B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309459" y="6144069"/>
            <a:ext cx="4418271" cy="718159"/>
          </a:xfrm>
          <a:custGeom>
            <a:avLst/>
            <a:gdLst>
              <a:gd name="connsiteX0" fmla="*/ 1421452 w 4590626"/>
              <a:gd name="connsiteY0" fmla="*/ 0 h 713930"/>
              <a:gd name="connsiteX1" fmla="*/ 3247781 w 4590626"/>
              <a:gd name="connsiteY1" fmla="*/ 271915 h 713930"/>
              <a:gd name="connsiteX2" fmla="*/ 4517331 w 4590626"/>
              <a:gd name="connsiteY2" fmla="*/ 693394 h 713930"/>
              <a:gd name="connsiteX3" fmla="*/ 4590626 w 4590626"/>
              <a:gd name="connsiteY3" fmla="*/ 713930 h 713930"/>
              <a:gd name="connsiteX4" fmla="*/ 0 w 4590626"/>
              <a:gd name="connsiteY4" fmla="*/ 713930 h 713930"/>
              <a:gd name="connsiteX5" fmla="*/ 2854 w 4590626"/>
              <a:gd name="connsiteY5" fmla="*/ 705624 h 713930"/>
              <a:gd name="connsiteX6" fmla="*/ 226680 w 4590626"/>
              <a:gd name="connsiteY6" fmla="*/ 333970 h 713930"/>
              <a:gd name="connsiteX7" fmla="*/ 1160245 w 4590626"/>
              <a:gd name="connsiteY7" fmla="*/ 1178 h 713930"/>
              <a:gd name="connsiteX8" fmla="*/ 1421452 w 4590626"/>
              <a:gd name="connsiteY8" fmla="*/ 0 h 713930"/>
              <a:gd name="connsiteX0" fmla="*/ 1421452 w 4517331"/>
              <a:gd name="connsiteY0" fmla="*/ 0 h 713930"/>
              <a:gd name="connsiteX1" fmla="*/ 3247781 w 4517331"/>
              <a:gd name="connsiteY1" fmla="*/ 271915 h 713930"/>
              <a:gd name="connsiteX2" fmla="*/ 4517331 w 4517331"/>
              <a:gd name="connsiteY2" fmla="*/ 693394 h 713930"/>
              <a:gd name="connsiteX3" fmla="*/ 0 w 4517331"/>
              <a:gd name="connsiteY3" fmla="*/ 713930 h 713930"/>
              <a:gd name="connsiteX4" fmla="*/ 2854 w 4517331"/>
              <a:gd name="connsiteY4" fmla="*/ 705624 h 713930"/>
              <a:gd name="connsiteX5" fmla="*/ 226680 w 4517331"/>
              <a:gd name="connsiteY5" fmla="*/ 333970 h 713930"/>
              <a:gd name="connsiteX6" fmla="*/ 1160245 w 4517331"/>
              <a:gd name="connsiteY6" fmla="*/ 1178 h 713930"/>
              <a:gd name="connsiteX7" fmla="*/ 1421452 w 4517331"/>
              <a:gd name="connsiteY7" fmla="*/ 0 h 713930"/>
              <a:gd name="connsiteX0" fmla="*/ 0 w 4608771"/>
              <a:gd name="connsiteY0" fmla="*/ 713930 h 784834"/>
              <a:gd name="connsiteX1" fmla="*/ 2854 w 4608771"/>
              <a:gd name="connsiteY1" fmla="*/ 705624 h 784834"/>
              <a:gd name="connsiteX2" fmla="*/ 226680 w 4608771"/>
              <a:gd name="connsiteY2" fmla="*/ 333970 h 784834"/>
              <a:gd name="connsiteX3" fmla="*/ 1160245 w 4608771"/>
              <a:gd name="connsiteY3" fmla="*/ 1178 h 784834"/>
              <a:gd name="connsiteX4" fmla="*/ 1421452 w 4608771"/>
              <a:gd name="connsiteY4" fmla="*/ 0 h 784834"/>
              <a:gd name="connsiteX5" fmla="*/ 3247781 w 4608771"/>
              <a:gd name="connsiteY5" fmla="*/ 271915 h 784834"/>
              <a:gd name="connsiteX6" fmla="*/ 4608771 w 4608771"/>
              <a:gd name="connsiteY6" fmla="*/ 784834 h 784834"/>
              <a:gd name="connsiteX0" fmla="*/ 0 w 4418271"/>
              <a:gd name="connsiteY0" fmla="*/ 713930 h 718159"/>
              <a:gd name="connsiteX1" fmla="*/ 2854 w 4418271"/>
              <a:gd name="connsiteY1" fmla="*/ 705624 h 718159"/>
              <a:gd name="connsiteX2" fmla="*/ 226680 w 4418271"/>
              <a:gd name="connsiteY2" fmla="*/ 333970 h 718159"/>
              <a:gd name="connsiteX3" fmla="*/ 1160245 w 4418271"/>
              <a:gd name="connsiteY3" fmla="*/ 1178 h 718159"/>
              <a:gd name="connsiteX4" fmla="*/ 1421452 w 4418271"/>
              <a:gd name="connsiteY4" fmla="*/ 0 h 718159"/>
              <a:gd name="connsiteX5" fmla="*/ 3247781 w 4418271"/>
              <a:gd name="connsiteY5" fmla="*/ 271915 h 718159"/>
              <a:gd name="connsiteX6" fmla="*/ 4418271 w 4418271"/>
              <a:gd name="connsiteY6" fmla="*/ 718159 h 7181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418271" h="718159">
                <a:moveTo>
                  <a:pt x="0" y="713930"/>
                </a:moveTo>
                <a:lnTo>
                  <a:pt x="2854" y="705624"/>
                </a:lnTo>
                <a:cubicBezTo>
                  <a:pt x="60059" y="562888"/>
                  <a:pt x="131373" y="433874"/>
                  <a:pt x="226680" y="333970"/>
                </a:cubicBezTo>
                <a:cubicBezTo>
                  <a:pt x="463632" y="85526"/>
                  <a:pt x="822395" y="5774"/>
                  <a:pt x="1160245" y="1178"/>
                </a:cubicBezTo>
                <a:lnTo>
                  <a:pt x="1421452" y="0"/>
                </a:lnTo>
                <a:cubicBezTo>
                  <a:pt x="2035274" y="3698"/>
                  <a:pt x="2748311" y="152222"/>
                  <a:pt x="3247781" y="271915"/>
                </a:cubicBezTo>
                <a:cubicBezTo>
                  <a:pt x="3747251" y="391608"/>
                  <a:pt x="3902480" y="501606"/>
                  <a:pt x="4418271" y="718159"/>
                </a:cubicBezTo>
              </a:path>
            </a:pathLst>
          </a:custGeom>
          <a:noFill/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venir Next LT Pro Light"/>
              <a:ea typeface="+mn-ea"/>
              <a:cs typeface="+mn-cs"/>
            </a:endParaRPr>
          </a:p>
        </p:txBody>
      </p:sp>
      <p:graphicFrame>
        <p:nvGraphicFramePr>
          <p:cNvPr id="34" name="Content Placeholder 2">
            <a:extLst>
              <a:ext uri="{FF2B5EF4-FFF2-40B4-BE49-F238E27FC236}">
                <a16:creationId xmlns:a16="http://schemas.microsoft.com/office/drawing/2014/main" id="{97FDC1AE-498B-E202-3CC5-81E005D28C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02921992"/>
              </p:ext>
            </p:extLst>
          </p:nvPr>
        </p:nvGraphicFramePr>
        <p:xfrm>
          <a:off x="5290748" y="771726"/>
          <a:ext cx="6139252" cy="532427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48647417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AC2DBE-9BBC-E81C-19BA-30D74381C9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Learner Supports</a:t>
            </a:r>
          </a:p>
        </p:txBody>
      </p:sp>
      <p:graphicFrame>
        <p:nvGraphicFramePr>
          <p:cNvPr id="16" name="Content Placeholder 2">
            <a:extLst>
              <a:ext uri="{FF2B5EF4-FFF2-40B4-BE49-F238E27FC236}">
                <a16:creationId xmlns:a16="http://schemas.microsoft.com/office/drawing/2014/main" id="{7539A814-3750-5888-2C38-4FD1D64A67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49326253"/>
              </p:ext>
            </p:extLst>
          </p:nvPr>
        </p:nvGraphicFramePr>
        <p:xfrm>
          <a:off x="762000" y="2286000"/>
          <a:ext cx="10668000" cy="381808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846738064"/>
      </p:ext>
    </p:extLst>
  </p:cSld>
  <p:clrMapOvr>
    <a:masterClrMapping/>
  </p:clrMapOvr>
</p:sld>
</file>

<file path=ppt/theme/theme1.xml><?xml version="1.0" encoding="utf-8"?>
<a:theme xmlns:a="http://schemas.openxmlformats.org/drawingml/2006/main" name="PebbleVTI">
  <a:themeElements>
    <a:clrScheme name="Blush 3">
      <a:dk1>
        <a:sysClr val="windowText" lastClr="000000"/>
      </a:dk1>
      <a:lt1>
        <a:sysClr val="window" lastClr="FFFFFF"/>
      </a:lt1>
      <a:dk2>
        <a:srgbClr val="B15E4E"/>
      </a:dk2>
      <a:lt2>
        <a:srgbClr val="FFFFFF"/>
      </a:lt2>
      <a:accent1>
        <a:srgbClr val="C5B096"/>
      </a:accent1>
      <a:accent2>
        <a:srgbClr val="ECA855"/>
      </a:accent2>
      <a:accent3>
        <a:srgbClr val="9BBFB0"/>
      </a:accent3>
      <a:accent4>
        <a:srgbClr val="A9AEA7"/>
      </a:accent4>
      <a:accent5>
        <a:srgbClr val="6A787C"/>
      </a:accent5>
      <a:accent6>
        <a:srgbClr val="3B4345"/>
      </a:accent6>
      <a:hlink>
        <a:srgbClr val="ECA855"/>
      </a:hlink>
      <a:folHlink>
        <a:srgbClr val="6A392F"/>
      </a:folHlink>
    </a:clrScheme>
    <a:fontScheme name="Custom 4">
      <a:majorFont>
        <a:latin typeface="Sitka Subheading"/>
        <a:ea typeface=""/>
        <a:cs typeface=""/>
      </a:majorFont>
      <a:minorFont>
        <a:latin typeface="Avenir Next LT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ebbleVTI" id="{8B4DB91D-6BB4-4BA3-973A-733D3AF2680E}" vid="{9A19CF0D-2077-4BF4-BAA5-86934C336D59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9946560433F2B4BAC6115A870028350" ma:contentTypeVersion="17" ma:contentTypeDescription="Create a new document." ma:contentTypeScope="" ma:versionID="30fff7c56dd612686691914a66c384a5">
  <xsd:schema xmlns:xsd="http://www.w3.org/2001/XMLSchema" xmlns:xs="http://www.w3.org/2001/XMLSchema" xmlns:p="http://schemas.microsoft.com/office/2006/metadata/properties" xmlns:ns2="f04adec5-321f-46c9-8d8f-d278d5019d73" xmlns:ns3="98a9eb8c-6a01-428e-9f5d-17b5596ff277" targetNamespace="http://schemas.microsoft.com/office/2006/metadata/properties" ma:root="true" ma:fieldsID="193ac35de6bbbed6fb30e7ac259c0bd7" ns2:_="" ns3:_="">
    <xsd:import namespace="f04adec5-321f-46c9-8d8f-d278d5019d73"/>
    <xsd:import namespace="98a9eb8c-6a01-428e-9f5d-17b5596ff27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DateTaken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04adec5-321f-46c9-8d8f-d278d5019d7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8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20" nillable="true" ma:taxonomy="true" ma:internalName="lcf76f155ced4ddcb4097134ff3c332f" ma:taxonomyFieldName="MediaServiceImageTags" ma:displayName="Image Tags" ma:readOnly="false" ma:fieldId="{5cf76f15-5ced-4ddc-b409-7134ff3c332f}" ma:taxonomyMulti="true" ma:sspId="118109bd-626c-4cb5-b457-7c830300b9dd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22" nillable="true" ma:displayName="MediaServiceDateTaken" ma:hidden="true" ma:internalName="MediaServiceDateTaken" ma:readOnly="true">
      <xsd:simpleType>
        <xsd:restriction base="dms:Text"/>
      </xsd:simpleType>
    </xsd:element>
    <xsd:element name="MediaServiceObjectDetectorVersions" ma:index="23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4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8a9eb8c-6a01-428e-9f5d-17b5596ff277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1" nillable="true" ma:displayName="Taxonomy Catch All Column" ma:hidden="true" ma:list="{47ea14bd-29b4-46a6-9b71-aedf54cf4907}" ma:internalName="TaxCatchAll" ma:showField="CatchAllData" ma:web="98a9eb8c-6a01-428e-9f5d-17b5596ff277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f04adec5-321f-46c9-8d8f-d278d5019d73">
      <Terms xmlns="http://schemas.microsoft.com/office/infopath/2007/PartnerControls"/>
    </lcf76f155ced4ddcb4097134ff3c332f>
    <TaxCatchAll xmlns="98a9eb8c-6a01-428e-9f5d-17b5596ff277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A93A7BA5-4CDD-47E6-BC9E-4B670AB392E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f04adec5-321f-46c9-8d8f-d278d5019d73"/>
    <ds:schemaRef ds:uri="98a9eb8c-6a01-428e-9f5d-17b5596ff27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3F43329C-5C98-4CAE-A9AB-FAAF39338963}">
  <ds:schemaRefs>
    <ds:schemaRef ds:uri="http://schemas.microsoft.com/office/2006/metadata/properties"/>
    <ds:schemaRef ds:uri="http://schemas.microsoft.com/office/infopath/2007/PartnerControls"/>
    <ds:schemaRef ds:uri="f04adec5-321f-46c9-8d8f-d278d5019d73"/>
    <ds:schemaRef ds:uri="98a9eb8c-6a01-428e-9f5d-17b5596ff277"/>
  </ds:schemaRefs>
</ds:datastoreItem>
</file>

<file path=customXml/itemProps3.xml><?xml version="1.0" encoding="utf-8"?>
<ds:datastoreItem xmlns:ds="http://schemas.openxmlformats.org/officeDocument/2006/customXml" ds:itemID="{1C579450-EB5C-44D4-9EA7-9EBB3CFB5DD2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</TotalTime>
  <Words>237</Words>
  <Application>Microsoft Office PowerPoint</Application>
  <PresentationFormat>Widescreen</PresentationFormat>
  <Paragraphs>39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5" baseType="lpstr">
      <vt:lpstr>Arial</vt:lpstr>
      <vt:lpstr>Avenir Next LT Pro</vt:lpstr>
      <vt:lpstr>Avenir Next LT Pro Light</vt:lpstr>
      <vt:lpstr>Sitka Subheading</vt:lpstr>
      <vt:lpstr>PebbleVTI</vt:lpstr>
      <vt:lpstr>Further Education and Training</vt:lpstr>
      <vt:lpstr>What is FET and why should I choose to study there? </vt:lpstr>
      <vt:lpstr>Why Cntd.</vt:lpstr>
      <vt:lpstr>What would I like to do?</vt:lpstr>
      <vt:lpstr>Faculties</vt:lpstr>
      <vt:lpstr>CDFET locations</vt:lpstr>
      <vt:lpstr>Website screenshots</vt:lpstr>
      <vt:lpstr>How to apply</vt:lpstr>
      <vt:lpstr>Learner Supports</vt:lpstr>
      <vt:lpstr>Any Questions??!!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Denise O'Connor</dc:creator>
  <cp:lastModifiedBy>Caoimhe Cronin</cp:lastModifiedBy>
  <cp:revision>134</cp:revision>
  <dcterms:created xsi:type="dcterms:W3CDTF">2025-10-02T09:32:28Z</dcterms:created>
  <dcterms:modified xsi:type="dcterms:W3CDTF">2025-10-23T10:23:48Z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0x01010069946560433F2B4BAC6115A870028350</vt:lpwstr>
  </property>
</Properties>
</file>