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7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1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1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1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1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16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17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1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19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0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1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2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3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24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2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2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2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854" r:id="rId5"/>
    <p:sldMasterId id="2147483866" r:id="rId6"/>
    <p:sldMasterId id="2147483801" r:id="rId7"/>
    <p:sldMasterId id="2147483668" r:id="rId8"/>
    <p:sldMasterId id="2147483807" r:id="rId9"/>
    <p:sldMasterId id="2147483692" r:id="rId10"/>
    <p:sldMasterId id="2147483758" r:id="rId11"/>
    <p:sldMasterId id="2147483843" r:id="rId12"/>
    <p:sldMasterId id="2147483675" r:id="rId13"/>
    <p:sldMasterId id="2147483701" r:id="rId14"/>
    <p:sldMasterId id="2147483789" r:id="rId15"/>
    <p:sldMasterId id="2147483736" r:id="rId16"/>
    <p:sldMasterId id="2147483850" r:id="rId17"/>
    <p:sldMasterId id="2147483833" r:id="rId18"/>
    <p:sldMasterId id="2147483846" r:id="rId19"/>
    <p:sldMasterId id="2147483776" r:id="rId20"/>
    <p:sldMasterId id="2147483829" r:id="rId21"/>
    <p:sldMasterId id="2147483873" r:id="rId22"/>
    <p:sldMasterId id="2147483877" r:id="rId23"/>
    <p:sldMasterId id="2147483880" r:id="rId24"/>
    <p:sldMasterId id="2147483885" r:id="rId25"/>
    <p:sldMasterId id="2147483888" r:id="rId26"/>
    <p:sldMasterId id="2147483892" r:id="rId27"/>
    <p:sldMasterId id="2147483896" r:id="rId28"/>
    <p:sldMasterId id="2147483900" r:id="rId29"/>
    <p:sldMasterId id="2147483906" r:id="rId30"/>
    <p:sldMasterId id="2147483910" r:id="rId31"/>
    <p:sldMasterId id="2147483916" r:id="rId32"/>
  </p:sldMasterIdLst>
  <p:notesMasterIdLst>
    <p:notesMasterId r:id="rId74"/>
  </p:notesMasterIdLst>
  <p:sldIdLst>
    <p:sldId id="361" r:id="rId33"/>
    <p:sldId id="360" r:id="rId34"/>
    <p:sldId id="352" r:id="rId35"/>
    <p:sldId id="313" r:id="rId36"/>
    <p:sldId id="356" r:id="rId37"/>
    <p:sldId id="298" r:id="rId38"/>
    <p:sldId id="295" r:id="rId39"/>
    <p:sldId id="335" r:id="rId40"/>
    <p:sldId id="297" r:id="rId41"/>
    <p:sldId id="357" r:id="rId42"/>
    <p:sldId id="317" r:id="rId43"/>
    <p:sldId id="320" r:id="rId44"/>
    <p:sldId id="321" r:id="rId45"/>
    <p:sldId id="325" r:id="rId46"/>
    <p:sldId id="326" r:id="rId47"/>
    <p:sldId id="330" r:id="rId48"/>
    <p:sldId id="332" r:id="rId49"/>
    <p:sldId id="331" r:id="rId50"/>
    <p:sldId id="358" r:id="rId51"/>
    <p:sldId id="312" r:id="rId52"/>
    <p:sldId id="266" r:id="rId53"/>
    <p:sldId id="353" r:id="rId54"/>
    <p:sldId id="344" r:id="rId55"/>
    <p:sldId id="315" r:id="rId56"/>
    <p:sldId id="316" r:id="rId57"/>
    <p:sldId id="347" r:id="rId58"/>
    <p:sldId id="354" r:id="rId59"/>
    <p:sldId id="339" r:id="rId60"/>
    <p:sldId id="351" r:id="rId61"/>
    <p:sldId id="355" r:id="rId62"/>
    <p:sldId id="279" r:id="rId63"/>
    <p:sldId id="284" r:id="rId64"/>
    <p:sldId id="341" r:id="rId65"/>
    <p:sldId id="307" r:id="rId66"/>
    <p:sldId id="310" r:id="rId67"/>
    <p:sldId id="336" r:id="rId68"/>
    <p:sldId id="362" r:id="rId69"/>
    <p:sldId id="305" r:id="rId70"/>
    <p:sldId id="269" r:id="rId71"/>
    <p:sldId id="272" r:id="rId72"/>
    <p:sldId id="308" r:id="rId73"/>
  </p:sldIdLst>
  <p:sldSz cx="18288000" cy="10287000"/>
  <p:notesSz cx="6858000" cy="9144000"/>
  <p:embeddedFontLst>
    <p:embeddedFont>
      <p:font typeface="Arial Rounded MT Bold" panose="020F0704030504030204" pitchFamily="34" charset="0"/>
      <p:regular r:id="rId75"/>
    </p:embeddedFont>
    <p:embeddedFont>
      <p:font typeface="Montserrat SemiBold" panose="00000700000000000000" pitchFamily="2" charset="0"/>
      <p:bold r:id="rId76"/>
    </p:embeddedFont>
    <p:embeddedFont>
      <p:font typeface="Poppins Bold" panose="020B0604020202020204" charset="0"/>
      <p:regular r:id="rId77"/>
    </p:embeddedFont>
    <p:embeddedFont>
      <p:font typeface="Poppins Italics" panose="020B0604020202020204" charset="0"/>
      <p:regular r:id="rId78"/>
    </p:embeddedFont>
    <p:embeddedFont>
      <p:font typeface="Verdana" panose="020B0604030504040204" pitchFamily="34" charset="0"/>
      <p:regular r:id="rId79"/>
      <p:bold r:id="rId80"/>
      <p:italic r:id="rId81"/>
      <p:boldItalic r:id="rId8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2C95"/>
    <a:srgbClr val="032749"/>
    <a:srgbClr val="C1CAFF"/>
    <a:srgbClr val="B5CDFF"/>
    <a:srgbClr val="4B2E91"/>
    <a:srgbClr val="FFBB00"/>
    <a:srgbClr val="E10F5B"/>
    <a:srgbClr val="FF4500"/>
    <a:srgbClr val="02BBA5"/>
    <a:srgbClr val="B9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154847-2906-4EC9-968E-6D22A044F660}" v="206" dt="2026-09-28T08:33:57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0" autoAdjust="0"/>
    <p:restoredTop sz="86410" autoAdjust="0"/>
  </p:normalViewPr>
  <p:slideViewPr>
    <p:cSldViewPr>
      <p:cViewPr varScale="1">
        <p:scale>
          <a:sx n="53" d="100"/>
          <a:sy n="53" d="100"/>
        </p:scale>
        <p:origin x="36" y="14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08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3.xml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10.xml"/><Relationship Id="rId47" Type="http://schemas.openxmlformats.org/officeDocument/2006/relationships/slide" Target="slides/slide15.xml"/><Relationship Id="rId63" Type="http://schemas.openxmlformats.org/officeDocument/2006/relationships/slide" Target="slides/slide31.xml"/><Relationship Id="rId68" Type="http://schemas.openxmlformats.org/officeDocument/2006/relationships/slide" Target="slides/slide36.xml"/><Relationship Id="rId84" Type="http://schemas.openxmlformats.org/officeDocument/2006/relationships/viewProps" Target="viewProps.xml"/><Relationship Id="rId16" Type="http://schemas.openxmlformats.org/officeDocument/2006/relationships/slideMaster" Target="slideMasters/slideMaster13.xml"/><Relationship Id="rId11" Type="http://schemas.openxmlformats.org/officeDocument/2006/relationships/slideMaster" Target="slideMasters/slideMaster8.xml"/><Relationship Id="rId32" Type="http://schemas.openxmlformats.org/officeDocument/2006/relationships/slideMaster" Target="slideMasters/slideMaster29.xml"/><Relationship Id="rId37" Type="http://schemas.openxmlformats.org/officeDocument/2006/relationships/slide" Target="slides/slide5.xml"/><Relationship Id="rId53" Type="http://schemas.openxmlformats.org/officeDocument/2006/relationships/slide" Target="slides/slide21.xml"/><Relationship Id="rId58" Type="http://schemas.openxmlformats.org/officeDocument/2006/relationships/slide" Target="slides/slide26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2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Master" Target="slideMasters/slideMaster24.xml"/><Relationship Id="rId30" Type="http://schemas.openxmlformats.org/officeDocument/2006/relationships/slideMaster" Target="slideMasters/slideMaster27.xml"/><Relationship Id="rId35" Type="http://schemas.openxmlformats.org/officeDocument/2006/relationships/slide" Target="slides/slide3.xml"/><Relationship Id="rId43" Type="http://schemas.openxmlformats.org/officeDocument/2006/relationships/slide" Target="slides/slide11.xml"/><Relationship Id="rId48" Type="http://schemas.openxmlformats.org/officeDocument/2006/relationships/slide" Target="slides/slide16.xml"/><Relationship Id="rId56" Type="http://schemas.openxmlformats.org/officeDocument/2006/relationships/slide" Target="slides/slide24.xml"/><Relationship Id="rId64" Type="http://schemas.openxmlformats.org/officeDocument/2006/relationships/slide" Target="slides/slide32.xml"/><Relationship Id="rId69" Type="http://schemas.openxmlformats.org/officeDocument/2006/relationships/slide" Target="slides/slide37.xml"/><Relationship Id="rId77" Type="http://schemas.openxmlformats.org/officeDocument/2006/relationships/font" Target="fonts/font3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19.xml"/><Relationship Id="rId72" Type="http://schemas.openxmlformats.org/officeDocument/2006/relationships/slide" Target="slides/slide40.xml"/><Relationship Id="rId80" Type="http://schemas.openxmlformats.org/officeDocument/2006/relationships/font" Target="fonts/font6.fntdata"/><Relationship Id="rId85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Master" Target="slideMasters/slideMaster22.xml"/><Relationship Id="rId33" Type="http://schemas.openxmlformats.org/officeDocument/2006/relationships/slide" Target="slides/slide1.xml"/><Relationship Id="rId38" Type="http://schemas.openxmlformats.org/officeDocument/2006/relationships/slide" Target="slides/slide6.xml"/><Relationship Id="rId46" Type="http://schemas.openxmlformats.org/officeDocument/2006/relationships/slide" Target="slides/slide14.xml"/><Relationship Id="rId59" Type="http://schemas.openxmlformats.org/officeDocument/2006/relationships/slide" Target="slides/slide27.xml"/><Relationship Id="rId67" Type="http://schemas.openxmlformats.org/officeDocument/2006/relationships/slide" Target="slides/slide35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9.xml"/><Relationship Id="rId54" Type="http://schemas.openxmlformats.org/officeDocument/2006/relationships/slide" Target="slides/slide22.xml"/><Relationship Id="rId62" Type="http://schemas.openxmlformats.org/officeDocument/2006/relationships/slide" Target="slides/slide30.xml"/><Relationship Id="rId70" Type="http://schemas.openxmlformats.org/officeDocument/2006/relationships/slide" Target="slides/slide38.xml"/><Relationship Id="rId75" Type="http://schemas.openxmlformats.org/officeDocument/2006/relationships/font" Target="fonts/font1.fntdata"/><Relationship Id="rId83" Type="http://schemas.openxmlformats.org/officeDocument/2006/relationships/presProps" Target="presProps.xml"/><Relationship Id="rId88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Master" Target="slideMasters/slideMaster25.xml"/><Relationship Id="rId36" Type="http://schemas.openxmlformats.org/officeDocument/2006/relationships/slide" Target="slides/slide4.xml"/><Relationship Id="rId49" Type="http://schemas.openxmlformats.org/officeDocument/2006/relationships/slide" Target="slides/slide17.xml"/><Relationship Id="rId57" Type="http://schemas.openxmlformats.org/officeDocument/2006/relationships/slide" Target="slides/slide25.xml"/><Relationship Id="rId10" Type="http://schemas.openxmlformats.org/officeDocument/2006/relationships/slideMaster" Target="slideMasters/slideMaster7.xml"/><Relationship Id="rId31" Type="http://schemas.openxmlformats.org/officeDocument/2006/relationships/slideMaster" Target="slideMasters/slideMaster28.xml"/><Relationship Id="rId44" Type="http://schemas.openxmlformats.org/officeDocument/2006/relationships/slide" Target="slides/slide12.xml"/><Relationship Id="rId52" Type="http://schemas.openxmlformats.org/officeDocument/2006/relationships/slide" Target="slides/slide20.xml"/><Relationship Id="rId60" Type="http://schemas.openxmlformats.org/officeDocument/2006/relationships/slide" Target="slides/slide28.xml"/><Relationship Id="rId65" Type="http://schemas.openxmlformats.org/officeDocument/2006/relationships/slide" Target="slides/slide33.xml"/><Relationship Id="rId73" Type="http://schemas.openxmlformats.org/officeDocument/2006/relationships/slide" Target="slides/slide41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7.xml"/><Relationship Id="rId34" Type="http://schemas.openxmlformats.org/officeDocument/2006/relationships/slide" Target="slides/slide2.xml"/><Relationship Id="rId50" Type="http://schemas.openxmlformats.org/officeDocument/2006/relationships/slide" Target="slides/slide18.xml"/><Relationship Id="rId55" Type="http://schemas.openxmlformats.org/officeDocument/2006/relationships/slide" Target="slides/slide23.xml"/><Relationship Id="rId76" Type="http://schemas.openxmlformats.org/officeDocument/2006/relationships/font" Target="fonts/font2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39.xml"/><Relationship Id="rId2" Type="http://schemas.openxmlformats.org/officeDocument/2006/relationships/customXml" Target="../customXml/item2.xml"/><Relationship Id="rId29" Type="http://schemas.openxmlformats.org/officeDocument/2006/relationships/slideMaster" Target="slideMasters/slideMaster26.xml"/><Relationship Id="rId24" Type="http://schemas.openxmlformats.org/officeDocument/2006/relationships/slideMaster" Target="slideMasters/slideMaster21.xml"/><Relationship Id="rId40" Type="http://schemas.openxmlformats.org/officeDocument/2006/relationships/slide" Target="slides/slide8.xml"/><Relationship Id="rId45" Type="http://schemas.openxmlformats.org/officeDocument/2006/relationships/slide" Target="slides/slide13.xml"/><Relationship Id="rId66" Type="http://schemas.openxmlformats.org/officeDocument/2006/relationships/slide" Target="slides/slide34.xml"/><Relationship Id="rId87" Type="http://schemas.microsoft.com/office/2016/11/relationships/changesInfo" Target="changesInfos/changesInfo1.xml"/><Relationship Id="rId61" Type="http://schemas.openxmlformats.org/officeDocument/2006/relationships/slide" Target="slides/slide29.xml"/><Relationship Id="rId82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a Clarke" userId="49a24fcf-a83e-4685-ac20-054a94ac13fe" providerId="ADAL" clId="{C46CF4D8-4AE9-4AA3-8C06-5F9B4FB588E9}"/>
    <pc:docChg chg="custSel addSld delSld modSld delMainMaster">
      <pc:chgData name="Cara Clarke" userId="49a24fcf-a83e-4685-ac20-054a94ac13fe" providerId="ADAL" clId="{C46CF4D8-4AE9-4AA3-8C06-5F9B4FB588E9}" dt="2026-09-28T08:33:57.651" v="781" actId="962"/>
      <pc:docMkLst>
        <pc:docMk/>
      </pc:docMkLst>
      <pc:sldChg chg="addSp delSp modSp mod">
        <pc:chgData name="Cara Clarke" userId="49a24fcf-a83e-4685-ac20-054a94ac13fe" providerId="ADAL" clId="{C46CF4D8-4AE9-4AA3-8C06-5F9B4FB588E9}" dt="2026-09-28T08:32:05.970" v="690" actId="13244"/>
        <pc:sldMkLst>
          <pc:docMk/>
          <pc:sldMk cId="0" sldId="269"/>
        </pc:sldMkLst>
        <pc:spChg chg="mod">
          <ac:chgData name="Cara Clarke" userId="49a24fcf-a83e-4685-ac20-054a94ac13fe" providerId="ADAL" clId="{C46CF4D8-4AE9-4AA3-8C06-5F9B4FB588E9}" dt="2026-09-28T08:31:01.784" v="609" actId="1076"/>
          <ac:spMkLst>
            <pc:docMk/>
            <pc:sldMk cId="0" sldId="269"/>
            <ac:spMk id="3" creationId="{00000000-0000-0000-0000-000000000000}"/>
          </ac:spMkLst>
        </pc:spChg>
        <pc:spChg chg="mod">
          <ac:chgData name="Cara Clarke" userId="49a24fcf-a83e-4685-ac20-054a94ac13fe" providerId="ADAL" clId="{C46CF4D8-4AE9-4AA3-8C06-5F9B4FB588E9}" dt="2026-09-28T08:31:01.784" v="609" actId="1076"/>
          <ac:spMkLst>
            <pc:docMk/>
            <pc:sldMk cId="0" sldId="269"/>
            <ac:spMk id="4" creationId="{00000000-0000-0000-0000-000000000000}"/>
          </ac:spMkLst>
        </pc:spChg>
        <pc:spChg chg="add del mod">
          <ac:chgData name="Cara Clarke" userId="49a24fcf-a83e-4685-ac20-054a94ac13fe" providerId="ADAL" clId="{C46CF4D8-4AE9-4AA3-8C06-5F9B4FB588E9}" dt="2026-09-28T08:31:52.811" v="679" actId="478"/>
          <ac:spMkLst>
            <pc:docMk/>
            <pc:sldMk cId="0" sldId="269"/>
            <ac:spMk id="9" creationId="{57EDDCD7-711F-153F-EE00-605AEDD3FF3C}"/>
          </ac:spMkLst>
        </pc:spChg>
        <pc:spChg chg="add mod">
          <ac:chgData name="Cara Clarke" userId="49a24fcf-a83e-4685-ac20-054a94ac13fe" providerId="ADAL" clId="{C46CF4D8-4AE9-4AA3-8C06-5F9B4FB588E9}" dt="2026-09-28T08:32:05.970" v="690" actId="13244"/>
          <ac:spMkLst>
            <pc:docMk/>
            <pc:sldMk cId="0" sldId="269"/>
            <ac:spMk id="10" creationId="{39D5E084-9726-162F-BC9D-D4AF552A58A0}"/>
          </ac:spMkLst>
        </pc:spChg>
        <pc:spChg chg="mod">
          <ac:chgData name="Cara Clarke" userId="49a24fcf-a83e-4685-ac20-054a94ac13fe" providerId="ADAL" clId="{C46CF4D8-4AE9-4AA3-8C06-5F9B4FB588E9}" dt="2026-09-28T08:31:28.905" v="653" actId="962"/>
          <ac:spMkLst>
            <pc:docMk/>
            <pc:sldMk cId="0" sldId="269"/>
            <ac:spMk id="11" creationId="{00000000-0000-0000-0000-000000000000}"/>
          </ac:spMkLst>
        </pc:spChg>
        <pc:spChg chg="mod">
          <ac:chgData name="Cara Clarke" userId="49a24fcf-a83e-4685-ac20-054a94ac13fe" providerId="ADAL" clId="{C46CF4D8-4AE9-4AA3-8C06-5F9B4FB588E9}" dt="2026-09-28T08:31:16.051" v="614" actId="962"/>
          <ac:spMkLst>
            <pc:docMk/>
            <pc:sldMk cId="0" sldId="269"/>
            <ac:spMk id="13" creationId="{00000000-0000-0000-0000-000000000000}"/>
          </ac:spMkLst>
        </pc:spChg>
        <pc:spChg chg="mod">
          <ac:chgData name="Cara Clarke" userId="49a24fcf-a83e-4685-ac20-054a94ac13fe" providerId="ADAL" clId="{C46CF4D8-4AE9-4AA3-8C06-5F9B4FB588E9}" dt="2026-09-28T08:31:35.450" v="677" actId="962"/>
          <ac:spMkLst>
            <pc:docMk/>
            <pc:sldMk cId="0" sldId="269"/>
            <ac:spMk id="15" creationId="{5BB79FF8-A66A-1E13-AC65-0F3F7C39738D}"/>
          </ac:spMkLst>
        </pc:spChg>
        <pc:grpChg chg="mod">
          <ac:chgData name="Cara Clarke" userId="49a24fcf-a83e-4685-ac20-054a94ac13fe" providerId="ADAL" clId="{C46CF4D8-4AE9-4AA3-8C06-5F9B4FB588E9}" dt="2026-09-28T08:31:08.003" v="610" actId="962"/>
          <ac:grpSpMkLst>
            <pc:docMk/>
            <pc:sldMk cId="0" sldId="269"/>
            <ac:grpSpMk id="2" creationId="{00000000-0000-0000-0000-000000000000}"/>
          </ac:grpSpMkLst>
        </pc:grpChg>
        <pc:grpChg chg="mod">
          <ac:chgData name="Cara Clarke" userId="49a24fcf-a83e-4685-ac20-054a94ac13fe" providerId="ADAL" clId="{C46CF4D8-4AE9-4AA3-8C06-5F9B4FB588E9}" dt="2026-09-28T08:31:10.260" v="611" actId="962"/>
          <ac:grpSpMkLst>
            <pc:docMk/>
            <pc:sldMk cId="0" sldId="269"/>
            <ac:grpSpMk id="5" creationId="{00000000-0000-0000-0000-000000000000}"/>
          </ac:grpSpMkLst>
        </pc:grpChg>
        <pc:grpChg chg="mod">
          <ac:chgData name="Cara Clarke" userId="49a24fcf-a83e-4685-ac20-054a94ac13fe" providerId="ADAL" clId="{C46CF4D8-4AE9-4AA3-8C06-5F9B4FB588E9}" dt="2026-09-28T08:31:10.696" v="612" actId="962"/>
          <ac:grpSpMkLst>
            <pc:docMk/>
            <pc:sldMk cId="0" sldId="269"/>
            <ac:grpSpMk id="7" creationId="{00000000-0000-0000-0000-000000000000}"/>
          </ac:grpSpMkLst>
        </pc:grpChg>
      </pc:sldChg>
      <pc:sldChg chg="addSp modSp mod">
        <pc:chgData name="Cara Clarke" userId="49a24fcf-a83e-4685-ac20-054a94ac13fe" providerId="ADAL" clId="{C46CF4D8-4AE9-4AA3-8C06-5F9B4FB588E9}" dt="2026-09-28T08:33:12.397" v="756" actId="962"/>
        <pc:sldMkLst>
          <pc:docMk/>
          <pc:sldMk cId="0" sldId="272"/>
        </pc:sldMkLst>
        <pc:spChg chg="mod">
          <ac:chgData name="Cara Clarke" userId="49a24fcf-a83e-4685-ac20-054a94ac13fe" providerId="ADAL" clId="{C46CF4D8-4AE9-4AA3-8C06-5F9B4FB588E9}" dt="2026-09-28T08:32:32.626" v="695" actId="164"/>
          <ac:spMkLst>
            <pc:docMk/>
            <pc:sldMk cId="0" sldId="272"/>
            <ac:spMk id="10" creationId="{00000000-0000-0000-0000-000000000000}"/>
          </ac:spMkLst>
        </pc:spChg>
        <pc:spChg chg="mod">
          <ac:chgData name="Cara Clarke" userId="49a24fcf-a83e-4685-ac20-054a94ac13fe" providerId="ADAL" clId="{C46CF4D8-4AE9-4AA3-8C06-5F9B4FB588E9}" dt="2026-09-28T08:32:32.626" v="695" actId="164"/>
          <ac:spMkLst>
            <pc:docMk/>
            <pc:sldMk cId="0" sldId="272"/>
            <ac:spMk id="11" creationId="{00000000-0000-0000-0000-000000000000}"/>
          </ac:spMkLst>
        </pc:spChg>
        <pc:spChg chg="mod">
          <ac:chgData name="Cara Clarke" userId="49a24fcf-a83e-4685-ac20-054a94ac13fe" providerId="ADAL" clId="{C46CF4D8-4AE9-4AA3-8C06-5F9B4FB588E9}" dt="2026-09-28T08:32:32.626" v="695" actId="164"/>
          <ac:spMkLst>
            <pc:docMk/>
            <pc:sldMk cId="0" sldId="272"/>
            <ac:spMk id="12" creationId="{00000000-0000-0000-0000-000000000000}"/>
          </ac:spMkLst>
        </pc:spChg>
        <pc:spChg chg="mod">
          <ac:chgData name="Cara Clarke" userId="49a24fcf-a83e-4685-ac20-054a94ac13fe" providerId="ADAL" clId="{C46CF4D8-4AE9-4AA3-8C06-5F9B4FB588E9}" dt="2026-09-28T08:32:32.626" v="695" actId="164"/>
          <ac:spMkLst>
            <pc:docMk/>
            <pc:sldMk cId="0" sldId="272"/>
            <ac:spMk id="13" creationId="{00000000-0000-0000-0000-000000000000}"/>
          </ac:spMkLst>
        </pc:spChg>
        <pc:spChg chg="add mod">
          <ac:chgData name="Cara Clarke" userId="49a24fcf-a83e-4685-ac20-054a94ac13fe" providerId="ADAL" clId="{C46CF4D8-4AE9-4AA3-8C06-5F9B4FB588E9}" dt="2026-09-28T08:33:12.397" v="756" actId="962"/>
          <ac:spMkLst>
            <pc:docMk/>
            <pc:sldMk cId="0" sldId="272"/>
            <ac:spMk id="15" creationId="{5D203DD2-B072-7D62-30F9-9C2FF961007D}"/>
          </ac:spMkLst>
        </pc:spChg>
        <pc:grpChg chg="mod">
          <ac:chgData name="Cara Clarke" userId="49a24fcf-a83e-4685-ac20-054a94ac13fe" providerId="ADAL" clId="{C46CF4D8-4AE9-4AA3-8C06-5F9B4FB588E9}" dt="2026-09-28T08:32:15.507" v="691" actId="962"/>
          <ac:grpSpMkLst>
            <pc:docMk/>
            <pc:sldMk cId="0" sldId="272"/>
            <ac:grpSpMk id="2" creationId="{00000000-0000-0000-0000-000000000000}"/>
          </ac:grpSpMkLst>
        </pc:grpChg>
        <pc:grpChg chg="mod">
          <ac:chgData name="Cara Clarke" userId="49a24fcf-a83e-4685-ac20-054a94ac13fe" providerId="ADAL" clId="{C46CF4D8-4AE9-4AA3-8C06-5F9B4FB588E9}" dt="2026-09-28T08:32:23.527" v="693" actId="962"/>
          <ac:grpSpMkLst>
            <pc:docMk/>
            <pc:sldMk cId="0" sldId="272"/>
            <ac:grpSpMk id="6" creationId="{00000000-0000-0000-0000-000000000000}"/>
          </ac:grpSpMkLst>
        </pc:grpChg>
        <pc:grpChg chg="mod">
          <ac:chgData name="Cara Clarke" userId="49a24fcf-a83e-4685-ac20-054a94ac13fe" providerId="ADAL" clId="{C46CF4D8-4AE9-4AA3-8C06-5F9B4FB588E9}" dt="2026-09-28T08:32:23.858" v="694" actId="962"/>
          <ac:grpSpMkLst>
            <pc:docMk/>
            <pc:sldMk cId="0" sldId="272"/>
            <ac:grpSpMk id="8" creationId="{00000000-0000-0000-0000-000000000000}"/>
          </ac:grpSpMkLst>
        </pc:grpChg>
        <pc:grpChg chg="add mod">
          <ac:chgData name="Cara Clarke" userId="49a24fcf-a83e-4685-ac20-054a94ac13fe" providerId="ADAL" clId="{C46CF4D8-4AE9-4AA3-8C06-5F9B4FB588E9}" dt="2026-09-28T08:32:44.251" v="697" actId="962"/>
          <ac:grpSpMkLst>
            <pc:docMk/>
            <pc:sldMk cId="0" sldId="272"/>
            <ac:grpSpMk id="14" creationId="{828E4A88-D33C-A7F2-D260-76CB8CBC18AF}"/>
          </ac:grpSpMkLst>
        </pc:grpChg>
        <pc:picChg chg="mod">
          <ac:chgData name="Cara Clarke" userId="49a24fcf-a83e-4685-ac20-054a94ac13fe" providerId="ADAL" clId="{C46CF4D8-4AE9-4AA3-8C06-5F9B4FB588E9}" dt="2026-09-28T08:33:06.458" v="754" actId="962"/>
          <ac:picMkLst>
            <pc:docMk/>
            <pc:sldMk cId="0" sldId="272"/>
            <ac:picMk id="5" creationId="{00000000-0000-0000-0000-000000000000}"/>
          </ac:picMkLst>
        </pc:picChg>
      </pc:sldChg>
      <pc:sldChg chg="addSp modSp mod">
        <pc:chgData name="Cara Clarke" userId="49a24fcf-a83e-4685-ac20-054a94ac13fe" providerId="ADAL" clId="{C46CF4D8-4AE9-4AA3-8C06-5F9B4FB588E9}" dt="2026-09-28T08:21:15.580" v="24" actId="962"/>
        <pc:sldMkLst>
          <pc:docMk/>
          <pc:sldMk cId="1384385236" sldId="305"/>
        </pc:sldMkLst>
        <pc:spChg chg="add mod">
          <ac:chgData name="Cara Clarke" userId="49a24fcf-a83e-4685-ac20-054a94ac13fe" providerId="ADAL" clId="{C46CF4D8-4AE9-4AA3-8C06-5F9B4FB588E9}" dt="2026-09-28T08:21:15.580" v="24" actId="962"/>
          <ac:spMkLst>
            <pc:docMk/>
            <pc:sldMk cId="1384385236" sldId="305"/>
            <ac:spMk id="2" creationId="{0C93603D-2A32-4DC0-2706-BA3F4885E52B}"/>
          </ac:spMkLst>
        </pc:spChg>
      </pc:sldChg>
      <pc:sldChg chg="modSp mod">
        <pc:chgData name="Cara Clarke" userId="49a24fcf-a83e-4685-ac20-054a94ac13fe" providerId="ADAL" clId="{C46CF4D8-4AE9-4AA3-8C06-5F9B4FB588E9}" dt="2026-09-28T08:20:30.577" v="2" actId="13244"/>
        <pc:sldMkLst>
          <pc:docMk/>
          <pc:sldMk cId="3697430020" sldId="307"/>
        </pc:sldMkLst>
        <pc:spChg chg="ord">
          <ac:chgData name="Cara Clarke" userId="49a24fcf-a83e-4685-ac20-054a94ac13fe" providerId="ADAL" clId="{C46CF4D8-4AE9-4AA3-8C06-5F9B4FB588E9}" dt="2026-09-28T08:20:30.577" v="2" actId="13244"/>
          <ac:spMkLst>
            <pc:docMk/>
            <pc:sldMk cId="3697430020" sldId="307"/>
            <ac:spMk id="5" creationId="{E3E542A4-D376-CD43-7C85-3E80332FDF0B}"/>
          </ac:spMkLst>
        </pc:spChg>
      </pc:sldChg>
      <pc:sldChg chg="addSp modSp mod">
        <pc:chgData name="Cara Clarke" userId="49a24fcf-a83e-4685-ac20-054a94ac13fe" providerId="ADAL" clId="{C46CF4D8-4AE9-4AA3-8C06-5F9B4FB588E9}" dt="2026-09-28T08:33:57.651" v="781" actId="962"/>
        <pc:sldMkLst>
          <pc:docMk/>
          <pc:sldMk cId="819720646" sldId="308"/>
        </pc:sldMkLst>
        <pc:spChg chg="add mod">
          <ac:chgData name="Cara Clarke" userId="49a24fcf-a83e-4685-ac20-054a94ac13fe" providerId="ADAL" clId="{C46CF4D8-4AE9-4AA3-8C06-5F9B4FB588E9}" dt="2026-09-28T08:33:57.651" v="781" actId="962"/>
          <ac:spMkLst>
            <pc:docMk/>
            <pc:sldMk cId="819720646" sldId="308"/>
            <ac:spMk id="2" creationId="{8CDE293B-E17A-420A-1D15-B4D3FDA13D3C}"/>
          </ac:spMkLst>
        </pc:spChg>
        <pc:picChg chg="mod">
          <ac:chgData name="Cara Clarke" userId="49a24fcf-a83e-4685-ac20-054a94ac13fe" providerId="ADAL" clId="{C46CF4D8-4AE9-4AA3-8C06-5F9B4FB588E9}" dt="2026-09-28T08:33:41.035" v="757" actId="962"/>
          <ac:picMkLst>
            <pc:docMk/>
            <pc:sldMk cId="819720646" sldId="308"/>
            <ac:picMk id="5" creationId="{C7E6FC84-A40B-993E-9F10-1C5E14899045}"/>
          </ac:picMkLst>
        </pc:picChg>
        <pc:picChg chg="mod">
          <ac:chgData name="Cara Clarke" userId="49a24fcf-a83e-4685-ac20-054a94ac13fe" providerId="ADAL" clId="{C46CF4D8-4AE9-4AA3-8C06-5F9B4FB588E9}" dt="2026-09-28T08:33:42.228" v="758" actId="962"/>
          <ac:picMkLst>
            <pc:docMk/>
            <pc:sldMk cId="819720646" sldId="308"/>
            <ac:picMk id="6" creationId="{F3032018-0AF3-97CD-8036-A8F9545C9C1E}"/>
          </ac:picMkLst>
        </pc:picChg>
      </pc:sldChg>
      <pc:sldChg chg="modSp mod">
        <pc:chgData name="Cara Clarke" userId="49a24fcf-a83e-4685-ac20-054a94ac13fe" providerId="ADAL" clId="{C46CF4D8-4AE9-4AA3-8C06-5F9B4FB588E9}" dt="2026-09-28T08:20:42.037" v="6" actId="33553"/>
        <pc:sldMkLst>
          <pc:docMk/>
          <pc:sldMk cId="1707279067" sldId="310"/>
        </pc:sldMkLst>
        <pc:spChg chg="mod">
          <ac:chgData name="Cara Clarke" userId="49a24fcf-a83e-4685-ac20-054a94ac13fe" providerId="ADAL" clId="{C46CF4D8-4AE9-4AA3-8C06-5F9B4FB588E9}" dt="2026-09-28T08:20:42.037" v="6" actId="33553"/>
          <ac:spMkLst>
            <pc:docMk/>
            <pc:sldMk cId="1707279067" sldId="310"/>
            <ac:spMk id="4" creationId="{FCC11FF6-BF76-58F6-E2B7-09F7DADC522C}"/>
          </ac:spMkLst>
        </pc:spChg>
        <pc:spChg chg="mod">
          <ac:chgData name="Cara Clarke" userId="49a24fcf-a83e-4685-ac20-054a94ac13fe" providerId="ADAL" clId="{C46CF4D8-4AE9-4AA3-8C06-5F9B4FB588E9}" dt="2026-09-28T08:20:38.445" v="4" actId="962"/>
          <ac:spMkLst>
            <pc:docMk/>
            <pc:sldMk cId="1707279067" sldId="310"/>
            <ac:spMk id="10" creationId="{5F2FAEB8-974C-909B-8524-C7588A4C0B5C}"/>
          </ac:spMkLst>
        </pc:spChg>
        <pc:spChg chg="mod">
          <ac:chgData name="Cara Clarke" userId="49a24fcf-a83e-4685-ac20-054a94ac13fe" providerId="ADAL" clId="{C46CF4D8-4AE9-4AA3-8C06-5F9B4FB588E9}" dt="2026-09-28T08:20:39.313" v="5" actId="962"/>
          <ac:spMkLst>
            <pc:docMk/>
            <pc:sldMk cId="1707279067" sldId="310"/>
            <ac:spMk id="11" creationId="{7E3921F6-5CE9-8228-2F37-AD90B05B4DD2}"/>
          </ac:spMkLst>
        </pc:spChg>
        <pc:picChg chg="mod">
          <ac:chgData name="Cara Clarke" userId="49a24fcf-a83e-4685-ac20-054a94ac13fe" providerId="ADAL" clId="{C46CF4D8-4AE9-4AA3-8C06-5F9B4FB588E9}" dt="2026-09-28T08:20:37.405" v="3" actId="962"/>
          <ac:picMkLst>
            <pc:docMk/>
            <pc:sldMk cId="1707279067" sldId="310"/>
            <ac:picMk id="9" creationId="{8678F92A-8BB5-4A13-8D18-655563CAA02B}"/>
          </ac:picMkLst>
        </pc:picChg>
      </pc:sldChg>
      <pc:sldChg chg="modSp mod">
        <pc:chgData name="Cara Clarke" userId="49a24fcf-a83e-4685-ac20-054a94ac13fe" providerId="ADAL" clId="{C46CF4D8-4AE9-4AA3-8C06-5F9B4FB588E9}" dt="2026-09-28T08:19:26.902" v="0" actId="13244"/>
        <pc:sldMkLst>
          <pc:docMk/>
          <pc:sldMk cId="2605621185" sldId="321"/>
        </pc:sldMkLst>
        <pc:spChg chg="ord">
          <ac:chgData name="Cara Clarke" userId="49a24fcf-a83e-4685-ac20-054a94ac13fe" providerId="ADAL" clId="{C46CF4D8-4AE9-4AA3-8C06-5F9B4FB588E9}" dt="2026-09-28T08:19:26.902" v="0" actId="13244"/>
          <ac:spMkLst>
            <pc:docMk/>
            <pc:sldMk cId="2605621185" sldId="321"/>
            <ac:spMk id="2" creationId="{9D8E881F-E23A-D45E-F4F8-24632C1E819D}"/>
          </ac:spMkLst>
        </pc:spChg>
      </pc:sldChg>
      <pc:sldChg chg="modSp del">
        <pc:chgData name="Cara Clarke" userId="49a24fcf-a83e-4685-ac20-054a94ac13fe" providerId="ADAL" clId="{C46CF4D8-4AE9-4AA3-8C06-5F9B4FB588E9}" dt="2026-09-28T08:30:36.599" v="605" actId="2696"/>
        <pc:sldMkLst>
          <pc:docMk/>
          <pc:sldMk cId="3031784268" sldId="334"/>
        </pc:sldMkLst>
        <pc:spChg chg="mod">
          <ac:chgData name="Cara Clarke" userId="49a24fcf-a83e-4685-ac20-054a94ac13fe" providerId="ADAL" clId="{C46CF4D8-4AE9-4AA3-8C06-5F9B4FB588E9}" dt="2026-09-28T08:21:36.612" v="25" actId="1076"/>
          <ac:spMkLst>
            <pc:docMk/>
            <pc:sldMk cId="3031784268" sldId="334"/>
            <ac:spMk id="9" creationId="{27DBED9A-C756-C804-9238-52755B7C6700}"/>
          </ac:spMkLst>
        </pc:spChg>
        <pc:spChg chg="mod">
          <ac:chgData name="Cara Clarke" userId="49a24fcf-a83e-4685-ac20-054a94ac13fe" providerId="ADAL" clId="{C46CF4D8-4AE9-4AA3-8C06-5F9B4FB588E9}" dt="2026-09-28T08:22:28.342" v="35" actId="1076"/>
          <ac:spMkLst>
            <pc:docMk/>
            <pc:sldMk cId="3031784268" sldId="334"/>
            <ac:spMk id="12" creationId="{9CC5BE56-19F3-F691-62DF-EB142ABC40B2}"/>
          </ac:spMkLst>
        </pc:spChg>
        <pc:spChg chg="mod">
          <ac:chgData name="Cara Clarke" userId="49a24fcf-a83e-4685-ac20-054a94ac13fe" providerId="ADAL" clId="{C46CF4D8-4AE9-4AA3-8C06-5F9B4FB588E9}" dt="2026-09-28T08:22:27.507" v="34" actId="20577"/>
          <ac:spMkLst>
            <pc:docMk/>
            <pc:sldMk cId="3031784268" sldId="334"/>
            <ac:spMk id="13" creationId="{EC6A404C-5340-C14D-78FD-51B4CE0B7646}"/>
          </ac:spMkLst>
        </pc:spChg>
      </pc:sldChg>
      <pc:sldChg chg="modSp mod">
        <pc:chgData name="Cara Clarke" userId="49a24fcf-a83e-4685-ac20-054a94ac13fe" providerId="ADAL" clId="{C46CF4D8-4AE9-4AA3-8C06-5F9B4FB588E9}" dt="2026-09-28T08:20:51.321" v="8" actId="33553"/>
        <pc:sldMkLst>
          <pc:docMk/>
          <pc:sldMk cId="2629293986" sldId="336"/>
        </pc:sldMkLst>
        <pc:spChg chg="mod">
          <ac:chgData name="Cara Clarke" userId="49a24fcf-a83e-4685-ac20-054a94ac13fe" providerId="ADAL" clId="{C46CF4D8-4AE9-4AA3-8C06-5F9B4FB588E9}" dt="2026-09-28T08:20:51.321" v="8" actId="33553"/>
          <ac:spMkLst>
            <pc:docMk/>
            <pc:sldMk cId="2629293986" sldId="336"/>
            <ac:spMk id="2" creationId="{379EFB81-12C3-0928-51D0-0544BC28D3F9}"/>
          </ac:spMkLst>
        </pc:spChg>
        <pc:picChg chg="mod">
          <ac:chgData name="Cara Clarke" userId="49a24fcf-a83e-4685-ac20-054a94ac13fe" providerId="ADAL" clId="{C46CF4D8-4AE9-4AA3-8C06-5F9B4FB588E9}" dt="2026-09-28T08:20:48.953" v="7" actId="962"/>
          <ac:picMkLst>
            <pc:docMk/>
            <pc:sldMk cId="2629293986" sldId="336"/>
            <ac:picMk id="3" creationId="{FA449EDA-4DEF-BCF1-2CDD-42D7BCA42062}"/>
          </ac:picMkLst>
        </pc:picChg>
      </pc:sldChg>
      <pc:sldChg chg="addSp delSp modSp add mod">
        <pc:chgData name="Cara Clarke" userId="49a24fcf-a83e-4685-ac20-054a94ac13fe" providerId="ADAL" clId="{C46CF4D8-4AE9-4AA3-8C06-5F9B4FB588E9}" dt="2026-09-28T08:30:46.721" v="608" actId="33553"/>
        <pc:sldMkLst>
          <pc:docMk/>
          <pc:sldMk cId="4098804568" sldId="362"/>
        </pc:sldMkLst>
        <pc:spChg chg="add del mod">
          <ac:chgData name="Cara Clarke" userId="49a24fcf-a83e-4685-ac20-054a94ac13fe" providerId="ADAL" clId="{C46CF4D8-4AE9-4AA3-8C06-5F9B4FB588E9}" dt="2026-09-28T08:24:42.680" v="58"/>
          <ac:spMkLst>
            <pc:docMk/>
            <pc:sldMk cId="4098804568" sldId="362"/>
            <ac:spMk id="4" creationId="{6C0DF270-C6CE-2254-8866-0BBB21A805B6}"/>
          </ac:spMkLst>
        </pc:spChg>
        <pc:spChg chg="mod">
          <ac:chgData name="Cara Clarke" userId="49a24fcf-a83e-4685-ac20-054a94ac13fe" providerId="ADAL" clId="{C46CF4D8-4AE9-4AA3-8C06-5F9B4FB588E9}" dt="2026-09-28T08:24:10.250" v="53" actId="164"/>
          <ac:spMkLst>
            <pc:docMk/>
            <pc:sldMk cId="4098804568" sldId="362"/>
            <ac:spMk id="5" creationId="{95646599-2E94-B49B-9207-C2EC456E0267}"/>
          </ac:spMkLst>
        </pc:spChg>
        <pc:spChg chg="mod">
          <ac:chgData name="Cara Clarke" userId="49a24fcf-a83e-4685-ac20-054a94ac13fe" providerId="ADAL" clId="{C46CF4D8-4AE9-4AA3-8C06-5F9B4FB588E9}" dt="2026-09-28T08:30:46.721" v="608" actId="33553"/>
          <ac:spMkLst>
            <pc:docMk/>
            <pc:sldMk cId="4098804568" sldId="362"/>
            <ac:spMk id="6" creationId="{CEE92AF2-D19F-4ECC-311F-5E1D5A4BAFBE}"/>
          </ac:spMkLst>
        </pc:spChg>
        <pc:spChg chg="mod">
          <ac:chgData name="Cara Clarke" userId="49a24fcf-a83e-4685-ac20-054a94ac13fe" providerId="ADAL" clId="{C46CF4D8-4AE9-4AA3-8C06-5F9B4FB588E9}" dt="2026-09-28T08:24:10.250" v="53" actId="164"/>
          <ac:spMkLst>
            <pc:docMk/>
            <pc:sldMk cId="4098804568" sldId="362"/>
            <ac:spMk id="7" creationId="{6C1FEBBB-42E3-B28C-447C-89DF2D75432C}"/>
          </ac:spMkLst>
        </pc:spChg>
        <pc:spChg chg="mod">
          <ac:chgData name="Cara Clarke" userId="49a24fcf-a83e-4685-ac20-054a94ac13fe" providerId="ADAL" clId="{C46CF4D8-4AE9-4AA3-8C06-5F9B4FB588E9}" dt="2026-09-28T08:24:10.250" v="53" actId="164"/>
          <ac:spMkLst>
            <pc:docMk/>
            <pc:sldMk cId="4098804568" sldId="362"/>
            <ac:spMk id="9" creationId="{71668965-1121-87BA-6EC6-151B9C4B6583}"/>
          </ac:spMkLst>
        </pc:spChg>
        <pc:spChg chg="del">
          <ac:chgData name="Cara Clarke" userId="49a24fcf-a83e-4685-ac20-054a94ac13fe" providerId="ADAL" clId="{C46CF4D8-4AE9-4AA3-8C06-5F9B4FB588E9}" dt="2026-09-28T08:22:51.328" v="38" actId="478"/>
          <ac:spMkLst>
            <pc:docMk/>
            <pc:sldMk cId="4098804568" sldId="362"/>
            <ac:spMk id="12" creationId="{7F21A919-2B62-7480-4C98-B5D41F41A5EE}"/>
          </ac:spMkLst>
        </pc:spChg>
        <pc:spChg chg="del">
          <ac:chgData name="Cara Clarke" userId="49a24fcf-a83e-4685-ac20-054a94ac13fe" providerId="ADAL" clId="{C46CF4D8-4AE9-4AA3-8C06-5F9B4FB588E9}" dt="2026-09-28T08:22:48.524" v="37" actId="478"/>
          <ac:spMkLst>
            <pc:docMk/>
            <pc:sldMk cId="4098804568" sldId="362"/>
            <ac:spMk id="13" creationId="{F205AB99-52B5-719D-8A5A-E68406005715}"/>
          </ac:spMkLst>
        </pc:spChg>
        <pc:spChg chg="add mod">
          <ac:chgData name="Cara Clarke" userId="49a24fcf-a83e-4685-ac20-054a94ac13fe" providerId="ADAL" clId="{C46CF4D8-4AE9-4AA3-8C06-5F9B4FB588E9}" dt="2026-09-28T08:25:46.866" v="141" actId="1076"/>
          <ac:spMkLst>
            <pc:docMk/>
            <pc:sldMk cId="4098804568" sldId="362"/>
            <ac:spMk id="14" creationId="{88A5A8C1-9EE8-543E-B822-DA55EFD62BA3}"/>
          </ac:spMkLst>
        </pc:spChg>
        <pc:spChg chg="add mod">
          <ac:chgData name="Cara Clarke" userId="49a24fcf-a83e-4685-ac20-054a94ac13fe" providerId="ADAL" clId="{C46CF4D8-4AE9-4AA3-8C06-5F9B4FB588E9}" dt="2026-09-28T08:26:29.801" v="231" actId="1076"/>
          <ac:spMkLst>
            <pc:docMk/>
            <pc:sldMk cId="4098804568" sldId="362"/>
            <ac:spMk id="15" creationId="{E47B0215-F138-56F7-C0FF-7B430A2156C9}"/>
          </ac:spMkLst>
        </pc:spChg>
        <pc:spChg chg="add mod">
          <ac:chgData name="Cara Clarke" userId="49a24fcf-a83e-4685-ac20-054a94ac13fe" providerId="ADAL" clId="{C46CF4D8-4AE9-4AA3-8C06-5F9B4FB588E9}" dt="2026-09-28T08:27:24.064" v="341" actId="1076"/>
          <ac:spMkLst>
            <pc:docMk/>
            <pc:sldMk cId="4098804568" sldId="362"/>
            <ac:spMk id="16" creationId="{0D194600-FED1-5BD3-561F-6429A3300834}"/>
          </ac:spMkLst>
        </pc:spChg>
        <pc:spChg chg="add mod">
          <ac:chgData name="Cara Clarke" userId="49a24fcf-a83e-4685-ac20-054a94ac13fe" providerId="ADAL" clId="{C46CF4D8-4AE9-4AA3-8C06-5F9B4FB588E9}" dt="2026-09-28T08:28:10.869" v="404" actId="1076"/>
          <ac:spMkLst>
            <pc:docMk/>
            <pc:sldMk cId="4098804568" sldId="362"/>
            <ac:spMk id="17" creationId="{0B36894D-93D5-C4E3-CDB2-62BC447075C3}"/>
          </ac:spMkLst>
        </pc:spChg>
        <pc:spChg chg="add mod">
          <ac:chgData name="Cara Clarke" userId="49a24fcf-a83e-4685-ac20-054a94ac13fe" providerId="ADAL" clId="{C46CF4D8-4AE9-4AA3-8C06-5F9B4FB588E9}" dt="2026-09-28T08:28:45.658" v="477" actId="1076"/>
          <ac:spMkLst>
            <pc:docMk/>
            <pc:sldMk cId="4098804568" sldId="362"/>
            <ac:spMk id="18" creationId="{6E709E2B-4965-DB4B-50D5-E6DE91DE191C}"/>
          </ac:spMkLst>
        </pc:spChg>
        <pc:spChg chg="mod">
          <ac:chgData name="Cara Clarke" userId="49a24fcf-a83e-4685-ac20-054a94ac13fe" providerId="ADAL" clId="{C46CF4D8-4AE9-4AA3-8C06-5F9B4FB588E9}" dt="2026-09-28T08:28:52.315" v="478" actId="14100"/>
          <ac:spMkLst>
            <pc:docMk/>
            <pc:sldMk cId="4098804568" sldId="362"/>
            <ac:spMk id="19" creationId="{FE4BE14F-F17B-3C79-DD9F-58C2C457E531}"/>
          </ac:spMkLst>
        </pc:spChg>
        <pc:spChg chg="mod">
          <ac:chgData name="Cara Clarke" userId="49a24fcf-a83e-4685-ac20-054a94ac13fe" providerId="ADAL" clId="{C46CF4D8-4AE9-4AA3-8C06-5F9B4FB588E9}" dt="2026-09-28T08:29:39.268" v="518" actId="14100"/>
          <ac:spMkLst>
            <pc:docMk/>
            <pc:sldMk cId="4098804568" sldId="362"/>
            <ac:spMk id="21" creationId="{4BCBED41-EAD2-6138-B7BB-19B5789E5096}"/>
          </ac:spMkLst>
        </pc:spChg>
        <pc:spChg chg="add mod">
          <ac:chgData name="Cara Clarke" userId="49a24fcf-a83e-4685-ac20-054a94ac13fe" providerId="ADAL" clId="{C46CF4D8-4AE9-4AA3-8C06-5F9B4FB588E9}" dt="2026-09-28T08:29:35.696" v="517" actId="1076"/>
          <ac:spMkLst>
            <pc:docMk/>
            <pc:sldMk cId="4098804568" sldId="362"/>
            <ac:spMk id="22" creationId="{863C75F1-5DF9-131F-2E14-3BCD65D0BD2D}"/>
          </ac:spMkLst>
        </pc:spChg>
        <pc:spChg chg="mod">
          <ac:chgData name="Cara Clarke" userId="49a24fcf-a83e-4685-ac20-054a94ac13fe" providerId="ADAL" clId="{C46CF4D8-4AE9-4AA3-8C06-5F9B4FB588E9}" dt="2026-09-28T08:24:10.250" v="53" actId="164"/>
          <ac:spMkLst>
            <pc:docMk/>
            <pc:sldMk cId="4098804568" sldId="362"/>
            <ac:spMk id="23" creationId="{24949BED-8303-97BD-CE3B-2C7E7BFD3E13}"/>
          </ac:spMkLst>
        </pc:spChg>
        <pc:spChg chg="add mod">
          <ac:chgData name="Cara Clarke" userId="49a24fcf-a83e-4685-ac20-054a94ac13fe" providerId="ADAL" clId="{C46CF4D8-4AE9-4AA3-8C06-5F9B4FB588E9}" dt="2026-09-28T08:30:30.676" v="604" actId="1076"/>
          <ac:spMkLst>
            <pc:docMk/>
            <pc:sldMk cId="4098804568" sldId="362"/>
            <ac:spMk id="25" creationId="{F5773A41-B805-ED4C-2CF9-3CFDA89D6D9A}"/>
          </ac:spMkLst>
        </pc:spChg>
        <pc:spChg chg="mod">
          <ac:chgData name="Cara Clarke" userId="49a24fcf-a83e-4685-ac20-054a94ac13fe" providerId="ADAL" clId="{C46CF4D8-4AE9-4AA3-8C06-5F9B4FB588E9}" dt="2026-09-28T08:24:10.250" v="53" actId="164"/>
          <ac:spMkLst>
            <pc:docMk/>
            <pc:sldMk cId="4098804568" sldId="362"/>
            <ac:spMk id="26" creationId="{A6BBA0BD-C7C9-8A36-95BB-72EE72E3A54D}"/>
          </ac:spMkLst>
        </pc:spChg>
        <pc:spChg chg="del">
          <ac:chgData name="Cara Clarke" userId="49a24fcf-a83e-4685-ac20-054a94ac13fe" providerId="ADAL" clId="{C46CF4D8-4AE9-4AA3-8C06-5F9B4FB588E9}" dt="2026-09-28T08:22:58.378" v="39" actId="478"/>
          <ac:spMkLst>
            <pc:docMk/>
            <pc:sldMk cId="4098804568" sldId="362"/>
            <ac:spMk id="31" creationId="{447F01CA-C818-C5A5-A65C-78570767BBDC}"/>
          </ac:spMkLst>
        </pc:spChg>
        <pc:spChg chg="del">
          <ac:chgData name="Cara Clarke" userId="49a24fcf-a83e-4685-ac20-054a94ac13fe" providerId="ADAL" clId="{C46CF4D8-4AE9-4AA3-8C06-5F9B4FB588E9}" dt="2026-09-28T08:23:00.968" v="40" actId="478"/>
          <ac:spMkLst>
            <pc:docMk/>
            <pc:sldMk cId="4098804568" sldId="362"/>
            <ac:spMk id="33" creationId="{5B8E80F8-3A9E-EC31-59C8-2FBCB345C55F}"/>
          </ac:spMkLst>
        </pc:spChg>
        <pc:spChg chg="del">
          <ac:chgData name="Cara Clarke" userId="49a24fcf-a83e-4685-ac20-054a94ac13fe" providerId="ADAL" clId="{C46CF4D8-4AE9-4AA3-8C06-5F9B4FB588E9}" dt="2026-09-28T08:23:04.305" v="41" actId="478"/>
          <ac:spMkLst>
            <pc:docMk/>
            <pc:sldMk cId="4098804568" sldId="362"/>
            <ac:spMk id="34" creationId="{3EF64892-247D-7E00-B9E2-96727D86BF26}"/>
          </ac:spMkLst>
        </pc:spChg>
        <pc:spChg chg="del">
          <ac:chgData name="Cara Clarke" userId="49a24fcf-a83e-4685-ac20-054a94ac13fe" providerId="ADAL" clId="{C46CF4D8-4AE9-4AA3-8C06-5F9B4FB588E9}" dt="2026-09-28T08:23:07.443" v="42" actId="478"/>
          <ac:spMkLst>
            <pc:docMk/>
            <pc:sldMk cId="4098804568" sldId="362"/>
            <ac:spMk id="35" creationId="{9575BFD7-6008-F7C2-AC17-AA4DD71A9CD6}"/>
          </ac:spMkLst>
        </pc:spChg>
        <pc:spChg chg="del">
          <ac:chgData name="Cara Clarke" userId="49a24fcf-a83e-4685-ac20-054a94ac13fe" providerId="ADAL" clId="{C46CF4D8-4AE9-4AA3-8C06-5F9B4FB588E9}" dt="2026-09-28T08:23:10.433" v="43" actId="478"/>
          <ac:spMkLst>
            <pc:docMk/>
            <pc:sldMk cId="4098804568" sldId="362"/>
            <ac:spMk id="36" creationId="{EC83DD1E-C7C1-54A0-08C7-68A753E0A1BB}"/>
          </ac:spMkLst>
        </pc:spChg>
        <pc:spChg chg="del">
          <ac:chgData name="Cara Clarke" userId="49a24fcf-a83e-4685-ac20-054a94ac13fe" providerId="ADAL" clId="{C46CF4D8-4AE9-4AA3-8C06-5F9B4FB588E9}" dt="2026-09-28T08:23:13.938" v="44" actId="478"/>
          <ac:spMkLst>
            <pc:docMk/>
            <pc:sldMk cId="4098804568" sldId="362"/>
            <ac:spMk id="37" creationId="{2BCA8884-2B8B-0E33-5E8E-6E637823AB9F}"/>
          </ac:spMkLst>
        </pc:spChg>
        <pc:spChg chg="del">
          <ac:chgData name="Cara Clarke" userId="49a24fcf-a83e-4685-ac20-054a94ac13fe" providerId="ADAL" clId="{C46CF4D8-4AE9-4AA3-8C06-5F9B4FB588E9}" dt="2026-09-28T08:23:19.425" v="46" actId="478"/>
          <ac:spMkLst>
            <pc:docMk/>
            <pc:sldMk cId="4098804568" sldId="362"/>
            <ac:spMk id="39" creationId="{5E32824B-7BE8-8C09-F3C1-D21CC3E948B1}"/>
          </ac:spMkLst>
        </pc:spChg>
        <pc:spChg chg="del">
          <ac:chgData name="Cara Clarke" userId="49a24fcf-a83e-4685-ac20-054a94ac13fe" providerId="ADAL" clId="{C46CF4D8-4AE9-4AA3-8C06-5F9B4FB588E9}" dt="2026-09-28T08:23:16.530" v="45" actId="478"/>
          <ac:spMkLst>
            <pc:docMk/>
            <pc:sldMk cId="4098804568" sldId="362"/>
            <ac:spMk id="40" creationId="{ACE45AEA-1B88-76EE-47E2-3BB41C9DEB9A}"/>
          </ac:spMkLst>
        </pc:spChg>
        <pc:spChg chg="del">
          <ac:chgData name="Cara Clarke" userId="49a24fcf-a83e-4685-ac20-054a94ac13fe" providerId="ADAL" clId="{C46CF4D8-4AE9-4AA3-8C06-5F9B4FB588E9}" dt="2026-09-28T08:23:21.804" v="47" actId="478"/>
          <ac:spMkLst>
            <pc:docMk/>
            <pc:sldMk cId="4098804568" sldId="362"/>
            <ac:spMk id="41" creationId="{3B19ABED-BDEB-1B7E-05F5-6C99CCEC65AD}"/>
          </ac:spMkLst>
        </pc:spChg>
        <pc:spChg chg="del">
          <ac:chgData name="Cara Clarke" userId="49a24fcf-a83e-4685-ac20-054a94ac13fe" providerId="ADAL" clId="{C46CF4D8-4AE9-4AA3-8C06-5F9B4FB588E9}" dt="2026-09-28T08:23:25.549" v="49" actId="478"/>
          <ac:spMkLst>
            <pc:docMk/>
            <pc:sldMk cId="4098804568" sldId="362"/>
            <ac:spMk id="42" creationId="{4369841F-FE0D-7922-9730-2BA4FBAA83E8}"/>
          </ac:spMkLst>
        </pc:spChg>
        <pc:spChg chg="del">
          <ac:chgData name="Cara Clarke" userId="49a24fcf-a83e-4685-ac20-054a94ac13fe" providerId="ADAL" clId="{C46CF4D8-4AE9-4AA3-8C06-5F9B4FB588E9}" dt="2026-09-28T08:23:31.980" v="51" actId="478"/>
          <ac:spMkLst>
            <pc:docMk/>
            <pc:sldMk cId="4098804568" sldId="362"/>
            <ac:spMk id="43" creationId="{7F082FB8-E919-D8FB-E0CB-C14470C218EF}"/>
          </ac:spMkLst>
        </pc:spChg>
        <pc:spChg chg="del">
          <ac:chgData name="Cara Clarke" userId="49a24fcf-a83e-4685-ac20-054a94ac13fe" providerId="ADAL" clId="{C46CF4D8-4AE9-4AA3-8C06-5F9B4FB588E9}" dt="2026-09-28T08:23:28.772" v="50" actId="478"/>
          <ac:spMkLst>
            <pc:docMk/>
            <pc:sldMk cId="4098804568" sldId="362"/>
            <ac:spMk id="44" creationId="{96C3E431-D81C-8A11-FD58-9B9533121DA5}"/>
          </ac:spMkLst>
        </pc:spChg>
        <pc:spChg chg="mod">
          <ac:chgData name="Cara Clarke" userId="49a24fcf-a83e-4685-ac20-054a94ac13fe" providerId="ADAL" clId="{C46CF4D8-4AE9-4AA3-8C06-5F9B4FB588E9}" dt="2026-09-28T08:24:10.250" v="53" actId="164"/>
          <ac:spMkLst>
            <pc:docMk/>
            <pc:sldMk cId="4098804568" sldId="362"/>
            <ac:spMk id="58" creationId="{8CA3736B-1AD3-1BAC-0AEF-11ECEFC0588F}"/>
          </ac:spMkLst>
        </pc:spChg>
        <pc:spChg chg="mod">
          <ac:chgData name="Cara Clarke" userId="49a24fcf-a83e-4685-ac20-054a94ac13fe" providerId="ADAL" clId="{C46CF4D8-4AE9-4AA3-8C06-5F9B4FB588E9}" dt="2026-09-28T08:24:10.250" v="53" actId="164"/>
          <ac:spMkLst>
            <pc:docMk/>
            <pc:sldMk cId="4098804568" sldId="362"/>
            <ac:spMk id="59" creationId="{786BD556-A989-A09A-CEAE-06A766B411D3}"/>
          </ac:spMkLst>
        </pc:spChg>
        <pc:spChg chg="mod">
          <ac:chgData name="Cara Clarke" userId="49a24fcf-a83e-4685-ac20-054a94ac13fe" providerId="ADAL" clId="{C46CF4D8-4AE9-4AA3-8C06-5F9B4FB588E9}" dt="2026-09-28T08:24:10.250" v="53" actId="164"/>
          <ac:spMkLst>
            <pc:docMk/>
            <pc:sldMk cId="4098804568" sldId="362"/>
            <ac:spMk id="60" creationId="{F50A2BF0-A2DA-E302-4954-05A146F2369B}"/>
          </ac:spMkLst>
        </pc:spChg>
        <pc:spChg chg="mod">
          <ac:chgData name="Cara Clarke" userId="49a24fcf-a83e-4685-ac20-054a94ac13fe" providerId="ADAL" clId="{C46CF4D8-4AE9-4AA3-8C06-5F9B4FB588E9}" dt="2026-09-28T08:24:10.250" v="53" actId="164"/>
          <ac:spMkLst>
            <pc:docMk/>
            <pc:sldMk cId="4098804568" sldId="362"/>
            <ac:spMk id="61" creationId="{8D03931F-4CFF-2B95-016E-93AA954DAAB6}"/>
          </ac:spMkLst>
        </pc:spChg>
        <pc:grpChg chg="mod">
          <ac:chgData name="Cara Clarke" userId="49a24fcf-a83e-4685-ac20-054a94ac13fe" providerId="ADAL" clId="{C46CF4D8-4AE9-4AA3-8C06-5F9B4FB588E9}" dt="2026-09-28T08:30:43.437" v="607" actId="962"/>
          <ac:grpSpMkLst>
            <pc:docMk/>
            <pc:sldMk cId="4098804568" sldId="362"/>
            <ac:grpSpMk id="3" creationId="{32C08F03-5467-2238-433A-9A1D6D5A6B3E}"/>
          </ac:grpSpMkLst>
        </pc:grpChg>
        <pc:picChg chg="mod">
          <ac:chgData name="Cara Clarke" userId="49a24fcf-a83e-4685-ac20-054a94ac13fe" providerId="ADAL" clId="{C46CF4D8-4AE9-4AA3-8C06-5F9B4FB588E9}" dt="2026-09-28T08:30:42.439" v="606" actId="962"/>
          <ac:picMkLst>
            <pc:docMk/>
            <pc:sldMk cId="4098804568" sldId="362"/>
            <ac:picMk id="63" creationId="{1BC2FD9F-372F-A94D-2DBC-7C50894308DF}"/>
          </ac:picMkLst>
        </pc:picChg>
        <pc:cxnChg chg="mod">
          <ac:chgData name="Cara Clarke" userId="49a24fcf-a83e-4685-ac20-054a94ac13fe" providerId="ADAL" clId="{C46CF4D8-4AE9-4AA3-8C06-5F9B4FB588E9}" dt="2026-09-28T08:28:57.356" v="479" actId="14100"/>
          <ac:cxnSpMkLst>
            <pc:docMk/>
            <pc:sldMk cId="4098804568" sldId="362"/>
            <ac:cxnSpMk id="51" creationId="{8E06DDDF-E181-C5F9-DB61-68189E474FC2}"/>
          </ac:cxnSpMkLst>
        </pc:cxnChg>
        <pc:cxnChg chg="mod">
          <ac:chgData name="Cara Clarke" userId="49a24fcf-a83e-4685-ac20-054a94ac13fe" providerId="ADAL" clId="{C46CF4D8-4AE9-4AA3-8C06-5F9B4FB588E9}" dt="2026-09-28T08:29:43.968" v="519" actId="14100"/>
          <ac:cxnSpMkLst>
            <pc:docMk/>
            <pc:sldMk cId="4098804568" sldId="362"/>
            <ac:cxnSpMk id="52" creationId="{22EBB75D-F452-C12C-37C7-38AD45D6B16D}"/>
          </ac:cxnSpMkLst>
        </pc:cxnChg>
      </pc:sldChg>
      <pc:sldMasterChg chg="del delSldLayout">
        <pc:chgData name="Cara Clarke" userId="49a24fcf-a83e-4685-ac20-054a94ac13fe" providerId="ADAL" clId="{C46CF4D8-4AE9-4AA3-8C06-5F9B4FB588E9}" dt="2026-09-28T08:19:37.699" v="1"/>
        <pc:sldMasterMkLst>
          <pc:docMk/>
          <pc:sldMasterMk cId="136437179" sldId="2147483797"/>
        </pc:sldMasterMkLst>
        <pc:sldLayoutChg chg="del">
          <pc:chgData name="Cara Clarke" userId="49a24fcf-a83e-4685-ac20-054a94ac13fe" providerId="ADAL" clId="{C46CF4D8-4AE9-4AA3-8C06-5F9B4FB588E9}" dt="2026-09-28T08:19:37.699" v="1"/>
          <pc:sldLayoutMkLst>
            <pc:docMk/>
            <pc:sldMasterMk cId="136437179" sldId="2147483797"/>
            <pc:sldLayoutMk cId="3467087888" sldId="2147483798"/>
          </pc:sldLayoutMkLst>
        </pc:sldLayoutChg>
        <pc:sldLayoutChg chg="del">
          <pc:chgData name="Cara Clarke" userId="49a24fcf-a83e-4685-ac20-054a94ac13fe" providerId="ADAL" clId="{C46CF4D8-4AE9-4AA3-8C06-5F9B4FB588E9}" dt="2026-09-28T08:19:37.699" v="1"/>
          <pc:sldLayoutMkLst>
            <pc:docMk/>
            <pc:sldMasterMk cId="136437179" sldId="2147483797"/>
            <pc:sldLayoutMk cId="3081388231" sldId="2147483799"/>
          </pc:sldLayoutMkLst>
        </pc:sldLayoutChg>
        <pc:sldLayoutChg chg="del">
          <pc:chgData name="Cara Clarke" userId="49a24fcf-a83e-4685-ac20-054a94ac13fe" providerId="ADAL" clId="{C46CF4D8-4AE9-4AA3-8C06-5F9B4FB588E9}" dt="2026-09-28T08:19:37.699" v="1"/>
          <pc:sldLayoutMkLst>
            <pc:docMk/>
            <pc:sldMasterMk cId="136437179" sldId="2147483797"/>
            <pc:sldLayoutMk cId="2953789524" sldId="2147483800"/>
          </pc:sldLayoutMkLst>
        </pc:sldLayoutChg>
      </pc:sldMasterChg>
    </pc:docChg>
  </pc:docChgLst>
  <pc:docChgLst>
    <pc:chgData name="Leesa Flanagan" userId="f613d8fa-554a-40da-b524-204b0b73f566" providerId="ADAL" clId="{F8499913-08FD-4FD3-9746-106B69E0CDDF}"/>
    <pc:docChg chg="undo custSel addSld delSld modSld sldOrd">
      <pc:chgData name="Leesa Flanagan" userId="f613d8fa-554a-40da-b524-204b0b73f566" providerId="ADAL" clId="{F8499913-08FD-4FD3-9746-106B69E0CDDF}" dt="2026-09-25T10:43:34.744" v="1237" actId="20577"/>
      <pc:docMkLst>
        <pc:docMk/>
      </pc:docMkLst>
      <pc:sldChg chg="modSp mod">
        <pc:chgData name="Leesa Flanagan" userId="f613d8fa-554a-40da-b524-204b0b73f566" providerId="ADAL" clId="{F8499913-08FD-4FD3-9746-106B69E0CDDF}" dt="2026-09-24T12:39:46.685" v="485" actId="20577"/>
        <pc:sldMkLst>
          <pc:docMk/>
          <pc:sldMk cId="1577540791" sldId="279"/>
        </pc:sldMkLst>
        <pc:spChg chg="mod">
          <ac:chgData name="Leesa Flanagan" userId="f613d8fa-554a-40da-b524-204b0b73f566" providerId="ADAL" clId="{F8499913-08FD-4FD3-9746-106B69E0CDDF}" dt="2026-09-24T12:39:46.685" v="485" actId="20577"/>
          <ac:spMkLst>
            <pc:docMk/>
            <pc:sldMk cId="1577540791" sldId="279"/>
            <ac:spMk id="7" creationId="{7C5691A3-FC9C-BE03-24B9-58ED317E849E}"/>
          </ac:spMkLst>
        </pc:spChg>
      </pc:sldChg>
      <pc:sldChg chg="modSp mod">
        <pc:chgData name="Leesa Flanagan" userId="f613d8fa-554a-40da-b524-204b0b73f566" providerId="ADAL" clId="{F8499913-08FD-4FD3-9746-106B69E0CDDF}" dt="2026-09-25T10:32:34.479" v="995" actId="20577"/>
        <pc:sldMkLst>
          <pc:docMk/>
          <pc:sldMk cId="1276729504" sldId="284"/>
        </pc:sldMkLst>
        <pc:spChg chg="mod">
          <ac:chgData name="Leesa Flanagan" userId="f613d8fa-554a-40da-b524-204b0b73f566" providerId="ADAL" clId="{F8499913-08FD-4FD3-9746-106B69E0CDDF}" dt="2026-09-25T10:32:34.479" v="995" actId="20577"/>
          <ac:spMkLst>
            <pc:docMk/>
            <pc:sldMk cId="1276729504" sldId="284"/>
            <ac:spMk id="2" creationId="{D36C86A5-411D-189A-88B5-9621A3F456C4}"/>
          </ac:spMkLst>
        </pc:spChg>
      </pc:sldChg>
      <pc:sldChg chg="modSp mod ord">
        <pc:chgData name="Leesa Flanagan" userId="f613d8fa-554a-40da-b524-204b0b73f566" providerId="ADAL" clId="{F8499913-08FD-4FD3-9746-106B69E0CDDF}" dt="2026-09-25T10:04:09.679" v="967" actId="20577"/>
        <pc:sldMkLst>
          <pc:docMk/>
          <pc:sldMk cId="2600872378" sldId="295"/>
        </pc:sldMkLst>
        <pc:spChg chg="mod">
          <ac:chgData name="Leesa Flanagan" userId="f613d8fa-554a-40da-b524-204b0b73f566" providerId="ADAL" clId="{F8499913-08FD-4FD3-9746-106B69E0CDDF}" dt="2026-09-25T10:04:09.679" v="967" actId="20577"/>
          <ac:spMkLst>
            <pc:docMk/>
            <pc:sldMk cId="2600872378" sldId="295"/>
            <ac:spMk id="4" creationId="{D110FB1C-8D6C-675D-4F72-9E3B427141B8}"/>
          </ac:spMkLst>
        </pc:spChg>
      </pc:sldChg>
      <pc:sldChg chg="modSp mod ord">
        <pc:chgData name="Leesa Flanagan" userId="f613d8fa-554a-40da-b524-204b0b73f566" providerId="ADAL" clId="{F8499913-08FD-4FD3-9746-106B69E0CDDF}" dt="2026-09-25T10:04:21.644" v="968" actId="20577"/>
        <pc:sldMkLst>
          <pc:docMk/>
          <pc:sldMk cId="2620935523" sldId="297"/>
        </pc:sldMkLst>
        <pc:spChg chg="mod">
          <ac:chgData name="Leesa Flanagan" userId="f613d8fa-554a-40da-b524-204b0b73f566" providerId="ADAL" clId="{F8499913-08FD-4FD3-9746-106B69E0CDDF}" dt="2026-09-25T10:04:21.644" v="968" actId="20577"/>
          <ac:spMkLst>
            <pc:docMk/>
            <pc:sldMk cId="2620935523" sldId="297"/>
            <ac:spMk id="6" creationId="{6C0FBD3E-C61C-7FCE-9025-C1A8DC06D65E}"/>
          </ac:spMkLst>
        </pc:spChg>
      </pc:sldChg>
      <pc:sldChg chg="ord">
        <pc:chgData name="Leesa Flanagan" userId="f613d8fa-554a-40da-b524-204b0b73f566" providerId="ADAL" clId="{F8499913-08FD-4FD3-9746-106B69E0CDDF}" dt="2026-09-14T10:04:50.936" v="2"/>
        <pc:sldMkLst>
          <pc:docMk/>
          <pc:sldMk cId="1675562056" sldId="298"/>
        </pc:sldMkLst>
      </pc:sldChg>
      <pc:sldChg chg="modSp mod">
        <pc:chgData name="Leesa Flanagan" userId="f613d8fa-554a-40da-b524-204b0b73f566" providerId="ADAL" clId="{F8499913-08FD-4FD3-9746-106B69E0CDDF}" dt="2026-09-25T10:38:41.041" v="1009" actId="20577"/>
        <pc:sldMkLst>
          <pc:docMk/>
          <pc:sldMk cId="1384385236" sldId="305"/>
        </pc:sldMkLst>
        <pc:spChg chg="mod">
          <ac:chgData name="Leesa Flanagan" userId="f613d8fa-554a-40da-b524-204b0b73f566" providerId="ADAL" clId="{F8499913-08FD-4FD3-9746-106B69E0CDDF}" dt="2026-09-25T10:38:41.041" v="1009" actId="20577"/>
          <ac:spMkLst>
            <pc:docMk/>
            <pc:sldMk cId="1384385236" sldId="305"/>
            <ac:spMk id="5" creationId="{D1696140-730C-9135-CA18-812D78423977}"/>
          </ac:spMkLst>
        </pc:spChg>
      </pc:sldChg>
      <pc:sldChg chg="modSp mod">
        <pc:chgData name="Leesa Flanagan" userId="f613d8fa-554a-40da-b524-204b0b73f566" providerId="ADAL" clId="{F8499913-08FD-4FD3-9746-106B69E0CDDF}" dt="2026-09-25T10:39:20.263" v="1012" actId="20577"/>
        <pc:sldMkLst>
          <pc:docMk/>
          <pc:sldMk cId="3697430020" sldId="307"/>
        </pc:sldMkLst>
        <pc:spChg chg="mod">
          <ac:chgData name="Leesa Flanagan" userId="f613d8fa-554a-40da-b524-204b0b73f566" providerId="ADAL" clId="{F8499913-08FD-4FD3-9746-106B69E0CDDF}" dt="2026-09-25T10:34:31.738" v="1005" actId="20577"/>
          <ac:spMkLst>
            <pc:docMk/>
            <pc:sldMk cId="3697430020" sldId="307"/>
            <ac:spMk id="4" creationId="{689B355E-A1CB-ADF5-A159-6C21E9741AC6}"/>
          </ac:spMkLst>
        </pc:spChg>
        <pc:spChg chg="mod">
          <ac:chgData name="Leesa Flanagan" userId="f613d8fa-554a-40da-b524-204b0b73f566" providerId="ADAL" clId="{F8499913-08FD-4FD3-9746-106B69E0CDDF}" dt="2026-09-25T10:39:20.263" v="1012" actId="20577"/>
          <ac:spMkLst>
            <pc:docMk/>
            <pc:sldMk cId="3697430020" sldId="307"/>
            <ac:spMk id="5" creationId="{E3E542A4-D376-CD43-7C85-3E80332FDF0B}"/>
          </ac:spMkLst>
        </pc:spChg>
      </pc:sldChg>
      <pc:sldChg chg="modSp mod ord">
        <pc:chgData name="Leesa Flanagan" userId="f613d8fa-554a-40da-b524-204b0b73f566" providerId="ADAL" clId="{F8499913-08FD-4FD3-9746-106B69E0CDDF}" dt="2026-09-25T10:43:34.744" v="1237" actId="20577"/>
        <pc:sldMkLst>
          <pc:docMk/>
          <pc:sldMk cId="1707279067" sldId="310"/>
        </pc:sldMkLst>
        <pc:spChg chg="mod">
          <ac:chgData name="Leesa Flanagan" userId="f613d8fa-554a-40da-b524-204b0b73f566" providerId="ADAL" clId="{F8499913-08FD-4FD3-9746-106B69E0CDDF}" dt="2026-09-25T10:42:52.186" v="1179" actId="20577"/>
          <ac:spMkLst>
            <pc:docMk/>
            <pc:sldMk cId="1707279067" sldId="310"/>
            <ac:spMk id="4" creationId="{FCC11FF6-BF76-58F6-E2B7-09F7DADC522C}"/>
          </ac:spMkLst>
        </pc:spChg>
        <pc:spChg chg="mod">
          <ac:chgData name="Leesa Flanagan" userId="f613d8fa-554a-40da-b524-204b0b73f566" providerId="ADAL" clId="{F8499913-08FD-4FD3-9746-106B69E0CDDF}" dt="2026-09-25T10:43:34.744" v="1237" actId="20577"/>
          <ac:spMkLst>
            <pc:docMk/>
            <pc:sldMk cId="1707279067" sldId="310"/>
            <ac:spMk id="5" creationId="{21A2C146-401E-8D23-7BCE-7D9824332C91}"/>
          </ac:spMkLst>
        </pc:spChg>
      </pc:sldChg>
      <pc:sldChg chg="ord">
        <pc:chgData name="Leesa Flanagan" userId="f613d8fa-554a-40da-b524-204b0b73f566" providerId="ADAL" clId="{F8499913-08FD-4FD3-9746-106B69E0CDDF}" dt="2026-09-14T10:05:43.484" v="4"/>
        <pc:sldMkLst>
          <pc:docMk/>
          <pc:sldMk cId="1458672951" sldId="312"/>
        </pc:sldMkLst>
      </pc:sldChg>
      <pc:sldChg chg="ord">
        <pc:chgData name="Leesa Flanagan" userId="f613d8fa-554a-40da-b524-204b0b73f566" providerId="ADAL" clId="{F8499913-08FD-4FD3-9746-106B69E0CDDF}" dt="2026-09-14T10:04:05.924" v="0"/>
        <pc:sldMkLst>
          <pc:docMk/>
          <pc:sldMk cId="473329931" sldId="313"/>
        </pc:sldMkLst>
      </pc:sldChg>
      <pc:sldChg chg="modSp mod">
        <pc:chgData name="Leesa Flanagan" userId="f613d8fa-554a-40da-b524-204b0b73f566" providerId="ADAL" clId="{F8499913-08FD-4FD3-9746-106B69E0CDDF}" dt="2026-09-24T12:37:58.648" v="416" actId="20577"/>
        <pc:sldMkLst>
          <pc:docMk/>
          <pc:sldMk cId="835948413" sldId="315"/>
        </pc:sldMkLst>
        <pc:spChg chg="mod">
          <ac:chgData name="Leesa Flanagan" userId="f613d8fa-554a-40da-b524-204b0b73f566" providerId="ADAL" clId="{F8499913-08FD-4FD3-9746-106B69E0CDDF}" dt="2026-09-24T12:37:58.648" v="416" actId="20577"/>
          <ac:spMkLst>
            <pc:docMk/>
            <pc:sldMk cId="835948413" sldId="315"/>
            <ac:spMk id="6" creationId="{636AD00C-7659-4ABD-5904-F988F34F40BF}"/>
          </ac:spMkLst>
        </pc:spChg>
      </pc:sldChg>
      <pc:sldChg chg="ord">
        <pc:chgData name="Leesa Flanagan" userId="f613d8fa-554a-40da-b524-204b0b73f566" providerId="ADAL" clId="{F8499913-08FD-4FD3-9746-106B69E0CDDF}" dt="2026-09-14T10:08:54.710" v="9"/>
        <pc:sldMkLst>
          <pc:docMk/>
          <pc:sldMk cId="2702521284" sldId="317"/>
        </pc:sldMkLst>
      </pc:sldChg>
      <pc:sldChg chg="modSp mod ord">
        <pc:chgData name="Leesa Flanagan" userId="f613d8fa-554a-40da-b524-204b0b73f566" providerId="ADAL" clId="{F8499913-08FD-4FD3-9746-106B69E0CDDF}" dt="2026-09-24T12:34:02.138" v="92" actId="20577"/>
        <pc:sldMkLst>
          <pc:docMk/>
          <pc:sldMk cId="1825330332" sldId="320"/>
        </pc:sldMkLst>
        <pc:spChg chg="mod">
          <ac:chgData name="Leesa Flanagan" userId="f613d8fa-554a-40da-b524-204b0b73f566" providerId="ADAL" clId="{F8499913-08FD-4FD3-9746-106B69E0CDDF}" dt="2026-09-24T12:34:02.138" v="92" actId="20577"/>
          <ac:spMkLst>
            <pc:docMk/>
            <pc:sldMk cId="1825330332" sldId="320"/>
            <ac:spMk id="4" creationId="{D096DB93-F350-24B4-D977-E889048DED56}"/>
          </ac:spMkLst>
        </pc:spChg>
      </pc:sldChg>
      <pc:sldChg chg="modSp mod ord">
        <pc:chgData name="Leesa Flanagan" userId="f613d8fa-554a-40da-b524-204b0b73f566" providerId="ADAL" clId="{F8499913-08FD-4FD3-9746-106B69E0CDDF}" dt="2026-09-24T12:35:20.114" v="186" actId="20577"/>
        <pc:sldMkLst>
          <pc:docMk/>
          <pc:sldMk cId="2605621185" sldId="321"/>
        </pc:sldMkLst>
        <pc:spChg chg="mod">
          <ac:chgData name="Leesa Flanagan" userId="f613d8fa-554a-40da-b524-204b0b73f566" providerId="ADAL" clId="{F8499913-08FD-4FD3-9746-106B69E0CDDF}" dt="2026-09-24T12:35:20.114" v="186" actId="20577"/>
          <ac:spMkLst>
            <pc:docMk/>
            <pc:sldMk cId="2605621185" sldId="321"/>
            <ac:spMk id="5" creationId="{2AD3A046-6A8B-2090-A5C3-6F565ED10B9B}"/>
          </ac:spMkLst>
        </pc:spChg>
      </pc:sldChg>
      <pc:sldChg chg="modSp mod ord">
        <pc:chgData name="Leesa Flanagan" userId="f613d8fa-554a-40da-b524-204b0b73f566" providerId="ADAL" clId="{F8499913-08FD-4FD3-9746-106B69E0CDDF}" dt="2026-09-24T12:35:44.428" v="229" actId="20577"/>
        <pc:sldMkLst>
          <pc:docMk/>
          <pc:sldMk cId="1359893315" sldId="325"/>
        </pc:sldMkLst>
        <pc:spChg chg="mod">
          <ac:chgData name="Leesa Flanagan" userId="f613d8fa-554a-40da-b524-204b0b73f566" providerId="ADAL" clId="{F8499913-08FD-4FD3-9746-106B69E0CDDF}" dt="2026-09-24T12:35:44.428" v="229" actId="20577"/>
          <ac:spMkLst>
            <pc:docMk/>
            <pc:sldMk cId="1359893315" sldId="325"/>
            <ac:spMk id="2" creationId="{AEC41074-4628-15F5-47E7-D5E8B8E78FFC}"/>
          </ac:spMkLst>
        </pc:spChg>
        <pc:spChg chg="mod">
          <ac:chgData name="Leesa Flanagan" userId="f613d8fa-554a-40da-b524-204b0b73f566" providerId="ADAL" clId="{F8499913-08FD-4FD3-9746-106B69E0CDDF}" dt="2026-09-24T12:35:36.482" v="206" actId="20577"/>
          <ac:spMkLst>
            <pc:docMk/>
            <pc:sldMk cId="1359893315" sldId="325"/>
            <ac:spMk id="4" creationId="{BB4B5AD5-364F-8D4F-997D-F92C5F0D1313}"/>
          </ac:spMkLst>
        </pc:spChg>
      </pc:sldChg>
      <pc:sldChg chg="modSp mod ord">
        <pc:chgData name="Leesa Flanagan" userId="f613d8fa-554a-40da-b524-204b0b73f566" providerId="ADAL" clId="{F8499913-08FD-4FD3-9746-106B69E0CDDF}" dt="2026-09-24T12:35:52.538" v="237" actId="20577"/>
        <pc:sldMkLst>
          <pc:docMk/>
          <pc:sldMk cId="4234645688" sldId="326"/>
        </pc:sldMkLst>
        <pc:spChg chg="mod">
          <ac:chgData name="Leesa Flanagan" userId="f613d8fa-554a-40da-b524-204b0b73f566" providerId="ADAL" clId="{F8499913-08FD-4FD3-9746-106B69E0CDDF}" dt="2026-09-24T12:35:52.538" v="237" actId="20577"/>
          <ac:spMkLst>
            <pc:docMk/>
            <pc:sldMk cId="4234645688" sldId="326"/>
            <ac:spMk id="6" creationId="{DD7CAAD0-B020-CF6E-1C56-FC2FF7741888}"/>
          </ac:spMkLst>
        </pc:spChg>
      </pc:sldChg>
      <pc:sldChg chg="modSp add mod">
        <pc:chgData name="Leesa Flanagan" userId="f613d8fa-554a-40da-b524-204b0b73f566" providerId="ADAL" clId="{F8499913-08FD-4FD3-9746-106B69E0CDDF}" dt="2026-09-24T12:36:11.315" v="255" actId="20577"/>
        <pc:sldMkLst>
          <pc:docMk/>
          <pc:sldMk cId="328356166" sldId="330"/>
        </pc:sldMkLst>
        <pc:spChg chg="mod">
          <ac:chgData name="Leesa Flanagan" userId="f613d8fa-554a-40da-b524-204b0b73f566" providerId="ADAL" clId="{F8499913-08FD-4FD3-9746-106B69E0CDDF}" dt="2026-09-24T12:36:11.315" v="255" actId="20577"/>
          <ac:spMkLst>
            <pc:docMk/>
            <pc:sldMk cId="328356166" sldId="330"/>
            <ac:spMk id="11" creationId="{F3126A77-AFAC-82AA-BD9D-CF0DAE501AEF}"/>
          </ac:spMkLst>
        </pc:spChg>
      </pc:sldChg>
      <pc:sldChg chg="modSp mod ord">
        <pc:chgData name="Leesa Flanagan" userId="f613d8fa-554a-40da-b524-204b0b73f566" providerId="ADAL" clId="{F8499913-08FD-4FD3-9746-106B69E0CDDF}" dt="2026-09-25T10:00:03.971" v="791" actId="20577"/>
        <pc:sldMkLst>
          <pc:docMk/>
          <pc:sldMk cId="3197252408" sldId="331"/>
        </pc:sldMkLst>
        <pc:spChg chg="mod">
          <ac:chgData name="Leesa Flanagan" userId="f613d8fa-554a-40da-b524-204b0b73f566" providerId="ADAL" clId="{F8499913-08FD-4FD3-9746-106B69E0CDDF}" dt="2026-09-25T10:00:03.971" v="791" actId="20577"/>
          <ac:spMkLst>
            <pc:docMk/>
            <pc:sldMk cId="3197252408" sldId="331"/>
            <ac:spMk id="6" creationId="{91E7DCC5-89AC-A219-5E3B-AF98130238CA}"/>
          </ac:spMkLst>
        </pc:spChg>
      </pc:sldChg>
      <pc:sldChg chg="modSp mod ord">
        <pc:chgData name="Leesa Flanagan" userId="f613d8fa-554a-40da-b524-204b0b73f566" providerId="ADAL" clId="{F8499913-08FD-4FD3-9746-106B69E0CDDF}" dt="2026-09-24T12:36:25.272" v="278" actId="20577"/>
        <pc:sldMkLst>
          <pc:docMk/>
          <pc:sldMk cId="606853978" sldId="332"/>
        </pc:sldMkLst>
        <pc:spChg chg="mod">
          <ac:chgData name="Leesa Flanagan" userId="f613d8fa-554a-40da-b524-204b0b73f566" providerId="ADAL" clId="{F8499913-08FD-4FD3-9746-106B69E0CDDF}" dt="2026-09-24T12:36:25.272" v="278" actId="20577"/>
          <ac:spMkLst>
            <pc:docMk/>
            <pc:sldMk cId="606853978" sldId="332"/>
            <ac:spMk id="5" creationId="{6FED24E0-FF35-6DFD-0FF3-272538C23B7A}"/>
          </ac:spMkLst>
        </pc:spChg>
      </pc:sldChg>
      <pc:sldChg chg="modSp mod">
        <pc:chgData name="Leesa Flanagan" userId="f613d8fa-554a-40da-b524-204b0b73f566" providerId="ADAL" clId="{F8499913-08FD-4FD3-9746-106B69E0CDDF}" dt="2026-09-24T12:42:55.212" v="613" actId="14100"/>
        <pc:sldMkLst>
          <pc:docMk/>
          <pc:sldMk cId="3031784268" sldId="334"/>
        </pc:sldMkLst>
        <pc:spChg chg="mod">
          <ac:chgData name="Leesa Flanagan" userId="f613d8fa-554a-40da-b524-204b0b73f566" providerId="ADAL" clId="{F8499913-08FD-4FD3-9746-106B69E0CDDF}" dt="2026-09-24T12:42:22.109" v="605" actId="1076"/>
          <ac:spMkLst>
            <pc:docMk/>
            <pc:sldMk cId="3031784268" sldId="334"/>
            <ac:spMk id="9" creationId="{27DBED9A-C756-C804-9238-52755B7C6700}"/>
          </ac:spMkLst>
        </pc:spChg>
        <pc:spChg chg="mod">
          <ac:chgData name="Leesa Flanagan" userId="f613d8fa-554a-40da-b524-204b0b73f566" providerId="ADAL" clId="{F8499913-08FD-4FD3-9746-106B69E0CDDF}" dt="2026-09-24T12:42:04.717" v="585" actId="14100"/>
          <ac:spMkLst>
            <pc:docMk/>
            <pc:sldMk cId="3031784268" sldId="334"/>
            <ac:spMk id="13" creationId="{EC6A404C-5340-C14D-78FD-51B4CE0B7646}"/>
          </ac:spMkLst>
        </pc:spChg>
        <pc:spChg chg="mod">
          <ac:chgData name="Leesa Flanagan" userId="f613d8fa-554a-40da-b524-204b0b73f566" providerId="ADAL" clId="{F8499913-08FD-4FD3-9746-106B69E0CDDF}" dt="2026-09-24T12:42:10.828" v="593" actId="14100"/>
          <ac:spMkLst>
            <pc:docMk/>
            <pc:sldMk cId="3031784268" sldId="334"/>
            <ac:spMk id="33" creationId="{2E94F4BB-61DF-BF20-B66D-757E16FBBDAB}"/>
          </ac:spMkLst>
        </pc:spChg>
        <pc:spChg chg="mod">
          <ac:chgData name="Leesa Flanagan" userId="f613d8fa-554a-40da-b524-204b0b73f566" providerId="ADAL" clId="{F8499913-08FD-4FD3-9746-106B69E0CDDF}" dt="2026-09-24T12:42:55.212" v="613" actId="14100"/>
          <ac:spMkLst>
            <pc:docMk/>
            <pc:sldMk cId="3031784268" sldId="334"/>
            <ac:spMk id="34" creationId="{650AC5AA-6CBA-147D-5107-6D16C13A2788}"/>
          </ac:spMkLst>
        </pc:spChg>
        <pc:spChg chg="mod">
          <ac:chgData name="Leesa Flanagan" userId="f613d8fa-554a-40da-b524-204b0b73f566" providerId="ADAL" clId="{F8499913-08FD-4FD3-9746-106B69E0CDDF}" dt="2026-09-24T12:42:46.539" v="611" actId="20577"/>
          <ac:spMkLst>
            <pc:docMk/>
            <pc:sldMk cId="3031784268" sldId="334"/>
            <ac:spMk id="35" creationId="{B8DEB33D-5648-7B50-EC71-2C84EAE224D6}"/>
          </ac:spMkLst>
        </pc:spChg>
      </pc:sldChg>
      <pc:sldChg chg="ord">
        <pc:chgData name="Leesa Flanagan" userId="f613d8fa-554a-40da-b524-204b0b73f566" providerId="ADAL" clId="{F8499913-08FD-4FD3-9746-106B69E0CDDF}" dt="2026-09-14T10:06:55.723" v="6"/>
        <pc:sldMkLst>
          <pc:docMk/>
          <pc:sldMk cId="1359410328" sldId="335"/>
        </pc:sldMkLst>
      </pc:sldChg>
      <pc:sldChg chg="modSp mod">
        <pc:chgData name="Leesa Flanagan" userId="f613d8fa-554a-40da-b524-204b0b73f566" providerId="ADAL" clId="{F8499913-08FD-4FD3-9746-106B69E0CDDF}" dt="2026-09-25T09:56:02.551" v="672" actId="20577"/>
        <pc:sldMkLst>
          <pc:docMk/>
          <pc:sldMk cId="3834689364" sldId="347"/>
        </pc:sldMkLst>
        <pc:graphicFrameChg chg="modGraphic">
          <ac:chgData name="Leesa Flanagan" userId="f613d8fa-554a-40da-b524-204b0b73f566" providerId="ADAL" clId="{F8499913-08FD-4FD3-9746-106B69E0CDDF}" dt="2026-09-25T09:56:02.551" v="672" actId="20577"/>
          <ac:graphicFrameMkLst>
            <pc:docMk/>
            <pc:sldMk cId="3834689364" sldId="347"/>
            <ac:graphicFrameMk id="5" creationId="{680D145B-C5AF-ED65-08B9-04B12B8DE24A}"/>
          </ac:graphicFrameMkLst>
        </pc:graphicFrameChg>
      </pc:sldChg>
      <pc:sldChg chg="ord">
        <pc:chgData name="Leesa Flanagan" userId="f613d8fa-554a-40da-b524-204b0b73f566" providerId="ADAL" clId="{F8499913-08FD-4FD3-9746-106B69E0CDDF}" dt="2026-09-14T10:06:07.977" v="5"/>
        <pc:sldMkLst>
          <pc:docMk/>
          <pc:sldMk cId="1202818778" sldId="352"/>
        </pc:sldMkLst>
      </pc:sldChg>
      <pc:sldChg chg="modSp mod">
        <pc:chgData name="Leesa Flanagan" userId="f613d8fa-554a-40da-b524-204b0b73f566" providerId="ADAL" clId="{F8499913-08FD-4FD3-9746-106B69E0CDDF}" dt="2026-09-24T12:38:28.551" v="418" actId="20577"/>
        <pc:sldMkLst>
          <pc:docMk/>
          <pc:sldMk cId="1576505661" sldId="354"/>
        </pc:sldMkLst>
        <pc:graphicFrameChg chg="modGraphic">
          <ac:chgData name="Leesa Flanagan" userId="f613d8fa-554a-40da-b524-204b0b73f566" providerId="ADAL" clId="{F8499913-08FD-4FD3-9746-106B69E0CDDF}" dt="2026-09-24T12:38:28.551" v="418" actId="20577"/>
          <ac:graphicFrameMkLst>
            <pc:docMk/>
            <pc:sldMk cId="1576505661" sldId="354"/>
            <ac:graphicFrameMk id="8" creationId="{5FA77AA5-D100-2B6D-7972-A31BECA1570B}"/>
          </ac:graphicFrameMkLst>
        </pc:graphicFrameChg>
      </pc:sldChg>
      <pc:sldChg chg="ord">
        <pc:chgData name="Leesa Flanagan" userId="f613d8fa-554a-40da-b524-204b0b73f566" providerId="ADAL" clId="{F8499913-08FD-4FD3-9746-106B69E0CDDF}" dt="2026-09-14T10:04:27.885" v="1"/>
        <pc:sldMkLst>
          <pc:docMk/>
          <pc:sldMk cId="1151460744" sldId="356"/>
        </pc:sldMkLst>
      </pc:sldChg>
      <pc:sldChg chg="ord">
        <pc:chgData name="Leesa Flanagan" userId="f613d8fa-554a-40da-b524-204b0b73f566" providerId="ADAL" clId="{F8499913-08FD-4FD3-9746-106B69E0CDDF}" dt="2026-09-14T10:08:36.840" v="8"/>
        <pc:sldMkLst>
          <pc:docMk/>
          <pc:sldMk cId="1246770379" sldId="357"/>
        </pc:sldMkLst>
      </pc:sldChg>
      <pc:sldChg chg="ord">
        <pc:chgData name="Leesa Flanagan" userId="f613d8fa-554a-40da-b524-204b0b73f566" providerId="ADAL" clId="{F8499913-08FD-4FD3-9746-106B69E0CDDF}" dt="2026-09-14T10:11:26.496" v="17"/>
        <pc:sldMkLst>
          <pc:docMk/>
          <pc:sldMk cId="3228808275" sldId="358"/>
        </pc:sldMkLst>
      </pc:sldChg>
      <pc:sldChg chg="modSp mod">
        <pc:chgData name="Leesa Flanagan" userId="f613d8fa-554a-40da-b524-204b0b73f566" providerId="ADAL" clId="{F8499913-08FD-4FD3-9746-106B69E0CDDF}" dt="2026-09-25T10:04:53.204" v="977" actId="20577"/>
        <pc:sldMkLst>
          <pc:docMk/>
          <pc:sldMk cId="3046218094" sldId="360"/>
        </pc:sldMkLst>
        <pc:spChg chg="mod">
          <ac:chgData name="Leesa Flanagan" userId="f613d8fa-554a-40da-b524-204b0b73f566" providerId="ADAL" clId="{F8499913-08FD-4FD3-9746-106B69E0CDDF}" dt="2026-09-25T10:04:53.204" v="977" actId="20577"/>
          <ac:spMkLst>
            <pc:docMk/>
            <pc:sldMk cId="3046218094" sldId="360"/>
            <ac:spMk id="4" creationId="{6457AAA1-3048-A292-2B6D-556B72099F99}"/>
          </ac:spMkLst>
        </pc:spChg>
      </pc:sldChg>
      <pc:sldChg chg="modSp mod">
        <pc:chgData name="Leesa Flanagan" userId="f613d8fa-554a-40da-b524-204b0b73f566" providerId="ADAL" clId="{F8499913-08FD-4FD3-9746-106B69E0CDDF}" dt="2026-09-24T12:43:51.387" v="618" actId="20577"/>
        <pc:sldMkLst>
          <pc:docMk/>
          <pc:sldMk cId="0" sldId="361"/>
        </pc:sldMkLst>
        <pc:spChg chg="mod">
          <ac:chgData name="Leesa Flanagan" userId="f613d8fa-554a-40da-b524-204b0b73f566" providerId="ADAL" clId="{F8499913-08FD-4FD3-9746-106B69E0CDDF}" dt="2026-09-24T12:43:51.387" v="618" actId="20577"/>
          <ac:spMkLst>
            <pc:docMk/>
            <pc:sldMk cId="0" sldId="361"/>
            <ac:spMk id="10" creationId="{2051A8F4-6E26-463A-7558-7E680A213BC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A7B886-C4DC-8749-AEF6-1C4927E1A51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4535F-3E69-554D-BB51-551A23F5C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44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5E14B-CD01-749F-771E-B13423744B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E57883-8895-0214-863E-9B89B3DA0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35D25B-FDAC-B095-DA0B-A4B9ACD08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39C1-C3C2-AB45-8221-4B1AE8BE01B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5B944-CC3F-F3F1-9527-0CD26880F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BC4A1-4156-EA8C-E0DB-F893F093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5378-935F-414E-8EC7-2D1017996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29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E06FD-466D-5969-0BBA-96FB461FA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5CF05-E671-8E20-5FF7-9C99B9F6B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45B81-BD04-8E53-4765-53F3916D5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39C1-C3C2-AB45-8221-4B1AE8BE01B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CA201-45D8-5A95-D0D4-5F4243ABF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85696-13A6-C368-9B73-9630BA319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5378-935F-414E-8EC7-2D1017996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2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DD92-CC39-B773-EB20-D8BB6E57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1094E-A21F-15A2-7960-3C6E02B3E1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57EFD-F740-60AF-F877-477935008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8DB6DF-34DA-0D58-238C-D8928E024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39C1-C3C2-AB45-8221-4B1AE8BE01B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88EF53-FDAF-ADB2-948B-9846F2C9F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254BC-034A-CACF-7D76-77AADBC30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5378-935F-414E-8EC7-2D1017996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9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3BF38-D8E3-E0A1-9AA1-F6C84D8055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3F9ED8-A797-6AF1-ED7B-86F1577B2D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96AF0-3B34-22D8-FDA6-C4E7578B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9657-5A81-D642-9ADA-173264DDCD8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73A0E-B706-8E38-B9F3-6DCD56A7A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BA599-7CEF-6479-39E6-038F537B5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37F9F-E81C-1C42-BD42-CC419C022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513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F06DA-B1F1-F1C3-8394-0D6AC549E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507D1-49D5-DCD9-5C2A-06BA1CFCD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A6485-A540-192C-80FE-8C8DE054F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9657-5A81-D642-9ADA-173264DDCD8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A76A9-C3F8-F41A-316C-BF11A1B47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057B-A172-CDEE-936C-68D290CA3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37F9F-E81C-1C42-BD42-CC419C022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89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BBDED-D292-28F2-3DE7-57A11AD34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7219A-DDD6-78B4-6937-C0773C7208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CED00-AF0E-89CA-C4BF-BD5D7CB1D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D65716-6CC6-0DE7-3326-B2874FCB5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9657-5A81-D642-9ADA-173264DDCD8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46CE3-D646-3E80-93B1-677967F70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36A5DA-F9C0-70DB-80D6-7CFEF1947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37F9F-E81C-1C42-BD42-CC419C022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56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06B9A-F06A-CDA3-A9FD-8A0982DBE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C73D54-1F33-C2F8-6893-2D829A4EA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9657-5A81-D642-9ADA-173264DDCD8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B00CB-EDD4-BC9D-9594-1D2D7DDC3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E49E4-F691-ED74-31DD-380F9C12A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37F9F-E81C-1C42-BD42-CC419C022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92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F325E-0982-FAA3-C908-C0AA1352E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EBA319-92BA-A2B8-8DE6-25F807E8AE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46DAB-E84E-20DC-52DD-0C0EE5D9C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9A62-D128-D648-9745-33A9BE89C9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DB5FD-DD1E-D0B4-BB6F-D7F8FD89D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79C39-102D-461F-1102-6C02C93F7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575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A8A5E-3F46-D8CE-4962-0DC7EE525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D5324-5633-EB9C-8EC9-9EA912BA8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3783E-6DF6-EDDC-E786-A3A2B84C4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9A62-D128-D648-9745-33A9BE89C9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5703D-FD81-394C-B1F6-7C5564CE4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5D297-916D-2301-831D-0972CA29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4D746-C73E-24C1-3647-B914F72D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241A0-4DE2-8952-E066-ECF8BC55B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8CB19-C78B-AF8A-5B1D-CA1BA461B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9A62-D128-D648-9745-33A9BE89C9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071E6-D40D-F080-A3B7-A15754168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4829E-31D0-4B9E-C6E3-B384F8426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43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3E4B8-4124-723B-1563-8BA4C5C45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879C4-27BF-1458-4983-9C365B540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6861B-54E7-0C5C-9EE0-AEC80034A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D5E0-529F-6641-B033-3C7EBF69046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DF199-1689-680F-76F5-2348E7F00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C5D46-1560-8D96-E93C-EF94679C3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65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CAA2B-8307-77A4-27ED-297AC908B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8624F-9506-BE20-E9CA-830243DD4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901BE-1971-7678-F372-9920ADE2A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D5E0-529F-6641-B033-3C7EBF69046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36BF3-8607-6454-FA7E-8FA8EB853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7B476-B600-3C16-CF7D-FEBFA5E0F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682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29C44-582E-7A5D-4314-7203D7738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51EC9-01A7-1C9D-A561-CE6673B16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E54CA-5396-47CA-2A42-B8F96670C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D5E0-529F-6641-B033-3C7EBF69046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717A9-2ADC-87D4-B251-160F69FC6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C40A6-22FC-C16C-8D56-AA34C7CBE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01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B4F60-79AC-37C1-2F52-9015E7013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5CDE4-4039-6724-EE4E-C842665E8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43DC5-0E1B-4AB0-3F02-0CE754B09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C92F-B32B-BF49-85A6-76F4FC114B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01755-240D-BF62-D924-C5C6271ED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9A50D-09C5-BC4C-5DE6-5C169F50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A525-10AC-5542-B700-EC492BB5E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7567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B29A2-C188-77DF-4ECE-11F2A3B6B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F0E48-3D45-D37E-D66D-32DC507B7C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A5615-C918-BF14-B7EC-972ED7CDB5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C73F97-44CA-C771-2426-33E8C2CAD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C92F-B32B-BF49-85A6-76F4FC114B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878AB9-32B6-1FE8-9889-400F91AE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7E2125-65CF-8549-DEC1-F0D1C9CEA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A525-10AC-5542-B700-EC492BB5E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464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6434F-4CCE-0289-1198-D3AF6CE82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ABA353-817C-CB3B-238E-564626B75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BF99D-3C40-D870-ACBF-AEBCFFA39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8F8D0-B93D-BA8D-EA03-B1C462EE8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C92F-B32B-BF49-85A6-76F4FC114B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47837D-E9EB-70E7-AAD0-2B60CCF8D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9E9B1E-1E5E-6F80-338B-955B851E7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A525-10AC-5542-B700-EC492BB5E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530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B79C4-FC24-9435-A448-30894A480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15EBA-8560-6FA1-0D19-264103BEA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CAD52-2F43-88F3-229A-8D7D585B1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E076-646C-1E46-B724-316B36C6E6F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BB473-A7EC-1B9C-BB40-5D02AFB6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EAD60-7F07-35BD-2F79-3FE126151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5454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131E-3752-109A-6FC6-028F0854F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D5BCB-5B2C-C487-10A7-FCE6DC14E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EA3EB-9193-D484-1E9A-3FBD0556C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E076-646C-1E46-B724-316B36C6E6F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624A1-35FA-28A5-DA4B-1F117FFF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2F19B-29EA-8A72-F8CE-EA308F4C1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7557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C58E8-9A08-14CC-4F4B-8078557FB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CF0F6-0264-E55A-FE81-7EA5F8FA2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4633A-3255-B196-7EC8-A38BE472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E076-646C-1E46-B724-316B36C6E6F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55BDC-3C7C-1FA6-E6C7-0CE1A4768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7173D-BFAF-F156-15F8-F6A7B17EB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788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A9011-BB1A-B415-59E2-07F7EB5A66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9DFC5C-FF87-2FD6-20CF-3F675CFF5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DBA84-3026-0B3D-6D94-376DCC53C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28AD9-D417-F387-F588-1D46D6C2D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36F0C-0F74-9EDE-04FB-42AF57279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583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52213-54B0-DFA5-4A11-684456EAE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03002-31C9-2597-4BD2-17178549D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1E025-2F7D-25B6-53DE-1AF963186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D768A-C6EB-FEC9-F6B6-F56CBFE2E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1E09D-7617-D1B3-6185-36ECA696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6035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D8B64-4D21-4102-7187-C86EFD330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1D959-CAF3-A512-A9DB-0DF87893C3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8E90B-4446-92DA-18CE-1AA9A34D8E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D721E-D173-AFD6-44B6-49D4B5A30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7F9369-A43F-45E9-57E3-A30489BD3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135456-5CB1-DA49-43C7-CA47C8F19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4410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A9011-BB1A-B415-59E2-07F7EB5A66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9DFC5C-FF87-2FD6-20CF-3F675CFF5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DBA84-3026-0B3D-6D94-376DCC53C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28AD9-D417-F387-F588-1D46D6C2D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36F0C-0F74-9EDE-04FB-42AF57279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0554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52213-54B0-DFA5-4A11-684456EAE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03002-31C9-2597-4BD2-17178549D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1E025-2F7D-25B6-53DE-1AF963186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D768A-C6EB-FEC9-F6B6-F56CBFE2E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1E09D-7617-D1B3-6185-36ECA696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514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5C077-E0FA-A8FC-EA0B-16FCB783CB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B8EE9B-FA48-D5F4-0681-44F1248A0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FB425-1A93-5EF5-09CD-5110A39EC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D3AA-D297-8A43-9D88-3D9B9B69713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A8E41-7C5C-387B-0D10-BA76A73F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3B912-C31D-0989-C6F7-5DB0CEBA9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AE99-DD55-7045-9172-EECC139B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138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18F8A-6890-0A7A-02A7-4B90D51FC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6E9B6-0E19-8C55-7463-BB513781D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143EE-AC79-6617-7CCC-BCFD5CE46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D3AA-D297-8A43-9D88-3D9B9B69713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500BE-5081-1C57-8920-4EC65F983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513CC-4EDE-3D54-58F2-0B9D519CE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AE99-DD55-7045-9172-EECC139B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939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F262-560F-F9B4-6769-54B1E91B2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35A1A-0DE8-BAF6-FCE0-74FC0ACAC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D3AF0-6817-2FE5-F335-0A789E764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D3AA-D297-8A43-9D88-3D9B9B69713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0F05B-4726-BC68-D810-457B1353E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8CF51-E1A1-9D40-22F8-254347885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AE99-DD55-7045-9172-EECC139B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298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4848-E7C4-749A-C71B-0B78CC4E1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50B4E-1582-4DC6-B4F9-514213EF5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EF869-EB50-276F-AAA5-480D4980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47558-8692-EFA9-2E1C-73DAD6C91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A4807-EE01-17E7-B1AB-6D43386D7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068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E174-0D82-F9C7-7AB8-F760DF02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90B3-66A3-CAA7-28C2-D69968DE6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354F8-4B26-2A30-DB97-28CF4E783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985E9-D81B-44F4-5C4C-7D24B3C3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C54DE-60D5-B30B-BBC7-49929EAC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5286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3D0A-E96A-0816-D036-09ADC33F9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22521-8CF0-55D4-C4E5-5F5A52159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2D17A-4C05-16D2-B00F-6B833EC7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7E5C0-2E29-85C8-EF02-0A846BDD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73087-DA29-1182-0466-FDFC6C2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728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4848-E7C4-749A-C71B-0B78CC4E1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50B4E-1582-4DC6-B4F9-514213EF5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EF869-EB50-276F-AAA5-480D4980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47558-8692-EFA9-2E1C-73DAD6C91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A4807-EE01-17E7-B1AB-6D43386D7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231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E174-0D82-F9C7-7AB8-F760DF02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90B3-66A3-CAA7-28C2-D69968DE6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354F8-4B26-2A30-DB97-28CF4E783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985E9-D81B-44F4-5C4C-7D24B3C3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C54DE-60D5-B30B-BBC7-49929EAC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925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3D0A-E96A-0816-D036-09ADC33F9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22521-8CF0-55D4-C4E5-5F5A52159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2D17A-4C05-16D2-B00F-6B833EC7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7E5C0-2E29-85C8-EF02-0A846BDD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73087-DA29-1182-0466-FDFC6C2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566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9A060-4DDD-B9E6-C341-17198A648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A7567F-5485-F146-D73B-E034978EC6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79399-B529-E537-7247-FC8073AD8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CA32B-F23C-43A1-3775-7EF1BB41E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98D14-5D40-C57F-C78F-DAA01FD8F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4577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A85E-9C73-C071-7EBF-3A28E596E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A10C4-21E7-B50D-F391-A77F810A5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72393-E1A6-A674-9378-ECB05E982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42C5C-678B-4CFB-718B-2320A4E65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3BAC9-0D55-889D-56CE-4B0D6495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5912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8C1A0-C6C6-618D-4F26-5272F5717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573E49-61A2-7D09-D809-A6316F141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CA4ED-A829-4FFC-5BAE-B559D19B8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189A1-2358-D855-1944-F9856DA0E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C0138-182A-446F-8C21-9C92A3329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428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9A060-4DDD-B9E6-C341-17198A648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A7567F-5485-F146-D73B-E034978EC6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79399-B529-E537-7247-FC8073AD8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CA32B-F23C-43A1-3775-7EF1BB41E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98D14-5D40-C57F-C78F-DAA01FD8F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557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A85E-9C73-C071-7EBF-3A28E596E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A10C4-21E7-B50D-F391-A77F810A5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72393-E1A6-A674-9378-ECB05E982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42C5C-678B-4CFB-718B-2320A4E65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3BAC9-0D55-889D-56CE-4B0D6495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245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8C1A0-C6C6-618D-4F26-5272F5717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573E49-61A2-7D09-D809-A6316F141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CA4ED-A829-4FFC-5BAE-B559D19B8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189A1-2358-D855-1944-F9856DA0E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C0138-182A-446F-8C21-9C92A3329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9724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9A060-4DDD-B9E6-C341-17198A648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A7567F-5485-F146-D73B-E034978EC6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79399-B529-E537-7247-FC8073AD8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CA32B-F23C-43A1-3775-7EF1BB41E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268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A85E-9C73-C071-7EBF-3A28E596E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A10C4-21E7-B50D-F391-A77F810A5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72393-E1A6-A674-9378-ECB05E982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42C5C-678B-4CFB-718B-2320A4E65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3BAC9-0D55-889D-56CE-4B0D6495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969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8C1A0-C6C6-618D-4F26-5272F5717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573E49-61A2-7D09-D809-A6316F141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CA4ED-A829-4FFC-5BAE-B559D19B8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189A1-2358-D855-1944-F9856DA0E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C0138-182A-446F-8C21-9C92A3329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6894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D1817-6B4E-10DC-380A-B4462B0A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6F6F0-D5F7-107A-FFD0-DE78EF0B0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514D9A-5A3E-A20D-A3AD-D67E26387F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5BAFDD-67F6-13FA-DF68-3D8491B5E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A46D4-9BB8-7DDC-1013-8509F7447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7668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2A514-BD40-5AF0-5813-17976A4DA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F4400A-BC72-38B4-6FC7-6C025C332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33B4C-C97E-564D-82F5-F94C26A64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E477-45BB-7A48-8A5D-442C5E1D58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AB032-849B-4F02-202E-7B70B8755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570F8-8D2B-A4BA-F63C-3992DAE2D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1E03-0E17-514C-B4AD-07FBA958F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431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24D49-1588-E5F0-6D61-1CC1D7D6D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5CC3B-33FB-8134-1029-14F0ED961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1A1B3-8C39-46CB-3203-875EF7B21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E477-45BB-7A48-8A5D-442C5E1D58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480B7-941D-98D1-3DBD-3E1CAB109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F7359-16BC-B367-1D24-80502EF68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1E03-0E17-514C-B4AD-07FBA958F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217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03CC2-741F-2E53-66A7-82922AED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F5B0D5-5565-B675-CC19-AF36FC3BD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A69AD-8F24-DB43-B565-478150996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E477-45BB-7A48-8A5D-442C5E1D58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DAE55-D68F-598B-BA9A-87C9CD6FC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41001-077E-D9EB-2238-890D384D6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1E03-0E17-514C-B4AD-07FBA958F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6463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219CB-167F-F26F-FB21-071B485A5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A212C-77D2-7E77-B406-B101FA0C2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CB096-48E7-939E-7272-031487D1D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4ED53-E438-E830-88EC-9F792508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D6B11-C6F7-17A7-DC62-AA8FB4C4F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506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BFF9-B32B-E222-972E-6B7A65FF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19025-9579-936B-C632-8B44EF13B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7B92C-644E-19C2-C272-4024926BC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CFCCD-F43B-008C-92BF-22E612FFB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BEF64-FC2B-82A4-901C-08BE6ADBF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419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38D35-7425-D913-412D-826F836C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7CC2E-506E-82D2-F234-B6A1BDC4C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62EF5-F728-E16F-1500-77D852E19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AFF79-B584-DA87-0BD9-18C6B45A3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48A67-7EE3-FA29-FDE8-CE5B6A3A3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527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219CB-167F-F26F-FB21-071B485A5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A212C-77D2-7E77-B406-B101FA0C2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CB096-48E7-939E-7272-031487D1D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4ED53-E438-E830-88EC-9F792508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D6B11-C6F7-17A7-DC62-AA8FB4C4F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194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BFF9-B32B-E222-972E-6B7A65FF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19025-9579-936B-C632-8B44EF13B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7B92C-644E-19C2-C272-4024926BC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CFCCD-F43B-008C-92BF-22E612FFB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BEF64-FC2B-82A4-901C-08BE6ADBF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585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38D35-7425-D913-412D-826F836C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7CC2E-506E-82D2-F234-B6A1BDC4C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62EF5-F728-E16F-1500-77D852E19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AFF79-B584-DA87-0BD9-18C6B45A3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48A67-7EE3-FA29-FDE8-CE5B6A3A3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8553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DF658-8795-C1E4-0383-5B6E6A61A9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FB0E3-F22C-2D77-8A1C-FC83E89FB9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228F6-890F-1431-F82F-FE4868875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2DD3-5961-6642-BB56-7C47D300A4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4A132-0BD3-97C1-4C5D-465B5202A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91A31-9461-9653-72C4-A861B6740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8ED17-1228-A446-9CC8-DC9790ABF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85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F5BB9-FD53-4530-EC9C-A793EBD40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EEC7-A391-F40E-44E2-5512802B5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B6886-7446-D645-51AC-2EC1CFB0F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2DD3-5961-6642-BB56-7C47D300A4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2FF53-0F4F-0531-3BC8-EC2E7EB93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A0C6E-76BD-0F7B-2756-FEE6F94D6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8ED17-1228-A446-9CC8-DC9790ABF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085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2FA1D-B868-B497-4522-10E90A801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E7DC4-925E-EF6E-D4B7-88775BD50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47FEC-0140-AFBC-EB67-3BA7FE437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900AA2-9ACB-27F5-6796-04F345965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2DD3-5961-6642-BB56-7C47D300A4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40EEE2-592D-716B-6B5A-9E1F3FAA6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6D1AF8-D0AB-F1D5-F088-F84F44121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8ED17-1228-A446-9CC8-DC9790ABF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9255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B79C4-FC24-9435-A448-30894A480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15EBA-8560-6FA1-0D19-264103BEA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CAD52-2F43-88F3-229A-8D7D585B1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E076-646C-1E46-B724-316B36C6E6F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BB473-A7EC-1B9C-BB40-5D02AFB6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EAD60-7F07-35BD-2F79-3FE126151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31158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131E-3752-109A-6FC6-028F0854F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D5BCB-5B2C-C487-10A7-FCE6DC14E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EA3EB-9193-D484-1E9A-3FBD0556C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E076-646C-1E46-B724-316B36C6E6F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624A1-35FA-28A5-DA4B-1F117FFF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2F19B-29EA-8A72-F8CE-EA308F4C1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964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A9011-BB1A-B415-59E2-07F7EB5A66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9DFC5C-FF87-2FD6-20CF-3F675CFF5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DBA84-3026-0B3D-6D94-376DCC53C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28AD9-D417-F387-F588-1D46D6C2D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36F0C-0F74-9EDE-04FB-42AF57279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653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52213-54B0-DFA5-4A11-684456EAE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03002-31C9-2597-4BD2-17178549D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1E025-2F7D-25B6-53DE-1AF963186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D768A-C6EB-FEC9-F6B6-F56CBFE2E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1E09D-7617-D1B3-6185-36ECA696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8518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5388F-00AA-2F1D-51FC-94C51B044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BBFE4-87FB-6D2F-5EAB-17132BA6E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617FA-2A73-305D-E704-1EE6931BE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D3BB4-F155-ADFA-D177-7F19D8C8D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BDC1F-4806-EC1D-CC83-BFA3AF834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4692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D8B64-4D21-4102-7187-C86EFD330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1D959-CAF3-A512-A9DB-0DF87893C3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8E90B-4446-92DA-18CE-1AA9A34D8E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D721E-D173-AFD6-44B6-49D4B5A30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7F9369-A43F-45E9-57E3-A30489BD3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135456-5CB1-DA49-43C7-CA47C8F19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6559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B79C4-FC24-9435-A448-30894A480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15EBA-8560-6FA1-0D19-264103BEA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CAD52-2F43-88F3-229A-8D7D585B1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E076-646C-1E46-B724-316B36C6E6F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BB473-A7EC-1B9C-BB40-5D02AFB6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EAD60-7F07-35BD-2F79-3FE126151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2396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131E-3752-109A-6FC6-028F0854F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D5BCB-5B2C-C487-10A7-FCE6DC14E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EA3EB-9193-D484-1E9A-3FBD0556C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E076-646C-1E46-B724-316B36C6E6F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624A1-35FA-28A5-DA4B-1F117FFF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2F19B-29EA-8A72-F8CE-EA308F4C1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26479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4848-E7C4-749A-C71B-0B78CC4E1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50B4E-1582-4DC6-B4F9-514213EF5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EF869-EB50-276F-AAA5-480D4980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47558-8692-EFA9-2E1C-73DAD6C91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A4807-EE01-17E7-B1AB-6D43386D7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882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E174-0D82-F9C7-7AB8-F760DF02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90B3-66A3-CAA7-28C2-D69968DE6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354F8-4B26-2A30-DB97-28CF4E783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985E9-D81B-44F4-5C4C-7D24B3C3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C54DE-60D5-B30B-BBC7-49929EAC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408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3D0A-E96A-0816-D036-09ADC33F9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22521-8CF0-55D4-C4E5-5F5A52159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2D17A-4C05-16D2-B00F-6B833EC7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7E5C0-2E29-85C8-EF02-0A846BDD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73087-DA29-1182-0466-FDFC6C2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3440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4848-E7C4-749A-C71B-0B78CC4E1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50B4E-1582-4DC6-B4F9-514213EF5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EF869-EB50-276F-AAA5-480D4980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47558-8692-EFA9-2E1C-73DAD6C91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A4807-EE01-17E7-B1AB-6D43386D7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0654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E174-0D82-F9C7-7AB8-F760DF02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90B3-66A3-CAA7-28C2-D69968DE6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354F8-4B26-2A30-DB97-28CF4E783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985E9-D81B-44F4-5C4C-7D24B3C3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C54DE-60D5-B30B-BBC7-49929EAC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565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3D0A-E96A-0816-D036-09ADC33F9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22521-8CF0-55D4-C4E5-5F5A52159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2D17A-4C05-16D2-B00F-6B833EC7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7E5C0-2E29-85C8-EF02-0A846BDD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73087-DA29-1182-0466-FDFC6C2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88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4848-E7C4-749A-C71B-0B78CC4E1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50B4E-1582-4DC6-B4F9-514213EF5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EF869-EB50-276F-AAA5-480D4980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47558-8692-EFA9-2E1C-73DAD6C91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A4807-EE01-17E7-B1AB-6D43386D7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475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E174-0D82-F9C7-7AB8-F760DF02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90B3-66A3-CAA7-28C2-D69968DE6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354F8-4B26-2A30-DB97-28CF4E783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985E9-D81B-44F4-5C4C-7D24B3C3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C54DE-60D5-B30B-BBC7-49929EAC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1313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3D0A-E96A-0816-D036-09ADC33F9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22521-8CF0-55D4-C4E5-5F5A52159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2D17A-4C05-16D2-B00F-6B833EC7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7E5C0-2E29-85C8-EF02-0A846BDD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73087-DA29-1182-0466-FDFC6C2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4429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9DBC-A034-D87A-3ED1-463ECC41AD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177A2B-F362-BA25-BB76-69CCC5D72A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914FC-C224-0C70-BB31-AFAE1B012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8475-D792-864D-8E68-7F61CB906B6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2E869-ECDC-BE50-A1E3-8ED5AF27B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2FC84-1FE3-B732-9AF1-CB4D03050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9B9A7-3298-C74D-9A13-41535C9A2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487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0F0BD-63CD-7F18-980D-D525639EF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95A9D-93EB-99B9-20B6-A96589BA4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FC8CC-E7AA-6DA6-DEBB-59D83837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8475-D792-864D-8E68-7F61CB906B6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2638F-532C-5652-121B-372EB3DCF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98537-6129-E6EC-E906-AF45D66FA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9B9A7-3298-C74D-9A13-41535C9A2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1503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C0537-166F-EAFB-4AED-71DB5347A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DDF35-DB3C-80A8-519C-CEB082726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3745B-B81D-2B6E-9648-0E25ADAD2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8475-D792-864D-8E68-7F61CB906B6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9DEA4-2955-03E6-820C-B6E6A059F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AA55F-E7EE-73CD-2D3B-5576A4CE3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9B9A7-3298-C74D-9A13-41535C9A2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5574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9F3BA-1EC4-F8F8-6ED4-918CE90E5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BF0E0-D516-C7B9-F27A-E19B1D3177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9A97A-FDFF-2989-3342-37385B3BE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3B0C9-0453-F135-8AD5-3D8C4544D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8475-D792-864D-8E68-7F61CB906B6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4DCE6-B639-9E68-2086-E7A4043F4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94B3E1-56CC-8D05-F276-258663EE3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9B9A7-3298-C74D-9A13-41535C9A2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21400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3DF27-84E5-4DC7-BA69-F98D5401A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5CE6D4-817C-6388-B17A-CE4D41D0E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6F97F-597A-4C74-230F-9C19847C86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6EF27A-69F1-7E81-6E9C-921F6BA154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51F270-B174-87DD-749B-7D4D22C0E1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A93C31-66BB-E7F6-3671-8F3C372B8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18475-D792-864D-8E68-7F61CB906B6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85F80E-A8AD-081A-6ED9-66A87903D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B7C1A9-A930-7463-DE53-C32CBDBC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9B9A7-3298-C74D-9A13-41535C9A2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36279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219CB-167F-F26F-FB21-071B485A5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A212C-77D2-7E77-B406-B101FA0C2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CB096-48E7-939E-7272-031487D1D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4ED53-E438-E830-88EC-9F792508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D6B11-C6F7-17A7-DC62-AA8FB4C4F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74959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BFF9-B32B-E222-972E-6B7A65FF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19025-9579-936B-C632-8B44EF13B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7B92C-644E-19C2-C272-4024926BC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CFCCD-F43B-008C-92BF-22E612FFB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BEF64-FC2B-82A4-901C-08BE6ADBF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0257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38D35-7425-D913-412D-826F836C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7CC2E-506E-82D2-F234-B6A1BDC4C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62EF5-F728-E16F-1500-77D852E19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AFF79-B584-DA87-0BD9-18C6B45A3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48A67-7EE3-FA29-FDE8-CE5B6A3A3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0093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3E4B8-4124-723B-1563-8BA4C5C45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879C4-27BF-1458-4983-9C365B540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6861B-54E7-0C5C-9EE0-AEC80034AA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E77BD5E0-529F-6641-B033-3C7EBF69046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DF199-1689-680F-76F5-2348E7F00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C5D46-1560-8D96-E93C-EF94679C3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673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CAA2B-8307-77A4-27ED-297AC908B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8624F-9506-BE20-E9CA-830243DD4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901BE-1971-7678-F372-9920ADE2A3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E77BD5E0-529F-6641-B033-3C7EBF69046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36BF3-8607-6454-FA7E-8FA8EB853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7B476-B600-3C16-CF7D-FEBFA5E0F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4732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29C44-582E-7A5D-4314-7203D7738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51EC9-01A7-1C9D-A561-CE6673B16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E54CA-5396-47CA-2A42-B8F96670C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E77BD5E0-529F-6641-B033-3C7EBF69046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717A9-2ADC-87D4-B251-160F69FC6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C40A6-22FC-C16C-8D56-AA34C7CBE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3586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24367-5F9A-F654-4915-D52CEEF23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BD415-C25E-26A7-071A-81013E067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01D03-DBBE-0760-2267-E72C55862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4937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8B4C9-34FE-1540-1A6E-B403492F4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0122C3-2B97-5F9B-EFBB-91C44BDD41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E77BD5E0-529F-6641-B033-3C7EBF69046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3670FF-A58F-C63C-48CB-71294B65B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93987-2D43-44E0-872B-DA7CEFAF5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6715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F325E-0982-FAA3-C908-C0AA1352E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EBA319-92BA-A2B8-8DE6-25F807E8AE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46DAB-E84E-20DC-52DD-0C0EE5D9C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9A62-D128-D648-9745-33A9BE89C9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DB5FD-DD1E-D0B4-BB6F-D7F8FD89D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79C39-102D-461F-1102-6C02C93F7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671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A8A5E-3F46-D8CE-4962-0DC7EE525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D5324-5633-EB9C-8EC9-9EA912BA8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3783E-6DF6-EDDC-E786-A3A2B84C4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9A62-D128-D648-9745-33A9BE89C9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5703D-FD81-394C-B1F6-7C5564CE4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5D297-916D-2301-831D-0972CA29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1792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4D746-C73E-24C1-3647-B914F72D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241A0-4DE2-8952-E066-ECF8BC55B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8CB19-C78B-AF8A-5B1D-CA1BA461B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9A62-D128-D648-9745-33A9BE89C9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071E6-D40D-F080-A3B7-A15754168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4829E-31D0-4B9E-C6E3-B384F8426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5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7.png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4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5.pn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46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3.png"/><Relationship Id="rId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20.png"/><Relationship Id="rId5" Type="http://schemas.openxmlformats.org/officeDocument/2006/relationships/theme" Target="../theme/theme21.xml"/><Relationship Id="rId4" Type="http://schemas.openxmlformats.org/officeDocument/2006/relationships/slideLayout" Target="../slideLayouts/slideLayout64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2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2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theme" Target="../theme/theme24.xml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6.png"/><Relationship Id="rId5" Type="http://schemas.openxmlformats.org/officeDocument/2006/relationships/image" Target="../media/image23.png"/><Relationship Id="rId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theme" Target="../theme/theme26.xml"/><Relationship Id="rId5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9.xml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3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5" Type="http://schemas.openxmlformats.org/officeDocument/2006/relationships/image" Target="../media/image16.png"/><Relationship Id="rId4" Type="http://schemas.openxmlformats.org/officeDocument/2006/relationships/theme" Target="../theme/theme27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86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theme" Target="../theme/theme28.xml"/><Relationship Id="rId5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7.xml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1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.png"/><Relationship Id="rId5" Type="http://schemas.openxmlformats.org/officeDocument/2006/relationships/image" Target="../media/image25.png"/><Relationship Id="rId4" Type="http://schemas.openxmlformats.org/officeDocument/2006/relationships/theme" Target="../theme/theme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6EB334-A96E-0F8D-690E-C2AE7E129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72F27-008F-43E2-5D2D-85D67EC9C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C8CD4-6B8D-7A24-8BEA-5319AD461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4739C1-C3C2-AB45-8221-4B1AE8BE01B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E5B9E-9494-D877-F0A9-60C4CE2328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A11FD-EF1A-A3D4-8B13-914A167592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985378-935F-414E-8EC7-2D10179964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erson with finger on his chin&#10;&#10;AI-generated content may be incorrect.">
            <a:extLst>
              <a:ext uri="{FF2B5EF4-FFF2-40B4-BE49-F238E27FC236}">
                <a16:creationId xmlns:a16="http://schemas.microsoft.com/office/drawing/2014/main" id="{DADB4997-AF84-AE21-936C-6F932AD4A81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0" y="2978413"/>
            <a:ext cx="3657600" cy="5975087"/>
          </a:xfrm>
          <a:prstGeom prst="rect">
            <a:avLst/>
          </a:prstGeom>
        </p:spPr>
      </p:pic>
      <p:pic>
        <p:nvPicPr>
          <p:cNvPr id="8" name="Picture 7" descr="A hand pointing with blue nails&#10;&#10;AI-generated content may be incorrect.">
            <a:extLst>
              <a:ext uri="{FF2B5EF4-FFF2-40B4-BE49-F238E27FC236}">
                <a16:creationId xmlns:a16="http://schemas.microsoft.com/office/drawing/2014/main" id="{B09300B5-2524-D04A-5578-697413393FB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8700"/>
            <a:ext cx="3143081" cy="2256874"/>
          </a:xfrm>
          <a:prstGeom prst="rect">
            <a:avLst/>
          </a:prstGeom>
        </p:spPr>
      </p:pic>
      <p:grpSp>
        <p:nvGrpSpPr>
          <p:cNvPr id="9" name="Group 2">
            <a:extLst>
              <a:ext uri="{FF2B5EF4-FFF2-40B4-BE49-F238E27FC236}">
                <a16:creationId xmlns:a16="http://schemas.microsoft.com/office/drawing/2014/main" id="{D08C561E-FC58-87B5-4113-1EE6262E1318}"/>
              </a:ext>
            </a:extLst>
          </p:cNvPr>
          <p:cNvGrpSpPr/>
          <p:nvPr userDrawn="1"/>
        </p:nvGrpSpPr>
        <p:grpSpPr>
          <a:xfrm flipV="1">
            <a:off x="0" y="8923581"/>
            <a:ext cx="18288000" cy="1363419"/>
            <a:chOff x="0" y="0"/>
            <a:chExt cx="4816593" cy="2365942"/>
          </a:xfrm>
          <a:solidFill>
            <a:srgbClr val="E6E9E9"/>
          </a:solidFill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78DDEC5F-CE00-6DE9-EBB4-204CF4465CDB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170BD162-DC8E-770A-AE86-2DDD2AD40D06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6">
            <a:extLst>
              <a:ext uri="{FF2B5EF4-FFF2-40B4-BE49-F238E27FC236}">
                <a16:creationId xmlns:a16="http://schemas.microsoft.com/office/drawing/2014/main" id="{6C19F1A4-7D09-249E-F28E-6573535AB3AE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68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1B7199-A309-EEA5-8666-718EF1346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57E63D-A424-4810-7266-690816AED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7E207-940F-16FB-ECE6-B7B3F01F6B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3C9657-5A81-D642-9ADA-173264DDCD8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B5E63-4903-9551-04A5-02A540D91D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C40AA-89FB-FD19-8F24-527850FA5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237F9F-E81C-1C42-BD42-CC419C02298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hand pointing with blue nails&#10;&#10;AI-generated content may be incorrect.">
            <a:extLst>
              <a:ext uri="{FF2B5EF4-FFF2-40B4-BE49-F238E27FC236}">
                <a16:creationId xmlns:a16="http://schemas.microsoft.com/office/drawing/2014/main" id="{A3B0C8E0-ECD8-E73C-73A9-E1C171376A8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8700"/>
            <a:ext cx="3143081" cy="2256874"/>
          </a:xfrm>
          <a:prstGeom prst="rect">
            <a:avLst/>
          </a:prstGeom>
        </p:spPr>
      </p:pic>
      <p:grpSp>
        <p:nvGrpSpPr>
          <p:cNvPr id="11" name="Group 3">
            <a:extLst>
              <a:ext uri="{FF2B5EF4-FFF2-40B4-BE49-F238E27FC236}">
                <a16:creationId xmlns:a16="http://schemas.microsoft.com/office/drawing/2014/main" id="{AD484E85-DE1D-63C5-4461-6BFE5318276F}"/>
              </a:ext>
            </a:extLst>
          </p:cNvPr>
          <p:cNvGrpSpPr/>
          <p:nvPr userDrawn="1"/>
        </p:nvGrpSpPr>
        <p:grpSpPr>
          <a:xfrm>
            <a:off x="0" y="8969428"/>
            <a:ext cx="18288000" cy="1355672"/>
            <a:chOff x="0" y="0"/>
            <a:chExt cx="4816593" cy="838003"/>
          </a:xfrm>
          <a:solidFill>
            <a:srgbClr val="C5DAFF"/>
          </a:solidFill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0B9D72CA-C5CC-1F33-939C-E7CA5B9811D3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C45F734F-2D42-ABB6-3F2D-3D23E011A154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4" name="Freeform 6">
            <a:extLst>
              <a:ext uri="{FF2B5EF4-FFF2-40B4-BE49-F238E27FC236}">
                <a16:creationId xmlns:a16="http://schemas.microsoft.com/office/drawing/2014/main" id="{90FFFF51-60DD-39A4-8F87-B4E8F2921CA2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465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70" r:id="rId3"/>
    <p:sldLayoutId id="214748387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129749-D269-4E87-F795-9545B9785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79EC9-1C3E-0A03-CDAD-1DC6C5D74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E2AB4-7A60-2A6F-0452-F7954CA7AB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59A62-D128-D648-9745-33A9BE89C9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57581-F8FD-00BA-DFD4-7860B2156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ACD3C-A33A-ACCF-D710-B0C42E8D11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DF8F39B-DBA9-049D-EE63-EB6352161ECF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8" name="Picture 7" descr="A black and pink background with a white circle and a pink and blue circle with a white and black circle with a pink and white circle with a pink and white circle with a white and black circle&#10;&#10;AI-generated content may be incorrect.">
            <a:extLst>
              <a:ext uri="{FF2B5EF4-FFF2-40B4-BE49-F238E27FC236}">
                <a16:creationId xmlns:a16="http://schemas.microsoft.com/office/drawing/2014/main" id="{5E39EB8D-8E8D-CDDD-05DF-313E940A569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Freeform 6">
            <a:extLst>
              <a:ext uri="{FF2B5EF4-FFF2-40B4-BE49-F238E27FC236}">
                <a16:creationId xmlns:a16="http://schemas.microsoft.com/office/drawing/2014/main" id="{457238AE-E732-DFD9-5913-D9E614E5AC62}"/>
              </a:ext>
            </a:extLst>
          </p:cNvPr>
          <p:cNvSpPr/>
          <p:nvPr userDrawn="1"/>
        </p:nvSpPr>
        <p:spPr>
          <a:xfrm>
            <a:off x="15984767" y="93807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7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918BB9-CAC2-1C24-5A46-6691DF33A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692AB-68D3-1C6B-BE2E-42529A873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89E34-BC6B-5316-E426-CB46193973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7BD5E0-529F-6641-B033-3C7EBF69046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6517E-5BAA-63EA-A241-0DAA39BAE0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F7D5E-E3EA-A737-3489-101F8EC35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161E908C-12B7-C8B6-0612-F8F3487527BF}"/>
              </a:ext>
            </a:extLst>
          </p:cNvPr>
          <p:cNvGrpSpPr/>
          <p:nvPr userDrawn="1"/>
        </p:nvGrpSpPr>
        <p:grpSpPr>
          <a:xfrm>
            <a:off x="0" y="114300"/>
            <a:ext cx="18288000" cy="8809281"/>
            <a:chOff x="0" y="0"/>
            <a:chExt cx="4816593" cy="2365942"/>
          </a:xfrm>
          <a:solidFill>
            <a:srgbClr val="E6E9E9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01948493-B5DE-4D76-0531-7DF0B850730C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FBC3DB40-FB02-4E3F-4817-5628061C3538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Picture 12" descr="A cartoon of a person holding a phone&#10;&#10;AI-generated content may be incorrect.">
            <a:extLst>
              <a:ext uri="{FF2B5EF4-FFF2-40B4-BE49-F238E27FC236}">
                <a16:creationId xmlns:a16="http://schemas.microsoft.com/office/drawing/2014/main" id="{36B8E024-69B5-8658-32E2-739836B0182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0786" y="3009900"/>
            <a:ext cx="3860800" cy="5892800"/>
          </a:xfrm>
          <a:prstGeom prst="rect">
            <a:avLst/>
          </a:prstGeom>
        </p:spPr>
      </p:pic>
      <p:sp>
        <p:nvSpPr>
          <p:cNvPr id="16" name="Freeform 6">
            <a:extLst>
              <a:ext uri="{FF2B5EF4-FFF2-40B4-BE49-F238E27FC236}">
                <a16:creationId xmlns:a16="http://schemas.microsoft.com/office/drawing/2014/main" id="{610E6303-0E8B-F662-E928-C5F809D193F0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89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E3D8E0-3089-829A-B699-80576CB11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63D77-7AC1-87F7-EA0B-71E3B8625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CEBE2-083F-D3D2-BA92-7B986B496B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1EC92F-B32B-BF49-85A6-76F4FC114B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CF440-C511-01A3-A67D-5353F644ED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FF3C0-A142-3B76-85B4-0AD08D6FEB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31A525-10AC-5542-B700-EC492BB5E849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person holding a phone&#10;&#10;AI-generated content may be incorrect.">
            <a:extLst>
              <a:ext uri="{FF2B5EF4-FFF2-40B4-BE49-F238E27FC236}">
                <a16:creationId xmlns:a16="http://schemas.microsoft.com/office/drawing/2014/main" id="{DA3A11B7-7254-2932-759B-A7F433D75C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2" name="Freeform 3">
            <a:extLst>
              <a:ext uri="{FF2B5EF4-FFF2-40B4-BE49-F238E27FC236}">
                <a16:creationId xmlns:a16="http://schemas.microsoft.com/office/drawing/2014/main" id="{2BA5FFC6-D4D3-AD2F-12D7-D399D0A71A6A}"/>
              </a:ext>
            </a:extLst>
          </p:cNvPr>
          <p:cNvSpPr/>
          <p:nvPr userDrawn="1"/>
        </p:nvSpPr>
        <p:spPr>
          <a:xfrm>
            <a:off x="15706581" y="295227"/>
            <a:ext cx="2200419" cy="733473"/>
          </a:xfrm>
          <a:custGeom>
            <a:avLst/>
            <a:gdLst/>
            <a:ahLst/>
            <a:cxnLst/>
            <a:rect l="l" t="t" r="r" b="b"/>
            <a:pathLst>
              <a:path w="1551890" h="517297">
                <a:moveTo>
                  <a:pt x="0" y="0"/>
                </a:moveTo>
                <a:lnTo>
                  <a:pt x="1551890" y="0"/>
                </a:lnTo>
                <a:lnTo>
                  <a:pt x="1551890" y="517296"/>
                </a:lnTo>
                <a:lnTo>
                  <a:pt x="0" y="5172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66" r="-366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66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3">
            <a:extLst>
              <a:ext uri="{FF2B5EF4-FFF2-40B4-BE49-F238E27FC236}">
                <a16:creationId xmlns:a16="http://schemas.microsoft.com/office/drawing/2014/main" id="{BFE227DE-53B7-9D0C-3B67-F7F03AEFD851}"/>
              </a:ext>
            </a:extLst>
          </p:cNvPr>
          <p:cNvGrpSpPr/>
          <p:nvPr userDrawn="1"/>
        </p:nvGrpSpPr>
        <p:grpSpPr>
          <a:xfrm>
            <a:off x="0" y="8969428"/>
            <a:ext cx="18288000" cy="1355672"/>
            <a:chOff x="0" y="0"/>
            <a:chExt cx="4816593" cy="838003"/>
          </a:xfrm>
          <a:solidFill>
            <a:srgbClr val="C5DAFF"/>
          </a:solidFill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21FBE6B4-2F20-6C4B-A023-D6A8E46169B1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CAE5DB2D-0704-54F7-E1E0-7550A1D55FAC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370E70-5F00-442A-A719-06B708F38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BC3BFE-C522-EEBF-A28B-8B33FAFF4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9084" y="27638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56CAC-AAC9-6DAD-0A29-9EDA8F40C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DAE076-646C-1E46-B724-316B36C6E6F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F9633-276A-1112-F1F2-32F278B982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7123-2B09-5328-7A4A-009C1AA7F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B7A7D4C7-CCCC-A78C-8B7F-2C28A4CED9CF}"/>
              </a:ext>
            </a:extLst>
          </p:cNvPr>
          <p:cNvSpPr/>
          <p:nvPr userDrawn="1"/>
        </p:nvSpPr>
        <p:spPr>
          <a:xfrm>
            <a:off x="15580442" y="7048500"/>
            <a:ext cx="1259985" cy="1799259"/>
          </a:xfrm>
          <a:custGeom>
            <a:avLst/>
            <a:gdLst/>
            <a:ahLst/>
            <a:cxnLst/>
            <a:rect l="l" t="t" r="r" b="b"/>
            <a:pathLst>
              <a:path w="1259985" h="1799259">
                <a:moveTo>
                  <a:pt x="0" y="0"/>
                </a:moveTo>
                <a:lnTo>
                  <a:pt x="1259985" y="0"/>
                </a:lnTo>
                <a:lnTo>
                  <a:pt x="1259985" y="1799259"/>
                </a:lnTo>
                <a:lnTo>
                  <a:pt x="0" y="17992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EDF3B350-1418-8A58-9751-9273E6DBFCDA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27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CC1C72-F166-A040-8CB5-D0CCFC86D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BC828-3496-D7D9-CE47-F4AC8499F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A01F6-660F-C8C3-9007-98E7E6B46F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F0F31C-D623-5A42-AF7D-B45B1E6E1F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798A0-2816-AE5F-A836-43033D72A7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54062-D27D-C36E-301B-3C5B0E54B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4" descr="A pink circle with black border&#10;&#10;AI-generated content may be incorrect.">
            <a:extLst>
              <a:ext uri="{FF2B5EF4-FFF2-40B4-BE49-F238E27FC236}">
                <a16:creationId xmlns:a16="http://schemas.microsoft.com/office/drawing/2014/main" id="{AC5990F4-534A-E37F-02D5-0033BA2F5A7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10287001"/>
          </a:xfrm>
          <a:prstGeom prst="rect">
            <a:avLst/>
          </a:prstGeom>
        </p:spPr>
      </p:pic>
      <p:sp>
        <p:nvSpPr>
          <p:cNvPr id="8" name="Freeform 6">
            <a:extLst>
              <a:ext uri="{FF2B5EF4-FFF2-40B4-BE49-F238E27FC236}">
                <a16:creationId xmlns:a16="http://schemas.microsoft.com/office/drawing/2014/main" id="{44F892B4-89D0-B949-F76C-9B66E1D97EB5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06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CC1C72-F166-A040-8CB5-D0CCFC86D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BC828-3496-D7D9-CE47-F4AC8499F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A01F6-660F-C8C3-9007-98E7E6B46F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F0F31C-D623-5A42-AF7D-B45B1E6E1F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798A0-2816-AE5F-A836-43033D72A7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54062-D27D-C36E-301B-3C5B0E54B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4" descr="A pink circle with black border&#10;&#10;AI-generated content may be incorrect.">
            <a:extLst>
              <a:ext uri="{FF2B5EF4-FFF2-40B4-BE49-F238E27FC236}">
                <a16:creationId xmlns:a16="http://schemas.microsoft.com/office/drawing/2014/main" id="{AC5990F4-534A-E37F-02D5-0033BA2F5A7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1"/>
            <a:ext cx="18288000" cy="10287001"/>
          </a:xfrm>
          <a:prstGeom prst="rect">
            <a:avLst/>
          </a:prstGeom>
        </p:spPr>
      </p:pic>
      <p:sp>
        <p:nvSpPr>
          <p:cNvPr id="8" name="Freeform 6">
            <a:extLst>
              <a:ext uri="{FF2B5EF4-FFF2-40B4-BE49-F238E27FC236}">
                <a16:creationId xmlns:a16="http://schemas.microsoft.com/office/drawing/2014/main" id="{9E1F1E56-E650-7DC8-A2F9-F3BAD5006FA5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4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FA3FE1-2835-785D-C6BA-5F9784B7E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3E0B50-8C7B-C27C-36A5-181FFC451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481F9-FD26-C25C-49DC-1A877B4F1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19D3AA-D297-8A43-9D88-3D9B9B69713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79676-56C7-4A0C-D02B-D5E22DEA7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C1F74-BB29-CBB4-0A85-EFF7740C8E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DDAE99-DD55-7045-9172-EECC139B083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F8AD8189-2977-77F6-C190-C37D63AA4E94}"/>
              </a:ext>
            </a:extLst>
          </p:cNvPr>
          <p:cNvGrpSpPr/>
          <p:nvPr userDrawn="1"/>
        </p:nvGrpSpPr>
        <p:grpSpPr>
          <a:xfrm>
            <a:off x="9067800" y="-419100"/>
            <a:ext cx="13716000" cy="13512821"/>
            <a:chOff x="0" y="0"/>
            <a:chExt cx="812800" cy="812800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B84E102D-5084-2BFE-7C5E-72546B9BAAD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C2F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E93478FD-1F1B-8A6A-F6A6-1BB8519F3E86}"/>
                </a:ext>
              </a:extLst>
            </p:cNvPr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5">
            <a:extLst>
              <a:ext uri="{FF2B5EF4-FFF2-40B4-BE49-F238E27FC236}">
                <a16:creationId xmlns:a16="http://schemas.microsoft.com/office/drawing/2014/main" id="{87FA1235-69E0-26DB-8E46-39B627E03FB2}"/>
              </a:ext>
            </a:extLst>
          </p:cNvPr>
          <p:cNvGrpSpPr/>
          <p:nvPr userDrawn="1"/>
        </p:nvGrpSpPr>
        <p:grpSpPr>
          <a:xfrm>
            <a:off x="5418284" y="4376891"/>
            <a:ext cx="12474122" cy="12474122"/>
            <a:chOff x="0" y="0"/>
            <a:chExt cx="812800" cy="812800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2FF8C6D-CD38-8726-C390-F8A34F5BAE9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010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E2A14DD9-3E2B-D1DC-A30A-2049C08E5634}"/>
                </a:ext>
              </a:extLst>
            </p:cNvPr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0">
            <a:extLst>
              <a:ext uri="{FF2B5EF4-FFF2-40B4-BE49-F238E27FC236}">
                <a16:creationId xmlns:a16="http://schemas.microsoft.com/office/drawing/2014/main" id="{0B12E785-F33E-DA31-8324-B7988951277C}"/>
              </a:ext>
            </a:extLst>
          </p:cNvPr>
          <p:cNvSpPr/>
          <p:nvPr userDrawn="1"/>
        </p:nvSpPr>
        <p:spPr>
          <a:xfrm>
            <a:off x="14042170" y="4947057"/>
            <a:ext cx="4917808" cy="5534173"/>
          </a:xfrm>
          <a:custGeom>
            <a:avLst/>
            <a:gdLst/>
            <a:ahLst/>
            <a:cxnLst/>
            <a:rect l="l" t="t" r="r" b="b"/>
            <a:pathLst>
              <a:path w="4917808" h="5534173">
                <a:moveTo>
                  <a:pt x="0" y="0"/>
                </a:moveTo>
                <a:lnTo>
                  <a:pt x="4917808" y="0"/>
                </a:lnTo>
                <a:lnTo>
                  <a:pt x="4917808" y="5534173"/>
                </a:lnTo>
                <a:lnTo>
                  <a:pt x="0" y="55341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8C6AAFCE-2C9B-7AD7-8368-B4369F1B9CC0}"/>
              </a:ext>
            </a:extLst>
          </p:cNvPr>
          <p:cNvSpPr/>
          <p:nvPr userDrawn="1"/>
        </p:nvSpPr>
        <p:spPr>
          <a:xfrm>
            <a:off x="6044001" y="4947057"/>
            <a:ext cx="4866677" cy="5754130"/>
          </a:xfrm>
          <a:custGeom>
            <a:avLst/>
            <a:gdLst/>
            <a:ahLst/>
            <a:cxnLst/>
            <a:rect l="l" t="t" r="r" b="b"/>
            <a:pathLst>
              <a:path w="4866677" h="5754130">
                <a:moveTo>
                  <a:pt x="0" y="0"/>
                </a:moveTo>
                <a:lnTo>
                  <a:pt x="4866678" y="0"/>
                </a:lnTo>
                <a:lnTo>
                  <a:pt x="4866678" y="5754130"/>
                </a:lnTo>
                <a:lnTo>
                  <a:pt x="0" y="57541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934FC616-522B-C8E1-65EC-AFC9860B3416}"/>
              </a:ext>
            </a:extLst>
          </p:cNvPr>
          <p:cNvSpPr/>
          <p:nvPr userDrawn="1"/>
        </p:nvSpPr>
        <p:spPr>
          <a:xfrm>
            <a:off x="9977731" y="4947057"/>
            <a:ext cx="4951980" cy="5611309"/>
          </a:xfrm>
          <a:custGeom>
            <a:avLst/>
            <a:gdLst/>
            <a:ahLst/>
            <a:cxnLst/>
            <a:rect l="l" t="t" r="r" b="b"/>
            <a:pathLst>
              <a:path w="4951980" h="5611309">
                <a:moveTo>
                  <a:pt x="0" y="0"/>
                </a:moveTo>
                <a:lnTo>
                  <a:pt x="4951980" y="0"/>
                </a:lnTo>
                <a:lnTo>
                  <a:pt x="4951980" y="5611309"/>
                </a:lnTo>
                <a:lnTo>
                  <a:pt x="0" y="56113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7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EDA739-8749-F7E4-AF2B-6B7FD8FD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EF90D-979C-2E55-C948-9D553197B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B7AEC-48BE-C3CA-47B2-096E34D9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8A38A-B20F-C963-DB2A-FB78186E5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F9F2-3DA8-B957-550E-35FFDBAD9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77478519-5EF7-5C64-D2A1-554FDE3F02AD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-59349"/>
            <a:chExt cx="4816593" cy="933253"/>
          </a:xfrm>
          <a:solidFill>
            <a:srgbClr val="E6E9E9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DB34AF3-735E-EBE7-9339-FB84C20A4817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718C01B8-14BB-9452-1CD8-3C116501E151}"/>
                </a:ext>
              </a:extLst>
            </p:cNvPr>
            <p:cNvSpPr txBox="1"/>
            <p:nvPr/>
          </p:nvSpPr>
          <p:spPr>
            <a:xfrm>
              <a:off x="0" y="-59349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2">
            <a:extLst>
              <a:ext uri="{FF2B5EF4-FFF2-40B4-BE49-F238E27FC236}">
                <a16:creationId xmlns:a16="http://schemas.microsoft.com/office/drawing/2014/main" id="{3865F2F4-CA3A-7C85-856D-F44C22DFD779}"/>
              </a:ext>
            </a:extLst>
          </p:cNvPr>
          <p:cNvGrpSpPr/>
          <p:nvPr userDrawn="1"/>
        </p:nvGrpSpPr>
        <p:grpSpPr>
          <a:xfrm>
            <a:off x="0" y="8433233"/>
            <a:ext cx="18288000" cy="1853767"/>
            <a:chOff x="0" y="0"/>
            <a:chExt cx="4816593" cy="83800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8EE2C74B-57C0-7234-089F-0A91A9A61818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CDEA4324-24DA-9537-A00C-CAE3A805AACF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6">
            <a:extLst>
              <a:ext uri="{FF2B5EF4-FFF2-40B4-BE49-F238E27FC236}">
                <a16:creationId xmlns:a16="http://schemas.microsoft.com/office/drawing/2014/main" id="{374B611E-F909-1809-8598-C70ED63D28E3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1" name="Picture 20" descr="A cartoon of a person with red hair wearing headphones&#10;&#10;AI-generated content may be incorrect.">
            <a:extLst>
              <a:ext uri="{FF2B5EF4-FFF2-40B4-BE49-F238E27FC236}">
                <a16:creationId xmlns:a16="http://schemas.microsoft.com/office/drawing/2014/main" id="{5D6F74C2-3494-BB85-9F39-79FD55B3356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5400" y="4335327"/>
            <a:ext cx="3924300" cy="480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0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EDA739-8749-F7E4-AF2B-6B7FD8FD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EF90D-979C-2E55-C948-9D553197B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B7AEC-48BE-C3CA-47B2-096E34D9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8A38A-B20F-C963-DB2A-FB78186E5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F9F2-3DA8-B957-550E-35FFDBAD9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77478519-5EF7-5C64-D2A1-554FDE3F02AD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-59349"/>
            <a:chExt cx="4816593" cy="933253"/>
          </a:xfrm>
          <a:solidFill>
            <a:srgbClr val="E6E9E9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DB34AF3-735E-EBE7-9339-FB84C20A4817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718C01B8-14BB-9452-1CD8-3C116501E151}"/>
                </a:ext>
              </a:extLst>
            </p:cNvPr>
            <p:cNvSpPr txBox="1"/>
            <p:nvPr/>
          </p:nvSpPr>
          <p:spPr>
            <a:xfrm>
              <a:off x="0" y="-59349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2">
            <a:extLst>
              <a:ext uri="{FF2B5EF4-FFF2-40B4-BE49-F238E27FC236}">
                <a16:creationId xmlns:a16="http://schemas.microsoft.com/office/drawing/2014/main" id="{3865F2F4-CA3A-7C85-856D-F44C22DFD779}"/>
              </a:ext>
            </a:extLst>
          </p:cNvPr>
          <p:cNvGrpSpPr/>
          <p:nvPr userDrawn="1"/>
        </p:nvGrpSpPr>
        <p:grpSpPr>
          <a:xfrm>
            <a:off x="-4" y="8826031"/>
            <a:ext cx="18288000" cy="1485900"/>
            <a:chOff x="0" y="0"/>
            <a:chExt cx="4816593" cy="83800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8EE2C74B-57C0-7234-089F-0A91A9A61818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CDEA4324-24DA-9537-A00C-CAE3A805AACF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6">
            <a:extLst>
              <a:ext uri="{FF2B5EF4-FFF2-40B4-BE49-F238E27FC236}">
                <a16:creationId xmlns:a16="http://schemas.microsoft.com/office/drawing/2014/main" id="{374B611E-F909-1809-8598-C70ED63D28E3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3" name="Picture 12" descr="A stack of books with an apple on top&#10;&#10;AI-generated content may be incorrect.">
            <a:extLst>
              <a:ext uri="{FF2B5EF4-FFF2-40B4-BE49-F238E27FC236}">
                <a16:creationId xmlns:a16="http://schemas.microsoft.com/office/drawing/2014/main" id="{43941192-ABE1-7C2C-63E9-E09BA199009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3992" y="6743700"/>
            <a:ext cx="1442269" cy="206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827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664157-29DE-4E1A-2A1F-59FAED243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9C211-FBA5-C2A3-5780-FE31B4DD1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DA82D-A908-756A-9FCC-A963064A2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64CD48-4EE0-474A-ACAC-6D2DEAABFA7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2DE60-FAEB-99D3-4F53-7EF149763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2E182-2CE6-1D38-C041-3FB15872A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302F770C-AF01-E32D-422C-577296B1B829}"/>
              </a:ext>
            </a:extLst>
          </p:cNvPr>
          <p:cNvGrpSpPr/>
          <p:nvPr userDrawn="1"/>
        </p:nvGrpSpPr>
        <p:grpSpPr>
          <a:xfrm>
            <a:off x="0" y="-114300"/>
            <a:ext cx="18288000" cy="8839200"/>
            <a:chOff x="0" y="0"/>
            <a:chExt cx="4816593" cy="2365942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A4154217-4325-22F2-64C6-66268FC739D9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solidFill>
              <a:srgbClr val="4C2F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28F696D6-096B-4EAF-70EB-F8AA986E76C4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6">
            <a:extLst>
              <a:ext uri="{FF2B5EF4-FFF2-40B4-BE49-F238E27FC236}">
                <a16:creationId xmlns:a16="http://schemas.microsoft.com/office/drawing/2014/main" id="{1D58BE37-4AEA-5FEE-D659-BE7428B9EFA5}"/>
              </a:ext>
            </a:extLst>
          </p:cNvPr>
          <p:cNvSpPr/>
          <p:nvPr userDrawn="1"/>
        </p:nvSpPr>
        <p:spPr>
          <a:xfrm>
            <a:off x="11163300" y="1901428"/>
            <a:ext cx="6819900" cy="6823472"/>
          </a:xfrm>
          <a:custGeom>
            <a:avLst/>
            <a:gdLst/>
            <a:ahLst/>
            <a:cxnLst/>
            <a:rect l="l" t="t" r="r" b="b"/>
            <a:pathLst>
              <a:path w="6785619" h="6936368">
                <a:moveTo>
                  <a:pt x="0" y="0"/>
                </a:moveTo>
                <a:lnTo>
                  <a:pt x="6785619" y="0"/>
                </a:lnTo>
                <a:lnTo>
                  <a:pt x="6785619" y="6936368"/>
                </a:lnTo>
                <a:lnTo>
                  <a:pt x="0" y="69363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4019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4A99C37E-4BC0-7C58-A071-D2411C9AA98D}"/>
              </a:ext>
            </a:extLst>
          </p:cNvPr>
          <p:cNvSpPr/>
          <p:nvPr userDrawn="1"/>
        </p:nvSpPr>
        <p:spPr>
          <a:xfrm>
            <a:off x="15706581" y="295227"/>
            <a:ext cx="2200419" cy="733473"/>
          </a:xfrm>
          <a:custGeom>
            <a:avLst/>
            <a:gdLst/>
            <a:ahLst/>
            <a:cxnLst/>
            <a:rect l="l" t="t" r="r" b="b"/>
            <a:pathLst>
              <a:path w="1551890" h="517297">
                <a:moveTo>
                  <a:pt x="0" y="0"/>
                </a:moveTo>
                <a:lnTo>
                  <a:pt x="1551890" y="0"/>
                </a:lnTo>
                <a:lnTo>
                  <a:pt x="1551890" y="517296"/>
                </a:lnTo>
                <a:lnTo>
                  <a:pt x="0" y="5172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66" r="-366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4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664157-29DE-4E1A-2A1F-59FAED243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9C211-FBA5-C2A3-5780-FE31B4DD1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DA82D-A908-756A-9FCC-A963064A2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64CD48-4EE0-474A-ACAC-6D2DEAABFA7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2DE60-FAEB-99D3-4F53-7EF149763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2E182-2CE6-1D38-C041-3FB15872A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302F770C-AF01-E32D-422C-577296B1B829}"/>
              </a:ext>
            </a:extLst>
          </p:cNvPr>
          <p:cNvGrpSpPr/>
          <p:nvPr userDrawn="1"/>
        </p:nvGrpSpPr>
        <p:grpSpPr>
          <a:xfrm>
            <a:off x="0" y="-114300"/>
            <a:ext cx="18288000" cy="10401300"/>
            <a:chOff x="0" y="0"/>
            <a:chExt cx="4816593" cy="2365942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A4154217-4325-22F2-64C6-66268FC739D9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solidFill>
              <a:srgbClr val="4C2F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28F696D6-096B-4EAF-70EB-F8AA986E76C4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3">
            <a:extLst>
              <a:ext uri="{FF2B5EF4-FFF2-40B4-BE49-F238E27FC236}">
                <a16:creationId xmlns:a16="http://schemas.microsoft.com/office/drawing/2014/main" id="{4A99C37E-4BC0-7C58-A071-D2411C9AA98D}"/>
              </a:ext>
            </a:extLst>
          </p:cNvPr>
          <p:cNvSpPr/>
          <p:nvPr userDrawn="1"/>
        </p:nvSpPr>
        <p:spPr>
          <a:xfrm>
            <a:off x="15706581" y="295227"/>
            <a:ext cx="2200419" cy="733473"/>
          </a:xfrm>
          <a:custGeom>
            <a:avLst/>
            <a:gdLst/>
            <a:ahLst/>
            <a:cxnLst/>
            <a:rect l="l" t="t" r="r" b="b"/>
            <a:pathLst>
              <a:path w="1551890" h="517297">
                <a:moveTo>
                  <a:pt x="0" y="0"/>
                </a:moveTo>
                <a:lnTo>
                  <a:pt x="1551890" y="0"/>
                </a:lnTo>
                <a:lnTo>
                  <a:pt x="1551890" y="517296"/>
                </a:lnTo>
                <a:lnTo>
                  <a:pt x="0" y="5172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66" r="-366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681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664157-29DE-4E1A-2A1F-59FAED243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9C211-FBA5-C2A3-5780-FE31B4DD1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DA82D-A908-756A-9FCC-A963064A2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64CD48-4EE0-474A-ACAC-6D2DEAABFA7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2DE60-FAEB-99D3-4F53-7EF149763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302F770C-AF01-E32D-422C-577296B1B829}"/>
              </a:ext>
            </a:extLst>
          </p:cNvPr>
          <p:cNvGrpSpPr/>
          <p:nvPr userDrawn="1"/>
        </p:nvGrpSpPr>
        <p:grpSpPr>
          <a:xfrm>
            <a:off x="0" y="-114300"/>
            <a:ext cx="18288000" cy="8839200"/>
            <a:chOff x="0" y="0"/>
            <a:chExt cx="4816593" cy="2365942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A4154217-4325-22F2-64C6-66268FC739D9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solidFill>
              <a:srgbClr val="4C2F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28F696D6-096B-4EAF-70EB-F8AA986E76C4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6">
            <a:extLst>
              <a:ext uri="{FF2B5EF4-FFF2-40B4-BE49-F238E27FC236}">
                <a16:creationId xmlns:a16="http://schemas.microsoft.com/office/drawing/2014/main" id="{1D58BE37-4AEA-5FEE-D659-BE7428B9EFA5}"/>
              </a:ext>
            </a:extLst>
          </p:cNvPr>
          <p:cNvSpPr/>
          <p:nvPr userDrawn="1"/>
        </p:nvSpPr>
        <p:spPr>
          <a:xfrm>
            <a:off x="11960324" y="2470150"/>
            <a:ext cx="6251475" cy="6254749"/>
          </a:xfrm>
          <a:custGeom>
            <a:avLst/>
            <a:gdLst/>
            <a:ahLst/>
            <a:cxnLst/>
            <a:rect l="l" t="t" r="r" b="b"/>
            <a:pathLst>
              <a:path w="6785619" h="6936368">
                <a:moveTo>
                  <a:pt x="0" y="0"/>
                </a:moveTo>
                <a:lnTo>
                  <a:pt x="6785619" y="0"/>
                </a:lnTo>
                <a:lnTo>
                  <a:pt x="6785619" y="6936368"/>
                </a:lnTo>
                <a:lnTo>
                  <a:pt x="0" y="69363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4019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422A05B1-073D-DEDE-6294-505ABF75F42C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450E6976-8E10-DAF1-023B-090ED3E52063}"/>
              </a:ext>
            </a:extLst>
          </p:cNvPr>
          <p:cNvSpPr/>
          <p:nvPr userDrawn="1"/>
        </p:nvSpPr>
        <p:spPr>
          <a:xfrm>
            <a:off x="13245242" y="9228381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C6A2AF-DE41-DAB5-A25F-68DBAD10D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94EAC7-5830-2BCA-A3F6-48FF06009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E1619-2B26-29FC-FC12-D19CA2FAB5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4E477-45BB-7A48-8A5D-442C5E1D58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9139E-35D8-D5EF-B877-6D08624DA0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37988-0797-2DE4-5A73-4FFC4531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221E03-0E17-514C-B4AD-07FBA958FF6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erson with her fingers to her mouth&#10;&#10;AI-generated content may be incorrect.">
            <a:extLst>
              <a:ext uri="{FF2B5EF4-FFF2-40B4-BE49-F238E27FC236}">
                <a16:creationId xmlns:a16="http://schemas.microsoft.com/office/drawing/2014/main" id="{BC9FBC63-565D-3ABD-539C-467711E61F1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Freeform 3">
            <a:extLst>
              <a:ext uri="{FF2B5EF4-FFF2-40B4-BE49-F238E27FC236}">
                <a16:creationId xmlns:a16="http://schemas.microsoft.com/office/drawing/2014/main" id="{96B05C72-5FD8-D5E7-A1CC-82117B833ED2}"/>
              </a:ext>
            </a:extLst>
          </p:cNvPr>
          <p:cNvSpPr/>
          <p:nvPr userDrawn="1"/>
        </p:nvSpPr>
        <p:spPr>
          <a:xfrm>
            <a:off x="15706581" y="295227"/>
            <a:ext cx="2200419" cy="733473"/>
          </a:xfrm>
          <a:custGeom>
            <a:avLst/>
            <a:gdLst/>
            <a:ahLst/>
            <a:cxnLst/>
            <a:rect l="l" t="t" r="r" b="b"/>
            <a:pathLst>
              <a:path w="1551890" h="517297">
                <a:moveTo>
                  <a:pt x="0" y="0"/>
                </a:moveTo>
                <a:lnTo>
                  <a:pt x="1551890" y="0"/>
                </a:lnTo>
                <a:lnTo>
                  <a:pt x="1551890" y="517296"/>
                </a:lnTo>
                <a:lnTo>
                  <a:pt x="0" y="5172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66" r="-366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15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E79E9C-E0F8-519F-F1A4-85C8AE2FA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34EA-07F4-DA05-79AF-5E78B8142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C97B2-D0F6-D264-6C23-379CCB3752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27368A-60CD-CE42-A347-A7856D0E9A9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9A830-9C18-7C30-5F3A-0476C0861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FB188-A507-D0AE-788D-17FCF7C8C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C7A39BC-235B-B73B-6200-333F3FE815E9}"/>
              </a:ext>
            </a:extLst>
          </p:cNvPr>
          <p:cNvSpPr/>
          <p:nvPr userDrawn="1"/>
        </p:nvSpPr>
        <p:spPr>
          <a:xfrm>
            <a:off x="15601751" y="-761198"/>
            <a:ext cx="3699670" cy="3699670"/>
          </a:xfrm>
          <a:prstGeom prst="ellipse">
            <a:avLst/>
          </a:prstGeom>
          <a:solidFill>
            <a:srgbClr val="4B2E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9D9732-F722-BA5F-15DC-32045E9400CB}"/>
              </a:ext>
            </a:extLst>
          </p:cNvPr>
          <p:cNvSpPr/>
          <p:nvPr userDrawn="1"/>
        </p:nvSpPr>
        <p:spPr>
          <a:xfrm>
            <a:off x="17451586" y="4310748"/>
            <a:ext cx="1512490" cy="1512490"/>
          </a:xfrm>
          <a:prstGeom prst="ellipse">
            <a:avLst/>
          </a:prstGeom>
          <a:solidFill>
            <a:srgbClr val="7ED4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0E414FF-B096-1408-23C8-633A5203AE03}"/>
              </a:ext>
            </a:extLst>
          </p:cNvPr>
          <p:cNvSpPr/>
          <p:nvPr userDrawn="1"/>
        </p:nvSpPr>
        <p:spPr>
          <a:xfrm>
            <a:off x="14070861" y="-579438"/>
            <a:ext cx="2007339" cy="1989138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5813C158-E398-B5B1-F56F-0720B8768E04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E79E9C-E0F8-519F-F1A4-85C8AE2FA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34EA-07F4-DA05-79AF-5E78B8142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C97B2-D0F6-D264-6C23-379CCB3752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27368A-60CD-CE42-A347-A7856D0E9A9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9A830-9C18-7C30-5F3A-0476C0861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FB188-A507-D0AE-788D-17FCF7C8C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C7A39BC-235B-B73B-6200-333F3FE815E9}"/>
              </a:ext>
            </a:extLst>
          </p:cNvPr>
          <p:cNvSpPr/>
          <p:nvPr userDrawn="1"/>
        </p:nvSpPr>
        <p:spPr>
          <a:xfrm>
            <a:off x="15832367" y="-779233"/>
            <a:ext cx="2623908" cy="2623908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9D9732-F722-BA5F-15DC-32045E9400CB}"/>
              </a:ext>
            </a:extLst>
          </p:cNvPr>
          <p:cNvSpPr/>
          <p:nvPr userDrawn="1"/>
        </p:nvSpPr>
        <p:spPr>
          <a:xfrm>
            <a:off x="17766110" y="4310748"/>
            <a:ext cx="1512490" cy="1512490"/>
          </a:xfrm>
          <a:prstGeom prst="ellipse">
            <a:avLst/>
          </a:prstGeom>
          <a:solidFill>
            <a:srgbClr val="7ED4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1A0944D-E9AF-6E8E-8023-295E35B54D2C}"/>
              </a:ext>
            </a:extLst>
          </p:cNvPr>
          <p:cNvSpPr/>
          <p:nvPr userDrawn="1"/>
        </p:nvSpPr>
        <p:spPr>
          <a:xfrm>
            <a:off x="17014825" y="5394325"/>
            <a:ext cx="2263775" cy="2263775"/>
          </a:xfrm>
          <a:prstGeom prst="ellipse">
            <a:avLst/>
          </a:prstGeom>
          <a:solidFill>
            <a:srgbClr val="4B2E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5465C0-ECC0-AB6E-C946-DFB4C316CA88}"/>
              </a:ext>
            </a:extLst>
          </p:cNvPr>
          <p:cNvSpPr/>
          <p:nvPr userDrawn="1"/>
        </p:nvSpPr>
        <p:spPr>
          <a:xfrm>
            <a:off x="13770143" y="-308272"/>
            <a:ext cx="1175345" cy="1175345"/>
          </a:xfrm>
          <a:prstGeom prst="ellipse">
            <a:avLst/>
          </a:prstGeom>
          <a:solidFill>
            <a:srgbClr val="FFB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5EB028-C289-3346-3BA3-846A87D71ABB}"/>
              </a:ext>
            </a:extLst>
          </p:cNvPr>
          <p:cNvSpPr txBox="1"/>
          <p:nvPr userDrawn="1"/>
        </p:nvSpPr>
        <p:spPr>
          <a:xfrm>
            <a:off x="4822581" y="4563180"/>
            <a:ext cx="9645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HEAR - body slide 14</a:t>
            </a: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476BA29E-3ACA-D321-2C18-1E575C878821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6519B5D3-8E0F-211D-B8FC-75B1E829B02B}"/>
              </a:ext>
            </a:extLst>
          </p:cNvPr>
          <p:cNvSpPr/>
          <p:nvPr userDrawn="1"/>
        </p:nvSpPr>
        <p:spPr>
          <a:xfrm>
            <a:off x="13245242" y="9228381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4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E877C9-894D-5FE1-312A-842D5A487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73C308-1459-2A22-89AA-D8863D443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CB92B-8E03-D4E9-435F-90675008A8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2E2DD3-5961-6642-BB56-7C47D300A4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DA79D-B46F-1CDF-86C6-FADF24C66D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19E31-7450-9828-080B-90D7546748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C8ED17-1228-A446-9CC8-DC9790ABFA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E6374549-B0C1-CF77-A90C-CD5738F74547}"/>
              </a:ext>
            </a:extLst>
          </p:cNvPr>
          <p:cNvSpPr/>
          <p:nvPr userDrawn="1"/>
        </p:nvSpPr>
        <p:spPr>
          <a:xfrm>
            <a:off x="15634885" y="330717"/>
            <a:ext cx="1987475" cy="662492"/>
          </a:xfrm>
          <a:custGeom>
            <a:avLst/>
            <a:gdLst/>
            <a:ahLst/>
            <a:cxnLst/>
            <a:rect l="l" t="t" r="r" b="b"/>
            <a:pathLst>
              <a:path w="1551890" h="517297">
                <a:moveTo>
                  <a:pt x="0" y="0"/>
                </a:moveTo>
                <a:lnTo>
                  <a:pt x="1551890" y="0"/>
                </a:lnTo>
                <a:lnTo>
                  <a:pt x="1551890" y="517296"/>
                </a:lnTo>
                <a:lnTo>
                  <a:pt x="0" y="5172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1" r="-9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2" name="Picture 11" descr="A person holding a piece of paper&#10;&#10;AI-generated content may be incorrect.">
            <a:extLst>
              <a:ext uri="{FF2B5EF4-FFF2-40B4-BE49-F238E27FC236}">
                <a16:creationId xmlns:a16="http://schemas.microsoft.com/office/drawing/2014/main" id="{4E660B6A-54DB-767A-3AC7-370612AFED5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25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370E70-5F00-442A-A719-06B708F38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BC3BFE-C522-EEBF-A28B-8B33FAFF4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56CAC-AAC9-6DAD-0A29-9EDA8F40C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DAE076-646C-1E46-B724-316B36C6E6F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F9633-276A-1112-F1F2-32F278B982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7123-2B09-5328-7A4A-009C1AA7F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A61B4E12-9D20-2990-0F36-786F255A4D67}"/>
              </a:ext>
            </a:extLst>
          </p:cNvPr>
          <p:cNvGrpSpPr/>
          <p:nvPr userDrawn="1"/>
        </p:nvGrpSpPr>
        <p:grpSpPr>
          <a:xfrm>
            <a:off x="0" y="8922258"/>
            <a:ext cx="18288000" cy="1661795"/>
            <a:chOff x="0" y="0"/>
            <a:chExt cx="4816593" cy="838003"/>
          </a:xfrm>
          <a:solidFill>
            <a:srgbClr val="FFB39E"/>
          </a:solidFill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1DCAD1CF-B7FF-7C25-1955-7570F6C2B524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56CE4968-6BFB-1E25-D5D2-1A64FA00124D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1895B0BD-C512-62E0-65B3-1AFFCC8AF827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C7AE62B9-A8FD-9288-57EB-B573F3A08889}"/>
              </a:ext>
            </a:extLst>
          </p:cNvPr>
          <p:cNvSpPr/>
          <p:nvPr userDrawn="1"/>
        </p:nvSpPr>
        <p:spPr>
          <a:xfrm>
            <a:off x="15580442" y="6925641"/>
            <a:ext cx="1259985" cy="1799259"/>
          </a:xfrm>
          <a:custGeom>
            <a:avLst/>
            <a:gdLst/>
            <a:ahLst/>
            <a:cxnLst/>
            <a:rect l="l" t="t" r="r" b="b"/>
            <a:pathLst>
              <a:path w="1259985" h="1799259">
                <a:moveTo>
                  <a:pt x="0" y="0"/>
                </a:moveTo>
                <a:lnTo>
                  <a:pt x="1259985" y="0"/>
                </a:lnTo>
                <a:lnTo>
                  <a:pt x="1259985" y="1799259"/>
                </a:lnTo>
                <a:lnTo>
                  <a:pt x="0" y="17992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3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circle with black border&#10;&#10;AI-generated content may be incorrect.">
            <a:extLst>
              <a:ext uri="{FF2B5EF4-FFF2-40B4-BE49-F238E27FC236}">
                <a16:creationId xmlns:a16="http://schemas.microsoft.com/office/drawing/2014/main" id="{ACB61684-4A9E-D9D9-C0F2-A929F5F2B5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CC1C72-F166-A040-8CB5-D0CCFC86D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BC828-3496-D7D9-CE47-F4AC8499F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A01F6-660F-C8C3-9007-98E7E6B46F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F0F31C-D623-5A42-AF7D-B45B1E6E1FE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798A0-2816-AE5F-A836-43033D72A7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54062-D27D-C36E-301B-3C5B0E54B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A601F33-D597-BB40-0BF7-0EB325356817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9" name="Picture 8" descr="A person holding a golf club&#10;&#10;AI-generated content may be incorrect.">
            <a:extLst>
              <a:ext uri="{FF2B5EF4-FFF2-40B4-BE49-F238E27FC236}">
                <a16:creationId xmlns:a16="http://schemas.microsoft.com/office/drawing/2014/main" id="{43CC4630-ECA2-92D9-14DD-800D9A0C014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44200" y="3517978"/>
            <a:ext cx="4731207" cy="676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537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370E70-5F00-442A-A719-06B708F38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BC3BFE-C522-EEBF-A28B-8B33FAFF4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56CAC-AAC9-6DAD-0A29-9EDA8F40C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DAE076-646C-1E46-B724-316B36C6E6F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F9633-276A-1112-F1F2-32F278B982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7123-2B09-5328-7A4A-009C1AA7F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A61B4E12-9D20-2990-0F36-786F255A4D67}"/>
              </a:ext>
            </a:extLst>
          </p:cNvPr>
          <p:cNvGrpSpPr/>
          <p:nvPr userDrawn="1"/>
        </p:nvGrpSpPr>
        <p:grpSpPr>
          <a:xfrm>
            <a:off x="0" y="8922258"/>
            <a:ext cx="18288000" cy="1661795"/>
            <a:chOff x="0" y="0"/>
            <a:chExt cx="4816593" cy="838003"/>
          </a:xfrm>
          <a:solidFill>
            <a:srgbClr val="C5DAFF"/>
          </a:solidFill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1DCAD1CF-B7FF-7C25-1955-7570F6C2B524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56CE4968-6BFB-1E25-D5D2-1A64FA00124D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EAC07CAE-3836-7DA2-24CA-0AFE6DE11307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2" name="Picture 11" descr="A person with finger on his chin&#10;&#10;AI-generated content may be incorrect.">
            <a:extLst>
              <a:ext uri="{FF2B5EF4-FFF2-40B4-BE49-F238E27FC236}">
                <a16:creationId xmlns:a16="http://schemas.microsoft.com/office/drawing/2014/main" id="{FB5FAC7D-64F8-1138-7A56-30276022C89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6932" y="2397496"/>
            <a:ext cx="3873268" cy="632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517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EDA739-8749-F7E4-AF2B-6B7FD8FD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EF90D-979C-2E55-C948-9D553197B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B7AEC-48BE-C3CA-47B2-096E34D9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8A38A-B20F-C963-DB2A-FB78186E5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F9F2-3DA8-B957-550E-35FFDBAD9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77478519-5EF7-5C64-D2A1-554FDE3F02AD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-59349"/>
            <a:chExt cx="4816593" cy="933253"/>
          </a:xfrm>
          <a:solidFill>
            <a:srgbClr val="E6E9E9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DB34AF3-735E-EBE7-9339-FB84C20A4817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718C01B8-14BB-9452-1CD8-3C116501E151}"/>
                </a:ext>
              </a:extLst>
            </p:cNvPr>
            <p:cNvSpPr txBox="1"/>
            <p:nvPr/>
          </p:nvSpPr>
          <p:spPr>
            <a:xfrm>
              <a:off x="0" y="-59349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2">
            <a:extLst>
              <a:ext uri="{FF2B5EF4-FFF2-40B4-BE49-F238E27FC236}">
                <a16:creationId xmlns:a16="http://schemas.microsoft.com/office/drawing/2014/main" id="{3865F2F4-CA3A-7C85-856D-F44C22DFD779}"/>
              </a:ext>
            </a:extLst>
          </p:cNvPr>
          <p:cNvGrpSpPr/>
          <p:nvPr userDrawn="1"/>
        </p:nvGrpSpPr>
        <p:grpSpPr>
          <a:xfrm>
            <a:off x="0" y="8801100"/>
            <a:ext cx="18288000" cy="1485900"/>
            <a:chOff x="0" y="0"/>
            <a:chExt cx="4816593" cy="83800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8EE2C74B-57C0-7234-089F-0A91A9A61818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CDEA4324-24DA-9537-A00C-CAE3A805AACF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Picture 12" descr="A stack of books with an apple on top&#10;&#10;AI-generated content may be incorrect.">
            <a:extLst>
              <a:ext uri="{FF2B5EF4-FFF2-40B4-BE49-F238E27FC236}">
                <a16:creationId xmlns:a16="http://schemas.microsoft.com/office/drawing/2014/main" id="{43941192-ABE1-7C2C-63E9-E09BA199009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200" y="6736628"/>
            <a:ext cx="1442269" cy="2064472"/>
          </a:xfrm>
          <a:prstGeom prst="rect">
            <a:avLst/>
          </a:prstGeom>
        </p:spPr>
      </p:pic>
      <p:sp>
        <p:nvSpPr>
          <p:cNvPr id="17" name="Freeform 7">
            <a:extLst>
              <a:ext uri="{FF2B5EF4-FFF2-40B4-BE49-F238E27FC236}">
                <a16:creationId xmlns:a16="http://schemas.microsoft.com/office/drawing/2014/main" id="{86314C29-75EF-89A2-54C6-3F49488F5139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46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EDA739-8749-F7E4-AF2B-6B7FD8FD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EF90D-979C-2E55-C948-9D553197B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B7AEC-48BE-C3CA-47B2-096E34D9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8A38A-B20F-C963-DB2A-FB78186E5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F9F2-3DA8-B957-550E-35FFDBAD9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77478519-5EF7-5C64-D2A1-554FDE3F02AD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-59349"/>
            <a:chExt cx="4816593" cy="933253"/>
          </a:xfrm>
          <a:solidFill>
            <a:srgbClr val="E6E9E9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DB34AF3-735E-EBE7-9339-FB84C20A4817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718C01B8-14BB-9452-1CD8-3C116501E151}"/>
                </a:ext>
              </a:extLst>
            </p:cNvPr>
            <p:cNvSpPr txBox="1"/>
            <p:nvPr/>
          </p:nvSpPr>
          <p:spPr>
            <a:xfrm>
              <a:off x="0" y="-59349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2">
            <a:extLst>
              <a:ext uri="{FF2B5EF4-FFF2-40B4-BE49-F238E27FC236}">
                <a16:creationId xmlns:a16="http://schemas.microsoft.com/office/drawing/2014/main" id="{3865F2F4-CA3A-7C85-856D-F44C22DFD779}"/>
              </a:ext>
            </a:extLst>
          </p:cNvPr>
          <p:cNvGrpSpPr/>
          <p:nvPr userDrawn="1"/>
        </p:nvGrpSpPr>
        <p:grpSpPr>
          <a:xfrm>
            <a:off x="0" y="8801100"/>
            <a:ext cx="18288000" cy="1485900"/>
            <a:chOff x="0" y="0"/>
            <a:chExt cx="4816593" cy="83800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8EE2C74B-57C0-7234-089F-0A91A9A61818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CDEA4324-24DA-9537-A00C-CAE3A805AACF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7">
            <a:extLst>
              <a:ext uri="{FF2B5EF4-FFF2-40B4-BE49-F238E27FC236}">
                <a16:creationId xmlns:a16="http://schemas.microsoft.com/office/drawing/2014/main" id="{86314C29-75EF-89A2-54C6-3F49488F5139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5" name="Picture 14" descr="A blue and green globe&#10;&#10;AI-generated content may be incorrect.">
            <a:extLst>
              <a:ext uri="{FF2B5EF4-FFF2-40B4-BE49-F238E27FC236}">
                <a16:creationId xmlns:a16="http://schemas.microsoft.com/office/drawing/2014/main" id="{EE70455A-841E-1162-1D42-1E2A91D0921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1237" y="6591300"/>
            <a:ext cx="1835963" cy="232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591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EDA739-8749-F7E4-AF2B-6B7FD8FD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EF90D-979C-2E55-C948-9D553197B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B7AEC-48BE-C3CA-47B2-096E34D9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C9B5DB-95ED-294A-950A-B6913145CDE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8A38A-B20F-C963-DB2A-FB78186E5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F9F2-3DA8-B957-550E-35FFDBAD9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77478519-5EF7-5C64-D2A1-554FDE3F02AD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-59349"/>
            <a:chExt cx="4816593" cy="933253"/>
          </a:xfrm>
          <a:solidFill>
            <a:srgbClr val="E6E9E9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DB34AF3-735E-EBE7-9339-FB84C20A4817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718C01B8-14BB-9452-1CD8-3C116501E151}"/>
                </a:ext>
              </a:extLst>
            </p:cNvPr>
            <p:cNvSpPr txBox="1"/>
            <p:nvPr/>
          </p:nvSpPr>
          <p:spPr>
            <a:xfrm>
              <a:off x="0" y="-59349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2">
            <a:extLst>
              <a:ext uri="{FF2B5EF4-FFF2-40B4-BE49-F238E27FC236}">
                <a16:creationId xmlns:a16="http://schemas.microsoft.com/office/drawing/2014/main" id="{3865F2F4-CA3A-7C85-856D-F44C22DFD779}"/>
              </a:ext>
            </a:extLst>
          </p:cNvPr>
          <p:cNvGrpSpPr/>
          <p:nvPr userDrawn="1"/>
        </p:nvGrpSpPr>
        <p:grpSpPr>
          <a:xfrm>
            <a:off x="0" y="8433233"/>
            <a:ext cx="18288000" cy="1853767"/>
            <a:chOff x="0" y="0"/>
            <a:chExt cx="4816593" cy="83800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8EE2C74B-57C0-7234-089F-0A91A9A61818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CDEA4324-24DA-9537-A00C-CAE3A805AACF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6" name="Picture 15" descr="A person reading a book&#10;&#10;AI-generated content may be incorrect.">
            <a:extLst>
              <a:ext uri="{FF2B5EF4-FFF2-40B4-BE49-F238E27FC236}">
                <a16:creationId xmlns:a16="http://schemas.microsoft.com/office/drawing/2014/main" id="{54962EF7-A6C8-0E31-3300-EF649FB17FB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3313" y="3771899"/>
            <a:ext cx="4319287" cy="4693483"/>
          </a:xfrm>
          <a:prstGeom prst="rect">
            <a:avLst/>
          </a:prstGeom>
        </p:spPr>
      </p:pic>
      <p:sp>
        <p:nvSpPr>
          <p:cNvPr id="15" name="Freeform 7">
            <a:extLst>
              <a:ext uri="{FF2B5EF4-FFF2-40B4-BE49-F238E27FC236}">
                <a16:creationId xmlns:a16="http://schemas.microsoft.com/office/drawing/2014/main" id="{DF469BFB-71D0-0E1D-84A3-37BCCB4170E2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3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19CD28-1093-251D-ADF8-8C2C7900C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5589F3-8460-A895-62E5-DDD39F6BA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02F67-23E9-83CA-8819-08024570C8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518475-D792-864D-8E68-7F61CB906B6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4E436-A774-87C1-EFA3-C5E6181A91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0C007-A4F7-EF76-B5DB-101059E52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09B9A7-3298-C74D-9A13-41535C9A2AAA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2EE5B71F-B30C-CAA3-AE3C-07CAFCD8592F}"/>
              </a:ext>
            </a:extLst>
          </p:cNvPr>
          <p:cNvGrpSpPr/>
          <p:nvPr userDrawn="1"/>
        </p:nvGrpSpPr>
        <p:grpSpPr>
          <a:xfrm>
            <a:off x="0" y="8960360"/>
            <a:ext cx="18288000" cy="1364740"/>
            <a:chOff x="0" y="0"/>
            <a:chExt cx="4816593" cy="838003"/>
          </a:xfrm>
          <a:solidFill>
            <a:srgbClr val="FFB39E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6D47F835-4C32-2755-74C5-2166180178FF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BEAB38E7-EC53-2670-DD54-150D6CABE659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6">
            <a:extLst>
              <a:ext uri="{FF2B5EF4-FFF2-40B4-BE49-F238E27FC236}">
                <a16:creationId xmlns:a16="http://schemas.microsoft.com/office/drawing/2014/main" id="{306AAB86-32BA-9F5E-B0E1-03E2239EF177}"/>
              </a:ext>
            </a:extLst>
          </p:cNvPr>
          <p:cNvSpPr/>
          <p:nvPr userDrawn="1"/>
        </p:nvSpPr>
        <p:spPr>
          <a:xfrm flipH="1">
            <a:off x="10553700" y="4083060"/>
            <a:ext cx="6896100" cy="4718040"/>
          </a:xfrm>
          <a:custGeom>
            <a:avLst/>
            <a:gdLst/>
            <a:ahLst/>
            <a:cxnLst/>
            <a:rect l="l" t="t" r="r" b="b"/>
            <a:pathLst>
              <a:path w="6579482" h="4501422">
                <a:moveTo>
                  <a:pt x="6579482" y="0"/>
                </a:moveTo>
                <a:lnTo>
                  <a:pt x="0" y="0"/>
                </a:lnTo>
                <a:lnTo>
                  <a:pt x="0" y="4501421"/>
                </a:lnTo>
                <a:lnTo>
                  <a:pt x="6579482" y="4501421"/>
                </a:lnTo>
                <a:lnTo>
                  <a:pt x="6579482" y="0"/>
                </a:lnTo>
                <a:close/>
              </a:path>
            </a:pathLst>
          </a:custGeom>
          <a:blipFill>
            <a:blip r:embed="rId7"/>
            <a:stretch>
              <a:fillRect b="-8113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C9F56CEC-CD4E-ABD6-B54B-C61844B5EE38}"/>
              </a:ext>
            </a:extLst>
          </p:cNvPr>
          <p:cNvSpPr/>
          <p:nvPr userDrawn="1"/>
        </p:nvSpPr>
        <p:spPr>
          <a:xfrm>
            <a:off x="15112142" y="9212696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1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>
            <a:extLst>
              <a:ext uri="{FF2B5EF4-FFF2-40B4-BE49-F238E27FC236}">
                <a16:creationId xmlns:a16="http://schemas.microsoft.com/office/drawing/2014/main" id="{BE3686F3-48EE-3179-5B2D-31B8FA6C0360}"/>
              </a:ext>
            </a:extLst>
          </p:cNvPr>
          <p:cNvGrpSpPr/>
          <p:nvPr userDrawn="1"/>
        </p:nvGrpSpPr>
        <p:grpSpPr>
          <a:xfrm>
            <a:off x="0" y="114300"/>
            <a:ext cx="18288000" cy="8809281"/>
            <a:chOff x="0" y="0"/>
            <a:chExt cx="4816593" cy="2365942"/>
          </a:xfrm>
          <a:solidFill>
            <a:srgbClr val="E6E9E9"/>
          </a:solidFill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71898947-16C7-D19A-A823-2CB8E8F9F9EC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3C3AEACB-8A22-151C-F3D9-2FAAC8BDE00C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E79E9C-E0F8-519F-F1A4-85C8AE2FA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34EA-07F4-DA05-79AF-5E78B8142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C97B2-D0F6-D264-6C23-379CCB3752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27368A-60CD-CE42-A347-A7856D0E9A9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9A830-9C18-7C30-5F3A-0476C0861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FB188-A507-D0AE-788D-17FCF7C8C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C7A39BC-235B-B73B-6200-333F3FE815E9}"/>
              </a:ext>
            </a:extLst>
          </p:cNvPr>
          <p:cNvSpPr/>
          <p:nvPr userDrawn="1"/>
        </p:nvSpPr>
        <p:spPr>
          <a:xfrm>
            <a:off x="15363179" y="-571500"/>
            <a:ext cx="3991621" cy="3991621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9D9732-F722-BA5F-15DC-32045E9400CB}"/>
              </a:ext>
            </a:extLst>
          </p:cNvPr>
          <p:cNvSpPr/>
          <p:nvPr userDrawn="1"/>
        </p:nvSpPr>
        <p:spPr>
          <a:xfrm>
            <a:off x="17451586" y="4310748"/>
            <a:ext cx="1512490" cy="1512490"/>
          </a:xfrm>
          <a:prstGeom prst="ellipse">
            <a:avLst/>
          </a:prstGeom>
          <a:solidFill>
            <a:srgbClr val="7ED4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0E414FF-B096-1408-23C8-633A5203AE03}"/>
              </a:ext>
            </a:extLst>
          </p:cNvPr>
          <p:cNvSpPr/>
          <p:nvPr userDrawn="1"/>
        </p:nvSpPr>
        <p:spPr>
          <a:xfrm>
            <a:off x="14219238" y="-892386"/>
            <a:ext cx="1935162" cy="1917615"/>
          </a:xfrm>
          <a:prstGeom prst="ellipse">
            <a:avLst/>
          </a:prstGeom>
          <a:solidFill>
            <a:srgbClr val="4B2E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9B328E2E-28D2-A5E2-B863-767D242DEF3A}"/>
              </a:ext>
            </a:extLst>
          </p:cNvPr>
          <p:cNvSpPr/>
          <p:nvPr userDrawn="1"/>
        </p:nvSpPr>
        <p:spPr>
          <a:xfrm>
            <a:off x="15759842" y="9212696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5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918BB9-CAC2-1C24-5A46-6691DF33A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161E908C-12B7-C8B6-0612-F8F3487527BF}"/>
              </a:ext>
            </a:extLst>
          </p:cNvPr>
          <p:cNvGrpSpPr/>
          <p:nvPr userDrawn="1"/>
        </p:nvGrpSpPr>
        <p:grpSpPr>
          <a:xfrm>
            <a:off x="0" y="114300"/>
            <a:ext cx="18288000" cy="8809281"/>
            <a:chOff x="0" y="0"/>
            <a:chExt cx="4816593" cy="2365942"/>
          </a:xfrm>
          <a:solidFill>
            <a:srgbClr val="E6E9E9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01948493-B5DE-4D76-0531-7DF0B850730C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FBC3DB40-FB02-4E3F-4817-5628061C3538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Picture 12" descr="A cartoon of a person holding a phone&#10;&#10;AI-generated content may be incorrect.">
            <a:extLst>
              <a:ext uri="{FF2B5EF4-FFF2-40B4-BE49-F238E27FC236}">
                <a16:creationId xmlns:a16="http://schemas.microsoft.com/office/drawing/2014/main" id="{36B8E024-69B5-8658-32E2-739836B0182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0786" y="3009900"/>
            <a:ext cx="3860800" cy="5892800"/>
          </a:xfrm>
          <a:prstGeom prst="rect">
            <a:avLst/>
          </a:prstGeom>
        </p:spPr>
      </p:pic>
      <p:sp>
        <p:nvSpPr>
          <p:cNvPr id="10" name="Freeform 7">
            <a:extLst>
              <a:ext uri="{FF2B5EF4-FFF2-40B4-BE49-F238E27FC236}">
                <a16:creationId xmlns:a16="http://schemas.microsoft.com/office/drawing/2014/main" id="{04FFB8A9-ECA4-D0F1-156B-51F314C396A5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29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129749-D269-4E87-F795-9545B9785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79EC9-1C3E-0A03-CDAD-1DC6C5D74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E2AB4-7A60-2A6F-0452-F7954CA7AB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59A62-D128-D648-9745-33A9BE89C9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57581-F8FD-00BA-DFD4-7860B2156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ACD3C-A33A-ACCF-D710-B0C42E8D11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black and blue background with a pink and white circle with a black background&#10;&#10;AI-generated content may be incorrect.">
            <a:extLst>
              <a:ext uri="{FF2B5EF4-FFF2-40B4-BE49-F238E27FC236}">
                <a16:creationId xmlns:a16="http://schemas.microsoft.com/office/drawing/2014/main" id="{54C7589E-EAB5-0374-D726-C4807E65C7B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Picture 7" descr="A black and pink background with a white circle and a pink and blue circle with a white and black circle with a pink and white circle with a pink and white circle with a white and black circle&#10;&#10;AI-generated content may be incorrect.">
            <a:extLst>
              <a:ext uri="{FF2B5EF4-FFF2-40B4-BE49-F238E27FC236}">
                <a16:creationId xmlns:a16="http://schemas.microsoft.com/office/drawing/2014/main" id="{1782BA3C-A7BF-E6D7-D514-945997280DB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Freeform 7">
            <a:extLst>
              <a:ext uri="{FF2B5EF4-FFF2-40B4-BE49-F238E27FC236}">
                <a16:creationId xmlns:a16="http://schemas.microsoft.com/office/drawing/2014/main" id="{90AB1C74-8367-2212-B401-5A01FFF1245F}"/>
              </a:ext>
            </a:extLst>
          </p:cNvPr>
          <p:cNvSpPr/>
          <p:nvPr userDrawn="1"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495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o.ie/" TargetMode="External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158584F-6060-92B0-F329-E7BFFB544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GB" dirty="0"/>
              <a:t>DARE Presentation at Better Options</a:t>
            </a:r>
          </a:p>
        </p:txBody>
      </p:sp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583902" y="-65132"/>
            <a:ext cx="20838858" cy="9227947"/>
            <a:chOff x="0" y="0"/>
            <a:chExt cx="5488423" cy="24304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88424" cy="2430406"/>
            </a:xfrm>
            <a:custGeom>
              <a:avLst/>
              <a:gdLst/>
              <a:ahLst/>
              <a:cxnLst/>
              <a:rect l="l" t="t" r="r" b="b"/>
              <a:pathLst>
                <a:path w="5488424" h="2430406">
                  <a:moveTo>
                    <a:pt x="0" y="0"/>
                  </a:moveTo>
                  <a:lnTo>
                    <a:pt x="5488424" y="0"/>
                  </a:lnTo>
                  <a:lnTo>
                    <a:pt x="5488424" y="2430406"/>
                  </a:lnTo>
                  <a:lnTo>
                    <a:pt x="0" y="2430406"/>
                  </a:lnTo>
                  <a:close/>
                </a:path>
              </a:pathLst>
            </a:custGeom>
            <a:solidFill>
              <a:srgbClr val="00BBA5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488423" cy="24685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85"/>
                </a:lnSpc>
              </a:pPr>
              <a:endParaRPr/>
            </a:p>
          </p:txBody>
        </p:sp>
      </p:grpSp>
      <p:sp>
        <p:nvSpPr>
          <p:cNvPr id="6" name="Freeform 6" descr="Disability Access Route to Education"/>
          <p:cNvSpPr/>
          <p:nvPr/>
        </p:nvSpPr>
        <p:spPr>
          <a:xfrm>
            <a:off x="493476" y="-50981"/>
            <a:ext cx="5829354" cy="1928986"/>
          </a:xfrm>
          <a:custGeom>
            <a:avLst/>
            <a:gdLst/>
            <a:ahLst/>
            <a:cxnLst/>
            <a:rect l="l" t="t" r="r" b="b"/>
            <a:pathLst>
              <a:path w="5829354" h="1928986">
                <a:moveTo>
                  <a:pt x="0" y="0"/>
                </a:moveTo>
                <a:lnTo>
                  <a:pt x="5829354" y="0"/>
                </a:lnTo>
                <a:lnTo>
                  <a:pt x="5829354" y="1928987"/>
                </a:lnTo>
                <a:lnTo>
                  <a:pt x="0" y="19289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" name="Freeform 5" descr="Higher Education Access Route"/>
          <p:cNvSpPr/>
          <p:nvPr/>
        </p:nvSpPr>
        <p:spPr>
          <a:xfrm>
            <a:off x="7696200" y="-178225"/>
            <a:ext cx="6249225" cy="2083075"/>
          </a:xfrm>
          <a:custGeom>
            <a:avLst/>
            <a:gdLst/>
            <a:ahLst/>
            <a:cxnLst/>
            <a:rect l="l" t="t" r="r" b="b"/>
            <a:pathLst>
              <a:path w="6249225" h="2083075">
                <a:moveTo>
                  <a:pt x="0" y="0"/>
                </a:moveTo>
                <a:lnTo>
                  <a:pt x="6249224" y="0"/>
                </a:lnTo>
                <a:lnTo>
                  <a:pt x="6249224" y="2083075"/>
                </a:lnTo>
                <a:lnTo>
                  <a:pt x="0" y="20830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78000" y="2917424"/>
            <a:ext cx="4076561" cy="6229062"/>
          </a:xfrm>
          <a:custGeom>
            <a:avLst/>
            <a:gdLst/>
            <a:ahLst/>
            <a:cxnLst/>
            <a:rect l="l" t="t" r="r" b="b"/>
            <a:pathLst>
              <a:path w="4076561" h="6229062">
                <a:moveTo>
                  <a:pt x="0" y="0"/>
                </a:moveTo>
                <a:lnTo>
                  <a:pt x="4076560" y="0"/>
                </a:lnTo>
                <a:lnTo>
                  <a:pt x="4076560" y="6229062"/>
                </a:lnTo>
                <a:lnTo>
                  <a:pt x="0" y="62290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51A8F4-6E26-463A-7558-7E680A213BC0}"/>
              </a:ext>
            </a:extLst>
          </p:cNvPr>
          <p:cNvSpPr txBox="1">
            <a:spLocks/>
          </p:cNvSpPr>
          <p:nvPr/>
        </p:nvSpPr>
        <p:spPr>
          <a:xfrm>
            <a:off x="0" y="2832285"/>
            <a:ext cx="15152913" cy="3839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43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128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 Bold"/>
              <a:ea typeface="Poppins Bold"/>
              <a:cs typeface="Poppins Bold"/>
              <a:sym typeface="Poppins Bold"/>
            </a:endParaRPr>
          </a:p>
          <a:p>
            <a:pPr marL="0" marR="0" lvl="0" indent="0" algn="l" defTabSz="914400" rtl="0" eaLnBrk="1" fontAlgn="auto" latinLnBrk="0" hangingPunct="1">
              <a:lnSpc>
                <a:spcPts val="543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28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AHEAD: Better Options Presentation </a:t>
            </a:r>
          </a:p>
          <a:p>
            <a:pPr marL="0" marR="0" lvl="0" indent="0" algn="l" defTabSz="914400" rtl="0" eaLnBrk="1" fontAlgn="auto" latinLnBrk="0" hangingPunct="1">
              <a:lnSpc>
                <a:spcPts val="6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9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Italics"/>
                <a:ea typeface="Poppins Italics"/>
                <a:cs typeface="Poppins Italics"/>
                <a:sym typeface="Poppins Italics"/>
              </a:rPr>
              <a:t>Thursday 1 October 2026</a:t>
            </a:r>
          </a:p>
          <a:p>
            <a:pPr marL="0" marR="0" lvl="0" indent="0" algn="l" defTabSz="914400" rtl="0" eaLnBrk="1" fontAlgn="auto" latinLnBrk="0" hangingPunct="1">
              <a:lnSpc>
                <a:spcPts val="6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9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Italics"/>
                <a:ea typeface="Poppins Italics"/>
                <a:cs typeface="Poppins Italics"/>
                <a:sym typeface="Poppins Italics"/>
              </a:rPr>
              <a:t>8.00pm- 9.00pm via Zoom</a:t>
            </a:r>
          </a:p>
          <a:p>
            <a:pPr marL="0" marR="0" lvl="0" indent="0" algn="l" defTabSz="914400" rtl="0" eaLnBrk="1" fontAlgn="auto" latinLnBrk="0" hangingPunct="1">
              <a:lnSpc>
                <a:spcPts val="64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9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Italics"/>
                <a:ea typeface="Poppins Italics"/>
                <a:cs typeface="Poppins Italics"/>
                <a:sym typeface="Poppins Italics"/>
              </a:rPr>
              <a:t>Dr Leesa Flanagan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8D4618-B20E-2377-FB14-45A58E842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7429500"/>
            <a:ext cx="3066554" cy="16094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96C29-7278-0AD7-F296-85EADB82A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DCCF0-7F32-15C0-0707-8CCB13CB85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-3581400"/>
            <a:ext cx="13716000" cy="35814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Access to College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57AAA1-3048-A292-2B6D-556B72099F99}"/>
              </a:ext>
            </a:extLst>
          </p:cNvPr>
          <p:cNvSpPr txBox="1"/>
          <p:nvPr/>
        </p:nvSpPr>
        <p:spPr>
          <a:xfrm>
            <a:off x="3048001" y="3193080"/>
            <a:ext cx="9524999" cy="4004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IE" sz="3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Does everyone in Irish society have the same access to higher education/ college?</a:t>
            </a:r>
          </a:p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endParaRPr lang="en-IE" sz="32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endParaRPr lang="en-IE" sz="32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IE" sz="3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Equity as opposed to Equality!</a:t>
            </a:r>
          </a:p>
        </p:txBody>
      </p:sp>
    </p:spTree>
    <p:extLst>
      <p:ext uri="{BB962C8B-B14F-4D97-AF65-F5344CB8AC3E}">
        <p14:creationId xmlns:p14="http://schemas.microsoft.com/office/powerpoint/2010/main" val="304621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FA3F2-F14C-8EE7-B695-DBB5270EE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69E56A1E-AFD7-7773-5631-1929C3F9286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07945" y="930412"/>
            <a:ext cx="10303933" cy="73866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Where can I go to college?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71EC3C3E-A335-2B76-69CD-BB501D74DA14}"/>
              </a:ext>
            </a:extLst>
          </p:cNvPr>
          <p:cNvSpPr txBox="1"/>
          <p:nvPr/>
        </p:nvSpPr>
        <p:spPr>
          <a:xfrm>
            <a:off x="1125015" y="2354671"/>
            <a:ext cx="4666185" cy="64094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Atlantic Technological University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Donegal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Galway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Sligo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 Angela’s College </a:t>
            </a:r>
          </a:p>
          <a:p>
            <a:pPr lvl="1"/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Dublin City University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Dun Laoghaire Institute of Art, Design and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Dundalk Institute of Technology</a:t>
            </a:r>
          </a:p>
          <a:p>
            <a:endParaRPr lang="en-IE" sz="14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Marino Institute of Education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Mary Immaculate College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Maynooth University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4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Munster Technological University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Cork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Kerry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College of Art &amp; Design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C2B52E66-1990-23AA-6F45-8F4763712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778642" y="9304581"/>
            <a:ext cx="1689958" cy="5633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007DFE-DA34-7DBC-2B0B-B39E77879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515" y="1316211"/>
            <a:ext cx="13910991" cy="7824933"/>
          </a:xfrm>
          <a:prstGeom prst="rect">
            <a:avLst/>
          </a:prstGeom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id="{24FE6271-F67A-E6C5-F65E-BB2794E110AB}"/>
              </a:ext>
            </a:extLst>
          </p:cNvPr>
          <p:cNvSpPr txBox="1"/>
          <p:nvPr/>
        </p:nvSpPr>
        <p:spPr>
          <a:xfrm>
            <a:off x="6676173" y="2354671"/>
            <a:ext cx="4935654" cy="7063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College of Ireland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sz="1100" b="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Pontifical University, Maynooth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RCSI University of Medicine &amp; Health Sciences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South East Technological University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Carlow and Wexford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Waterford Campus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Technological University Dublin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b="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Technological University of the Shannon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Athlone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Limerick Campus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Trinity College Dublin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College Cork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College Dublin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of Galway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of Limerick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IE" sz="20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8D0E18-0A48-0B7D-CF59-0B7B3952A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159912" y="2504505"/>
            <a:ext cx="0" cy="6313884"/>
          </a:xfrm>
          <a:prstGeom prst="line">
            <a:avLst/>
          </a:prstGeom>
          <a:ln w="9525">
            <a:solidFill>
              <a:srgbClr val="0327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818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061E2FE2-8131-2C77-2D1A-88DA0C80C72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70811" y="2400300"/>
            <a:ext cx="3581400" cy="1985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1C5561"/>
                </a:solidFill>
                <a:effectLst/>
                <a:uLnTx/>
                <a:uFillTx/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  <a:sym typeface="Nunito Sans Bold"/>
              </a:rPr>
              <a:t>What is DARE?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87AAC08-741C-1225-BB59-EF04A2190FCE}"/>
              </a:ext>
            </a:extLst>
          </p:cNvPr>
          <p:cNvSpPr txBox="1"/>
          <p:nvPr/>
        </p:nvSpPr>
        <p:spPr>
          <a:xfrm>
            <a:off x="8081211" y="1022551"/>
            <a:ext cx="9368589" cy="3730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</a:t>
            </a: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Disability Access Route to Education (DARE) is a college admissions scheme for school-leavers (under 23) whose disability has negatively impacted their learning  and educational experience during secondary school.</a:t>
            </a:r>
          </a:p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Eligible DARE applicants will compete for DARE reduced points places on college courses.</a:t>
            </a: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E3F5B663-920C-18F7-854C-85F5ABCD4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825940" y="9214765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329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298BCA-C161-9C36-CAA9-53D7FA386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Freeform 9">
            <a:extLst>
              <a:ext uri="{FF2B5EF4-FFF2-40B4-BE49-F238E27FC236}">
                <a16:creationId xmlns:a16="http://schemas.microsoft.com/office/drawing/2014/main" id="{6E4C9586-2E6C-1FAC-6904-14204E6771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773400" y="9204373"/>
            <a:ext cx="1918558" cy="639520"/>
          </a:xfrm>
          <a:custGeom>
            <a:avLst/>
            <a:gdLst/>
            <a:ahLst/>
            <a:cxnLst/>
            <a:rect l="l" t="t" r="r" b="b"/>
            <a:pathLst>
              <a:path w="1551890" h="517297">
                <a:moveTo>
                  <a:pt x="0" y="0"/>
                </a:moveTo>
                <a:lnTo>
                  <a:pt x="1551890" y="0"/>
                </a:lnTo>
                <a:lnTo>
                  <a:pt x="1551890" y="517296"/>
                </a:lnTo>
                <a:lnTo>
                  <a:pt x="0" y="5172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1" r="-91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BBC904-6006-CFE6-7A74-9C11C8A71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-1470025"/>
            <a:ext cx="7772400" cy="14700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Purpose of DARE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7A09EE-1B09-2E61-22FB-D4439A4B6274}"/>
              </a:ext>
            </a:extLst>
          </p:cNvPr>
          <p:cNvSpPr txBox="1">
            <a:spLocks/>
          </p:cNvSpPr>
          <p:nvPr/>
        </p:nvSpPr>
        <p:spPr>
          <a:xfrm>
            <a:off x="1066800" y="1173163"/>
            <a:ext cx="103632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  <a:t>DARE is about making sure every student has a fair chance to follow their dreams!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IE" sz="32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IE" sz="32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  <a:t>It was created to ensure all Leaving Certificate students can access higher education on an equal footing.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460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36926FC-D949-D148-C389-93F164FEDFF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71800" y="1485900"/>
            <a:ext cx="4750018" cy="10579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Should I apply?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BC1E17-E8F1-6697-3B60-F44C71CDDA44}"/>
              </a:ext>
            </a:extLst>
          </p:cNvPr>
          <p:cNvSpPr txBox="1"/>
          <p:nvPr/>
        </p:nvSpPr>
        <p:spPr>
          <a:xfrm>
            <a:off x="2971800" y="3055020"/>
            <a:ext cx="11353799" cy="4494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32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If your disability has had a negative impact on your educational performance in school.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32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may not be able to meet the points for your preferred course due to the impact of your disability.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E" sz="1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32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are under 23 years of age as of 1 January 2027.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631D99-764B-32A0-7533-882A45B9D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8700"/>
            <a:ext cx="3143081" cy="225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562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F83D61-F312-85D8-0175-F1FBD0A4292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9807" y="1308185"/>
            <a:ext cx="9624751" cy="91159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Disabilities eligible for consideration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10FB1C-8D6C-675D-4F72-9E3B427141B8}"/>
              </a:ext>
            </a:extLst>
          </p:cNvPr>
          <p:cNvSpPr/>
          <p:nvPr/>
        </p:nvSpPr>
        <p:spPr>
          <a:xfrm>
            <a:off x="1" y="2705100"/>
            <a:ext cx="12496800" cy="577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Autistic Spectrum Disorder (including Asperger’s Syndrome)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ADD/ADHD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Blind or Vision Impaired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Deaf or Hard of Hearing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DCD – Dyspraxia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Dyslexia or Significant Literacy Difficulties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Dyscalculia or Significant Numeracy Difficulties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Mental Health Condition (such as depression, severe anxiety and schizophrenia)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Neurological Condition (</a:t>
            </a: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such as b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rain </a:t>
            </a:r>
            <a:r>
              <a:rPr lang="en-GB" sz="2600" dirty="0" err="1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</a:t>
            </a:r>
            <a:r>
              <a:rPr kumimoji="0" lang="en-GB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njury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, and epilepsy)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Physical Disability (significant mobility difficulties)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Significant Ongoing Illness (such as cystic fibrosis)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Speech </a:t>
            </a: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and l</a:t>
            </a:r>
            <a:r>
              <a:rPr kumimoji="0" lang="en-GB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anguage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</a:t>
            </a:r>
            <a:r>
              <a:rPr kumimoji="0" lang="en-GB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ommunication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GB" sz="26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</a:t>
            </a:r>
            <a:r>
              <a:rPr kumimoji="0" lang="en-GB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isorder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872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E75E986-4CEC-D513-BA86-CEB9E965F06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1198378"/>
            <a:ext cx="12573000" cy="91159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DARE Eligibility Criteria</a:t>
            </a:r>
          </a:p>
        </p:txBody>
      </p:sp>
      <p:pic>
        <p:nvPicPr>
          <p:cNvPr id="3" name="Picture 2" descr="Diagram showing that meeting educational impact criteria and meeting evidence of disability criteria means DARE eligility">
            <a:extLst>
              <a:ext uri="{FF2B5EF4-FFF2-40B4-BE49-F238E27FC236}">
                <a16:creationId xmlns:a16="http://schemas.microsoft.com/office/drawing/2014/main" id="{485A1431-4B66-416B-EE45-CFE81B988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20" b="18677"/>
          <a:stretch>
            <a:fillRect/>
          </a:stretch>
        </p:blipFill>
        <p:spPr>
          <a:xfrm>
            <a:off x="1009650" y="2637979"/>
            <a:ext cx="11391900" cy="32874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B162CF-2BBB-1F06-3FC5-6420C97EC227}"/>
              </a:ext>
            </a:extLst>
          </p:cNvPr>
          <p:cNvSpPr/>
          <p:nvPr/>
        </p:nvSpPr>
        <p:spPr>
          <a:xfrm>
            <a:off x="1524000" y="5938631"/>
            <a:ext cx="10363200" cy="1964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Applicants must provide the required evidence of their disability and provide an Educational Impact Statement from their school to be considered for DARE.</a:t>
            </a:r>
          </a:p>
        </p:txBody>
      </p:sp>
    </p:spTree>
    <p:extLst>
      <p:ext uri="{BB962C8B-B14F-4D97-AF65-F5344CB8AC3E}">
        <p14:creationId xmlns:p14="http://schemas.microsoft.com/office/powerpoint/2010/main" val="1359410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8A9046-830A-5C84-A920-454191078A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66801" y="958641"/>
            <a:ext cx="5487400" cy="977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Educational Impact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F03131-93C1-92C8-BBD7-ED3231AA0F6F}"/>
              </a:ext>
            </a:extLst>
          </p:cNvPr>
          <p:cNvSpPr txBox="1"/>
          <p:nvPr/>
        </p:nvSpPr>
        <p:spPr>
          <a:xfrm>
            <a:off x="1066801" y="1966057"/>
            <a:ext cx="15604945" cy="583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rgbClr val="032749"/>
              </a:buClr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Montserrat SemiBold" pitchFamily="2" charset="77"/>
                <a:ea typeface="Tahoma" panose="020B0604030504040204" pitchFamily="34" charset="0"/>
                <a:cs typeface="Tahoma" panose="020B0604030504040204" pitchFamily="34" charset="0"/>
              </a:rPr>
              <a:t>Has your disability impacted on a combination of the following?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0FBD3E-C61C-7FCE-9025-C1A8DC06D65E}"/>
              </a:ext>
            </a:extLst>
          </p:cNvPr>
          <p:cNvSpPr txBox="1"/>
          <p:nvPr/>
        </p:nvSpPr>
        <p:spPr>
          <a:xfrm>
            <a:off x="762000" y="3090595"/>
            <a:ext cx="13639800" cy="4262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Have you received </a:t>
            </a: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intervention or supports 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 secondary school?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Has it </a:t>
            </a: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impacted on your attendance 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or regularly disrupted your school day?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Has it affected your school experience and well-being?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Has it </a:t>
            </a: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impacted on your learning 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or exam results?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Has it caused any other educational impact?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Required for applicants with Dyslexia/ Significant Literacy Difficulties or Dyscalculia/ Significant Numeracy Difficulties: is it </a:t>
            </a: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severely impacting on your literacy or numeracy skills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?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935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2C0866-FA8C-C5CB-44F6-DBBC86C0CD6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66801" y="958641"/>
            <a:ext cx="4865434" cy="977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Benefits of DARE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7A146C-1CB6-DDAE-0CBC-F26636F29679}"/>
              </a:ext>
            </a:extLst>
          </p:cNvPr>
          <p:cNvSpPr txBox="1"/>
          <p:nvPr/>
        </p:nvSpPr>
        <p:spPr>
          <a:xfrm>
            <a:off x="1295400" y="2171700"/>
            <a:ext cx="13639800" cy="555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Reduced Points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An example: If the Leaving Certificate points for a course are 366 points, an eligible DARE applicant could be offered a place with a lower points score e.g. 356 points.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Applicants need to meet entry and programme requirements to be considered for a DARE reduced points offer.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amount of points a particular course is reduced by is dependent on: </a:t>
            </a:r>
          </a:p>
          <a:p>
            <a:pPr marL="800100" marR="0" lvl="1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overall number of places on the course</a:t>
            </a:r>
          </a:p>
          <a:p>
            <a:pPr marL="800100" marR="0" lvl="1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number of reserved DARE places on the course</a:t>
            </a:r>
          </a:p>
          <a:p>
            <a:pPr marL="800100" marR="0" lvl="1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number of DARE eligible applicants competing for these reserved places.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reduction in points for DARE places can vary every year.</a:t>
            </a:r>
          </a:p>
        </p:txBody>
      </p:sp>
    </p:spTree>
    <p:extLst>
      <p:ext uri="{BB962C8B-B14F-4D97-AF65-F5344CB8AC3E}">
        <p14:creationId xmlns:p14="http://schemas.microsoft.com/office/powerpoint/2010/main" val="1246770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8F54BA3-D8D0-8831-A2D7-A58CA6046B4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66801" y="958641"/>
            <a:ext cx="7645042" cy="977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Benefits of DARE in college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868A35-71EE-FF0B-4350-2A67E7B59738}"/>
              </a:ext>
            </a:extLst>
          </p:cNvPr>
          <p:cNvSpPr/>
          <p:nvPr/>
        </p:nvSpPr>
        <p:spPr>
          <a:xfrm>
            <a:off x="1066801" y="2485824"/>
            <a:ext cx="10121456" cy="261520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Orientation Programmes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Learning Support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Assistive Technology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Library Support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Exam Accommodations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Educational Support Worker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Academic Tuition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5C0AAC2-7A03-D6D7-36CF-56512FD61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62000" y="5842423"/>
            <a:ext cx="12443268" cy="1663277"/>
          </a:xfrm>
          <a:prstGeom prst="roundRect">
            <a:avLst>
              <a:gd name="adj" fmla="val 50000"/>
            </a:avLst>
          </a:prstGeom>
          <a:solidFill>
            <a:srgbClr val="0042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CB5E23-C140-8495-9372-F628C730BD21}"/>
              </a:ext>
            </a:extLst>
          </p:cNvPr>
          <p:cNvSpPr txBox="1"/>
          <p:nvPr/>
        </p:nvSpPr>
        <p:spPr>
          <a:xfrm>
            <a:off x="990600" y="5943901"/>
            <a:ext cx="1042987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don’t have to be eligible for DARE to get support in college.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 needs assessment is conducted to identify your specific support requirements.</a:t>
            </a:r>
          </a:p>
        </p:txBody>
      </p:sp>
    </p:spTree>
    <p:extLst>
      <p:ext uri="{BB962C8B-B14F-4D97-AF65-F5344CB8AC3E}">
        <p14:creationId xmlns:p14="http://schemas.microsoft.com/office/powerpoint/2010/main" val="2702521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D83CEBC-440B-539F-B5B1-DF2EAE19685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66801" y="958641"/>
            <a:ext cx="6958956" cy="977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Verdana" panose="020B0604030504040204" pitchFamily="34" charset="0"/>
                <a:cs typeface="Arial" panose="020B0604020202020204" pitchFamily="34" charset="0"/>
              </a:rPr>
              <a:t>How do I apply to</a:t>
            </a:r>
            <a:r>
              <a:rPr kumimoji="0" lang="en-GB" sz="4400" b="0" i="0" u="none" strike="noStrike" kern="0" cap="none" spc="0" normalizeH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Verdana" panose="020B0604030504040204" pitchFamily="34" charset="0"/>
                <a:cs typeface="Arial" panose="020B0604020202020204" pitchFamily="34" charset="0"/>
              </a:rPr>
              <a:t> DARE</a:t>
            </a:r>
            <a:r>
              <a:rPr kumimoji="0" lang="en-GB" sz="44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Verdana" panose="020B060403050404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96DB93-F350-24B4-D977-E889048DED56}"/>
              </a:ext>
            </a:extLst>
          </p:cNvPr>
          <p:cNvSpPr txBox="1"/>
          <p:nvPr/>
        </p:nvSpPr>
        <p:spPr>
          <a:xfrm>
            <a:off x="1066801" y="2628900"/>
            <a:ext cx="10363199" cy="509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25" marR="0" lvl="0" indent="-365125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Apply to CAO at www.cao.ie by Monday 1 February 2027 at 5pm.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65125" marR="0" lvl="0" indent="-365125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Review your DARE Handbook with your parents or guardians.</a:t>
            </a:r>
          </a:p>
          <a:p>
            <a:pPr marL="365125" marR="0" lvl="0" indent="-365125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Complete Section A, the online Supplementary Information  Form (SIF) and apply to DARE by answering Yes to Question 1 by  Monday 1 March 2027 at 5pm.</a:t>
            </a:r>
          </a:p>
          <a:p>
            <a:pPr marL="365125" marR="0" lvl="0" indent="-365125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should start gathering your documentation in a timely fashion, i.e. before 15 February 2027.</a:t>
            </a:r>
          </a:p>
          <a:p>
            <a:pPr marL="365125" marR="0" lvl="0" indent="-365125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Post the Educational Impact Statement and Evidence of Disability to CAO by Wednesday 10 March 2027 at 5pm.</a:t>
            </a:r>
            <a:endParaRPr kumimoji="0" lang="en-IE" sz="4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330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E881F-E23A-D45E-F4F8-24632C1E819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81029" y="876300"/>
            <a:ext cx="13596971" cy="977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400" b="0" i="0" u="none" strike="noStrike" kern="120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+mn-cs"/>
              </a:rPr>
              <a:t>Section A: Supplementary Information Form (SIF)</a:t>
            </a:r>
            <a:endParaRPr kumimoji="0" lang="en-GB" sz="4400" b="0" i="0" u="none" strike="noStrike" kern="0" cap="none" spc="0" normalizeH="0" baseline="0" noProof="0" dirty="0">
              <a:ln>
                <a:noFill/>
              </a:ln>
              <a:solidFill>
                <a:srgbClr val="E10F5B"/>
              </a:solidFill>
              <a:effectLst/>
              <a:uLnTx/>
              <a:uFillTx/>
              <a:latin typeface="Arial Rounded MT Bold" panose="020F0704030504030204" pitchFamily="34" charset="77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D3A046-6A8B-2090-A5C3-6F565ED10B9B}"/>
              </a:ext>
            </a:extLst>
          </p:cNvPr>
          <p:cNvSpPr txBox="1"/>
          <p:nvPr/>
        </p:nvSpPr>
        <p:spPr>
          <a:xfrm>
            <a:off x="1600200" y="2247900"/>
            <a:ext cx="1389391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Section A: Applicant Information </a:t>
            </a:r>
          </a:p>
          <a:p>
            <a:pPr marL="365125" marR="0" lvl="0" indent="-365125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Completed by you online by Monday 1 March 2027 at 5pm.</a:t>
            </a:r>
          </a:p>
          <a:p>
            <a:pPr marL="365125" marR="0" lvl="0" indent="-365125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Answer Yes to Q1 to apply to DARE and fully complete Questions 1-5.    OR</a:t>
            </a:r>
          </a:p>
          <a:p>
            <a:pPr marL="822325" marR="0" lvl="1" indent="-365125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Answer Yes to Q1(b) to apply to carry forward your DARE eligibility from 2026 to 2027.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Section B: Educational Impact Statement (EIS)</a:t>
            </a:r>
          </a:p>
          <a:p>
            <a:pPr marL="365125" marR="0" lvl="0" indent="-365125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Educational Impact Statement completed by your school. 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Post to CAO Wednesday 10 March 2027 at 5pm.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65125" marR="0" lvl="0" indent="-365125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Section C: Evidence of a Disability (EOD)</a:t>
            </a:r>
          </a:p>
          <a:p>
            <a:pPr marL="365125" marR="0" lvl="0" indent="-365125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Completed by the appropriate professional. 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Post to CAO by Wednesday 10 March 2027 at 5pm.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65125" marR="0" lvl="0" indent="-365125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Section D: School Statement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Where applying under the Dyslexia/ Significant Literacy Difficulties category, applicants who do not have a Psychological Assessment Report identifying Dyslexia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should submit Section D School Statement. 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Post to CAO by Wednesday 10 March 2027.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621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06390-EE2E-AFEB-008C-DC58AF6AF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9594330-6089-8650-1E73-2EBF16009C0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571500"/>
            <a:ext cx="12869229" cy="977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Section B: Educational Impact Statement (EIS)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C41074-4628-15F5-47E7-D5E8B8E78FFC}"/>
              </a:ext>
            </a:extLst>
          </p:cNvPr>
          <p:cNvSpPr txBox="1"/>
          <p:nvPr/>
        </p:nvSpPr>
        <p:spPr>
          <a:xfrm>
            <a:off x="1224269" y="2088001"/>
            <a:ext cx="136891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Provides information on how your disability has impacted on your secondary school education.  </a:t>
            </a:r>
          </a:p>
          <a:p>
            <a:pPr marL="365125" marR="0" lvl="0" indent="-365125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Download form.</a:t>
            </a:r>
          </a:p>
          <a:p>
            <a:pPr marL="365125" marR="0" lvl="0" indent="-365125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Complete the Educational Impact Statement (EIS) Checklist with your school.</a:t>
            </a:r>
          </a:p>
          <a:p>
            <a:pPr marL="365125" marR="0" lvl="0" indent="-365125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Your school will complete the rest following on from your responses to the EIS Checklist.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6FF15C-4ECA-73CF-DB6D-D2601BF27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3174" y="3543300"/>
            <a:ext cx="4920426" cy="5346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4B5AD5-364F-8D4F-997D-F92C5F0D1313}"/>
              </a:ext>
            </a:extLst>
          </p:cNvPr>
          <p:cNvSpPr txBox="1"/>
          <p:nvPr/>
        </p:nvSpPr>
        <p:spPr>
          <a:xfrm>
            <a:off x="1143000" y="4950996"/>
            <a:ext cx="10931887" cy="3965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This form needs to be completed by either your:</a:t>
            </a:r>
          </a:p>
          <a:p>
            <a:pPr marL="1279525" marR="0" lvl="2" indent="-365125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Guidance Counsellor</a:t>
            </a:r>
          </a:p>
          <a:p>
            <a:pPr marL="1279525" marR="0" lvl="2" indent="-365125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Learning Support Teacher</a:t>
            </a:r>
          </a:p>
          <a:p>
            <a:pPr marL="1279525" marR="0" lvl="2" indent="-365125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Year Head</a:t>
            </a:r>
          </a:p>
          <a:p>
            <a:pPr marL="1279525" marR="0" lvl="2" indent="-365125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Visiting Teacher or</a:t>
            </a:r>
          </a:p>
          <a:p>
            <a:pPr marL="1279525" marR="0" lvl="2" indent="-365125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Principal/Deputy Principal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form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highlight>
                  <a:srgbClr val="FFBB00"/>
                </a:highlight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MUST BE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signed and stamped by school Principal/Deputy Principal. 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You must post Section B Educational Impact Statement (EIS) to the CAO by </a:t>
            </a: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Wednesday 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March 2027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893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DD646-A95A-64A5-9248-71805FFAB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B9D52CC-623C-34BE-4AEB-501D7EE2E7E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571500"/>
            <a:ext cx="10942419" cy="977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Section C: Evidence of Disability (EOD)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7CAAD0-B020-CF6E-1C56-FC2FF7741888}"/>
              </a:ext>
            </a:extLst>
          </p:cNvPr>
          <p:cNvSpPr txBox="1"/>
          <p:nvPr/>
        </p:nvSpPr>
        <p:spPr>
          <a:xfrm>
            <a:off x="685800" y="1943100"/>
            <a:ext cx="13868400" cy="6836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Provides verification of your disability and helps to determine college supports. </a:t>
            </a:r>
          </a:p>
          <a:p>
            <a:pPr marL="800100" marR="0" lvl="1" indent="-342900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can provide an </a:t>
            </a: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existing report  </a:t>
            </a: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highlight>
                  <a:srgbClr val="FFBB00"/>
                </a:highlight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OR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highlight>
                  <a:srgbClr val="E4E51B"/>
                </a:highlight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</a:p>
          <a:p>
            <a:pPr marL="800100" marR="0" lvl="1" indent="-342900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Complete Section C </a:t>
            </a: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Evidence of Disability Form 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2027.</a:t>
            </a: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Get the form completed, signed and stamped by the appropriate professional or accompanied by their business card or headed paper.</a:t>
            </a: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Applicants with Dyslexia/Significant Literacy Difficulties or Dyscalculia/Significant Numeracy Difficulties are asked to provide a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full psychological assessment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of any age completed by an appropriately qualified psychologist instead of the Section C Evidence of Disability form.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Where applying under the Dyslexia/ Significant Literacy Difficulties category, applicants who do not have a Psychological Assessment Report identifying Dyslexia should submit Section D School Statement. </a:t>
            </a: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645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4493-6F2F-DD6F-B218-C09D98473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FC9616C-656E-B1F0-EEB8-D3A90FB0464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571500"/>
            <a:ext cx="7996100" cy="977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Section D: School Statement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61D884-12DA-5C5F-D339-D981B3E62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1"/>
          <a:stretch>
            <a:fillRect/>
          </a:stretch>
        </p:blipFill>
        <p:spPr>
          <a:xfrm>
            <a:off x="12725400" y="1943100"/>
            <a:ext cx="4953000" cy="5181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361FEF-CDDE-E162-DD82-7FB78DCA9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01"/>
          <a:stretch>
            <a:fillRect/>
          </a:stretch>
        </p:blipFill>
        <p:spPr>
          <a:xfrm>
            <a:off x="12939304" y="1943100"/>
            <a:ext cx="4739096" cy="51863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BFB5FE-4155-3DD2-7F5B-082D3A48B230}"/>
              </a:ext>
            </a:extLst>
          </p:cNvPr>
          <p:cNvSpPr txBox="1"/>
          <p:nvPr/>
        </p:nvSpPr>
        <p:spPr>
          <a:xfrm>
            <a:off x="688042" y="2171700"/>
            <a:ext cx="11503958" cy="33906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If you are applying under the Dyslexia / Significant Literacy Difficulties Category but you do NOT have a Psychological Assessment Report identifying Dyslexia, then</a:t>
            </a:r>
            <a:r>
              <a:rPr lang="en-US" sz="2400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 </a:t>
            </a: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submit Section D  School Statement.</a:t>
            </a: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  <a:spcBef>
                <a:spcPts val="200"/>
              </a:spcBef>
              <a:defRPr/>
            </a:pPr>
            <a:r>
              <a:rPr lang="en-GB" sz="2400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Ensure that this is signed and stamped by the Special Educational Needs (SEN) Teacher and countersigned by the Principal/Deputy  Principal.</a:t>
            </a:r>
            <a:endParaRPr lang="en-GB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126A77-AFAC-82AA-BD9D-CF0DAE501AEF}"/>
              </a:ext>
            </a:extLst>
          </p:cNvPr>
          <p:cNvSpPr/>
          <p:nvPr/>
        </p:nvSpPr>
        <p:spPr>
          <a:xfrm>
            <a:off x="1483837" y="5938262"/>
            <a:ext cx="110891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2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must post Section D School Statement to the CAO by Wednesday 10 March 2027 at 5pm</a:t>
            </a:r>
          </a:p>
        </p:txBody>
      </p:sp>
    </p:spTree>
    <p:extLst>
      <p:ext uri="{BB962C8B-B14F-4D97-AF65-F5344CB8AC3E}">
        <p14:creationId xmlns:p14="http://schemas.microsoft.com/office/powerpoint/2010/main" val="328356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5E0C77F3-DB9F-5FEB-FAFD-85534F756CD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43000" y="952500"/>
            <a:ext cx="14630400" cy="84292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Common Mistakes that affect DARE Eligibility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3600" b="0" i="0" u="none" strike="noStrike" kern="1200" cap="none" spc="0" normalizeH="0" baseline="0" noProof="0" dirty="0">
              <a:ln>
                <a:noFill/>
              </a:ln>
              <a:solidFill>
                <a:srgbClr val="E10F5B"/>
              </a:solidFill>
              <a:effectLst/>
              <a:uLnTx/>
              <a:uFillTx/>
              <a:latin typeface="Arial Rounded MT Bold" panose="020F0704030504030204" pitchFamily="34" charset="77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D24E0-FF35-6DFD-0FF3-272538C23B7A}"/>
              </a:ext>
            </a:extLst>
          </p:cNvPr>
          <p:cNvSpPr txBox="1"/>
          <p:nvPr/>
        </p:nvSpPr>
        <p:spPr>
          <a:xfrm>
            <a:off x="1447800" y="2324100"/>
            <a:ext cx="13792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Where the Section C form (Evidence of Disability) is completed by GP 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highlight>
                  <a:srgbClr val="FFBB00"/>
                </a:highlight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BUT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the required copy of report by appropriate professional confirming diagnosis was not provided.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Reports out of date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Reports not confirming diagnosis of condition by consultant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Incorrect professional completing Section C form or Evidence of Disability Report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Test details missing (for example the name of the test, date or who conducted the test)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Forgetting to complete Question 1 of the Supplementary Information Form by Monday 1 March at 5pm</a:t>
            </a:r>
          </a:p>
        </p:txBody>
      </p:sp>
    </p:spTree>
    <p:extLst>
      <p:ext uri="{BB962C8B-B14F-4D97-AF65-F5344CB8AC3E}">
        <p14:creationId xmlns:p14="http://schemas.microsoft.com/office/powerpoint/2010/main" val="606853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75DF2F-DF6B-6158-F69E-831F726017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19200" y="647700"/>
            <a:ext cx="3575018" cy="9934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Helpful Tips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E7DCC5-89AC-A219-5E3B-AF98130238CA}"/>
              </a:ext>
            </a:extLst>
          </p:cNvPr>
          <p:cNvSpPr txBox="1"/>
          <p:nvPr/>
        </p:nvSpPr>
        <p:spPr>
          <a:xfrm>
            <a:off x="1447800" y="2019300"/>
            <a:ext cx="10638419" cy="622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Study the DARE Handbook carefully with your parent(s) or guardian(s).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Apply to the CAO before Monday 1 February 2027 at 5pm.</a:t>
            </a: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Disclose your disability in your CAO application before </a:t>
            </a: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Monday 1 March 2027  at 5pm 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select ‘Yes’ to Question 1 on the SIF  (Save &amp; submit).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32749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Ensure you speak to your Teacher early about the Educational Impact Statement.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Request the required supporting documentation early.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Post 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good quality copies of all pages of the correct documents.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Post all supporting documents to CAO by  Wednesday </a:t>
            </a: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March 2027 at 5pm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200150" marR="0" lvl="2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Make note of the deadlines!</a:t>
            </a:r>
          </a:p>
          <a:p>
            <a:pPr marL="1200150" marR="0" lvl="2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Get a free certificate of posting from the post office.</a:t>
            </a:r>
          </a:p>
        </p:txBody>
      </p:sp>
    </p:spTree>
    <p:extLst>
      <p:ext uri="{BB962C8B-B14F-4D97-AF65-F5344CB8AC3E}">
        <p14:creationId xmlns:p14="http://schemas.microsoft.com/office/powerpoint/2010/main" val="3197252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97B6F1-B0E8-641A-2D21-7D348A10448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25000" y="419100"/>
            <a:ext cx="5003800" cy="33095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You’ll find lots more information in the DARE  Handbook 2027!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9D1CE1-78F4-8A86-169A-C7B5DD286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028700"/>
            <a:ext cx="5235394" cy="718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808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89DE7232-8FB5-187B-C64F-1F5093A638C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47775" y="2409272"/>
            <a:ext cx="4454400" cy="1985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1C5561"/>
                </a:solidFill>
                <a:effectLst/>
                <a:uLnTx/>
                <a:uFillTx/>
                <a:latin typeface="Arial Rounded MT Bold" panose="020F0704030504030204" pitchFamily="34" charset="77"/>
                <a:ea typeface="Nunito Sans Bold"/>
                <a:cs typeface="Nunito Sans Bold"/>
                <a:sym typeface="Nunito Sans Bold"/>
              </a:rPr>
              <a:t>What is HEAR?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1C230502-3AD7-B833-A80C-28F73BC8BA36}"/>
              </a:ext>
            </a:extLst>
          </p:cNvPr>
          <p:cNvSpPr txBox="1"/>
          <p:nvPr/>
        </p:nvSpPr>
        <p:spPr>
          <a:xfrm>
            <a:off x="7724776" y="2409272"/>
            <a:ext cx="9315450" cy="3730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Higher Education Access Route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Nunito Sans"/>
                <a:cs typeface="Calibri" panose="020F0502020204030204" pitchFamily="34" charset="0"/>
                <a:sym typeface="Nunito Sans"/>
              </a:rPr>
              <a:t> (HEAR) is a college admissions scheme for school leavers (under 23), resident in the Republic of Ireland, who have experienced social or educational disadvantage during secondary school.</a:t>
            </a:r>
          </a:p>
          <a:p>
            <a:pPr>
              <a:lnSpc>
                <a:spcPts val="4200"/>
              </a:lnSpc>
            </a:pP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Nunito Sans"/>
              <a:cs typeface="Calibri" panose="020F0502020204030204" pitchFamily="34" charset="0"/>
              <a:sym typeface="Nunito Sans"/>
            </a:endParaRPr>
          </a:p>
          <a:p>
            <a:pPr>
              <a:lnSpc>
                <a:spcPts val="4200"/>
              </a:lnSpc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Nunito Sans"/>
                <a:cs typeface="Calibri" panose="020F0502020204030204" pitchFamily="34" charset="0"/>
                <a:sym typeface="Nunito Sans"/>
              </a:rPr>
              <a:t>Eligible HEAR applicants will compete for HEAR reduced points places on college courses.</a:t>
            </a:r>
          </a:p>
        </p:txBody>
      </p:sp>
    </p:spTree>
    <p:extLst>
      <p:ext uri="{BB962C8B-B14F-4D97-AF65-F5344CB8AC3E}">
        <p14:creationId xmlns:p14="http://schemas.microsoft.com/office/powerpoint/2010/main" val="1458672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8677BB-80DA-AFCE-A7AF-BA702613E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B1DCE3-B2FD-DDA9-45F0-A024935E9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-1470025"/>
            <a:ext cx="7772400" cy="14700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Purpose of HEAR</a:t>
            </a:r>
            <a:br>
              <a:rPr lang="en-GB" dirty="0"/>
            </a:b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0D7C8C2-6108-272F-3CCA-F748DC0A1245}"/>
              </a:ext>
            </a:extLst>
          </p:cNvPr>
          <p:cNvSpPr txBox="1">
            <a:spLocks/>
          </p:cNvSpPr>
          <p:nvPr/>
        </p:nvSpPr>
        <p:spPr>
          <a:xfrm>
            <a:off x="1295400" y="1173163"/>
            <a:ext cx="103632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E" sz="32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HEAR is about making sure every student has a fair chance to follow their dreams!</a:t>
            </a:r>
          </a:p>
          <a:p>
            <a:pPr algn="l"/>
            <a:br>
              <a:rPr lang="en-IE" sz="32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E" sz="32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was created to ensure all Leaving Certificate students can access higher education on an equal footing.</a:t>
            </a:r>
            <a:endParaRPr lang="en-US" sz="3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AE18B066-7D45-EB17-D8C8-A5F475BE3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68600" y="9105900"/>
            <a:ext cx="2320315" cy="771960"/>
          </a:xfrm>
          <a:custGeom>
            <a:avLst/>
            <a:gdLst/>
            <a:ahLst/>
            <a:cxnLst/>
            <a:rect l="l" t="t" r="r" b="b"/>
            <a:pathLst>
              <a:path w="1554863" h="517297">
                <a:moveTo>
                  <a:pt x="0" y="0"/>
                </a:moveTo>
                <a:lnTo>
                  <a:pt x="1554863" y="0"/>
                </a:lnTo>
                <a:lnTo>
                  <a:pt x="1554863" y="517297"/>
                </a:lnTo>
                <a:lnTo>
                  <a:pt x="0" y="5172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9" r="-269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17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1E20F07-B087-522B-F908-9F65ABFF6C1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71800" y="1485900"/>
            <a:ext cx="6269665" cy="10579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Why apply to HEAR?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66F0B5-33F6-96D0-E04E-9A82EEA42E9F}"/>
              </a:ext>
            </a:extLst>
          </p:cNvPr>
          <p:cNvSpPr txBox="1"/>
          <p:nvPr/>
        </p:nvSpPr>
        <p:spPr>
          <a:xfrm>
            <a:off x="3048001" y="3193080"/>
            <a:ext cx="9524999" cy="2231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60400" indent="-6604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IE" sz="3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Reduced points CAO offers in the participating colleges provided you meet the minimum entry requirements.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5CDFD9-DCF8-3DE3-D2DE-13A6B4C37844}"/>
              </a:ext>
            </a:extLst>
          </p:cNvPr>
          <p:cNvSpPr txBox="1"/>
          <p:nvPr/>
        </p:nvSpPr>
        <p:spPr>
          <a:xfrm>
            <a:off x="3048001" y="5711696"/>
            <a:ext cx="7772400" cy="1493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60400" indent="-6604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IE" sz="3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Post-entry supports such as financial, academic, social and personal.</a:t>
            </a:r>
          </a:p>
        </p:txBody>
      </p:sp>
    </p:spTree>
    <p:extLst>
      <p:ext uri="{BB962C8B-B14F-4D97-AF65-F5344CB8AC3E}">
        <p14:creationId xmlns:p14="http://schemas.microsoft.com/office/powerpoint/2010/main" val="2968212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38AEE4D-12EE-1149-4E63-CF52DA85E2D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47800" y="3844105"/>
            <a:ext cx="9144000" cy="12993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HEAR Eligibility</a:t>
            </a:r>
          </a:p>
        </p:txBody>
      </p:sp>
    </p:spTree>
    <p:extLst>
      <p:ext uri="{BB962C8B-B14F-4D97-AF65-F5344CB8AC3E}">
        <p14:creationId xmlns:p14="http://schemas.microsoft.com/office/powerpoint/2010/main" val="3118277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1CC77-674F-036E-36F7-43AE1E599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59FBC2-ED92-F7C8-BB38-614531923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2"/>
          <a:stretch>
            <a:fillRect/>
          </a:stretch>
        </p:blipFill>
        <p:spPr>
          <a:xfrm>
            <a:off x="13178550" y="1638300"/>
            <a:ext cx="5033250" cy="517321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349DCFFA-8D96-3BF4-7C64-DC95E8B194F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95280" y="1261440"/>
            <a:ext cx="8614080" cy="980097"/>
          </a:xfrm>
          <a:prstGeom prst="rect">
            <a:avLst/>
          </a:prstGeom>
          <a:noFill/>
          <a:ln w="0">
            <a:noFill/>
            <a:prstDash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0" spcFirstLastPara="0" vertOverflow="overflow" horzOverflow="overflow" vert="horz" wrap="square" lIns="90000" tIns="45000" rIns="90000" bIns="45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1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-1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/>
                <a:ea typeface="Tahoma"/>
                <a:cs typeface="+mn-cs"/>
              </a:rPr>
              <a:t>Criteria for HEAR 2027 </a:t>
            </a:r>
            <a:endParaRPr kumimoji="0" lang="en-GB" sz="4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636AD00C-7659-4ABD-5904-F988F34F40BF}"/>
              </a:ext>
            </a:extLst>
          </p:cNvPr>
          <p:cNvSpPr/>
          <p:nvPr/>
        </p:nvSpPr>
        <p:spPr>
          <a:xfrm>
            <a:off x="1731960" y="2865960"/>
            <a:ext cx="10916640" cy="454838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514350" indent="-514350" defTabSz="457200">
              <a:lnSpc>
                <a:spcPct val="150000"/>
              </a:lnSpc>
              <a:buClr>
                <a:srgbClr val="032749"/>
              </a:buClr>
              <a:buFont typeface="Aptos Display"/>
              <a:buAutoNum type="arabicPeriod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Was your household income on or below €58,470 in </a:t>
            </a: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2025</a:t>
            </a: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?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defTabSz="457200">
              <a:lnSpc>
                <a:spcPct val="150000"/>
              </a:lnSpc>
              <a:buClr>
                <a:srgbClr val="032749"/>
              </a:buClr>
              <a:buFont typeface="Aptos Display"/>
              <a:buAutoNum type="arabicPeriod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Do you or your </a:t>
            </a: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parent(s)/ guardian</a:t>
            </a: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(s) have a Medical Card/GP Visit Card in date on 31/12/2026?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defTabSz="457200">
              <a:lnSpc>
                <a:spcPct val="150000"/>
              </a:lnSpc>
              <a:buClr>
                <a:srgbClr val="032749"/>
              </a:buClr>
              <a:buFont typeface="Aptos Display"/>
              <a:buAutoNum type="arabicPeriod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Did your parent(s)/guardian(s) receive a means-tested social welfare payment for at least 26 weeks in 2025?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defTabSz="457200">
              <a:lnSpc>
                <a:spcPct val="150000"/>
              </a:lnSpc>
              <a:buClr>
                <a:srgbClr val="032749"/>
              </a:buClr>
              <a:buFont typeface="Aptos Display"/>
              <a:buAutoNum type="arabicPeriod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Have you attended a DEIS secondary school for five years?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defTabSz="457200">
              <a:lnSpc>
                <a:spcPct val="150000"/>
              </a:lnSpc>
              <a:buClr>
                <a:srgbClr val="032749"/>
              </a:buClr>
              <a:buFont typeface="Aptos Display"/>
              <a:buAutoNum type="arabicPeriod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Do you live in an area of concentrated disadvantage?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948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F4CE4-C7E8-DDD7-FB24-7A17242D3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838ABD39-FD37-ACB9-D1F4-AB9EAF326C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41480" y="723960"/>
            <a:ext cx="8614080" cy="980097"/>
          </a:xfrm>
          <a:prstGeom prst="rect">
            <a:avLst/>
          </a:prstGeom>
          <a:noFill/>
          <a:ln w="0">
            <a:noFill/>
            <a:prstDash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0" spcFirstLastPara="0" vertOverflow="overflow" horzOverflow="overflow" vert="horz" wrap="square" lIns="90000" tIns="45000" rIns="90000" bIns="45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1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-1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/>
                <a:ea typeface="Tahoma"/>
                <a:cs typeface="+mn-cs"/>
              </a:rPr>
              <a:t>Scoring for HEAR 2027 </a:t>
            </a:r>
            <a:endParaRPr kumimoji="0" lang="en-GB" sz="4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5C9D7C0C-3FFE-A4C0-06C4-FCF7B861460E}"/>
              </a:ext>
            </a:extLst>
          </p:cNvPr>
          <p:cNvSpPr/>
          <p:nvPr/>
        </p:nvSpPr>
        <p:spPr>
          <a:xfrm>
            <a:off x="1208880" y="2109960"/>
            <a:ext cx="13649400" cy="283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IE" sz="2400" b="1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is a Scoring System Being Used? 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150000"/>
              </a:lnSpc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HEAR is designed to help students who have experienced educational disadvantage during their secondary education, such as low family income, social barriers, or living in disadvantaged areas. 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150000"/>
              </a:lnSpc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 using a scoring system, we can make sure that support is given to those who need it the most. This system allows us to assess each applicant’s unique circumstances in a fair and structured way. 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5584CFBB-1E6C-4D30-FD9B-D0AE481F859A}"/>
              </a:ext>
            </a:extLst>
          </p:cNvPr>
          <p:cNvSpPr/>
          <p:nvPr/>
        </p:nvSpPr>
        <p:spPr>
          <a:xfrm>
            <a:off x="1208880" y="5386320"/>
            <a:ext cx="13649400" cy="283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IE" sz="2400" b="1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Does this New Scoring System Help HEAR Applicants? 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 Focusing on the Most Disadvantaged </a:t>
            </a:r>
            <a:r>
              <a:rPr lang="en-IE" sz="2400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scoring system ensures that students facing the greatest disadvantages are prioritised for reduced points places. 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Targets those Most in Need</a:t>
            </a:r>
            <a:r>
              <a:rPr lang="en-IE" sz="2400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By assigning scores and setting thresholds, we can target our resources to those who need them most.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288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B491987B-A6A1-80F2-B3CD-0C6AE51E6D7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780817"/>
            <a:ext cx="7058343" cy="707886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+mn-ea"/>
                <a:cs typeface="Calibri" panose="020F0502020204030204" pitchFamily="34" charset="0"/>
              </a:rPr>
              <a:t>How the </a:t>
            </a:r>
            <a:r>
              <a:rPr kumimoji="0" lang="en-GB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Tahoma" panose="020B0604030504040204" pitchFamily="34" charset="0"/>
                <a:cs typeface="Calibri" panose="020F0502020204030204" pitchFamily="34" charset="0"/>
              </a:rPr>
              <a:t>s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Tahoma" panose="020B0604030504040204" pitchFamily="34" charset="0"/>
                <a:cs typeface="Calibri" panose="020F0502020204030204" pitchFamily="34" charset="0"/>
              </a:rPr>
              <a:t>core is calculated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E10F5B"/>
              </a:solidFill>
              <a:effectLst/>
              <a:uLnTx/>
              <a:uFillTx/>
              <a:latin typeface="Arial Rounded MT Bold" panose="020F0704030504030204" pitchFamily="34" charset="77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80D145B-C5AF-ED65-08B9-04B12B8DE2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490695"/>
              </p:ext>
            </p:extLst>
          </p:nvPr>
        </p:nvGraphicFramePr>
        <p:xfrm>
          <a:off x="2209800" y="2022402"/>
          <a:ext cx="10896600" cy="7504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5400">
                  <a:extLst>
                    <a:ext uri="{9D8B030D-6E8A-4147-A177-3AD203B41FA5}">
                      <a16:colId xmlns:a16="http://schemas.microsoft.com/office/drawing/2014/main" val="2179013491"/>
                    </a:ext>
                  </a:extLst>
                </a:gridCol>
                <a:gridCol w="5791200">
                  <a:extLst>
                    <a:ext uri="{9D8B030D-6E8A-4147-A177-3AD203B41FA5}">
                      <a16:colId xmlns:a16="http://schemas.microsoft.com/office/drawing/2014/main" val="1619980544"/>
                    </a:ext>
                  </a:extLst>
                </a:gridCol>
              </a:tblGrid>
              <a:tr h="610560">
                <a:tc>
                  <a:txBody>
                    <a:bodyPr/>
                    <a:lstStyle/>
                    <a:p>
                      <a:r>
                        <a:rPr lang="en-GB" sz="2400" kern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Criteria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4B2E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Score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4B2E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524103"/>
                  </a:ext>
                </a:extLst>
              </a:tr>
              <a:tr h="936191">
                <a:tc>
                  <a:txBody>
                    <a:bodyPr/>
                    <a:lstStyle/>
                    <a:p>
                      <a:r>
                        <a:rPr lang="en-IE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Income 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Applicants to HEAR need to meet the low-income criteria (no score awarded)</a:t>
                      </a:r>
                      <a:r>
                        <a:rPr lang="en-US" sz="2000" b="0" i="0" u="none" strike="noStrike" baseline="0" dirty="0">
                          <a:solidFill>
                            <a:srgbClr val="000C12"/>
                          </a:solidFill>
                          <a:latin typeface="DIN2014-Regular"/>
                          <a:cs typeface="Calibri" panose="020F0502020204030204" pitchFamily="34" charset="0"/>
                        </a:rPr>
                        <a:t>. T</a:t>
                      </a:r>
                      <a:r>
                        <a:rPr lang="en-US" sz="2000" b="0" i="0" u="none" strike="noStrike" baseline="0" dirty="0">
                          <a:solidFill>
                            <a:srgbClr val="000C12"/>
                          </a:solidFill>
                          <a:latin typeface="DIN2014-Regular"/>
                        </a:rPr>
                        <a:t>his income criterion does not apply to some applicants including </a:t>
                      </a:r>
                      <a:r>
                        <a:rPr lang="en-US" sz="2000" b="0" i="0" u="none" strike="noStrike" baseline="0" dirty="0" err="1">
                          <a:solidFill>
                            <a:srgbClr val="000C12"/>
                          </a:solidFill>
                          <a:latin typeface="DIN2014-Regular"/>
                        </a:rPr>
                        <a:t>Traveller</a:t>
                      </a:r>
                      <a:r>
                        <a:rPr lang="en-US" sz="2000" b="0" i="0" u="none" strike="noStrike" baseline="0" dirty="0">
                          <a:solidFill>
                            <a:srgbClr val="000C12"/>
                          </a:solidFill>
                          <a:latin typeface="DIN2014-Regular"/>
                        </a:rPr>
                        <a:t>,</a:t>
                      </a:r>
                    </a:p>
                    <a:p>
                      <a:pPr algn="l"/>
                      <a:r>
                        <a:rPr lang="en-IE" sz="2000" b="0" i="0" u="none" strike="noStrike" baseline="0" dirty="0">
                          <a:solidFill>
                            <a:srgbClr val="000C12"/>
                          </a:solidFill>
                          <a:latin typeface="DIN2014-Regular"/>
                        </a:rPr>
                        <a:t>Roma and care-experienced applicants.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787733"/>
                  </a:ext>
                </a:extLst>
              </a:tr>
              <a:tr h="1343230">
                <a:tc>
                  <a:txBody>
                    <a:bodyPr/>
                    <a:lstStyle/>
                    <a:p>
                      <a:r>
                        <a:rPr lang="en-IE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Medical Card or GP visit card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Medical card/ GP visit in date on 31st December 2026 </a:t>
                      </a:r>
                      <a:b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 = 1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= 0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2394"/>
                  </a:ext>
                </a:extLst>
              </a:tr>
              <a:tr h="936191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Means-Tested Social Welfare Benefits (for at least 26 weeks in 2025)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 = 2</a:t>
                      </a:r>
                      <a:r>
                        <a:rPr lang="en-I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en-I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IE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= 0</a:t>
                      </a:r>
                      <a:endParaRPr lang="en-IE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815992"/>
                  </a:ext>
                </a:extLst>
              </a:tr>
              <a:tr h="195379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Disadvantaged Area Profile (Deprivation Index Score)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Extremely Disadvantaged = </a:t>
                      </a:r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 </a:t>
                      </a:r>
                      <a:b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Very Disadvantaged = </a:t>
                      </a:r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 </a:t>
                      </a:r>
                      <a:b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Disadvantaged = </a:t>
                      </a:r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1.5 </a:t>
                      </a:r>
                      <a:b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Marginally Below Average or higher =</a:t>
                      </a:r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725153"/>
                  </a:ext>
                </a:extLst>
              </a:tr>
              <a:tr h="8546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DEIS School Attendance</a:t>
                      </a:r>
                      <a:endParaRPr lang="en-IE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 = 1.5</a:t>
                      </a:r>
                      <a:r>
                        <a:rPr lang="en-I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en-I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IE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= 0</a:t>
                      </a:r>
                      <a:endParaRPr lang="en-IE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08529"/>
                  </a:ext>
                </a:extLst>
              </a:tr>
              <a:tr h="4952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Maximum Achievable Points</a:t>
                      </a:r>
                      <a:endParaRPr lang="en-IE" sz="2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4B2E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>
                    <a:solidFill>
                      <a:srgbClr val="4B2E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3296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C106383-F41B-4320-FA1D-C6DD3B311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flipH="1">
            <a:off x="1774928" y="3635021"/>
            <a:ext cx="275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6C64C2-329A-112C-DD2C-9DF57E40F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flipH="1">
            <a:off x="1774927" y="4953000"/>
            <a:ext cx="275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F76601E-F212-E821-2920-46EE44D2F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209799" y="3924300"/>
            <a:ext cx="10896601" cy="0"/>
          </a:xfrm>
          <a:prstGeom prst="line">
            <a:avLst/>
          </a:prstGeom>
          <a:ln w="38100">
            <a:solidFill>
              <a:srgbClr val="4B2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EA13E66-F8F0-3172-EFDA-DFADE1726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209799" y="4914900"/>
            <a:ext cx="10896601" cy="0"/>
          </a:xfrm>
          <a:prstGeom prst="line">
            <a:avLst/>
          </a:prstGeom>
          <a:ln w="38100">
            <a:solidFill>
              <a:srgbClr val="4B2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8BA1CF0-5C45-08D7-C5A3-7B0F9A7D1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209799" y="6057900"/>
            <a:ext cx="10896601" cy="0"/>
          </a:xfrm>
          <a:prstGeom prst="line">
            <a:avLst/>
          </a:prstGeom>
          <a:ln w="38100">
            <a:solidFill>
              <a:srgbClr val="4B2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8A1C946-8FFE-0535-7662-FD9287DA5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209799" y="7810500"/>
            <a:ext cx="10896601" cy="0"/>
          </a:xfrm>
          <a:prstGeom prst="line">
            <a:avLst/>
          </a:prstGeom>
          <a:ln w="38100">
            <a:solidFill>
              <a:srgbClr val="4B2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6893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89DE2-EE47-D137-F426-28427118D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03C44BB-3831-DC2D-720D-44F5CF6A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flipH="1">
            <a:off x="1774928" y="3635021"/>
            <a:ext cx="275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564D2D-86B7-3613-A64A-3D7E12EF2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flipH="1">
            <a:off x="1774927" y="4953000"/>
            <a:ext cx="275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DFDADF-5A69-2469-E5F9-BB14BEC395F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5935" y="630459"/>
            <a:ext cx="8048065" cy="9382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000" b="0" i="0" u="none" strike="noStrike" kern="120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+mj-ea"/>
                <a:cs typeface="Calibri" panose="020F0502020204030204" pitchFamily="34" charset="0"/>
              </a:rPr>
              <a:t>What the score means: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CF8048-7A74-A1C4-F8C5-043B1A94FCBD}"/>
              </a:ext>
            </a:extLst>
          </p:cNvPr>
          <p:cNvSpPr txBox="1"/>
          <p:nvPr/>
        </p:nvSpPr>
        <p:spPr>
          <a:xfrm>
            <a:off x="1095935" y="1714500"/>
            <a:ext cx="78194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baseline="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total criteria score is added up to see if you are HEAR Priority, HEAR Eligible or HEAR Ineligible.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FA77AA5-D100-2B6D-7972-A31BECA157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062501"/>
              </p:ext>
            </p:extLst>
          </p:nvPr>
        </p:nvGraphicFramePr>
        <p:xfrm>
          <a:off x="1524000" y="3187061"/>
          <a:ext cx="13159328" cy="5529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231">
                  <a:extLst>
                    <a:ext uri="{9D8B030D-6E8A-4147-A177-3AD203B41FA5}">
                      <a16:colId xmlns:a16="http://schemas.microsoft.com/office/drawing/2014/main" val="2179013491"/>
                    </a:ext>
                  </a:extLst>
                </a:gridCol>
                <a:gridCol w="8907097">
                  <a:extLst>
                    <a:ext uri="{9D8B030D-6E8A-4147-A177-3AD203B41FA5}">
                      <a16:colId xmlns:a16="http://schemas.microsoft.com/office/drawing/2014/main" val="1619980544"/>
                    </a:ext>
                  </a:extLst>
                </a:gridCol>
              </a:tblGrid>
              <a:tr h="734548">
                <a:tc>
                  <a:txBody>
                    <a:bodyPr/>
                    <a:lstStyle/>
                    <a:p>
                      <a:r>
                        <a:rPr lang="en-IE" sz="2800" b="1" i="0" u="none" strike="noStrik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Criteria Score </a:t>
                      </a:r>
                      <a:endParaRPr lang="en-US" sz="2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4B2E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800" b="1" i="0" u="none" strike="noStrik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Eligibility </a:t>
                      </a:r>
                      <a:r>
                        <a:rPr lang="en-IE" sz="2800" b="0" i="0" u="none" strike="noStrik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	</a:t>
                      </a:r>
                      <a:endParaRPr lang="en-US" sz="2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4B2E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524103"/>
                  </a:ext>
                </a:extLst>
              </a:tr>
              <a:tr h="1831491">
                <a:tc>
                  <a:txBody>
                    <a:bodyPr/>
                    <a:lstStyle/>
                    <a:p>
                      <a:r>
                        <a:rPr lang="en-US" sz="3600" b="1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5.5 - 7 </a:t>
                      </a:r>
                      <a:endParaRPr lang="en-US" sz="3600" dirty="0">
                        <a:solidFill>
                          <a:srgbClr val="0327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HEAR Priority </a:t>
                      </a:r>
                    </a:p>
                    <a:p>
                      <a:pPr algn="l"/>
                      <a:r>
                        <a:rPr lang="en-US" sz="2800" b="0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2800" b="0" i="0" u="none" strike="noStrike" baseline="0" dirty="0">
                          <a:solidFill>
                            <a:srgbClr val="000C12"/>
                          </a:solidFill>
                          <a:latin typeface="DIN2014-Regular"/>
                        </a:rPr>
                        <a:t>You can compete for HEAR-reduced points offers through the CAO and will be </a:t>
                      </a:r>
                      <a:r>
                        <a:rPr lang="en-US" sz="2800" b="0" i="0" u="none" strike="noStrike" baseline="0" dirty="0" err="1">
                          <a:solidFill>
                            <a:srgbClr val="000C12"/>
                          </a:solidFill>
                          <a:latin typeface="DIN2014-Regular"/>
                        </a:rPr>
                        <a:t>prioritised</a:t>
                      </a:r>
                      <a:r>
                        <a:rPr lang="en-US" sz="2800" b="0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</a:t>
                      </a:r>
                      <a:endParaRPr lang="en-US" sz="2800" dirty="0">
                        <a:solidFill>
                          <a:srgbClr val="0327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787733"/>
                  </a:ext>
                </a:extLst>
              </a:tr>
              <a:tr h="1752600">
                <a:tc>
                  <a:txBody>
                    <a:bodyPr/>
                    <a:lstStyle/>
                    <a:p>
                      <a:r>
                        <a:rPr lang="en-US" sz="3600" b="1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2.5 - 5</a:t>
                      </a:r>
                      <a:endParaRPr lang="en-US" sz="3600" dirty="0">
                        <a:solidFill>
                          <a:srgbClr val="0327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HEAR Eligible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(You can compete for HEAR-reduced points offers through the CAO) </a:t>
                      </a:r>
                      <a:endParaRPr lang="en-US" sz="2800" dirty="0">
                        <a:solidFill>
                          <a:srgbClr val="0327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2394"/>
                  </a:ext>
                </a:extLst>
              </a:tr>
              <a:tr h="1210388">
                <a:tc>
                  <a:txBody>
                    <a:bodyPr/>
                    <a:lstStyle/>
                    <a:p>
                      <a:r>
                        <a:rPr lang="en-US" sz="3600" b="1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or Lower</a:t>
                      </a:r>
                      <a:endParaRPr lang="en-US" sz="3600" dirty="0">
                        <a:solidFill>
                          <a:srgbClr val="0327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 Eligible for HEAR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(But still considered for CAO offers) 	</a:t>
                      </a:r>
                      <a:endParaRPr lang="en-IE" sz="2800" dirty="0">
                        <a:solidFill>
                          <a:srgbClr val="0327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815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65056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009D21-F04B-B0DC-FEC7-AE658BA31C1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00760" y="1028700"/>
            <a:ext cx="14249400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chemeClr val="tx1"/>
              </a:buClr>
              <a:buSzPct val="100000"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Rounded MT Bold" panose="020F0704030504030204" pitchFamily="34" charset="77"/>
                <a:ea typeface="Nunito Sans Bold"/>
                <a:cs typeface="Nunito Sans Bold"/>
                <a:sym typeface="Nunito Sans Bold"/>
              </a:rPr>
              <a:t>HEAR PRIORITY Groups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DAC8E9-3FB3-53D2-0369-519B9A749D89}"/>
              </a:ext>
            </a:extLst>
          </p:cNvPr>
          <p:cNvSpPr txBox="1"/>
          <p:nvPr/>
        </p:nvSpPr>
        <p:spPr>
          <a:xfrm>
            <a:off x="1026160" y="2324100"/>
            <a:ext cx="105156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The HEAR scheme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recognises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that not all communities are represented in higher education in Ireland.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 order to increase the number of HEAR students from these communities progressing to higher education, HEAR has agreed to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prioritise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the following groups: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kumimoji="0" lang="en-I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Care-Experienced Applicants. </a:t>
            </a:r>
            <a:endParaRPr kumimoji="0" lang="en-I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Applicants from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Traveller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Communities. 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Applicants from Roma Communities.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kumimoji="0" lang="en-I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Young Parents.</a:t>
            </a:r>
            <a:endParaRPr kumimoji="0" lang="en-I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7627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553E991-1692-85F1-D3D2-6C64CD4FF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81200" y="8191500"/>
            <a:ext cx="14706600" cy="12954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65DC51E8-6BB7-2F97-D8E4-B87455854F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0800" y="1251313"/>
            <a:ext cx="14248800" cy="767987"/>
          </a:xfrm>
          <a:prstGeom prst="rect">
            <a:avLst/>
          </a:prstGeom>
          <a:noFill/>
          <a:ln w="0">
            <a:noFill/>
            <a:prstDash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0" spcFirstLastPara="0" vertOverflow="overflow" horzOverflow="overflow" vert="horz" wrap="square" lIns="90000" tIns="45000" rIns="90000" bIns="45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Rounded MT Bold"/>
                <a:ea typeface="Nunito Sans Bold"/>
                <a:cs typeface="+mn-cs"/>
              </a:rPr>
              <a:t>HEAR PRIORITY Groups – Requirements </a:t>
            </a:r>
            <a:endParaRPr kumimoji="0" lang="en-GB" sz="4400" b="0" i="0" u="none" strike="noStrike" kern="1200" cap="none" spc="-1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E9DBAC1A-C980-5B53-FAB9-BE8EB4C06B1B}"/>
              </a:ext>
            </a:extLst>
          </p:cNvPr>
          <p:cNvSpPr/>
          <p:nvPr/>
        </p:nvSpPr>
        <p:spPr>
          <a:xfrm>
            <a:off x="973906" y="2578864"/>
            <a:ext cx="15256694" cy="52615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914400" lvl="1" indent="-457200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IE" sz="2800" b="1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Care-Experienced Applicants – </a:t>
            </a:r>
            <a:r>
              <a:rPr lang="en-IE" sz="2800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HEAR needs your consent to share data with TUSLA to confirm your care-experienced status.</a:t>
            </a: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defTabSz="914400">
              <a:lnSpc>
                <a:spcPct val="100000"/>
              </a:lnSpc>
            </a:pP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Clr>
                <a:srgbClr val="FFFFFF"/>
              </a:buClr>
              <a:buFont typeface="Arial"/>
              <a:buChar char="•"/>
            </a:pPr>
            <a:r>
              <a:rPr lang="en-US" sz="2800" b="1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Applicants from Traveller Communities - </a:t>
            </a:r>
            <a:r>
              <a:rPr lang="en-IE" sz="2800" b="0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provide signed and stamped School or Community Reference form.</a:t>
            </a: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defTabSz="914400">
              <a:lnSpc>
                <a:spcPct val="100000"/>
              </a:lnSpc>
            </a:pP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Clr>
                <a:srgbClr val="FFFFFF"/>
              </a:buClr>
              <a:buFont typeface="Arial"/>
              <a:buChar char="•"/>
            </a:pPr>
            <a:r>
              <a:rPr lang="en-US" sz="2800" b="1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Applicants from Roma Communities – </a:t>
            </a:r>
            <a:r>
              <a:rPr lang="en-IE" sz="2800" b="0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provide signed and stamped School or Community Reference Form.</a:t>
            </a:r>
          </a:p>
          <a:p>
            <a:pPr marL="914400" lvl="1" indent="-457200">
              <a:buClr>
                <a:srgbClr val="FFFFFF"/>
              </a:buClr>
              <a:buFont typeface="Arial"/>
              <a:buChar char="•"/>
            </a:pP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Clr>
                <a:srgbClr val="FFFFFF"/>
              </a:buClr>
              <a:buFont typeface="Arial"/>
              <a:buChar char="•"/>
            </a:pPr>
            <a:r>
              <a:rPr lang="en-IE" sz="2800" b="1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Young Parents - </a:t>
            </a:r>
            <a:r>
              <a:rPr lang="en-IE" sz="2800" b="0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provide evidence of low-income </a:t>
            </a:r>
            <a:r>
              <a:rPr lang="en-IE" sz="2800" b="0" u="sng" strike="noStrike" spc="-1" dirty="0">
                <a:solidFill>
                  <a:schemeClr val="bg1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IE" sz="2800" b="1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E" sz="2800" b="1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Young Parent Request for Information Form (DSP Statement)</a:t>
            </a:r>
          </a:p>
          <a:p>
            <a:pPr lvl="1">
              <a:buClr>
                <a:srgbClr val="FFFFFF"/>
              </a:buClr>
            </a:pPr>
            <a:endParaRPr lang="en-GB" sz="2800" b="1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B1DCE4A6-CCC5-9DD3-8DE4-D3309853A27A}"/>
              </a:ext>
            </a:extLst>
          </p:cNvPr>
          <p:cNvSpPr/>
          <p:nvPr/>
        </p:nvSpPr>
        <p:spPr>
          <a:xfrm>
            <a:off x="1828800" y="8300585"/>
            <a:ext cx="9448200" cy="106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200" b="1" strike="noStrike" spc="-1" dirty="0">
                <a:solidFill>
                  <a:srgbClr val="E10F5B"/>
                </a:solidFill>
                <a:latin typeface="Calibri"/>
              </a:rPr>
              <a:t>Priority groups who provide the above documentation in their application are awarded a score of 7</a:t>
            </a:r>
            <a:endParaRPr lang="en-GB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65766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CBC31-7E61-65AC-618B-809BDDC52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09ACB369-8172-1C62-9359-7FE235AF01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0800" y="1251313"/>
            <a:ext cx="14248800" cy="767987"/>
          </a:xfrm>
          <a:prstGeom prst="rect">
            <a:avLst/>
          </a:prstGeom>
          <a:noFill/>
          <a:ln w="0">
            <a:noFill/>
            <a:prstDash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0" spcFirstLastPara="0" vertOverflow="overflow" horzOverflow="overflow" vert="horz" wrap="square" lIns="90000" tIns="45000" rIns="90000" bIns="45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Rounded MT Bold"/>
                <a:ea typeface="Nunito Sans Bold"/>
                <a:cs typeface="+mn-cs"/>
              </a:rPr>
              <a:t>Important Information</a:t>
            </a:r>
            <a:endParaRPr kumimoji="0" lang="en-GB" sz="4400" b="0" i="0" u="none" strike="noStrike" kern="1200" cap="none" spc="-1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496A0ED3-5E92-84A1-9AFD-F79999E46146}"/>
              </a:ext>
            </a:extLst>
          </p:cNvPr>
          <p:cNvSpPr/>
          <p:nvPr/>
        </p:nvSpPr>
        <p:spPr>
          <a:xfrm>
            <a:off x="973906" y="2578864"/>
            <a:ext cx="15256694" cy="35379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914400" lvl="1" indent="-457200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IE" sz="2800" b="1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Homeless Applicants</a:t>
            </a:r>
            <a:r>
              <a:rPr lang="en-IE" sz="2800" b="1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experienced homelessness during your secondary school education between 1 January 2025 and 1 March 2027, and you or your parent(s) or guardian(s) are registered on the Pathway Accommodation and Support System (PASS), you will get a score of 2.5. Also have a look at the other criteria!</a:t>
            </a: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defTabSz="914400">
              <a:lnSpc>
                <a:spcPct val="100000"/>
              </a:lnSpc>
            </a:pP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FFFFFF"/>
              </a:buClr>
            </a:pPr>
            <a:endParaRPr lang="en-GB" sz="2800" b="1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2800" b="1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note if you are HEAR and DARE eligible you are considered a priority applicant and can compete for reduced points priority offers!</a:t>
            </a: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6607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55E7E39-EDCF-F646-19F7-F5EE047B1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297400" y="1790700"/>
            <a:ext cx="1627414" cy="1627414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D64C0FC-A570-B6F9-56B3-31EE677FD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306801" y="-504953"/>
            <a:ext cx="2295654" cy="2295654"/>
          </a:xfrm>
          <a:prstGeom prst="ellipse">
            <a:avLst/>
          </a:prstGeom>
          <a:solidFill>
            <a:srgbClr val="4B2E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8ADB1A5-7C97-7259-21C1-6F9B0CA87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736014" y="3238500"/>
            <a:ext cx="949368" cy="949368"/>
          </a:xfrm>
          <a:prstGeom prst="ellipse">
            <a:avLst/>
          </a:prstGeom>
          <a:solidFill>
            <a:srgbClr val="FFB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C7783265-589F-5E53-82AC-8DEBDA8B665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46400" y="732600"/>
            <a:ext cx="7570127" cy="1060953"/>
          </a:xfrm>
          <a:prstGeom prst="rect">
            <a:avLst/>
          </a:prstGeom>
          <a:noFill/>
          <a:ln w="0">
            <a:noFill/>
            <a:prstDash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0" spcFirstLastPara="0" vertOverflow="overflow" horzOverflow="overflow" vert="horz" wrap="none" lIns="90000" tIns="45000" rIns="90000" bIns="45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1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-1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/>
                <a:ea typeface="Tahoma"/>
                <a:cs typeface="+mn-cs"/>
              </a:rPr>
              <a:t>How do I apply to HEAR?</a:t>
            </a:r>
            <a:endParaRPr kumimoji="0" lang="en-GB" sz="4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7C5691A3-FC9C-BE03-24B9-58ED317E849E}"/>
              </a:ext>
            </a:extLst>
          </p:cNvPr>
          <p:cNvSpPr/>
          <p:nvPr/>
        </p:nvSpPr>
        <p:spPr>
          <a:xfrm>
            <a:off x="1346400" y="2324100"/>
            <a:ext cx="10617000" cy="45996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64490" indent="-364490">
              <a:lnSpc>
                <a:spcPct val="150000"/>
              </a:lnSpc>
              <a:spcBef>
                <a:spcPts val="201"/>
              </a:spcBef>
              <a:buClr>
                <a:srgbClr val="032749"/>
              </a:buClr>
              <a:buAutoNum type="arabicPeriod"/>
            </a:pP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Apply to CAO at </a:t>
            </a: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www.cao</a:t>
            </a:r>
            <a:r>
              <a:rPr lang="en-IE" sz="280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</a:t>
            </a: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 by Monday 1 February 2027 at 5pm.</a:t>
            </a:r>
            <a:endParaRPr lang="en-IE" sz="2800" b="1" strike="noStrike" spc="-1" dirty="0">
              <a:solidFill>
                <a:srgbClr val="032749"/>
              </a:solidFill>
              <a:latin typeface="Calibri" panose="020F0502020204030204" pitchFamily="34" charset="0"/>
              <a:ea typeface="Tahoma"/>
              <a:cs typeface="Calibri" panose="020F0502020204030204" pitchFamily="34" charset="0"/>
            </a:endParaRPr>
          </a:p>
          <a:p>
            <a:pPr marL="364490" indent="-364490" defTabSz="914400">
              <a:lnSpc>
                <a:spcPct val="150000"/>
              </a:lnSpc>
              <a:buClr>
                <a:srgbClr val="032749"/>
              </a:buClr>
              <a:buFont typeface="OpenSymbol"/>
              <a:buAutoNum type="arabicPeriod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Review your HEAR Handbook with your parent(s) or guardian(s).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4490" indent="-364490" defTabSz="914400">
              <a:lnSpc>
                <a:spcPct val="150000"/>
              </a:lnSpc>
              <a:tabLst>
                <a:tab pos="0" algn="l"/>
              </a:tabLst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3.  Complete the online HEAR application form by Monday 1 March 2027 at 5pm.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defTabSz="914400">
              <a:lnSpc>
                <a:spcPct val="150000"/>
              </a:lnSpc>
              <a:spcBef>
                <a:spcPts val="201"/>
              </a:spcBef>
              <a:buAutoNum type="arabicPeriod" startAt="4"/>
              <a:tabLst>
                <a:tab pos="0" algn="l"/>
              </a:tabLst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Post </a:t>
            </a:r>
            <a:r>
              <a:rPr lang="en-IE" sz="2800" b="1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clear copies </a:t>
            </a: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of supporting documents requested on your checklist to CAO by Wednesday 10 March 2027 at 5pm.</a:t>
            </a:r>
          </a:p>
          <a:p>
            <a:pPr marL="514350" indent="-514350" defTabSz="914400">
              <a:lnSpc>
                <a:spcPct val="150000"/>
              </a:lnSpc>
              <a:spcBef>
                <a:spcPts val="201"/>
              </a:spcBef>
              <a:buAutoNum type="arabicPeriod" startAt="4"/>
              <a:tabLst>
                <a:tab pos="0" algn="l"/>
              </a:tabLst>
            </a:pP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Ensure you get a free certificate of posting from the post office!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5407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FCFB8-5AF3-D0B0-6DFB-B859EF1CB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875CAE8F-BDB2-19B8-B1BE-70A71FD1B3D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23200" y="876300"/>
            <a:ext cx="10873080" cy="1095120"/>
          </a:xfrm>
          <a:prstGeom prst="rect">
            <a:avLst/>
          </a:prstGeom>
          <a:noFill/>
          <a:ln w="0">
            <a:noFill/>
            <a:prstDash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0" spcFirstLastPara="0" vertOverflow="overflow" horzOverflow="overflow" vert="horz" wrap="none" lIns="90000" tIns="45000" rIns="90000" bIns="45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1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-1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/>
                <a:ea typeface="Tahoma"/>
                <a:cs typeface="+mn-cs"/>
              </a:rPr>
              <a:t>How do I know what documents I need?</a:t>
            </a:r>
            <a:endParaRPr kumimoji="0" lang="en-GB" sz="4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D36C86A5-411D-189A-88B5-9621A3F456C4}"/>
              </a:ext>
            </a:extLst>
          </p:cNvPr>
          <p:cNvSpPr/>
          <p:nvPr/>
        </p:nvSpPr>
        <p:spPr>
          <a:xfrm>
            <a:off x="1127682" y="2316213"/>
            <a:ext cx="13350318" cy="39218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457200" indent="-457200" defTabSz="914400">
              <a:lnSpc>
                <a:spcPct val="150000"/>
              </a:lnSpc>
              <a:spcBef>
                <a:spcPts val="479"/>
              </a:spcBef>
              <a:spcAft>
                <a:spcPts val="601"/>
              </a:spcAft>
              <a:buClr>
                <a:srgbClr val="032749"/>
              </a:buClr>
              <a:buFont typeface="Aptos Display"/>
              <a:buAutoNum type="arabicPeriod"/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When you fill in your online HEAR application you will receive a checklist at the end. This is based on the information you provided.</a:t>
            </a:r>
            <a:endParaRPr lang="en-GB" sz="24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defTabSz="914400">
              <a:lnSpc>
                <a:spcPct val="150000"/>
              </a:lnSpc>
              <a:spcBef>
                <a:spcPts val="479"/>
              </a:spcBef>
              <a:spcAft>
                <a:spcPts val="601"/>
              </a:spcAft>
              <a:buClr>
                <a:srgbClr val="032749"/>
              </a:buClr>
              <a:buFont typeface="Aptos Display"/>
              <a:buAutoNum type="arabicPeriod"/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The checklist tells you what documents you need to </a:t>
            </a:r>
            <a:r>
              <a:rPr lang="en-IE" sz="24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post</a:t>
            </a: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 to fully complete your HEAR application.</a:t>
            </a:r>
            <a:endParaRPr lang="en-GB" sz="24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defTabSz="914400">
              <a:lnSpc>
                <a:spcPct val="150000"/>
              </a:lnSpc>
              <a:spcBef>
                <a:spcPts val="479"/>
              </a:spcBef>
              <a:spcAft>
                <a:spcPts val="601"/>
              </a:spcAft>
              <a:buClr>
                <a:srgbClr val="032749"/>
              </a:buClr>
              <a:buFont typeface="Aptos Display"/>
              <a:buAutoNum type="arabicPeriod"/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You should start gathering your documentation early before February.</a:t>
            </a:r>
            <a:endParaRPr lang="en-GB" sz="24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spcBef>
                <a:spcPts val="479"/>
              </a:spcBef>
              <a:spcAft>
                <a:spcPts val="601"/>
              </a:spcAft>
              <a:buClr>
                <a:srgbClr val="032749"/>
              </a:buClr>
              <a:buAutoNum type="arabicPeriod"/>
            </a:pPr>
            <a:r>
              <a:rPr lang="en-IE" sz="24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Post all documents requested on the checklist to CAO before Wednesday 10 March 2027 at 5pm.</a:t>
            </a:r>
            <a:endParaRPr lang="en-IE" sz="2400" b="0" strike="noStrike" spc="-1" dirty="0">
              <a:solidFill>
                <a:srgbClr val="032749"/>
              </a:solidFill>
              <a:latin typeface="Calibri" panose="020F0502020204030204" pitchFamily="34" charset="0"/>
              <a:ea typeface="Tahoma"/>
              <a:cs typeface="Calibri" panose="020F0502020204030204" pitchFamily="34" charset="0"/>
            </a:endParaRPr>
          </a:p>
          <a:p>
            <a:pPr marL="457200" indent="-457200" defTabSz="914400">
              <a:lnSpc>
                <a:spcPct val="150000"/>
              </a:lnSpc>
              <a:spcBef>
                <a:spcPts val="479"/>
              </a:spcBef>
              <a:spcAft>
                <a:spcPts val="601"/>
              </a:spcAft>
              <a:buClr>
                <a:srgbClr val="032749"/>
              </a:buClr>
              <a:buFont typeface="Aptos Display"/>
              <a:buAutoNum type="arabicPeriod"/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Remember </a:t>
            </a:r>
            <a:r>
              <a:rPr lang="en-IE" sz="24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y</a:t>
            </a: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ou can start your application as soon as the CAO opens on 5 November 2026. </a:t>
            </a:r>
            <a:endParaRPr lang="en-GB" sz="24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7295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97B6F1-B0E8-641A-2D21-7D348A10448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160000" y="3695700"/>
            <a:ext cx="5384800" cy="24784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600" b="0" i="0" u="none" strike="noStrike" kern="120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You’ll find lots more information in the HEAR Handbook 2027!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70B4C3-A9B6-2CA2-8D18-44F3D1ED8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329359"/>
            <a:ext cx="5906012" cy="762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181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E542A4-D376-CD43-7C85-3E80332FDF0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71600" y="1028700"/>
            <a:ext cx="11067453" cy="977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DARE and HEAR Application Outcomes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9B355E-A1CB-ADF5-A159-6C21E9741AC6}"/>
              </a:ext>
            </a:extLst>
          </p:cNvPr>
          <p:cNvSpPr txBox="1"/>
          <p:nvPr/>
        </p:nvSpPr>
        <p:spPr>
          <a:xfrm>
            <a:off x="1371600" y="2552700"/>
            <a:ext cx="10820400" cy="325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E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will receive an </a:t>
            </a:r>
            <a:r>
              <a:rPr lang="en-IE" sz="28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email notification </a:t>
            </a:r>
            <a:r>
              <a:rPr lang="en-IE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about your DARE and HEAR application outcome once the Leaving Certificate examinations are over in </a:t>
            </a:r>
            <a:r>
              <a:rPr lang="en-IE" sz="28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late June.</a:t>
            </a:r>
          </a:p>
          <a:p>
            <a:pPr>
              <a:lnSpc>
                <a:spcPct val="150000"/>
              </a:lnSpc>
            </a:pPr>
            <a:endParaRPr lang="en-IE" sz="28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IE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Log into your CAO application to view your </a:t>
            </a:r>
            <a:r>
              <a:rPr lang="en-IE" sz="28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HEAR Application Outcome.</a:t>
            </a:r>
          </a:p>
        </p:txBody>
      </p:sp>
    </p:spTree>
    <p:extLst>
      <p:ext uri="{BB962C8B-B14F-4D97-AF65-F5344CB8AC3E}">
        <p14:creationId xmlns:p14="http://schemas.microsoft.com/office/powerpoint/2010/main" val="36974300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C11FF6-BF76-58F6-E2B7-09F7DADC52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90600" y="1181100"/>
            <a:ext cx="3243196" cy="10579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Final Tips: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A2C146-401E-8D23-7BCE-7D9824332C91}"/>
              </a:ext>
            </a:extLst>
          </p:cNvPr>
          <p:cNvSpPr txBox="1"/>
          <p:nvPr/>
        </p:nvSpPr>
        <p:spPr>
          <a:xfrm>
            <a:off x="1219200" y="2933700"/>
            <a:ext cx="8915400" cy="7176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Begin to </a:t>
            </a:r>
            <a:r>
              <a:rPr lang="en-IE" sz="28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discuss making</a:t>
            </a: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an application to HEAR/ DARE with your Guidance counsellor, parents or guardians.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Begin to </a:t>
            </a:r>
            <a:r>
              <a:rPr lang="en-IE" sz="28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collect relevant documents</a:t>
            </a: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IE" sz="28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Reach out </a:t>
            </a: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to the local disability and access office in the college you hope to attend, they want to help you!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519"/>
              </a:spcBef>
              <a:spcAft>
                <a:spcPts val="0"/>
              </a:spcAft>
              <a:buClr>
                <a:srgbClr val="032749"/>
              </a:buClr>
              <a:buSzTx/>
              <a:buFont typeface="Arial"/>
              <a:buChar char="•"/>
              <a:tabLst/>
              <a:defRPr/>
            </a:pPr>
            <a:r>
              <a:rPr kumimoji="0" lang="en-IE" sz="28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Keep to the timelines.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519"/>
              </a:spcBef>
              <a:spcAft>
                <a:spcPts val="0"/>
              </a:spcAft>
              <a:buClr>
                <a:srgbClr val="032749"/>
              </a:buClr>
              <a:buSzTx/>
              <a:buFont typeface="Arial"/>
              <a:buChar char="•"/>
              <a:tabLst/>
              <a:defRPr/>
            </a:pPr>
            <a:r>
              <a:rPr lang="en-IE" sz="2800" spc="-1" dirty="0"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Apply online by Monday 1 March 2027 at 5pm.</a:t>
            </a:r>
            <a:endParaRPr kumimoji="0" lang="en-IE" sz="28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Tahom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519"/>
              </a:spcBef>
              <a:spcAft>
                <a:spcPts val="0"/>
              </a:spcAft>
              <a:buClr>
                <a:srgbClr val="032749"/>
              </a:buClr>
              <a:buSzTx/>
              <a:buFont typeface="Arial"/>
              <a:buChar char="•"/>
              <a:tabLst/>
              <a:defRPr/>
            </a:pPr>
            <a:r>
              <a:rPr kumimoji="0" lang="en-IE" sz="28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Post good quality copies of all pages of the correct documents to CAO by 10 </a:t>
            </a:r>
            <a:r>
              <a:rPr kumimoji="0" lang="en-IE" sz="2800" b="0" i="0" u="none" strike="noStrike" kern="1200" cap="none" spc="-1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March 2027 a 5pm.</a:t>
            </a:r>
            <a:endParaRPr kumimoji="0" lang="en-IE" sz="28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Tahom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519"/>
              </a:spcBef>
              <a:spcAft>
                <a:spcPts val="0"/>
              </a:spcAft>
              <a:buClr>
                <a:srgbClr val="032749"/>
              </a:buClr>
              <a:buSzTx/>
              <a:buFont typeface="Arial"/>
              <a:buChar char="•"/>
              <a:tabLst/>
              <a:defRPr/>
            </a:pPr>
            <a:r>
              <a:rPr lang="en-IE" sz="2800" spc="-1" dirty="0"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Get a free certificate of posting from the post office!</a:t>
            </a:r>
            <a:endParaRPr lang="en-IE" sz="28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78F92A-8BB5-4A13-8D18-655563CAA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3"/>
          <a:stretch>
            <a:fillRect/>
          </a:stretch>
        </p:blipFill>
        <p:spPr>
          <a:xfrm>
            <a:off x="13258800" y="876300"/>
            <a:ext cx="4557814" cy="4945856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5F2FAEB8-974C-909B-8524-C7588A4C0B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915262" y="4610100"/>
            <a:ext cx="1295400" cy="1295400"/>
          </a:xfrm>
          <a:prstGeom prst="ellipse">
            <a:avLst/>
          </a:prstGeom>
          <a:solidFill>
            <a:srgbClr val="4B2E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E3921F6-5CE9-8228-2F37-AD90B05B4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956932" y="3964832"/>
            <a:ext cx="797668" cy="797668"/>
          </a:xfrm>
          <a:prstGeom prst="ellipse">
            <a:avLst/>
          </a:prstGeom>
          <a:solidFill>
            <a:srgbClr val="FFB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790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DAB5C-56C8-C6E2-C4D9-66CE774D8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449EDA-4DEF-BCF1-2CDD-42D7BCA42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515" y="1316211"/>
            <a:ext cx="13910991" cy="782493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379EFB81-12C3-0928-51D0-0544BC28D3F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9640" y="1135860"/>
            <a:ext cx="8382240" cy="1354217"/>
          </a:xfrm>
          <a:prstGeom prst="rect">
            <a:avLst/>
          </a:prstGeom>
          <a:noFill/>
          <a:ln w="0">
            <a:noFill/>
            <a:prstDash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GB" sz="4400" b="0" i="0" u="none" strike="noStrike" kern="1200" cap="none" spc="-1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Arial Rounded MT Bold"/>
                <a:ea typeface="Tahoma"/>
                <a:cs typeface="+mn-cs"/>
              </a:rPr>
              <a:t>Do you need help with your HEAR or DARE Application?</a:t>
            </a:r>
            <a:endParaRPr kumimoji="0" lang="en-GB" sz="4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8F759664-EDE0-BC56-C991-6300427ABC43}"/>
              </a:ext>
            </a:extLst>
          </p:cNvPr>
          <p:cNvSpPr/>
          <p:nvPr/>
        </p:nvSpPr>
        <p:spPr>
          <a:xfrm>
            <a:off x="989640" y="2874540"/>
            <a:ext cx="10800000" cy="67388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HEAR </a:t>
            </a:r>
            <a:r>
              <a:rPr lang="en-IE" sz="2400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DARE </a:t>
            </a: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participating college and university has a HEAR </a:t>
            </a:r>
            <a:r>
              <a:rPr lang="en-IE" sz="2400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DARE </a:t>
            </a: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Representative to help you through the process. You can seek their assistance for the following: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defTabSz="914400">
              <a:lnSpc>
                <a:spcPct val="200000"/>
              </a:lnSpc>
              <a:buClr>
                <a:srgbClr val="032749"/>
              </a:buClr>
              <a:buFont typeface="OpenSymbol"/>
              <a:buChar char="-"/>
              <a:tabLst>
                <a:tab pos="0" algn="l"/>
              </a:tabLst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Understanding the HEAR and DARE criteria 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defTabSz="914400">
              <a:lnSpc>
                <a:spcPct val="200000"/>
              </a:lnSpc>
              <a:buClr>
                <a:srgbClr val="032749"/>
              </a:buClr>
              <a:buFont typeface="OpenSymbol"/>
              <a:buChar char="-"/>
              <a:tabLst>
                <a:tab pos="0" algn="l"/>
              </a:tabLst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 queries relating to HEAR and DARE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defTabSz="914400">
              <a:lnSpc>
                <a:spcPct val="200000"/>
              </a:lnSpc>
              <a:buClr>
                <a:srgbClr val="032749"/>
              </a:buClr>
              <a:buFont typeface="OpenSymbol"/>
              <a:buChar char="-"/>
              <a:tabLst>
                <a:tab pos="0" algn="l"/>
              </a:tabLst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Providing guidance to applicants and their parents/guardians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defTabSz="914400">
              <a:lnSpc>
                <a:spcPct val="200000"/>
              </a:lnSpc>
              <a:buClr>
                <a:srgbClr val="032749"/>
              </a:buClr>
              <a:buFont typeface="OpenSymbol"/>
              <a:buChar char="-"/>
              <a:tabLst>
                <a:tab pos="0" algn="l"/>
              </a:tabLst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Answering queries on access </a:t>
            </a:r>
            <a:r>
              <a:rPr lang="en-IE" sz="2400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disability </a:t>
            </a: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supports in their setting 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defTabSz="914400">
              <a:lnSpc>
                <a:spcPct val="200000"/>
              </a:lnSpc>
              <a:buClr>
                <a:srgbClr val="032749"/>
              </a:buClr>
              <a:buFont typeface="OpenSymbol"/>
              <a:buChar char="-"/>
              <a:tabLst>
                <a:tab pos="0" algn="l"/>
              </a:tabLst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Providing clarity on the outcomes process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200000"/>
              </a:lnSpc>
              <a:tabLst>
                <a:tab pos="0" algn="l"/>
              </a:tabLst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 Leading the transition and orientation programmes in their setting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IE" sz="2400" b="1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HEI contact details please visit the Access College website.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2939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1D1AF-1DA9-8BCA-C24D-BBC5A94D8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EE92AF2-D19F-4ECC-311F-5E1D5A4BAF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19200" y="876300"/>
            <a:ext cx="9029701" cy="91159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E10F5B"/>
                </a:solidFill>
                <a:effectLst/>
                <a:uLnTx/>
                <a:uFillTx/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DARE and HEAR Timelines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1BC2FD9F-372F-A94D-2DBC-7C5089430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3511" y="5542713"/>
            <a:ext cx="4602111" cy="500080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2C08F03-5467-2238-433A-9A1D6D5A6B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3928" y="2219887"/>
            <a:ext cx="10926961" cy="7190813"/>
            <a:chOff x="3875866" y="2143687"/>
            <a:chExt cx="10926961" cy="719081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C1FEBBB-42E3-B28C-447C-89DF2D75432C}"/>
                </a:ext>
              </a:extLst>
            </p:cNvPr>
            <p:cNvSpPr>
              <a:spLocks/>
            </p:cNvSpPr>
            <p:nvPr/>
          </p:nvSpPr>
          <p:spPr>
            <a:xfrm>
              <a:off x="4028266" y="3208164"/>
              <a:ext cx="9535334" cy="7506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668965-1121-87BA-6EC6-151B9C4B6583}"/>
                </a:ext>
              </a:extLst>
            </p:cNvPr>
            <p:cNvSpPr/>
            <p:nvPr/>
          </p:nvSpPr>
          <p:spPr>
            <a:xfrm>
              <a:off x="4050491" y="4206950"/>
              <a:ext cx="10752336" cy="81811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E6F23-FEC0-B20A-0031-0701081D6D82}"/>
                </a:ext>
              </a:extLst>
            </p:cNvPr>
            <p:cNvSpPr/>
            <p:nvPr/>
          </p:nvSpPr>
          <p:spPr>
            <a:xfrm>
              <a:off x="4038600" y="5298144"/>
              <a:ext cx="9372600" cy="81612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E4BE14F-F17B-3C79-DD9F-58C2C457E531}"/>
                </a:ext>
              </a:extLst>
            </p:cNvPr>
            <p:cNvSpPr/>
            <p:nvPr/>
          </p:nvSpPr>
          <p:spPr>
            <a:xfrm>
              <a:off x="4077272" y="6394457"/>
              <a:ext cx="8715038" cy="80798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BCBED41-EAD2-6138-B7BB-19B5789E5096}"/>
                </a:ext>
              </a:extLst>
            </p:cNvPr>
            <p:cNvSpPr/>
            <p:nvPr/>
          </p:nvSpPr>
          <p:spPr>
            <a:xfrm>
              <a:off x="4077272" y="7482633"/>
              <a:ext cx="5574464" cy="775151"/>
            </a:xfrm>
            <a:prstGeom prst="rect">
              <a:avLst/>
            </a:prstGeom>
            <a:solidFill>
              <a:srgbClr val="1F4EA2">
                <a:alpha val="21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4949BED-8303-97BD-CE3B-2C7E7BFD3E13}"/>
                </a:ext>
              </a:extLst>
            </p:cNvPr>
            <p:cNvSpPr/>
            <p:nvPr/>
          </p:nvSpPr>
          <p:spPr>
            <a:xfrm>
              <a:off x="4028266" y="8557504"/>
              <a:ext cx="8764044" cy="776996"/>
            </a:xfrm>
            <a:prstGeom prst="rect">
              <a:avLst/>
            </a:prstGeom>
            <a:solidFill>
              <a:srgbClr val="02BBA5">
                <a:alpha val="2382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FD0BDC2-99B8-5A84-4233-213F1EDD925C}"/>
                </a:ext>
              </a:extLst>
            </p:cNvPr>
            <p:cNvCxnSpPr>
              <a:cxnSpLocks/>
            </p:cNvCxnSpPr>
            <p:nvPr/>
          </p:nvCxnSpPr>
          <p:spPr>
            <a:xfrm>
              <a:off x="4028266" y="3958844"/>
              <a:ext cx="9535334" cy="0"/>
            </a:xfrm>
            <a:prstGeom prst="line">
              <a:avLst/>
            </a:prstGeom>
            <a:ln w="57150">
              <a:solidFill>
                <a:srgbClr val="E10F5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DB1FB88-E4D9-11A0-D07A-07DA232257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28266" y="5037551"/>
              <a:ext cx="10752336" cy="1"/>
            </a:xfrm>
            <a:prstGeom prst="line">
              <a:avLst/>
            </a:prstGeom>
            <a:ln w="57150">
              <a:solidFill>
                <a:srgbClr val="E10F5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776F489-6F53-F749-E420-913A2ED571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28266" y="6114268"/>
              <a:ext cx="9372600" cy="12069"/>
            </a:xfrm>
            <a:prstGeom prst="line">
              <a:avLst/>
            </a:prstGeom>
            <a:ln w="57150">
              <a:solidFill>
                <a:srgbClr val="E10F5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E06DDDF-E181-C5F9-DB61-68189E474F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37556" y="7202444"/>
              <a:ext cx="8754754" cy="18877"/>
            </a:xfrm>
            <a:prstGeom prst="line">
              <a:avLst/>
            </a:prstGeom>
            <a:ln w="57150">
              <a:solidFill>
                <a:srgbClr val="E10F5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2EBB75D-F452-C12C-37C7-38AD45D6B16D}"/>
                </a:ext>
              </a:extLst>
            </p:cNvPr>
            <p:cNvCxnSpPr>
              <a:cxnSpLocks/>
            </p:cNvCxnSpPr>
            <p:nvPr/>
          </p:nvCxnSpPr>
          <p:spPr>
            <a:xfrm>
              <a:off x="4028266" y="8257784"/>
              <a:ext cx="5623470" cy="0"/>
            </a:xfrm>
            <a:prstGeom prst="line">
              <a:avLst/>
            </a:prstGeom>
            <a:ln w="57150">
              <a:solidFill>
                <a:srgbClr val="E10F5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11D5E7B-DFDA-001E-7464-9FCC440B47D4}"/>
                </a:ext>
              </a:extLst>
            </p:cNvPr>
            <p:cNvCxnSpPr>
              <a:cxnSpLocks/>
            </p:cNvCxnSpPr>
            <p:nvPr/>
          </p:nvCxnSpPr>
          <p:spPr>
            <a:xfrm>
              <a:off x="4028266" y="9324584"/>
              <a:ext cx="8764044" cy="0"/>
            </a:xfrm>
            <a:prstGeom prst="line">
              <a:avLst/>
            </a:prstGeom>
            <a:ln w="57150">
              <a:solidFill>
                <a:srgbClr val="E10F5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28D3CFE0-F053-CB4D-F02E-7954D303C352}"/>
                </a:ext>
              </a:extLst>
            </p:cNvPr>
            <p:cNvCxnSpPr>
              <a:cxnSpLocks/>
            </p:cNvCxnSpPr>
            <p:nvPr/>
          </p:nvCxnSpPr>
          <p:spPr>
            <a:xfrm>
              <a:off x="4050491" y="2157765"/>
              <a:ext cx="0" cy="7139387"/>
            </a:xfrm>
            <a:prstGeom prst="line">
              <a:avLst/>
            </a:prstGeom>
            <a:ln w="57150">
              <a:solidFill>
                <a:srgbClr val="E10F5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6BBA0BD-C7C9-8A36-95BB-72EE72E3A54D}"/>
                </a:ext>
              </a:extLst>
            </p:cNvPr>
            <p:cNvSpPr/>
            <p:nvPr/>
          </p:nvSpPr>
          <p:spPr>
            <a:xfrm>
              <a:off x="3888392" y="3428248"/>
              <a:ext cx="304800" cy="304800"/>
            </a:xfrm>
            <a:prstGeom prst="ellipse">
              <a:avLst/>
            </a:prstGeom>
            <a:solidFill>
              <a:srgbClr val="E10F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39181CA-4206-70FB-2A2B-AA4EAD1B9780}"/>
                </a:ext>
              </a:extLst>
            </p:cNvPr>
            <p:cNvSpPr/>
            <p:nvPr/>
          </p:nvSpPr>
          <p:spPr>
            <a:xfrm>
              <a:off x="3875866" y="4476094"/>
              <a:ext cx="304800" cy="304800"/>
            </a:xfrm>
            <a:prstGeom prst="ellipse">
              <a:avLst/>
            </a:prstGeom>
            <a:solidFill>
              <a:srgbClr val="E10F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CA3736B-1AD3-1BAC-0AEF-11ECEFC0588F}"/>
                </a:ext>
              </a:extLst>
            </p:cNvPr>
            <p:cNvSpPr/>
            <p:nvPr/>
          </p:nvSpPr>
          <p:spPr>
            <a:xfrm>
              <a:off x="3886200" y="5563299"/>
              <a:ext cx="304800" cy="304800"/>
            </a:xfrm>
            <a:prstGeom prst="ellipse">
              <a:avLst/>
            </a:prstGeom>
            <a:solidFill>
              <a:srgbClr val="E10F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86BD556-A989-A09A-CEAE-06A766B411D3}"/>
                </a:ext>
              </a:extLst>
            </p:cNvPr>
            <p:cNvSpPr/>
            <p:nvPr/>
          </p:nvSpPr>
          <p:spPr>
            <a:xfrm>
              <a:off x="3886200" y="6667603"/>
              <a:ext cx="304800" cy="304800"/>
            </a:xfrm>
            <a:prstGeom prst="ellipse">
              <a:avLst/>
            </a:prstGeom>
            <a:solidFill>
              <a:srgbClr val="E10F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50A2BF0-A2DA-E302-4954-05A146F2369B}"/>
                </a:ext>
              </a:extLst>
            </p:cNvPr>
            <p:cNvSpPr/>
            <p:nvPr/>
          </p:nvSpPr>
          <p:spPr>
            <a:xfrm>
              <a:off x="3886200" y="7754808"/>
              <a:ext cx="304800" cy="304800"/>
            </a:xfrm>
            <a:prstGeom prst="ellipse">
              <a:avLst/>
            </a:prstGeom>
            <a:solidFill>
              <a:srgbClr val="E10F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8D03931F-4CFF-2B95-016E-93AA954DAAB6}"/>
                </a:ext>
              </a:extLst>
            </p:cNvPr>
            <p:cNvSpPr/>
            <p:nvPr/>
          </p:nvSpPr>
          <p:spPr>
            <a:xfrm>
              <a:off x="3886200" y="8799604"/>
              <a:ext cx="304800" cy="304800"/>
            </a:xfrm>
            <a:prstGeom prst="ellipse">
              <a:avLst/>
            </a:prstGeom>
            <a:solidFill>
              <a:srgbClr val="E10F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5646599-2E94-B49B-9207-C2EC456E0267}"/>
                </a:ext>
              </a:extLst>
            </p:cNvPr>
            <p:cNvSpPr>
              <a:spLocks/>
            </p:cNvSpPr>
            <p:nvPr/>
          </p:nvSpPr>
          <p:spPr>
            <a:xfrm>
              <a:off x="4028235" y="2143687"/>
              <a:ext cx="9333928" cy="750680"/>
            </a:xfrm>
            <a:prstGeom prst="rect">
              <a:avLst/>
            </a:prstGeom>
            <a:solidFill>
              <a:srgbClr val="F5F5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90918AB-7EBB-3885-1018-92D17C7D7ACB}"/>
                </a:ext>
              </a:extLst>
            </p:cNvPr>
            <p:cNvCxnSpPr>
              <a:cxnSpLocks/>
            </p:cNvCxnSpPr>
            <p:nvPr/>
          </p:nvCxnSpPr>
          <p:spPr>
            <a:xfrm>
              <a:off x="4038600" y="2908445"/>
              <a:ext cx="9372600" cy="0"/>
            </a:xfrm>
            <a:prstGeom prst="line">
              <a:avLst/>
            </a:prstGeom>
            <a:ln w="57150">
              <a:solidFill>
                <a:srgbClr val="E10F5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6C3C8AD-8EC4-132E-0458-1D10717DCF34}"/>
                </a:ext>
              </a:extLst>
            </p:cNvPr>
            <p:cNvSpPr/>
            <p:nvPr/>
          </p:nvSpPr>
          <p:spPr>
            <a:xfrm>
              <a:off x="3898091" y="2480992"/>
              <a:ext cx="304800" cy="304800"/>
            </a:xfrm>
            <a:prstGeom prst="ellipse">
              <a:avLst/>
            </a:prstGeom>
            <a:solidFill>
              <a:srgbClr val="E10F5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8A5A8C1-9EE8-543E-B822-DA55EFD62BA3}"/>
              </a:ext>
            </a:extLst>
          </p:cNvPr>
          <p:cNvSpPr txBox="1"/>
          <p:nvPr/>
        </p:nvSpPr>
        <p:spPr>
          <a:xfrm>
            <a:off x="4389177" y="2340375"/>
            <a:ext cx="9159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Monday 1 February 2027 at 5pm – 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Must have applied to CAO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7B0215-F138-56F7-C0FF-7B430A2156C9}"/>
              </a:ext>
            </a:extLst>
          </p:cNvPr>
          <p:cNvSpPr txBox="1"/>
          <p:nvPr/>
        </p:nvSpPr>
        <p:spPr>
          <a:xfrm>
            <a:off x="4495800" y="3376390"/>
            <a:ext cx="9044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Monday 1 March 2027 at 5pm – 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DARE &amp; HEAR closing date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194600-FED1-5BD3-561F-6429A3300834}"/>
              </a:ext>
            </a:extLst>
          </p:cNvPr>
          <p:cNvSpPr txBox="1"/>
          <p:nvPr/>
        </p:nvSpPr>
        <p:spPr>
          <a:xfrm>
            <a:off x="4286596" y="4430578"/>
            <a:ext cx="10896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Wednesday 10 March 2027 at 5pm – 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Supporting documents closing date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36894D-93D5-C4E3-CDB2-62BC447075C3}"/>
              </a:ext>
            </a:extLst>
          </p:cNvPr>
          <p:cNvSpPr txBox="1"/>
          <p:nvPr/>
        </p:nvSpPr>
        <p:spPr>
          <a:xfrm>
            <a:off x="4528705" y="5527154"/>
            <a:ext cx="8978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 June 2027 – 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Notification of eligibility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709E2B-4965-DB4B-50D5-E6DE91DE191C}"/>
              </a:ext>
            </a:extLst>
          </p:cNvPr>
          <p:cNvSpPr txBox="1"/>
          <p:nvPr/>
        </p:nvSpPr>
        <p:spPr>
          <a:xfrm>
            <a:off x="4543687" y="6623056"/>
            <a:ext cx="8900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Early July 2027 – 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Review and Appeals Application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3C75F1-5DF9-131F-2E14-3BCD65D0BD2D}"/>
              </a:ext>
            </a:extLst>
          </p:cNvPr>
          <p:cNvSpPr txBox="1"/>
          <p:nvPr/>
        </p:nvSpPr>
        <p:spPr>
          <a:xfrm>
            <a:off x="4498225" y="7684798"/>
            <a:ext cx="6657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August 2027 – 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HEAR/ DARE offers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773A41-B805-ED4C-2CF9-3CFDA89D6D9A}"/>
              </a:ext>
            </a:extLst>
          </p:cNvPr>
          <p:cNvSpPr txBox="1"/>
          <p:nvPr/>
        </p:nvSpPr>
        <p:spPr>
          <a:xfrm>
            <a:off x="4389177" y="8767474"/>
            <a:ext cx="8568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 August/ Early September 2027 – 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College Orientation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8045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3603D-2A32-4DC0-2706-BA3F4885E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-3581400"/>
            <a:ext cx="13716000" cy="35814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HEAR and DARE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696140-730C-9135-CA18-812D78423977}"/>
              </a:ext>
            </a:extLst>
          </p:cNvPr>
          <p:cNvSpPr txBox="1"/>
          <p:nvPr/>
        </p:nvSpPr>
        <p:spPr>
          <a:xfrm>
            <a:off x="1447800" y="1638300"/>
            <a:ext cx="115062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100000"/>
            </a:pPr>
            <a:r>
              <a:rPr lang="en-GB" sz="5400" kern="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And remember… 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0000"/>
            </a:pPr>
            <a:r>
              <a:rPr lang="en-IE" sz="5400" b="1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  <a:cs typeface="Calibri" panose="020F0502020204030204" pitchFamily="34" charset="0"/>
              </a:rPr>
              <a:t>You can apply to </a:t>
            </a:r>
            <a:r>
              <a:rPr lang="en-IE" sz="5400" b="1" dirty="0">
                <a:solidFill>
                  <a:schemeClr val="bg1"/>
                </a:solidFill>
                <a:highlight>
                  <a:srgbClr val="E10F5B"/>
                </a:highlight>
                <a:latin typeface="Calibri" panose="020F0502020204030204" pitchFamily="34" charset="0"/>
                <a:ea typeface="ヒラギノ角ゴ Pro W3" charset="-128"/>
                <a:cs typeface="Calibri" panose="020F0502020204030204" pitchFamily="34" charset="0"/>
              </a:rPr>
              <a:t>both</a:t>
            </a:r>
            <a:r>
              <a:rPr lang="en-IE" sz="5400" b="1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  <a:cs typeface="Calibri" panose="020F0502020204030204" pitchFamily="34" charset="0"/>
              </a:rPr>
              <a:t> HEAR &amp; DARE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0000"/>
            </a:pPr>
            <a:endParaRPr lang="en-GB" sz="5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3852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9D5E084-9726-162F-BC9D-D4AF552A58A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Questions</a:t>
            </a:r>
          </a:p>
        </p:txBody>
      </p:sp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09600" y="-65132"/>
            <a:ext cx="20838858" cy="9227947"/>
            <a:chOff x="0" y="0"/>
            <a:chExt cx="5488423" cy="24304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88424" cy="2430406"/>
            </a:xfrm>
            <a:custGeom>
              <a:avLst/>
              <a:gdLst/>
              <a:ahLst/>
              <a:cxnLst/>
              <a:rect l="l" t="t" r="r" b="b"/>
              <a:pathLst>
                <a:path w="5488424" h="2430406">
                  <a:moveTo>
                    <a:pt x="0" y="0"/>
                  </a:moveTo>
                  <a:lnTo>
                    <a:pt x="5488424" y="0"/>
                  </a:lnTo>
                  <a:lnTo>
                    <a:pt x="5488424" y="2430406"/>
                  </a:lnTo>
                  <a:lnTo>
                    <a:pt x="0" y="2430406"/>
                  </a:lnTo>
                  <a:close/>
                </a:path>
              </a:pathLst>
            </a:custGeom>
            <a:solidFill>
              <a:srgbClr val="FFBB00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488423" cy="24685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85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544925" y="9496425"/>
            <a:ext cx="1428750" cy="476250"/>
            <a:chOff x="0" y="0"/>
            <a:chExt cx="1905000" cy="635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05000" cy="635000"/>
            </a:xfrm>
            <a:custGeom>
              <a:avLst/>
              <a:gdLst/>
              <a:ahLst/>
              <a:cxnLst/>
              <a:rect l="l" t="t" r="r" b="b"/>
              <a:pathLst>
                <a:path w="1905000" h="635000">
                  <a:moveTo>
                    <a:pt x="0" y="0"/>
                  </a:moveTo>
                  <a:lnTo>
                    <a:pt x="1905000" y="0"/>
                  </a:lnTo>
                  <a:lnTo>
                    <a:pt x="1905000" y="635000"/>
                  </a:lnTo>
                  <a:lnTo>
                    <a:pt x="0" y="63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7" name="Group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4466199" y="9496425"/>
            <a:ext cx="1419225" cy="476250"/>
            <a:chOff x="0" y="0"/>
            <a:chExt cx="1892300" cy="635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92300" cy="635000"/>
            </a:xfrm>
            <a:custGeom>
              <a:avLst/>
              <a:gdLst/>
              <a:ahLst/>
              <a:cxnLst/>
              <a:rect l="l" t="t" r="r" b="b"/>
              <a:pathLst>
                <a:path w="1892300" h="635000">
                  <a:moveTo>
                    <a:pt x="0" y="0"/>
                  </a:moveTo>
                  <a:lnTo>
                    <a:pt x="1892300" y="0"/>
                  </a:lnTo>
                  <a:lnTo>
                    <a:pt x="1892300" y="635000"/>
                  </a:lnTo>
                  <a:lnTo>
                    <a:pt x="0" y="63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35" r="-335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1" name="Freeform 11" descr="Question mark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2877800" y="59642"/>
            <a:ext cx="4268233" cy="4067616"/>
          </a:xfrm>
          <a:custGeom>
            <a:avLst/>
            <a:gdLst/>
            <a:ahLst/>
            <a:cxnLst/>
            <a:rect l="l" t="t" r="r" b="b"/>
            <a:pathLst>
              <a:path w="2290019" h="2290019">
                <a:moveTo>
                  <a:pt x="0" y="0"/>
                </a:moveTo>
                <a:lnTo>
                  <a:pt x="2290019" y="0"/>
                </a:lnTo>
                <a:lnTo>
                  <a:pt x="2290019" y="2290019"/>
                </a:lnTo>
                <a:lnTo>
                  <a:pt x="0" y="22900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3" name="Freeform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266700"/>
            <a:ext cx="4114800" cy="3860558"/>
          </a:xfrm>
          <a:custGeom>
            <a:avLst/>
            <a:gdLst/>
            <a:ahLst/>
            <a:cxnLst/>
            <a:rect l="l" t="t" r="r" b="b"/>
            <a:pathLst>
              <a:path w="2210125" h="2210125">
                <a:moveTo>
                  <a:pt x="0" y="0"/>
                </a:moveTo>
                <a:lnTo>
                  <a:pt x="2210125" y="0"/>
                </a:lnTo>
                <a:lnTo>
                  <a:pt x="2210125" y="2210125"/>
                </a:lnTo>
                <a:lnTo>
                  <a:pt x="0" y="22101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5" name="Freeform 11" descr="Two students">
            <a:extLst>
              <a:ext uri="{FF2B5EF4-FFF2-40B4-BE49-F238E27FC236}">
                <a16:creationId xmlns:a16="http://schemas.microsoft.com/office/drawing/2014/main" id="{5BB79FF8-A66A-1E13-AC65-0F3F7C39738D}"/>
              </a:ext>
            </a:extLst>
          </p:cNvPr>
          <p:cNvSpPr/>
          <p:nvPr/>
        </p:nvSpPr>
        <p:spPr>
          <a:xfrm>
            <a:off x="4369132" y="3822252"/>
            <a:ext cx="8888740" cy="5340563"/>
          </a:xfrm>
          <a:custGeom>
            <a:avLst/>
            <a:gdLst/>
            <a:ahLst/>
            <a:cxnLst/>
            <a:rect l="l" t="t" r="r" b="b"/>
            <a:pathLst>
              <a:path w="8888740" h="5340563">
                <a:moveTo>
                  <a:pt x="0" y="0"/>
                </a:moveTo>
                <a:lnTo>
                  <a:pt x="8888740" y="0"/>
                </a:lnTo>
                <a:lnTo>
                  <a:pt x="8888740" y="5340563"/>
                </a:lnTo>
                <a:lnTo>
                  <a:pt x="0" y="53405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5D203DD2-B072-7D62-30F9-9C2FF9610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Thank you</a:t>
            </a:r>
          </a:p>
        </p:txBody>
      </p:sp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515837" y="0"/>
            <a:ext cx="21234013" cy="9258300"/>
            <a:chOff x="0" y="0"/>
            <a:chExt cx="5592497" cy="2438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92497" cy="2438400"/>
            </a:xfrm>
            <a:custGeom>
              <a:avLst/>
              <a:gdLst/>
              <a:ahLst/>
              <a:cxnLst/>
              <a:rect l="l" t="t" r="r" b="b"/>
              <a:pathLst>
                <a:path w="5592497" h="2438400">
                  <a:moveTo>
                    <a:pt x="0" y="0"/>
                  </a:moveTo>
                  <a:lnTo>
                    <a:pt x="5592497" y="0"/>
                  </a:lnTo>
                  <a:lnTo>
                    <a:pt x="5592497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FF4500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592497" cy="2476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85"/>
                </a:lnSpc>
              </a:pPr>
              <a:endParaRPr/>
            </a:p>
          </p:txBody>
        </p:sp>
      </p:grpSp>
      <p:pic>
        <p:nvPicPr>
          <p:cNvPr id="5" name="Picture 5" descr="Thank you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18"/>
          <a:stretch>
            <a:fillRect/>
          </a:stretch>
        </p:blipFill>
        <p:spPr>
          <a:xfrm>
            <a:off x="5559631" y="345359"/>
            <a:ext cx="6675332" cy="4005201"/>
          </a:xfrm>
          <a:prstGeom prst="rect">
            <a:avLst/>
          </a:prstGeom>
        </p:spPr>
      </p:pic>
      <p:grpSp>
        <p:nvGrpSpPr>
          <p:cNvPr id="6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544925" y="9496425"/>
            <a:ext cx="1428750" cy="476250"/>
            <a:chOff x="0" y="0"/>
            <a:chExt cx="1905000" cy="63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05000" cy="635000"/>
            </a:xfrm>
            <a:custGeom>
              <a:avLst/>
              <a:gdLst/>
              <a:ahLst/>
              <a:cxnLst/>
              <a:rect l="l" t="t" r="r" b="b"/>
              <a:pathLst>
                <a:path w="1905000" h="635000">
                  <a:moveTo>
                    <a:pt x="0" y="0"/>
                  </a:moveTo>
                  <a:lnTo>
                    <a:pt x="1905000" y="0"/>
                  </a:lnTo>
                  <a:lnTo>
                    <a:pt x="1905000" y="635000"/>
                  </a:lnTo>
                  <a:lnTo>
                    <a:pt x="0" y="63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4466199" y="9496425"/>
            <a:ext cx="1419225" cy="476250"/>
            <a:chOff x="0" y="0"/>
            <a:chExt cx="1892300" cy="635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92300" cy="635000"/>
            </a:xfrm>
            <a:custGeom>
              <a:avLst/>
              <a:gdLst/>
              <a:ahLst/>
              <a:cxnLst/>
              <a:rect l="l" t="t" r="r" b="b"/>
              <a:pathLst>
                <a:path w="1892300" h="635000">
                  <a:moveTo>
                    <a:pt x="0" y="0"/>
                  </a:moveTo>
                  <a:lnTo>
                    <a:pt x="1892300" y="0"/>
                  </a:lnTo>
                  <a:lnTo>
                    <a:pt x="1892300" y="635000"/>
                  </a:lnTo>
                  <a:lnTo>
                    <a:pt x="0" y="63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35" r="-335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4" name="Group 13" descr="A diverse group of students">
            <a:extLst>
              <a:ext uri="{FF2B5EF4-FFF2-40B4-BE49-F238E27FC236}">
                <a16:creationId xmlns:a16="http://schemas.microsoft.com/office/drawing/2014/main" id="{828E4A88-D33C-A7F2-D260-76CB8CBC18AF}"/>
              </a:ext>
            </a:extLst>
          </p:cNvPr>
          <p:cNvGrpSpPr/>
          <p:nvPr/>
        </p:nvGrpSpPr>
        <p:grpSpPr>
          <a:xfrm>
            <a:off x="286663" y="3793959"/>
            <a:ext cx="17362591" cy="5940591"/>
            <a:chOff x="286663" y="3793959"/>
            <a:chExt cx="17362591" cy="5940591"/>
          </a:xfrm>
        </p:grpSpPr>
        <p:sp>
          <p:nvSpPr>
            <p:cNvPr id="10" name="Freeform 10"/>
            <p:cNvSpPr/>
            <p:nvPr/>
          </p:nvSpPr>
          <p:spPr>
            <a:xfrm>
              <a:off x="9396457" y="5247296"/>
              <a:ext cx="3988408" cy="4487254"/>
            </a:xfrm>
            <a:custGeom>
              <a:avLst/>
              <a:gdLst/>
              <a:ahLst/>
              <a:cxnLst/>
              <a:rect l="l" t="t" r="r" b="b"/>
              <a:pathLst>
                <a:path w="3988408" h="4487254">
                  <a:moveTo>
                    <a:pt x="0" y="0"/>
                  </a:moveTo>
                  <a:lnTo>
                    <a:pt x="3988408" y="0"/>
                  </a:lnTo>
                  <a:lnTo>
                    <a:pt x="3988408" y="4487254"/>
                  </a:lnTo>
                  <a:lnTo>
                    <a:pt x="0" y="4487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163977" y="4575254"/>
              <a:ext cx="3870530" cy="4683046"/>
            </a:xfrm>
            <a:custGeom>
              <a:avLst/>
              <a:gdLst/>
              <a:ahLst/>
              <a:cxnLst/>
              <a:rect l="l" t="t" r="r" b="b"/>
              <a:pathLst>
                <a:path w="3870530" h="4683046">
                  <a:moveTo>
                    <a:pt x="0" y="0"/>
                  </a:moveTo>
                  <a:lnTo>
                    <a:pt x="3870530" y="0"/>
                  </a:lnTo>
                  <a:lnTo>
                    <a:pt x="3870530" y="4683046"/>
                  </a:lnTo>
                  <a:lnTo>
                    <a:pt x="0" y="46830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3750570" y="3793959"/>
              <a:ext cx="3898684" cy="5464341"/>
            </a:xfrm>
            <a:custGeom>
              <a:avLst/>
              <a:gdLst/>
              <a:ahLst/>
              <a:cxnLst/>
              <a:rect l="l" t="t" r="r" b="b"/>
              <a:pathLst>
                <a:path w="3898684" h="5464341">
                  <a:moveTo>
                    <a:pt x="0" y="0"/>
                  </a:moveTo>
                  <a:lnTo>
                    <a:pt x="3898684" y="0"/>
                  </a:lnTo>
                  <a:lnTo>
                    <a:pt x="3898684" y="5464341"/>
                  </a:lnTo>
                  <a:lnTo>
                    <a:pt x="0" y="54643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86663" y="4112139"/>
              <a:ext cx="4548985" cy="5146161"/>
            </a:xfrm>
            <a:custGeom>
              <a:avLst/>
              <a:gdLst/>
              <a:ahLst/>
              <a:cxnLst/>
              <a:rect l="l" t="t" r="r" b="b"/>
              <a:pathLst>
                <a:path w="4548985" h="5146161">
                  <a:moveTo>
                    <a:pt x="0" y="0"/>
                  </a:moveTo>
                  <a:lnTo>
                    <a:pt x="4548985" y="0"/>
                  </a:lnTo>
                  <a:lnTo>
                    <a:pt x="4548985" y="5146161"/>
                  </a:lnTo>
                  <a:lnTo>
                    <a:pt x="0" y="5146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E293B-E17A-420A-1D15-B4D3FDA13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-3581400"/>
            <a:ext cx="13716000" cy="35814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More information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496425-BB5D-13DA-7CE4-C92E7D5040E3}"/>
              </a:ext>
            </a:extLst>
          </p:cNvPr>
          <p:cNvSpPr txBox="1"/>
          <p:nvPr/>
        </p:nvSpPr>
        <p:spPr>
          <a:xfrm>
            <a:off x="928965" y="3452877"/>
            <a:ext cx="9129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 can find more information on:</a:t>
            </a:r>
          </a:p>
          <a:p>
            <a:r>
              <a:rPr lang="en-GB" sz="3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www.accesscollege.ie</a:t>
            </a:r>
            <a:endParaRPr lang="en-GB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E6FC84-A40B-993E-9F10-1C5E14899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188" b="34017"/>
          <a:stretch/>
        </p:blipFill>
        <p:spPr>
          <a:xfrm>
            <a:off x="4626194" y="1582638"/>
            <a:ext cx="4398096" cy="13983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032018-0AF3-97CD-8036-A8F9545C9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102" b="32084"/>
          <a:stretch/>
        </p:blipFill>
        <p:spPr>
          <a:xfrm>
            <a:off x="609600" y="1582638"/>
            <a:ext cx="4016594" cy="139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2064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- no brand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EAR - body slide 18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HEAR - body slide 19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Info slid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HEAR - body slid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HEAR - body slide 3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HEAR - body slide 4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HEAR - body slide 12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HEAR - body slide 13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Dual-branded DARE HEAR slide 3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HEAR - body slide 6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HEAR - body slide 8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HEAR - title slid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HEAR - body slide 17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Dual-branded DARE HEAR slid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HEAR - title slide 2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HEAR - body slide 14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HEAR - body slide 16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29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24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1.xml><?xml version="1.0" encoding="utf-8"?>
<a:theme xmlns:a="http://schemas.openxmlformats.org/drawingml/2006/main" name="2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2.xml><?xml version="1.0" encoding="utf-8"?>
<a:theme xmlns:a="http://schemas.openxmlformats.org/drawingml/2006/main" name="30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3.xml><?xml version="1.0" encoding="utf-8"?>
<a:theme xmlns:a="http://schemas.openxmlformats.org/drawingml/2006/main" name="23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4.xml><?xml version="1.0" encoding="utf-8"?>
<a:theme xmlns:a="http://schemas.openxmlformats.org/drawingml/2006/main" name="3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5.xml><?xml version="1.0" encoding="utf-8"?>
<a:theme xmlns:a="http://schemas.openxmlformats.org/drawingml/2006/main" name="3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6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7.xml><?xml version="1.0" encoding="utf-8"?>
<a:theme xmlns:a="http://schemas.openxmlformats.org/drawingml/2006/main" name="25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8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9.xml><?xml version="1.0" encoding="utf-8"?>
<a:theme xmlns:a="http://schemas.openxmlformats.org/drawingml/2006/main" name="1_Info slid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946560433F2B4BAC6115A870028350" ma:contentTypeVersion="19" ma:contentTypeDescription="Create a new document." ma:contentTypeScope="" ma:versionID="c0a8b1796a8dd6b38852de74ff080729">
  <xsd:schema xmlns:xsd="http://www.w3.org/2001/XMLSchema" xmlns:xs="http://www.w3.org/2001/XMLSchema" xmlns:p="http://schemas.microsoft.com/office/2006/metadata/properties" xmlns:ns2="f04adec5-321f-46c9-8d8f-d278d5019d73" xmlns:ns3="98a9eb8c-6a01-428e-9f5d-17b5596ff277" targetNamespace="http://schemas.microsoft.com/office/2006/metadata/properties" ma:root="true" ma:fieldsID="88a703fd55f415ae93a6b4d1954400f5" ns2:_="" ns3:_="">
    <xsd:import namespace="f04adec5-321f-46c9-8d8f-d278d5019d73"/>
    <xsd:import namespace="98a9eb8c-6a01-428e-9f5d-17b5596ff2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4adec5-321f-46c9-8d8f-d278d5019d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18109bd-626c-4cb5-b457-7c830300b9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a9eb8c-6a01-428e-9f5d-17b5596ff27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7ea14bd-29b4-46a6-9b71-aedf54cf4907}" ma:internalName="TaxCatchAll" ma:showField="CatchAllData" ma:web="98a9eb8c-6a01-428e-9f5d-17b5596ff2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04adec5-321f-46c9-8d8f-d278d5019d73">
      <Terms xmlns="http://schemas.microsoft.com/office/infopath/2007/PartnerControls"/>
    </lcf76f155ced4ddcb4097134ff3c332f>
    <TaxCatchAll xmlns="98a9eb8c-6a01-428e-9f5d-17b5596ff27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DD3764-3967-4FAB-B737-E59C70BF00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4adec5-321f-46c9-8d8f-d278d5019d73"/>
    <ds:schemaRef ds:uri="98a9eb8c-6a01-428e-9f5d-17b5596ff2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62A55E-EF06-46DC-B28E-1424EF1981EF}">
  <ds:schemaRefs>
    <ds:schemaRef ds:uri="http://schemas.microsoft.com/office/2006/metadata/properties"/>
    <ds:schemaRef ds:uri="http://schemas.microsoft.com/office/infopath/2007/PartnerControls"/>
    <ds:schemaRef ds:uri="f04adec5-321f-46c9-8d8f-d278d5019d73"/>
    <ds:schemaRef ds:uri="98a9eb8c-6a01-428e-9f5d-17b5596ff277"/>
  </ds:schemaRefs>
</ds:datastoreItem>
</file>

<file path=customXml/itemProps3.xml><?xml version="1.0" encoding="utf-8"?>
<ds:datastoreItem xmlns:ds="http://schemas.openxmlformats.org/officeDocument/2006/customXml" ds:itemID="{22D61254-28E4-4E35-B73E-E544E5F0BB4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2821</Words>
  <Application>Microsoft Office PowerPoint</Application>
  <PresentationFormat>Custom</PresentationFormat>
  <Paragraphs>316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29</vt:i4>
      </vt:variant>
      <vt:variant>
        <vt:lpstr>Slide Titles</vt:lpstr>
      </vt:variant>
      <vt:variant>
        <vt:i4>41</vt:i4>
      </vt:variant>
    </vt:vector>
  </HeadingPairs>
  <TitlesOfParts>
    <vt:vector size="81" baseType="lpstr">
      <vt:lpstr>DIN2014-Regular</vt:lpstr>
      <vt:lpstr>Calibri</vt:lpstr>
      <vt:lpstr>OpenSymbol</vt:lpstr>
      <vt:lpstr>Poppins Bold</vt:lpstr>
      <vt:lpstr>Poppins Italics</vt:lpstr>
      <vt:lpstr>Arial</vt:lpstr>
      <vt:lpstr>Verdana</vt:lpstr>
      <vt:lpstr>Aptos Display</vt:lpstr>
      <vt:lpstr>Aptos</vt:lpstr>
      <vt:lpstr>Montserrat SemiBold</vt:lpstr>
      <vt:lpstr>Arial Rounded MT Bold</vt:lpstr>
      <vt:lpstr>Blank - no branding</vt:lpstr>
      <vt:lpstr>HEAR - body slide 18</vt:lpstr>
      <vt:lpstr>HEAR - body slide 19</vt:lpstr>
      <vt:lpstr>Info slide</vt:lpstr>
      <vt:lpstr>HEAR - body slide 1</vt:lpstr>
      <vt:lpstr>HEAR - body slide 3</vt:lpstr>
      <vt:lpstr>HEAR - body slide 4</vt:lpstr>
      <vt:lpstr>HEAR - body slide 12</vt:lpstr>
      <vt:lpstr>HEAR - body slide 13</vt:lpstr>
      <vt:lpstr>Dual-branded DARE HEAR slide 3</vt:lpstr>
      <vt:lpstr>HEAR - body slide 6</vt:lpstr>
      <vt:lpstr>HEAR - body slide 8</vt:lpstr>
      <vt:lpstr>HEAR - title slide 1</vt:lpstr>
      <vt:lpstr>HEAR - body slide 17</vt:lpstr>
      <vt:lpstr>Dual-branded DARE HEAR slide 1</vt:lpstr>
      <vt:lpstr>HEAR - title slide 2</vt:lpstr>
      <vt:lpstr>HEAR - body slide 14</vt:lpstr>
      <vt:lpstr>HEAR - body slide 16</vt:lpstr>
      <vt:lpstr>29_Custom Design</vt:lpstr>
      <vt:lpstr>24_Custom Design</vt:lpstr>
      <vt:lpstr>22_Custom Design</vt:lpstr>
      <vt:lpstr>30_Custom Design</vt:lpstr>
      <vt:lpstr>23_Custom Design</vt:lpstr>
      <vt:lpstr>31_Custom Design</vt:lpstr>
      <vt:lpstr>32_Custom Design</vt:lpstr>
      <vt:lpstr>8_Custom Design</vt:lpstr>
      <vt:lpstr>25_Custom Design</vt:lpstr>
      <vt:lpstr>1_Custom Design</vt:lpstr>
      <vt:lpstr>1_Info slide</vt:lpstr>
      <vt:lpstr>DARE Presentation at Better Options</vt:lpstr>
      <vt:lpstr>Access to College</vt:lpstr>
      <vt:lpstr>Where can I go to college?</vt:lpstr>
      <vt:lpstr>What is DARE?</vt:lpstr>
      <vt:lpstr>Purpose of DARE</vt:lpstr>
      <vt:lpstr>Should I apply?</vt:lpstr>
      <vt:lpstr>Disabilities eligible for consideration</vt:lpstr>
      <vt:lpstr>DARE Eligibility Criteria</vt:lpstr>
      <vt:lpstr>Educational Impact</vt:lpstr>
      <vt:lpstr>Benefits of DARE</vt:lpstr>
      <vt:lpstr>Benefits of DARE in college</vt:lpstr>
      <vt:lpstr>How do I apply to DARE?</vt:lpstr>
      <vt:lpstr>Section A: Supplementary Information Form (SIF)</vt:lpstr>
      <vt:lpstr>Section B: Educational Impact Statement (EIS)</vt:lpstr>
      <vt:lpstr>Section C: Evidence of Disability (EOD)</vt:lpstr>
      <vt:lpstr>Section D: School Statement</vt:lpstr>
      <vt:lpstr>Common Mistakes that affect DARE Eligibility </vt:lpstr>
      <vt:lpstr>Helpful Tips</vt:lpstr>
      <vt:lpstr>You’ll find lots more information in the DARE  Handbook 2027!</vt:lpstr>
      <vt:lpstr>What is HEAR?</vt:lpstr>
      <vt:lpstr>Purpose of HEAR </vt:lpstr>
      <vt:lpstr>Why apply to HEAR?</vt:lpstr>
      <vt:lpstr>HEAR Eligibility</vt:lpstr>
      <vt:lpstr>Criteria for HEAR 2027 </vt:lpstr>
      <vt:lpstr>Scoring for HEAR 2027 </vt:lpstr>
      <vt:lpstr>How the score is calculated</vt:lpstr>
      <vt:lpstr>What the score means:</vt:lpstr>
      <vt:lpstr>HEAR PRIORITY Groups</vt:lpstr>
      <vt:lpstr>HEAR PRIORITY Groups – Requirements </vt:lpstr>
      <vt:lpstr>Important Information</vt:lpstr>
      <vt:lpstr>How do I apply to HEAR?</vt:lpstr>
      <vt:lpstr>How do I know what documents I need?</vt:lpstr>
      <vt:lpstr>You’ll find lots more information in the HEAR Handbook 2027!</vt:lpstr>
      <vt:lpstr>DARE and HEAR Application Outcomes </vt:lpstr>
      <vt:lpstr>Final Tips:</vt:lpstr>
      <vt:lpstr>Do you need help with your HEAR or DARE Application?</vt:lpstr>
      <vt:lpstr>DARE and HEAR Timelines</vt:lpstr>
      <vt:lpstr>HEAR and DARE</vt:lpstr>
      <vt:lpstr>Questions</vt:lpstr>
      <vt:lpstr>Thank you</vt:lpstr>
      <vt:lpstr>More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DARE/HEAR presentation draft 1</dc:title>
  <dc:creator>Daniel McFarlane</dc:creator>
  <cp:lastModifiedBy>Cara Clarke</cp:lastModifiedBy>
  <cp:revision>56</cp:revision>
  <dcterms:created xsi:type="dcterms:W3CDTF">2006-08-16T00:00:00Z</dcterms:created>
  <dcterms:modified xsi:type="dcterms:W3CDTF">2026-09-28T08:33:58Z</dcterms:modified>
  <dc:identifier>DAGta0U3j6o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0x01010069946560433F2B4BAC6115A870028350</vt:lpwstr>
  </property>
</Properties>
</file>