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7"/>
  </p:notesMasterIdLst>
  <p:sldIdLst>
    <p:sldId id="612" r:id="rId5"/>
    <p:sldId id="613" r:id="rId6"/>
    <p:sldId id="615" r:id="rId7"/>
    <p:sldId id="614" r:id="rId8"/>
    <p:sldId id="618" r:id="rId9"/>
    <p:sldId id="619" r:id="rId10"/>
    <p:sldId id="620" r:id="rId11"/>
    <p:sldId id="625" r:id="rId12"/>
    <p:sldId id="622" r:id="rId13"/>
    <p:sldId id="621" r:id="rId14"/>
    <p:sldId id="623" r:id="rId15"/>
    <p:sldId id="62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9EC2"/>
    <a:srgbClr val="44B5D8"/>
    <a:srgbClr val="239ABF"/>
    <a:srgbClr val="1F89AC"/>
    <a:srgbClr val="0D6EB7"/>
    <a:srgbClr val="B4D8E9"/>
    <a:srgbClr val="90C4DB"/>
    <a:srgbClr val="623A97"/>
    <a:srgbClr val="DA2792"/>
    <a:srgbClr val="EB44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8399C6-A215-44F0-8B6E-C9F08B023BEB}" v="2" dt="2026-09-23T11:08:52.0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56" autoAdjust="0"/>
    <p:restoredTop sz="94673" autoAdjust="0"/>
  </p:normalViewPr>
  <p:slideViewPr>
    <p:cSldViewPr snapToGrid="0">
      <p:cViewPr varScale="1">
        <p:scale>
          <a:sx n="90" d="100"/>
          <a:sy n="90" d="100"/>
        </p:scale>
        <p:origin x="389" y="72"/>
      </p:cViewPr>
      <p:guideLst/>
    </p:cSldViewPr>
  </p:slideViewPr>
  <p:outlineViewPr>
    <p:cViewPr>
      <p:scale>
        <a:sx n="33" d="100"/>
        <a:sy n="33" d="100"/>
      </p:scale>
      <p:origin x="0" y="-173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a Clarke" userId="49a24fcf-a83e-4685-ac20-054a94ac13fe" providerId="ADAL" clId="{C46CF4D8-4AE9-4AA3-8C06-5F9B4FB588E9}"/>
    <pc:docChg chg="undo redo custSel addSld delSld modSld sldOrd delMainMaster">
      <pc:chgData name="Cara Clarke" userId="49a24fcf-a83e-4685-ac20-054a94ac13fe" providerId="ADAL" clId="{C46CF4D8-4AE9-4AA3-8C06-5F9B4FB588E9}" dt="2026-09-23T14:23:48.250" v="15189" actId="20577"/>
      <pc:docMkLst>
        <pc:docMk/>
      </pc:docMkLst>
      <pc:sldChg chg="addSp delSp modSp add mod">
        <pc:chgData name="Cara Clarke" userId="49a24fcf-a83e-4685-ac20-054a94ac13fe" providerId="ADAL" clId="{C46CF4D8-4AE9-4AA3-8C06-5F9B4FB588E9}" dt="2026-09-14T13:45:44.384" v="13220" actId="1076"/>
        <pc:sldMkLst>
          <pc:docMk/>
          <pc:sldMk cId="2895373975" sldId="612"/>
        </pc:sldMkLst>
        <pc:spChg chg="mod ord">
          <ac:chgData name="Cara Clarke" userId="49a24fcf-a83e-4685-ac20-054a94ac13fe" providerId="ADAL" clId="{C46CF4D8-4AE9-4AA3-8C06-5F9B4FB588E9}" dt="2026-08-31T08:57:44.069" v="11980"/>
          <ac:spMkLst>
            <pc:docMk/>
            <pc:sldMk cId="2895373975" sldId="612"/>
            <ac:spMk id="2" creationId="{00000000-0000-0000-0000-000000000000}"/>
          </ac:spMkLst>
        </pc:spChg>
        <pc:spChg chg="mod ord">
          <ac:chgData name="Cara Clarke" userId="49a24fcf-a83e-4685-ac20-054a94ac13fe" providerId="ADAL" clId="{C46CF4D8-4AE9-4AA3-8C06-5F9B4FB588E9}" dt="2026-09-14T13:45:44.384" v="13220" actId="1076"/>
          <ac:spMkLst>
            <pc:docMk/>
            <pc:sldMk cId="2895373975" sldId="612"/>
            <ac:spMk id="3" creationId="{00000000-0000-0000-0000-000000000000}"/>
          </ac:spMkLst>
        </pc:spChg>
        <pc:spChg chg="add mod ord">
          <ac:chgData name="Cara Clarke" userId="49a24fcf-a83e-4685-ac20-054a94ac13fe" providerId="ADAL" clId="{C46CF4D8-4AE9-4AA3-8C06-5F9B4FB588E9}" dt="2026-08-31T08:57:44.069" v="11980"/>
          <ac:spMkLst>
            <pc:docMk/>
            <pc:sldMk cId="2895373975" sldId="612"/>
            <ac:spMk id="10" creationId="{A39FE4B3-5EB3-1234-3B8E-3EFE0AA14C24}"/>
          </ac:spMkLst>
        </pc:spChg>
        <pc:picChg chg="ord">
          <ac:chgData name="Cara Clarke" userId="49a24fcf-a83e-4685-ac20-054a94ac13fe" providerId="ADAL" clId="{C46CF4D8-4AE9-4AA3-8C06-5F9B4FB588E9}" dt="2026-08-31T08:57:44.069" v="11980"/>
          <ac:picMkLst>
            <pc:docMk/>
            <pc:sldMk cId="2895373975" sldId="612"/>
            <ac:picMk id="5" creationId="{CE09BBF5-3636-4DDA-B390-9B7842EAC463}"/>
          </ac:picMkLst>
        </pc:picChg>
        <pc:picChg chg="ord">
          <ac:chgData name="Cara Clarke" userId="49a24fcf-a83e-4685-ac20-054a94ac13fe" providerId="ADAL" clId="{C46CF4D8-4AE9-4AA3-8C06-5F9B4FB588E9}" dt="2026-08-31T08:57:44.069" v="11980"/>
          <ac:picMkLst>
            <pc:docMk/>
            <pc:sldMk cId="2895373975" sldId="612"/>
            <ac:picMk id="6" creationId="{9787BD56-CE76-4C3F-99BB-6453E0EBB840}"/>
          </ac:picMkLst>
        </pc:picChg>
        <pc:cxnChg chg="ord">
          <ac:chgData name="Cara Clarke" userId="49a24fcf-a83e-4685-ac20-054a94ac13fe" providerId="ADAL" clId="{C46CF4D8-4AE9-4AA3-8C06-5F9B4FB588E9}" dt="2026-08-31T08:57:44.069" v="11980"/>
          <ac:cxnSpMkLst>
            <pc:docMk/>
            <pc:sldMk cId="2895373975" sldId="612"/>
            <ac:cxnSpMk id="7" creationId="{84239CC0-D4C8-4657-8E07-72612A1BA05A}"/>
          </ac:cxnSpMkLst>
        </pc:cxnChg>
      </pc:sldChg>
      <pc:sldChg chg="addSp delSp modSp add mod">
        <pc:chgData name="Cara Clarke" userId="49a24fcf-a83e-4685-ac20-054a94ac13fe" providerId="ADAL" clId="{C46CF4D8-4AE9-4AA3-8C06-5F9B4FB588E9}" dt="2026-08-31T09:21:49.211" v="12809" actId="207"/>
        <pc:sldMkLst>
          <pc:docMk/>
          <pc:sldMk cId="82043322" sldId="613"/>
        </pc:sldMkLst>
        <pc:spChg chg="mod">
          <ac:chgData name="Cara Clarke" userId="49a24fcf-a83e-4685-ac20-054a94ac13fe" providerId="ADAL" clId="{C46CF4D8-4AE9-4AA3-8C06-5F9B4FB588E9}" dt="2026-08-26T13:47:47.309" v="999" actId="1076"/>
          <ac:spMkLst>
            <pc:docMk/>
            <pc:sldMk cId="82043322" sldId="613"/>
            <ac:spMk id="2" creationId="{B0B5637A-C9ED-CD63-B811-6909C3D6D76A}"/>
          </ac:spMkLst>
        </pc:spChg>
        <pc:spChg chg="mod">
          <ac:chgData name="Cara Clarke" userId="49a24fcf-a83e-4685-ac20-054a94ac13fe" providerId="ADAL" clId="{C46CF4D8-4AE9-4AA3-8C06-5F9B4FB588E9}" dt="2026-08-26T13:50:31.257" v="1546" actId="5793"/>
          <ac:spMkLst>
            <pc:docMk/>
            <pc:sldMk cId="82043322" sldId="613"/>
            <ac:spMk id="3" creationId="{4CB6459E-3E4E-F1CB-ADB7-5F1229622C66}"/>
          </ac:spMkLst>
        </pc:spChg>
        <pc:spChg chg="mod topLvl">
          <ac:chgData name="Cara Clarke" userId="49a24fcf-a83e-4685-ac20-054a94ac13fe" providerId="ADAL" clId="{C46CF4D8-4AE9-4AA3-8C06-5F9B4FB588E9}" dt="2026-08-31T08:51:58.084" v="11929" actId="165"/>
          <ac:spMkLst>
            <pc:docMk/>
            <pc:sldMk cId="82043322" sldId="613"/>
            <ac:spMk id="6" creationId="{2F3ED3FE-106C-6ECC-45A7-33BA69F536BC}"/>
          </ac:spMkLst>
        </pc:spChg>
        <pc:spChg chg="mod topLvl">
          <ac:chgData name="Cara Clarke" userId="49a24fcf-a83e-4685-ac20-054a94ac13fe" providerId="ADAL" clId="{C46CF4D8-4AE9-4AA3-8C06-5F9B4FB588E9}" dt="2026-08-31T08:51:58.084" v="11929" actId="165"/>
          <ac:spMkLst>
            <pc:docMk/>
            <pc:sldMk cId="82043322" sldId="613"/>
            <ac:spMk id="7" creationId="{4DE49BF5-9DFB-A604-043E-A46C88DEED15}"/>
          </ac:spMkLst>
        </pc:spChg>
        <pc:spChg chg="mod topLvl">
          <ac:chgData name="Cara Clarke" userId="49a24fcf-a83e-4685-ac20-054a94ac13fe" providerId="ADAL" clId="{C46CF4D8-4AE9-4AA3-8C06-5F9B4FB588E9}" dt="2026-08-31T09:21:49.211" v="12809" actId="207"/>
          <ac:spMkLst>
            <pc:docMk/>
            <pc:sldMk cId="82043322" sldId="613"/>
            <ac:spMk id="8" creationId="{7D73F858-B3EC-9FAB-8B5E-F10D18821F38}"/>
          </ac:spMkLst>
        </pc:spChg>
        <pc:spChg chg="mod topLvl">
          <ac:chgData name="Cara Clarke" userId="49a24fcf-a83e-4685-ac20-054a94ac13fe" providerId="ADAL" clId="{C46CF4D8-4AE9-4AA3-8C06-5F9B4FB588E9}" dt="2026-08-31T09:21:40.161" v="12808" actId="207"/>
          <ac:spMkLst>
            <pc:docMk/>
            <pc:sldMk cId="82043322" sldId="613"/>
            <ac:spMk id="9" creationId="{C4A88D09-77DE-F376-554D-6372B47FDFB5}"/>
          </ac:spMkLst>
        </pc:spChg>
      </pc:sldChg>
      <pc:sldChg chg="addSp delSp modSp new mod ord">
        <pc:chgData name="Cara Clarke" userId="49a24fcf-a83e-4685-ac20-054a94ac13fe" providerId="ADAL" clId="{C46CF4D8-4AE9-4AA3-8C06-5F9B4FB588E9}" dt="2026-09-14T13:31:30.757" v="12995" actId="20577"/>
        <pc:sldMkLst>
          <pc:docMk/>
          <pc:sldMk cId="3704008724" sldId="614"/>
        </pc:sldMkLst>
        <pc:spChg chg="mod topLvl">
          <ac:chgData name="Cara Clarke" userId="49a24fcf-a83e-4685-ac20-054a94ac13fe" providerId="ADAL" clId="{C46CF4D8-4AE9-4AA3-8C06-5F9B4FB588E9}" dt="2026-08-31T08:53:00.420" v="11941" actId="165"/>
          <ac:spMkLst>
            <pc:docMk/>
            <pc:sldMk cId="3704008724" sldId="614"/>
            <ac:spMk id="3" creationId="{1A8CA0E0-C415-E3CA-601E-3775F94B430A}"/>
          </ac:spMkLst>
        </pc:spChg>
        <pc:spChg chg="mod topLvl">
          <ac:chgData name="Cara Clarke" userId="49a24fcf-a83e-4685-ac20-054a94ac13fe" providerId="ADAL" clId="{C46CF4D8-4AE9-4AA3-8C06-5F9B4FB588E9}" dt="2026-09-14T13:31:30.757" v="12995" actId="20577"/>
          <ac:spMkLst>
            <pc:docMk/>
            <pc:sldMk cId="3704008724" sldId="614"/>
            <ac:spMk id="4" creationId="{76CF9272-9694-0E10-65AE-5DD7D6551094}"/>
          </ac:spMkLst>
        </pc:spChg>
        <pc:spChg chg="mod topLvl">
          <ac:chgData name="Cara Clarke" userId="49a24fcf-a83e-4685-ac20-054a94ac13fe" providerId="ADAL" clId="{C46CF4D8-4AE9-4AA3-8C06-5F9B4FB588E9}" dt="2026-08-31T08:53:00.420" v="11941" actId="165"/>
          <ac:spMkLst>
            <pc:docMk/>
            <pc:sldMk cId="3704008724" sldId="614"/>
            <ac:spMk id="5" creationId="{C96BF4E7-0DBC-0BFE-3781-5B7784862A0C}"/>
          </ac:spMkLst>
        </pc:spChg>
        <pc:spChg chg="mod topLvl">
          <ac:chgData name="Cara Clarke" userId="49a24fcf-a83e-4685-ac20-054a94ac13fe" providerId="ADAL" clId="{C46CF4D8-4AE9-4AA3-8C06-5F9B4FB588E9}" dt="2026-09-14T13:31:16.586" v="12958" actId="20577"/>
          <ac:spMkLst>
            <pc:docMk/>
            <pc:sldMk cId="3704008724" sldId="614"/>
            <ac:spMk id="6" creationId="{A650ADB8-5D2B-C4BF-8FDE-16AE6A53396F}"/>
          </ac:spMkLst>
        </pc:spChg>
        <pc:spChg chg="mod topLvl">
          <ac:chgData name="Cara Clarke" userId="49a24fcf-a83e-4685-ac20-054a94ac13fe" providerId="ADAL" clId="{C46CF4D8-4AE9-4AA3-8C06-5F9B4FB588E9}" dt="2026-08-31T08:53:00.420" v="11941" actId="165"/>
          <ac:spMkLst>
            <pc:docMk/>
            <pc:sldMk cId="3704008724" sldId="614"/>
            <ac:spMk id="7" creationId="{7A4FE0E0-54BF-BFC8-E39B-4D7613C8642E}"/>
          </ac:spMkLst>
        </pc:spChg>
        <pc:spChg chg="mod topLvl">
          <ac:chgData name="Cara Clarke" userId="49a24fcf-a83e-4685-ac20-054a94ac13fe" providerId="ADAL" clId="{C46CF4D8-4AE9-4AA3-8C06-5F9B4FB588E9}" dt="2026-09-14T13:31:01.969" v="12929" actId="20577"/>
          <ac:spMkLst>
            <pc:docMk/>
            <pc:sldMk cId="3704008724" sldId="614"/>
            <ac:spMk id="9" creationId="{F9A8E9DC-6E1F-A9BD-2A59-95ECB840A26F}"/>
          </ac:spMkLst>
        </pc:spChg>
        <pc:spChg chg="add mod ord">
          <ac:chgData name="Cara Clarke" userId="49a24fcf-a83e-4685-ac20-054a94ac13fe" providerId="ADAL" clId="{C46CF4D8-4AE9-4AA3-8C06-5F9B4FB588E9}" dt="2026-08-31T08:53:05.516" v="11942" actId="962"/>
          <ac:spMkLst>
            <pc:docMk/>
            <pc:sldMk cId="3704008724" sldId="614"/>
            <ac:spMk id="14" creationId="{B24AC119-AE8E-8B1F-8497-2A5D3ABD974A}"/>
          </ac:spMkLst>
        </pc:spChg>
      </pc:sldChg>
      <pc:sldChg chg="addSp delSp modSp add mod">
        <pc:chgData name="Cara Clarke" userId="49a24fcf-a83e-4685-ac20-054a94ac13fe" providerId="ADAL" clId="{C46CF4D8-4AE9-4AA3-8C06-5F9B4FB588E9}" dt="2026-09-14T13:28:00.543" v="12865" actId="20577"/>
        <pc:sldMkLst>
          <pc:docMk/>
          <pc:sldMk cId="567654820" sldId="615"/>
        </pc:sldMkLst>
        <pc:spChg chg="add mod ord">
          <ac:chgData name="Cara Clarke" userId="49a24fcf-a83e-4685-ac20-054a94ac13fe" providerId="ADAL" clId="{C46CF4D8-4AE9-4AA3-8C06-5F9B4FB588E9}" dt="2026-08-31T08:52:26.140" v="11932" actId="962"/>
          <ac:spMkLst>
            <pc:docMk/>
            <pc:sldMk cId="567654820" sldId="615"/>
            <ac:spMk id="2" creationId="{BDACA8AA-2598-E5B7-A169-165CAF4CBC8F}"/>
          </ac:spMkLst>
        </pc:spChg>
        <pc:spChg chg="mod">
          <ac:chgData name="Cara Clarke" userId="49a24fcf-a83e-4685-ac20-054a94ac13fe" providerId="ADAL" clId="{C46CF4D8-4AE9-4AA3-8C06-5F9B4FB588E9}" dt="2026-09-14T13:28:00.543" v="12865" actId="20577"/>
          <ac:spMkLst>
            <pc:docMk/>
            <pc:sldMk cId="567654820" sldId="615"/>
            <ac:spMk id="3" creationId="{DFA7AF7B-51A8-5782-7A84-473DCF6F108E}"/>
          </ac:spMkLst>
        </pc:spChg>
        <pc:spChg chg="add mod ord topLvl">
          <ac:chgData name="Cara Clarke" userId="49a24fcf-a83e-4685-ac20-054a94ac13fe" providerId="ADAL" clId="{C46CF4D8-4AE9-4AA3-8C06-5F9B4FB588E9}" dt="2026-08-31T08:52:42.577" v="11938" actId="13244"/>
          <ac:spMkLst>
            <pc:docMk/>
            <pc:sldMk cId="567654820" sldId="615"/>
            <ac:spMk id="7" creationId="{29797BE1-DACE-E78C-7E86-80440972B6E2}"/>
          </ac:spMkLst>
        </pc:spChg>
        <pc:spChg chg="add mod ord topLvl">
          <ac:chgData name="Cara Clarke" userId="49a24fcf-a83e-4685-ac20-054a94ac13fe" providerId="ADAL" clId="{C46CF4D8-4AE9-4AA3-8C06-5F9B4FB588E9}" dt="2026-08-31T08:52:31.307" v="11934" actId="13244"/>
          <ac:spMkLst>
            <pc:docMk/>
            <pc:sldMk cId="567654820" sldId="615"/>
            <ac:spMk id="8" creationId="{871B7E59-540D-9D04-34FA-06DE349F7C41}"/>
          </ac:spMkLst>
        </pc:spChg>
      </pc:sldChg>
      <pc:sldChg chg="addSp delSp modSp add mod">
        <pc:chgData name="Cara Clarke" userId="49a24fcf-a83e-4685-ac20-054a94ac13fe" providerId="ADAL" clId="{C46CF4D8-4AE9-4AA3-8C06-5F9B4FB588E9}" dt="2026-09-23T10:13:27.144" v="14284" actId="20577"/>
        <pc:sldMkLst>
          <pc:docMk/>
          <pc:sldMk cId="1923059523" sldId="618"/>
        </pc:sldMkLst>
        <pc:spChg chg="add mod ord">
          <ac:chgData name="Cara Clarke" userId="49a24fcf-a83e-4685-ac20-054a94ac13fe" providerId="ADAL" clId="{C46CF4D8-4AE9-4AA3-8C06-5F9B4FB588E9}" dt="2026-08-31T08:53:17.447" v="11944" actId="962"/>
          <ac:spMkLst>
            <pc:docMk/>
            <pc:sldMk cId="1923059523" sldId="618"/>
            <ac:spMk id="2" creationId="{BFB81F4C-73BF-6A4A-84B2-38ADD0A490DC}"/>
          </ac:spMkLst>
        </pc:spChg>
        <pc:spChg chg="mod ord">
          <ac:chgData name="Cara Clarke" userId="49a24fcf-a83e-4685-ac20-054a94ac13fe" providerId="ADAL" clId="{C46CF4D8-4AE9-4AA3-8C06-5F9B4FB588E9}" dt="2026-09-23T10:13:27.144" v="14284" actId="20577"/>
          <ac:spMkLst>
            <pc:docMk/>
            <pc:sldMk cId="1923059523" sldId="618"/>
            <ac:spMk id="3" creationId="{A83065CA-EB7A-62CE-D51F-4D9ECFAC7755}"/>
          </ac:spMkLst>
        </pc:spChg>
        <pc:spChg chg="mod topLvl">
          <ac:chgData name="Cara Clarke" userId="49a24fcf-a83e-4685-ac20-054a94ac13fe" providerId="ADAL" clId="{C46CF4D8-4AE9-4AA3-8C06-5F9B4FB588E9}" dt="2026-08-31T08:53:24.190" v="11946" actId="962"/>
          <ac:spMkLst>
            <pc:docMk/>
            <pc:sldMk cId="1923059523" sldId="618"/>
            <ac:spMk id="10" creationId="{573CEB70-933B-0B35-C7DD-9FCF39B396F4}"/>
          </ac:spMkLst>
        </pc:spChg>
        <pc:spChg chg="mod topLvl">
          <ac:chgData name="Cara Clarke" userId="49a24fcf-a83e-4685-ac20-054a94ac13fe" providerId="ADAL" clId="{C46CF4D8-4AE9-4AA3-8C06-5F9B4FB588E9}" dt="2026-08-31T08:53:20.791" v="11945" actId="165"/>
          <ac:spMkLst>
            <pc:docMk/>
            <pc:sldMk cId="1923059523" sldId="618"/>
            <ac:spMk id="11" creationId="{AF52DDC7-5E0F-B5A1-4904-227715B8EBD0}"/>
          </ac:spMkLst>
        </pc:spChg>
      </pc:sldChg>
      <pc:sldChg chg="addSp delSp modSp add mod">
        <pc:chgData name="Cara Clarke" userId="49a24fcf-a83e-4685-ac20-054a94ac13fe" providerId="ADAL" clId="{C46CF4D8-4AE9-4AA3-8C06-5F9B4FB588E9}" dt="2026-09-23T10:08:42.986" v="14123" actId="20577"/>
        <pc:sldMkLst>
          <pc:docMk/>
          <pc:sldMk cId="2692366350" sldId="619"/>
        </pc:sldMkLst>
        <pc:spChg chg="add mod">
          <ac:chgData name="Cara Clarke" userId="49a24fcf-a83e-4685-ac20-054a94ac13fe" providerId="ADAL" clId="{C46CF4D8-4AE9-4AA3-8C06-5F9B4FB588E9}" dt="2026-09-23T10:08:42.986" v="14123" actId="20577"/>
          <ac:spMkLst>
            <pc:docMk/>
            <pc:sldMk cId="2692366350" sldId="619"/>
            <ac:spMk id="2" creationId="{1F15B911-4D8C-06B3-786C-B7863CF35DA6}"/>
          </ac:spMkLst>
        </pc:spChg>
        <pc:spChg chg="mod">
          <ac:chgData name="Cara Clarke" userId="49a24fcf-a83e-4685-ac20-054a94ac13fe" providerId="ADAL" clId="{C46CF4D8-4AE9-4AA3-8C06-5F9B4FB588E9}" dt="2026-08-31T08:54:04.493" v="11951" actId="962"/>
          <ac:spMkLst>
            <pc:docMk/>
            <pc:sldMk cId="2692366350" sldId="619"/>
            <ac:spMk id="3" creationId="{2CF88114-C35C-F53C-BF43-0B5B4AA59F04}"/>
          </ac:spMkLst>
        </pc:spChg>
        <pc:spChg chg="mod ord topLvl">
          <ac:chgData name="Cara Clarke" userId="49a24fcf-a83e-4685-ac20-054a94ac13fe" providerId="ADAL" clId="{C46CF4D8-4AE9-4AA3-8C06-5F9B4FB588E9}" dt="2026-08-31T09:22:01.996" v="12810" actId="207"/>
          <ac:spMkLst>
            <pc:docMk/>
            <pc:sldMk cId="2692366350" sldId="619"/>
            <ac:spMk id="10" creationId="{55F0A651-1A5B-4ED4-494A-DAB3BBF42042}"/>
          </ac:spMkLst>
        </pc:spChg>
        <pc:spChg chg="mod ord topLvl">
          <ac:chgData name="Cara Clarke" userId="49a24fcf-a83e-4685-ac20-054a94ac13fe" providerId="ADAL" clId="{C46CF4D8-4AE9-4AA3-8C06-5F9B4FB588E9}" dt="2026-08-31T08:53:54.467" v="11949" actId="13244"/>
          <ac:spMkLst>
            <pc:docMk/>
            <pc:sldMk cId="2692366350" sldId="619"/>
            <ac:spMk id="11" creationId="{439C2042-597F-10A8-1C90-D8D11820C226}"/>
          </ac:spMkLst>
        </pc:spChg>
      </pc:sldChg>
      <pc:sldChg chg="addSp delSp modSp new mod">
        <pc:chgData name="Cara Clarke" userId="49a24fcf-a83e-4685-ac20-054a94ac13fe" providerId="ADAL" clId="{C46CF4D8-4AE9-4AA3-8C06-5F9B4FB588E9}" dt="2026-09-21T09:20:18.163" v="14122" actId="1076"/>
        <pc:sldMkLst>
          <pc:docMk/>
          <pc:sldMk cId="1127531531" sldId="620"/>
        </pc:sldMkLst>
        <pc:spChg chg="mod">
          <ac:chgData name="Cara Clarke" userId="49a24fcf-a83e-4685-ac20-054a94ac13fe" providerId="ADAL" clId="{C46CF4D8-4AE9-4AA3-8C06-5F9B4FB588E9}" dt="2026-09-21T09:20:18.163" v="14122" actId="1076"/>
          <ac:spMkLst>
            <pc:docMk/>
            <pc:sldMk cId="1127531531" sldId="620"/>
            <ac:spMk id="2" creationId="{B22A7D32-B3F1-205C-73D9-A1728138A40A}"/>
          </ac:spMkLst>
        </pc:spChg>
        <pc:spChg chg="mod">
          <ac:chgData name="Cara Clarke" userId="49a24fcf-a83e-4685-ac20-054a94ac13fe" providerId="ADAL" clId="{C46CF4D8-4AE9-4AA3-8C06-5F9B4FB588E9}" dt="2026-09-21T09:20:13.690" v="14121" actId="1076"/>
          <ac:spMkLst>
            <pc:docMk/>
            <pc:sldMk cId="1127531531" sldId="620"/>
            <ac:spMk id="3" creationId="{2F3ED07C-8DDA-D31B-D5AF-1E3325B10741}"/>
          </ac:spMkLst>
        </pc:spChg>
      </pc:sldChg>
      <pc:sldChg chg="addSp delSp modSp add mod">
        <pc:chgData name="Cara Clarke" userId="49a24fcf-a83e-4685-ac20-054a94ac13fe" providerId="ADAL" clId="{C46CF4D8-4AE9-4AA3-8C06-5F9B4FB588E9}" dt="2026-08-31T13:19:33.636" v="12814" actId="1076"/>
        <pc:sldMkLst>
          <pc:docMk/>
          <pc:sldMk cId="258559768" sldId="621"/>
        </pc:sldMkLst>
        <pc:spChg chg="mod ord">
          <ac:chgData name="Cara Clarke" userId="49a24fcf-a83e-4685-ac20-054a94ac13fe" providerId="ADAL" clId="{C46CF4D8-4AE9-4AA3-8C06-5F9B4FB588E9}" dt="2026-08-31T08:55:42.870" v="11967"/>
          <ac:spMkLst>
            <pc:docMk/>
            <pc:sldMk cId="258559768" sldId="621"/>
            <ac:spMk id="2" creationId="{52645F8B-67C5-EF1C-3D6E-840BC1654FF4}"/>
          </ac:spMkLst>
        </pc:spChg>
        <pc:spChg chg="mod ord topLvl">
          <ac:chgData name="Cara Clarke" userId="49a24fcf-a83e-4685-ac20-054a94ac13fe" providerId="ADAL" clId="{C46CF4D8-4AE9-4AA3-8C06-5F9B4FB588E9}" dt="2026-08-31T09:16:42.844" v="12634" actId="20577"/>
          <ac:spMkLst>
            <pc:docMk/>
            <pc:sldMk cId="258559768" sldId="621"/>
            <ac:spMk id="4" creationId="{F981A647-9F40-373F-1BA0-755F634EB172}"/>
          </ac:spMkLst>
        </pc:spChg>
        <pc:spChg chg="mod ord topLvl">
          <ac:chgData name="Cara Clarke" userId="49a24fcf-a83e-4685-ac20-054a94ac13fe" providerId="ADAL" clId="{C46CF4D8-4AE9-4AA3-8C06-5F9B4FB588E9}" dt="2026-08-31T08:57:10.119" v="11975" actId="164"/>
          <ac:spMkLst>
            <pc:docMk/>
            <pc:sldMk cId="258559768" sldId="621"/>
            <ac:spMk id="5" creationId="{A5C1E945-4F87-88E4-602C-F7CA4DCAEFC2}"/>
          </ac:spMkLst>
        </pc:spChg>
        <pc:spChg chg="mod ord topLvl">
          <ac:chgData name="Cara Clarke" userId="49a24fcf-a83e-4685-ac20-054a94ac13fe" providerId="ADAL" clId="{C46CF4D8-4AE9-4AA3-8C06-5F9B4FB588E9}" dt="2026-08-31T08:55:59.801" v="11968" actId="1076"/>
          <ac:spMkLst>
            <pc:docMk/>
            <pc:sldMk cId="258559768" sldId="621"/>
            <ac:spMk id="6" creationId="{EAD13CA1-5EAA-D0E3-33C4-A6048C880EB2}"/>
          </ac:spMkLst>
        </pc:spChg>
        <pc:spChg chg="mod ord topLvl">
          <ac:chgData name="Cara Clarke" userId="49a24fcf-a83e-4685-ac20-054a94ac13fe" providerId="ADAL" clId="{C46CF4D8-4AE9-4AA3-8C06-5F9B4FB588E9}" dt="2026-08-31T09:17:21.132" v="12672" actId="20577"/>
          <ac:spMkLst>
            <pc:docMk/>
            <pc:sldMk cId="258559768" sldId="621"/>
            <ac:spMk id="7" creationId="{1986FB32-4AEE-A827-A543-8818E29704EB}"/>
          </ac:spMkLst>
        </pc:spChg>
        <pc:spChg chg="mod ord topLvl">
          <ac:chgData name="Cara Clarke" userId="49a24fcf-a83e-4685-ac20-054a94ac13fe" providerId="ADAL" clId="{C46CF4D8-4AE9-4AA3-8C06-5F9B4FB588E9}" dt="2026-08-31T08:57:10.119" v="11975" actId="164"/>
          <ac:spMkLst>
            <pc:docMk/>
            <pc:sldMk cId="258559768" sldId="621"/>
            <ac:spMk id="9" creationId="{CE35C549-6DDA-6836-5278-4F640ED2FE96}"/>
          </ac:spMkLst>
        </pc:spChg>
        <pc:spChg chg="mod ord topLvl">
          <ac:chgData name="Cara Clarke" userId="49a24fcf-a83e-4685-ac20-054a94ac13fe" providerId="ADAL" clId="{C46CF4D8-4AE9-4AA3-8C06-5F9B4FB588E9}" dt="2026-08-31T13:19:33.636" v="12814" actId="1076"/>
          <ac:spMkLst>
            <pc:docMk/>
            <pc:sldMk cId="258559768" sldId="621"/>
            <ac:spMk id="10" creationId="{A441159B-2AFA-CAD4-2F8E-DD26425786B3}"/>
          </ac:spMkLst>
        </pc:spChg>
        <pc:spChg chg="mod ord topLvl">
          <ac:chgData name="Cara Clarke" userId="49a24fcf-a83e-4685-ac20-054a94ac13fe" providerId="ADAL" clId="{C46CF4D8-4AE9-4AA3-8C06-5F9B4FB588E9}" dt="2026-08-31T09:17:41.425" v="12675" actId="255"/>
          <ac:spMkLst>
            <pc:docMk/>
            <pc:sldMk cId="258559768" sldId="621"/>
            <ac:spMk id="11" creationId="{A061CB3E-2150-7C68-2E70-960C1FC9B7A4}"/>
          </ac:spMkLst>
        </pc:spChg>
        <pc:spChg chg="mod ord topLvl">
          <ac:chgData name="Cara Clarke" userId="49a24fcf-a83e-4685-ac20-054a94ac13fe" providerId="ADAL" clId="{C46CF4D8-4AE9-4AA3-8C06-5F9B4FB588E9}" dt="2026-08-31T08:56:43.129" v="11972" actId="13244"/>
          <ac:spMkLst>
            <pc:docMk/>
            <pc:sldMk cId="258559768" sldId="621"/>
            <ac:spMk id="12" creationId="{77F7E55A-16EC-0796-9EE7-A57E2E0878CC}"/>
          </ac:spMkLst>
        </pc:spChg>
        <pc:grpChg chg="add mod ord">
          <ac:chgData name="Cara Clarke" userId="49a24fcf-a83e-4685-ac20-054a94ac13fe" providerId="ADAL" clId="{C46CF4D8-4AE9-4AA3-8C06-5F9B4FB588E9}" dt="2026-08-31T08:57:20.710" v="11978" actId="13244"/>
          <ac:grpSpMkLst>
            <pc:docMk/>
            <pc:sldMk cId="258559768" sldId="621"/>
            <ac:grpSpMk id="13" creationId="{B47E1A1B-D1EC-CE67-7731-8806292780D2}"/>
          </ac:grpSpMkLst>
        </pc:grpChg>
      </pc:sldChg>
      <pc:sldChg chg="addSp delSp modSp add mod ord">
        <pc:chgData name="Cara Clarke" userId="49a24fcf-a83e-4685-ac20-054a94ac13fe" providerId="ADAL" clId="{C46CF4D8-4AE9-4AA3-8C06-5F9B4FB588E9}" dt="2026-09-14T13:42:34.350" v="13215" actId="20577"/>
        <pc:sldMkLst>
          <pc:docMk/>
          <pc:sldMk cId="3560831107" sldId="622"/>
        </pc:sldMkLst>
        <pc:spChg chg="mod">
          <ac:chgData name="Cara Clarke" userId="49a24fcf-a83e-4685-ac20-054a94ac13fe" providerId="ADAL" clId="{C46CF4D8-4AE9-4AA3-8C06-5F9B4FB588E9}" dt="2026-09-14T13:42:34.350" v="13215" actId="20577"/>
          <ac:spMkLst>
            <pc:docMk/>
            <pc:sldMk cId="3560831107" sldId="622"/>
            <ac:spMk id="2" creationId="{26C8268C-D1A2-AEF1-0572-AC3A81C2CB9D}"/>
          </ac:spMkLst>
        </pc:spChg>
        <pc:spChg chg="mod">
          <ac:chgData name="Cara Clarke" userId="49a24fcf-a83e-4685-ac20-054a94ac13fe" providerId="ADAL" clId="{C46CF4D8-4AE9-4AA3-8C06-5F9B4FB588E9}" dt="2026-08-31T08:54:20.177" v="11953" actId="962"/>
          <ac:spMkLst>
            <pc:docMk/>
            <pc:sldMk cId="3560831107" sldId="622"/>
            <ac:spMk id="3" creationId="{942AB148-962F-75E6-A248-B627C66C0CFB}"/>
          </ac:spMkLst>
        </pc:spChg>
        <pc:spChg chg="add mod ord">
          <ac:chgData name="Cara Clarke" userId="49a24fcf-a83e-4685-ac20-054a94ac13fe" providerId="ADAL" clId="{C46CF4D8-4AE9-4AA3-8C06-5F9B4FB588E9}" dt="2026-08-31T08:54:16.640" v="11952" actId="13244"/>
          <ac:spMkLst>
            <pc:docMk/>
            <pc:sldMk cId="3560831107" sldId="622"/>
            <ac:spMk id="4" creationId="{95007AA5-965B-EECC-D0A1-54D017AAE2F7}"/>
          </ac:spMkLst>
        </pc:spChg>
        <pc:spChg chg="mod topLvl">
          <ac:chgData name="Cara Clarke" userId="49a24fcf-a83e-4685-ac20-054a94ac13fe" providerId="ADAL" clId="{C46CF4D8-4AE9-4AA3-8C06-5F9B4FB588E9}" dt="2026-08-31T09:22:17.460" v="12811" actId="207"/>
          <ac:spMkLst>
            <pc:docMk/>
            <pc:sldMk cId="3560831107" sldId="622"/>
            <ac:spMk id="10" creationId="{E73B661A-F744-E7D6-6C45-A7C2B0C8B247}"/>
          </ac:spMkLst>
        </pc:spChg>
        <pc:spChg chg="mod topLvl">
          <ac:chgData name="Cara Clarke" userId="49a24fcf-a83e-4685-ac20-054a94ac13fe" providerId="ADAL" clId="{C46CF4D8-4AE9-4AA3-8C06-5F9B4FB588E9}" dt="2026-08-31T08:54:23.671" v="11954" actId="165"/>
          <ac:spMkLst>
            <pc:docMk/>
            <pc:sldMk cId="3560831107" sldId="622"/>
            <ac:spMk id="11" creationId="{1A266FDD-FF5F-C827-FE33-577A50F6E08A}"/>
          </ac:spMkLst>
        </pc:spChg>
      </pc:sldChg>
      <pc:sldChg chg="modSp new mod">
        <pc:chgData name="Cara Clarke" userId="49a24fcf-a83e-4685-ac20-054a94ac13fe" providerId="ADAL" clId="{C46CF4D8-4AE9-4AA3-8C06-5F9B4FB588E9}" dt="2026-09-23T11:19:54.800" v="15188" actId="27636"/>
        <pc:sldMkLst>
          <pc:docMk/>
          <pc:sldMk cId="850058983" sldId="623"/>
        </pc:sldMkLst>
        <pc:spChg chg="mod">
          <ac:chgData name="Cara Clarke" userId="49a24fcf-a83e-4685-ac20-054a94ac13fe" providerId="ADAL" clId="{C46CF4D8-4AE9-4AA3-8C06-5F9B4FB588E9}" dt="2026-09-23T11:13:15.619" v="14804" actId="20577"/>
          <ac:spMkLst>
            <pc:docMk/>
            <pc:sldMk cId="850058983" sldId="623"/>
            <ac:spMk id="2" creationId="{F35CEF8F-E6A0-8A5F-F2B7-E7728D8FD613}"/>
          </ac:spMkLst>
        </pc:spChg>
        <pc:spChg chg="mod">
          <ac:chgData name="Cara Clarke" userId="49a24fcf-a83e-4685-ac20-054a94ac13fe" providerId="ADAL" clId="{C46CF4D8-4AE9-4AA3-8C06-5F9B4FB588E9}" dt="2026-09-23T11:19:54.800" v="15188" actId="27636"/>
          <ac:spMkLst>
            <pc:docMk/>
            <pc:sldMk cId="850058983" sldId="623"/>
            <ac:spMk id="3" creationId="{295BEF0F-50E8-019C-59BD-944C06AB6909}"/>
          </ac:spMkLst>
        </pc:spChg>
      </pc:sldChg>
      <pc:sldChg chg="addSp delSp modSp new mod">
        <pc:chgData name="Cara Clarke" userId="49a24fcf-a83e-4685-ac20-054a94ac13fe" providerId="ADAL" clId="{C46CF4D8-4AE9-4AA3-8C06-5F9B4FB588E9}" dt="2026-08-31T09:22:29.689" v="12813" actId="207"/>
        <pc:sldMkLst>
          <pc:docMk/>
          <pc:sldMk cId="3655509350" sldId="624"/>
        </pc:sldMkLst>
        <pc:spChg chg="mod">
          <ac:chgData name="Cara Clarke" userId="49a24fcf-a83e-4685-ac20-054a94ac13fe" providerId="ADAL" clId="{C46CF4D8-4AE9-4AA3-8C06-5F9B4FB588E9}" dt="2026-08-31T09:19:22.361" v="12805" actId="20577"/>
          <ac:spMkLst>
            <pc:docMk/>
            <pc:sldMk cId="3655509350" sldId="624"/>
            <ac:spMk id="2" creationId="{8AD1C5F8-3D51-CEB2-9027-97B3D2A62694}"/>
          </ac:spMkLst>
        </pc:spChg>
        <pc:spChg chg="mod topLvl">
          <ac:chgData name="Cara Clarke" userId="49a24fcf-a83e-4685-ac20-054a94ac13fe" providerId="ADAL" clId="{C46CF4D8-4AE9-4AA3-8C06-5F9B4FB588E9}" dt="2026-08-31T08:56:58.005" v="11974" actId="165"/>
          <ac:spMkLst>
            <pc:docMk/>
            <pc:sldMk cId="3655509350" sldId="624"/>
            <ac:spMk id="4" creationId="{70617FCA-1AB0-4818-69DE-989AA93877EC}"/>
          </ac:spMkLst>
        </pc:spChg>
        <pc:spChg chg="mod topLvl">
          <ac:chgData name="Cara Clarke" userId="49a24fcf-a83e-4685-ac20-054a94ac13fe" providerId="ADAL" clId="{C46CF4D8-4AE9-4AA3-8C06-5F9B4FB588E9}" dt="2026-08-31T08:56:58.005" v="11974" actId="165"/>
          <ac:spMkLst>
            <pc:docMk/>
            <pc:sldMk cId="3655509350" sldId="624"/>
            <ac:spMk id="6" creationId="{CE1128D8-DDD3-7454-5E51-F016FC07DE3B}"/>
          </ac:spMkLst>
        </pc:spChg>
        <pc:spChg chg="mod topLvl">
          <ac:chgData name="Cara Clarke" userId="49a24fcf-a83e-4685-ac20-054a94ac13fe" providerId="ADAL" clId="{C46CF4D8-4AE9-4AA3-8C06-5F9B4FB588E9}" dt="2026-08-31T09:22:26.280" v="12812" actId="207"/>
          <ac:spMkLst>
            <pc:docMk/>
            <pc:sldMk cId="3655509350" sldId="624"/>
            <ac:spMk id="7" creationId="{4AA8D0B9-1EDB-E5E0-D8B0-17C5DCB53392}"/>
          </ac:spMkLst>
        </pc:spChg>
        <pc:spChg chg="mod topLvl">
          <ac:chgData name="Cara Clarke" userId="49a24fcf-a83e-4685-ac20-054a94ac13fe" providerId="ADAL" clId="{C46CF4D8-4AE9-4AA3-8C06-5F9B4FB588E9}" dt="2026-08-31T09:22:29.689" v="12813" actId="207"/>
          <ac:spMkLst>
            <pc:docMk/>
            <pc:sldMk cId="3655509350" sldId="624"/>
            <ac:spMk id="8" creationId="{8CAB9CEF-52A1-7C8D-B0B7-4257D067C760}"/>
          </ac:spMkLst>
        </pc:spChg>
      </pc:sldChg>
      <pc:sldChg chg="addSp delSp modSp add mod">
        <pc:chgData name="Cara Clarke" userId="49a24fcf-a83e-4685-ac20-054a94ac13fe" providerId="ADAL" clId="{C46CF4D8-4AE9-4AA3-8C06-5F9B4FB588E9}" dt="2026-09-23T14:23:48.250" v="15189" actId="20577"/>
        <pc:sldMkLst>
          <pc:docMk/>
          <pc:sldMk cId="891280121" sldId="625"/>
        </pc:sldMkLst>
        <pc:spChg chg="mod">
          <ac:chgData name="Cara Clarke" userId="49a24fcf-a83e-4685-ac20-054a94ac13fe" providerId="ADAL" clId="{C46CF4D8-4AE9-4AA3-8C06-5F9B4FB588E9}" dt="2026-09-21T09:12:08.301" v="13526" actId="20577"/>
          <ac:spMkLst>
            <pc:docMk/>
            <pc:sldMk cId="891280121" sldId="625"/>
            <ac:spMk id="2" creationId="{F1166305-AF1C-8B86-E988-F19DD2DC9C50}"/>
          </ac:spMkLst>
        </pc:spChg>
        <pc:spChg chg="mod">
          <ac:chgData name="Cara Clarke" userId="49a24fcf-a83e-4685-ac20-054a94ac13fe" providerId="ADAL" clId="{C46CF4D8-4AE9-4AA3-8C06-5F9B4FB588E9}" dt="2026-09-23T11:10:52.739" v="14628" actId="20577"/>
          <ac:spMkLst>
            <pc:docMk/>
            <pc:sldMk cId="891280121" sldId="625"/>
            <ac:spMk id="3" creationId="{E92D1154-C407-8E9A-655C-D69785135AED}"/>
          </ac:spMkLst>
        </pc:spChg>
        <pc:spChg chg="del mod">
          <ac:chgData name="Cara Clarke" userId="49a24fcf-a83e-4685-ac20-054a94ac13fe" providerId="ADAL" clId="{C46CF4D8-4AE9-4AA3-8C06-5F9B4FB588E9}" dt="2026-09-23T11:11:59.258" v="14762" actId="478"/>
          <ac:spMkLst>
            <pc:docMk/>
            <pc:sldMk cId="891280121" sldId="625"/>
            <ac:spMk id="4" creationId="{8F3BD5DE-4654-CB96-913C-990D75A127FC}"/>
          </ac:spMkLst>
        </pc:spChg>
        <pc:spChg chg="add mod">
          <ac:chgData name="Cara Clarke" userId="49a24fcf-a83e-4685-ac20-054a94ac13fe" providerId="ADAL" clId="{C46CF4D8-4AE9-4AA3-8C06-5F9B4FB588E9}" dt="2026-09-23T14:23:48.250" v="15189" actId="20577"/>
          <ac:spMkLst>
            <pc:docMk/>
            <pc:sldMk cId="891280121" sldId="625"/>
            <ac:spMk id="5" creationId="{883D2662-D582-9950-8C90-7FFDC88DBDC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BFA161-A075-40BE-AF14-0FA8BE0E9214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C1EA94-42E5-46B7-9717-AAC1666742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6410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7D2654-B49D-4875-A03B-2B93728FB097}" type="slidenum">
              <a:rPr kumimoji="0" lang="en-I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I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1642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5354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9274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heme" Target="../theme/theme1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ags" Target="../tags/tag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Google Shape;8;p1">
            <a:extLst>
              <a:ext uri="{FF2B5EF4-FFF2-40B4-BE49-F238E27FC236}">
                <a16:creationId xmlns:a16="http://schemas.microsoft.com/office/drawing/2014/main" id="{FA1B5EA7-73F0-4DFD-A1FB-E39447DAEF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875283"/>
            <a:ext cx="12192000" cy="984353"/>
          </a:xfrm>
          <a:prstGeom prst="rect">
            <a:avLst/>
          </a:prstGeom>
          <a:solidFill>
            <a:srgbClr val="2C595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CC0561E3-5540-4E51-9BE6-DA83A1E621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00431" y="5877959"/>
            <a:ext cx="984353" cy="984353"/>
          </a:xfrm>
          <a:prstGeom prst="rtTriangle">
            <a:avLst/>
          </a:prstGeom>
          <a:solidFill>
            <a:srgbClr val="6C97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Google Shape;12;p1">
            <a:extLst>
              <a:ext uri="{FF2B5EF4-FFF2-40B4-BE49-F238E27FC236}">
                <a16:creationId xmlns:a16="http://schemas.microsoft.com/office/drawing/2014/main" id="{893615C0-78BB-4DD2-B773-9387F5E7E28C}"/>
              </a:ext>
            </a:extLst>
          </p:cNvPr>
          <p:cNvSpPr txBox="1"/>
          <p:nvPr userDrawn="1"/>
        </p:nvSpPr>
        <p:spPr>
          <a:xfrm>
            <a:off x="7078694" y="6174341"/>
            <a:ext cx="2049010" cy="547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+mj-lt"/>
                <a:ea typeface="Twentieth Century"/>
                <a:cs typeface="Twentieth Century"/>
                <a:sym typeface="Twentieth Century"/>
              </a:rPr>
              <a:t>@aheadireland	</a:t>
            </a:r>
            <a:endParaRPr>
              <a:solidFill>
                <a:srgbClr val="FFFFFF"/>
              </a:solidFill>
              <a:latin typeface="+mj-lt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9" name="Google Shape;15;p1" descr="Facebook Logo">
            <a:extLst>
              <a:ext uri="{FF2B5EF4-FFF2-40B4-BE49-F238E27FC236}">
                <a16:creationId xmlns:a16="http://schemas.microsoft.com/office/drawing/2014/main" id="{FFE7E155-AA03-4A09-A709-B36E7B6DB1BF}"/>
              </a:ext>
            </a:extLst>
          </p:cNvPr>
          <p:cNvPicPr preferRelativeResize="0"/>
          <p:nvPr userDrawn="1"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8514" y="6210633"/>
            <a:ext cx="273037" cy="52333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;p1">
            <a:extLst>
              <a:ext uri="{FF2B5EF4-FFF2-40B4-BE49-F238E27FC236}">
                <a16:creationId xmlns:a16="http://schemas.microsoft.com/office/drawing/2014/main" id="{F152B2B3-B5FE-4955-9650-212D456EE203}"/>
              </a:ext>
            </a:extLst>
          </p:cNvPr>
          <p:cNvSpPr txBox="1"/>
          <p:nvPr userDrawn="1"/>
        </p:nvSpPr>
        <p:spPr>
          <a:xfrm>
            <a:off x="4755989" y="6174341"/>
            <a:ext cx="1581749" cy="4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+mj-lt"/>
                <a:ea typeface="Twentieth Century"/>
                <a:cs typeface="Twentieth Century"/>
                <a:sym typeface="Twentieth Century"/>
              </a:rPr>
              <a:t>/AHEADIreland		</a:t>
            </a:r>
            <a:endParaRPr>
              <a:solidFill>
                <a:srgbClr val="FFFFFF"/>
              </a:solidFill>
              <a:latin typeface="+mj-lt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1" name="Google Shape;12;p1">
            <a:extLst>
              <a:ext uri="{FF2B5EF4-FFF2-40B4-BE49-F238E27FC236}">
                <a16:creationId xmlns:a16="http://schemas.microsoft.com/office/drawing/2014/main" id="{856EEC15-EDE7-4DDA-A68F-A30C86314B40}"/>
              </a:ext>
            </a:extLst>
          </p:cNvPr>
          <p:cNvSpPr txBox="1"/>
          <p:nvPr userDrawn="1"/>
        </p:nvSpPr>
        <p:spPr>
          <a:xfrm>
            <a:off x="9637989" y="6174341"/>
            <a:ext cx="2343807" cy="677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+mj-lt"/>
                <a:ea typeface="Twentieth Century"/>
                <a:cs typeface="Twentieth Century"/>
                <a:sym typeface="Twentieth Century"/>
              </a:rPr>
              <a:t>www.ahead.ie 	</a:t>
            </a:r>
            <a:endParaRPr>
              <a:solidFill>
                <a:srgbClr val="FFFFFF"/>
              </a:solidFill>
              <a:latin typeface="+mj-lt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12" name="Picture 11" descr="AHEAD logo in white">
            <a:extLst>
              <a:ext uri="{FF2B5EF4-FFF2-40B4-BE49-F238E27FC236}">
                <a16:creationId xmlns:a16="http://schemas.microsoft.com/office/drawing/2014/main" id="{977DCE68-5165-438E-88D4-6CB50402F2B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11" y="6174341"/>
            <a:ext cx="3243397" cy="399935"/>
          </a:xfrm>
          <a:prstGeom prst="rect">
            <a:avLst/>
          </a:prstGeom>
        </p:spPr>
      </p:pic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A8A71979-04A3-47C0-8DD5-ABB3AB487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76684" y="5882131"/>
            <a:ext cx="984353" cy="984353"/>
          </a:xfrm>
          <a:prstGeom prst="rtTriangle">
            <a:avLst/>
          </a:prstGeom>
          <a:solidFill>
            <a:srgbClr val="6C97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Google Shape;14;p1" descr="Twitter Logo">
            <a:extLst>
              <a:ext uri="{FF2B5EF4-FFF2-40B4-BE49-F238E27FC236}">
                <a16:creationId xmlns:a16="http://schemas.microsoft.com/office/drawing/2014/main" id="{EC201EB0-A09D-4432-9B2A-E41449CCF4AC}"/>
              </a:ext>
            </a:extLst>
          </p:cNvPr>
          <p:cNvPicPr preferRelativeResize="0"/>
          <p:nvPr userDrawn="1"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63795" y="6248021"/>
            <a:ext cx="551457" cy="44855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335110E8-8E9B-4559-A061-13D62B1A47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66296" y="5881212"/>
            <a:ext cx="984353" cy="984353"/>
          </a:xfrm>
          <a:prstGeom prst="rtTriangle">
            <a:avLst/>
          </a:prstGeom>
          <a:solidFill>
            <a:srgbClr val="6C97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Google Shape;13;p1" descr="Website logo">
            <a:extLst>
              <a:ext uri="{FF2B5EF4-FFF2-40B4-BE49-F238E27FC236}">
                <a16:creationId xmlns:a16="http://schemas.microsoft.com/office/drawing/2014/main" id="{758BB0C0-5177-44EB-B0CE-2212C01CEB08}"/>
              </a:ext>
            </a:extLst>
          </p:cNvPr>
          <p:cNvPicPr preferRelativeResize="0"/>
          <p:nvPr userDrawn="1"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152681" y="6146034"/>
            <a:ext cx="415636" cy="482804"/>
          </a:xfrm>
          <a:prstGeom prst="rect">
            <a:avLst/>
          </a:prstGeom>
          <a:noFill/>
          <a:ln>
            <a:noFill/>
          </a:ln>
        </p:spPr>
      </p:pic>
    </p:spTree>
    <p:custDataLst>
      <p:tags r:id="rId4"/>
    </p:custDataLst>
    <p:extLst>
      <p:ext uri="{BB962C8B-B14F-4D97-AF65-F5344CB8AC3E}">
        <p14:creationId xmlns:p14="http://schemas.microsoft.com/office/powerpoint/2010/main" val="3275554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w Cen MT" panose="020B06020201040206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w Cen MT" panose="020B06020201040206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w Cen MT" panose="020B06020201040206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w Cen MT" panose="020B06020201040206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w Cen MT" panose="020B06020201040206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ccesscollege.ie/dare/" TargetMode="External"/><Relationship Id="rId2" Type="http://schemas.openxmlformats.org/officeDocument/2006/relationships/hyperlink" Target="https://www.cao.ie/?page=timetableevents&amp;bb=importantdates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chrome-extension://efaidnbmnnnibpcajpcglclefindmkaj/https:/a.storyblok.com/f/83224/x/08b96dc4db/current-apprenticeship-employers-by-region-10062026.pdf" TargetMode="External"/><Relationship Id="rId4" Type="http://schemas.openxmlformats.org/officeDocument/2006/relationships/hyperlink" Target="https://www.fetchcourses.ie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1096" y="1151623"/>
            <a:ext cx="6777217" cy="1733891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en-IE" sz="4800" b="1" dirty="0">
                <a:latin typeface="Arial Rounded MT Bold" panose="020F070403050403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BETTER OPTIONS Roadmap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4239CC0-D4C8-4657-8E07-72612A1BA0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410450" y="1028700"/>
            <a:ext cx="0" cy="44767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31096" y="3917445"/>
            <a:ext cx="4975095" cy="55607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GB" sz="2100" dirty="0">
                <a:latin typeface="+mn-lt"/>
              </a:rPr>
              <a:t>Cara Clarke, Student Engagement Officer</a:t>
            </a:r>
            <a:endParaRPr lang="en-IE" sz="2100" dirty="0"/>
          </a:p>
          <a:p>
            <a:endParaRPr lang="en-IE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9FE4B3-5EB3-1234-3B8E-3EFE0AA14C24}"/>
              </a:ext>
            </a:extLst>
          </p:cNvPr>
          <p:cNvSpPr txBox="1"/>
          <p:nvPr/>
        </p:nvSpPr>
        <p:spPr>
          <a:xfrm>
            <a:off x="931096" y="2885514"/>
            <a:ext cx="52519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Planning your journey to third level education</a:t>
            </a:r>
          </a:p>
        </p:txBody>
      </p:sp>
      <p:pic>
        <p:nvPicPr>
          <p:cNvPr id="5" name="Picture 4" descr="Diverse group of learners">
            <a:extLst>
              <a:ext uri="{FF2B5EF4-FFF2-40B4-BE49-F238E27FC236}">
                <a16:creationId xmlns:a16="http://schemas.microsoft.com/office/drawing/2014/main" id="{CE09BBF5-3636-4DDA-B390-9B7842EAC4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6175" y="1382035"/>
            <a:ext cx="3493036" cy="2046965"/>
          </a:xfrm>
          <a:prstGeom prst="rect">
            <a:avLst/>
          </a:prstGeom>
        </p:spPr>
      </p:pic>
      <p:pic>
        <p:nvPicPr>
          <p:cNvPr id="6" name="Picture 5" descr="AHEAD Logo&#10;">
            <a:extLst>
              <a:ext uri="{FF2B5EF4-FFF2-40B4-BE49-F238E27FC236}">
                <a16:creationId xmlns:a16="http://schemas.microsoft.com/office/drawing/2014/main" id="{9787BD56-CE76-4C3F-99BB-6453E0EBB8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7970611" y="4305373"/>
            <a:ext cx="3564164" cy="48317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95373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5637A-C9ED-CD63-B811-6909C3D6D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3063"/>
            <a:ext cx="10515600" cy="1325563"/>
          </a:xfrm>
        </p:spPr>
        <p:txBody>
          <a:bodyPr/>
          <a:lstStyle/>
          <a:p>
            <a:r>
              <a:rPr lang="en-GB" b="1" dirty="0">
                <a:latin typeface="Arial Rounded MT Bold" panose="020F0704030504030204" pitchFamily="34" charset="0"/>
              </a:rPr>
              <a:t>Why a Roadmap?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6459E-3E4E-F1CB-ADB7-5F1229622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4074"/>
            <a:ext cx="10515600" cy="4351338"/>
          </a:xfrm>
        </p:spPr>
        <p:txBody>
          <a:bodyPr/>
          <a:lstStyle/>
          <a:p>
            <a:r>
              <a:rPr lang="en-GB" dirty="0">
                <a:latin typeface="+mn-lt"/>
              </a:rPr>
              <a:t>Starting third level education isn’t just one decision! Making informed decisions that work for you and planning for success is a journey.</a:t>
            </a:r>
          </a:p>
          <a:p>
            <a:r>
              <a:rPr lang="en-GB" dirty="0">
                <a:latin typeface="+mn-lt"/>
              </a:rPr>
              <a:t>Breaking the process down into stages can make it feel less overwhelming and more manageable.</a:t>
            </a:r>
          </a:p>
          <a:p>
            <a:pPr marL="0" indent="0">
              <a:buNone/>
            </a:pPr>
            <a:endParaRPr lang="en-GB" dirty="0">
              <a:latin typeface="+mn-lt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2F3ED3FE-106C-6ECC-45A7-33BA69F536BC}"/>
              </a:ext>
            </a:extLst>
          </p:cNvPr>
          <p:cNvSpPr/>
          <p:nvPr/>
        </p:nvSpPr>
        <p:spPr>
          <a:xfrm>
            <a:off x="843077" y="3778750"/>
            <a:ext cx="2839417" cy="1135766"/>
          </a:xfrm>
          <a:custGeom>
            <a:avLst/>
            <a:gdLst>
              <a:gd name="csX0" fmla="*/ 0 w 2839417"/>
              <a:gd name="csY0" fmla="*/ 0 h 1135766"/>
              <a:gd name="csX1" fmla="*/ 2271534 w 2839417"/>
              <a:gd name="csY1" fmla="*/ 0 h 1135766"/>
              <a:gd name="csX2" fmla="*/ 2839417 w 2839417"/>
              <a:gd name="csY2" fmla="*/ 567883 h 1135766"/>
              <a:gd name="csX3" fmla="*/ 2271534 w 2839417"/>
              <a:gd name="csY3" fmla="*/ 1135766 h 1135766"/>
              <a:gd name="csX4" fmla="*/ 0 w 2839417"/>
              <a:gd name="csY4" fmla="*/ 1135766 h 1135766"/>
              <a:gd name="csX5" fmla="*/ 567883 w 2839417"/>
              <a:gd name="csY5" fmla="*/ 567883 h 1135766"/>
              <a:gd name="csX6" fmla="*/ 0 w 2839417"/>
              <a:gd name="csY6" fmla="*/ 0 h 11357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839417" h="1135766">
                <a:moveTo>
                  <a:pt x="0" y="0"/>
                </a:moveTo>
                <a:lnTo>
                  <a:pt x="2271534" y="0"/>
                </a:lnTo>
                <a:lnTo>
                  <a:pt x="2839417" y="567883"/>
                </a:lnTo>
                <a:lnTo>
                  <a:pt x="2271534" y="1135766"/>
                </a:lnTo>
                <a:lnTo>
                  <a:pt x="0" y="1135766"/>
                </a:lnTo>
                <a:lnTo>
                  <a:pt x="567883" y="567883"/>
                </a:lnTo>
                <a:lnTo>
                  <a:pt x="0" y="0"/>
                </a:lnTo>
                <a:close/>
              </a:path>
            </a:pathLst>
          </a:custGeom>
          <a:solidFill>
            <a:srgbClr val="B4D8E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7893" tIns="26670" rIns="594553" bIns="2667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000" kern="12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Look at your options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DE49BF5-9DFB-A604-043E-A46C88DEED15}"/>
              </a:ext>
            </a:extLst>
          </p:cNvPr>
          <p:cNvSpPr/>
          <p:nvPr/>
        </p:nvSpPr>
        <p:spPr>
          <a:xfrm>
            <a:off x="3398553" y="3778750"/>
            <a:ext cx="2839417" cy="1135766"/>
          </a:xfrm>
          <a:custGeom>
            <a:avLst/>
            <a:gdLst>
              <a:gd name="csX0" fmla="*/ 0 w 2839417"/>
              <a:gd name="csY0" fmla="*/ 0 h 1135766"/>
              <a:gd name="csX1" fmla="*/ 2271534 w 2839417"/>
              <a:gd name="csY1" fmla="*/ 0 h 1135766"/>
              <a:gd name="csX2" fmla="*/ 2839417 w 2839417"/>
              <a:gd name="csY2" fmla="*/ 567883 h 1135766"/>
              <a:gd name="csX3" fmla="*/ 2271534 w 2839417"/>
              <a:gd name="csY3" fmla="*/ 1135766 h 1135766"/>
              <a:gd name="csX4" fmla="*/ 0 w 2839417"/>
              <a:gd name="csY4" fmla="*/ 1135766 h 1135766"/>
              <a:gd name="csX5" fmla="*/ 567883 w 2839417"/>
              <a:gd name="csY5" fmla="*/ 567883 h 1135766"/>
              <a:gd name="csX6" fmla="*/ 0 w 2839417"/>
              <a:gd name="csY6" fmla="*/ 0 h 11357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839417" h="1135766">
                <a:moveTo>
                  <a:pt x="0" y="0"/>
                </a:moveTo>
                <a:lnTo>
                  <a:pt x="2271534" y="0"/>
                </a:lnTo>
                <a:lnTo>
                  <a:pt x="2839417" y="567883"/>
                </a:lnTo>
                <a:lnTo>
                  <a:pt x="2271534" y="1135766"/>
                </a:lnTo>
                <a:lnTo>
                  <a:pt x="0" y="1135766"/>
                </a:lnTo>
                <a:lnTo>
                  <a:pt x="567883" y="567883"/>
                </a:lnTo>
                <a:lnTo>
                  <a:pt x="0" y="0"/>
                </a:lnTo>
                <a:close/>
              </a:path>
            </a:pathLst>
          </a:custGeom>
          <a:solidFill>
            <a:srgbClr val="90C4D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-2451115"/>
              <a:satOff val="-3409"/>
              <a:lumOff val="-1307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7893" tIns="26670" rIns="594553" bIns="2667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000" kern="12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Apply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D73F858-B3EC-9FAB-8B5E-F10D18821F38}"/>
              </a:ext>
            </a:extLst>
          </p:cNvPr>
          <p:cNvSpPr/>
          <p:nvPr/>
        </p:nvSpPr>
        <p:spPr>
          <a:xfrm>
            <a:off x="5954029" y="3778750"/>
            <a:ext cx="2839417" cy="1135766"/>
          </a:xfrm>
          <a:custGeom>
            <a:avLst/>
            <a:gdLst>
              <a:gd name="csX0" fmla="*/ 0 w 2839417"/>
              <a:gd name="csY0" fmla="*/ 0 h 1135766"/>
              <a:gd name="csX1" fmla="*/ 2271534 w 2839417"/>
              <a:gd name="csY1" fmla="*/ 0 h 1135766"/>
              <a:gd name="csX2" fmla="*/ 2839417 w 2839417"/>
              <a:gd name="csY2" fmla="*/ 567883 h 1135766"/>
              <a:gd name="csX3" fmla="*/ 2271534 w 2839417"/>
              <a:gd name="csY3" fmla="*/ 1135766 h 1135766"/>
              <a:gd name="csX4" fmla="*/ 0 w 2839417"/>
              <a:gd name="csY4" fmla="*/ 1135766 h 1135766"/>
              <a:gd name="csX5" fmla="*/ 567883 w 2839417"/>
              <a:gd name="csY5" fmla="*/ 567883 h 1135766"/>
              <a:gd name="csX6" fmla="*/ 0 w 2839417"/>
              <a:gd name="csY6" fmla="*/ 0 h 11357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839417" h="1135766">
                <a:moveTo>
                  <a:pt x="0" y="0"/>
                </a:moveTo>
                <a:lnTo>
                  <a:pt x="2271534" y="0"/>
                </a:lnTo>
                <a:lnTo>
                  <a:pt x="2839417" y="567883"/>
                </a:lnTo>
                <a:lnTo>
                  <a:pt x="2271534" y="1135766"/>
                </a:lnTo>
                <a:lnTo>
                  <a:pt x="0" y="1135766"/>
                </a:lnTo>
                <a:lnTo>
                  <a:pt x="567883" y="567883"/>
                </a:lnTo>
                <a:lnTo>
                  <a:pt x="0" y="0"/>
                </a:lnTo>
                <a:close/>
              </a:path>
            </a:pathLst>
          </a:custGeom>
          <a:solidFill>
            <a:srgbClr val="44B5D8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-4902230"/>
              <a:satOff val="-6819"/>
              <a:lumOff val="-261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7893" tIns="26670" rIns="594553" bIns="2667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000" kern="12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Get ready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4A88D09-77DE-F376-554D-6372B47FDFB5}"/>
              </a:ext>
            </a:extLst>
          </p:cNvPr>
          <p:cNvSpPr/>
          <p:nvPr/>
        </p:nvSpPr>
        <p:spPr>
          <a:xfrm>
            <a:off x="8509504" y="3778750"/>
            <a:ext cx="2839417" cy="1135766"/>
          </a:xfrm>
          <a:custGeom>
            <a:avLst/>
            <a:gdLst>
              <a:gd name="csX0" fmla="*/ 0 w 2839417"/>
              <a:gd name="csY0" fmla="*/ 0 h 1135766"/>
              <a:gd name="csX1" fmla="*/ 2271534 w 2839417"/>
              <a:gd name="csY1" fmla="*/ 0 h 1135766"/>
              <a:gd name="csX2" fmla="*/ 2839417 w 2839417"/>
              <a:gd name="csY2" fmla="*/ 567883 h 1135766"/>
              <a:gd name="csX3" fmla="*/ 2271534 w 2839417"/>
              <a:gd name="csY3" fmla="*/ 1135766 h 1135766"/>
              <a:gd name="csX4" fmla="*/ 0 w 2839417"/>
              <a:gd name="csY4" fmla="*/ 1135766 h 1135766"/>
              <a:gd name="csX5" fmla="*/ 567883 w 2839417"/>
              <a:gd name="csY5" fmla="*/ 567883 h 1135766"/>
              <a:gd name="csX6" fmla="*/ 0 w 2839417"/>
              <a:gd name="csY6" fmla="*/ 0 h 11357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839417" h="1135766">
                <a:moveTo>
                  <a:pt x="0" y="0"/>
                </a:moveTo>
                <a:lnTo>
                  <a:pt x="2271534" y="0"/>
                </a:lnTo>
                <a:lnTo>
                  <a:pt x="2839417" y="567883"/>
                </a:lnTo>
                <a:lnTo>
                  <a:pt x="2271534" y="1135766"/>
                </a:lnTo>
                <a:lnTo>
                  <a:pt x="0" y="1135766"/>
                </a:lnTo>
                <a:lnTo>
                  <a:pt x="567883" y="567883"/>
                </a:lnTo>
                <a:lnTo>
                  <a:pt x="0" y="0"/>
                </a:lnTo>
                <a:close/>
              </a:path>
            </a:pathLst>
          </a:custGeom>
          <a:solidFill>
            <a:srgbClr val="299EC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-7353344"/>
              <a:satOff val="-10228"/>
              <a:lumOff val="-392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7893" tIns="26670" rIns="594553" bIns="2667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000" kern="12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Start third level!</a:t>
            </a:r>
          </a:p>
        </p:txBody>
      </p:sp>
    </p:spTree>
    <p:extLst>
      <p:ext uri="{BB962C8B-B14F-4D97-AF65-F5344CB8AC3E}">
        <p14:creationId xmlns:p14="http://schemas.microsoft.com/office/powerpoint/2010/main" val="82043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9F77B-D03A-2785-9BE9-21608B917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CA8AA-2598-E5B7-A169-165CAF4CBC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Look at your options</a:t>
            </a:r>
          </a:p>
        </p:txBody>
      </p:sp>
      <p:sp>
        <p:nvSpPr>
          <p:cNvPr id="7" name="Arrow: Chevron 6">
            <a:extLst>
              <a:ext uri="{FF2B5EF4-FFF2-40B4-BE49-F238E27FC236}">
                <a16:creationId xmlns:a16="http://schemas.microsoft.com/office/drawing/2014/main" id="{29797BE1-DACE-E78C-7E86-80440972B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2906" y="1992923"/>
            <a:ext cx="3384966" cy="1829269"/>
          </a:xfrm>
          <a:prstGeom prst="chevron">
            <a:avLst/>
          </a:prstGeom>
          <a:solidFill>
            <a:srgbClr val="B4D8E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8" name="Arrow: Chevron 4">
            <a:extLst>
              <a:ext uri="{FF2B5EF4-FFF2-40B4-BE49-F238E27FC236}">
                <a16:creationId xmlns:a16="http://schemas.microsoft.com/office/drawing/2014/main" id="{871B7E59-540D-9D04-34FA-06DE349F7C41}"/>
              </a:ext>
            </a:extLst>
          </p:cNvPr>
          <p:cNvSpPr txBox="1"/>
          <p:nvPr/>
        </p:nvSpPr>
        <p:spPr>
          <a:xfrm>
            <a:off x="839899" y="1992923"/>
            <a:ext cx="2030981" cy="182926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80010" tIns="26670" rIns="26670" bIns="2667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3600" kern="12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Look at your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A7AF7B-51A8-5782-7A84-473DCF6F1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7673" y="575022"/>
            <a:ext cx="7839588" cy="4665070"/>
          </a:xfrm>
        </p:spPr>
        <p:txBody>
          <a:bodyPr>
            <a:normAutofit/>
          </a:bodyPr>
          <a:lstStyle/>
          <a:p>
            <a:r>
              <a:rPr lang="en-GB" dirty="0">
                <a:latin typeface="+mn-lt"/>
              </a:rPr>
              <a:t>Start thinking early – Congrats! You already have!</a:t>
            </a:r>
          </a:p>
          <a:p>
            <a:r>
              <a:rPr lang="en-GB" dirty="0">
                <a:latin typeface="+mn-lt"/>
              </a:rPr>
              <a:t>There’s not one ‘best’ course. It depends on your interests, your learning style, and your preferences.</a:t>
            </a:r>
          </a:p>
          <a:p>
            <a:r>
              <a:rPr lang="en-GB" dirty="0">
                <a:latin typeface="+mn-lt"/>
              </a:rPr>
              <a:t>Now is a good time to start thinking of areas you might be interested in. </a:t>
            </a:r>
          </a:p>
          <a:p>
            <a:r>
              <a:rPr lang="en-GB" dirty="0">
                <a:latin typeface="+mn-lt"/>
              </a:rPr>
              <a:t>Be curious! Ask yourself…</a:t>
            </a:r>
          </a:p>
          <a:p>
            <a:pPr lvl="1"/>
            <a:r>
              <a:rPr lang="en-GB" dirty="0">
                <a:latin typeface="+mn-lt"/>
              </a:rPr>
              <a:t>What am I interested in? What do I like to learn about? What are my hobbies?</a:t>
            </a:r>
          </a:p>
          <a:p>
            <a:pPr lvl="1"/>
            <a:r>
              <a:rPr lang="en-GB" dirty="0">
                <a:latin typeface="+mn-lt"/>
              </a:rPr>
              <a:t>Have I had any work experience? What did I like? What did I not like?</a:t>
            </a:r>
          </a:p>
          <a:p>
            <a:pPr lvl="1"/>
            <a:r>
              <a:rPr lang="en-GB" dirty="0">
                <a:latin typeface="+mn-lt"/>
              </a:rPr>
              <a:t>What kind of career could I see myself working in?</a:t>
            </a:r>
          </a:p>
        </p:txBody>
      </p:sp>
    </p:spTree>
    <p:extLst>
      <p:ext uri="{BB962C8B-B14F-4D97-AF65-F5344CB8AC3E}">
        <p14:creationId xmlns:p14="http://schemas.microsoft.com/office/powerpoint/2010/main" val="567654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B24AC119-AE8E-8B1F-8497-2A5D3ABD97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Different Options</a:t>
            </a:r>
            <a:br>
              <a:rPr lang="en-GB" dirty="0"/>
            </a:br>
            <a:endParaRPr lang="en-GB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1A8CA0E0-C415-E3CA-601E-3775F94B430A}"/>
              </a:ext>
            </a:extLst>
          </p:cNvPr>
          <p:cNvSpPr/>
          <p:nvPr/>
        </p:nvSpPr>
        <p:spPr>
          <a:xfrm>
            <a:off x="612933" y="480487"/>
            <a:ext cx="3343333" cy="633600"/>
          </a:xfrm>
          <a:custGeom>
            <a:avLst/>
            <a:gdLst>
              <a:gd name="csX0" fmla="*/ 0 w 3343333"/>
              <a:gd name="csY0" fmla="*/ 0 h 633600"/>
              <a:gd name="csX1" fmla="*/ 3343333 w 3343333"/>
              <a:gd name="csY1" fmla="*/ 0 h 633600"/>
              <a:gd name="csX2" fmla="*/ 3343333 w 3343333"/>
              <a:gd name="csY2" fmla="*/ 633600 h 633600"/>
              <a:gd name="csX3" fmla="*/ 0 w 3343333"/>
              <a:gd name="csY3" fmla="*/ 633600 h 633600"/>
              <a:gd name="csX4" fmla="*/ 0 w 3343333"/>
              <a:gd name="csY4" fmla="*/ 0 h 633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343333" h="633600">
                <a:moveTo>
                  <a:pt x="0" y="0"/>
                </a:moveTo>
                <a:lnTo>
                  <a:pt x="3343333" y="0"/>
                </a:lnTo>
                <a:lnTo>
                  <a:pt x="3343333" y="633600"/>
                </a:lnTo>
                <a:lnTo>
                  <a:pt x="0" y="633600"/>
                </a:lnTo>
                <a:lnTo>
                  <a:pt x="0" y="0"/>
                </a:lnTo>
                <a:close/>
              </a:path>
            </a:pathLst>
          </a:custGeom>
          <a:solidFill>
            <a:srgbClr val="B4D8E9"/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8" tIns="97536" rIns="170688" bIns="97536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400" b="0" kern="12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Higher Education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76CF9272-9694-0E10-65AE-5DD7D6551094}"/>
              </a:ext>
            </a:extLst>
          </p:cNvPr>
          <p:cNvSpPr/>
          <p:nvPr/>
        </p:nvSpPr>
        <p:spPr>
          <a:xfrm>
            <a:off x="612933" y="1114087"/>
            <a:ext cx="3343333" cy="4468859"/>
          </a:xfrm>
          <a:custGeom>
            <a:avLst/>
            <a:gdLst>
              <a:gd name="csX0" fmla="*/ 0 w 3343333"/>
              <a:gd name="csY0" fmla="*/ 0 h 4468859"/>
              <a:gd name="csX1" fmla="*/ 3343333 w 3343333"/>
              <a:gd name="csY1" fmla="*/ 0 h 4468859"/>
              <a:gd name="csX2" fmla="*/ 3343333 w 3343333"/>
              <a:gd name="csY2" fmla="*/ 4468859 h 4468859"/>
              <a:gd name="csX3" fmla="*/ 0 w 3343333"/>
              <a:gd name="csY3" fmla="*/ 4468859 h 4468859"/>
              <a:gd name="csX4" fmla="*/ 0 w 3343333"/>
              <a:gd name="csY4" fmla="*/ 0 h 44688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343333" h="4468859">
                <a:moveTo>
                  <a:pt x="0" y="0"/>
                </a:moveTo>
                <a:lnTo>
                  <a:pt x="3343333" y="0"/>
                </a:lnTo>
                <a:lnTo>
                  <a:pt x="3343333" y="4468859"/>
                </a:lnTo>
                <a:lnTo>
                  <a:pt x="0" y="4468859"/>
                </a:lnTo>
                <a:lnTo>
                  <a:pt x="0" y="0"/>
                </a:lnTo>
                <a:close/>
              </a:path>
            </a:pathLst>
          </a:custGeom>
          <a:noFill/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6680" tIns="106680" rIns="142240" bIns="160020" numCol="1" spcCol="1270" anchor="t" anchorCtr="0">
            <a:noAutofit/>
          </a:bodyPr>
          <a:lstStyle/>
          <a:p>
            <a:pPr marL="228600" lvl="1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2000" kern="1200" dirty="0"/>
              <a:t>Includes Universities and Technological Universities.</a:t>
            </a:r>
          </a:p>
          <a:p>
            <a:pPr marL="228600" lvl="1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2000" kern="1200" dirty="0"/>
              <a:t>QQI Level 7 and 8 (Bachelor Degree/ Honours Bachelors Degree).</a:t>
            </a:r>
          </a:p>
          <a:p>
            <a:pPr marL="228600" lvl="1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2000" dirty="0"/>
              <a:t>Typically 3-4 years.</a:t>
            </a:r>
            <a:endParaRPr lang="en-GB" sz="2000" kern="1200" dirty="0"/>
          </a:p>
          <a:p>
            <a:pPr marL="228600" lvl="1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2000" kern="1200" dirty="0"/>
              <a:t>A good choice if you…</a:t>
            </a:r>
          </a:p>
          <a:p>
            <a:pPr marL="457200" lvl="2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2000" kern="1200" dirty="0"/>
              <a:t>Feel comfortable in a large class group.</a:t>
            </a:r>
          </a:p>
          <a:p>
            <a:pPr marL="457200" lvl="2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2000" kern="1200" dirty="0"/>
              <a:t>Like lecture-style classes.</a:t>
            </a:r>
          </a:p>
          <a:p>
            <a:pPr marL="457200" lvl="2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2000" kern="1200" dirty="0"/>
              <a:t>Feel ready for a longer course.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96BF4E7-0DBC-0BFE-3781-5B7784862A0C}"/>
              </a:ext>
            </a:extLst>
          </p:cNvPr>
          <p:cNvSpPr/>
          <p:nvPr/>
        </p:nvSpPr>
        <p:spPr>
          <a:xfrm>
            <a:off x="4424333" y="480487"/>
            <a:ext cx="3343333" cy="633600"/>
          </a:xfrm>
          <a:custGeom>
            <a:avLst/>
            <a:gdLst>
              <a:gd name="csX0" fmla="*/ 0 w 3343333"/>
              <a:gd name="csY0" fmla="*/ 0 h 633600"/>
              <a:gd name="csX1" fmla="*/ 3343333 w 3343333"/>
              <a:gd name="csY1" fmla="*/ 0 h 633600"/>
              <a:gd name="csX2" fmla="*/ 3343333 w 3343333"/>
              <a:gd name="csY2" fmla="*/ 633600 h 633600"/>
              <a:gd name="csX3" fmla="*/ 0 w 3343333"/>
              <a:gd name="csY3" fmla="*/ 633600 h 633600"/>
              <a:gd name="csX4" fmla="*/ 0 w 3343333"/>
              <a:gd name="csY4" fmla="*/ 0 h 633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343333" h="633600">
                <a:moveTo>
                  <a:pt x="0" y="0"/>
                </a:moveTo>
                <a:lnTo>
                  <a:pt x="3343333" y="0"/>
                </a:lnTo>
                <a:lnTo>
                  <a:pt x="3343333" y="633600"/>
                </a:lnTo>
                <a:lnTo>
                  <a:pt x="0" y="633600"/>
                </a:lnTo>
                <a:lnTo>
                  <a:pt x="0" y="0"/>
                </a:lnTo>
                <a:close/>
              </a:path>
            </a:pathLst>
          </a:custGeom>
          <a:solidFill>
            <a:srgbClr val="B4D8E9"/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8" tIns="97536" rIns="170688" bIns="97536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400" kern="12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Further Education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650ADB8-5D2B-C4BF-8FDE-16AE6A53396F}"/>
              </a:ext>
            </a:extLst>
          </p:cNvPr>
          <p:cNvSpPr/>
          <p:nvPr/>
        </p:nvSpPr>
        <p:spPr>
          <a:xfrm>
            <a:off x="4424333" y="1114087"/>
            <a:ext cx="3343333" cy="4468859"/>
          </a:xfrm>
          <a:custGeom>
            <a:avLst/>
            <a:gdLst>
              <a:gd name="csX0" fmla="*/ 0 w 3343333"/>
              <a:gd name="csY0" fmla="*/ 0 h 4468859"/>
              <a:gd name="csX1" fmla="*/ 3343333 w 3343333"/>
              <a:gd name="csY1" fmla="*/ 0 h 4468859"/>
              <a:gd name="csX2" fmla="*/ 3343333 w 3343333"/>
              <a:gd name="csY2" fmla="*/ 4468859 h 4468859"/>
              <a:gd name="csX3" fmla="*/ 0 w 3343333"/>
              <a:gd name="csY3" fmla="*/ 4468859 h 4468859"/>
              <a:gd name="csX4" fmla="*/ 0 w 3343333"/>
              <a:gd name="csY4" fmla="*/ 0 h 44688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343333" h="4468859">
                <a:moveTo>
                  <a:pt x="0" y="0"/>
                </a:moveTo>
                <a:lnTo>
                  <a:pt x="3343333" y="0"/>
                </a:lnTo>
                <a:lnTo>
                  <a:pt x="3343333" y="4468859"/>
                </a:lnTo>
                <a:lnTo>
                  <a:pt x="0" y="4468859"/>
                </a:lnTo>
                <a:lnTo>
                  <a:pt x="0" y="0"/>
                </a:lnTo>
                <a:close/>
              </a:path>
            </a:pathLst>
          </a:custGeom>
          <a:noFill/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6680" tIns="106680" rIns="142240" bIns="160020" numCol="1" spcCol="1270" anchor="t" anchorCtr="0">
            <a:noAutofit/>
          </a:bodyPr>
          <a:lstStyle/>
          <a:p>
            <a:pPr marL="228600" lvl="1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2000" kern="1200" dirty="0"/>
              <a:t>Often called Colleges of Further Education.</a:t>
            </a:r>
          </a:p>
          <a:p>
            <a:pPr marL="228600" lvl="1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2000" kern="1200" dirty="0"/>
              <a:t>QQI Level 5 and 6.</a:t>
            </a:r>
          </a:p>
          <a:p>
            <a:pPr marL="228600" lvl="1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2000" kern="1200" dirty="0"/>
              <a:t>Typically 1-2 years.</a:t>
            </a:r>
          </a:p>
          <a:p>
            <a:pPr marL="228600" lvl="1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2000" kern="1200" dirty="0"/>
              <a:t>Can get a job after FET or move to higher education. </a:t>
            </a:r>
          </a:p>
          <a:p>
            <a:pPr marL="228600" lvl="1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2000" kern="1200" dirty="0"/>
              <a:t>A good choice if you…</a:t>
            </a:r>
          </a:p>
          <a:p>
            <a:pPr marL="457200" lvl="2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2000" kern="1200" dirty="0"/>
              <a:t>Prefer smaller class size.</a:t>
            </a:r>
          </a:p>
          <a:p>
            <a:pPr marL="457200" lvl="2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2000" kern="1200" dirty="0"/>
              <a:t>Want more direct interaction with teaching staff.</a:t>
            </a:r>
          </a:p>
          <a:p>
            <a:pPr marL="457200" lvl="2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2000" kern="1200" dirty="0"/>
              <a:t>Want to try studying for a shorter period of time.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A4FE0E0-54BF-BFC8-E39B-4D7613C8642E}"/>
              </a:ext>
            </a:extLst>
          </p:cNvPr>
          <p:cNvSpPr/>
          <p:nvPr/>
        </p:nvSpPr>
        <p:spPr>
          <a:xfrm>
            <a:off x="8235733" y="480487"/>
            <a:ext cx="3343333" cy="633600"/>
          </a:xfrm>
          <a:custGeom>
            <a:avLst/>
            <a:gdLst>
              <a:gd name="csX0" fmla="*/ 0 w 3343333"/>
              <a:gd name="csY0" fmla="*/ 0 h 633600"/>
              <a:gd name="csX1" fmla="*/ 3343333 w 3343333"/>
              <a:gd name="csY1" fmla="*/ 0 h 633600"/>
              <a:gd name="csX2" fmla="*/ 3343333 w 3343333"/>
              <a:gd name="csY2" fmla="*/ 633600 h 633600"/>
              <a:gd name="csX3" fmla="*/ 0 w 3343333"/>
              <a:gd name="csY3" fmla="*/ 633600 h 633600"/>
              <a:gd name="csX4" fmla="*/ 0 w 3343333"/>
              <a:gd name="csY4" fmla="*/ 0 h 633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343333" h="633600">
                <a:moveTo>
                  <a:pt x="0" y="0"/>
                </a:moveTo>
                <a:lnTo>
                  <a:pt x="3343333" y="0"/>
                </a:lnTo>
                <a:lnTo>
                  <a:pt x="3343333" y="633600"/>
                </a:lnTo>
                <a:lnTo>
                  <a:pt x="0" y="633600"/>
                </a:lnTo>
                <a:lnTo>
                  <a:pt x="0" y="0"/>
                </a:lnTo>
                <a:close/>
              </a:path>
            </a:pathLst>
          </a:custGeom>
          <a:solidFill>
            <a:srgbClr val="B4D8E9"/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0688" tIns="97536" rIns="170688" bIns="97536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400" kern="12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Apprenticeships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9A8E9DC-6E1F-A9BD-2A59-95ECB840A26F}"/>
              </a:ext>
            </a:extLst>
          </p:cNvPr>
          <p:cNvSpPr/>
          <p:nvPr/>
        </p:nvSpPr>
        <p:spPr>
          <a:xfrm>
            <a:off x="8235733" y="1114087"/>
            <a:ext cx="3343333" cy="4468859"/>
          </a:xfrm>
          <a:custGeom>
            <a:avLst/>
            <a:gdLst>
              <a:gd name="csX0" fmla="*/ 0 w 3343333"/>
              <a:gd name="csY0" fmla="*/ 0 h 4468859"/>
              <a:gd name="csX1" fmla="*/ 3343333 w 3343333"/>
              <a:gd name="csY1" fmla="*/ 0 h 4468859"/>
              <a:gd name="csX2" fmla="*/ 3343333 w 3343333"/>
              <a:gd name="csY2" fmla="*/ 4468859 h 4468859"/>
              <a:gd name="csX3" fmla="*/ 0 w 3343333"/>
              <a:gd name="csY3" fmla="*/ 4468859 h 4468859"/>
              <a:gd name="csX4" fmla="*/ 0 w 3343333"/>
              <a:gd name="csY4" fmla="*/ 0 h 44688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343333" h="4468859">
                <a:moveTo>
                  <a:pt x="0" y="0"/>
                </a:moveTo>
                <a:lnTo>
                  <a:pt x="3343333" y="0"/>
                </a:lnTo>
                <a:lnTo>
                  <a:pt x="3343333" y="4468859"/>
                </a:lnTo>
                <a:lnTo>
                  <a:pt x="0" y="4468859"/>
                </a:lnTo>
                <a:lnTo>
                  <a:pt x="0" y="0"/>
                </a:lnTo>
                <a:close/>
              </a:path>
            </a:pathLst>
          </a:custGeom>
          <a:noFill/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6680" tIns="106680" rIns="142240" bIns="160020" numCol="1" spcCol="1270" anchor="t" anchorCtr="0">
            <a:noAutofit/>
          </a:bodyPr>
          <a:lstStyle/>
          <a:p>
            <a:pPr marL="228600" lvl="1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2000" kern="1200" dirty="0"/>
              <a:t>Work and earn while qualifying. 50% or more of learning is on the job!</a:t>
            </a:r>
          </a:p>
          <a:p>
            <a:pPr marL="228600" lvl="1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2000" dirty="0"/>
              <a:t>Typically 2-4 years.</a:t>
            </a:r>
            <a:endParaRPr lang="en-GB" sz="2000" kern="1200" dirty="0"/>
          </a:p>
          <a:p>
            <a:pPr marL="228600" lvl="1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2000" kern="1200" dirty="0"/>
              <a:t>Wide variety - from trades to finance to social care! </a:t>
            </a:r>
          </a:p>
          <a:p>
            <a:pPr marL="228600" lvl="1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2000" kern="1200" dirty="0"/>
              <a:t>A good choose if you…</a:t>
            </a:r>
          </a:p>
          <a:p>
            <a:pPr marL="457200" lvl="2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2000" kern="1200" dirty="0"/>
              <a:t>Like learning by doing.</a:t>
            </a:r>
          </a:p>
          <a:p>
            <a:pPr marL="457200" lvl="2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2000" kern="1200" dirty="0"/>
              <a:t>Want to get experience in the workforce.</a:t>
            </a:r>
          </a:p>
          <a:p>
            <a:pPr marL="457200" lvl="2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2000" kern="1200" dirty="0"/>
              <a:t>Want to earn while you get your qualification.</a:t>
            </a:r>
          </a:p>
          <a:p>
            <a:pPr marL="171450" lvl="1" indent="-171450" algn="l" defTabSz="8445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GB" sz="1900" kern="1200" dirty="0"/>
          </a:p>
        </p:txBody>
      </p:sp>
    </p:spTree>
    <p:extLst>
      <p:ext uri="{BB962C8B-B14F-4D97-AF65-F5344CB8AC3E}">
        <p14:creationId xmlns:p14="http://schemas.microsoft.com/office/powerpoint/2010/main" val="3704008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A9433-B650-14C9-AD2D-5127D472B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81F4C-73BF-6A4A-84B2-38ADD0A490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Apply</a:t>
            </a:r>
          </a:p>
        </p:txBody>
      </p:sp>
      <p:sp>
        <p:nvSpPr>
          <p:cNvPr id="10" name="Arrow: Chevron 9">
            <a:extLst>
              <a:ext uri="{FF2B5EF4-FFF2-40B4-BE49-F238E27FC236}">
                <a16:creationId xmlns:a16="http://schemas.microsoft.com/office/drawing/2014/main" id="{573CEB70-933B-0B35-C7DD-9FCF39B396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6771" y="2159330"/>
            <a:ext cx="3384966" cy="1829269"/>
          </a:xfrm>
          <a:prstGeom prst="chevron">
            <a:avLst/>
          </a:prstGeom>
          <a:solidFill>
            <a:srgbClr val="90C4D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1" name="Arrow: Chevron 4">
            <a:extLst>
              <a:ext uri="{FF2B5EF4-FFF2-40B4-BE49-F238E27FC236}">
                <a16:creationId xmlns:a16="http://schemas.microsoft.com/office/drawing/2014/main" id="{AF52DDC7-5E0F-B5A1-4904-227715B8EBD0}"/>
              </a:ext>
            </a:extLst>
          </p:cNvPr>
          <p:cNvSpPr txBox="1"/>
          <p:nvPr/>
        </p:nvSpPr>
        <p:spPr>
          <a:xfrm>
            <a:off x="1019212" y="2159330"/>
            <a:ext cx="2030981" cy="1829269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80010" tIns="26670" rIns="26670" bIns="2667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36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Apply</a:t>
            </a:r>
            <a:endParaRPr lang="en-GB" sz="3600" kern="12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3065CA-EB7A-62CE-D51F-4D9ECFAC7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1737" y="501007"/>
            <a:ext cx="8267838" cy="5145913"/>
          </a:xfrm>
        </p:spPr>
        <p:txBody>
          <a:bodyPr>
            <a:normAutofit fontScale="92500" lnSpcReduction="20000"/>
          </a:bodyPr>
          <a:lstStyle/>
          <a:p>
            <a:r>
              <a:rPr lang="en-GB" sz="2400" b="1" dirty="0">
                <a:latin typeface="+mn-lt"/>
              </a:rPr>
              <a:t>Applying to Higher Education:</a:t>
            </a:r>
          </a:p>
          <a:p>
            <a:pPr lvl="1"/>
            <a:r>
              <a:rPr lang="en-GB" dirty="0">
                <a:latin typeface="+mn-lt"/>
              </a:rPr>
              <a:t>Through </a:t>
            </a:r>
            <a:r>
              <a:rPr lang="en-GB" dirty="0">
                <a:latin typeface="+mn-lt"/>
                <a:hlinkClick r:id="rId2"/>
              </a:rPr>
              <a:t>Central Applications Office </a:t>
            </a:r>
            <a:r>
              <a:rPr lang="en-GB" dirty="0">
                <a:latin typeface="+mn-lt"/>
              </a:rPr>
              <a:t>from November. You can apply for multiple courses in order of preference.</a:t>
            </a:r>
          </a:p>
          <a:p>
            <a:pPr lvl="1"/>
            <a:r>
              <a:rPr lang="en-GB" dirty="0">
                <a:latin typeface="+mn-lt"/>
              </a:rPr>
              <a:t>Students with disabilities can also apply for </a:t>
            </a:r>
            <a:r>
              <a:rPr lang="en-GB" dirty="0">
                <a:latin typeface="+mn-lt"/>
                <a:hlinkClick r:id="rId3"/>
              </a:rPr>
              <a:t>DARE</a:t>
            </a:r>
            <a:r>
              <a:rPr lang="en-GB" dirty="0">
                <a:latin typeface="+mn-lt"/>
              </a:rPr>
              <a:t>.</a:t>
            </a:r>
          </a:p>
          <a:p>
            <a:r>
              <a:rPr lang="en-GB" sz="2400" b="1" dirty="0">
                <a:latin typeface="+mn-lt"/>
              </a:rPr>
              <a:t>Applying to Further Education:</a:t>
            </a:r>
          </a:p>
          <a:p>
            <a:pPr lvl="1"/>
            <a:r>
              <a:rPr lang="en-GB" dirty="0">
                <a:latin typeface="+mn-lt"/>
              </a:rPr>
              <a:t>Apply directly to the institution or via the </a:t>
            </a:r>
            <a:r>
              <a:rPr lang="en-GB" dirty="0">
                <a:latin typeface="+mn-lt"/>
                <a:hlinkClick r:id="rId4"/>
              </a:rPr>
              <a:t>Further Education and Training Course Hub.</a:t>
            </a:r>
            <a:endParaRPr lang="en-GB" dirty="0">
              <a:latin typeface="+mn-lt"/>
            </a:endParaRPr>
          </a:p>
          <a:p>
            <a:pPr lvl="1"/>
            <a:r>
              <a:rPr lang="en-GB" dirty="0">
                <a:latin typeface="+mn-lt"/>
              </a:rPr>
              <a:t>Applications typically accepted up to August but check for each course. </a:t>
            </a:r>
          </a:p>
          <a:p>
            <a:r>
              <a:rPr lang="en-GB" sz="2400" b="1" dirty="0">
                <a:latin typeface="+mn-lt"/>
              </a:rPr>
              <a:t>Applying for Apprenticeships:</a:t>
            </a:r>
          </a:p>
          <a:p>
            <a:pPr lvl="1"/>
            <a:r>
              <a:rPr lang="en-GB" dirty="0">
                <a:latin typeface="+mn-lt"/>
              </a:rPr>
              <a:t>Find a </a:t>
            </a:r>
            <a:r>
              <a:rPr lang="en-GB" dirty="0">
                <a:latin typeface="+mn-lt"/>
                <a:hlinkClick r:id="rId5"/>
              </a:rPr>
              <a:t>SOLAS approved employer </a:t>
            </a:r>
            <a:r>
              <a:rPr lang="en-GB" dirty="0">
                <a:latin typeface="+mn-lt"/>
              </a:rPr>
              <a:t>seeking apprentices and apply directly to them.</a:t>
            </a:r>
          </a:p>
          <a:p>
            <a:pPr lvl="1"/>
            <a:r>
              <a:rPr lang="en-GB" dirty="0">
                <a:latin typeface="+mn-lt"/>
              </a:rPr>
              <a:t>When you are employed by an approved employer, they will register you as an apprentice.</a:t>
            </a:r>
          </a:p>
          <a:p>
            <a:pPr marL="0" indent="0" algn="ctr">
              <a:buNone/>
            </a:pPr>
            <a:r>
              <a:rPr lang="en-GB" b="1" dirty="0">
                <a:latin typeface="+mn-lt"/>
              </a:rPr>
              <a:t>It’s a good idea to mark application dates in your calendar now!</a:t>
            </a:r>
          </a:p>
          <a:p>
            <a:pPr lvl="1"/>
            <a:endParaRPr lang="en-GB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23059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C0924-594E-23D8-F06E-696823484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ow: Chevron 9">
            <a:extLst>
              <a:ext uri="{FF2B5EF4-FFF2-40B4-BE49-F238E27FC236}">
                <a16:creationId xmlns:a16="http://schemas.microsoft.com/office/drawing/2014/main" id="{55F0A651-1A5B-4ED4-494A-DAB3BBF420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6771" y="2159330"/>
            <a:ext cx="3384966" cy="1829269"/>
          </a:xfrm>
          <a:prstGeom prst="chevron">
            <a:avLst/>
          </a:prstGeom>
          <a:solidFill>
            <a:srgbClr val="44B5D8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1" name="Arrow: Chevron 4">
            <a:extLst>
              <a:ext uri="{FF2B5EF4-FFF2-40B4-BE49-F238E27FC236}">
                <a16:creationId xmlns:a16="http://schemas.microsoft.com/office/drawing/2014/main" id="{439C2042-597F-10A8-1C90-D8D11820C22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19212" y="2159330"/>
            <a:ext cx="2030981" cy="1829269"/>
          </a:xfrm>
          <a:prstGeom prst="rect">
            <a:avLst/>
          </a:prstGeom>
          <a:noFill/>
          <a:ln>
            <a:noFill/>
            <a:prstDash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0010" tIns="26670" rIns="26670" bIns="26670" numCol="1" spcCol="127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889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Get Ready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88114-C35C-F53C-BF43-0B5B4AA59F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1737" y="245236"/>
            <a:ext cx="8433492" cy="5657455"/>
          </a:xfrm>
        </p:spPr>
        <p:txBody>
          <a:bodyPr>
            <a:normAutofit/>
          </a:bodyPr>
          <a:lstStyle/>
          <a:p>
            <a:endParaRPr lang="en-GB" dirty="0">
              <a:latin typeface="+mn-lt"/>
            </a:endParaRPr>
          </a:p>
          <a:p>
            <a:pPr lvl="1"/>
            <a:endParaRPr lang="en-GB" dirty="0"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15B911-4D8C-06B3-786C-B7863CF35DA6}"/>
              </a:ext>
            </a:extLst>
          </p:cNvPr>
          <p:cNvSpPr txBox="1"/>
          <p:nvPr/>
        </p:nvSpPr>
        <p:spPr>
          <a:xfrm>
            <a:off x="3659326" y="1735135"/>
            <a:ext cx="751346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Planning and preparing early can make the transition more manageable.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Control the controllables – think about what you can do early.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Accommodation and Commuting – what options are available?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Start thinking about the support you might need.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692366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A7D32-B3F1-205C-73D9-A1728138A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1869"/>
            <a:ext cx="10515600" cy="1325563"/>
          </a:xfrm>
        </p:spPr>
        <p:txBody>
          <a:bodyPr/>
          <a:lstStyle/>
          <a:p>
            <a:r>
              <a:rPr lang="en-GB" dirty="0">
                <a:latin typeface="Arial Rounded MT Bold" panose="020F0704030504030204" pitchFamily="34" charset="0"/>
              </a:rPr>
              <a:t>Support in Third Level Education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ED07C-8DDA-D31B-D5AF-1E3325B10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756" y="1340024"/>
            <a:ext cx="10762488" cy="2916714"/>
          </a:xfrm>
        </p:spPr>
        <p:txBody>
          <a:bodyPr>
            <a:noAutofit/>
          </a:bodyPr>
          <a:lstStyle/>
          <a:p>
            <a:r>
              <a:rPr lang="en-GB" sz="2600" dirty="0">
                <a:latin typeface="+mn-lt"/>
              </a:rPr>
              <a:t>Reasonable accommodations are changes and supports that give students with disabilities an equal opportunity to succeed. </a:t>
            </a:r>
          </a:p>
          <a:p>
            <a:r>
              <a:rPr lang="en-GB" sz="2600" dirty="0">
                <a:latin typeface="+mn-lt"/>
              </a:rPr>
              <a:t>Third level students are responsible for asking for support themselves. You may know a specific accommodation you need or you might identify a barrier and ask for support.</a:t>
            </a:r>
          </a:p>
          <a:p>
            <a:r>
              <a:rPr lang="en-GB" sz="2600" dirty="0">
                <a:latin typeface="+mn-lt"/>
              </a:rPr>
              <a:t>A wide variety of accommodations are available – these may be similar or different to supports you have used before.</a:t>
            </a:r>
          </a:p>
          <a:p>
            <a:endParaRPr lang="en-GB" sz="2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27531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00374-7C92-C08C-F23F-77DC03A141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66305-AF1C-8B86-E988-F19DD2DC9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4437"/>
            <a:ext cx="10515600" cy="1325563"/>
          </a:xfrm>
        </p:spPr>
        <p:txBody>
          <a:bodyPr/>
          <a:lstStyle/>
          <a:p>
            <a:r>
              <a:rPr lang="en-GB" dirty="0">
                <a:latin typeface="Arial Rounded MT Bold" panose="020F0704030504030204" pitchFamily="34" charset="0"/>
              </a:rPr>
              <a:t>What Types of Support are Available?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2D1154-C407-8E9A-655C-D69785135A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756" y="1207230"/>
            <a:ext cx="10762488" cy="2459164"/>
          </a:xfrm>
        </p:spPr>
        <p:txBody>
          <a:bodyPr>
            <a:noAutofit/>
          </a:bodyPr>
          <a:lstStyle/>
          <a:p>
            <a:r>
              <a:rPr lang="en-GB" sz="2600" dirty="0">
                <a:latin typeface="+mn-lt"/>
              </a:rPr>
              <a:t>There are many different accommodations disabled students use – varies based on your needs, your preference, the activities in your course, and the resources in the institution. </a:t>
            </a:r>
          </a:p>
          <a:p>
            <a:r>
              <a:rPr lang="en-GB" sz="2600" dirty="0">
                <a:latin typeface="+mn-lt"/>
              </a:rPr>
              <a:t>Common accommodations include: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3D2662-D582-9950-8C90-7FFDC88DBDCF}"/>
              </a:ext>
            </a:extLst>
          </p:cNvPr>
          <p:cNvSpPr txBox="1"/>
          <p:nvPr/>
        </p:nvSpPr>
        <p:spPr>
          <a:xfrm>
            <a:off x="1264280" y="2788448"/>
            <a:ext cx="9663439" cy="2862322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Accessible rooms and resources.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Irish Sign Language interpreters.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Captions.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Personal assistants.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Notes or slides in advance.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Lectures being recorded.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Regular breaks.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Learning support.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Extra time or a smaller centre for exams.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Assistive technology.</a:t>
            </a:r>
          </a:p>
        </p:txBody>
      </p:sp>
    </p:spTree>
    <p:extLst>
      <p:ext uri="{BB962C8B-B14F-4D97-AF65-F5344CB8AC3E}">
        <p14:creationId xmlns:p14="http://schemas.microsoft.com/office/powerpoint/2010/main" val="891280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0D428E-725C-FF3A-B075-6DC982173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007AA5-965B-EECC-D0A1-54D017AAE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Start third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2AB148-962F-75E6-A248-B627C66C0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1737" y="245236"/>
            <a:ext cx="8433492" cy="5657455"/>
          </a:xfrm>
        </p:spPr>
        <p:txBody>
          <a:bodyPr>
            <a:normAutofit/>
          </a:bodyPr>
          <a:lstStyle/>
          <a:p>
            <a:endParaRPr lang="en-GB" dirty="0">
              <a:latin typeface="+mn-lt"/>
            </a:endParaRPr>
          </a:p>
          <a:p>
            <a:pPr lvl="1"/>
            <a:endParaRPr lang="en-GB" dirty="0">
              <a:latin typeface="+mn-lt"/>
            </a:endParaRPr>
          </a:p>
        </p:txBody>
      </p:sp>
      <p:sp>
        <p:nvSpPr>
          <p:cNvPr id="10" name="Arrow: Chevron 9">
            <a:extLst>
              <a:ext uri="{FF2B5EF4-FFF2-40B4-BE49-F238E27FC236}">
                <a16:creationId xmlns:a16="http://schemas.microsoft.com/office/drawing/2014/main" id="{E73B661A-F744-E7D6-6C45-A7C2B0C8B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6771" y="2159330"/>
            <a:ext cx="3384966" cy="1829269"/>
          </a:xfrm>
          <a:prstGeom prst="chevron">
            <a:avLst/>
          </a:prstGeom>
          <a:solidFill>
            <a:srgbClr val="299EC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1" name="Arrow: Chevron 4">
            <a:extLst>
              <a:ext uri="{FF2B5EF4-FFF2-40B4-BE49-F238E27FC236}">
                <a16:creationId xmlns:a16="http://schemas.microsoft.com/office/drawing/2014/main" id="{1A266FDD-FF5F-C827-FE33-577A50F6E08A}"/>
              </a:ext>
            </a:extLst>
          </p:cNvPr>
          <p:cNvSpPr txBox="1"/>
          <p:nvPr/>
        </p:nvSpPr>
        <p:spPr>
          <a:xfrm>
            <a:off x="1019212" y="2159330"/>
            <a:ext cx="2030981" cy="1829269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80010" tIns="26670" rIns="26670" bIns="2667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36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Start Third Level</a:t>
            </a:r>
            <a:endParaRPr lang="en-GB" sz="3600" kern="12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C8268C-D1A2-AEF1-0572-AC3A81C2CB9D}"/>
              </a:ext>
            </a:extLst>
          </p:cNvPr>
          <p:cNvSpPr txBox="1"/>
          <p:nvPr/>
        </p:nvSpPr>
        <p:spPr>
          <a:xfrm>
            <a:off x="3990800" y="1088804"/>
            <a:ext cx="7363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Once you get the outcome of your applications, you’re ready to start your third level journey!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It’s normal to have a lot of emotions about this – it’s okay to feel excited, nervous or any other way.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Give yourself a bit of time to adjust and get used to it!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There’s no shame in asking for help!</a:t>
            </a:r>
          </a:p>
        </p:txBody>
      </p:sp>
    </p:spTree>
    <p:extLst>
      <p:ext uri="{BB962C8B-B14F-4D97-AF65-F5344CB8AC3E}">
        <p14:creationId xmlns:p14="http://schemas.microsoft.com/office/powerpoint/2010/main" val="3560831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097B0-3F1C-A875-40DA-8631CAFE2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45F8B-67C5-EF1C-3D6E-840BC1654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8237"/>
            <a:ext cx="10515600" cy="1325563"/>
          </a:xfrm>
        </p:spPr>
        <p:txBody>
          <a:bodyPr/>
          <a:lstStyle/>
          <a:p>
            <a:r>
              <a:rPr lang="en-GB" dirty="0">
                <a:latin typeface="Arial Rounded MT Bold" panose="020F0704030504030204" pitchFamily="34" charset="0"/>
              </a:rPr>
              <a:t>Getting Support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47E1A1B-D1EC-CE67-7731-8806292780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506641" y="792313"/>
            <a:ext cx="7188636" cy="4979079"/>
            <a:chOff x="2506641" y="792313"/>
            <a:chExt cx="7188636" cy="4979079"/>
          </a:xfrm>
        </p:grpSpPr>
        <p:sp>
          <p:nvSpPr>
            <p:cNvPr id="9" name="Arrow: Circular 8">
              <a:extLst>
                <a:ext uri="{FF2B5EF4-FFF2-40B4-BE49-F238E27FC236}">
                  <a16:creationId xmlns:a16="http://schemas.microsoft.com/office/drawing/2014/main" id="{CE35C549-6DDA-6836-5278-4F640ED2F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089584" y="792313"/>
              <a:ext cx="3605693" cy="3605693"/>
            </a:xfrm>
            <a:prstGeom prst="circularArrow">
              <a:avLst>
                <a:gd name="adj1" fmla="val 3373"/>
                <a:gd name="adj2" fmla="val 417304"/>
                <a:gd name="adj3" fmla="val 19461820"/>
                <a:gd name="adj4" fmla="val 12630146"/>
                <a:gd name="adj5" fmla="val 3936"/>
              </a:avLst>
            </a:prstGeom>
            <a:solidFill>
              <a:srgbClr val="B4D8E9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5" name="Shape 4">
              <a:extLst>
                <a:ext uri="{FF2B5EF4-FFF2-40B4-BE49-F238E27FC236}">
                  <a16:creationId xmlns:a16="http://schemas.microsoft.com/office/drawing/2014/main" id="{A5C1E945-4F87-88E4-602C-F7CA4DCAEF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506641" y="2500428"/>
              <a:ext cx="3270964" cy="3270964"/>
            </a:xfrm>
            <a:prstGeom prst="leftCircularArrow">
              <a:avLst>
                <a:gd name="adj1" fmla="val 3719"/>
                <a:gd name="adj2" fmla="val 463817"/>
                <a:gd name="adj3" fmla="val 2239328"/>
                <a:gd name="adj4" fmla="val 9024489"/>
                <a:gd name="adj5" fmla="val 4338"/>
              </a:avLst>
            </a:prstGeom>
            <a:solidFill>
              <a:srgbClr val="B4D8E9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AD13CA1-5EAA-D0E3-33C4-A6048C880EB2}"/>
              </a:ext>
            </a:extLst>
          </p:cNvPr>
          <p:cNvSpPr/>
          <p:nvPr/>
        </p:nvSpPr>
        <p:spPr>
          <a:xfrm>
            <a:off x="1668864" y="3953649"/>
            <a:ext cx="2325615" cy="924820"/>
          </a:xfrm>
          <a:custGeom>
            <a:avLst/>
            <a:gdLst>
              <a:gd name="csX0" fmla="*/ 0 w 2325615"/>
              <a:gd name="csY0" fmla="*/ 92482 h 924820"/>
              <a:gd name="csX1" fmla="*/ 92482 w 2325615"/>
              <a:gd name="csY1" fmla="*/ 0 h 924820"/>
              <a:gd name="csX2" fmla="*/ 2233133 w 2325615"/>
              <a:gd name="csY2" fmla="*/ 0 h 924820"/>
              <a:gd name="csX3" fmla="*/ 2325615 w 2325615"/>
              <a:gd name="csY3" fmla="*/ 92482 h 924820"/>
              <a:gd name="csX4" fmla="*/ 2325615 w 2325615"/>
              <a:gd name="csY4" fmla="*/ 832338 h 924820"/>
              <a:gd name="csX5" fmla="*/ 2233133 w 2325615"/>
              <a:gd name="csY5" fmla="*/ 924820 h 924820"/>
              <a:gd name="csX6" fmla="*/ 92482 w 2325615"/>
              <a:gd name="csY6" fmla="*/ 924820 h 924820"/>
              <a:gd name="csX7" fmla="*/ 0 w 2325615"/>
              <a:gd name="csY7" fmla="*/ 832338 h 924820"/>
              <a:gd name="csX8" fmla="*/ 0 w 2325615"/>
              <a:gd name="csY8" fmla="*/ 92482 h 9248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325615" h="924820">
                <a:moveTo>
                  <a:pt x="0" y="92482"/>
                </a:moveTo>
                <a:cubicBezTo>
                  <a:pt x="0" y="41406"/>
                  <a:pt x="41406" y="0"/>
                  <a:pt x="92482" y="0"/>
                </a:cubicBezTo>
                <a:lnTo>
                  <a:pt x="2233133" y="0"/>
                </a:lnTo>
                <a:cubicBezTo>
                  <a:pt x="2284209" y="0"/>
                  <a:pt x="2325615" y="41406"/>
                  <a:pt x="2325615" y="92482"/>
                </a:cubicBezTo>
                <a:lnTo>
                  <a:pt x="2325615" y="832338"/>
                </a:lnTo>
                <a:cubicBezTo>
                  <a:pt x="2325615" y="883414"/>
                  <a:pt x="2284209" y="924820"/>
                  <a:pt x="2233133" y="924820"/>
                </a:cubicBezTo>
                <a:lnTo>
                  <a:pt x="92482" y="924820"/>
                </a:lnTo>
                <a:cubicBezTo>
                  <a:pt x="41406" y="924820"/>
                  <a:pt x="0" y="883414"/>
                  <a:pt x="0" y="832338"/>
                </a:cubicBezTo>
                <a:lnTo>
                  <a:pt x="0" y="92482"/>
                </a:lnTo>
                <a:close/>
              </a:path>
            </a:pathLst>
          </a:custGeom>
          <a:solidFill>
            <a:srgbClr val="299EC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427" tIns="62647" rIns="80427" bIns="62647" numCol="1" spcCol="1270" anchor="ctr" anchorCtr="0">
            <a:noAutofit/>
          </a:bodyPr>
          <a:lstStyle/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800" kern="1200" dirty="0"/>
              <a:t>Register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981A647-9F40-373F-1BA0-755F634EB172}"/>
              </a:ext>
            </a:extLst>
          </p:cNvPr>
          <p:cNvSpPr/>
          <p:nvPr/>
        </p:nvSpPr>
        <p:spPr>
          <a:xfrm>
            <a:off x="958501" y="2077107"/>
            <a:ext cx="2879989" cy="2519990"/>
          </a:xfrm>
          <a:custGeom>
            <a:avLst/>
            <a:gdLst>
              <a:gd name="csX0" fmla="*/ 0 w 2879989"/>
              <a:gd name="csY0" fmla="*/ 251999 h 2519990"/>
              <a:gd name="csX1" fmla="*/ 251999 w 2879989"/>
              <a:gd name="csY1" fmla="*/ 0 h 2519990"/>
              <a:gd name="csX2" fmla="*/ 2627990 w 2879989"/>
              <a:gd name="csY2" fmla="*/ 0 h 2519990"/>
              <a:gd name="csX3" fmla="*/ 2879989 w 2879989"/>
              <a:gd name="csY3" fmla="*/ 251999 h 2519990"/>
              <a:gd name="csX4" fmla="*/ 2879989 w 2879989"/>
              <a:gd name="csY4" fmla="*/ 2267991 h 2519990"/>
              <a:gd name="csX5" fmla="*/ 2627990 w 2879989"/>
              <a:gd name="csY5" fmla="*/ 2519990 h 2519990"/>
              <a:gd name="csX6" fmla="*/ 251999 w 2879989"/>
              <a:gd name="csY6" fmla="*/ 2519990 h 2519990"/>
              <a:gd name="csX7" fmla="*/ 0 w 2879989"/>
              <a:gd name="csY7" fmla="*/ 2267991 h 2519990"/>
              <a:gd name="csX8" fmla="*/ 0 w 2879989"/>
              <a:gd name="csY8" fmla="*/ 251999 h 25199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879989" h="2519990">
                <a:moveTo>
                  <a:pt x="0" y="251999"/>
                </a:moveTo>
                <a:cubicBezTo>
                  <a:pt x="0" y="112824"/>
                  <a:pt x="112824" y="0"/>
                  <a:pt x="251999" y="0"/>
                </a:cubicBezTo>
                <a:lnTo>
                  <a:pt x="2627990" y="0"/>
                </a:lnTo>
                <a:cubicBezTo>
                  <a:pt x="2767165" y="0"/>
                  <a:pt x="2879989" y="112824"/>
                  <a:pt x="2879989" y="251999"/>
                </a:cubicBezTo>
                <a:lnTo>
                  <a:pt x="2879989" y="2267991"/>
                </a:lnTo>
                <a:cubicBezTo>
                  <a:pt x="2879989" y="2407166"/>
                  <a:pt x="2767165" y="2519990"/>
                  <a:pt x="2627990" y="2519990"/>
                </a:cubicBezTo>
                <a:lnTo>
                  <a:pt x="251999" y="2519990"/>
                </a:lnTo>
                <a:cubicBezTo>
                  <a:pt x="112824" y="2519990"/>
                  <a:pt x="0" y="2407166"/>
                  <a:pt x="0" y="2267991"/>
                </a:cubicBezTo>
                <a:lnTo>
                  <a:pt x="0" y="251999"/>
                </a:lnTo>
                <a:close/>
              </a:path>
            </a:pathLst>
          </a:custGeom>
          <a:noFill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0377" tIns="90377" rIns="90377" bIns="630375" numCol="1" spcCol="1270" anchor="t" anchorCtr="0">
            <a:noAutofit/>
          </a:bodyPr>
          <a:lstStyle/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2000" kern="1200" dirty="0"/>
              <a:t>Reach out to Disability Services – Early is best!</a:t>
            </a:r>
          </a:p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2000" kern="1200" dirty="0"/>
              <a:t>Provide proof of disability.</a:t>
            </a:r>
          </a:p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2000" kern="1200" dirty="0"/>
              <a:t>DARE applicants </a:t>
            </a:r>
            <a:r>
              <a:rPr lang="en-GB" sz="2000" dirty="0"/>
              <a:t>will be</a:t>
            </a:r>
            <a:r>
              <a:rPr lang="en-GB" sz="2000" kern="1200" dirty="0"/>
              <a:t> already registered.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41159B-2AFA-CAD4-2F8E-DD26425786B3}"/>
              </a:ext>
            </a:extLst>
          </p:cNvPr>
          <p:cNvSpPr/>
          <p:nvPr/>
        </p:nvSpPr>
        <p:spPr>
          <a:xfrm>
            <a:off x="5210378" y="1677934"/>
            <a:ext cx="2325615" cy="924820"/>
          </a:xfrm>
          <a:custGeom>
            <a:avLst/>
            <a:gdLst>
              <a:gd name="csX0" fmla="*/ 0 w 2325615"/>
              <a:gd name="csY0" fmla="*/ 92482 h 924820"/>
              <a:gd name="csX1" fmla="*/ 92482 w 2325615"/>
              <a:gd name="csY1" fmla="*/ 0 h 924820"/>
              <a:gd name="csX2" fmla="*/ 2233133 w 2325615"/>
              <a:gd name="csY2" fmla="*/ 0 h 924820"/>
              <a:gd name="csX3" fmla="*/ 2325615 w 2325615"/>
              <a:gd name="csY3" fmla="*/ 92482 h 924820"/>
              <a:gd name="csX4" fmla="*/ 2325615 w 2325615"/>
              <a:gd name="csY4" fmla="*/ 832338 h 924820"/>
              <a:gd name="csX5" fmla="*/ 2233133 w 2325615"/>
              <a:gd name="csY5" fmla="*/ 924820 h 924820"/>
              <a:gd name="csX6" fmla="*/ 92482 w 2325615"/>
              <a:gd name="csY6" fmla="*/ 924820 h 924820"/>
              <a:gd name="csX7" fmla="*/ 0 w 2325615"/>
              <a:gd name="csY7" fmla="*/ 832338 h 924820"/>
              <a:gd name="csX8" fmla="*/ 0 w 2325615"/>
              <a:gd name="csY8" fmla="*/ 92482 h 9248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325615" h="924820">
                <a:moveTo>
                  <a:pt x="0" y="92482"/>
                </a:moveTo>
                <a:cubicBezTo>
                  <a:pt x="0" y="41406"/>
                  <a:pt x="41406" y="0"/>
                  <a:pt x="92482" y="0"/>
                </a:cubicBezTo>
                <a:lnTo>
                  <a:pt x="2233133" y="0"/>
                </a:lnTo>
                <a:cubicBezTo>
                  <a:pt x="2284209" y="0"/>
                  <a:pt x="2325615" y="41406"/>
                  <a:pt x="2325615" y="92482"/>
                </a:cubicBezTo>
                <a:lnTo>
                  <a:pt x="2325615" y="832338"/>
                </a:lnTo>
                <a:cubicBezTo>
                  <a:pt x="2325615" y="883414"/>
                  <a:pt x="2284209" y="924820"/>
                  <a:pt x="2233133" y="924820"/>
                </a:cubicBezTo>
                <a:lnTo>
                  <a:pt x="92482" y="924820"/>
                </a:lnTo>
                <a:cubicBezTo>
                  <a:pt x="41406" y="924820"/>
                  <a:pt x="0" y="883414"/>
                  <a:pt x="0" y="832338"/>
                </a:cubicBezTo>
                <a:lnTo>
                  <a:pt x="0" y="92482"/>
                </a:lnTo>
                <a:close/>
              </a:path>
            </a:pathLst>
          </a:custGeom>
          <a:solidFill>
            <a:srgbClr val="299EC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807" tIns="57567" rIns="72807" bIns="57567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400" kern="1200" dirty="0"/>
              <a:t>Needs Assessment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986FB32-4AEE-A827-A543-8818E29704EB}"/>
              </a:ext>
            </a:extLst>
          </p:cNvPr>
          <p:cNvSpPr/>
          <p:nvPr/>
        </p:nvSpPr>
        <p:spPr>
          <a:xfrm>
            <a:off x="4576571" y="2074520"/>
            <a:ext cx="2879989" cy="2519990"/>
          </a:xfrm>
          <a:custGeom>
            <a:avLst/>
            <a:gdLst>
              <a:gd name="csX0" fmla="*/ 0 w 2879989"/>
              <a:gd name="csY0" fmla="*/ 251999 h 2519990"/>
              <a:gd name="csX1" fmla="*/ 251999 w 2879989"/>
              <a:gd name="csY1" fmla="*/ 0 h 2519990"/>
              <a:gd name="csX2" fmla="*/ 2627990 w 2879989"/>
              <a:gd name="csY2" fmla="*/ 0 h 2519990"/>
              <a:gd name="csX3" fmla="*/ 2879989 w 2879989"/>
              <a:gd name="csY3" fmla="*/ 251999 h 2519990"/>
              <a:gd name="csX4" fmla="*/ 2879989 w 2879989"/>
              <a:gd name="csY4" fmla="*/ 2267991 h 2519990"/>
              <a:gd name="csX5" fmla="*/ 2627990 w 2879989"/>
              <a:gd name="csY5" fmla="*/ 2519990 h 2519990"/>
              <a:gd name="csX6" fmla="*/ 251999 w 2879989"/>
              <a:gd name="csY6" fmla="*/ 2519990 h 2519990"/>
              <a:gd name="csX7" fmla="*/ 0 w 2879989"/>
              <a:gd name="csY7" fmla="*/ 2267991 h 2519990"/>
              <a:gd name="csX8" fmla="*/ 0 w 2879989"/>
              <a:gd name="csY8" fmla="*/ 251999 h 25199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879989" h="2519990">
                <a:moveTo>
                  <a:pt x="0" y="251999"/>
                </a:moveTo>
                <a:cubicBezTo>
                  <a:pt x="0" y="112824"/>
                  <a:pt x="112824" y="0"/>
                  <a:pt x="251999" y="0"/>
                </a:cubicBezTo>
                <a:lnTo>
                  <a:pt x="2627990" y="0"/>
                </a:lnTo>
                <a:cubicBezTo>
                  <a:pt x="2767165" y="0"/>
                  <a:pt x="2879989" y="112824"/>
                  <a:pt x="2879989" y="251999"/>
                </a:cubicBezTo>
                <a:lnTo>
                  <a:pt x="2879989" y="2267991"/>
                </a:lnTo>
                <a:cubicBezTo>
                  <a:pt x="2879989" y="2407166"/>
                  <a:pt x="2767165" y="2519990"/>
                  <a:pt x="2627990" y="2519990"/>
                </a:cubicBezTo>
                <a:lnTo>
                  <a:pt x="251999" y="2519990"/>
                </a:lnTo>
                <a:cubicBezTo>
                  <a:pt x="112824" y="2519990"/>
                  <a:pt x="0" y="2407166"/>
                  <a:pt x="0" y="2267991"/>
                </a:cubicBezTo>
                <a:lnTo>
                  <a:pt x="0" y="251999"/>
                </a:lnTo>
                <a:close/>
              </a:path>
            </a:pathLst>
          </a:custGeom>
          <a:noFill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0377" tIns="630375" rIns="90377" bIns="90377" numCol="1" spcCol="1270" anchor="t" anchorCtr="0">
            <a:noAutofit/>
          </a:bodyPr>
          <a:lstStyle/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2000" kern="1200" dirty="0"/>
              <a:t>Chat with </a:t>
            </a:r>
            <a:r>
              <a:rPr lang="en-GB" sz="2000" dirty="0"/>
              <a:t>a</a:t>
            </a:r>
            <a:r>
              <a:rPr lang="en-GB" sz="2000" kern="1200" dirty="0"/>
              <a:t> Disability Officer about your needs. </a:t>
            </a: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2000" kern="1200" dirty="0"/>
              <a:t>Work together to decide on appropriate accommodations.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7F7E55A-16EC-0796-9EE7-A57E2E0878CC}"/>
              </a:ext>
            </a:extLst>
          </p:cNvPr>
          <p:cNvSpPr/>
          <p:nvPr/>
        </p:nvSpPr>
        <p:spPr>
          <a:xfrm>
            <a:off x="8907882" y="3953649"/>
            <a:ext cx="2325615" cy="924820"/>
          </a:xfrm>
          <a:custGeom>
            <a:avLst/>
            <a:gdLst>
              <a:gd name="csX0" fmla="*/ 0 w 2325615"/>
              <a:gd name="csY0" fmla="*/ 92482 h 924820"/>
              <a:gd name="csX1" fmla="*/ 92482 w 2325615"/>
              <a:gd name="csY1" fmla="*/ 0 h 924820"/>
              <a:gd name="csX2" fmla="*/ 2233133 w 2325615"/>
              <a:gd name="csY2" fmla="*/ 0 h 924820"/>
              <a:gd name="csX3" fmla="*/ 2325615 w 2325615"/>
              <a:gd name="csY3" fmla="*/ 92482 h 924820"/>
              <a:gd name="csX4" fmla="*/ 2325615 w 2325615"/>
              <a:gd name="csY4" fmla="*/ 832338 h 924820"/>
              <a:gd name="csX5" fmla="*/ 2233133 w 2325615"/>
              <a:gd name="csY5" fmla="*/ 924820 h 924820"/>
              <a:gd name="csX6" fmla="*/ 92482 w 2325615"/>
              <a:gd name="csY6" fmla="*/ 924820 h 924820"/>
              <a:gd name="csX7" fmla="*/ 0 w 2325615"/>
              <a:gd name="csY7" fmla="*/ 832338 h 924820"/>
              <a:gd name="csX8" fmla="*/ 0 w 2325615"/>
              <a:gd name="csY8" fmla="*/ 92482 h 9248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325615" h="924820">
                <a:moveTo>
                  <a:pt x="0" y="92482"/>
                </a:moveTo>
                <a:cubicBezTo>
                  <a:pt x="0" y="41406"/>
                  <a:pt x="41406" y="0"/>
                  <a:pt x="92482" y="0"/>
                </a:cubicBezTo>
                <a:lnTo>
                  <a:pt x="2233133" y="0"/>
                </a:lnTo>
                <a:cubicBezTo>
                  <a:pt x="2284209" y="0"/>
                  <a:pt x="2325615" y="41406"/>
                  <a:pt x="2325615" y="92482"/>
                </a:cubicBezTo>
                <a:lnTo>
                  <a:pt x="2325615" y="832338"/>
                </a:lnTo>
                <a:cubicBezTo>
                  <a:pt x="2325615" y="883414"/>
                  <a:pt x="2284209" y="924820"/>
                  <a:pt x="2233133" y="924820"/>
                </a:cubicBezTo>
                <a:lnTo>
                  <a:pt x="92482" y="924820"/>
                </a:lnTo>
                <a:cubicBezTo>
                  <a:pt x="41406" y="924820"/>
                  <a:pt x="0" y="883414"/>
                  <a:pt x="0" y="832338"/>
                </a:cubicBezTo>
                <a:lnTo>
                  <a:pt x="0" y="92482"/>
                </a:lnTo>
                <a:close/>
              </a:path>
            </a:pathLst>
          </a:custGeom>
          <a:solidFill>
            <a:srgbClr val="299EC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427" tIns="62647" rIns="80427" bIns="62647" numCol="1" spcCol="1270" anchor="ctr" anchorCtr="0">
            <a:noAutofit/>
          </a:bodyPr>
          <a:lstStyle/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800" kern="1200" dirty="0"/>
              <a:t>Get Support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061CB3E-2150-7C68-2E70-960C1FC9B7A4}"/>
              </a:ext>
            </a:extLst>
          </p:cNvPr>
          <p:cNvSpPr/>
          <p:nvPr/>
        </p:nvSpPr>
        <p:spPr>
          <a:xfrm>
            <a:off x="8194642" y="2077107"/>
            <a:ext cx="2879989" cy="2519990"/>
          </a:xfrm>
          <a:custGeom>
            <a:avLst/>
            <a:gdLst>
              <a:gd name="csX0" fmla="*/ 0 w 2879989"/>
              <a:gd name="csY0" fmla="*/ 251999 h 2519990"/>
              <a:gd name="csX1" fmla="*/ 251999 w 2879989"/>
              <a:gd name="csY1" fmla="*/ 0 h 2519990"/>
              <a:gd name="csX2" fmla="*/ 2627990 w 2879989"/>
              <a:gd name="csY2" fmla="*/ 0 h 2519990"/>
              <a:gd name="csX3" fmla="*/ 2879989 w 2879989"/>
              <a:gd name="csY3" fmla="*/ 251999 h 2519990"/>
              <a:gd name="csX4" fmla="*/ 2879989 w 2879989"/>
              <a:gd name="csY4" fmla="*/ 2267991 h 2519990"/>
              <a:gd name="csX5" fmla="*/ 2627990 w 2879989"/>
              <a:gd name="csY5" fmla="*/ 2519990 h 2519990"/>
              <a:gd name="csX6" fmla="*/ 251999 w 2879989"/>
              <a:gd name="csY6" fmla="*/ 2519990 h 2519990"/>
              <a:gd name="csX7" fmla="*/ 0 w 2879989"/>
              <a:gd name="csY7" fmla="*/ 2267991 h 2519990"/>
              <a:gd name="csX8" fmla="*/ 0 w 2879989"/>
              <a:gd name="csY8" fmla="*/ 251999 h 25199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879989" h="2519990">
                <a:moveTo>
                  <a:pt x="0" y="251999"/>
                </a:moveTo>
                <a:cubicBezTo>
                  <a:pt x="0" y="112824"/>
                  <a:pt x="112824" y="0"/>
                  <a:pt x="251999" y="0"/>
                </a:cubicBezTo>
                <a:lnTo>
                  <a:pt x="2627990" y="0"/>
                </a:lnTo>
                <a:cubicBezTo>
                  <a:pt x="2767165" y="0"/>
                  <a:pt x="2879989" y="112824"/>
                  <a:pt x="2879989" y="251999"/>
                </a:cubicBezTo>
                <a:lnTo>
                  <a:pt x="2879989" y="2267991"/>
                </a:lnTo>
                <a:cubicBezTo>
                  <a:pt x="2879989" y="2407166"/>
                  <a:pt x="2767165" y="2519990"/>
                  <a:pt x="2627990" y="2519990"/>
                </a:cubicBezTo>
                <a:lnTo>
                  <a:pt x="251999" y="2519990"/>
                </a:lnTo>
                <a:cubicBezTo>
                  <a:pt x="112824" y="2519990"/>
                  <a:pt x="0" y="2407166"/>
                  <a:pt x="0" y="2267991"/>
                </a:cubicBezTo>
                <a:lnTo>
                  <a:pt x="0" y="251999"/>
                </a:lnTo>
                <a:close/>
              </a:path>
            </a:pathLst>
          </a:custGeom>
          <a:noFill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0377" tIns="90377" rIns="90377" bIns="630375" numCol="1" spcCol="1270" anchor="t" anchorCtr="0">
            <a:noAutofit/>
          </a:bodyPr>
          <a:lstStyle/>
          <a:p>
            <a:pPr marL="171450" lvl="1" indent="-171450" algn="l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2000" kern="1200" dirty="0"/>
              <a:t>Supports are put in place. </a:t>
            </a:r>
          </a:p>
          <a:p>
            <a:pPr marL="171450" lvl="1" indent="-171450" algn="l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2000" kern="1200" dirty="0"/>
              <a:t>You can always go back to the Disability Service if you need more support.</a:t>
            </a:r>
          </a:p>
        </p:txBody>
      </p:sp>
    </p:spTree>
    <p:extLst>
      <p:ext uri="{BB962C8B-B14F-4D97-AF65-F5344CB8AC3E}">
        <p14:creationId xmlns:p14="http://schemas.microsoft.com/office/powerpoint/2010/main" val="2585597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CEF8F-E6A0-8A5F-F2B7-E7728D8FD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2134"/>
            <a:ext cx="10515600" cy="1325563"/>
          </a:xfrm>
        </p:spPr>
        <p:txBody>
          <a:bodyPr/>
          <a:lstStyle/>
          <a:p>
            <a:r>
              <a:rPr lang="en-GB" dirty="0">
                <a:latin typeface="Arial Rounded MT Bold" panose="020F0704030504030204" pitchFamily="34" charset="0"/>
              </a:rPr>
              <a:t>College Life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5BEF0F-50E8-019C-59BD-944C06AB69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8069"/>
            <a:ext cx="10277475" cy="4351338"/>
          </a:xfrm>
        </p:spPr>
        <p:txBody>
          <a:bodyPr>
            <a:normAutofit/>
          </a:bodyPr>
          <a:lstStyle/>
          <a:p>
            <a:r>
              <a:rPr lang="en-GB" dirty="0">
                <a:latin typeface="+mn-lt"/>
              </a:rPr>
              <a:t>There might be a few issues at first – doesn’t mean you can’t do the course, you might just need more support or a different approach!</a:t>
            </a:r>
          </a:p>
          <a:p>
            <a:r>
              <a:rPr lang="en-GB" dirty="0">
                <a:latin typeface="+mn-lt"/>
              </a:rPr>
              <a:t>Remember your supporters: family, friends, disability support staff, academic staff. There’s loads of people who can help you succeed!</a:t>
            </a:r>
          </a:p>
          <a:p>
            <a:r>
              <a:rPr lang="en-GB" dirty="0">
                <a:latin typeface="+mn-lt"/>
              </a:rPr>
              <a:t>Say hi to new people! Everyone is trying to find their place, putting yourself out there might make their day and yours.</a:t>
            </a:r>
          </a:p>
          <a:p>
            <a:r>
              <a:rPr lang="en-GB" dirty="0">
                <a:latin typeface="+mn-lt"/>
              </a:rPr>
              <a:t>Get involved - Join clubs and societies, get involved in the student union, go to events. Life outside academics matters too!</a:t>
            </a:r>
          </a:p>
          <a:p>
            <a:r>
              <a:rPr lang="en-GB" dirty="0">
                <a:latin typeface="+mn-lt"/>
              </a:rPr>
              <a:t>Enjoy the journey!</a:t>
            </a:r>
          </a:p>
        </p:txBody>
      </p:sp>
    </p:spTree>
    <p:extLst>
      <p:ext uri="{BB962C8B-B14F-4D97-AF65-F5344CB8AC3E}">
        <p14:creationId xmlns:p14="http://schemas.microsoft.com/office/powerpoint/2010/main" val="8500589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1C5F8-3D51-CEB2-9027-97B3D2A62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2299" y="2655744"/>
            <a:ext cx="8407401" cy="1325563"/>
          </a:xfrm>
        </p:spPr>
        <p:txBody>
          <a:bodyPr/>
          <a:lstStyle/>
          <a:p>
            <a:r>
              <a:rPr lang="en-GB" dirty="0">
                <a:latin typeface="Arial Rounded MT Bold" panose="020F0704030504030204" pitchFamily="34" charset="0"/>
              </a:rPr>
              <a:t>Best of luck on your journey!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70617FCA-1AB0-4818-69DE-989AA93877EC}"/>
              </a:ext>
            </a:extLst>
          </p:cNvPr>
          <p:cNvSpPr/>
          <p:nvPr/>
        </p:nvSpPr>
        <p:spPr>
          <a:xfrm>
            <a:off x="843076" y="1449177"/>
            <a:ext cx="2839417" cy="1135766"/>
          </a:xfrm>
          <a:custGeom>
            <a:avLst/>
            <a:gdLst>
              <a:gd name="csX0" fmla="*/ 0 w 2839417"/>
              <a:gd name="csY0" fmla="*/ 0 h 1135766"/>
              <a:gd name="csX1" fmla="*/ 2271534 w 2839417"/>
              <a:gd name="csY1" fmla="*/ 0 h 1135766"/>
              <a:gd name="csX2" fmla="*/ 2839417 w 2839417"/>
              <a:gd name="csY2" fmla="*/ 567883 h 1135766"/>
              <a:gd name="csX3" fmla="*/ 2271534 w 2839417"/>
              <a:gd name="csY3" fmla="*/ 1135766 h 1135766"/>
              <a:gd name="csX4" fmla="*/ 0 w 2839417"/>
              <a:gd name="csY4" fmla="*/ 1135766 h 1135766"/>
              <a:gd name="csX5" fmla="*/ 567883 w 2839417"/>
              <a:gd name="csY5" fmla="*/ 567883 h 1135766"/>
              <a:gd name="csX6" fmla="*/ 0 w 2839417"/>
              <a:gd name="csY6" fmla="*/ 0 h 11357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839417" h="1135766">
                <a:moveTo>
                  <a:pt x="0" y="0"/>
                </a:moveTo>
                <a:lnTo>
                  <a:pt x="2271534" y="0"/>
                </a:lnTo>
                <a:lnTo>
                  <a:pt x="2839417" y="567883"/>
                </a:lnTo>
                <a:lnTo>
                  <a:pt x="2271534" y="1135766"/>
                </a:lnTo>
                <a:lnTo>
                  <a:pt x="0" y="1135766"/>
                </a:lnTo>
                <a:lnTo>
                  <a:pt x="567883" y="567883"/>
                </a:lnTo>
                <a:lnTo>
                  <a:pt x="0" y="0"/>
                </a:lnTo>
                <a:close/>
              </a:path>
            </a:pathLst>
          </a:custGeom>
          <a:solidFill>
            <a:srgbClr val="B4D8E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7893" tIns="26670" rIns="594553" bIns="2667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000" kern="12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Look at your options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E1128D8-DDD3-7454-5E51-F016FC07DE3B}"/>
              </a:ext>
            </a:extLst>
          </p:cNvPr>
          <p:cNvSpPr/>
          <p:nvPr/>
        </p:nvSpPr>
        <p:spPr>
          <a:xfrm>
            <a:off x="3398552" y="1449177"/>
            <a:ext cx="2839417" cy="1135766"/>
          </a:xfrm>
          <a:custGeom>
            <a:avLst/>
            <a:gdLst>
              <a:gd name="csX0" fmla="*/ 0 w 2839417"/>
              <a:gd name="csY0" fmla="*/ 0 h 1135766"/>
              <a:gd name="csX1" fmla="*/ 2271534 w 2839417"/>
              <a:gd name="csY1" fmla="*/ 0 h 1135766"/>
              <a:gd name="csX2" fmla="*/ 2839417 w 2839417"/>
              <a:gd name="csY2" fmla="*/ 567883 h 1135766"/>
              <a:gd name="csX3" fmla="*/ 2271534 w 2839417"/>
              <a:gd name="csY3" fmla="*/ 1135766 h 1135766"/>
              <a:gd name="csX4" fmla="*/ 0 w 2839417"/>
              <a:gd name="csY4" fmla="*/ 1135766 h 1135766"/>
              <a:gd name="csX5" fmla="*/ 567883 w 2839417"/>
              <a:gd name="csY5" fmla="*/ 567883 h 1135766"/>
              <a:gd name="csX6" fmla="*/ 0 w 2839417"/>
              <a:gd name="csY6" fmla="*/ 0 h 11357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839417" h="1135766">
                <a:moveTo>
                  <a:pt x="0" y="0"/>
                </a:moveTo>
                <a:lnTo>
                  <a:pt x="2271534" y="0"/>
                </a:lnTo>
                <a:lnTo>
                  <a:pt x="2839417" y="567883"/>
                </a:lnTo>
                <a:lnTo>
                  <a:pt x="2271534" y="1135766"/>
                </a:lnTo>
                <a:lnTo>
                  <a:pt x="0" y="1135766"/>
                </a:lnTo>
                <a:lnTo>
                  <a:pt x="567883" y="567883"/>
                </a:lnTo>
                <a:lnTo>
                  <a:pt x="0" y="0"/>
                </a:lnTo>
                <a:close/>
              </a:path>
            </a:pathLst>
          </a:custGeom>
          <a:solidFill>
            <a:srgbClr val="90C4D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-2451115"/>
              <a:satOff val="-3409"/>
              <a:lumOff val="-1307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7893" tIns="26670" rIns="594553" bIns="2667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000" kern="12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Apply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AA8D0B9-1EDB-E5E0-D8B0-17C5DCB53392}"/>
              </a:ext>
            </a:extLst>
          </p:cNvPr>
          <p:cNvSpPr/>
          <p:nvPr/>
        </p:nvSpPr>
        <p:spPr>
          <a:xfrm>
            <a:off x="5954028" y="1449177"/>
            <a:ext cx="2839417" cy="1135766"/>
          </a:xfrm>
          <a:custGeom>
            <a:avLst/>
            <a:gdLst>
              <a:gd name="csX0" fmla="*/ 0 w 2839417"/>
              <a:gd name="csY0" fmla="*/ 0 h 1135766"/>
              <a:gd name="csX1" fmla="*/ 2271534 w 2839417"/>
              <a:gd name="csY1" fmla="*/ 0 h 1135766"/>
              <a:gd name="csX2" fmla="*/ 2839417 w 2839417"/>
              <a:gd name="csY2" fmla="*/ 567883 h 1135766"/>
              <a:gd name="csX3" fmla="*/ 2271534 w 2839417"/>
              <a:gd name="csY3" fmla="*/ 1135766 h 1135766"/>
              <a:gd name="csX4" fmla="*/ 0 w 2839417"/>
              <a:gd name="csY4" fmla="*/ 1135766 h 1135766"/>
              <a:gd name="csX5" fmla="*/ 567883 w 2839417"/>
              <a:gd name="csY5" fmla="*/ 567883 h 1135766"/>
              <a:gd name="csX6" fmla="*/ 0 w 2839417"/>
              <a:gd name="csY6" fmla="*/ 0 h 11357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839417" h="1135766">
                <a:moveTo>
                  <a:pt x="0" y="0"/>
                </a:moveTo>
                <a:lnTo>
                  <a:pt x="2271534" y="0"/>
                </a:lnTo>
                <a:lnTo>
                  <a:pt x="2839417" y="567883"/>
                </a:lnTo>
                <a:lnTo>
                  <a:pt x="2271534" y="1135766"/>
                </a:lnTo>
                <a:lnTo>
                  <a:pt x="0" y="1135766"/>
                </a:lnTo>
                <a:lnTo>
                  <a:pt x="567883" y="567883"/>
                </a:lnTo>
                <a:lnTo>
                  <a:pt x="0" y="0"/>
                </a:lnTo>
                <a:close/>
              </a:path>
            </a:pathLst>
          </a:custGeom>
          <a:solidFill>
            <a:srgbClr val="44B5D8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-4902230"/>
              <a:satOff val="-6819"/>
              <a:lumOff val="-261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7893" tIns="26670" rIns="594553" bIns="2667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000" kern="12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Get ready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CAB9CEF-52A1-7C8D-B0B7-4257D067C760}"/>
              </a:ext>
            </a:extLst>
          </p:cNvPr>
          <p:cNvSpPr/>
          <p:nvPr/>
        </p:nvSpPr>
        <p:spPr>
          <a:xfrm>
            <a:off x="8509503" y="1449177"/>
            <a:ext cx="2839417" cy="1135766"/>
          </a:xfrm>
          <a:custGeom>
            <a:avLst/>
            <a:gdLst>
              <a:gd name="csX0" fmla="*/ 0 w 2839417"/>
              <a:gd name="csY0" fmla="*/ 0 h 1135766"/>
              <a:gd name="csX1" fmla="*/ 2271534 w 2839417"/>
              <a:gd name="csY1" fmla="*/ 0 h 1135766"/>
              <a:gd name="csX2" fmla="*/ 2839417 w 2839417"/>
              <a:gd name="csY2" fmla="*/ 567883 h 1135766"/>
              <a:gd name="csX3" fmla="*/ 2271534 w 2839417"/>
              <a:gd name="csY3" fmla="*/ 1135766 h 1135766"/>
              <a:gd name="csX4" fmla="*/ 0 w 2839417"/>
              <a:gd name="csY4" fmla="*/ 1135766 h 1135766"/>
              <a:gd name="csX5" fmla="*/ 567883 w 2839417"/>
              <a:gd name="csY5" fmla="*/ 567883 h 1135766"/>
              <a:gd name="csX6" fmla="*/ 0 w 2839417"/>
              <a:gd name="csY6" fmla="*/ 0 h 11357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839417" h="1135766">
                <a:moveTo>
                  <a:pt x="0" y="0"/>
                </a:moveTo>
                <a:lnTo>
                  <a:pt x="2271534" y="0"/>
                </a:lnTo>
                <a:lnTo>
                  <a:pt x="2839417" y="567883"/>
                </a:lnTo>
                <a:lnTo>
                  <a:pt x="2271534" y="1135766"/>
                </a:lnTo>
                <a:lnTo>
                  <a:pt x="0" y="1135766"/>
                </a:lnTo>
                <a:lnTo>
                  <a:pt x="567883" y="567883"/>
                </a:lnTo>
                <a:lnTo>
                  <a:pt x="0" y="0"/>
                </a:lnTo>
                <a:close/>
              </a:path>
            </a:pathLst>
          </a:custGeom>
          <a:solidFill>
            <a:srgbClr val="299EC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-7353344"/>
              <a:satOff val="-10228"/>
              <a:lumOff val="-392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7893" tIns="26670" rIns="594553" bIns="2667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000" kern="12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Start third level!</a:t>
            </a:r>
          </a:p>
        </p:txBody>
      </p:sp>
    </p:spTree>
    <p:extLst>
      <p:ext uri="{BB962C8B-B14F-4D97-AF65-F5344CB8AC3E}">
        <p14:creationId xmlns:p14="http://schemas.microsoft.com/office/powerpoint/2010/main" val="365550935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946560433F2B4BAC6115A870028350" ma:contentTypeVersion="19" ma:contentTypeDescription="Create a new document." ma:contentTypeScope="" ma:versionID="c0a8b1796a8dd6b38852de74ff080729">
  <xsd:schema xmlns:xsd="http://www.w3.org/2001/XMLSchema" xmlns:xs="http://www.w3.org/2001/XMLSchema" xmlns:p="http://schemas.microsoft.com/office/2006/metadata/properties" xmlns:ns2="f04adec5-321f-46c9-8d8f-d278d5019d73" xmlns:ns3="98a9eb8c-6a01-428e-9f5d-17b5596ff277" targetNamespace="http://schemas.microsoft.com/office/2006/metadata/properties" ma:root="true" ma:fieldsID="88a703fd55f415ae93a6b4d1954400f5" ns2:_="" ns3:_="">
    <xsd:import namespace="f04adec5-321f-46c9-8d8f-d278d5019d73"/>
    <xsd:import namespace="98a9eb8c-6a01-428e-9f5d-17b5596ff2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4adec5-321f-46c9-8d8f-d278d5019d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118109bd-626c-4cb5-b457-7c830300b9d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2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a9eb8c-6a01-428e-9f5d-17b5596ff27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47ea14bd-29b4-46a6-9b71-aedf54cf4907}" ma:internalName="TaxCatchAll" ma:showField="CatchAllData" ma:web="98a9eb8c-6a01-428e-9f5d-17b5596ff2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8a9eb8c-6a01-428e-9f5d-17b5596ff277" xsi:nil="true"/>
    <lcf76f155ced4ddcb4097134ff3c332f xmlns="f04adec5-321f-46c9-8d8f-d278d5019d7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66C796F-ABB0-4A6F-B76A-5C4796EBBBA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4adec5-321f-46c9-8d8f-d278d5019d73"/>
    <ds:schemaRef ds:uri="98a9eb8c-6a01-428e-9f5d-17b5596ff2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1AECC58-47A3-4387-8BFB-E7FAC26F8B3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14EAD00-6A09-42C6-AA71-AF9EB324CF7F}">
  <ds:schemaRefs>
    <ds:schemaRef ds:uri="http://schemas.microsoft.com/office/2006/metadata/properties"/>
    <ds:schemaRef ds:uri="http://schemas.microsoft.com/office/infopath/2007/PartnerControls"/>
    <ds:schemaRef ds:uri="98a9eb8c-6a01-428e-9f5d-17b5596ff277"/>
    <ds:schemaRef ds:uri="f04adec5-321f-46c9-8d8f-d278d5019d7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1018</TotalTime>
  <Words>934</Words>
  <Application>Microsoft Office PowerPoint</Application>
  <PresentationFormat>Widescreen</PresentationFormat>
  <Paragraphs>108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Aptos</vt:lpstr>
      <vt:lpstr>Arial</vt:lpstr>
      <vt:lpstr>Arial Rounded MT Bold</vt:lpstr>
      <vt:lpstr>Calibri</vt:lpstr>
      <vt:lpstr>Calibri Light</vt:lpstr>
      <vt:lpstr>Tw Cen MT</vt:lpstr>
      <vt:lpstr>1_Office Theme</vt:lpstr>
      <vt:lpstr>BETTER OPTIONS Roadmap</vt:lpstr>
      <vt:lpstr>Why a Roadmap?</vt:lpstr>
      <vt:lpstr>Look at your options</vt:lpstr>
      <vt:lpstr>Different Options </vt:lpstr>
      <vt:lpstr>Apply</vt:lpstr>
      <vt:lpstr>Get Ready</vt:lpstr>
      <vt:lpstr>Support in Third Level Education</vt:lpstr>
      <vt:lpstr>What Types of Support are Available?</vt:lpstr>
      <vt:lpstr>Start third level</vt:lpstr>
      <vt:lpstr>Getting Support</vt:lpstr>
      <vt:lpstr>College Life</vt:lpstr>
      <vt:lpstr>Best of luck on your journey!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Cara Clarke</dc:creator>
  <cp:lastModifiedBy>Cara Clarke</cp:lastModifiedBy>
  <cp:revision>1</cp:revision>
  <dcterms:created xsi:type="dcterms:W3CDTF">2026-08-24T15:20:11Z</dcterms:created>
  <dcterms:modified xsi:type="dcterms:W3CDTF">2026-09-23T14:23:59Z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0x01010069946560433F2B4BAC6115A870028350</vt:lpwstr>
  </property>
</Properties>
</file>