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325" r:id="rId7"/>
    <p:sldId id="290" r:id="rId8"/>
    <p:sldId id="293" r:id="rId9"/>
    <p:sldId id="308" r:id="rId10"/>
    <p:sldId id="292" r:id="rId11"/>
    <p:sldId id="313" r:id="rId12"/>
    <p:sldId id="326" r:id="rId13"/>
    <p:sldId id="314" r:id="rId14"/>
    <p:sldId id="322" r:id="rId15"/>
    <p:sldId id="321" r:id="rId16"/>
    <p:sldId id="329" r:id="rId17"/>
    <p:sldId id="330" r:id="rId18"/>
    <p:sldId id="311" r:id="rId19"/>
    <p:sldId id="324" r:id="rId20"/>
    <p:sldId id="31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B9D31-B4BC-FE14-A7A5-67E4D9FEE2B2}" name="Angela  McElhinney" initials="AM" userId="S::angelamcelhinney@donegaletb.ie::679c6fbe-02f2-42e4-a6f5-aff503a233b7" providerId="AD"/>
  <p188:author id="{04FDFFC6-3E47-DBC5-BB22-314A575525B0}" name="treasamcginley" initials="tr" userId="S::treasamcginley@donegaletb.ie::fbfb79f1-c18c-4a37-9ba1-9dc0eabd53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  <a:srgbClr val="865640"/>
    <a:srgbClr val="9B8357"/>
    <a:srgbClr val="616161"/>
    <a:srgbClr val="97573A"/>
    <a:srgbClr val="AA5834"/>
    <a:srgbClr val="E8D1CD"/>
    <a:srgbClr val="56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584C8-C411-4EF8-8C49-6492B21C8C3F}" v="1392" dt="2023-05-11T11:48:56.88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7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68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122CD-AC36-45BC-AACD-5097CEDC55B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FA397E-3B73-4859-BEE7-5FDE175A99A1}">
      <dgm:prSet/>
      <dgm:spPr/>
      <dgm:t>
        <a:bodyPr/>
        <a:lstStyle/>
        <a:p>
          <a:pPr rtl="0"/>
          <a:r>
            <a:rPr lang="en-US" b="0" dirty="0">
              <a:latin typeface="Calibri"/>
              <a:cs typeface="Calibri"/>
            </a:rPr>
            <a:t>Donegal ETB UDL Journey &amp; Professional Learning Network (PLN)</a:t>
          </a:r>
        </a:p>
      </dgm:t>
    </dgm:pt>
    <dgm:pt modelId="{84E2989B-FDFC-44E1-AD66-11D7D7A7D9DC}" type="parTrans" cxnId="{87F924ED-D62B-4D6F-9683-1DF9098AAD23}">
      <dgm:prSet/>
      <dgm:spPr/>
      <dgm:t>
        <a:bodyPr/>
        <a:lstStyle/>
        <a:p>
          <a:endParaRPr lang="en-US"/>
        </a:p>
      </dgm:t>
    </dgm:pt>
    <dgm:pt modelId="{3A5C9141-C070-4FC4-B5FE-6A428E09F0F3}" type="sibTrans" cxnId="{87F924ED-D62B-4D6F-9683-1DF9098AAD23}">
      <dgm:prSet/>
      <dgm:spPr/>
      <dgm:t>
        <a:bodyPr/>
        <a:lstStyle/>
        <a:p>
          <a:endParaRPr lang="en-US"/>
        </a:p>
      </dgm:t>
    </dgm:pt>
    <dgm:pt modelId="{23729FAD-008B-4137-B974-A430BE3125B0}">
      <dgm:prSet/>
      <dgm:spPr/>
      <dgm:t>
        <a:bodyPr/>
        <a:lstStyle/>
        <a:p>
          <a:r>
            <a:rPr lang="en-US" b="0">
              <a:latin typeface="Calibri"/>
              <a:cs typeface="Calibri"/>
            </a:rPr>
            <a:t>Representation Strategies	</a:t>
          </a:r>
        </a:p>
      </dgm:t>
    </dgm:pt>
    <dgm:pt modelId="{1F243396-79C7-480B-8243-D92A429BF3DB}" type="parTrans" cxnId="{F8D73BF7-05C7-4748-A0CC-7ED4535A1632}">
      <dgm:prSet/>
      <dgm:spPr/>
      <dgm:t>
        <a:bodyPr/>
        <a:lstStyle/>
        <a:p>
          <a:endParaRPr lang="en-US"/>
        </a:p>
      </dgm:t>
    </dgm:pt>
    <dgm:pt modelId="{3A0EE0C9-2D42-4C44-966C-71D0DD5ECD66}" type="sibTrans" cxnId="{F8D73BF7-05C7-4748-A0CC-7ED4535A1632}">
      <dgm:prSet/>
      <dgm:spPr/>
      <dgm:t>
        <a:bodyPr/>
        <a:lstStyle/>
        <a:p>
          <a:endParaRPr lang="en-US"/>
        </a:p>
      </dgm:t>
    </dgm:pt>
    <dgm:pt modelId="{37D4FF3D-F2FE-48C6-8584-EDB040DA1418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Action &amp; Expression Strategies</a:t>
          </a:r>
        </a:p>
      </dgm:t>
    </dgm:pt>
    <dgm:pt modelId="{4BD63545-E649-498C-9BD1-0CE907D3FE49}" type="parTrans" cxnId="{C3D1FF2E-7FB0-472F-BB21-E2A076F15B49}">
      <dgm:prSet/>
      <dgm:spPr/>
      <dgm:t>
        <a:bodyPr/>
        <a:lstStyle/>
        <a:p>
          <a:endParaRPr lang="en-IE"/>
        </a:p>
      </dgm:t>
    </dgm:pt>
    <dgm:pt modelId="{E554DA6D-CA7B-4E18-ADAD-5B49AE9256BD}" type="sibTrans" cxnId="{C3D1FF2E-7FB0-472F-BB21-E2A076F15B49}">
      <dgm:prSet/>
      <dgm:spPr/>
      <dgm:t>
        <a:bodyPr/>
        <a:lstStyle/>
        <a:p>
          <a:endParaRPr lang="en-GB"/>
        </a:p>
      </dgm:t>
    </dgm:pt>
    <dgm:pt modelId="{E6B9591C-A26A-4BBF-92A8-A4A18351DF17}">
      <dgm:prSet/>
      <dgm:spPr/>
      <dgm:t>
        <a:bodyPr/>
        <a:lstStyle/>
        <a:p>
          <a:r>
            <a:rPr lang="en-US" b="0">
              <a:latin typeface="Calibri"/>
              <a:cs typeface="Calibri"/>
            </a:rPr>
            <a:t>Engagement Strategies</a:t>
          </a:r>
        </a:p>
      </dgm:t>
    </dgm:pt>
    <dgm:pt modelId="{4FD34030-CE81-4C18-9382-EB8B4A47474B}" type="parTrans" cxnId="{F2C9508D-183F-4FAA-AC2E-00E2976BD75E}">
      <dgm:prSet/>
      <dgm:spPr/>
      <dgm:t>
        <a:bodyPr/>
        <a:lstStyle/>
        <a:p>
          <a:endParaRPr lang="en-IE"/>
        </a:p>
      </dgm:t>
    </dgm:pt>
    <dgm:pt modelId="{02A3B337-F9C4-4B4F-82E8-4040D58B8391}" type="sibTrans" cxnId="{F2C9508D-183F-4FAA-AC2E-00E2976BD75E}">
      <dgm:prSet/>
      <dgm:spPr/>
      <dgm:t>
        <a:bodyPr/>
        <a:lstStyle/>
        <a:p>
          <a:endParaRPr lang="en-IE"/>
        </a:p>
      </dgm:t>
    </dgm:pt>
    <dgm:pt modelId="{219AB29B-2698-42F2-8390-86D4F1E0A0F4}">
      <dgm:prSet phldr="0"/>
      <dgm:spPr/>
      <dgm:t>
        <a:bodyPr/>
        <a:lstStyle/>
        <a:p>
          <a:pPr rtl="0"/>
          <a:r>
            <a:rPr lang="en-US" b="0" dirty="0">
              <a:latin typeface="Calibri"/>
              <a:cs typeface="Calibri"/>
            </a:rPr>
            <a:t>Questions</a:t>
          </a:r>
        </a:p>
      </dgm:t>
    </dgm:pt>
    <dgm:pt modelId="{47AD1677-5F78-43C2-9CE5-3ED3327DC4E7}" type="parTrans" cxnId="{49E59916-4BC3-462C-B56F-1C4CE1A39833}">
      <dgm:prSet/>
      <dgm:spPr/>
      <dgm:t>
        <a:bodyPr/>
        <a:lstStyle/>
        <a:p>
          <a:endParaRPr lang="en-IE"/>
        </a:p>
      </dgm:t>
    </dgm:pt>
    <dgm:pt modelId="{46B409F6-F09F-4237-9647-5F6D2BE0A3CE}" type="sibTrans" cxnId="{49E59916-4BC3-462C-B56F-1C4CE1A39833}">
      <dgm:prSet/>
      <dgm:spPr/>
      <dgm:t>
        <a:bodyPr/>
        <a:lstStyle/>
        <a:p>
          <a:endParaRPr lang="en-IE"/>
        </a:p>
      </dgm:t>
    </dgm:pt>
    <dgm:pt modelId="{23EA5EF1-C0E2-49BA-A1DE-E81AD7C4A56D}" type="pres">
      <dgm:prSet presAssocID="{45B122CD-AC36-45BC-AACD-5097CEDC55B9}" presName="vert0" presStyleCnt="0">
        <dgm:presLayoutVars>
          <dgm:dir/>
          <dgm:animOne val="branch"/>
          <dgm:animLvl val="lvl"/>
        </dgm:presLayoutVars>
      </dgm:prSet>
      <dgm:spPr/>
    </dgm:pt>
    <dgm:pt modelId="{F49747D3-A7C2-4DAD-A3FA-8115B668B894}" type="pres">
      <dgm:prSet presAssocID="{69FA397E-3B73-4859-BEE7-5FDE175A99A1}" presName="thickLine" presStyleLbl="alignNode1" presStyleIdx="0" presStyleCnt="5"/>
      <dgm:spPr/>
    </dgm:pt>
    <dgm:pt modelId="{B1E05314-F133-4856-A4E5-536BF60E3167}" type="pres">
      <dgm:prSet presAssocID="{69FA397E-3B73-4859-BEE7-5FDE175A99A1}" presName="horz1" presStyleCnt="0"/>
      <dgm:spPr/>
    </dgm:pt>
    <dgm:pt modelId="{F71EC400-4549-4506-9948-E114C3389A9C}" type="pres">
      <dgm:prSet presAssocID="{69FA397E-3B73-4859-BEE7-5FDE175A99A1}" presName="tx1" presStyleLbl="revTx" presStyleIdx="0" presStyleCnt="5"/>
      <dgm:spPr/>
    </dgm:pt>
    <dgm:pt modelId="{1F036409-5015-412D-93DF-BA841AF057CB}" type="pres">
      <dgm:prSet presAssocID="{69FA397E-3B73-4859-BEE7-5FDE175A99A1}" presName="vert1" presStyleCnt="0"/>
      <dgm:spPr/>
    </dgm:pt>
    <dgm:pt modelId="{67193EAF-0709-4C93-AC57-27D99C24B431}" type="pres">
      <dgm:prSet presAssocID="{E6B9591C-A26A-4BBF-92A8-A4A18351DF17}" presName="thickLine" presStyleLbl="alignNode1" presStyleIdx="1" presStyleCnt="5"/>
      <dgm:spPr/>
    </dgm:pt>
    <dgm:pt modelId="{6EFE7531-4080-425C-9606-51361A31EB5B}" type="pres">
      <dgm:prSet presAssocID="{E6B9591C-A26A-4BBF-92A8-A4A18351DF17}" presName="horz1" presStyleCnt="0"/>
      <dgm:spPr/>
    </dgm:pt>
    <dgm:pt modelId="{9133A109-FC26-46EB-A32A-5D8568BBB6A0}" type="pres">
      <dgm:prSet presAssocID="{E6B9591C-A26A-4BBF-92A8-A4A18351DF17}" presName="tx1" presStyleLbl="revTx" presStyleIdx="1" presStyleCnt="5"/>
      <dgm:spPr/>
    </dgm:pt>
    <dgm:pt modelId="{F5AB1C3B-2DE9-443C-A824-6F03CFD56AEF}" type="pres">
      <dgm:prSet presAssocID="{E6B9591C-A26A-4BBF-92A8-A4A18351DF17}" presName="vert1" presStyleCnt="0"/>
      <dgm:spPr/>
    </dgm:pt>
    <dgm:pt modelId="{A8651DC3-B3FF-478C-BA1D-FF1BF933A203}" type="pres">
      <dgm:prSet presAssocID="{23729FAD-008B-4137-B974-A430BE3125B0}" presName="thickLine" presStyleLbl="alignNode1" presStyleIdx="2" presStyleCnt="5"/>
      <dgm:spPr/>
    </dgm:pt>
    <dgm:pt modelId="{951910AB-83B3-4B70-BBF5-EB272A291E04}" type="pres">
      <dgm:prSet presAssocID="{23729FAD-008B-4137-B974-A430BE3125B0}" presName="horz1" presStyleCnt="0"/>
      <dgm:spPr/>
    </dgm:pt>
    <dgm:pt modelId="{D9995EBB-9022-4888-8A6A-77F17861CDE2}" type="pres">
      <dgm:prSet presAssocID="{23729FAD-008B-4137-B974-A430BE3125B0}" presName="tx1" presStyleLbl="revTx" presStyleIdx="2" presStyleCnt="5"/>
      <dgm:spPr/>
    </dgm:pt>
    <dgm:pt modelId="{C4A6FC7F-9B61-4738-80CD-9A66A92C8E41}" type="pres">
      <dgm:prSet presAssocID="{23729FAD-008B-4137-B974-A430BE3125B0}" presName="vert1" presStyleCnt="0"/>
      <dgm:spPr/>
    </dgm:pt>
    <dgm:pt modelId="{39D7EE79-CB02-48A8-BCA7-C497C2A3B24D}" type="pres">
      <dgm:prSet presAssocID="{37D4FF3D-F2FE-48C6-8584-EDB040DA1418}" presName="thickLine" presStyleLbl="alignNode1" presStyleIdx="3" presStyleCnt="5"/>
      <dgm:spPr/>
    </dgm:pt>
    <dgm:pt modelId="{68370DFF-7551-4B4F-A97F-493D18A8E45A}" type="pres">
      <dgm:prSet presAssocID="{37D4FF3D-F2FE-48C6-8584-EDB040DA1418}" presName="horz1" presStyleCnt="0"/>
      <dgm:spPr/>
    </dgm:pt>
    <dgm:pt modelId="{5447942A-E46C-4FD6-8D11-615E1E2F8640}" type="pres">
      <dgm:prSet presAssocID="{37D4FF3D-F2FE-48C6-8584-EDB040DA1418}" presName="tx1" presStyleLbl="revTx" presStyleIdx="3" presStyleCnt="5"/>
      <dgm:spPr/>
    </dgm:pt>
    <dgm:pt modelId="{851BCD81-7CE2-454D-9CEC-4585C514B2A1}" type="pres">
      <dgm:prSet presAssocID="{37D4FF3D-F2FE-48C6-8584-EDB040DA1418}" presName="vert1" presStyleCnt="0"/>
      <dgm:spPr/>
    </dgm:pt>
    <dgm:pt modelId="{3213A2F6-44DE-4EDF-9039-B9B2AE72FDB5}" type="pres">
      <dgm:prSet presAssocID="{219AB29B-2698-42F2-8390-86D4F1E0A0F4}" presName="thickLine" presStyleLbl="alignNode1" presStyleIdx="4" presStyleCnt="5"/>
      <dgm:spPr/>
    </dgm:pt>
    <dgm:pt modelId="{48E44795-D154-400E-88BC-C825EC37BD56}" type="pres">
      <dgm:prSet presAssocID="{219AB29B-2698-42F2-8390-86D4F1E0A0F4}" presName="horz1" presStyleCnt="0"/>
      <dgm:spPr/>
    </dgm:pt>
    <dgm:pt modelId="{0AC1736F-FEE4-4038-82EB-B54757865155}" type="pres">
      <dgm:prSet presAssocID="{219AB29B-2698-42F2-8390-86D4F1E0A0F4}" presName="tx1" presStyleLbl="revTx" presStyleIdx="4" presStyleCnt="5"/>
      <dgm:spPr/>
    </dgm:pt>
    <dgm:pt modelId="{915E8748-C6B5-4D96-A09E-F3B494C120C3}" type="pres">
      <dgm:prSet presAssocID="{219AB29B-2698-42F2-8390-86D4F1E0A0F4}" presName="vert1" presStyleCnt="0"/>
      <dgm:spPr/>
    </dgm:pt>
  </dgm:ptLst>
  <dgm:cxnLst>
    <dgm:cxn modelId="{49E59916-4BC3-462C-B56F-1C4CE1A39833}" srcId="{45B122CD-AC36-45BC-AACD-5097CEDC55B9}" destId="{219AB29B-2698-42F2-8390-86D4F1E0A0F4}" srcOrd="4" destOrd="0" parTransId="{47AD1677-5F78-43C2-9CE5-3ED3327DC4E7}" sibTransId="{46B409F6-F09F-4237-9647-5F6D2BE0A3CE}"/>
    <dgm:cxn modelId="{817A4C22-D558-40EE-BE5F-3226EA7D352B}" type="presOf" srcId="{23729FAD-008B-4137-B974-A430BE3125B0}" destId="{D9995EBB-9022-4888-8A6A-77F17861CDE2}" srcOrd="0" destOrd="0" presId="urn:microsoft.com/office/officeart/2008/layout/LinedList"/>
    <dgm:cxn modelId="{C3D1FF2E-7FB0-472F-BB21-E2A076F15B49}" srcId="{45B122CD-AC36-45BC-AACD-5097CEDC55B9}" destId="{37D4FF3D-F2FE-48C6-8584-EDB040DA1418}" srcOrd="3" destOrd="0" parTransId="{4BD63545-E649-498C-9BD1-0CE907D3FE49}" sibTransId="{E554DA6D-CA7B-4E18-ADAD-5B49AE9256BD}"/>
    <dgm:cxn modelId="{70705832-F127-4A78-906C-2FFA9B5B18C8}" type="presOf" srcId="{69FA397E-3B73-4859-BEE7-5FDE175A99A1}" destId="{F71EC400-4549-4506-9948-E114C3389A9C}" srcOrd="0" destOrd="0" presId="urn:microsoft.com/office/officeart/2008/layout/LinedList"/>
    <dgm:cxn modelId="{1852216A-E59D-48F2-B669-308A19797D98}" type="presOf" srcId="{E6B9591C-A26A-4BBF-92A8-A4A18351DF17}" destId="{9133A109-FC26-46EB-A32A-5D8568BBB6A0}" srcOrd="0" destOrd="0" presId="urn:microsoft.com/office/officeart/2008/layout/LinedList"/>
    <dgm:cxn modelId="{F2C9508D-183F-4FAA-AC2E-00E2976BD75E}" srcId="{45B122CD-AC36-45BC-AACD-5097CEDC55B9}" destId="{E6B9591C-A26A-4BBF-92A8-A4A18351DF17}" srcOrd="1" destOrd="0" parTransId="{4FD34030-CE81-4C18-9382-EB8B4A47474B}" sibTransId="{02A3B337-F9C4-4B4F-82E8-4040D58B8391}"/>
    <dgm:cxn modelId="{284EE291-669E-44DB-8359-813300AA063D}" type="presOf" srcId="{45B122CD-AC36-45BC-AACD-5097CEDC55B9}" destId="{23EA5EF1-C0E2-49BA-A1DE-E81AD7C4A56D}" srcOrd="0" destOrd="0" presId="urn:microsoft.com/office/officeart/2008/layout/LinedList"/>
    <dgm:cxn modelId="{7A5B48A3-5DEB-434F-8516-F14B4D353BD8}" type="presOf" srcId="{219AB29B-2698-42F2-8390-86D4F1E0A0F4}" destId="{0AC1736F-FEE4-4038-82EB-B54757865155}" srcOrd="0" destOrd="0" presId="urn:microsoft.com/office/officeart/2008/layout/LinedList"/>
    <dgm:cxn modelId="{37E44FEB-9EEA-4CBD-840E-0A3B3C4DEAC9}" type="presOf" srcId="{37D4FF3D-F2FE-48C6-8584-EDB040DA1418}" destId="{5447942A-E46C-4FD6-8D11-615E1E2F8640}" srcOrd="0" destOrd="0" presId="urn:microsoft.com/office/officeart/2008/layout/LinedList"/>
    <dgm:cxn modelId="{87F924ED-D62B-4D6F-9683-1DF9098AAD23}" srcId="{45B122CD-AC36-45BC-AACD-5097CEDC55B9}" destId="{69FA397E-3B73-4859-BEE7-5FDE175A99A1}" srcOrd="0" destOrd="0" parTransId="{84E2989B-FDFC-44E1-AD66-11D7D7A7D9DC}" sibTransId="{3A5C9141-C070-4FC4-B5FE-6A428E09F0F3}"/>
    <dgm:cxn modelId="{F8D73BF7-05C7-4748-A0CC-7ED4535A1632}" srcId="{45B122CD-AC36-45BC-AACD-5097CEDC55B9}" destId="{23729FAD-008B-4137-B974-A430BE3125B0}" srcOrd="2" destOrd="0" parTransId="{1F243396-79C7-480B-8243-D92A429BF3DB}" sibTransId="{3A0EE0C9-2D42-4C44-966C-71D0DD5ECD66}"/>
    <dgm:cxn modelId="{8FE99DBB-8FD9-4FA2-BFD5-3785040FABCB}" type="presParOf" srcId="{23EA5EF1-C0E2-49BA-A1DE-E81AD7C4A56D}" destId="{F49747D3-A7C2-4DAD-A3FA-8115B668B894}" srcOrd="0" destOrd="0" presId="urn:microsoft.com/office/officeart/2008/layout/LinedList"/>
    <dgm:cxn modelId="{6DA1871E-6238-4429-9D12-086FD1013A1D}" type="presParOf" srcId="{23EA5EF1-C0E2-49BA-A1DE-E81AD7C4A56D}" destId="{B1E05314-F133-4856-A4E5-536BF60E3167}" srcOrd="1" destOrd="0" presId="urn:microsoft.com/office/officeart/2008/layout/LinedList"/>
    <dgm:cxn modelId="{6994ED17-42FC-42C8-9A3F-479401FFB34D}" type="presParOf" srcId="{B1E05314-F133-4856-A4E5-536BF60E3167}" destId="{F71EC400-4549-4506-9948-E114C3389A9C}" srcOrd="0" destOrd="0" presId="urn:microsoft.com/office/officeart/2008/layout/LinedList"/>
    <dgm:cxn modelId="{8321C092-EC79-41D5-9DBE-6612EE11F97C}" type="presParOf" srcId="{B1E05314-F133-4856-A4E5-536BF60E3167}" destId="{1F036409-5015-412D-93DF-BA841AF057CB}" srcOrd="1" destOrd="0" presId="urn:microsoft.com/office/officeart/2008/layout/LinedList"/>
    <dgm:cxn modelId="{CF452D05-6714-47C7-9657-6B6AD4C10722}" type="presParOf" srcId="{23EA5EF1-C0E2-49BA-A1DE-E81AD7C4A56D}" destId="{67193EAF-0709-4C93-AC57-27D99C24B431}" srcOrd="2" destOrd="0" presId="urn:microsoft.com/office/officeart/2008/layout/LinedList"/>
    <dgm:cxn modelId="{D1210B2B-2504-4A35-8CBF-5102213A6889}" type="presParOf" srcId="{23EA5EF1-C0E2-49BA-A1DE-E81AD7C4A56D}" destId="{6EFE7531-4080-425C-9606-51361A31EB5B}" srcOrd="3" destOrd="0" presId="urn:microsoft.com/office/officeart/2008/layout/LinedList"/>
    <dgm:cxn modelId="{0CED527C-419D-45A8-B918-C992F753EF6D}" type="presParOf" srcId="{6EFE7531-4080-425C-9606-51361A31EB5B}" destId="{9133A109-FC26-46EB-A32A-5D8568BBB6A0}" srcOrd="0" destOrd="0" presId="urn:microsoft.com/office/officeart/2008/layout/LinedList"/>
    <dgm:cxn modelId="{6624430A-10F6-4CD5-B010-1DA419E823FA}" type="presParOf" srcId="{6EFE7531-4080-425C-9606-51361A31EB5B}" destId="{F5AB1C3B-2DE9-443C-A824-6F03CFD56AEF}" srcOrd="1" destOrd="0" presId="urn:microsoft.com/office/officeart/2008/layout/LinedList"/>
    <dgm:cxn modelId="{306C832D-504C-42B4-8790-04325E7AC6D1}" type="presParOf" srcId="{23EA5EF1-C0E2-49BA-A1DE-E81AD7C4A56D}" destId="{A8651DC3-B3FF-478C-BA1D-FF1BF933A203}" srcOrd="4" destOrd="0" presId="urn:microsoft.com/office/officeart/2008/layout/LinedList"/>
    <dgm:cxn modelId="{859E8524-4D24-458F-BAE7-E978A7808DF4}" type="presParOf" srcId="{23EA5EF1-C0E2-49BA-A1DE-E81AD7C4A56D}" destId="{951910AB-83B3-4B70-BBF5-EB272A291E04}" srcOrd="5" destOrd="0" presId="urn:microsoft.com/office/officeart/2008/layout/LinedList"/>
    <dgm:cxn modelId="{F7A5E760-754C-42F0-B803-6F154B487CAA}" type="presParOf" srcId="{951910AB-83B3-4B70-BBF5-EB272A291E04}" destId="{D9995EBB-9022-4888-8A6A-77F17861CDE2}" srcOrd="0" destOrd="0" presId="urn:microsoft.com/office/officeart/2008/layout/LinedList"/>
    <dgm:cxn modelId="{FBEEBEA0-93D7-4C91-81A3-F0B37720C019}" type="presParOf" srcId="{951910AB-83B3-4B70-BBF5-EB272A291E04}" destId="{C4A6FC7F-9B61-4738-80CD-9A66A92C8E41}" srcOrd="1" destOrd="0" presId="urn:microsoft.com/office/officeart/2008/layout/LinedList"/>
    <dgm:cxn modelId="{131BC139-F442-4896-8C38-49701E42F194}" type="presParOf" srcId="{23EA5EF1-C0E2-49BA-A1DE-E81AD7C4A56D}" destId="{39D7EE79-CB02-48A8-BCA7-C497C2A3B24D}" srcOrd="6" destOrd="0" presId="urn:microsoft.com/office/officeart/2008/layout/LinedList"/>
    <dgm:cxn modelId="{97539227-00A9-4EC3-B798-4B7289A0E1C5}" type="presParOf" srcId="{23EA5EF1-C0E2-49BA-A1DE-E81AD7C4A56D}" destId="{68370DFF-7551-4B4F-A97F-493D18A8E45A}" srcOrd="7" destOrd="0" presId="urn:microsoft.com/office/officeart/2008/layout/LinedList"/>
    <dgm:cxn modelId="{21131B2E-C535-4EA1-96E2-FBDEB922EBCC}" type="presParOf" srcId="{68370DFF-7551-4B4F-A97F-493D18A8E45A}" destId="{5447942A-E46C-4FD6-8D11-615E1E2F8640}" srcOrd="0" destOrd="0" presId="urn:microsoft.com/office/officeart/2008/layout/LinedList"/>
    <dgm:cxn modelId="{08F14176-F196-4ABD-9144-40EE3F60F47F}" type="presParOf" srcId="{68370DFF-7551-4B4F-A97F-493D18A8E45A}" destId="{851BCD81-7CE2-454D-9CEC-4585C514B2A1}" srcOrd="1" destOrd="0" presId="urn:microsoft.com/office/officeart/2008/layout/LinedList"/>
    <dgm:cxn modelId="{36F26F32-7A2E-499E-AA57-FE25F594F5AB}" type="presParOf" srcId="{23EA5EF1-C0E2-49BA-A1DE-E81AD7C4A56D}" destId="{3213A2F6-44DE-4EDF-9039-B9B2AE72FDB5}" srcOrd="8" destOrd="0" presId="urn:microsoft.com/office/officeart/2008/layout/LinedList"/>
    <dgm:cxn modelId="{455ED3CB-E5D7-4F7A-86BB-332B0BF2930C}" type="presParOf" srcId="{23EA5EF1-C0E2-49BA-A1DE-E81AD7C4A56D}" destId="{48E44795-D154-400E-88BC-C825EC37BD56}" srcOrd="9" destOrd="0" presId="urn:microsoft.com/office/officeart/2008/layout/LinedList"/>
    <dgm:cxn modelId="{C001D168-0A25-4BA6-8AF9-431F84454F14}" type="presParOf" srcId="{48E44795-D154-400E-88BC-C825EC37BD56}" destId="{0AC1736F-FEE4-4038-82EB-B54757865155}" srcOrd="0" destOrd="0" presId="urn:microsoft.com/office/officeart/2008/layout/LinedList"/>
    <dgm:cxn modelId="{5ACED4E0-CBC8-4E20-AB94-60DB0A192433}" type="presParOf" srcId="{48E44795-D154-400E-88BC-C825EC37BD56}" destId="{915E8748-C6B5-4D96-A09E-F3B494C120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8DE37-0779-4535-B564-A5E7F92CCA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464AA-5835-4B7B-970E-29170D890DEE}">
      <dgm:prSet custT="1"/>
      <dgm:spPr/>
      <dgm:t>
        <a:bodyPr/>
        <a:lstStyle/>
        <a:p>
          <a:r>
            <a:rPr lang="en-IE" sz="1400" dirty="0"/>
            <a:t>Fosters Peer-to-Peer Learning</a:t>
          </a:r>
          <a:endParaRPr lang="en-US" sz="1400" dirty="0"/>
        </a:p>
      </dgm:t>
    </dgm:pt>
    <dgm:pt modelId="{4AD44C34-29D0-4BD2-AD6B-0963F52FA217}" type="parTrans" cxnId="{FB20A756-C025-4A85-9883-54E64BEAA1B1}">
      <dgm:prSet/>
      <dgm:spPr/>
      <dgm:t>
        <a:bodyPr/>
        <a:lstStyle/>
        <a:p>
          <a:endParaRPr lang="en-US"/>
        </a:p>
      </dgm:t>
    </dgm:pt>
    <dgm:pt modelId="{DAD46D24-8CB7-4564-AB02-0D4BDDD7DC9F}" type="sibTrans" cxnId="{FB20A756-C025-4A85-9883-54E64BEAA1B1}">
      <dgm:prSet/>
      <dgm:spPr/>
      <dgm:t>
        <a:bodyPr/>
        <a:lstStyle/>
        <a:p>
          <a:endParaRPr lang="en-US"/>
        </a:p>
      </dgm:t>
    </dgm:pt>
    <dgm:pt modelId="{39306DC9-C357-4843-88F8-2423DC1C23B4}">
      <dgm:prSet custT="1"/>
      <dgm:spPr/>
      <dgm:t>
        <a:bodyPr/>
        <a:lstStyle/>
        <a:p>
          <a:r>
            <a:rPr lang="en-IE" sz="1400" dirty="0"/>
            <a:t>Builds Relationships</a:t>
          </a:r>
          <a:endParaRPr lang="en-US" sz="1400" dirty="0"/>
        </a:p>
      </dgm:t>
    </dgm:pt>
    <dgm:pt modelId="{4EB81760-68D0-4C36-9EA5-51AA2CB55357}" type="parTrans" cxnId="{A53B2EE5-178C-4A40-93CB-95B1F5366D03}">
      <dgm:prSet/>
      <dgm:spPr/>
      <dgm:t>
        <a:bodyPr/>
        <a:lstStyle/>
        <a:p>
          <a:endParaRPr lang="en-US"/>
        </a:p>
      </dgm:t>
    </dgm:pt>
    <dgm:pt modelId="{8B1AF8FA-A6AF-4368-A950-EF3A6956940C}" type="sibTrans" cxnId="{A53B2EE5-178C-4A40-93CB-95B1F5366D03}">
      <dgm:prSet/>
      <dgm:spPr/>
      <dgm:t>
        <a:bodyPr/>
        <a:lstStyle/>
        <a:p>
          <a:endParaRPr lang="en-US"/>
        </a:p>
      </dgm:t>
    </dgm:pt>
    <dgm:pt modelId="{BB2D0DE4-D5B2-4D03-923F-AB9BF99828C8}">
      <dgm:prSet custT="1"/>
      <dgm:spPr/>
      <dgm:t>
        <a:bodyPr/>
        <a:lstStyle/>
        <a:p>
          <a:r>
            <a:rPr lang="en-IE" sz="1400"/>
            <a:t>Collaboration</a:t>
          </a:r>
          <a:endParaRPr lang="en-US" sz="1400"/>
        </a:p>
      </dgm:t>
    </dgm:pt>
    <dgm:pt modelId="{A6318C98-DF96-44C5-9905-1817E196B56A}" type="parTrans" cxnId="{800DFA17-0457-4D0F-8CF3-353BF9034BF5}">
      <dgm:prSet/>
      <dgm:spPr/>
      <dgm:t>
        <a:bodyPr/>
        <a:lstStyle/>
        <a:p>
          <a:endParaRPr lang="en-US"/>
        </a:p>
      </dgm:t>
    </dgm:pt>
    <dgm:pt modelId="{9E04408D-9034-43F1-9C2B-DB0E465CA176}" type="sibTrans" cxnId="{800DFA17-0457-4D0F-8CF3-353BF9034BF5}">
      <dgm:prSet/>
      <dgm:spPr/>
      <dgm:t>
        <a:bodyPr/>
        <a:lstStyle/>
        <a:p>
          <a:endParaRPr lang="en-US"/>
        </a:p>
      </dgm:t>
    </dgm:pt>
    <dgm:pt modelId="{75DDE103-A6D9-4885-8F5B-B5CCCDAB1651}">
      <dgm:prSet custT="1"/>
      <dgm:spPr/>
      <dgm:t>
        <a:bodyPr/>
        <a:lstStyle/>
        <a:p>
          <a:r>
            <a:rPr lang="en-IE" sz="1400" dirty="0"/>
            <a:t>New Opportunities &amp; Connections</a:t>
          </a:r>
          <a:endParaRPr lang="en-US" sz="1400" dirty="0"/>
        </a:p>
      </dgm:t>
    </dgm:pt>
    <dgm:pt modelId="{D6BA07B1-69A8-40E1-9285-BAED3A44E871}" type="parTrans" cxnId="{1322E53A-9FAE-4B93-9B9F-6748D2506AEB}">
      <dgm:prSet/>
      <dgm:spPr/>
      <dgm:t>
        <a:bodyPr/>
        <a:lstStyle/>
        <a:p>
          <a:endParaRPr lang="en-US"/>
        </a:p>
      </dgm:t>
    </dgm:pt>
    <dgm:pt modelId="{14EA0240-7445-43BF-AE83-8C238DE9275A}" type="sibTrans" cxnId="{1322E53A-9FAE-4B93-9B9F-6748D2506AEB}">
      <dgm:prSet/>
      <dgm:spPr/>
      <dgm:t>
        <a:bodyPr/>
        <a:lstStyle/>
        <a:p>
          <a:endParaRPr lang="en-US"/>
        </a:p>
      </dgm:t>
    </dgm:pt>
    <dgm:pt modelId="{DF784279-1D91-4AB6-B0A3-9FC4C3A2A19F}">
      <dgm:prSet custT="1"/>
      <dgm:spPr/>
      <dgm:t>
        <a:bodyPr/>
        <a:lstStyle/>
        <a:p>
          <a:r>
            <a:rPr lang="en-IE" sz="1400"/>
            <a:t>Share Information &amp; Resources</a:t>
          </a:r>
          <a:endParaRPr lang="en-US" sz="1400"/>
        </a:p>
      </dgm:t>
    </dgm:pt>
    <dgm:pt modelId="{3D91C72A-BE62-4756-86FF-0DE638F76A54}" type="parTrans" cxnId="{D3DD116A-28AB-4C82-A530-FE29EDAD2535}">
      <dgm:prSet/>
      <dgm:spPr/>
      <dgm:t>
        <a:bodyPr/>
        <a:lstStyle/>
        <a:p>
          <a:endParaRPr lang="en-US"/>
        </a:p>
      </dgm:t>
    </dgm:pt>
    <dgm:pt modelId="{5134F516-951F-4870-BF9E-4B04A78AC76B}" type="sibTrans" cxnId="{D3DD116A-28AB-4C82-A530-FE29EDAD2535}">
      <dgm:prSet/>
      <dgm:spPr/>
      <dgm:t>
        <a:bodyPr/>
        <a:lstStyle/>
        <a:p>
          <a:endParaRPr lang="en-US"/>
        </a:p>
      </dgm:t>
    </dgm:pt>
    <dgm:pt modelId="{01D40944-8E39-41EC-8F5B-5DA448DC2DBE}">
      <dgm:prSet custT="1"/>
      <dgm:spPr/>
      <dgm:t>
        <a:bodyPr/>
        <a:lstStyle/>
        <a:p>
          <a:r>
            <a:rPr lang="en-IE" sz="1400" dirty="0"/>
            <a:t>Informal support for UDL implementation</a:t>
          </a:r>
          <a:endParaRPr lang="en-US" sz="1400" dirty="0"/>
        </a:p>
      </dgm:t>
    </dgm:pt>
    <dgm:pt modelId="{60D0A289-496E-4E66-B04B-E6D8BD0EA0C6}" type="parTrans" cxnId="{DA3BC1DB-2454-47A7-81F7-5659798A2555}">
      <dgm:prSet/>
      <dgm:spPr/>
      <dgm:t>
        <a:bodyPr/>
        <a:lstStyle/>
        <a:p>
          <a:endParaRPr lang="en-US"/>
        </a:p>
      </dgm:t>
    </dgm:pt>
    <dgm:pt modelId="{3AEA9348-D502-4C39-9BCE-0CA3AAA0122A}" type="sibTrans" cxnId="{DA3BC1DB-2454-47A7-81F7-5659798A2555}">
      <dgm:prSet/>
      <dgm:spPr/>
      <dgm:t>
        <a:bodyPr/>
        <a:lstStyle/>
        <a:p>
          <a:endParaRPr lang="en-US"/>
        </a:p>
      </dgm:t>
    </dgm:pt>
    <dgm:pt modelId="{1AD947D8-68D2-4FC7-8BE2-F99CA3D09969}">
      <dgm:prSet custT="1"/>
      <dgm:spPr/>
      <dgm:t>
        <a:bodyPr/>
        <a:lstStyle/>
        <a:p>
          <a:r>
            <a:rPr lang="en-IE" sz="1400" dirty="0"/>
            <a:t>Motivating other staff get involved in UDL &amp; Complete the UDL Badge</a:t>
          </a:r>
          <a:endParaRPr lang="en-US" sz="1400" dirty="0"/>
        </a:p>
      </dgm:t>
    </dgm:pt>
    <dgm:pt modelId="{237A8AB3-3DD6-40E5-945F-D1B0452F97F5}" type="parTrans" cxnId="{1246AB18-8731-4F18-9C06-9E6BBF4EB8DA}">
      <dgm:prSet/>
      <dgm:spPr/>
      <dgm:t>
        <a:bodyPr/>
        <a:lstStyle/>
        <a:p>
          <a:endParaRPr lang="en-US"/>
        </a:p>
      </dgm:t>
    </dgm:pt>
    <dgm:pt modelId="{DCE404C3-FAAC-4843-ABCC-779D9B7F3F68}" type="sibTrans" cxnId="{1246AB18-8731-4F18-9C06-9E6BBF4EB8DA}">
      <dgm:prSet/>
      <dgm:spPr/>
      <dgm:t>
        <a:bodyPr/>
        <a:lstStyle/>
        <a:p>
          <a:endParaRPr lang="en-US"/>
        </a:p>
      </dgm:t>
    </dgm:pt>
    <dgm:pt modelId="{C1CE8354-6B8F-44E3-A7CC-9BC12AF3F99B}">
      <dgm:prSet custT="1"/>
      <dgm:spPr/>
      <dgm:t>
        <a:bodyPr/>
        <a:lstStyle/>
        <a:p>
          <a:r>
            <a:rPr lang="en-IE" sz="1400"/>
            <a:t>Empower staff</a:t>
          </a:r>
          <a:endParaRPr lang="en-US" sz="1400"/>
        </a:p>
      </dgm:t>
    </dgm:pt>
    <dgm:pt modelId="{C52F0835-E0FE-48F6-B9BA-29063340836A}" type="parTrans" cxnId="{329F6B5E-04FC-464C-A963-B8CD3EA9E034}">
      <dgm:prSet/>
      <dgm:spPr/>
      <dgm:t>
        <a:bodyPr/>
        <a:lstStyle/>
        <a:p>
          <a:endParaRPr lang="en-US"/>
        </a:p>
      </dgm:t>
    </dgm:pt>
    <dgm:pt modelId="{8067561E-F103-4BBA-8DDC-DB1BE7B62D5E}" type="sibTrans" cxnId="{329F6B5E-04FC-464C-A963-B8CD3EA9E034}">
      <dgm:prSet/>
      <dgm:spPr/>
      <dgm:t>
        <a:bodyPr/>
        <a:lstStyle/>
        <a:p>
          <a:endParaRPr lang="en-US"/>
        </a:p>
      </dgm:t>
    </dgm:pt>
    <dgm:pt modelId="{87EBDE93-813A-47D3-860E-E94EF4D87291}" type="pres">
      <dgm:prSet presAssocID="{DA98DE37-0779-4535-B564-A5E7F92CCAA3}" presName="cycle" presStyleCnt="0">
        <dgm:presLayoutVars>
          <dgm:dir/>
          <dgm:resizeHandles val="exact"/>
        </dgm:presLayoutVars>
      </dgm:prSet>
      <dgm:spPr/>
    </dgm:pt>
    <dgm:pt modelId="{87DCF703-7590-4F63-93BC-AF9F2DF6DB11}" type="pres">
      <dgm:prSet presAssocID="{AB7464AA-5835-4B7B-970E-29170D890DEE}" presName="dummy" presStyleCnt="0"/>
      <dgm:spPr/>
    </dgm:pt>
    <dgm:pt modelId="{972EA48A-058D-4E34-9E4C-C57BB7940DC1}" type="pres">
      <dgm:prSet presAssocID="{AB7464AA-5835-4B7B-970E-29170D890DEE}" presName="node" presStyleLbl="revTx" presStyleIdx="0" presStyleCnt="8">
        <dgm:presLayoutVars>
          <dgm:bulletEnabled val="1"/>
        </dgm:presLayoutVars>
      </dgm:prSet>
      <dgm:spPr/>
    </dgm:pt>
    <dgm:pt modelId="{9A513C27-EB98-4FDD-9237-9068F96F0188}" type="pres">
      <dgm:prSet presAssocID="{DAD46D24-8CB7-4564-AB02-0D4BDDD7DC9F}" presName="sibTrans" presStyleLbl="node1" presStyleIdx="0" presStyleCnt="8"/>
      <dgm:spPr/>
    </dgm:pt>
    <dgm:pt modelId="{65D4B237-5E6E-4745-AD49-B4AED36B4AE1}" type="pres">
      <dgm:prSet presAssocID="{39306DC9-C357-4843-88F8-2423DC1C23B4}" presName="dummy" presStyleCnt="0"/>
      <dgm:spPr/>
    </dgm:pt>
    <dgm:pt modelId="{2291B8AC-CC64-44E2-879A-11A03AB28253}" type="pres">
      <dgm:prSet presAssocID="{39306DC9-C357-4843-88F8-2423DC1C23B4}" presName="node" presStyleLbl="revTx" presStyleIdx="1" presStyleCnt="8">
        <dgm:presLayoutVars>
          <dgm:bulletEnabled val="1"/>
        </dgm:presLayoutVars>
      </dgm:prSet>
      <dgm:spPr/>
    </dgm:pt>
    <dgm:pt modelId="{A68AB5F0-0657-44EC-AC4C-B22B2E5B4BAC}" type="pres">
      <dgm:prSet presAssocID="{8B1AF8FA-A6AF-4368-A950-EF3A6956940C}" presName="sibTrans" presStyleLbl="node1" presStyleIdx="1" presStyleCnt="8"/>
      <dgm:spPr/>
    </dgm:pt>
    <dgm:pt modelId="{05BEAF9C-BADF-48CD-8156-6E7726868CFB}" type="pres">
      <dgm:prSet presAssocID="{BB2D0DE4-D5B2-4D03-923F-AB9BF99828C8}" presName="dummy" presStyleCnt="0"/>
      <dgm:spPr/>
    </dgm:pt>
    <dgm:pt modelId="{ED39B06C-2F09-4DAB-A739-16A3AE67051A}" type="pres">
      <dgm:prSet presAssocID="{BB2D0DE4-D5B2-4D03-923F-AB9BF99828C8}" presName="node" presStyleLbl="revTx" presStyleIdx="2" presStyleCnt="8">
        <dgm:presLayoutVars>
          <dgm:bulletEnabled val="1"/>
        </dgm:presLayoutVars>
      </dgm:prSet>
      <dgm:spPr/>
    </dgm:pt>
    <dgm:pt modelId="{8DB5B859-CE20-4A71-B4A3-B3763386BC00}" type="pres">
      <dgm:prSet presAssocID="{9E04408D-9034-43F1-9C2B-DB0E465CA176}" presName="sibTrans" presStyleLbl="node1" presStyleIdx="2" presStyleCnt="8"/>
      <dgm:spPr/>
    </dgm:pt>
    <dgm:pt modelId="{AA7B27C7-481F-4692-9B59-D6F162E2758D}" type="pres">
      <dgm:prSet presAssocID="{75DDE103-A6D9-4885-8F5B-B5CCCDAB1651}" presName="dummy" presStyleCnt="0"/>
      <dgm:spPr/>
    </dgm:pt>
    <dgm:pt modelId="{2B78566C-8C0A-436B-A2A4-FD3BE284FBFD}" type="pres">
      <dgm:prSet presAssocID="{75DDE103-A6D9-4885-8F5B-B5CCCDAB1651}" presName="node" presStyleLbl="revTx" presStyleIdx="3" presStyleCnt="8" custScaleX="112258">
        <dgm:presLayoutVars>
          <dgm:bulletEnabled val="1"/>
        </dgm:presLayoutVars>
      </dgm:prSet>
      <dgm:spPr/>
    </dgm:pt>
    <dgm:pt modelId="{7612AADC-577A-4415-AD1E-071F185FF5EF}" type="pres">
      <dgm:prSet presAssocID="{14EA0240-7445-43BF-AE83-8C238DE9275A}" presName="sibTrans" presStyleLbl="node1" presStyleIdx="3" presStyleCnt="8"/>
      <dgm:spPr/>
    </dgm:pt>
    <dgm:pt modelId="{49AA88BC-41DC-4281-872A-B671BE69EF7F}" type="pres">
      <dgm:prSet presAssocID="{DF784279-1D91-4AB6-B0A3-9FC4C3A2A19F}" presName="dummy" presStyleCnt="0"/>
      <dgm:spPr/>
    </dgm:pt>
    <dgm:pt modelId="{77B9DF76-F9FC-43DC-8B3F-144542E8CCC6}" type="pres">
      <dgm:prSet presAssocID="{DF784279-1D91-4AB6-B0A3-9FC4C3A2A19F}" presName="node" presStyleLbl="revTx" presStyleIdx="4" presStyleCnt="8">
        <dgm:presLayoutVars>
          <dgm:bulletEnabled val="1"/>
        </dgm:presLayoutVars>
      </dgm:prSet>
      <dgm:spPr/>
    </dgm:pt>
    <dgm:pt modelId="{916A2B57-A56E-41E1-9C2C-3054A7778B83}" type="pres">
      <dgm:prSet presAssocID="{5134F516-951F-4870-BF9E-4B04A78AC76B}" presName="sibTrans" presStyleLbl="node1" presStyleIdx="4" presStyleCnt="8"/>
      <dgm:spPr/>
    </dgm:pt>
    <dgm:pt modelId="{78D5D0CE-A6D1-4A50-A51D-A640939C8B63}" type="pres">
      <dgm:prSet presAssocID="{01D40944-8E39-41EC-8F5B-5DA448DC2DBE}" presName="dummy" presStyleCnt="0"/>
      <dgm:spPr/>
    </dgm:pt>
    <dgm:pt modelId="{481A047C-7862-4F42-9362-67BF62707AE9}" type="pres">
      <dgm:prSet presAssocID="{01D40944-8E39-41EC-8F5B-5DA448DC2DBE}" presName="node" presStyleLbl="revTx" presStyleIdx="5" presStyleCnt="8" custScaleX="122502">
        <dgm:presLayoutVars>
          <dgm:bulletEnabled val="1"/>
        </dgm:presLayoutVars>
      </dgm:prSet>
      <dgm:spPr/>
    </dgm:pt>
    <dgm:pt modelId="{DCB01DD3-665A-43D3-BB5C-ECDE6C9BC76D}" type="pres">
      <dgm:prSet presAssocID="{3AEA9348-D502-4C39-9BCE-0CA3AAA0122A}" presName="sibTrans" presStyleLbl="node1" presStyleIdx="5" presStyleCnt="8"/>
      <dgm:spPr/>
    </dgm:pt>
    <dgm:pt modelId="{B7314BA9-DFDF-4018-A4FD-74AD05347AC6}" type="pres">
      <dgm:prSet presAssocID="{1AD947D8-68D2-4FC7-8BE2-F99CA3D09969}" presName="dummy" presStyleCnt="0"/>
      <dgm:spPr/>
    </dgm:pt>
    <dgm:pt modelId="{DF6E9C84-FAB7-4BC5-872F-B0CD751AEAA9}" type="pres">
      <dgm:prSet presAssocID="{1AD947D8-68D2-4FC7-8BE2-F99CA3D09969}" presName="node" presStyleLbl="revTx" presStyleIdx="6" presStyleCnt="8" custScaleX="117392">
        <dgm:presLayoutVars>
          <dgm:bulletEnabled val="1"/>
        </dgm:presLayoutVars>
      </dgm:prSet>
      <dgm:spPr/>
    </dgm:pt>
    <dgm:pt modelId="{E23DD3FE-1E97-4627-B4DF-18D3F53B7A88}" type="pres">
      <dgm:prSet presAssocID="{DCE404C3-FAAC-4843-ABCC-779D9B7F3F68}" presName="sibTrans" presStyleLbl="node1" presStyleIdx="6" presStyleCnt="8"/>
      <dgm:spPr/>
    </dgm:pt>
    <dgm:pt modelId="{9897B4CD-20CE-4165-9A99-5602284AC90B}" type="pres">
      <dgm:prSet presAssocID="{C1CE8354-6B8F-44E3-A7CC-9BC12AF3F99B}" presName="dummy" presStyleCnt="0"/>
      <dgm:spPr/>
    </dgm:pt>
    <dgm:pt modelId="{5BFC1DAF-B921-4E47-B90D-5FF57969D646}" type="pres">
      <dgm:prSet presAssocID="{C1CE8354-6B8F-44E3-A7CC-9BC12AF3F99B}" presName="node" presStyleLbl="revTx" presStyleIdx="7" presStyleCnt="8">
        <dgm:presLayoutVars>
          <dgm:bulletEnabled val="1"/>
        </dgm:presLayoutVars>
      </dgm:prSet>
      <dgm:spPr/>
    </dgm:pt>
    <dgm:pt modelId="{0A0DDADA-C68D-4193-B6D1-15EE79D62423}" type="pres">
      <dgm:prSet presAssocID="{8067561E-F103-4BBA-8DDC-DB1BE7B62D5E}" presName="sibTrans" presStyleLbl="node1" presStyleIdx="7" presStyleCnt="8"/>
      <dgm:spPr/>
    </dgm:pt>
  </dgm:ptLst>
  <dgm:cxnLst>
    <dgm:cxn modelId="{B62E8612-C0C4-4D90-8EBB-92F31C37F0E2}" type="presOf" srcId="{9E04408D-9034-43F1-9C2B-DB0E465CA176}" destId="{8DB5B859-CE20-4A71-B4A3-B3763386BC00}" srcOrd="0" destOrd="0" presId="urn:microsoft.com/office/officeart/2005/8/layout/cycle1"/>
    <dgm:cxn modelId="{800DFA17-0457-4D0F-8CF3-353BF9034BF5}" srcId="{DA98DE37-0779-4535-B564-A5E7F92CCAA3}" destId="{BB2D0DE4-D5B2-4D03-923F-AB9BF99828C8}" srcOrd="2" destOrd="0" parTransId="{A6318C98-DF96-44C5-9905-1817E196B56A}" sibTransId="{9E04408D-9034-43F1-9C2B-DB0E465CA176}"/>
    <dgm:cxn modelId="{1246AB18-8731-4F18-9C06-9E6BBF4EB8DA}" srcId="{DA98DE37-0779-4535-B564-A5E7F92CCAA3}" destId="{1AD947D8-68D2-4FC7-8BE2-F99CA3D09969}" srcOrd="6" destOrd="0" parTransId="{237A8AB3-3DD6-40E5-945F-D1B0452F97F5}" sibTransId="{DCE404C3-FAAC-4843-ABCC-779D9B7F3F68}"/>
    <dgm:cxn modelId="{A72EAA21-5749-4654-87B7-735F76C2C065}" type="presOf" srcId="{DCE404C3-FAAC-4843-ABCC-779D9B7F3F68}" destId="{E23DD3FE-1E97-4627-B4DF-18D3F53B7A88}" srcOrd="0" destOrd="0" presId="urn:microsoft.com/office/officeart/2005/8/layout/cycle1"/>
    <dgm:cxn modelId="{89AD2135-0D57-48F8-BA0F-63550CA905BD}" type="presOf" srcId="{BB2D0DE4-D5B2-4D03-923F-AB9BF99828C8}" destId="{ED39B06C-2F09-4DAB-A739-16A3AE67051A}" srcOrd="0" destOrd="0" presId="urn:microsoft.com/office/officeart/2005/8/layout/cycle1"/>
    <dgm:cxn modelId="{C075BD38-98F6-486F-9EEA-6DAC9EEF6400}" type="presOf" srcId="{AB7464AA-5835-4B7B-970E-29170D890DEE}" destId="{972EA48A-058D-4E34-9E4C-C57BB7940DC1}" srcOrd="0" destOrd="0" presId="urn:microsoft.com/office/officeart/2005/8/layout/cycle1"/>
    <dgm:cxn modelId="{1322E53A-9FAE-4B93-9B9F-6748D2506AEB}" srcId="{DA98DE37-0779-4535-B564-A5E7F92CCAA3}" destId="{75DDE103-A6D9-4885-8F5B-B5CCCDAB1651}" srcOrd="3" destOrd="0" parTransId="{D6BA07B1-69A8-40E1-9285-BAED3A44E871}" sibTransId="{14EA0240-7445-43BF-AE83-8C238DE9275A}"/>
    <dgm:cxn modelId="{6DF1A740-7EB4-4A93-9FD8-8A15897F625A}" type="presOf" srcId="{75DDE103-A6D9-4885-8F5B-B5CCCDAB1651}" destId="{2B78566C-8C0A-436B-A2A4-FD3BE284FBFD}" srcOrd="0" destOrd="0" presId="urn:microsoft.com/office/officeart/2005/8/layout/cycle1"/>
    <dgm:cxn modelId="{997AD55C-A5E3-47AC-ADB5-73FD9EDEB561}" type="presOf" srcId="{39306DC9-C357-4843-88F8-2423DC1C23B4}" destId="{2291B8AC-CC64-44E2-879A-11A03AB28253}" srcOrd="0" destOrd="0" presId="urn:microsoft.com/office/officeart/2005/8/layout/cycle1"/>
    <dgm:cxn modelId="{329F6B5E-04FC-464C-A963-B8CD3EA9E034}" srcId="{DA98DE37-0779-4535-B564-A5E7F92CCAA3}" destId="{C1CE8354-6B8F-44E3-A7CC-9BC12AF3F99B}" srcOrd="7" destOrd="0" parTransId="{C52F0835-E0FE-48F6-B9BA-29063340836A}" sibTransId="{8067561E-F103-4BBA-8DDC-DB1BE7B62D5E}"/>
    <dgm:cxn modelId="{01E8F863-7DF6-4F32-AF94-41204939FF7A}" type="presOf" srcId="{1AD947D8-68D2-4FC7-8BE2-F99CA3D09969}" destId="{DF6E9C84-FAB7-4BC5-872F-B0CD751AEAA9}" srcOrd="0" destOrd="0" presId="urn:microsoft.com/office/officeart/2005/8/layout/cycle1"/>
    <dgm:cxn modelId="{340D3F64-98BC-4384-8BDB-19FC4154C086}" type="presOf" srcId="{C1CE8354-6B8F-44E3-A7CC-9BC12AF3F99B}" destId="{5BFC1DAF-B921-4E47-B90D-5FF57969D646}" srcOrd="0" destOrd="0" presId="urn:microsoft.com/office/officeart/2005/8/layout/cycle1"/>
    <dgm:cxn modelId="{D721E567-C4FC-4E4C-B95C-83828300A56B}" type="presOf" srcId="{3AEA9348-D502-4C39-9BCE-0CA3AAA0122A}" destId="{DCB01DD3-665A-43D3-BB5C-ECDE6C9BC76D}" srcOrd="0" destOrd="0" presId="urn:microsoft.com/office/officeart/2005/8/layout/cycle1"/>
    <dgm:cxn modelId="{D3DD116A-28AB-4C82-A530-FE29EDAD2535}" srcId="{DA98DE37-0779-4535-B564-A5E7F92CCAA3}" destId="{DF784279-1D91-4AB6-B0A3-9FC4C3A2A19F}" srcOrd="4" destOrd="0" parTransId="{3D91C72A-BE62-4756-86FF-0DE638F76A54}" sibTransId="{5134F516-951F-4870-BF9E-4B04A78AC76B}"/>
    <dgm:cxn modelId="{FB20A756-C025-4A85-9883-54E64BEAA1B1}" srcId="{DA98DE37-0779-4535-B564-A5E7F92CCAA3}" destId="{AB7464AA-5835-4B7B-970E-29170D890DEE}" srcOrd="0" destOrd="0" parTransId="{4AD44C34-29D0-4BD2-AD6B-0963F52FA217}" sibTransId="{DAD46D24-8CB7-4564-AB02-0D4BDDD7DC9F}"/>
    <dgm:cxn modelId="{79BC4479-8CC9-483F-BA47-2DA45333B11B}" type="presOf" srcId="{8B1AF8FA-A6AF-4368-A950-EF3A6956940C}" destId="{A68AB5F0-0657-44EC-AC4C-B22B2E5B4BAC}" srcOrd="0" destOrd="0" presId="urn:microsoft.com/office/officeart/2005/8/layout/cycle1"/>
    <dgm:cxn modelId="{E4FD515A-4A2D-40E4-A078-44101B2F1762}" type="presOf" srcId="{8067561E-F103-4BBA-8DDC-DB1BE7B62D5E}" destId="{0A0DDADA-C68D-4193-B6D1-15EE79D62423}" srcOrd="0" destOrd="0" presId="urn:microsoft.com/office/officeart/2005/8/layout/cycle1"/>
    <dgm:cxn modelId="{9FFB997C-EF2C-4146-B094-DC096693FFE4}" type="presOf" srcId="{DF784279-1D91-4AB6-B0A3-9FC4C3A2A19F}" destId="{77B9DF76-F9FC-43DC-8B3F-144542E8CCC6}" srcOrd="0" destOrd="0" presId="urn:microsoft.com/office/officeart/2005/8/layout/cycle1"/>
    <dgm:cxn modelId="{C41EE885-DBC4-4B24-80C3-07D3C703BD46}" type="presOf" srcId="{5134F516-951F-4870-BF9E-4B04A78AC76B}" destId="{916A2B57-A56E-41E1-9C2C-3054A7778B83}" srcOrd="0" destOrd="0" presId="urn:microsoft.com/office/officeart/2005/8/layout/cycle1"/>
    <dgm:cxn modelId="{8F2B15B5-781A-4869-8FD8-E1561A80C5C4}" type="presOf" srcId="{01D40944-8E39-41EC-8F5B-5DA448DC2DBE}" destId="{481A047C-7862-4F42-9362-67BF62707AE9}" srcOrd="0" destOrd="0" presId="urn:microsoft.com/office/officeart/2005/8/layout/cycle1"/>
    <dgm:cxn modelId="{882CEBB9-8A6C-4E5A-9100-A915F63873FC}" type="presOf" srcId="{DA98DE37-0779-4535-B564-A5E7F92CCAA3}" destId="{87EBDE93-813A-47D3-860E-E94EF4D87291}" srcOrd="0" destOrd="0" presId="urn:microsoft.com/office/officeart/2005/8/layout/cycle1"/>
    <dgm:cxn modelId="{0822C3C7-0D35-4203-884F-ABA7B9F54AD6}" type="presOf" srcId="{14EA0240-7445-43BF-AE83-8C238DE9275A}" destId="{7612AADC-577A-4415-AD1E-071F185FF5EF}" srcOrd="0" destOrd="0" presId="urn:microsoft.com/office/officeart/2005/8/layout/cycle1"/>
    <dgm:cxn modelId="{DA3BC1DB-2454-47A7-81F7-5659798A2555}" srcId="{DA98DE37-0779-4535-B564-A5E7F92CCAA3}" destId="{01D40944-8E39-41EC-8F5B-5DA448DC2DBE}" srcOrd="5" destOrd="0" parTransId="{60D0A289-496E-4E66-B04B-E6D8BD0EA0C6}" sibTransId="{3AEA9348-D502-4C39-9BCE-0CA3AAA0122A}"/>
    <dgm:cxn modelId="{A53B2EE5-178C-4A40-93CB-95B1F5366D03}" srcId="{DA98DE37-0779-4535-B564-A5E7F92CCAA3}" destId="{39306DC9-C357-4843-88F8-2423DC1C23B4}" srcOrd="1" destOrd="0" parTransId="{4EB81760-68D0-4C36-9EA5-51AA2CB55357}" sibTransId="{8B1AF8FA-A6AF-4368-A950-EF3A6956940C}"/>
    <dgm:cxn modelId="{344392F5-E821-4FD8-8D96-80A274A5BDB0}" type="presOf" srcId="{DAD46D24-8CB7-4564-AB02-0D4BDDD7DC9F}" destId="{9A513C27-EB98-4FDD-9237-9068F96F0188}" srcOrd="0" destOrd="0" presId="urn:microsoft.com/office/officeart/2005/8/layout/cycle1"/>
    <dgm:cxn modelId="{AB938C9C-8BF0-46F9-B41E-9E9206D37502}" type="presParOf" srcId="{87EBDE93-813A-47D3-860E-E94EF4D87291}" destId="{87DCF703-7590-4F63-93BC-AF9F2DF6DB11}" srcOrd="0" destOrd="0" presId="urn:microsoft.com/office/officeart/2005/8/layout/cycle1"/>
    <dgm:cxn modelId="{1949C679-ECCB-4B1F-AAA1-A373FAA9C5AC}" type="presParOf" srcId="{87EBDE93-813A-47D3-860E-E94EF4D87291}" destId="{972EA48A-058D-4E34-9E4C-C57BB7940DC1}" srcOrd="1" destOrd="0" presId="urn:microsoft.com/office/officeart/2005/8/layout/cycle1"/>
    <dgm:cxn modelId="{74D70F66-EDE2-4024-A1F9-82E9B37012B7}" type="presParOf" srcId="{87EBDE93-813A-47D3-860E-E94EF4D87291}" destId="{9A513C27-EB98-4FDD-9237-9068F96F0188}" srcOrd="2" destOrd="0" presId="urn:microsoft.com/office/officeart/2005/8/layout/cycle1"/>
    <dgm:cxn modelId="{6D8E67D1-421A-49B1-974C-3FA360F3A512}" type="presParOf" srcId="{87EBDE93-813A-47D3-860E-E94EF4D87291}" destId="{65D4B237-5E6E-4745-AD49-B4AED36B4AE1}" srcOrd="3" destOrd="0" presId="urn:microsoft.com/office/officeart/2005/8/layout/cycle1"/>
    <dgm:cxn modelId="{64BE2A1C-4867-4264-8FD6-7AA6B8BB89AE}" type="presParOf" srcId="{87EBDE93-813A-47D3-860E-E94EF4D87291}" destId="{2291B8AC-CC64-44E2-879A-11A03AB28253}" srcOrd="4" destOrd="0" presId="urn:microsoft.com/office/officeart/2005/8/layout/cycle1"/>
    <dgm:cxn modelId="{FDE0CB50-61BD-4824-BABD-EFE8F0B44667}" type="presParOf" srcId="{87EBDE93-813A-47D3-860E-E94EF4D87291}" destId="{A68AB5F0-0657-44EC-AC4C-B22B2E5B4BAC}" srcOrd="5" destOrd="0" presId="urn:microsoft.com/office/officeart/2005/8/layout/cycle1"/>
    <dgm:cxn modelId="{3798BB7A-37A2-42BF-B11B-0874B30E9331}" type="presParOf" srcId="{87EBDE93-813A-47D3-860E-E94EF4D87291}" destId="{05BEAF9C-BADF-48CD-8156-6E7726868CFB}" srcOrd="6" destOrd="0" presId="urn:microsoft.com/office/officeart/2005/8/layout/cycle1"/>
    <dgm:cxn modelId="{88120D41-B68C-43EE-BC73-B0D146293AFD}" type="presParOf" srcId="{87EBDE93-813A-47D3-860E-E94EF4D87291}" destId="{ED39B06C-2F09-4DAB-A739-16A3AE67051A}" srcOrd="7" destOrd="0" presId="urn:microsoft.com/office/officeart/2005/8/layout/cycle1"/>
    <dgm:cxn modelId="{8001415F-87EE-440E-9D36-D043FFD36186}" type="presParOf" srcId="{87EBDE93-813A-47D3-860E-E94EF4D87291}" destId="{8DB5B859-CE20-4A71-B4A3-B3763386BC00}" srcOrd="8" destOrd="0" presId="urn:microsoft.com/office/officeart/2005/8/layout/cycle1"/>
    <dgm:cxn modelId="{7C3A287C-6DBF-4F4D-84EE-899C28176717}" type="presParOf" srcId="{87EBDE93-813A-47D3-860E-E94EF4D87291}" destId="{AA7B27C7-481F-4692-9B59-D6F162E2758D}" srcOrd="9" destOrd="0" presId="urn:microsoft.com/office/officeart/2005/8/layout/cycle1"/>
    <dgm:cxn modelId="{2228B556-7859-4351-B16F-A351BCE33FF5}" type="presParOf" srcId="{87EBDE93-813A-47D3-860E-E94EF4D87291}" destId="{2B78566C-8C0A-436B-A2A4-FD3BE284FBFD}" srcOrd="10" destOrd="0" presId="urn:microsoft.com/office/officeart/2005/8/layout/cycle1"/>
    <dgm:cxn modelId="{802D6F22-142C-4660-A285-894C92D705B7}" type="presParOf" srcId="{87EBDE93-813A-47D3-860E-E94EF4D87291}" destId="{7612AADC-577A-4415-AD1E-071F185FF5EF}" srcOrd="11" destOrd="0" presId="urn:microsoft.com/office/officeart/2005/8/layout/cycle1"/>
    <dgm:cxn modelId="{1B1EDD1F-C4EA-4179-849A-EDA4CC110B87}" type="presParOf" srcId="{87EBDE93-813A-47D3-860E-E94EF4D87291}" destId="{49AA88BC-41DC-4281-872A-B671BE69EF7F}" srcOrd="12" destOrd="0" presId="urn:microsoft.com/office/officeart/2005/8/layout/cycle1"/>
    <dgm:cxn modelId="{6A1B8B01-73B2-45A7-9A4D-42DFD3BA252E}" type="presParOf" srcId="{87EBDE93-813A-47D3-860E-E94EF4D87291}" destId="{77B9DF76-F9FC-43DC-8B3F-144542E8CCC6}" srcOrd="13" destOrd="0" presId="urn:microsoft.com/office/officeart/2005/8/layout/cycle1"/>
    <dgm:cxn modelId="{2B3A8956-FFDE-4168-BAA9-921E40F21FD7}" type="presParOf" srcId="{87EBDE93-813A-47D3-860E-E94EF4D87291}" destId="{916A2B57-A56E-41E1-9C2C-3054A7778B83}" srcOrd="14" destOrd="0" presId="urn:microsoft.com/office/officeart/2005/8/layout/cycle1"/>
    <dgm:cxn modelId="{2C3794FC-4025-4D37-B538-D313D2B9A9ED}" type="presParOf" srcId="{87EBDE93-813A-47D3-860E-E94EF4D87291}" destId="{78D5D0CE-A6D1-4A50-A51D-A640939C8B63}" srcOrd="15" destOrd="0" presId="urn:microsoft.com/office/officeart/2005/8/layout/cycle1"/>
    <dgm:cxn modelId="{F8C72D23-0AC2-4D30-88A5-A631E47E404A}" type="presParOf" srcId="{87EBDE93-813A-47D3-860E-E94EF4D87291}" destId="{481A047C-7862-4F42-9362-67BF62707AE9}" srcOrd="16" destOrd="0" presId="urn:microsoft.com/office/officeart/2005/8/layout/cycle1"/>
    <dgm:cxn modelId="{19236426-D878-4BBD-8AC7-C1167893F3AE}" type="presParOf" srcId="{87EBDE93-813A-47D3-860E-E94EF4D87291}" destId="{DCB01DD3-665A-43D3-BB5C-ECDE6C9BC76D}" srcOrd="17" destOrd="0" presId="urn:microsoft.com/office/officeart/2005/8/layout/cycle1"/>
    <dgm:cxn modelId="{95471B14-E21F-41EE-9F23-BE5912AD0C22}" type="presParOf" srcId="{87EBDE93-813A-47D3-860E-E94EF4D87291}" destId="{B7314BA9-DFDF-4018-A4FD-74AD05347AC6}" srcOrd="18" destOrd="0" presId="urn:microsoft.com/office/officeart/2005/8/layout/cycle1"/>
    <dgm:cxn modelId="{396DF4EC-EFAB-46B3-9AF1-46123E5DB811}" type="presParOf" srcId="{87EBDE93-813A-47D3-860E-E94EF4D87291}" destId="{DF6E9C84-FAB7-4BC5-872F-B0CD751AEAA9}" srcOrd="19" destOrd="0" presId="urn:microsoft.com/office/officeart/2005/8/layout/cycle1"/>
    <dgm:cxn modelId="{D3CD21FB-2B16-4E4B-8D3B-061A419EEA4A}" type="presParOf" srcId="{87EBDE93-813A-47D3-860E-E94EF4D87291}" destId="{E23DD3FE-1E97-4627-B4DF-18D3F53B7A88}" srcOrd="20" destOrd="0" presId="urn:microsoft.com/office/officeart/2005/8/layout/cycle1"/>
    <dgm:cxn modelId="{7BF64892-F886-440D-A597-E821119ABED4}" type="presParOf" srcId="{87EBDE93-813A-47D3-860E-E94EF4D87291}" destId="{9897B4CD-20CE-4165-9A99-5602284AC90B}" srcOrd="21" destOrd="0" presId="urn:microsoft.com/office/officeart/2005/8/layout/cycle1"/>
    <dgm:cxn modelId="{D50598F2-37BD-4EC2-BC86-95BD7B3D81DE}" type="presParOf" srcId="{87EBDE93-813A-47D3-860E-E94EF4D87291}" destId="{5BFC1DAF-B921-4E47-B90D-5FF57969D646}" srcOrd="22" destOrd="0" presId="urn:microsoft.com/office/officeart/2005/8/layout/cycle1"/>
    <dgm:cxn modelId="{6F3B2B8B-5168-46B3-924F-C078C9616195}" type="presParOf" srcId="{87EBDE93-813A-47D3-860E-E94EF4D87291}" destId="{0A0DDADA-C68D-4193-B6D1-15EE79D62423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F2742-9AA0-4974-B88A-450B7A3DC1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3B0E67-A454-4D86-9325-A64221C11C10}">
      <dgm:prSet/>
      <dgm:spPr/>
      <dgm:t>
        <a:bodyPr/>
        <a:lstStyle/>
        <a:p>
          <a:r>
            <a:rPr lang="en-GB" dirty="0"/>
            <a:t>Engagement – The Why of Learning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552001E-D8C7-4E7A-BC80-6DD2495E5B8F}" type="parTrans" cxnId="{19441D6F-8DA5-4F48-A035-E02175EEB11E}">
      <dgm:prSet/>
      <dgm:spPr/>
      <dgm:t>
        <a:bodyPr/>
        <a:lstStyle/>
        <a:p>
          <a:endParaRPr lang="en-US"/>
        </a:p>
      </dgm:t>
    </dgm:pt>
    <dgm:pt modelId="{787A015D-2505-4F85-86DF-70E6C3A36346}" type="sibTrans" cxnId="{19441D6F-8DA5-4F48-A035-E02175EEB11E}">
      <dgm:prSet/>
      <dgm:spPr/>
      <dgm:t>
        <a:bodyPr/>
        <a:lstStyle/>
        <a:p>
          <a:endParaRPr lang="en-US"/>
        </a:p>
      </dgm:t>
    </dgm:pt>
    <dgm:pt modelId="{0BDE3371-3A0B-464A-9B51-EDE8226D1B4A}">
      <dgm:prSet/>
      <dgm:spPr/>
      <dgm:t>
        <a:bodyPr/>
        <a:lstStyle/>
        <a:p>
          <a:r>
            <a:rPr lang="en-GB"/>
            <a:t>Representation – The What of Learning 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858F6F0-FEEA-47D7-8B67-885AD5D8C9C5}" type="parTrans" cxnId="{6409F06B-8E13-4BA4-BCCC-41770BC5049E}">
      <dgm:prSet/>
      <dgm:spPr/>
      <dgm:t>
        <a:bodyPr/>
        <a:lstStyle/>
        <a:p>
          <a:endParaRPr lang="en-US"/>
        </a:p>
      </dgm:t>
    </dgm:pt>
    <dgm:pt modelId="{CBB491BA-9E6C-4EF1-BCDA-4C67D6B31F3B}" type="sibTrans" cxnId="{6409F06B-8E13-4BA4-BCCC-41770BC5049E}">
      <dgm:prSet/>
      <dgm:spPr/>
      <dgm:t>
        <a:bodyPr/>
        <a:lstStyle/>
        <a:p>
          <a:endParaRPr lang="en-US"/>
        </a:p>
      </dgm:t>
    </dgm:pt>
    <dgm:pt modelId="{4C9F0704-26FB-4334-9381-EFB766EACF0B}">
      <dgm:prSet/>
      <dgm:spPr/>
      <dgm:t>
        <a:bodyPr/>
        <a:lstStyle/>
        <a:p>
          <a:r>
            <a:rPr lang="en-GB" dirty="0"/>
            <a:t>Action &amp; Expression – The How of Learning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0915C48-5466-4815-9495-28D4B229E814}" type="parTrans" cxnId="{14E9E363-BDD6-4A7F-A730-8B3B7AF0080C}">
      <dgm:prSet/>
      <dgm:spPr/>
      <dgm:t>
        <a:bodyPr/>
        <a:lstStyle/>
        <a:p>
          <a:endParaRPr lang="en-US"/>
        </a:p>
      </dgm:t>
    </dgm:pt>
    <dgm:pt modelId="{87BC192D-5D6E-4002-8D5A-3ACB347E95C5}" type="sibTrans" cxnId="{14E9E363-BDD6-4A7F-A730-8B3B7AF0080C}">
      <dgm:prSet/>
      <dgm:spPr/>
      <dgm:t>
        <a:bodyPr/>
        <a:lstStyle/>
        <a:p>
          <a:endParaRPr lang="en-US"/>
        </a:p>
      </dgm:t>
    </dgm:pt>
    <dgm:pt modelId="{16F4AF93-74CD-47AA-BC40-C787ED34B102}" type="pres">
      <dgm:prSet presAssocID="{626F2742-9AA0-4974-B88A-450B7A3DC1C4}" presName="root" presStyleCnt="0">
        <dgm:presLayoutVars>
          <dgm:dir/>
          <dgm:resizeHandles val="exact"/>
        </dgm:presLayoutVars>
      </dgm:prSet>
      <dgm:spPr/>
    </dgm:pt>
    <dgm:pt modelId="{4BE23251-84AB-4995-8F39-B74B18C02CCB}" type="pres">
      <dgm:prSet presAssocID="{003B0E67-A454-4D86-9325-A64221C11C10}" presName="compNode" presStyleCnt="0"/>
      <dgm:spPr/>
    </dgm:pt>
    <dgm:pt modelId="{31958F68-B4DA-4A25-98A7-519B0C830001}" type="pres">
      <dgm:prSet presAssocID="{003B0E67-A454-4D86-9325-A64221C11C10}" presName="bgRect" presStyleLbl="bgShp" presStyleIdx="0" presStyleCnt="3"/>
      <dgm:spPr/>
    </dgm:pt>
    <dgm:pt modelId="{A42EF1AF-718D-4E76-B566-950A65B9B293}" type="pres">
      <dgm:prSet presAssocID="{003B0E67-A454-4D86-9325-A64221C11C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8E9C4D6-5AA2-4F8F-AAA4-BF1E72AECA7A}" type="pres">
      <dgm:prSet presAssocID="{003B0E67-A454-4D86-9325-A64221C11C10}" presName="spaceRect" presStyleCnt="0"/>
      <dgm:spPr/>
    </dgm:pt>
    <dgm:pt modelId="{23089953-4362-4718-BE6A-7ABB11025A31}" type="pres">
      <dgm:prSet presAssocID="{003B0E67-A454-4D86-9325-A64221C11C10}" presName="parTx" presStyleLbl="revTx" presStyleIdx="0" presStyleCnt="3">
        <dgm:presLayoutVars>
          <dgm:chMax val="0"/>
          <dgm:chPref val="0"/>
        </dgm:presLayoutVars>
      </dgm:prSet>
      <dgm:spPr/>
    </dgm:pt>
    <dgm:pt modelId="{DAE6B875-D92C-444F-960D-F645528F62AC}" type="pres">
      <dgm:prSet presAssocID="{787A015D-2505-4F85-86DF-70E6C3A36346}" presName="sibTrans" presStyleCnt="0"/>
      <dgm:spPr/>
    </dgm:pt>
    <dgm:pt modelId="{19E5EA5B-45AC-477B-9627-C98B0459C3E7}" type="pres">
      <dgm:prSet presAssocID="{0BDE3371-3A0B-464A-9B51-EDE8226D1B4A}" presName="compNode" presStyleCnt="0"/>
      <dgm:spPr/>
    </dgm:pt>
    <dgm:pt modelId="{066E8A6D-A4A0-4BC1-8527-F583E7386C50}" type="pres">
      <dgm:prSet presAssocID="{0BDE3371-3A0B-464A-9B51-EDE8226D1B4A}" presName="bgRect" presStyleLbl="bgShp" presStyleIdx="1" presStyleCnt="3"/>
      <dgm:spPr/>
    </dgm:pt>
    <dgm:pt modelId="{E4A08ED1-56F6-4B98-9DCE-5C8E120B4220}" type="pres">
      <dgm:prSet presAssocID="{0BDE3371-3A0B-464A-9B51-EDE8226D1B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BB35F95-1495-4573-ABE8-FDA53B0F0E79}" type="pres">
      <dgm:prSet presAssocID="{0BDE3371-3A0B-464A-9B51-EDE8226D1B4A}" presName="spaceRect" presStyleCnt="0"/>
      <dgm:spPr/>
    </dgm:pt>
    <dgm:pt modelId="{77F735AB-E796-4217-8A0A-AE3E3C819990}" type="pres">
      <dgm:prSet presAssocID="{0BDE3371-3A0B-464A-9B51-EDE8226D1B4A}" presName="parTx" presStyleLbl="revTx" presStyleIdx="1" presStyleCnt="3">
        <dgm:presLayoutVars>
          <dgm:chMax val="0"/>
          <dgm:chPref val="0"/>
        </dgm:presLayoutVars>
      </dgm:prSet>
      <dgm:spPr/>
    </dgm:pt>
    <dgm:pt modelId="{8D51FC43-C591-41BF-A673-439F3843A58C}" type="pres">
      <dgm:prSet presAssocID="{CBB491BA-9E6C-4EF1-BCDA-4C67D6B31F3B}" presName="sibTrans" presStyleCnt="0"/>
      <dgm:spPr/>
    </dgm:pt>
    <dgm:pt modelId="{803F6330-37E0-4A67-A375-16A4A2C6E64E}" type="pres">
      <dgm:prSet presAssocID="{4C9F0704-26FB-4334-9381-EFB766EACF0B}" presName="compNode" presStyleCnt="0"/>
      <dgm:spPr/>
    </dgm:pt>
    <dgm:pt modelId="{19F7E183-CE89-4BFC-BDC8-329BD198CFC0}" type="pres">
      <dgm:prSet presAssocID="{4C9F0704-26FB-4334-9381-EFB766EACF0B}" presName="bgRect" presStyleLbl="bgShp" presStyleIdx="2" presStyleCnt="3" custLinFactNeighborY="19"/>
      <dgm:spPr/>
    </dgm:pt>
    <dgm:pt modelId="{FF2CE863-B030-4222-B118-24D3DC293138}" type="pres">
      <dgm:prSet presAssocID="{4C9F0704-26FB-4334-9381-EFB766EACF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E45F0A2D-2E91-45D7-A33C-7BCA38A3E7EF}" type="pres">
      <dgm:prSet presAssocID="{4C9F0704-26FB-4334-9381-EFB766EACF0B}" presName="spaceRect" presStyleCnt="0"/>
      <dgm:spPr/>
    </dgm:pt>
    <dgm:pt modelId="{B06F8A79-D0E9-44E7-8056-DA1D6C959867}" type="pres">
      <dgm:prSet presAssocID="{4C9F0704-26FB-4334-9381-EFB766EACF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642CA02-80AA-4629-8A79-34F1CC89F430}" type="presOf" srcId="{4C9F0704-26FB-4334-9381-EFB766EACF0B}" destId="{B06F8A79-D0E9-44E7-8056-DA1D6C959867}" srcOrd="0" destOrd="0" presId="urn:microsoft.com/office/officeart/2018/2/layout/IconVerticalSolidList"/>
    <dgm:cxn modelId="{D016ED34-17E4-43BD-BC5A-80E07E6DBF6A}" type="presOf" srcId="{626F2742-9AA0-4974-B88A-450B7A3DC1C4}" destId="{16F4AF93-74CD-47AA-BC40-C787ED34B102}" srcOrd="0" destOrd="0" presId="urn:microsoft.com/office/officeart/2018/2/layout/IconVerticalSolidList"/>
    <dgm:cxn modelId="{14E9E363-BDD6-4A7F-A730-8B3B7AF0080C}" srcId="{626F2742-9AA0-4974-B88A-450B7A3DC1C4}" destId="{4C9F0704-26FB-4334-9381-EFB766EACF0B}" srcOrd="2" destOrd="0" parTransId="{20915C48-5466-4815-9495-28D4B229E814}" sibTransId="{87BC192D-5D6E-4002-8D5A-3ACB347E95C5}"/>
    <dgm:cxn modelId="{6409F06B-8E13-4BA4-BCCC-41770BC5049E}" srcId="{626F2742-9AA0-4974-B88A-450B7A3DC1C4}" destId="{0BDE3371-3A0B-464A-9B51-EDE8226D1B4A}" srcOrd="1" destOrd="0" parTransId="{8858F6F0-FEEA-47D7-8B67-885AD5D8C9C5}" sibTransId="{CBB491BA-9E6C-4EF1-BCDA-4C67D6B31F3B}"/>
    <dgm:cxn modelId="{19441D6F-8DA5-4F48-A035-E02175EEB11E}" srcId="{626F2742-9AA0-4974-B88A-450B7A3DC1C4}" destId="{003B0E67-A454-4D86-9325-A64221C11C10}" srcOrd="0" destOrd="0" parTransId="{0552001E-D8C7-4E7A-BC80-6DD2495E5B8F}" sibTransId="{787A015D-2505-4F85-86DF-70E6C3A36346}"/>
    <dgm:cxn modelId="{0F3ABAAB-ABA0-4690-8B60-C7FE14A0F13B}" type="presOf" srcId="{003B0E67-A454-4D86-9325-A64221C11C10}" destId="{23089953-4362-4718-BE6A-7ABB11025A31}" srcOrd="0" destOrd="0" presId="urn:microsoft.com/office/officeart/2018/2/layout/IconVerticalSolidList"/>
    <dgm:cxn modelId="{55BBCCBD-D0F7-47E9-83D4-4009D8E65592}" type="presOf" srcId="{0BDE3371-3A0B-464A-9B51-EDE8226D1B4A}" destId="{77F735AB-E796-4217-8A0A-AE3E3C819990}" srcOrd="0" destOrd="0" presId="urn:microsoft.com/office/officeart/2018/2/layout/IconVerticalSolidList"/>
    <dgm:cxn modelId="{1C319345-768F-4B44-9057-BB62EE7DC2A2}" type="presParOf" srcId="{16F4AF93-74CD-47AA-BC40-C787ED34B102}" destId="{4BE23251-84AB-4995-8F39-B74B18C02CCB}" srcOrd="0" destOrd="0" presId="urn:microsoft.com/office/officeart/2018/2/layout/IconVerticalSolidList"/>
    <dgm:cxn modelId="{D14129E2-28C1-4F6B-B05A-3CAA0DAE5E31}" type="presParOf" srcId="{4BE23251-84AB-4995-8F39-B74B18C02CCB}" destId="{31958F68-B4DA-4A25-98A7-519B0C830001}" srcOrd="0" destOrd="0" presId="urn:microsoft.com/office/officeart/2018/2/layout/IconVerticalSolidList"/>
    <dgm:cxn modelId="{EAAA4D72-DF08-4643-8314-FA27FDDADA1A}" type="presParOf" srcId="{4BE23251-84AB-4995-8F39-B74B18C02CCB}" destId="{A42EF1AF-718D-4E76-B566-950A65B9B293}" srcOrd="1" destOrd="0" presId="urn:microsoft.com/office/officeart/2018/2/layout/IconVerticalSolidList"/>
    <dgm:cxn modelId="{A36FE88B-C683-42E2-9C0C-AF549F3808EE}" type="presParOf" srcId="{4BE23251-84AB-4995-8F39-B74B18C02CCB}" destId="{F8E9C4D6-5AA2-4F8F-AAA4-BF1E72AECA7A}" srcOrd="2" destOrd="0" presId="urn:microsoft.com/office/officeart/2018/2/layout/IconVerticalSolidList"/>
    <dgm:cxn modelId="{6FB163FC-DC02-4803-9B97-0D7573B91ADA}" type="presParOf" srcId="{4BE23251-84AB-4995-8F39-B74B18C02CCB}" destId="{23089953-4362-4718-BE6A-7ABB11025A31}" srcOrd="3" destOrd="0" presId="urn:microsoft.com/office/officeart/2018/2/layout/IconVerticalSolidList"/>
    <dgm:cxn modelId="{0CBF1547-209E-4688-AAC5-CD87269EFDD8}" type="presParOf" srcId="{16F4AF93-74CD-47AA-BC40-C787ED34B102}" destId="{DAE6B875-D92C-444F-960D-F645528F62AC}" srcOrd="1" destOrd="0" presId="urn:microsoft.com/office/officeart/2018/2/layout/IconVerticalSolidList"/>
    <dgm:cxn modelId="{82C1FA1A-B746-4986-A47D-29824CD441D0}" type="presParOf" srcId="{16F4AF93-74CD-47AA-BC40-C787ED34B102}" destId="{19E5EA5B-45AC-477B-9627-C98B0459C3E7}" srcOrd="2" destOrd="0" presId="urn:microsoft.com/office/officeart/2018/2/layout/IconVerticalSolidList"/>
    <dgm:cxn modelId="{423F5EF9-CB82-41B5-B5F4-1111D00497A5}" type="presParOf" srcId="{19E5EA5B-45AC-477B-9627-C98B0459C3E7}" destId="{066E8A6D-A4A0-4BC1-8527-F583E7386C50}" srcOrd="0" destOrd="0" presId="urn:microsoft.com/office/officeart/2018/2/layout/IconVerticalSolidList"/>
    <dgm:cxn modelId="{BA6A7FDB-E8CF-4CC8-A18C-A7DBB49764FD}" type="presParOf" srcId="{19E5EA5B-45AC-477B-9627-C98B0459C3E7}" destId="{E4A08ED1-56F6-4B98-9DCE-5C8E120B4220}" srcOrd="1" destOrd="0" presId="urn:microsoft.com/office/officeart/2018/2/layout/IconVerticalSolidList"/>
    <dgm:cxn modelId="{657ED9C2-7324-48C2-9FBC-A6F0AAF3DD29}" type="presParOf" srcId="{19E5EA5B-45AC-477B-9627-C98B0459C3E7}" destId="{6BB35F95-1495-4573-ABE8-FDA53B0F0E79}" srcOrd="2" destOrd="0" presId="urn:microsoft.com/office/officeart/2018/2/layout/IconVerticalSolidList"/>
    <dgm:cxn modelId="{3814FEBA-3527-49E9-BCB3-944E6A9957CB}" type="presParOf" srcId="{19E5EA5B-45AC-477B-9627-C98B0459C3E7}" destId="{77F735AB-E796-4217-8A0A-AE3E3C819990}" srcOrd="3" destOrd="0" presId="urn:microsoft.com/office/officeart/2018/2/layout/IconVerticalSolidList"/>
    <dgm:cxn modelId="{44FB442F-C324-4D7E-829F-E838D3AB791F}" type="presParOf" srcId="{16F4AF93-74CD-47AA-BC40-C787ED34B102}" destId="{8D51FC43-C591-41BF-A673-439F3843A58C}" srcOrd="3" destOrd="0" presId="urn:microsoft.com/office/officeart/2018/2/layout/IconVerticalSolidList"/>
    <dgm:cxn modelId="{A38FF80D-A4D3-43F8-90F1-373B03E3EB4F}" type="presParOf" srcId="{16F4AF93-74CD-47AA-BC40-C787ED34B102}" destId="{803F6330-37E0-4A67-A375-16A4A2C6E64E}" srcOrd="4" destOrd="0" presId="urn:microsoft.com/office/officeart/2018/2/layout/IconVerticalSolidList"/>
    <dgm:cxn modelId="{875AB7E7-770C-4229-9F96-86CA643EC0F3}" type="presParOf" srcId="{803F6330-37E0-4A67-A375-16A4A2C6E64E}" destId="{19F7E183-CE89-4BFC-BDC8-329BD198CFC0}" srcOrd="0" destOrd="0" presId="urn:microsoft.com/office/officeart/2018/2/layout/IconVerticalSolidList"/>
    <dgm:cxn modelId="{E6683865-AC9D-4B2B-95B1-2C5A9AA2CFC9}" type="presParOf" srcId="{803F6330-37E0-4A67-A375-16A4A2C6E64E}" destId="{FF2CE863-B030-4222-B118-24D3DC293138}" srcOrd="1" destOrd="0" presId="urn:microsoft.com/office/officeart/2018/2/layout/IconVerticalSolidList"/>
    <dgm:cxn modelId="{19DAEB44-D833-492C-AC54-87D9F2E74266}" type="presParOf" srcId="{803F6330-37E0-4A67-A375-16A4A2C6E64E}" destId="{E45F0A2D-2E91-45D7-A33C-7BCA38A3E7EF}" srcOrd="2" destOrd="0" presId="urn:microsoft.com/office/officeart/2018/2/layout/IconVerticalSolidList"/>
    <dgm:cxn modelId="{9A75C104-FE49-465B-841F-F796BA8E4C87}" type="presParOf" srcId="{803F6330-37E0-4A67-A375-16A4A2C6E64E}" destId="{B06F8A79-D0E9-44E7-8056-DA1D6C9598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FA3E9-8370-43A6-961B-E0C3464EC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D1AD7E-44B8-4E30-BBE8-3DEB5DB77663}">
      <dgm:prSet/>
      <dgm:spPr/>
      <dgm:t>
        <a:bodyPr/>
        <a:lstStyle/>
        <a:p>
          <a:pPr>
            <a:defRPr cap="all"/>
          </a:pPr>
          <a:r>
            <a:rPr lang="en-IE" b="1" dirty="0">
              <a:solidFill>
                <a:schemeClr val="bg1"/>
              </a:solidFill>
            </a:rPr>
            <a:t>Recruiting Interest</a:t>
          </a:r>
          <a:endParaRPr lang="en-US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D3D92E6-A82F-463F-B214-0EBDD5AAFFB2}" type="parTrans" cxnId="{FAAC8B0E-ED5F-437B-9DC0-97B71FDCA284}">
      <dgm:prSet/>
      <dgm:spPr/>
      <dgm:t>
        <a:bodyPr/>
        <a:lstStyle/>
        <a:p>
          <a:endParaRPr lang="en-US"/>
        </a:p>
      </dgm:t>
    </dgm:pt>
    <dgm:pt modelId="{BA79BFF5-B41E-4A22-A29D-187534C3BA7F}" type="sibTrans" cxnId="{FAAC8B0E-ED5F-437B-9DC0-97B71FDCA284}">
      <dgm:prSet/>
      <dgm:spPr/>
      <dgm:t>
        <a:bodyPr/>
        <a:lstStyle/>
        <a:p>
          <a:endParaRPr lang="en-US"/>
        </a:p>
      </dgm:t>
    </dgm:pt>
    <dgm:pt modelId="{C1A65E2A-161B-447E-BFC5-11BC8B1DCB87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Sustaining Effort &amp; Persistence</a:t>
          </a:r>
          <a:endParaRPr lang="en-US" b="1">
            <a:solidFill>
              <a:schemeClr val="bg1"/>
            </a:solidFill>
          </a:endParaRPr>
        </a:p>
      </dgm:t>
    </dgm:pt>
    <dgm:pt modelId="{24A94852-5D97-4C9C-A9A1-AA8F0E8C8703}" type="parTrans" cxnId="{A8836711-22C0-4086-807E-2071E6DB5C36}">
      <dgm:prSet/>
      <dgm:spPr/>
      <dgm:t>
        <a:bodyPr/>
        <a:lstStyle/>
        <a:p>
          <a:endParaRPr lang="en-US"/>
        </a:p>
      </dgm:t>
    </dgm:pt>
    <dgm:pt modelId="{536CB613-0B6B-4EBA-B753-01FBE705A57A}" type="sibTrans" cxnId="{A8836711-22C0-4086-807E-2071E6DB5C36}">
      <dgm:prSet/>
      <dgm:spPr/>
      <dgm:t>
        <a:bodyPr/>
        <a:lstStyle/>
        <a:p>
          <a:endParaRPr lang="en-US"/>
        </a:p>
      </dgm:t>
    </dgm:pt>
    <dgm:pt modelId="{621E1E4A-651B-4934-B66D-0188AC5E32FA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Self Regulation</a:t>
          </a:r>
          <a:endParaRPr lang="en-US" b="1">
            <a:solidFill>
              <a:schemeClr val="bg1"/>
            </a:solidFill>
          </a:endParaRPr>
        </a:p>
      </dgm:t>
    </dgm:pt>
    <dgm:pt modelId="{738874FF-6FA4-422F-AF2F-D1100FB90FE8}" type="parTrans" cxnId="{73F175E0-A374-40E5-B566-3D961D463CDF}">
      <dgm:prSet/>
      <dgm:spPr/>
      <dgm:t>
        <a:bodyPr/>
        <a:lstStyle/>
        <a:p>
          <a:endParaRPr lang="en-US"/>
        </a:p>
      </dgm:t>
    </dgm:pt>
    <dgm:pt modelId="{C3C9DA01-B86C-4F61-AFAA-9478E5FBCB1A}" type="sibTrans" cxnId="{73F175E0-A374-40E5-B566-3D961D463CDF}">
      <dgm:prSet/>
      <dgm:spPr/>
      <dgm:t>
        <a:bodyPr/>
        <a:lstStyle/>
        <a:p>
          <a:endParaRPr lang="en-US"/>
        </a:p>
      </dgm:t>
    </dgm:pt>
    <dgm:pt modelId="{D2D61F54-1ABE-4C06-A2AB-E05759A09E3F}" type="pres">
      <dgm:prSet presAssocID="{447FA3E9-8370-43A6-961B-E0C3464EC66D}" presName="root" presStyleCnt="0">
        <dgm:presLayoutVars>
          <dgm:dir/>
          <dgm:resizeHandles val="exact"/>
        </dgm:presLayoutVars>
      </dgm:prSet>
      <dgm:spPr/>
    </dgm:pt>
    <dgm:pt modelId="{7B888DC1-FF47-42E4-9D4E-3FB8AF885DA8}" type="pres">
      <dgm:prSet presAssocID="{DCD1AD7E-44B8-4E30-BBE8-3DEB5DB77663}" presName="compNode" presStyleCnt="0"/>
      <dgm:spPr/>
    </dgm:pt>
    <dgm:pt modelId="{FD91B128-97B7-4918-817A-11E081EBDD21}" type="pres">
      <dgm:prSet presAssocID="{DCD1AD7E-44B8-4E30-BBE8-3DEB5DB77663}" presName="iconBgRect" presStyleLbl="bgShp" presStyleIdx="0" presStyleCnt="3"/>
      <dgm:spPr/>
    </dgm:pt>
    <dgm:pt modelId="{4847858C-4A6D-4C72-8EE6-693845FA9435}" type="pres">
      <dgm:prSet presAssocID="{DCD1AD7E-44B8-4E30-BBE8-3DEB5DB77663}" presName="iconRect" presStyleLbl="node1" presStyleIdx="0" presStyleCnt="3" custLinFactNeighborY="447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151572-3D78-4339-A49D-B8E9DF6BE871}" type="pres">
      <dgm:prSet presAssocID="{DCD1AD7E-44B8-4E30-BBE8-3DEB5DB77663}" presName="spaceRect" presStyleCnt="0"/>
      <dgm:spPr/>
    </dgm:pt>
    <dgm:pt modelId="{12E3F6B1-E743-43B7-B6E1-0013F2A8FE7A}" type="pres">
      <dgm:prSet presAssocID="{DCD1AD7E-44B8-4E30-BBE8-3DEB5DB77663}" presName="textRect" presStyleLbl="revTx" presStyleIdx="0" presStyleCnt="3">
        <dgm:presLayoutVars>
          <dgm:chMax val="1"/>
          <dgm:chPref val="1"/>
        </dgm:presLayoutVars>
      </dgm:prSet>
      <dgm:spPr/>
    </dgm:pt>
    <dgm:pt modelId="{922C977C-789C-4CBA-A68B-FA57EBACEA2C}" type="pres">
      <dgm:prSet presAssocID="{BA79BFF5-B41E-4A22-A29D-187534C3BA7F}" presName="sibTrans" presStyleCnt="0"/>
      <dgm:spPr/>
    </dgm:pt>
    <dgm:pt modelId="{1ECF7E82-BC8F-4744-B4B4-AC7E82FAC658}" type="pres">
      <dgm:prSet presAssocID="{C1A65E2A-161B-447E-BFC5-11BC8B1DCB87}" presName="compNode" presStyleCnt="0"/>
      <dgm:spPr/>
    </dgm:pt>
    <dgm:pt modelId="{D83052B0-DBAC-42AC-AC15-9497152337F6}" type="pres">
      <dgm:prSet presAssocID="{C1A65E2A-161B-447E-BFC5-11BC8B1DCB87}" presName="iconBgRect" presStyleLbl="bgShp" presStyleIdx="1" presStyleCnt="3"/>
      <dgm:spPr/>
    </dgm:pt>
    <dgm:pt modelId="{4D6372EB-B082-4295-8783-D4DFE58A1E34}" type="pres">
      <dgm:prSet presAssocID="{C1A65E2A-161B-447E-BFC5-11BC8B1DCB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761BAC7-99B5-4D4B-BE33-F7641D38E58E}" type="pres">
      <dgm:prSet presAssocID="{C1A65E2A-161B-447E-BFC5-11BC8B1DCB87}" presName="spaceRect" presStyleCnt="0"/>
      <dgm:spPr/>
    </dgm:pt>
    <dgm:pt modelId="{08684676-32AD-4D81-9CB1-C319A1F1AA85}" type="pres">
      <dgm:prSet presAssocID="{C1A65E2A-161B-447E-BFC5-11BC8B1DCB87}" presName="textRect" presStyleLbl="revTx" presStyleIdx="1" presStyleCnt="3" custLinFactNeighborY="-25344">
        <dgm:presLayoutVars>
          <dgm:chMax val="1"/>
          <dgm:chPref val="1"/>
        </dgm:presLayoutVars>
      </dgm:prSet>
      <dgm:spPr/>
    </dgm:pt>
    <dgm:pt modelId="{48AD64C9-F90A-4E5E-B7D2-1C9726EB15C1}" type="pres">
      <dgm:prSet presAssocID="{536CB613-0B6B-4EBA-B753-01FBE705A57A}" presName="sibTrans" presStyleCnt="0"/>
      <dgm:spPr/>
    </dgm:pt>
    <dgm:pt modelId="{14AFE1AA-44A3-4E76-AFF3-8D98D401A2BE}" type="pres">
      <dgm:prSet presAssocID="{621E1E4A-651B-4934-B66D-0188AC5E32FA}" presName="compNode" presStyleCnt="0"/>
      <dgm:spPr/>
    </dgm:pt>
    <dgm:pt modelId="{2E171ED0-56D1-4622-B912-E11466B7668D}" type="pres">
      <dgm:prSet presAssocID="{621E1E4A-651B-4934-B66D-0188AC5E32FA}" presName="iconBgRect" presStyleLbl="bgShp" presStyleIdx="2" presStyleCnt="3"/>
      <dgm:spPr/>
    </dgm:pt>
    <dgm:pt modelId="{81A64058-79BB-4CBA-91A6-8E7067B2086F}" type="pres">
      <dgm:prSet presAssocID="{621E1E4A-651B-4934-B66D-0188AC5E32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FA7C5F-1BD8-4D39-80F9-36C195433367}" type="pres">
      <dgm:prSet presAssocID="{621E1E4A-651B-4934-B66D-0188AC5E32FA}" presName="spaceRect" presStyleCnt="0"/>
      <dgm:spPr/>
    </dgm:pt>
    <dgm:pt modelId="{04011049-7065-448C-9951-09DBCD31C105}" type="pres">
      <dgm:prSet presAssocID="{621E1E4A-651B-4934-B66D-0188AC5E32FA}" presName="textRect" presStyleLbl="revTx" presStyleIdx="2" presStyleCnt="3" custLinFactNeighborY="-43768">
        <dgm:presLayoutVars>
          <dgm:chMax val="1"/>
          <dgm:chPref val="1"/>
        </dgm:presLayoutVars>
      </dgm:prSet>
      <dgm:spPr/>
    </dgm:pt>
  </dgm:ptLst>
  <dgm:cxnLst>
    <dgm:cxn modelId="{FAAC8B0E-ED5F-437B-9DC0-97B71FDCA284}" srcId="{447FA3E9-8370-43A6-961B-E0C3464EC66D}" destId="{DCD1AD7E-44B8-4E30-BBE8-3DEB5DB77663}" srcOrd="0" destOrd="0" parTransId="{0D3D92E6-A82F-463F-B214-0EBDD5AAFFB2}" sibTransId="{BA79BFF5-B41E-4A22-A29D-187534C3BA7F}"/>
    <dgm:cxn modelId="{A8836711-22C0-4086-807E-2071E6DB5C36}" srcId="{447FA3E9-8370-43A6-961B-E0C3464EC66D}" destId="{C1A65E2A-161B-447E-BFC5-11BC8B1DCB87}" srcOrd="1" destOrd="0" parTransId="{24A94852-5D97-4C9C-A9A1-AA8F0E8C8703}" sibTransId="{536CB613-0B6B-4EBA-B753-01FBE705A57A}"/>
    <dgm:cxn modelId="{272AA61B-0A08-40C2-B91D-F76C03660B85}" type="presOf" srcId="{621E1E4A-651B-4934-B66D-0188AC5E32FA}" destId="{04011049-7065-448C-9951-09DBCD31C105}" srcOrd="0" destOrd="0" presId="urn:microsoft.com/office/officeart/2018/5/layout/IconCircleLabelList"/>
    <dgm:cxn modelId="{3D0F6B31-6292-4FF3-B19D-5412343B6613}" type="presOf" srcId="{447FA3E9-8370-43A6-961B-E0C3464EC66D}" destId="{D2D61F54-1ABE-4C06-A2AB-E05759A09E3F}" srcOrd="0" destOrd="0" presId="urn:microsoft.com/office/officeart/2018/5/layout/IconCircleLabelList"/>
    <dgm:cxn modelId="{6814EA3C-E42F-4F32-997C-FFCDCC785561}" type="presOf" srcId="{DCD1AD7E-44B8-4E30-BBE8-3DEB5DB77663}" destId="{12E3F6B1-E743-43B7-B6E1-0013F2A8FE7A}" srcOrd="0" destOrd="0" presId="urn:microsoft.com/office/officeart/2018/5/layout/IconCircleLabelList"/>
    <dgm:cxn modelId="{94B06C57-519D-4643-B72F-05751B076C86}" type="presOf" srcId="{C1A65E2A-161B-447E-BFC5-11BC8B1DCB87}" destId="{08684676-32AD-4D81-9CB1-C319A1F1AA85}" srcOrd="0" destOrd="0" presId="urn:microsoft.com/office/officeart/2018/5/layout/IconCircleLabelList"/>
    <dgm:cxn modelId="{73F175E0-A374-40E5-B566-3D961D463CDF}" srcId="{447FA3E9-8370-43A6-961B-E0C3464EC66D}" destId="{621E1E4A-651B-4934-B66D-0188AC5E32FA}" srcOrd="2" destOrd="0" parTransId="{738874FF-6FA4-422F-AF2F-D1100FB90FE8}" sibTransId="{C3C9DA01-B86C-4F61-AFAA-9478E5FBCB1A}"/>
    <dgm:cxn modelId="{1B782629-B1C4-4E95-A406-26F50AD47AA5}" type="presParOf" srcId="{D2D61F54-1ABE-4C06-A2AB-E05759A09E3F}" destId="{7B888DC1-FF47-42E4-9D4E-3FB8AF885DA8}" srcOrd="0" destOrd="0" presId="urn:microsoft.com/office/officeart/2018/5/layout/IconCircleLabelList"/>
    <dgm:cxn modelId="{FF006E08-501E-47D9-8233-CB391CF8FC01}" type="presParOf" srcId="{7B888DC1-FF47-42E4-9D4E-3FB8AF885DA8}" destId="{FD91B128-97B7-4918-817A-11E081EBDD21}" srcOrd="0" destOrd="0" presId="urn:microsoft.com/office/officeart/2018/5/layout/IconCircleLabelList"/>
    <dgm:cxn modelId="{B005F98F-5D4A-4C0A-ADA4-C2D3AC74298B}" type="presParOf" srcId="{7B888DC1-FF47-42E4-9D4E-3FB8AF885DA8}" destId="{4847858C-4A6D-4C72-8EE6-693845FA9435}" srcOrd="1" destOrd="0" presId="urn:microsoft.com/office/officeart/2018/5/layout/IconCircleLabelList"/>
    <dgm:cxn modelId="{6B5C7F88-870A-4698-9E65-7CD48490AF50}" type="presParOf" srcId="{7B888DC1-FF47-42E4-9D4E-3FB8AF885DA8}" destId="{44151572-3D78-4339-A49D-B8E9DF6BE871}" srcOrd="2" destOrd="0" presId="urn:microsoft.com/office/officeart/2018/5/layout/IconCircleLabelList"/>
    <dgm:cxn modelId="{59B17BD0-9552-464B-A8EA-27E337C4B701}" type="presParOf" srcId="{7B888DC1-FF47-42E4-9D4E-3FB8AF885DA8}" destId="{12E3F6B1-E743-43B7-B6E1-0013F2A8FE7A}" srcOrd="3" destOrd="0" presId="urn:microsoft.com/office/officeart/2018/5/layout/IconCircleLabelList"/>
    <dgm:cxn modelId="{5954290A-DE2A-4107-9D96-243E23651DE2}" type="presParOf" srcId="{D2D61F54-1ABE-4C06-A2AB-E05759A09E3F}" destId="{922C977C-789C-4CBA-A68B-FA57EBACEA2C}" srcOrd="1" destOrd="0" presId="urn:microsoft.com/office/officeart/2018/5/layout/IconCircleLabelList"/>
    <dgm:cxn modelId="{81816BA1-8DFC-4EF6-A568-9B53879293C5}" type="presParOf" srcId="{D2D61F54-1ABE-4C06-A2AB-E05759A09E3F}" destId="{1ECF7E82-BC8F-4744-B4B4-AC7E82FAC658}" srcOrd="2" destOrd="0" presId="urn:microsoft.com/office/officeart/2018/5/layout/IconCircleLabelList"/>
    <dgm:cxn modelId="{8ABD3F77-699C-4D94-AC7F-8F307FFA5754}" type="presParOf" srcId="{1ECF7E82-BC8F-4744-B4B4-AC7E82FAC658}" destId="{D83052B0-DBAC-42AC-AC15-9497152337F6}" srcOrd="0" destOrd="0" presId="urn:microsoft.com/office/officeart/2018/5/layout/IconCircleLabelList"/>
    <dgm:cxn modelId="{6F1927C9-CB70-4B06-827D-6EFE67150CA0}" type="presParOf" srcId="{1ECF7E82-BC8F-4744-B4B4-AC7E82FAC658}" destId="{4D6372EB-B082-4295-8783-D4DFE58A1E34}" srcOrd="1" destOrd="0" presId="urn:microsoft.com/office/officeart/2018/5/layout/IconCircleLabelList"/>
    <dgm:cxn modelId="{5AE4751A-16C2-4504-8262-0DB520DB4A5F}" type="presParOf" srcId="{1ECF7E82-BC8F-4744-B4B4-AC7E82FAC658}" destId="{7761BAC7-99B5-4D4B-BE33-F7641D38E58E}" srcOrd="2" destOrd="0" presId="urn:microsoft.com/office/officeart/2018/5/layout/IconCircleLabelList"/>
    <dgm:cxn modelId="{B4FCE8A7-6FA5-4F66-B6D2-0E43470EBE5C}" type="presParOf" srcId="{1ECF7E82-BC8F-4744-B4B4-AC7E82FAC658}" destId="{08684676-32AD-4D81-9CB1-C319A1F1AA85}" srcOrd="3" destOrd="0" presId="urn:microsoft.com/office/officeart/2018/5/layout/IconCircleLabelList"/>
    <dgm:cxn modelId="{21078E70-3467-4D34-B15A-234E7E8D0E12}" type="presParOf" srcId="{D2D61F54-1ABE-4C06-A2AB-E05759A09E3F}" destId="{48AD64C9-F90A-4E5E-B7D2-1C9726EB15C1}" srcOrd="3" destOrd="0" presId="urn:microsoft.com/office/officeart/2018/5/layout/IconCircleLabelList"/>
    <dgm:cxn modelId="{C470F74D-27B8-4605-AD33-A87C41CFAB7F}" type="presParOf" srcId="{D2D61F54-1ABE-4C06-A2AB-E05759A09E3F}" destId="{14AFE1AA-44A3-4E76-AFF3-8D98D401A2BE}" srcOrd="4" destOrd="0" presId="urn:microsoft.com/office/officeart/2018/5/layout/IconCircleLabelList"/>
    <dgm:cxn modelId="{94C777DD-764E-48B4-ACE2-D2020E043FDA}" type="presParOf" srcId="{14AFE1AA-44A3-4E76-AFF3-8D98D401A2BE}" destId="{2E171ED0-56D1-4622-B912-E11466B7668D}" srcOrd="0" destOrd="0" presId="urn:microsoft.com/office/officeart/2018/5/layout/IconCircleLabelList"/>
    <dgm:cxn modelId="{3A3E6CB3-DBC5-40F0-8A59-F50B0AAABB90}" type="presParOf" srcId="{14AFE1AA-44A3-4E76-AFF3-8D98D401A2BE}" destId="{81A64058-79BB-4CBA-91A6-8E7067B2086F}" srcOrd="1" destOrd="0" presId="urn:microsoft.com/office/officeart/2018/5/layout/IconCircleLabelList"/>
    <dgm:cxn modelId="{82A4F764-E285-4B4F-BEB1-1BFA1229FAB7}" type="presParOf" srcId="{14AFE1AA-44A3-4E76-AFF3-8D98D401A2BE}" destId="{E4FA7C5F-1BD8-4D39-80F9-36C195433367}" srcOrd="2" destOrd="0" presId="urn:microsoft.com/office/officeart/2018/5/layout/IconCircleLabelList"/>
    <dgm:cxn modelId="{48C57AE4-2582-4EAB-B14E-49C640E5AE44}" type="presParOf" srcId="{14AFE1AA-44A3-4E76-AFF3-8D98D401A2BE}" destId="{04011049-7065-448C-9951-09DBCD31C10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FA3E9-8370-43A6-961B-E0C3464EC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D1AD7E-44B8-4E30-BBE8-3DEB5DB77663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Perception</a:t>
          </a:r>
          <a:endParaRPr lang="en-US" b="1">
            <a:solidFill>
              <a:schemeClr val="bg1"/>
            </a:solidFill>
          </a:endParaRPr>
        </a:p>
      </dgm:t>
    </dgm:pt>
    <dgm:pt modelId="{0D3D92E6-A82F-463F-B214-0EBDD5AAFFB2}" type="parTrans" cxnId="{FAAC8B0E-ED5F-437B-9DC0-97B71FDCA284}">
      <dgm:prSet/>
      <dgm:spPr/>
      <dgm:t>
        <a:bodyPr/>
        <a:lstStyle/>
        <a:p>
          <a:endParaRPr lang="en-US"/>
        </a:p>
      </dgm:t>
    </dgm:pt>
    <dgm:pt modelId="{BA79BFF5-B41E-4A22-A29D-187534C3BA7F}" type="sibTrans" cxnId="{FAAC8B0E-ED5F-437B-9DC0-97B71FDCA284}">
      <dgm:prSet/>
      <dgm:spPr/>
      <dgm:t>
        <a:bodyPr/>
        <a:lstStyle/>
        <a:p>
          <a:endParaRPr lang="en-US"/>
        </a:p>
      </dgm:t>
    </dgm:pt>
    <dgm:pt modelId="{C1A65E2A-161B-447E-BFC5-11BC8B1DCB87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Language and symbols</a:t>
          </a:r>
          <a:endParaRPr lang="en-US" b="1">
            <a:solidFill>
              <a:schemeClr val="bg1"/>
            </a:solidFill>
          </a:endParaRPr>
        </a:p>
      </dgm:t>
    </dgm:pt>
    <dgm:pt modelId="{24A94852-5D97-4C9C-A9A1-AA8F0E8C8703}" type="parTrans" cxnId="{A8836711-22C0-4086-807E-2071E6DB5C36}">
      <dgm:prSet/>
      <dgm:spPr/>
      <dgm:t>
        <a:bodyPr/>
        <a:lstStyle/>
        <a:p>
          <a:endParaRPr lang="en-US"/>
        </a:p>
      </dgm:t>
    </dgm:pt>
    <dgm:pt modelId="{536CB613-0B6B-4EBA-B753-01FBE705A57A}" type="sibTrans" cxnId="{A8836711-22C0-4086-807E-2071E6DB5C36}">
      <dgm:prSet/>
      <dgm:spPr/>
      <dgm:t>
        <a:bodyPr/>
        <a:lstStyle/>
        <a:p>
          <a:endParaRPr lang="en-US"/>
        </a:p>
      </dgm:t>
    </dgm:pt>
    <dgm:pt modelId="{621E1E4A-651B-4934-B66D-0188AC5E32FA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Comprehension</a:t>
          </a:r>
          <a:endParaRPr lang="en-US" b="1">
            <a:solidFill>
              <a:schemeClr val="bg1"/>
            </a:solidFill>
          </a:endParaRPr>
        </a:p>
      </dgm:t>
    </dgm:pt>
    <dgm:pt modelId="{738874FF-6FA4-422F-AF2F-D1100FB90FE8}" type="parTrans" cxnId="{73F175E0-A374-40E5-B566-3D961D463CDF}">
      <dgm:prSet/>
      <dgm:spPr/>
      <dgm:t>
        <a:bodyPr/>
        <a:lstStyle/>
        <a:p>
          <a:endParaRPr lang="en-US"/>
        </a:p>
      </dgm:t>
    </dgm:pt>
    <dgm:pt modelId="{C3C9DA01-B86C-4F61-AFAA-9478E5FBCB1A}" type="sibTrans" cxnId="{73F175E0-A374-40E5-B566-3D961D463CDF}">
      <dgm:prSet/>
      <dgm:spPr/>
      <dgm:t>
        <a:bodyPr/>
        <a:lstStyle/>
        <a:p>
          <a:endParaRPr lang="en-US"/>
        </a:p>
      </dgm:t>
    </dgm:pt>
    <dgm:pt modelId="{D2D61F54-1ABE-4C06-A2AB-E05759A09E3F}" type="pres">
      <dgm:prSet presAssocID="{447FA3E9-8370-43A6-961B-E0C3464EC66D}" presName="root" presStyleCnt="0">
        <dgm:presLayoutVars>
          <dgm:dir/>
          <dgm:resizeHandles val="exact"/>
        </dgm:presLayoutVars>
      </dgm:prSet>
      <dgm:spPr/>
    </dgm:pt>
    <dgm:pt modelId="{7B888DC1-FF47-42E4-9D4E-3FB8AF885DA8}" type="pres">
      <dgm:prSet presAssocID="{DCD1AD7E-44B8-4E30-BBE8-3DEB5DB77663}" presName="compNode" presStyleCnt="0"/>
      <dgm:spPr/>
    </dgm:pt>
    <dgm:pt modelId="{FD91B128-97B7-4918-817A-11E081EBDD21}" type="pres">
      <dgm:prSet presAssocID="{DCD1AD7E-44B8-4E30-BBE8-3DEB5DB77663}" presName="iconBgRect" presStyleLbl="bgShp" presStyleIdx="0" presStyleCnt="3"/>
      <dgm:spPr/>
    </dgm:pt>
    <dgm:pt modelId="{4847858C-4A6D-4C72-8EE6-693845FA9435}" type="pres">
      <dgm:prSet presAssocID="{DCD1AD7E-44B8-4E30-BBE8-3DEB5DB77663}" presName="iconRect" presStyleLbl="node1" presStyleIdx="0" presStyleCnt="3" custLinFactNeighborY="499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151572-3D78-4339-A49D-B8E9DF6BE871}" type="pres">
      <dgm:prSet presAssocID="{DCD1AD7E-44B8-4E30-BBE8-3DEB5DB77663}" presName="spaceRect" presStyleCnt="0"/>
      <dgm:spPr/>
    </dgm:pt>
    <dgm:pt modelId="{12E3F6B1-E743-43B7-B6E1-0013F2A8FE7A}" type="pres">
      <dgm:prSet presAssocID="{DCD1AD7E-44B8-4E30-BBE8-3DEB5DB77663}" presName="textRect" presStyleLbl="revTx" presStyleIdx="0" presStyleCnt="3">
        <dgm:presLayoutVars>
          <dgm:chMax val="1"/>
          <dgm:chPref val="1"/>
        </dgm:presLayoutVars>
      </dgm:prSet>
      <dgm:spPr/>
    </dgm:pt>
    <dgm:pt modelId="{922C977C-789C-4CBA-A68B-FA57EBACEA2C}" type="pres">
      <dgm:prSet presAssocID="{BA79BFF5-B41E-4A22-A29D-187534C3BA7F}" presName="sibTrans" presStyleCnt="0"/>
      <dgm:spPr/>
    </dgm:pt>
    <dgm:pt modelId="{1ECF7E82-BC8F-4744-B4B4-AC7E82FAC658}" type="pres">
      <dgm:prSet presAssocID="{C1A65E2A-161B-447E-BFC5-11BC8B1DCB87}" presName="compNode" presStyleCnt="0"/>
      <dgm:spPr/>
    </dgm:pt>
    <dgm:pt modelId="{D83052B0-DBAC-42AC-AC15-9497152337F6}" type="pres">
      <dgm:prSet presAssocID="{C1A65E2A-161B-447E-BFC5-11BC8B1DCB87}" presName="iconBgRect" presStyleLbl="bgShp" presStyleIdx="1" presStyleCnt="3"/>
      <dgm:spPr/>
    </dgm:pt>
    <dgm:pt modelId="{4D6372EB-B082-4295-8783-D4DFE58A1E34}" type="pres">
      <dgm:prSet presAssocID="{C1A65E2A-161B-447E-BFC5-11BC8B1DCB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761BAC7-99B5-4D4B-BE33-F7641D38E58E}" type="pres">
      <dgm:prSet presAssocID="{C1A65E2A-161B-447E-BFC5-11BC8B1DCB87}" presName="spaceRect" presStyleCnt="0"/>
      <dgm:spPr/>
    </dgm:pt>
    <dgm:pt modelId="{08684676-32AD-4D81-9CB1-C319A1F1AA85}" type="pres">
      <dgm:prSet presAssocID="{C1A65E2A-161B-447E-BFC5-11BC8B1DCB87}" presName="textRect" presStyleLbl="revTx" presStyleIdx="1" presStyleCnt="3" custLinFactNeighborY="-30575">
        <dgm:presLayoutVars>
          <dgm:chMax val="1"/>
          <dgm:chPref val="1"/>
        </dgm:presLayoutVars>
      </dgm:prSet>
      <dgm:spPr/>
    </dgm:pt>
    <dgm:pt modelId="{48AD64C9-F90A-4E5E-B7D2-1C9726EB15C1}" type="pres">
      <dgm:prSet presAssocID="{536CB613-0B6B-4EBA-B753-01FBE705A57A}" presName="sibTrans" presStyleCnt="0"/>
      <dgm:spPr/>
    </dgm:pt>
    <dgm:pt modelId="{14AFE1AA-44A3-4E76-AFF3-8D98D401A2BE}" type="pres">
      <dgm:prSet presAssocID="{621E1E4A-651B-4934-B66D-0188AC5E32FA}" presName="compNode" presStyleCnt="0"/>
      <dgm:spPr/>
    </dgm:pt>
    <dgm:pt modelId="{2E171ED0-56D1-4622-B912-E11466B7668D}" type="pres">
      <dgm:prSet presAssocID="{621E1E4A-651B-4934-B66D-0188AC5E32FA}" presName="iconBgRect" presStyleLbl="bgShp" presStyleIdx="2" presStyleCnt="3" custLinFactNeighborY="-14320"/>
      <dgm:spPr/>
    </dgm:pt>
    <dgm:pt modelId="{81A64058-79BB-4CBA-91A6-8E7067B2086F}" type="pres">
      <dgm:prSet presAssocID="{621E1E4A-651B-4934-B66D-0188AC5E32FA}" presName="iconRect" presStyleLbl="node1" presStyleIdx="2" presStyleCnt="3" custLinFactNeighborY="-199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FA7C5F-1BD8-4D39-80F9-36C195433367}" type="pres">
      <dgm:prSet presAssocID="{621E1E4A-651B-4934-B66D-0188AC5E32FA}" presName="spaceRect" presStyleCnt="0"/>
      <dgm:spPr/>
    </dgm:pt>
    <dgm:pt modelId="{04011049-7065-448C-9951-09DBCD31C105}" type="pres">
      <dgm:prSet presAssocID="{621E1E4A-651B-4934-B66D-0188AC5E32FA}" presName="textRect" presStyleLbl="revTx" presStyleIdx="2" presStyleCnt="3" custLinFactNeighborY="-50228">
        <dgm:presLayoutVars>
          <dgm:chMax val="1"/>
          <dgm:chPref val="1"/>
        </dgm:presLayoutVars>
      </dgm:prSet>
      <dgm:spPr/>
    </dgm:pt>
  </dgm:ptLst>
  <dgm:cxnLst>
    <dgm:cxn modelId="{FAAC8B0E-ED5F-437B-9DC0-97B71FDCA284}" srcId="{447FA3E9-8370-43A6-961B-E0C3464EC66D}" destId="{DCD1AD7E-44B8-4E30-BBE8-3DEB5DB77663}" srcOrd="0" destOrd="0" parTransId="{0D3D92E6-A82F-463F-B214-0EBDD5AAFFB2}" sibTransId="{BA79BFF5-B41E-4A22-A29D-187534C3BA7F}"/>
    <dgm:cxn modelId="{A8836711-22C0-4086-807E-2071E6DB5C36}" srcId="{447FA3E9-8370-43A6-961B-E0C3464EC66D}" destId="{C1A65E2A-161B-447E-BFC5-11BC8B1DCB87}" srcOrd="1" destOrd="0" parTransId="{24A94852-5D97-4C9C-A9A1-AA8F0E8C8703}" sibTransId="{536CB613-0B6B-4EBA-B753-01FBE705A57A}"/>
    <dgm:cxn modelId="{272AA61B-0A08-40C2-B91D-F76C03660B85}" type="presOf" srcId="{621E1E4A-651B-4934-B66D-0188AC5E32FA}" destId="{04011049-7065-448C-9951-09DBCD31C105}" srcOrd="0" destOrd="0" presId="urn:microsoft.com/office/officeart/2018/5/layout/IconCircleLabelList"/>
    <dgm:cxn modelId="{3D0F6B31-6292-4FF3-B19D-5412343B6613}" type="presOf" srcId="{447FA3E9-8370-43A6-961B-E0C3464EC66D}" destId="{D2D61F54-1ABE-4C06-A2AB-E05759A09E3F}" srcOrd="0" destOrd="0" presId="urn:microsoft.com/office/officeart/2018/5/layout/IconCircleLabelList"/>
    <dgm:cxn modelId="{6814EA3C-E42F-4F32-997C-FFCDCC785561}" type="presOf" srcId="{DCD1AD7E-44B8-4E30-BBE8-3DEB5DB77663}" destId="{12E3F6B1-E743-43B7-B6E1-0013F2A8FE7A}" srcOrd="0" destOrd="0" presId="urn:microsoft.com/office/officeart/2018/5/layout/IconCircleLabelList"/>
    <dgm:cxn modelId="{94B06C57-519D-4643-B72F-05751B076C86}" type="presOf" srcId="{C1A65E2A-161B-447E-BFC5-11BC8B1DCB87}" destId="{08684676-32AD-4D81-9CB1-C319A1F1AA85}" srcOrd="0" destOrd="0" presId="urn:microsoft.com/office/officeart/2018/5/layout/IconCircleLabelList"/>
    <dgm:cxn modelId="{73F175E0-A374-40E5-B566-3D961D463CDF}" srcId="{447FA3E9-8370-43A6-961B-E0C3464EC66D}" destId="{621E1E4A-651B-4934-B66D-0188AC5E32FA}" srcOrd="2" destOrd="0" parTransId="{738874FF-6FA4-422F-AF2F-D1100FB90FE8}" sibTransId="{C3C9DA01-B86C-4F61-AFAA-9478E5FBCB1A}"/>
    <dgm:cxn modelId="{1B782629-B1C4-4E95-A406-26F50AD47AA5}" type="presParOf" srcId="{D2D61F54-1ABE-4C06-A2AB-E05759A09E3F}" destId="{7B888DC1-FF47-42E4-9D4E-3FB8AF885DA8}" srcOrd="0" destOrd="0" presId="urn:microsoft.com/office/officeart/2018/5/layout/IconCircleLabelList"/>
    <dgm:cxn modelId="{FF006E08-501E-47D9-8233-CB391CF8FC01}" type="presParOf" srcId="{7B888DC1-FF47-42E4-9D4E-3FB8AF885DA8}" destId="{FD91B128-97B7-4918-817A-11E081EBDD21}" srcOrd="0" destOrd="0" presId="urn:microsoft.com/office/officeart/2018/5/layout/IconCircleLabelList"/>
    <dgm:cxn modelId="{B005F98F-5D4A-4C0A-ADA4-C2D3AC74298B}" type="presParOf" srcId="{7B888DC1-FF47-42E4-9D4E-3FB8AF885DA8}" destId="{4847858C-4A6D-4C72-8EE6-693845FA9435}" srcOrd="1" destOrd="0" presId="urn:microsoft.com/office/officeart/2018/5/layout/IconCircleLabelList"/>
    <dgm:cxn modelId="{6B5C7F88-870A-4698-9E65-7CD48490AF50}" type="presParOf" srcId="{7B888DC1-FF47-42E4-9D4E-3FB8AF885DA8}" destId="{44151572-3D78-4339-A49D-B8E9DF6BE871}" srcOrd="2" destOrd="0" presId="urn:microsoft.com/office/officeart/2018/5/layout/IconCircleLabelList"/>
    <dgm:cxn modelId="{59B17BD0-9552-464B-A8EA-27E337C4B701}" type="presParOf" srcId="{7B888DC1-FF47-42E4-9D4E-3FB8AF885DA8}" destId="{12E3F6B1-E743-43B7-B6E1-0013F2A8FE7A}" srcOrd="3" destOrd="0" presId="urn:microsoft.com/office/officeart/2018/5/layout/IconCircleLabelList"/>
    <dgm:cxn modelId="{5954290A-DE2A-4107-9D96-243E23651DE2}" type="presParOf" srcId="{D2D61F54-1ABE-4C06-A2AB-E05759A09E3F}" destId="{922C977C-789C-4CBA-A68B-FA57EBACEA2C}" srcOrd="1" destOrd="0" presId="urn:microsoft.com/office/officeart/2018/5/layout/IconCircleLabelList"/>
    <dgm:cxn modelId="{81816BA1-8DFC-4EF6-A568-9B53879293C5}" type="presParOf" srcId="{D2D61F54-1ABE-4C06-A2AB-E05759A09E3F}" destId="{1ECF7E82-BC8F-4744-B4B4-AC7E82FAC658}" srcOrd="2" destOrd="0" presId="urn:microsoft.com/office/officeart/2018/5/layout/IconCircleLabelList"/>
    <dgm:cxn modelId="{8ABD3F77-699C-4D94-AC7F-8F307FFA5754}" type="presParOf" srcId="{1ECF7E82-BC8F-4744-B4B4-AC7E82FAC658}" destId="{D83052B0-DBAC-42AC-AC15-9497152337F6}" srcOrd="0" destOrd="0" presId="urn:microsoft.com/office/officeart/2018/5/layout/IconCircleLabelList"/>
    <dgm:cxn modelId="{6F1927C9-CB70-4B06-827D-6EFE67150CA0}" type="presParOf" srcId="{1ECF7E82-BC8F-4744-B4B4-AC7E82FAC658}" destId="{4D6372EB-B082-4295-8783-D4DFE58A1E34}" srcOrd="1" destOrd="0" presId="urn:microsoft.com/office/officeart/2018/5/layout/IconCircleLabelList"/>
    <dgm:cxn modelId="{5AE4751A-16C2-4504-8262-0DB520DB4A5F}" type="presParOf" srcId="{1ECF7E82-BC8F-4744-B4B4-AC7E82FAC658}" destId="{7761BAC7-99B5-4D4B-BE33-F7641D38E58E}" srcOrd="2" destOrd="0" presId="urn:microsoft.com/office/officeart/2018/5/layout/IconCircleLabelList"/>
    <dgm:cxn modelId="{B4FCE8A7-6FA5-4F66-B6D2-0E43470EBE5C}" type="presParOf" srcId="{1ECF7E82-BC8F-4744-B4B4-AC7E82FAC658}" destId="{08684676-32AD-4D81-9CB1-C319A1F1AA85}" srcOrd="3" destOrd="0" presId="urn:microsoft.com/office/officeart/2018/5/layout/IconCircleLabelList"/>
    <dgm:cxn modelId="{21078E70-3467-4D34-B15A-234E7E8D0E12}" type="presParOf" srcId="{D2D61F54-1ABE-4C06-A2AB-E05759A09E3F}" destId="{48AD64C9-F90A-4E5E-B7D2-1C9726EB15C1}" srcOrd="3" destOrd="0" presId="urn:microsoft.com/office/officeart/2018/5/layout/IconCircleLabelList"/>
    <dgm:cxn modelId="{C470F74D-27B8-4605-AD33-A87C41CFAB7F}" type="presParOf" srcId="{D2D61F54-1ABE-4C06-A2AB-E05759A09E3F}" destId="{14AFE1AA-44A3-4E76-AFF3-8D98D401A2BE}" srcOrd="4" destOrd="0" presId="urn:microsoft.com/office/officeart/2018/5/layout/IconCircleLabelList"/>
    <dgm:cxn modelId="{94C777DD-764E-48B4-ACE2-D2020E043FDA}" type="presParOf" srcId="{14AFE1AA-44A3-4E76-AFF3-8D98D401A2BE}" destId="{2E171ED0-56D1-4622-B912-E11466B7668D}" srcOrd="0" destOrd="0" presId="urn:microsoft.com/office/officeart/2018/5/layout/IconCircleLabelList"/>
    <dgm:cxn modelId="{3A3E6CB3-DBC5-40F0-8A59-F50B0AAABB90}" type="presParOf" srcId="{14AFE1AA-44A3-4E76-AFF3-8D98D401A2BE}" destId="{81A64058-79BB-4CBA-91A6-8E7067B2086F}" srcOrd="1" destOrd="0" presId="urn:microsoft.com/office/officeart/2018/5/layout/IconCircleLabelList"/>
    <dgm:cxn modelId="{82A4F764-E285-4B4F-BEB1-1BFA1229FAB7}" type="presParOf" srcId="{14AFE1AA-44A3-4E76-AFF3-8D98D401A2BE}" destId="{E4FA7C5F-1BD8-4D39-80F9-36C195433367}" srcOrd="2" destOrd="0" presId="urn:microsoft.com/office/officeart/2018/5/layout/IconCircleLabelList"/>
    <dgm:cxn modelId="{48C57AE4-2582-4EAB-B14E-49C640E5AE44}" type="presParOf" srcId="{14AFE1AA-44A3-4E76-AFF3-8D98D401A2BE}" destId="{04011049-7065-448C-9951-09DBCD31C10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7FA3E9-8370-43A6-961B-E0C3464EC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D1AD7E-44B8-4E30-BBE8-3DEB5DB77663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Physical actions</a:t>
          </a:r>
          <a:endParaRPr lang="en-US" b="1">
            <a:solidFill>
              <a:schemeClr val="bg1"/>
            </a:solidFill>
          </a:endParaRPr>
        </a:p>
      </dgm:t>
    </dgm:pt>
    <dgm:pt modelId="{0D3D92E6-A82F-463F-B214-0EBDD5AAFFB2}" type="parTrans" cxnId="{FAAC8B0E-ED5F-437B-9DC0-97B71FDCA284}">
      <dgm:prSet/>
      <dgm:spPr/>
      <dgm:t>
        <a:bodyPr/>
        <a:lstStyle/>
        <a:p>
          <a:endParaRPr lang="en-US"/>
        </a:p>
      </dgm:t>
    </dgm:pt>
    <dgm:pt modelId="{BA79BFF5-B41E-4A22-A29D-187534C3BA7F}" type="sibTrans" cxnId="{FAAC8B0E-ED5F-437B-9DC0-97B71FDCA284}">
      <dgm:prSet/>
      <dgm:spPr/>
      <dgm:t>
        <a:bodyPr/>
        <a:lstStyle/>
        <a:p>
          <a:endParaRPr lang="en-US"/>
        </a:p>
      </dgm:t>
    </dgm:pt>
    <dgm:pt modelId="{C1A65E2A-161B-447E-BFC5-11BC8B1DCB87}">
      <dgm:prSet/>
      <dgm:spPr/>
      <dgm:t>
        <a:bodyPr/>
        <a:lstStyle/>
        <a:p>
          <a:pPr>
            <a:defRPr cap="all"/>
          </a:pPr>
          <a:r>
            <a:rPr lang="en-IE" b="1">
              <a:solidFill>
                <a:schemeClr val="bg1"/>
              </a:solidFill>
            </a:rPr>
            <a:t>Communication and expression</a:t>
          </a:r>
          <a:endParaRPr lang="en-US" b="1">
            <a:solidFill>
              <a:schemeClr val="bg1"/>
            </a:solidFill>
          </a:endParaRPr>
        </a:p>
      </dgm:t>
    </dgm:pt>
    <dgm:pt modelId="{24A94852-5D97-4C9C-A9A1-AA8F0E8C8703}" type="parTrans" cxnId="{A8836711-22C0-4086-807E-2071E6DB5C36}">
      <dgm:prSet/>
      <dgm:spPr/>
      <dgm:t>
        <a:bodyPr/>
        <a:lstStyle/>
        <a:p>
          <a:endParaRPr lang="en-US"/>
        </a:p>
      </dgm:t>
    </dgm:pt>
    <dgm:pt modelId="{536CB613-0B6B-4EBA-B753-01FBE705A57A}" type="sibTrans" cxnId="{A8836711-22C0-4086-807E-2071E6DB5C36}">
      <dgm:prSet/>
      <dgm:spPr/>
      <dgm:t>
        <a:bodyPr/>
        <a:lstStyle/>
        <a:p>
          <a:endParaRPr lang="en-US"/>
        </a:p>
      </dgm:t>
    </dgm:pt>
    <dgm:pt modelId="{621E1E4A-651B-4934-B66D-0188AC5E32FA}">
      <dgm:prSet/>
      <dgm:spPr/>
      <dgm:t>
        <a:bodyPr/>
        <a:lstStyle/>
        <a:p>
          <a:pPr>
            <a:defRPr cap="all"/>
          </a:pPr>
          <a:r>
            <a:rPr lang="en-US" b="1">
              <a:solidFill>
                <a:schemeClr val="bg1"/>
              </a:solidFill>
            </a:rPr>
            <a:t>Executive functions</a:t>
          </a:r>
        </a:p>
      </dgm:t>
    </dgm:pt>
    <dgm:pt modelId="{738874FF-6FA4-422F-AF2F-D1100FB90FE8}" type="parTrans" cxnId="{73F175E0-A374-40E5-B566-3D961D463CDF}">
      <dgm:prSet/>
      <dgm:spPr/>
      <dgm:t>
        <a:bodyPr/>
        <a:lstStyle/>
        <a:p>
          <a:endParaRPr lang="en-US"/>
        </a:p>
      </dgm:t>
    </dgm:pt>
    <dgm:pt modelId="{C3C9DA01-B86C-4F61-AFAA-9478E5FBCB1A}" type="sibTrans" cxnId="{73F175E0-A374-40E5-B566-3D961D463CDF}">
      <dgm:prSet/>
      <dgm:spPr/>
      <dgm:t>
        <a:bodyPr/>
        <a:lstStyle/>
        <a:p>
          <a:endParaRPr lang="en-US"/>
        </a:p>
      </dgm:t>
    </dgm:pt>
    <dgm:pt modelId="{D2D61F54-1ABE-4C06-A2AB-E05759A09E3F}" type="pres">
      <dgm:prSet presAssocID="{447FA3E9-8370-43A6-961B-E0C3464EC66D}" presName="root" presStyleCnt="0">
        <dgm:presLayoutVars>
          <dgm:dir/>
          <dgm:resizeHandles val="exact"/>
        </dgm:presLayoutVars>
      </dgm:prSet>
      <dgm:spPr/>
    </dgm:pt>
    <dgm:pt modelId="{7B888DC1-FF47-42E4-9D4E-3FB8AF885DA8}" type="pres">
      <dgm:prSet presAssocID="{DCD1AD7E-44B8-4E30-BBE8-3DEB5DB77663}" presName="compNode" presStyleCnt="0"/>
      <dgm:spPr/>
    </dgm:pt>
    <dgm:pt modelId="{FD91B128-97B7-4918-817A-11E081EBDD21}" type="pres">
      <dgm:prSet presAssocID="{DCD1AD7E-44B8-4E30-BBE8-3DEB5DB77663}" presName="iconBgRect" presStyleLbl="bgShp" presStyleIdx="0" presStyleCnt="3"/>
      <dgm:spPr/>
    </dgm:pt>
    <dgm:pt modelId="{4847858C-4A6D-4C72-8EE6-693845FA9435}" type="pres">
      <dgm:prSet presAssocID="{DCD1AD7E-44B8-4E30-BBE8-3DEB5DB77663}" presName="iconRect" presStyleLbl="node1" presStyleIdx="0" presStyleCnt="3" custLinFactNeighborY="342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151572-3D78-4339-A49D-B8E9DF6BE871}" type="pres">
      <dgm:prSet presAssocID="{DCD1AD7E-44B8-4E30-BBE8-3DEB5DB77663}" presName="spaceRect" presStyleCnt="0"/>
      <dgm:spPr/>
    </dgm:pt>
    <dgm:pt modelId="{12E3F6B1-E743-43B7-B6E1-0013F2A8FE7A}" type="pres">
      <dgm:prSet presAssocID="{DCD1AD7E-44B8-4E30-BBE8-3DEB5DB77663}" presName="textRect" presStyleLbl="revTx" presStyleIdx="0" presStyleCnt="3">
        <dgm:presLayoutVars>
          <dgm:chMax val="1"/>
          <dgm:chPref val="1"/>
        </dgm:presLayoutVars>
      </dgm:prSet>
      <dgm:spPr/>
    </dgm:pt>
    <dgm:pt modelId="{922C977C-789C-4CBA-A68B-FA57EBACEA2C}" type="pres">
      <dgm:prSet presAssocID="{BA79BFF5-B41E-4A22-A29D-187534C3BA7F}" presName="sibTrans" presStyleCnt="0"/>
      <dgm:spPr/>
    </dgm:pt>
    <dgm:pt modelId="{1ECF7E82-BC8F-4744-B4B4-AC7E82FAC658}" type="pres">
      <dgm:prSet presAssocID="{C1A65E2A-161B-447E-BFC5-11BC8B1DCB87}" presName="compNode" presStyleCnt="0"/>
      <dgm:spPr/>
    </dgm:pt>
    <dgm:pt modelId="{D83052B0-DBAC-42AC-AC15-9497152337F6}" type="pres">
      <dgm:prSet presAssocID="{C1A65E2A-161B-447E-BFC5-11BC8B1DCB87}" presName="iconBgRect" presStyleLbl="bgShp" presStyleIdx="1" presStyleCnt="3"/>
      <dgm:spPr/>
    </dgm:pt>
    <dgm:pt modelId="{4D6372EB-B082-4295-8783-D4DFE58A1E34}" type="pres">
      <dgm:prSet presAssocID="{C1A65E2A-161B-447E-BFC5-11BC8B1DCB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761BAC7-99B5-4D4B-BE33-F7641D38E58E}" type="pres">
      <dgm:prSet presAssocID="{C1A65E2A-161B-447E-BFC5-11BC8B1DCB87}" presName="spaceRect" presStyleCnt="0"/>
      <dgm:spPr/>
    </dgm:pt>
    <dgm:pt modelId="{08684676-32AD-4D81-9CB1-C319A1F1AA85}" type="pres">
      <dgm:prSet presAssocID="{C1A65E2A-161B-447E-BFC5-11BC8B1DCB87}" presName="textRect" presStyleLbl="revTx" presStyleIdx="1" presStyleCnt="3" custScaleX="143657">
        <dgm:presLayoutVars>
          <dgm:chMax val="1"/>
          <dgm:chPref val="1"/>
        </dgm:presLayoutVars>
      </dgm:prSet>
      <dgm:spPr/>
    </dgm:pt>
    <dgm:pt modelId="{48AD64C9-F90A-4E5E-B7D2-1C9726EB15C1}" type="pres">
      <dgm:prSet presAssocID="{536CB613-0B6B-4EBA-B753-01FBE705A57A}" presName="sibTrans" presStyleCnt="0"/>
      <dgm:spPr/>
    </dgm:pt>
    <dgm:pt modelId="{14AFE1AA-44A3-4E76-AFF3-8D98D401A2BE}" type="pres">
      <dgm:prSet presAssocID="{621E1E4A-651B-4934-B66D-0188AC5E32FA}" presName="compNode" presStyleCnt="0"/>
      <dgm:spPr/>
    </dgm:pt>
    <dgm:pt modelId="{2E171ED0-56D1-4622-B912-E11466B7668D}" type="pres">
      <dgm:prSet presAssocID="{621E1E4A-651B-4934-B66D-0188AC5E32FA}" presName="iconBgRect" presStyleLbl="bgShp" presStyleIdx="2" presStyleCnt="3"/>
      <dgm:spPr/>
    </dgm:pt>
    <dgm:pt modelId="{81A64058-79BB-4CBA-91A6-8E7067B2086F}" type="pres">
      <dgm:prSet presAssocID="{621E1E4A-651B-4934-B66D-0188AC5E32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FA7C5F-1BD8-4D39-80F9-36C195433367}" type="pres">
      <dgm:prSet presAssocID="{621E1E4A-651B-4934-B66D-0188AC5E32FA}" presName="spaceRect" presStyleCnt="0"/>
      <dgm:spPr/>
    </dgm:pt>
    <dgm:pt modelId="{04011049-7065-448C-9951-09DBCD31C105}" type="pres">
      <dgm:prSet presAssocID="{621E1E4A-651B-4934-B66D-0188AC5E32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AC8B0E-ED5F-437B-9DC0-97B71FDCA284}" srcId="{447FA3E9-8370-43A6-961B-E0C3464EC66D}" destId="{DCD1AD7E-44B8-4E30-BBE8-3DEB5DB77663}" srcOrd="0" destOrd="0" parTransId="{0D3D92E6-A82F-463F-B214-0EBDD5AAFFB2}" sibTransId="{BA79BFF5-B41E-4A22-A29D-187534C3BA7F}"/>
    <dgm:cxn modelId="{A8836711-22C0-4086-807E-2071E6DB5C36}" srcId="{447FA3E9-8370-43A6-961B-E0C3464EC66D}" destId="{C1A65E2A-161B-447E-BFC5-11BC8B1DCB87}" srcOrd="1" destOrd="0" parTransId="{24A94852-5D97-4C9C-A9A1-AA8F0E8C8703}" sibTransId="{536CB613-0B6B-4EBA-B753-01FBE705A57A}"/>
    <dgm:cxn modelId="{272AA61B-0A08-40C2-B91D-F76C03660B85}" type="presOf" srcId="{621E1E4A-651B-4934-B66D-0188AC5E32FA}" destId="{04011049-7065-448C-9951-09DBCD31C105}" srcOrd="0" destOrd="0" presId="urn:microsoft.com/office/officeart/2018/5/layout/IconCircleLabelList"/>
    <dgm:cxn modelId="{3D0F6B31-6292-4FF3-B19D-5412343B6613}" type="presOf" srcId="{447FA3E9-8370-43A6-961B-E0C3464EC66D}" destId="{D2D61F54-1ABE-4C06-A2AB-E05759A09E3F}" srcOrd="0" destOrd="0" presId="urn:microsoft.com/office/officeart/2018/5/layout/IconCircleLabelList"/>
    <dgm:cxn modelId="{6814EA3C-E42F-4F32-997C-FFCDCC785561}" type="presOf" srcId="{DCD1AD7E-44B8-4E30-BBE8-3DEB5DB77663}" destId="{12E3F6B1-E743-43B7-B6E1-0013F2A8FE7A}" srcOrd="0" destOrd="0" presId="urn:microsoft.com/office/officeart/2018/5/layout/IconCircleLabelList"/>
    <dgm:cxn modelId="{94B06C57-519D-4643-B72F-05751B076C86}" type="presOf" srcId="{C1A65E2A-161B-447E-BFC5-11BC8B1DCB87}" destId="{08684676-32AD-4D81-9CB1-C319A1F1AA85}" srcOrd="0" destOrd="0" presId="urn:microsoft.com/office/officeart/2018/5/layout/IconCircleLabelList"/>
    <dgm:cxn modelId="{73F175E0-A374-40E5-B566-3D961D463CDF}" srcId="{447FA3E9-8370-43A6-961B-E0C3464EC66D}" destId="{621E1E4A-651B-4934-B66D-0188AC5E32FA}" srcOrd="2" destOrd="0" parTransId="{738874FF-6FA4-422F-AF2F-D1100FB90FE8}" sibTransId="{C3C9DA01-B86C-4F61-AFAA-9478E5FBCB1A}"/>
    <dgm:cxn modelId="{1B782629-B1C4-4E95-A406-26F50AD47AA5}" type="presParOf" srcId="{D2D61F54-1ABE-4C06-A2AB-E05759A09E3F}" destId="{7B888DC1-FF47-42E4-9D4E-3FB8AF885DA8}" srcOrd="0" destOrd="0" presId="urn:microsoft.com/office/officeart/2018/5/layout/IconCircleLabelList"/>
    <dgm:cxn modelId="{FF006E08-501E-47D9-8233-CB391CF8FC01}" type="presParOf" srcId="{7B888DC1-FF47-42E4-9D4E-3FB8AF885DA8}" destId="{FD91B128-97B7-4918-817A-11E081EBDD21}" srcOrd="0" destOrd="0" presId="urn:microsoft.com/office/officeart/2018/5/layout/IconCircleLabelList"/>
    <dgm:cxn modelId="{B005F98F-5D4A-4C0A-ADA4-C2D3AC74298B}" type="presParOf" srcId="{7B888DC1-FF47-42E4-9D4E-3FB8AF885DA8}" destId="{4847858C-4A6D-4C72-8EE6-693845FA9435}" srcOrd="1" destOrd="0" presId="urn:microsoft.com/office/officeart/2018/5/layout/IconCircleLabelList"/>
    <dgm:cxn modelId="{6B5C7F88-870A-4698-9E65-7CD48490AF50}" type="presParOf" srcId="{7B888DC1-FF47-42E4-9D4E-3FB8AF885DA8}" destId="{44151572-3D78-4339-A49D-B8E9DF6BE871}" srcOrd="2" destOrd="0" presId="urn:microsoft.com/office/officeart/2018/5/layout/IconCircleLabelList"/>
    <dgm:cxn modelId="{59B17BD0-9552-464B-A8EA-27E337C4B701}" type="presParOf" srcId="{7B888DC1-FF47-42E4-9D4E-3FB8AF885DA8}" destId="{12E3F6B1-E743-43B7-B6E1-0013F2A8FE7A}" srcOrd="3" destOrd="0" presId="urn:microsoft.com/office/officeart/2018/5/layout/IconCircleLabelList"/>
    <dgm:cxn modelId="{5954290A-DE2A-4107-9D96-243E23651DE2}" type="presParOf" srcId="{D2D61F54-1ABE-4C06-A2AB-E05759A09E3F}" destId="{922C977C-789C-4CBA-A68B-FA57EBACEA2C}" srcOrd="1" destOrd="0" presId="urn:microsoft.com/office/officeart/2018/5/layout/IconCircleLabelList"/>
    <dgm:cxn modelId="{81816BA1-8DFC-4EF6-A568-9B53879293C5}" type="presParOf" srcId="{D2D61F54-1ABE-4C06-A2AB-E05759A09E3F}" destId="{1ECF7E82-BC8F-4744-B4B4-AC7E82FAC658}" srcOrd="2" destOrd="0" presId="urn:microsoft.com/office/officeart/2018/5/layout/IconCircleLabelList"/>
    <dgm:cxn modelId="{8ABD3F77-699C-4D94-AC7F-8F307FFA5754}" type="presParOf" srcId="{1ECF7E82-BC8F-4744-B4B4-AC7E82FAC658}" destId="{D83052B0-DBAC-42AC-AC15-9497152337F6}" srcOrd="0" destOrd="0" presId="urn:microsoft.com/office/officeart/2018/5/layout/IconCircleLabelList"/>
    <dgm:cxn modelId="{6F1927C9-CB70-4B06-827D-6EFE67150CA0}" type="presParOf" srcId="{1ECF7E82-BC8F-4744-B4B4-AC7E82FAC658}" destId="{4D6372EB-B082-4295-8783-D4DFE58A1E34}" srcOrd="1" destOrd="0" presId="urn:microsoft.com/office/officeart/2018/5/layout/IconCircleLabelList"/>
    <dgm:cxn modelId="{5AE4751A-16C2-4504-8262-0DB520DB4A5F}" type="presParOf" srcId="{1ECF7E82-BC8F-4744-B4B4-AC7E82FAC658}" destId="{7761BAC7-99B5-4D4B-BE33-F7641D38E58E}" srcOrd="2" destOrd="0" presId="urn:microsoft.com/office/officeart/2018/5/layout/IconCircleLabelList"/>
    <dgm:cxn modelId="{B4FCE8A7-6FA5-4F66-B6D2-0E43470EBE5C}" type="presParOf" srcId="{1ECF7E82-BC8F-4744-B4B4-AC7E82FAC658}" destId="{08684676-32AD-4D81-9CB1-C319A1F1AA85}" srcOrd="3" destOrd="0" presId="urn:microsoft.com/office/officeart/2018/5/layout/IconCircleLabelList"/>
    <dgm:cxn modelId="{21078E70-3467-4D34-B15A-234E7E8D0E12}" type="presParOf" srcId="{D2D61F54-1ABE-4C06-A2AB-E05759A09E3F}" destId="{48AD64C9-F90A-4E5E-B7D2-1C9726EB15C1}" srcOrd="3" destOrd="0" presId="urn:microsoft.com/office/officeart/2018/5/layout/IconCircleLabelList"/>
    <dgm:cxn modelId="{C470F74D-27B8-4605-AD33-A87C41CFAB7F}" type="presParOf" srcId="{D2D61F54-1ABE-4C06-A2AB-E05759A09E3F}" destId="{14AFE1AA-44A3-4E76-AFF3-8D98D401A2BE}" srcOrd="4" destOrd="0" presId="urn:microsoft.com/office/officeart/2018/5/layout/IconCircleLabelList"/>
    <dgm:cxn modelId="{94C777DD-764E-48B4-ACE2-D2020E043FDA}" type="presParOf" srcId="{14AFE1AA-44A3-4E76-AFF3-8D98D401A2BE}" destId="{2E171ED0-56D1-4622-B912-E11466B7668D}" srcOrd="0" destOrd="0" presId="urn:microsoft.com/office/officeart/2018/5/layout/IconCircleLabelList"/>
    <dgm:cxn modelId="{3A3E6CB3-DBC5-40F0-8A59-F50B0AAABB90}" type="presParOf" srcId="{14AFE1AA-44A3-4E76-AFF3-8D98D401A2BE}" destId="{81A64058-79BB-4CBA-91A6-8E7067B2086F}" srcOrd="1" destOrd="0" presId="urn:microsoft.com/office/officeart/2018/5/layout/IconCircleLabelList"/>
    <dgm:cxn modelId="{82A4F764-E285-4B4F-BEB1-1BFA1229FAB7}" type="presParOf" srcId="{14AFE1AA-44A3-4E76-AFF3-8D98D401A2BE}" destId="{E4FA7C5F-1BD8-4D39-80F9-36C195433367}" srcOrd="2" destOrd="0" presId="urn:microsoft.com/office/officeart/2018/5/layout/IconCircleLabelList"/>
    <dgm:cxn modelId="{48C57AE4-2582-4EAB-B14E-49C640E5AE44}" type="presParOf" srcId="{14AFE1AA-44A3-4E76-AFF3-8D98D401A2BE}" destId="{04011049-7065-448C-9951-09DBCD31C10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47D3-A7C2-4DAD-A3FA-8115B668B894}">
      <dsp:nvSpPr>
        <dsp:cNvPr id="0" name=""/>
        <dsp:cNvSpPr/>
      </dsp:nvSpPr>
      <dsp:spPr>
        <a:xfrm>
          <a:off x="0" y="491"/>
          <a:ext cx="100583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EC400-4549-4506-9948-E114C3389A9C}">
      <dsp:nvSpPr>
        <dsp:cNvPr id="0" name=""/>
        <dsp:cNvSpPr/>
      </dsp:nvSpPr>
      <dsp:spPr>
        <a:xfrm>
          <a:off x="0" y="491"/>
          <a:ext cx="10058399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Donegal ETB UDL Journey &amp; Professional Learning Network (PLN)</a:t>
          </a:r>
        </a:p>
      </dsp:txBody>
      <dsp:txXfrm>
        <a:off x="0" y="491"/>
        <a:ext cx="10058399" cy="804475"/>
      </dsp:txXfrm>
    </dsp:sp>
    <dsp:sp modelId="{67193EAF-0709-4C93-AC57-27D99C24B431}">
      <dsp:nvSpPr>
        <dsp:cNvPr id="0" name=""/>
        <dsp:cNvSpPr/>
      </dsp:nvSpPr>
      <dsp:spPr>
        <a:xfrm>
          <a:off x="0" y="804966"/>
          <a:ext cx="100583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3A109-FC26-46EB-A32A-5D8568BBB6A0}">
      <dsp:nvSpPr>
        <dsp:cNvPr id="0" name=""/>
        <dsp:cNvSpPr/>
      </dsp:nvSpPr>
      <dsp:spPr>
        <a:xfrm>
          <a:off x="0" y="804966"/>
          <a:ext cx="10058399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alibri"/>
              <a:cs typeface="Calibri"/>
            </a:rPr>
            <a:t>Engagement Strategies</a:t>
          </a:r>
        </a:p>
      </dsp:txBody>
      <dsp:txXfrm>
        <a:off x="0" y="804966"/>
        <a:ext cx="10058399" cy="804475"/>
      </dsp:txXfrm>
    </dsp:sp>
    <dsp:sp modelId="{A8651DC3-B3FF-478C-BA1D-FF1BF933A203}">
      <dsp:nvSpPr>
        <dsp:cNvPr id="0" name=""/>
        <dsp:cNvSpPr/>
      </dsp:nvSpPr>
      <dsp:spPr>
        <a:xfrm>
          <a:off x="0" y="1609442"/>
          <a:ext cx="100583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95EBB-9022-4888-8A6A-77F17861CDE2}">
      <dsp:nvSpPr>
        <dsp:cNvPr id="0" name=""/>
        <dsp:cNvSpPr/>
      </dsp:nvSpPr>
      <dsp:spPr>
        <a:xfrm>
          <a:off x="0" y="1609442"/>
          <a:ext cx="10058399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alibri"/>
              <a:cs typeface="Calibri"/>
            </a:rPr>
            <a:t>Representation Strategies	</a:t>
          </a:r>
        </a:p>
      </dsp:txBody>
      <dsp:txXfrm>
        <a:off x="0" y="1609442"/>
        <a:ext cx="10058399" cy="804475"/>
      </dsp:txXfrm>
    </dsp:sp>
    <dsp:sp modelId="{39D7EE79-CB02-48A8-BCA7-C497C2A3B24D}">
      <dsp:nvSpPr>
        <dsp:cNvPr id="0" name=""/>
        <dsp:cNvSpPr/>
      </dsp:nvSpPr>
      <dsp:spPr>
        <a:xfrm>
          <a:off x="0" y="2413917"/>
          <a:ext cx="100583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7942A-E46C-4FD6-8D11-615E1E2F8640}">
      <dsp:nvSpPr>
        <dsp:cNvPr id="0" name=""/>
        <dsp:cNvSpPr/>
      </dsp:nvSpPr>
      <dsp:spPr>
        <a:xfrm>
          <a:off x="0" y="2413917"/>
          <a:ext cx="10058399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alibri"/>
              <a:cs typeface="Calibri"/>
            </a:rPr>
            <a:t>Action &amp; Expression Strategies</a:t>
          </a:r>
        </a:p>
      </dsp:txBody>
      <dsp:txXfrm>
        <a:off x="0" y="2413917"/>
        <a:ext cx="10058399" cy="804475"/>
      </dsp:txXfrm>
    </dsp:sp>
    <dsp:sp modelId="{3213A2F6-44DE-4EDF-9039-B9B2AE72FDB5}">
      <dsp:nvSpPr>
        <dsp:cNvPr id="0" name=""/>
        <dsp:cNvSpPr/>
      </dsp:nvSpPr>
      <dsp:spPr>
        <a:xfrm>
          <a:off x="0" y="3218393"/>
          <a:ext cx="100583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1736F-FEE4-4038-82EB-B54757865155}">
      <dsp:nvSpPr>
        <dsp:cNvPr id="0" name=""/>
        <dsp:cNvSpPr/>
      </dsp:nvSpPr>
      <dsp:spPr>
        <a:xfrm>
          <a:off x="0" y="3218393"/>
          <a:ext cx="10058399" cy="8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Questions</a:t>
          </a:r>
        </a:p>
      </dsp:txBody>
      <dsp:txXfrm>
        <a:off x="0" y="3218393"/>
        <a:ext cx="10058399" cy="80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EA48A-058D-4E34-9E4C-C57BB7940DC1}">
      <dsp:nvSpPr>
        <dsp:cNvPr id="0" name=""/>
        <dsp:cNvSpPr/>
      </dsp:nvSpPr>
      <dsp:spPr>
        <a:xfrm>
          <a:off x="4777331" y="671"/>
          <a:ext cx="113085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Fosters Peer-to-Peer Learning</a:t>
          </a:r>
          <a:endParaRPr lang="en-US" sz="1400" kern="1200" dirty="0"/>
        </a:p>
      </dsp:txBody>
      <dsp:txXfrm>
        <a:off x="4777331" y="671"/>
        <a:ext cx="1130855" cy="1130855"/>
      </dsp:txXfrm>
    </dsp:sp>
    <dsp:sp modelId="{9A513C27-EB98-4FDD-9237-9068F96F0188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19268609"/>
            <a:gd name="adj4" fmla="val 1831428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1B8AC-CC64-44E2-879A-11A03AB28253}">
      <dsp:nvSpPr>
        <dsp:cNvPr id="0" name=""/>
        <dsp:cNvSpPr/>
      </dsp:nvSpPr>
      <dsp:spPr>
        <a:xfrm>
          <a:off x="6352327" y="1575667"/>
          <a:ext cx="113085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Builds Relationships</a:t>
          </a:r>
          <a:endParaRPr lang="en-US" sz="1400" kern="1200" dirty="0"/>
        </a:p>
      </dsp:txBody>
      <dsp:txXfrm>
        <a:off x="6352327" y="1575667"/>
        <a:ext cx="1130855" cy="1130855"/>
      </dsp:txXfrm>
    </dsp:sp>
    <dsp:sp modelId="{A68AB5F0-0657-44EC-AC4C-B22B2E5B4BAC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434429"/>
            <a:gd name="adj4" fmla="val 2094846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9B06C-2F09-4DAB-A739-16A3AE67051A}">
      <dsp:nvSpPr>
        <dsp:cNvPr id="0" name=""/>
        <dsp:cNvSpPr/>
      </dsp:nvSpPr>
      <dsp:spPr>
        <a:xfrm>
          <a:off x="6352327" y="3803048"/>
          <a:ext cx="113085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Collaboration</a:t>
          </a:r>
          <a:endParaRPr lang="en-US" sz="1400" kern="1200"/>
        </a:p>
      </dsp:txBody>
      <dsp:txXfrm>
        <a:off x="6352327" y="3803048"/>
        <a:ext cx="1130855" cy="1130855"/>
      </dsp:txXfrm>
    </dsp:sp>
    <dsp:sp modelId="{8DB5B859-CE20-4A71-B4A3-B3763386BC00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2967298"/>
            <a:gd name="adj4" fmla="val 211428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8566C-8C0A-436B-A2A4-FD3BE284FBFD}">
      <dsp:nvSpPr>
        <dsp:cNvPr id="0" name=""/>
        <dsp:cNvSpPr/>
      </dsp:nvSpPr>
      <dsp:spPr>
        <a:xfrm>
          <a:off x="4708021" y="5378044"/>
          <a:ext cx="126947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New Opportunities &amp; Connections</a:t>
          </a:r>
          <a:endParaRPr lang="en-US" sz="1400" kern="1200" dirty="0"/>
        </a:p>
      </dsp:txBody>
      <dsp:txXfrm>
        <a:off x="4708021" y="5378044"/>
        <a:ext cx="1269475" cy="1130855"/>
      </dsp:txXfrm>
    </dsp:sp>
    <dsp:sp modelId="{7612AADC-577A-4415-AD1E-071F185FF5EF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5834429"/>
            <a:gd name="adj4" fmla="val 4831642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9DF76-F9FC-43DC-8B3F-144542E8CCC6}">
      <dsp:nvSpPr>
        <dsp:cNvPr id="0" name=""/>
        <dsp:cNvSpPr/>
      </dsp:nvSpPr>
      <dsp:spPr>
        <a:xfrm>
          <a:off x="2549950" y="5378044"/>
          <a:ext cx="113085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Share Information &amp; Resources</a:t>
          </a:r>
          <a:endParaRPr lang="en-US" sz="1400" kern="1200"/>
        </a:p>
      </dsp:txBody>
      <dsp:txXfrm>
        <a:off x="2549950" y="5378044"/>
        <a:ext cx="1130855" cy="1130855"/>
      </dsp:txXfrm>
    </dsp:sp>
    <dsp:sp modelId="{916A2B57-A56E-41E1-9C2C-3054A7778B83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8468609"/>
            <a:gd name="adj4" fmla="val 751428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A047C-7862-4F42-9362-67BF62707AE9}">
      <dsp:nvSpPr>
        <dsp:cNvPr id="0" name=""/>
        <dsp:cNvSpPr/>
      </dsp:nvSpPr>
      <dsp:spPr>
        <a:xfrm>
          <a:off x="847722" y="3803048"/>
          <a:ext cx="1385320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Informal support for UDL implementation</a:t>
          </a:r>
          <a:endParaRPr lang="en-US" sz="1400" kern="1200" dirty="0"/>
        </a:p>
      </dsp:txBody>
      <dsp:txXfrm>
        <a:off x="847722" y="3803048"/>
        <a:ext cx="1385320" cy="1130855"/>
      </dsp:txXfrm>
    </dsp:sp>
    <dsp:sp modelId="{DCB01DD3-665A-43D3-BB5C-ECDE6C9BC76D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11234429"/>
            <a:gd name="adj4" fmla="val 1014846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E9C84-FAB7-4BC5-872F-B0CD751AEAA9}">
      <dsp:nvSpPr>
        <dsp:cNvPr id="0" name=""/>
        <dsp:cNvSpPr/>
      </dsp:nvSpPr>
      <dsp:spPr>
        <a:xfrm>
          <a:off x="876615" y="1575667"/>
          <a:ext cx="1327533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Motivating other staff get involved in UDL &amp; Complete the UDL Badge</a:t>
          </a:r>
          <a:endParaRPr lang="en-US" sz="1400" kern="1200" dirty="0"/>
        </a:p>
      </dsp:txBody>
      <dsp:txXfrm>
        <a:off x="876615" y="1575667"/>
        <a:ext cx="1327533" cy="1130855"/>
      </dsp:txXfrm>
    </dsp:sp>
    <dsp:sp modelId="{E23DD3FE-1E97-4627-B4DF-18D3F53B7A88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13868609"/>
            <a:gd name="adj4" fmla="val 1291428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C1DAF-B921-4E47-B90D-5FF57969D646}">
      <dsp:nvSpPr>
        <dsp:cNvPr id="0" name=""/>
        <dsp:cNvSpPr/>
      </dsp:nvSpPr>
      <dsp:spPr>
        <a:xfrm>
          <a:off x="2549950" y="671"/>
          <a:ext cx="1130855" cy="11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Empower staff</a:t>
          </a:r>
          <a:endParaRPr lang="en-US" sz="1400" kern="1200"/>
        </a:p>
      </dsp:txBody>
      <dsp:txXfrm>
        <a:off x="2549950" y="671"/>
        <a:ext cx="1130855" cy="1130855"/>
      </dsp:txXfrm>
    </dsp:sp>
    <dsp:sp modelId="{0A0DDADA-C68D-4193-B6D1-15EE79D62423}">
      <dsp:nvSpPr>
        <dsp:cNvPr id="0" name=""/>
        <dsp:cNvSpPr/>
      </dsp:nvSpPr>
      <dsp:spPr>
        <a:xfrm>
          <a:off x="1079962" y="105679"/>
          <a:ext cx="6298213" cy="6298213"/>
        </a:xfrm>
        <a:prstGeom prst="circularArrow">
          <a:avLst>
            <a:gd name="adj1" fmla="val 3501"/>
            <a:gd name="adj2" fmla="val 217111"/>
            <a:gd name="adj3" fmla="val 16634429"/>
            <a:gd name="adj4" fmla="val 15548460"/>
            <a:gd name="adj5" fmla="val 40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8F68-B4DA-4A25-98A7-519B0C830001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F1AF-718D-4E76-B566-950A65B9B293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89953-4362-4718-BE6A-7ABB11025A31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Engagement – The Why of Learning</a:t>
          </a:r>
          <a:endParaRPr lang="en-US" sz="2500" kern="1200" dirty="0"/>
        </a:p>
      </dsp:txBody>
      <dsp:txXfrm>
        <a:off x="1666563" y="616"/>
        <a:ext cx="5243823" cy="1442911"/>
      </dsp:txXfrm>
    </dsp:sp>
    <dsp:sp modelId="{066E8A6D-A4A0-4BC1-8527-F583E7386C50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08ED1-56F6-4B98-9DCE-5C8E120B4220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735AB-E796-4217-8A0A-AE3E3C819990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Representation – The What of Learning </a:t>
          </a:r>
          <a:endParaRPr lang="en-US" sz="2500" kern="1200"/>
        </a:p>
      </dsp:txBody>
      <dsp:txXfrm>
        <a:off x="1666563" y="1804256"/>
        <a:ext cx="5243823" cy="1442911"/>
      </dsp:txXfrm>
    </dsp:sp>
    <dsp:sp modelId="{19F7E183-CE89-4BFC-BDC8-329BD198CFC0}">
      <dsp:nvSpPr>
        <dsp:cNvPr id="0" name=""/>
        <dsp:cNvSpPr/>
      </dsp:nvSpPr>
      <dsp:spPr>
        <a:xfrm>
          <a:off x="0" y="3608170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CE863-B030-4222-B118-24D3DC293138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F8A79-D0E9-44E7-8056-DA1D6C959867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Action &amp; Expression – The How of Learning</a:t>
          </a:r>
          <a:endParaRPr lang="en-US" sz="2500" kern="1200" dirty="0"/>
        </a:p>
      </dsp:txBody>
      <dsp:txXfrm>
        <a:off x="1666563" y="3607896"/>
        <a:ext cx="5243823" cy="144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B128-97B7-4918-817A-11E081EBDD21}">
      <dsp:nvSpPr>
        <dsp:cNvPr id="0" name=""/>
        <dsp:cNvSpPr/>
      </dsp:nvSpPr>
      <dsp:spPr>
        <a:xfrm>
          <a:off x="509773" y="2474"/>
          <a:ext cx="624058" cy="6240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858C-4A6D-4C72-8EE6-693845FA9435}">
      <dsp:nvSpPr>
        <dsp:cNvPr id="0" name=""/>
        <dsp:cNvSpPr/>
      </dsp:nvSpPr>
      <dsp:spPr>
        <a:xfrm>
          <a:off x="642769" y="295744"/>
          <a:ext cx="358066" cy="3580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F6B1-E743-43B7-B6E1-0013F2A8FE7A}">
      <dsp:nvSpPr>
        <dsp:cNvPr id="0" name=""/>
        <dsp:cNvSpPr/>
      </dsp:nvSpPr>
      <dsp:spPr>
        <a:xfrm>
          <a:off x="310279" y="820911"/>
          <a:ext cx="1023046" cy="40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 dirty="0">
              <a:solidFill>
                <a:schemeClr val="bg1"/>
              </a:solidFill>
            </a:rPr>
            <a:t>Recruiting Interest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310279" y="820911"/>
        <a:ext cx="1023046" cy="409218"/>
      </dsp:txXfrm>
    </dsp:sp>
    <dsp:sp modelId="{D83052B0-DBAC-42AC-AC15-9497152337F6}">
      <dsp:nvSpPr>
        <dsp:cNvPr id="0" name=""/>
        <dsp:cNvSpPr/>
      </dsp:nvSpPr>
      <dsp:spPr>
        <a:xfrm>
          <a:off x="509773" y="1485892"/>
          <a:ext cx="624058" cy="6240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72EB-B082-4295-8783-D4DFE58A1E34}">
      <dsp:nvSpPr>
        <dsp:cNvPr id="0" name=""/>
        <dsp:cNvSpPr/>
      </dsp:nvSpPr>
      <dsp:spPr>
        <a:xfrm>
          <a:off x="642769" y="1618888"/>
          <a:ext cx="358066" cy="3580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4676-32AD-4D81-9CB1-C319A1F1AA85}">
      <dsp:nvSpPr>
        <dsp:cNvPr id="0" name=""/>
        <dsp:cNvSpPr/>
      </dsp:nvSpPr>
      <dsp:spPr>
        <a:xfrm>
          <a:off x="310279" y="2200617"/>
          <a:ext cx="1023046" cy="40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>
              <a:solidFill>
                <a:schemeClr val="bg1"/>
              </a:solidFill>
            </a:rPr>
            <a:t>Sustaining Effort &amp; Persistence</a:t>
          </a:r>
          <a:endParaRPr lang="en-US" sz="1100" b="1" kern="1200">
            <a:solidFill>
              <a:schemeClr val="bg1"/>
            </a:solidFill>
          </a:endParaRPr>
        </a:p>
      </dsp:txBody>
      <dsp:txXfrm>
        <a:off x="310279" y="2200617"/>
        <a:ext cx="1023046" cy="409218"/>
      </dsp:txXfrm>
    </dsp:sp>
    <dsp:sp modelId="{2E171ED0-56D1-4622-B912-E11466B7668D}">
      <dsp:nvSpPr>
        <dsp:cNvPr id="0" name=""/>
        <dsp:cNvSpPr/>
      </dsp:nvSpPr>
      <dsp:spPr>
        <a:xfrm>
          <a:off x="509773" y="2969310"/>
          <a:ext cx="624058" cy="6240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64058-79BB-4CBA-91A6-8E7067B2086F}">
      <dsp:nvSpPr>
        <dsp:cNvPr id="0" name=""/>
        <dsp:cNvSpPr/>
      </dsp:nvSpPr>
      <dsp:spPr>
        <a:xfrm>
          <a:off x="642769" y="3102306"/>
          <a:ext cx="358066" cy="3580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11049-7065-448C-9951-09DBCD31C105}">
      <dsp:nvSpPr>
        <dsp:cNvPr id="0" name=""/>
        <dsp:cNvSpPr/>
      </dsp:nvSpPr>
      <dsp:spPr>
        <a:xfrm>
          <a:off x="310279" y="3608640"/>
          <a:ext cx="1023046" cy="40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>
              <a:solidFill>
                <a:schemeClr val="bg1"/>
              </a:solidFill>
            </a:rPr>
            <a:t>Self Regulation</a:t>
          </a:r>
          <a:endParaRPr lang="en-US" sz="1100" b="1" kern="1200">
            <a:solidFill>
              <a:schemeClr val="bg1"/>
            </a:solidFill>
          </a:endParaRPr>
        </a:p>
      </dsp:txBody>
      <dsp:txXfrm>
        <a:off x="310279" y="3608640"/>
        <a:ext cx="1023046" cy="409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B128-97B7-4918-817A-11E081EBDD21}">
      <dsp:nvSpPr>
        <dsp:cNvPr id="0" name=""/>
        <dsp:cNvSpPr/>
      </dsp:nvSpPr>
      <dsp:spPr>
        <a:xfrm>
          <a:off x="492617" y="2640"/>
          <a:ext cx="658371" cy="658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858C-4A6D-4C72-8EE6-693845FA9435}">
      <dsp:nvSpPr>
        <dsp:cNvPr id="0" name=""/>
        <dsp:cNvSpPr/>
      </dsp:nvSpPr>
      <dsp:spPr>
        <a:xfrm>
          <a:off x="632926" y="331482"/>
          <a:ext cx="377753" cy="377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F6B1-E743-43B7-B6E1-0013F2A8FE7A}">
      <dsp:nvSpPr>
        <dsp:cNvPr id="0" name=""/>
        <dsp:cNvSpPr/>
      </dsp:nvSpPr>
      <dsp:spPr>
        <a:xfrm>
          <a:off x="282154" y="866078"/>
          <a:ext cx="1079296" cy="43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>
              <a:solidFill>
                <a:schemeClr val="bg1"/>
              </a:solidFill>
            </a:rPr>
            <a:t>Perception</a:t>
          </a:r>
          <a:endParaRPr lang="en-US" sz="1100" b="1" kern="1200">
            <a:solidFill>
              <a:schemeClr val="bg1"/>
            </a:solidFill>
          </a:endParaRPr>
        </a:p>
      </dsp:txBody>
      <dsp:txXfrm>
        <a:off x="282154" y="866078"/>
        <a:ext cx="1079296" cy="431718"/>
      </dsp:txXfrm>
    </dsp:sp>
    <dsp:sp modelId="{D83052B0-DBAC-42AC-AC15-9497152337F6}">
      <dsp:nvSpPr>
        <dsp:cNvPr id="0" name=""/>
        <dsp:cNvSpPr/>
      </dsp:nvSpPr>
      <dsp:spPr>
        <a:xfrm>
          <a:off x="492617" y="1567621"/>
          <a:ext cx="658371" cy="6583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72EB-B082-4295-8783-D4DFE58A1E34}">
      <dsp:nvSpPr>
        <dsp:cNvPr id="0" name=""/>
        <dsp:cNvSpPr/>
      </dsp:nvSpPr>
      <dsp:spPr>
        <a:xfrm>
          <a:off x="632926" y="1707929"/>
          <a:ext cx="377753" cy="3777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4676-32AD-4D81-9CB1-C319A1F1AA85}">
      <dsp:nvSpPr>
        <dsp:cNvPr id="0" name=""/>
        <dsp:cNvSpPr/>
      </dsp:nvSpPr>
      <dsp:spPr>
        <a:xfrm>
          <a:off x="282154" y="2299060"/>
          <a:ext cx="1079296" cy="43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>
              <a:solidFill>
                <a:schemeClr val="bg1"/>
              </a:solidFill>
            </a:rPr>
            <a:t>Language and symbols</a:t>
          </a:r>
          <a:endParaRPr lang="en-US" sz="1100" b="1" kern="1200">
            <a:solidFill>
              <a:schemeClr val="bg1"/>
            </a:solidFill>
          </a:endParaRPr>
        </a:p>
      </dsp:txBody>
      <dsp:txXfrm>
        <a:off x="282154" y="2299060"/>
        <a:ext cx="1079296" cy="431718"/>
      </dsp:txXfrm>
    </dsp:sp>
    <dsp:sp modelId="{2E171ED0-56D1-4622-B912-E11466B7668D}">
      <dsp:nvSpPr>
        <dsp:cNvPr id="0" name=""/>
        <dsp:cNvSpPr/>
      </dsp:nvSpPr>
      <dsp:spPr>
        <a:xfrm>
          <a:off x="492617" y="3038323"/>
          <a:ext cx="658371" cy="6583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64058-79BB-4CBA-91A6-8E7067B2086F}">
      <dsp:nvSpPr>
        <dsp:cNvPr id="0" name=""/>
        <dsp:cNvSpPr/>
      </dsp:nvSpPr>
      <dsp:spPr>
        <a:xfrm>
          <a:off x="632926" y="3197480"/>
          <a:ext cx="377753" cy="3777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11049-7065-448C-9951-09DBCD31C105}">
      <dsp:nvSpPr>
        <dsp:cNvPr id="0" name=""/>
        <dsp:cNvSpPr/>
      </dsp:nvSpPr>
      <dsp:spPr>
        <a:xfrm>
          <a:off x="282154" y="3779195"/>
          <a:ext cx="1079296" cy="43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b="1" kern="1200">
              <a:solidFill>
                <a:schemeClr val="bg1"/>
              </a:solidFill>
            </a:rPr>
            <a:t>Comprehension</a:t>
          </a:r>
          <a:endParaRPr lang="en-US" sz="1100" b="1" kern="1200">
            <a:solidFill>
              <a:schemeClr val="bg1"/>
            </a:solidFill>
          </a:endParaRPr>
        </a:p>
      </dsp:txBody>
      <dsp:txXfrm>
        <a:off x="282154" y="3779195"/>
        <a:ext cx="1079296" cy="431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B128-97B7-4918-817A-11E081EBDD21}">
      <dsp:nvSpPr>
        <dsp:cNvPr id="0" name=""/>
        <dsp:cNvSpPr/>
      </dsp:nvSpPr>
      <dsp:spPr>
        <a:xfrm>
          <a:off x="533899" y="2317"/>
          <a:ext cx="575806" cy="575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858C-4A6D-4C72-8EE6-693845FA9435}">
      <dsp:nvSpPr>
        <dsp:cNvPr id="0" name=""/>
        <dsp:cNvSpPr/>
      </dsp:nvSpPr>
      <dsp:spPr>
        <a:xfrm>
          <a:off x="656612" y="238145"/>
          <a:ext cx="330380" cy="330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F6B1-E743-43B7-B6E1-0013F2A8FE7A}">
      <dsp:nvSpPr>
        <dsp:cNvPr id="0" name=""/>
        <dsp:cNvSpPr/>
      </dsp:nvSpPr>
      <dsp:spPr>
        <a:xfrm>
          <a:off x="349830" y="757473"/>
          <a:ext cx="943945" cy="37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200" b="1" kern="1200">
              <a:solidFill>
                <a:schemeClr val="bg1"/>
              </a:solidFill>
            </a:rPr>
            <a:t>Physical actions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349830" y="757473"/>
        <a:ext cx="943945" cy="377578"/>
      </dsp:txXfrm>
    </dsp:sp>
    <dsp:sp modelId="{D83052B0-DBAC-42AC-AC15-9497152337F6}">
      <dsp:nvSpPr>
        <dsp:cNvPr id="0" name=""/>
        <dsp:cNvSpPr/>
      </dsp:nvSpPr>
      <dsp:spPr>
        <a:xfrm>
          <a:off x="533899" y="1371037"/>
          <a:ext cx="575806" cy="575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72EB-B082-4295-8783-D4DFE58A1E34}">
      <dsp:nvSpPr>
        <dsp:cNvPr id="0" name=""/>
        <dsp:cNvSpPr/>
      </dsp:nvSpPr>
      <dsp:spPr>
        <a:xfrm>
          <a:off x="656612" y="1493750"/>
          <a:ext cx="330380" cy="330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4676-32AD-4D81-9CB1-C319A1F1AA85}">
      <dsp:nvSpPr>
        <dsp:cNvPr id="0" name=""/>
        <dsp:cNvSpPr/>
      </dsp:nvSpPr>
      <dsp:spPr>
        <a:xfrm>
          <a:off x="143781" y="2126194"/>
          <a:ext cx="1356043" cy="37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200" b="1" kern="1200">
              <a:solidFill>
                <a:schemeClr val="bg1"/>
              </a:solidFill>
            </a:rPr>
            <a:t>Communication and expression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143781" y="2126194"/>
        <a:ext cx="1356043" cy="377578"/>
      </dsp:txXfrm>
    </dsp:sp>
    <dsp:sp modelId="{2E171ED0-56D1-4622-B912-E11466B7668D}">
      <dsp:nvSpPr>
        <dsp:cNvPr id="0" name=""/>
        <dsp:cNvSpPr/>
      </dsp:nvSpPr>
      <dsp:spPr>
        <a:xfrm>
          <a:off x="533899" y="2739758"/>
          <a:ext cx="575806" cy="5758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64058-79BB-4CBA-91A6-8E7067B2086F}">
      <dsp:nvSpPr>
        <dsp:cNvPr id="0" name=""/>
        <dsp:cNvSpPr/>
      </dsp:nvSpPr>
      <dsp:spPr>
        <a:xfrm>
          <a:off x="656612" y="2862471"/>
          <a:ext cx="330380" cy="330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11049-7065-448C-9951-09DBCD31C105}">
      <dsp:nvSpPr>
        <dsp:cNvPr id="0" name=""/>
        <dsp:cNvSpPr/>
      </dsp:nvSpPr>
      <dsp:spPr>
        <a:xfrm>
          <a:off x="349830" y="3494914"/>
          <a:ext cx="943945" cy="377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>
              <a:solidFill>
                <a:schemeClr val="bg1"/>
              </a:solidFill>
            </a:rPr>
            <a:t>Executive functions</a:t>
          </a:r>
        </a:p>
      </dsp:txBody>
      <dsp:txXfrm>
        <a:off x="349830" y="3494914"/>
        <a:ext cx="943945" cy="37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3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200" dirty="0"/>
              <a:t>Fosters Peer-to-Peer Learning</a:t>
            </a:r>
            <a:endParaRPr lang="en-US" sz="1200" dirty="0"/>
          </a:p>
          <a:p>
            <a:pPr lvl="0"/>
            <a:r>
              <a:rPr lang="en-IE" sz="1200" dirty="0"/>
              <a:t>Builds Relationships</a:t>
            </a:r>
            <a:endParaRPr lang="en-US" sz="1200" dirty="0"/>
          </a:p>
          <a:p>
            <a:pPr lvl="0"/>
            <a:r>
              <a:rPr lang="en-IE" sz="1200" dirty="0"/>
              <a:t>Collaboration</a:t>
            </a:r>
            <a:endParaRPr lang="en-US" sz="1200" dirty="0"/>
          </a:p>
          <a:p>
            <a:pPr lvl="0"/>
            <a:r>
              <a:rPr lang="en-IE" sz="1200" dirty="0"/>
              <a:t>New Opportunities &amp; Connections</a:t>
            </a:r>
            <a:endParaRPr lang="en-US" sz="1200" dirty="0"/>
          </a:p>
          <a:p>
            <a:pPr lvl="0"/>
            <a:r>
              <a:rPr lang="en-IE" sz="1200" dirty="0"/>
              <a:t>Share Information &amp; Resources</a:t>
            </a:r>
            <a:endParaRPr lang="en-US" sz="1200" dirty="0"/>
          </a:p>
          <a:p>
            <a:pPr lvl="0"/>
            <a:r>
              <a:rPr lang="en-IE" sz="1200" dirty="0"/>
              <a:t>Informal support for UDL implementation</a:t>
            </a:r>
            <a:endParaRPr lang="en-US" sz="1200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800" dirty="0"/>
              <a:t>Engagement – The Why of Learning</a:t>
            </a:r>
            <a:endParaRPr lang="en-US" sz="1800" dirty="0"/>
          </a:p>
          <a:p>
            <a:pPr lvl="0"/>
            <a:r>
              <a:rPr lang="en-GB" sz="1800" dirty="0"/>
              <a:t>Representation – The What of Learning </a:t>
            </a:r>
            <a:endParaRPr lang="en-US" sz="1800" dirty="0"/>
          </a:p>
          <a:p>
            <a:pPr lvl="0"/>
            <a:r>
              <a:rPr lang="en-GB" sz="1800" dirty="0"/>
              <a:t>Action &amp; Expression – The How of Learning</a:t>
            </a:r>
            <a:endParaRPr lang="en-US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36DDF2-894F-7D8D-A046-B34499596E86}"/>
              </a:ext>
            </a:extLst>
          </p:cNvPr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TDRPaTcfs4?feature=oembed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-lc7NsmSE0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" TargetMode="External"/><Relationship Id="rId2" Type="http://schemas.openxmlformats.org/officeDocument/2006/relationships/hyperlink" Target="https://donegaletb.net/content/ud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negaletb.net/content/" TargetMode="External"/><Relationship Id="rId5" Type="http://schemas.openxmlformats.org/officeDocument/2006/relationships/hyperlink" Target="https://library.etbi.ie/library/UDL" TargetMode="External"/><Relationship Id="rId4" Type="http://schemas.openxmlformats.org/officeDocument/2006/relationships/hyperlink" Target="https://www.ahead.ie/udlforf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015F1EE-3345-EB9A-8AEB-A7B7BB6D5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623" r="-2" b="-2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</a:t>
            </a:r>
            <a:r>
              <a:rPr lang="en-GB" dirty="0" err="1">
                <a:solidFill>
                  <a:schemeClr val="tx1"/>
                </a:solidFill>
              </a:rPr>
              <a:t>ilding</a:t>
            </a:r>
            <a:r>
              <a:rPr lang="en-GB" dirty="0">
                <a:solidFill>
                  <a:schemeClr val="tx1"/>
                </a:solidFill>
              </a:rPr>
              <a:t> Capacity 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AT &amp; UDL in FET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cap="none" dirty="0">
                <a:solidFill>
                  <a:schemeClr val="tx1">
                    <a:lumMod val="95000"/>
                  </a:schemeClr>
                </a:solidFill>
              </a:rPr>
              <a:t>Angela </a:t>
            </a:r>
            <a:r>
              <a:rPr lang="en-US" sz="3600" b="1" cap="none" dirty="0" err="1">
                <a:solidFill>
                  <a:schemeClr val="tx1">
                    <a:lumMod val="95000"/>
                  </a:schemeClr>
                </a:solidFill>
              </a:rPr>
              <a:t>McElhinney</a:t>
            </a:r>
            <a:r>
              <a:rPr lang="en-US" sz="3600" b="1" cap="none" dirty="0">
                <a:solidFill>
                  <a:schemeClr val="tx1">
                    <a:lumMod val="95000"/>
                  </a:schemeClr>
                </a:solidFill>
              </a:rPr>
              <a:t> &amp; Treasa McGinley</a:t>
            </a:r>
          </a:p>
          <a:p>
            <a:r>
              <a:rPr lang="en-US" sz="3600" b="1" cap="none" dirty="0">
                <a:solidFill>
                  <a:schemeClr val="tx1">
                    <a:lumMod val="95000"/>
                  </a:schemeClr>
                </a:solidFill>
              </a:rPr>
              <a:t>Donegal ETB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5B21-B599-D319-DF2E-BB4F8438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771377"/>
            <a:ext cx="3153335" cy="1198825"/>
          </a:xfrm>
        </p:spPr>
        <p:txBody>
          <a:bodyPr anchor="ctr">
            <a:normAutofit/>
          </a:bodyPr>
          <a:lstStyle/>
          <a:p>
            <a:pPr defTabSz="713232"/>
            <a:r>
              <a:rPr lang="en-GB" b="0" kern="1200" spc="-39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Representation Strategies</a:t>
            </a:r>
            <a:endParaRPr lang="en-IE" sz="4400" dirty="0">
              <a:solidFill>
                <a:srgbClr val="FFFFFF"/>
              </a:solidFill>
            </a:endParaRP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232C2FE-2995-C6E0-B9D5-AF0F998CF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902" y="1970202"/>
            <a:ext cx="3153334" cy="6335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defTabSz="713232">
              <a:spcBef>
                <a:spcPts val="936"/>
              </a:spcBef>
              <a:spcAft>
                <a:spcPts val="156"/>
              </a:spcAft>
            </a:pPr>
            <a:r>
              <a:rPr lang="en-IE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IE" sz="1800" b="1" dirty="0"/>
              <a:t>What</a:t>
            </a:r>
            <a:r>
              <a:rPr lang="en-IE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defTabSz="713232">
              <a:spcBef>
                <a:spcPts val="936"/>
              </a:spcBef>
              <a:spcAft>
                <a:spcPts val="156"/>
              </a:spcAft>
            </a:pPr>
            <a:r>
              <a:rPr lang="en-IE" sz="1800" b="1" dirty="0"/>
              <a:t>Resourceful</a:t>
            </a:r>
            <a:r>
              <a:rPr lang="en-IE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IE" sz="1800" b="1" dirty="0"/>
              <a:t>Knowledgeable </a:t>
            </a:r>
            <a:endParaRPr lang="en-IE" sz="1800" b="1" dirty="0"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A43366-6385-4243-65A8-BA51FAC2D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583442"/>
              </p:ext>
            </p:extLst>
          </p:nvPr>
        </p:nvGraphicFramePr>
        <p:xfrm>
          <a:off x="1295671" y="2603771"/>
          <a:ext cx="1643606" cy="443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" name="Content Placeholder 9" descr="Play with solid fill">
            <a:extLst>
              <a:ext uri="{FF2B5EF4-FFF2-40B4-BE49-F238E27FC236}">
                <a16:creationId xmlns:a16="http://schemas.microsoft.com/office/drawing/2014/main" id="{52DD1A5C-4AF0-956C-CF32-C515ED346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6959" y="2045976"/>
            <a:ext cx="1837248" cy="1837248"/>
          </a:xfrm>
          <a:prstGeom prst="rect">
            <a:avLst/>
          </a:prstGeom>
        </p:spPr>
      </p:pic>
      <p:pic>
        <p:nvPicPr>
          <p:cNvPr id="39" name="Picture 38" descr="A screenshot of a video about Mote for Audio Options.">
            <a:extLst>
              <a:ext uri="{FF2B5EF4-FFF2-40B4-BE49-F238E27FC236}">
                <a16:creationId xmlns:a16="http://schemas.microsoft.com/office/drawing/2014/main" id="{076DF0CB-B7CE-C151-99F1-4AE9E32B46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395" t="10850" r="8182" b="63861"/>
          <a:stretch/>
        </p:blipFill>
        <p:spPr bwMode="auto">
          <a:xfrm>
            <a:off x="8489512" y="60884"/>
            <a:ext cx="1987154" cy="1383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A screenshot of a video about Creating Video Demonstrations for Students.">
            <a:extLst>
              <a:ext uri="{FF2B5EF4-FFF2-40B4-BE49-F238E27FC236}">
                <a16:creationId xmlns:a16="http://schemas.microsoft.com/office/drawing/2014/main" id="{504A2FBE-F59B-B1DC-824E-2C29E1D6F6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30" t="36213" r="72545" b="37732"/>
          <a:stretch/>
        </p:blipFill>
        <p:spPr bwMode="auto">
          <a:xfrm>
            <a:off x="9750342" y="1429036"/>
            <a:ext cx="1987154" cy="142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A screenshot of a video about Creating Interactive Images with ThingLink.">
            <a:extLst>
              <a:ext uri="{FF2B5EF4-FFF2-40B4-BE49-F238E27FC236}">
                <a16:creationId xmlns:a16="http://schemas.microsoft.com/office/drawing/2014/main" id="{56EFC4B9-5E83-AF60-0CEA-35CF0E8350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00" t="48193" r="72476" b="22707"/>
          <a:stretch/>
        </p:blipFill>
        <p:spPr bwMode="auto">
          <a:xfrm>
            <a:off x="10067175" y="2772540"/>
            <a:ext cx="1987154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A screenshot of a video about Implementing Multiple Means of Representation with Google Translate.">
            <a:extLst>
              <a:ext uri="{FF2B5EF4-FFF2-40B4-BE49-F238E27FC236}">
                <a16:creationId xmlns:a16="http://schemas.microsoft.com/office/drawing/2014/main" id="{ABD9E0A3-5435-7CDD-0278-2C7458A9D5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481" t="49269" r="29585" b="20716"/>
          <a:stretch/>
        </p:blipFill>
        <p:spPr bwMode="auto">
          <a:xfrm>
            <a:off x="9483089" y="4365293"/>
            <a:ext cx="2254407" cy="181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A screenshot of a video about Google Classroom Tips to Improve Communication.">
            <a:extLst>
              <a:ext uri="{FF2B5EF4-FFF2-40B4-BE49-F238E27FC236}">
                <a16:creationId xmlns:a16="http://schemas.microsoft.com/office/drawing/2014/main" id="{CACA0C88-A2EF-B705-50A8-5879D6C33A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627" t="53558" r="50437" b="18586"/>
          <a:stretch/>
        </p:blipFill>
        <p:spPr bwMode="auto">
          <a:xfrm>
            <a:off x="7046420" y="4677007"/>
            <a:ext cx="2229588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A screenshot of a video about Mote for Verbal Feedback.">
            <a:extLst>
              <a:ext uri="{FF2B5EF4-FFF2-40B4-BE49-F238E27FC236}">
                <a16:creationId xmlns:a16="http://schemas.microsoft.com/office/drawing/2014/main" id="{F3664ACA-05ED-889D-F19C-46938E1C91F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47" t="52449" r="71617" b="21553"/>
          <a:stretch/>
        </p:blipFill>
        <p:spPr bwMode="auto">
          <a:xfrm>
            <a:off x="4888489" y="4424747"/>
            <a:ext cx="2134256" cy="1422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A screenshot of a video about Examples of Multiple Means of Representation within Horticulture.">
            <a:extLst>
              <a:ext uri="{FF2B5EF4-FFF2-40B4-BE49-F238E27FC236}">
                <a16:creationId xmlns:a16="http://schemas.microsoft.com/office/drawing/2014/main" id="{3C633950-2825-C976-07A3-171E9DDE21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97" t="10851" r="72476" b="60048"/>
          <a:stretch/>
        </p:blipFill>
        <p:spPr bwMode="auto">
          <a:xfrm>
            <a:off x="4295800" y="2988564"/>
            <a:ext cx="1997153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A screenshot of a video about Screencast-O-Matic for Video Creation.">
            <a:extLst>
              <a:ext uri="{FF2B5EF4-FFF2-40B4-BE49-F238E27FC236}">
                <a16:creationId xmlns:a16="http://schemas.microsoft.com/office/drawing/2014/main" id="{E56F1F31-4E2A-D230-CE9C-9EAF253FB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223" t="10851" r="51353" b="60048"/>
          <a:stretch/>
        </p:blipFill>
        <p:spPr bwMode="auto">
          <a:xfrm>
            <a:off x="4330365" y="1366650"/>
            <a:ext cx="1987154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A screenshot of a video about Chat GPT for generating UDL Resources and Ideas.">
            <a:extLst>
              <a:ext uri="{FF2B5EF4-FFF2-40B4-BE49-F238E27FC236}">
                <a16:creationId xmlns:a16="http://schemas.microsoft.com/office/drawing/2014/main" id="{F2F4EC8E-3292-C734-6B48-D5E5D8ADFB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336" t="35352" r="50068" b="37205"/>
          <a:stretch/>
        </p:blipFill>
        <p:spPr bwMode="auto">
          <a:xfrm>
            <a:off x="6312317" y="87444"/>
            <a:ext cx="1914128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UDL - Implementing Multiple Means of Representation with Google Translate">
            <a:hlinkClick r:id="" action="ppaction://media"/>
            <a:extLst>
              <a:ext uri="{FF2B5EF4-FFF2-40B4-BE49-F238E27FC236}">
                <a16:creationId xmlns:a16="http://schemas.microsoft.com/office/drawing/2014/main" id="{70D3DFAA-3474-A349-CB14-08969FB43F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01D817C-EF2F-3B8B-6E71-E7E7F450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Video of Google Translate by Tom Bonnar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60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8E41-1E9A-4416-7DF4-428A1977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45" y="240980"/>
            <a:ext cx="3928220" cy="1713234"/>
          </a:xfrm>
        </p:spPr>
        <p:txBody>
          <a:bodyPr>
            <a:normAutofit/>
          </a:bodyPr>
          <a:lstStyle/>
          <a:p>
            <a:pPr defTabSz="795528"/>
            <a:r>
              <a:rPr lang="en-IE" b="0" kern="1200" spc="-44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Action &amp; Expression Strategies</a:t>
            </a:r>
            <a:endParaRPr lang="en-IE" sz="44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C05A3B-800F-8326-DB82-3D676902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970199"/>
            <a:ext cx="3417286" cy="659878"/>
          </a:xfrm>
        </p:spPr>
        <p:txBody>
          <a:bodyPr>
            <a:normAutofit lnSpcReduction="10000"/>
          </a:bodyPr>
          <a:lstStyle/>
          <a:p>
            <a:pPr defTabSz="795528">
              <a:spcBef>
                <a:spcPts val="1044"/>
              </a:spcBef>
              <a:spcAft>
                <a:spcPts val="174"/>
              </a:spcAft>
            </a:pPr>
            <a:r>
              <a:rPr lang="en-IE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‘How’</a:t>
            </a:r>
          </a:p>
          <a:p>
            <a:pPr defTabSz="795528">
              <a:spcBef>
                <a:spcPts val="1044"/>
              </a:spcBef>
              <a:spcAft>
                <a:spcPts val="174"/>
              </a:spcAft>
            </a:pPr>
            <a:r>
              <a:rPr lang="en-IE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Strategic &amp; Goal Orientated</a:t>
            </a:r>
            <a:endParaRPr lang="en-IE" sz="1800" b="1" dirty="0"/>
          </a:p>
        </p:txBody>
      </p:sp>
      <p:graphicFrame>
        <p:nvGraphicFramePr>
          <p:cNvPr id="5" name="Content Placeholder 2" descr="Visual infographic depicting the three guidelines under the Action and Expression Principle.">
            <a:extLst>
              <a:ext uri="{FF2B5EF4-FFF2-40B4-BE49-F238E27FC236}">
                <a16:creationId xmlns:a16="http://schemas.microsoft.com/office/drawing/2014/main" id="{9C6391AB-B56E-67D2-70D1-551E373D2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130245"/>
              </p:ext>
            </p:extLst>
          </p:nvPr>
        </p:nvGraphicFramePr>
        <p:xfrm>
          <a:off x="1186813" y="2742210"/>
          <a:ext cx="1643606" cy="38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Content Placeholder 9" descr="Play with solid fill">
            <a:extLst>
              <a:ext uri="{FF2B5EF4-FFF2-40B4-BE49-F238E27FC236}">
                <a16:creationId xmlns:a16="http://schemas.microsoft.com/office/drawing/2014/main" id="{81CF19F6-8AEE-7004-BFFB-0D076E9F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1110" y="2175792"/>
            <a:ext cx="1837248" cy="1837248"/>
          </a:xfrm>
          <a:prstGeom prst="rect">
            <a:avLst/>
          </a:prstGeom>
        </p:spPr>
      </p:pic>
      <p:pic>
        <p:nvPicPr>
          <p:cNvPr id="8" name="Picture 7" descr="A screenshot of a video about Mote for Verbal Feedback.">
            <a:extLst>
              <a:ext uri="{FF2B5EF4-FFF2-40B4-BE49-F238E27FC236}">
                <a16:creationId xmlns:a16="http://schemas.microsoft.com/office/drawing/2014/main" id="{CB9C1402-B88A-DB1E-485E-52679BE374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04" t="53558" r="72373" b="21888"/>
          <a:stretch/>
        </p:blipFill>
        <p:spPr bwMode="auto">
          <a:xfrm>
            <a:off x="6792001" y="401095"/>
            <a:ext cx="2038217" cy="1332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 descr="Image of the Stop Keep Start Model">
            <a:extLst>
              <a:ext uri="{FF2B5EF4-FFF2-40B4-BE49-F238E27FC236}">
                <a16:creationId xmlns:a16="http://schemas.microsoft.com/office/drawing/2014/main" id="{D8E7DB11-10F6-5FEC-ADD4-79BDF12EC1AA}"/>
              </a:ext>
            </a:extLst>
          </p:cNvPr>
          <p:cNvGrpSpPr/>
          <p:nvPr/>
        </p:nvGrpSpPr>
        <p:grpSpPr>
          <a:xfrm>
            <a:off x="9091168" y="1025020"/>
            <a:ext cx="2928392" cy="1066883"/>
            <a:chOff x="9119449" y="497119"/>
            <a:chExt cx="2928392" cy="10668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AD6E6A-DD3E-6137-7B0B-065B35F06461}"/>
                </a:ext>
              </a:extLst>
            </p:cNvPr>
            <p:cNvSpPr/>
            <p:nvPr/>
          </p:nvSpPr>
          <p:spPr>
            <a:xfrm>
              <a:off x="9119449" y="497119"/>
              <a:ext cx="2928392" cy="1066883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accent2"/>
                </a:solidFill>
              </a:endParaRPr>
            </a:p>
            <a:p>
              <a:pPr algn="ctr"/>
              <a:endParaRPr lang="en-GB" b="1" dirty="0">
                <a:solidFill>
                  <a:schemeClr val="accent2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n-GB" b="1" dirty="0">
                  <a:solidFill>
                    <a:schemeClr val="accent2"/>
                  </a:solidFill>
                </a:rPr>
                <a:t>Stop          Keep             Start</a:t>
              </a:r>
              <a:endParaRPr lang="en-IE" b="1" dirty="0">
                <a:solidFill>
                  <a:schemeClr val="accent2"/>
                </a:solidFill>
              </a:endParaRPr>
            </a:p>
          </p:txBody>
        </p:sp>
        <p:pic>
          <p:nvPicPr>
            <p:cNvPr id="4" name="Picture 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99A29E50-BAD4-80BB-63B7-3FD13B78D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 r="68298" b="57313"/>
            <a:stretch/>
          </p:blipFill>
          <p:spPr>
            <a:xfrm>
              <a:off x="11011878" y="569696"/>
              <a:ext cx="979017" cy="681672"/>
            </a:xfrm>
            <a:prstGeom prst="rect">
              <a:avLst/>
            </a:prstGeom>
          </p:spPr>
        </p:pic>
        <p:pic>
          <p:nvPicPr>
            <p:cNvPr id="14" name="Picture 1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9249155F-F096-A721-8C01-E0B611882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4" t="14432" r="36164" b="57313"/>
            <a:stretch/>
          </p:blipFill>
          <p:spPr>
            <a:xfrm>
              <a:off x="9162853" y="561038"/>
              <a:ext cx="878031" cy="681672"/>
            </a:xfrm>
            <a:prstGeom prst="rect">
              <a:avLst/>
            </a:prstGeom>
          </p:spPr>
        </p:pic>
        <p:pic>
          <p:nvPicPr>
            <p:cNvPr id="15" name="Picture 14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203A9A62-A4CE-34A7-D72E-F52281D52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4" t="14432" b="57313"/>
            <a:stretch/>
          </p:blipFill>
          <p:spPr>
            <a:xfrm>
              <a:off x="10031458" y="569696"/>
              <a:ext cx="1035962" cy="681672"/>
            </a:xfrm>
            <a:prstGeom prst="rect">
              <a:avLst/>
            </a:prstGeom>
          </p:spPr>
        </p:pic>
      </p:grpSp>
      <p:pic>
        <p:nvPicPr>
          <p:cNvPr id="12" name="Picture 11" descr="A screenshot of a video about using a Traffic Light System to Assess Student Learning.">
            <a:extLst>
              <a:ext uri="{FF2B5EF4-FFF2-40B4-BE49-F238E27FC236}">
                <a16:creationId xmlns:a16="http://schemas.microsoft.com/office/drawing/2014/main" id="{C24EE78C-755F-42E8-E32A-01041A66FA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176" t="13115" r="50644" b="57998"/>
          <a:stretch/>
        </p:blipFill>
        <p:spPr bwMode="auto">
          <a:xfrm>
            <a:off x="10169527" y="2255121"/>
            <a:ext cx="1795787" cy="1377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video about using Jamboard for Interaction.">
            <a:extLst>
              <a:ext uri="{FF2B5EF4-FFF2-40B4-BE49-F238E27FC236}">
                <a16:creationId xmlns:a16="http://schemas.microsoft.com/office/drawing/2014/main" id="{FED01B01-FED4-7D37-67E5-96A1E367F8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63" t="53558" r="29314" b="21551"/>
          <a:stretch/>
        </p:blipFill>
        <p:spPr bwMode="auto">
          <a:xfrm>
            <a:off x="10169528" y="3712140"/>
            <a:ext cx="1795787" cy="119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video about Screencast-O-Matic for Video Creation.">
            <a:extLst>
              <a:ext uri="{FF2B5EF4-FFF2-40B4-BE49-F238E27FC236}">
                <a16:creationId xmlns:a16="http://schemas.microsoft.com/office/drawing/2014/main" id="{62BF6A20-5E2E-3E45-35EA-6FCFEB2A32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223" t="10851" r="51353" b="60048"/>
          <a:stretch/>
        </p:blipFill>
        <p:spPr bwMode="auto">
          <a:xfrm>
            <a:off x="9502443" y="4907174"/>
            <a:ext cx="1987154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creenshot of a video about using Videos to give Students a Voice.">
            <a:extLst>
              <a:ext uri="{FF2B5EF4-FFF2-40B4-BE49-F238E27FC236}">
                <a16:creationId xmlns:a16="http://schemas.microsoft.com/office/drawing/2014/main" id="{D2ECF873-D35A-E796-667B-4B62027677D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123" t="14785" r="7697" b="58085"/>
          <a:stretch/>
        </p:blipFill>
        <p:spPr bwMode="auto">
          <a:xfrm>
            <a:off x="7503608" y="5552737"/>
            <a:ext cx="1704900" cy="122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video about Tips on using Google Classroom for Formative Assessment.">
            <a:extLst>
              <a:ext uri="{FF2B5EF4-FFF2-40B4-BE49-F238E27FC236}">
                <a16:creationId xmlns:a16="http://schemas.microsoft.com/office/drawing/2014/main" id="{737F7602-148C-EC0E-E307-21CB30A7E2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555" t="53558" r="7322" b="18998"/>
          <a:stretch/>
        </p:blipFill>
        <p:spPr bwMode="auto">
          <a:xfrm>
            <a:off x="5707821" y="4754371"/>
            <a:ext cx="1795787" cy="1312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video about UDL Learning Choice Boards.">
            <a:extLst>
              <a:ext uri="{FF2B5EF4-FFF2-40B4-BE49-F238E27FC236}">
                <a16:creationId xmlns:a16="http://schemas.microsoft.com/office/drawing/2014/main" id="{A60A6ED9-3AD0-7987-566B-5D38A48E46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63" t="13451" r="29258" b="62330"/>
          <a:stretch/>
        </p:blipFill>
        <p:spPr bwMode="auto">
          <a:xfrm>
            <a:off x="4658902" y="3363392"/>
            <a:ext cx="2020091" cy="1299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video about Self Assessment Rubrics to Encourage Students to Reflect.">
            <a:extLst>
              <a:ext uri="{FF2B5EF4-FFF2-40B4-BE49-F238E27FC236}">
                <a16:creationId xmlns:a16="http://schemas.microsoft.com/office/drawing/2014/main" id="{73DFB286-2289-4CC2-ABAB-C386F4E53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448" t="13451" r="72373" b="55108"/>
          <a:stretch/>
        </p:blipFill>
        <p:spPr bwMode="auto">
          <a:xfrm>
            <a:off x="4780269" y="1564002"/>
            <a:ext cx="1898724" cy="158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3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hool desk with books and pencils with chalkboard in background">
            <a:extLst>
              <a:ext uri="{FF2B5EF4-FFF2-40B4-BE49-F238E27FC236}">
                <a16:creationId xmlns:a16="http://schemas.microsoft.com/office/drawing/2014/main" id="{40579157-DF18-19F9-113E-B26AA3CA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A327A1-5241-8B1E-1FBF-5F59EFC8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/>
              <a:t>Digital Hub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18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3A8C6-0385-038C-BFFB-358BDCB22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Video about Digital Hubs in Donegal ETB</a:t>
            </a:r>
            <a:endParaRPr lang="en-IE" dirty="0"/>
          </a:p>
        </p:txBody>
      </p:sp>
      <p:pic>
        <p:nvPicPr>
          <p:cNvPr id="2" name="Online Media 1" title="Further Education and Training (FET) Service Digital Hubs">
            <a:hlinkClick r:id="" action="ppaction://media"/>
            <a:extLst>
              <a:ext uri="{FF2B5EF4-FFF2-40B4-BE49-F238E27FC236}">
                <a16:creationId xmlns:a16="http://schemas.microsoft.com/office/drawing/2014/main" id="{2436607B-65F7-5C19-1B61-2732490E75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26" y="0"/>
            <a:ext cx="12167274" cy="68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 up image of hands applauding">
            <a:extLst>
              <a:ext uri="{FF2B5EF4-FFF2-40B4-BE49-F238E27FC236}">
                <a16:creationId xmlns:a16="http://schemas.microsoft.com/office/drawing/2014/main" id="{C43349FD-E80F-9F4B-53BF-A9DA67C0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596" b="15134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F2BB8-24E3-C221-7C9C-063E4750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listening!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53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F0F074-17CB-D9E7-C869-2A5D5A86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Any Questions?</a:t>
            </a:r>
          </a:p>
        </p:txBody>
      </p:sp>
      <p:pic>
        <p:nvPicPr>
          <p:cNvPr id="8" name="Picture 7" descr="3D black question marks with one yellow question mark">
            <a:extLst>
              <a:ext uri="{FF2B5EF4-FFF2-40B4-BE49-F238E27FC236}">
                <a16:creationId xmlns:a16="http://schemas.microsoft.com/office/drawing/2014/main" id="{B57C29AC-1DA1-574A-0BF1-D4A29975B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79" r="18726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2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1B7E-43EB-D5BC-4F57-4DC8A5A2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Useful Links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2EE5FA-3D58-C5BD-B405-F2C9DCAC8850}"/>
              </a:ext>
            </a:extLst>
          </p:cNvPr>
          <p:cNvSpPr txBox="1"/>
          <p:nvPr/>
        </p:nvSpPr>
        <p:spPr>
          <a:xfrm>
            <a:off x="1097280" y="2127278"/>
            <a:ext cx="771890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E" sz="4000" dirty="0">
                <a:hlinkClick r:id="rId2"/>
              </a:rPr>
              <a:t>Donegal ETB PLN </a:t>
            </a:r>
            <a:r>
              <a:rPr lang="en-IE" sz="4000" dirty="0" err="1">
                <a:hlinkClick r:id="rId2"/>
              </a:rPr>
              <a:t>LunchBytes</a:t>
            </a:r>
            <a:r>
              <a:rPr lang="en-IE" sz="4000" dirty="0">
                <a:hlinkClick r:id="rId2"/>
              </a:rPr>
              <a:t> Videos</a:t>
            </a:r>
            <a:endParaRPr lang="en-US" sz="4000" dirty="0"/>
          </a:p>
          <a:p>
            <a:pPr lvl="0"/>
            <a:r>
              <a:rPr lang="en-IE" sz="4000" dirty="0">
                <a:hlinkClick r:id="rId3"/>
              </a:rPr>
              <a:t>CAST UDL Principles</a:t>
            </a:r>
            <a:endParaRPr lang="en-US" sz="4000" dirty="0"/>
          </a:p>
          <a:p>
            <a:pPr lvl="0"/>
            <a:r>
              <a:rPr lang="en-IE" sz="4000" dirty="0">
                <a:hlinkClick r:id="rId4"/>
              </a:rPr>
              <a:t>AHEAD UDL Resources</a:t>
            </a:r>
            <a:endParaRPr lang="en-US" sz="4000" dirty="0"/>
          </a:p>
          <a:p>
            <a:pPr lvl="0"/>
            <a:r>
              <a:rPr lang="en-IE" sz="4000" dirty="0">
                <a:hlinkClick r:id="rId5"/>
              </a:rPr>
              <a:t>ETBI UDL Resources</a:t>
            </a:r>
            <a:endParaRPr lang="en-US" sz="4000" dirty="0"/>
          </a:p>
          <a:p>
            <a:pPr lvl="0"/>
            <a:r>
              <a:rPr lang="en-IE" sz="4000" dirty="0">
                <a:hlinkClick r:id="rId6"/>
              </a:rPr>
              <a:t>Donegal ETB Digital Bytes</a:t>
            </a:r>
            <a:endParaRPr lang="en-US" sz="4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84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4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Presentation Overview</a:t>
            </a:r>
          </a:p>
        </p:txBody>
      </p:sp>
      <p:graphicFrame>
        <p:nvGraphicFramePr>
          <p:cNvPr id="7" name="Content Placeholder 2" descr="Table of Contents">
            <a:extLst>
              <a:ext uri="{FF2B5EF4-FFF2-40B4-BE49-F238E27FC236}">
                <a16:creationId xmlns:a16="http://schemas.microsoft.com/office/drawing/2014/main" id="{5FE0C94F-9FFE-EC79-6F9E-015786484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98519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64169-1372-B6F6-811B-F2BC0170F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95109-24BA-DD88-95D5-576F80AA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Mentimeter</a:t>
            </a:r>
            <a:r>
              <a:rPr lang="en-GB" dirty="0">
                <a:solidFill>
                  <a:srgbClr val="FFFFFF"/>
                </a:solidFill>
              </a:rPr>
              <a:t> Slide Here – How familiar are you with UDL?</a:t>
            </a:r>
            <a:endParaRPr lang="en-IE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424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776D4-4FAC-9E5F-2619-71832020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IE" sz="3600" dirty="0">
                <a:solidFill>
                  <a:srgbClr val="FFFFFF"/>
                </a:solidFill>
              </a:rPr>
              <a:t>Donegal ETBs UDL Journey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27E660-3D92-DDDD-9C0C-DD62E7772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3157" y="1161351"/>
            <a:ext cx="4560232" cy="4535297"/>
            <a:chOff x="6093157" y="1161351"/>
            <a:chExt cx="4560232" cy="45352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1E3284-7B30-CAA7-F108-9E2D379B0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743110">
              <a:off x="6220602" y="1502174"/>
              <a:ext cx="4013511" cy="4005007"/>
            </a:xfrm>
            <a:prstGeom prst="rect">
              <a:avLst/>
            </a:prstGeom>
            <a:solidFill>
              <a:srgbClr val="E8D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6F79F8-2FE9-E9AC-391D-393FCBF225B5}"/>
                </a:ext>
              </a:extLst>
            </p:cNvPr>
            <p:cNvGrpSpPr/>
            <p:nvPr/>
          </p:nvGrpSpPr>
          <p:grpSpPr>
            <a:xfrm>
              <a:off x="6093157" y="1161351"/>
              <a:ext cx="4560232" cy="4535297"/>
              <a:chOff x="4040071" y="779129"/>
              <a:chExt cx="4560232" cy="453529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7B45290-5A61-69FB-CF72-93B00F4153C0}"/>
                  </a:ext>
                </a:extLst>
              </p:cNvPr>
              <p:cNvGrpSpPr/>
              <p:nvPr/>
            </p:nvGrpSpPr>
            <p:grpSpPr>
              <a:xfrm>
                <a:off x="4040071" y="779129"/>
                <a:ext cx="4352730" cy="4535297"/>
                <a:chOff x="4040071" y="779129"/>
                <a:chExt cx="4352730" cy="4535297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3265FE2-9319-7D48-B0C2-17BCCA408CC1}"/>
                    </a:ext>
                  </a:extLst>
                </p:cNvPr>
                <p:cNvSpPr/>
                <p:nvPr/>
              </p:nvSpPr>
              <p:spPr>
                <a:xfrm>
                  <a:off x="4040071" y="779129"/>
                  <a:ext cx="2073551" cy="2191972"/>
                </a:xfrm>
                <a:prstGeom prst="roundRect">
                  <a:avLst/>
                </a:prstGeom>
                <a:solidFill>
                  <a:srgbClr val="BD58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AFA594B0-7B89-B03A-4DE5-4D553C7311BA}"/>
                    </a:ext>
                  </a:extLst>
                </p:cNvPr>
                <p:cNvSpPr/>
                <p:nvPr/>
              </p:nvSpPr>
              <p:spPr>
                <a:xfrm>
                  <a:off x="6216436" y="779129"/>
                  <a:ext cx="2073551" cy="2191972"/>
                </a:xfrm>
                <a:prstGeom prst="roundRect">
                  <a:avLst/>
                </a:prstGeom>
                <a:solidFill>
                  <a:srgbClr val="AA583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89AEC4D3-F8B7-1E9F-81EB-C8D95A6E7484}"/>
                    </a:ext>
                  </a:extLst>
                </p:cNvPr>
                <p:cNvSpPr/>
                <p:nvPr/>
              </p:nvSpPr>
              <p:spPr>
                <a:xfrm>
                  <a:off x="4075764" y="3122454"/>
                  <a:ext cx="2073551" cy="2191972"/>
                </a:xfrm>
                <a:prstGeom prst="roundRect">
                  <a:avLst/>
                </a:prstGeom>
                <a:solidFill>
                  <a:srgbClr val="97573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D190B09C-CFF3-9E35-B751-4027090E387E}"/>
                    </a:ext>
                  </a:extLst>
                </p:cNvPr>
                <p:cNvSpPr/>
                <p:nvPr/>
              </p:nvSpPr>
              <p:spPr>
                <a:xfrm>
                  <a:off x="6242623" y="3097802"/>
                  <a:ext cx="2073551" cy="2191972"/>
                </a:xfrm>
                <a:prstGeom prst="roundRect">
                  <a:avLst/>
                </a:prstGeom>
                <a:solidFill>
                  <a:srgbClr val="86564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B52C4D4-4C14-867E-1883-2904EB4C41FC}"/>
                    </a:ext>
                  </a:extLst>
                </p:cNvPr>
                <p:cNvSpPr txBox="1"/>
                <p:nvPr/>
              </p:nvSpPr>
              <p:spPr>
                <a:xfrm>
                  <a:off x="4104079" y="1513506"/>
                  <a:ext cx="199192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Began 2019 with 3 </a:t>
                  </a:r>
                </a:p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staff completing </a:t>
                  </a:r>
                </a:p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AHEAD UDL Badge</a:t>
                  </a: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DD7BCC2-15F7-1216-FBAB-91019D21960F}"/>
                    </a:ext>
                  </a:extLst>
                </p:cNvPr>
                <p:cNvSpPr txBox="1"/>
                <p:nvPr/>
              </p:nvSpPr>
              <p:spPr>
                <a:xfrm>
                  <a:off x="6245529" y="1375006"/>
                  <a:ext cx="2147272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Now 66 UDL Digital</a:t>
                  </a:r>
                </a:p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Badge Holders &amp; </a:t>
                  </a:r>
                </a:p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10 UDL Badge </a:t>
                  </a:r>
                </a:p>
                <a:p>
                  <a:pPr lvl="0"/>
                  <a:r>
                    <a:rPr lang="en-IE" sz="1800" b="1" dirty="0">
                      <a:solidFill>
                        <a:schemeClr val="bg1"/>
                      </a:solidFill>
                    </a:rPr>
                    <a:t>Facilitators</a:t>
                  </a: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B2D161D-A142-AB55-7508-E962ADEA04B4}"/>
                    </a:ext>
                  </a:extLst>
                </p:cNvPr>
                <p:cNvSpPr txBox="1"/>
                <p:nvPr/>
              </p:nvSpPr>
              <p:spPr>
                <a:xfrm>
                  <a:off x="4172430" y="3662578"/>
                  <a:ext cx="2001842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rtl="0"/>
                  <a:r>
                    <a:rPr lang="en-IE" sz="1800" b="1" dirty="0">
                      <a:solidFill>
                        <a:schemeClr val="bg1"/>
                      </a:solidFill>
                    </a:rPr>
                    <a:t>UDL Professional </a:t>
                  </a:r>
                </a:p>
                <a:p>
                  <a:pPr lvl="0" rtl="0"/>
                  <a:r>
                    <a:rPr lang="en-IE" sz="1800" b="1" dirty="0">
                      <a:solidFill>
                        <a:schemeClr val="bg1"/>
                      </a:solidFill>
                    </a:rPr>
                    <a:t>Learning Network</a:t>
                  </a:r>
                  <a:r>
                    <a:rPr lang="en-IE" sz="1800" b="1" dirty="0">
                      <a:solidFill>
                        <a:schemeClr val="bg1"/>
                      </a:solidFill>
                      <a:latin typeface="Calibri Light" panose="020F0302020204030204"/>
                    </a:rPr>
                    <a:t> </a:t>
                  </a:r>
                </a:p>
                <a:p>
                  <a:pPr lvl="0" rtl="0"/>
                  <a:r>
                    <a:rPr lang="en-IE" sz="1800" b="1" dirty="0">
                      <a:solidFill>
                        <a:schemeClr val="bg1"/>
                      </a:solidFill>
                      <a:latin typeface="Calibri Light" panose="020F0302020204030204"/>
                    </a:rPr>
                    <a:t>(PLN)</a:t>
                  </a:r>
                  <a:r>
                    <a:rPr lang="en-IE" sz="1800" b="1" dirty="0">
                      <a:solidFill>
                        <a:schemeClr val="bg1"/>
                      </a:solidFill>
                    </a:rPr>
                    <a:t> set up in </a:t>
                  </a:r>
                </a:p>
                <a:p>
                  <a:pPr lvl="0" rtl="0"/>
                  <a:r>
                    <a:rPr lang="en-IE" sz="1800" b="1" dirty="0">
                      <a:solidFill>
                        <a:schemeClr val="bg1"/>
                      </a:solidFill>
                    </a:rPr>
                    <a:t>February 2022</a:t>
                  </a: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F07EF0-5F7B-F354-D6DC-D396371FAF22}"/>
                  </a:ext>
                </a:extLst>
              </p:cNvPr>
              <p:cNvSpPr txBox="1"/>
              <p:nvPr/>
            </p:nvSpPr>
            <p:spPr>
              <a:xfrm>
                <a:off x="6280686" y="3285847"/>
                <a:ext cx="231961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IE" sz="1600" b="1" dirty="0">
                    <a:solidFill>
                      <a:schemeClr val="bg1"/>
                    </a:solidFill>
                  </a:rPr>
                  <a:t>PLN Vision: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IE" sz="1600" b="1" dirty="0">
                    <a:solidFill>
                      <a:schemeClr val="bg1"/>
                    </a:solidFill>
                  </a:rPr>
                  <a:t>"</a:t>
                </a:r>
                <a:r>
                  <a:rPr lang="en-US" sz="1600" b="1" i="1" dirty="0">
                    <a:solidFill>
                      <a:schemeClr val="bg1"/>
                    </a:solidFill>
                  </a:rPr>
                  <a:t>to support members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implementing UDL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in their work &amp; to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help practitioners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gain a deeper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understanding of UDL"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6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776D4-4FAC-9E5F-2619-71832020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IE" dirty="0"/>
              <a:t>Donegal ETB Professional Learning Network (PLN)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F3A78CB-B241-CF8C-BEB0-779D9C054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394002"/>
              </p:ext>
            </p:extLst>
          </p:nvPr>
        </p:nvGraphicFramePr>
        <p:xfrm>
          <a:off x="-363772" y="-112829"/>
          <a:ext cx="8330905" cy="650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8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76D4-4FAC-9E5F-2619-71832020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IE" dirty="0"/>
              <a:t>Quotes from our PLN Members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DC71B-0B37-80E4-DDE9-341594BB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7280" y="657078"/>
            <a:ext cx="10119362" cy="1259003"/>
            <a:chOff x="881939" y="-102619"/>
            <a:chExt cx="10119362" cy="125900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6A5362-CD0C-245E-DC41-5596B1A56CC2}"/>
                </a:ext>
              </a:extLst>
            </p:cNvPr>
            <p:cNvSpPr/>
            <p:nvPr/>
          </p:nvSpPr>
          <p:spPr>
            <a:xfrm>
              <a:off x="881939" y="-102619"/>
              <a:ext cx="10119362" cy="1230991"/>
            </a:xfrm>
            <a:prstGeom prst="roundRect">
              <a:avLst/>
            </a:prstGeom>
            <a:solidFill>
              <a:srgbClr val="BD5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B03AF2-EB84-0446-94C0-EEC4ABD44FE9}"/>
                </a:ext>
              </a:extLst>
            </p:cNvPr>
            <p:cNvSpPr txBox="1"/>
            <p:nvPr/>
          </p:nvSpPr>
          <p:spPr>
            <a:xfrm>
              <a:off x="976158" y="186888"/>
              <a:ext cx="9930924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900" dirty="0">
                  <a:solidFill>
                    <a:schemeClr val="bg1"/>
                  </a:solidFill>
                </a:rPr>
                <a:t>“</a:t>
              </a:r>
              <a:r>
                <a:rPr lang="en-GB" sz="19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Lunch bytes is interesting, relevant and helps to keep me up to date with how colleagues </a:t>
              </a:r>
            </a:p>
            <a:p>
              <a:r>
                <a:rPr lang="en-GB" sz="19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are using innovative ways to deliver material.” </a:t>
              </a:r>
              <a:r>
                <a:rPr lang="en-GB" sz="1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Sarah in Student Support</a:t>
              </a:r>
              <a:endParaRPr lang="en-IE" sz="1900" dirty="0"/>
            </a:p>
            <a:p>
              <a:endParaRPr lang="en-IE" sz="19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470DF-0B6C-7612-0C42-219F5F78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7280" y="2034145"/>
            <a:ext cx="10119362" cy="1522692"/>
            <a:chOff x="501929" y="524708"/>
            <a:chExt cx="10119362" cy="152269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978F62-498E-22B2-6CEA-67C0EE4BB67B}"/>
                </a:ext>
              </a:extLst>
            </p:cNvPr>
            <p:cNvSpPr/>
            <p:nvPr/>
          </p:nvSpPr>
          <p:spPr>
            <a:xfrm>
              <a:off x="501929" y="524708"/>
              <a:ext cx="10119362" cy="1230991"/>
            </a:xfrm>
            <a:prstGeom prst="roundRect">
              <a:avLst/>
            </a:prstGeom>
            <a:solidFill>
              <a:srgbClr val="865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5A2DAE-F3DC-F367-0CD6-55033A71FA38}"/>
                </a:ext>
              </a:extLst>
            </p:cNvPr>
            <p:cNvSpPr txBox="1"/>
            <p:nvPr/>
          </p:nvSpPr>
          <p:spPr>
            <a:xfrm>
              <a:off x="628208" y="554684"/>
              <a:ext cx="9866804" cy="1492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“It's important that all students get an opportunity to learn (using whichever method best suits </a:t>
              </a:r>
            </a:p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them) and teachers need to adapt their teaching approach to allow for this to happen. I find the</a:t>
              </a:r>
            </a:p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Lunch Byte sessions very useful to get ideas of new technologies and techniques to add to my </a:t>
              </a:r>
            </a:p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lesson planning so I can implement UDL in my classroom.” </a:t>
              </a:r>
              <a:r>
                <a:rPr lang="en-GB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Pauline in BTEI</a:t>
              </a:r>
              <a:endParaRPr lang="en-IE" dirty="0"/>
            </a:p>
            <a:p>
              <a:endParaRPr lang="en-IE" sz="19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95424-608C-91E2-6FD5-D885FC39E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7280" y="3411212"/>
            <a:ext cx="10119362" cy="1235339"/>
            <a:chOff x="2072638" y="1986907"/>
            <a:chExt cx="10119362" cy="12353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CBCC5AF-EB3B-1383-BADE-0D6237B7E828}"/>
                </a:ext>
              </a:extLst>
            </p:cNvPr>
            <p:cNvSpPr/>
            <p:nvPr/>
          </p:nvSpPr>
          <p:spPr>
            <a:xfrm>
              <a:off x="2072638" y="1986907"/>
              <a:ext cx="10119362" cy="1230991"/>
            </a:xfrm>
            <a:prstGeom prst="roundRect">
              <a:avLst/>
            </a:prstGeom>
            <a:solidFill>
              <a:srgbClr val="9B8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4AA046-835D-DE5B-276B-0A9103899D66}"/>
                </a:ext>
              </a:extLst>
            </p:cNvPr>
            <p:cNvSpPr txBox="1"/>
            <p:nvPr/>
          </p:nvSpPr>
          <p:spPr>
            <a:xfrm>
              <a:off x="2201123" y="2283527"/>
              <a:ext cx="9990877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“I would say by implementing UDL in the classroom, my student was able to be part of the class,</a:t>
              </a:r>
            </a:p>
            <a:p>
              <a:pPr lvl="0"/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 join in discussions and progress through his work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.” Priya in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Youthreach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IE" sz="1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3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CAEB5-4ABB-E506-CCE6-B03A3255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GB" dirty="0">
                <a:cs typeface="Calibri Light"/>
              </a:rPr>
              <a:t>UDL Principles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 descr="Visual infographic displaying the three principles of UDL: Engagement, Representation and Action and Expression.">
            <a:extLst>
              <a:ext uri="{FF2B5EF4-FFF2-40B4-BE49-F238E27FC236}">
                <a16:creationId xmlns:a16="http://schemas.microsoft.com/office/drawing/2014/main" id="{877B08F9-155B-1D08-C49D-59D3E8A89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6952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0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E43-C87F-E4D9-F38C-C76CA856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643776"/>
            <a:ext cx="3011469" cy="1335852"/>
          </a:xfrm>
        </p:spPr>
        <p:txBody>
          <a:bodyPr anchor="ctr">
            <a:normAutofit/>
          </a:bodyPr>
          <a:lstStyle/>
          <a:p>
            <a:pPr defTabSz="713232"/>
            <a:r>
              <a:rPr lang="en-IE" b="0" kern="1200" spc="-39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Engagement Strategies</a:t>
            </a:r>
            <a:endParaRPr lang="en-IE" sz="4400" dirty="0">
              <a:solidFill>
                <a:srgbClr val="FFFFFF"/>
              </a:solidFill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7BA5FD9-3400-82E1-D041-B340BBA4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0388" y="1847650"/>
            <a:ext cx="2664296" cy="678929"/>
          </a:xfrm>
        </p:spPr>
        <p:txBody>
          <a:bodyPr>
            <a:normAutofit fontScale="92500" lnSpcReduction="10000"/>
          </a:bodyPr>
          <a:lstStyle/>
          <a:p>
            <a:pPr defTabSz="713232">
              <a:spcBef>
                <a:spcPts val="936"/>
              </a:spcBef>
              <a:spcAft>
                <a:spcPts val="156"/>
              </a:spcAft>
            </a:pPr>
            <a:r>
              <a:rPr lang="en-IE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‘Why’</a:t>
            </a:r>
          </a:p>
          <a:p>
            <a:pPr defTabSz="713232">
              <a:spcBef>
                <a:spcPts val="936"/>
              </a:spcBef>
              <a:spcAft>
                <a:spcPts val="156"/>
              </a:spcAft>
            </a:pPr>
            <a:r>
              <a:rPr lang="en-IE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Purposeful &amp; Motivated</a:t>
            </a:r>
            <a:endParaRPr lang="en-IE" sz="2400" b="1" dirty="0"/>
          </a:p>
        </p:txBody>
      </p:sp>
      <p:graphicFrame>
        <p:nvGraphicFramePr>
          <p:cNvPr id="3" name="Content Placeholder 2" descr="Visual infographic depicting the three guidelines under the Engagement Principle.">
            <a:extLst>
              <a:ext uri="{FF2B5EF4-FFF2-40B4-BE49-F238E27FC236}">
                <a16:creationId xmlns:a16="http://schemas.microsoft.com/office/drawing/2014/main" id="{A136F0E5-8ACE-E2C7-69E8-9FF18FF73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09191"/>
              </p:ext>
            </p:extLst>
          </p:nvPr>
        </p:nvGraphicFramePr>
        <p:xfrm>
          <a:off x="1170379" y="2545435"/>
          <a:ext cx="1643606" cy="419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" name="Content Placeholder 9" descr="Play with solid fill">
            <a:extLst>
              <a:ext uri="{FF2B5EF4-FFF2-40B4-BE49-F238E27FC236}">
                <a16:creationId xmlns:a16="http://schemas.microsoft.com/office/drawing/2014/main" id="{1C7A9E4F-CF9D-7F95-9D80-7E699BB1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7819" y="2229138"/>
            <a:ext cx="1837248" cy="1837248"/>
          </a:xfrm>
          <a:prstGeom prst="rect">
            <a:avLst/>
          </a:prstGeom>
        </p:spPr>
      </p:pic>
      <p:pic>
        <p:nvPicPr>
          <p:cNvPr id="39" name="Picture 38" descr="A screenshot of a video about Mentimeter">
            <a:extLst>
              <a:ext uri="{FF2B5EF4-FFF2-40B4-BE49-F238E27FC236}">
                <a16:creationId xmlns:a16="http://schemas.microsoft.com/office/drawing/2014/main" id="{C0B0F766-6118-DC1D-8625-DAED12C9F2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391" t="33168" r="26895" b="41602"/>
          <a:stretch/>
        </p:blipFill>
        <p:spPr bwMode="auto">
          <a:xfrm>
            <a:off x="7104112" y="148932"/>
            <a:ext cx="2232248" cy="133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A screenshot of a video about Google Chat for Communication">
            <a:extLst>
              <a:ext uri="{FF2B5EF4-FFF2-40B4-BE49-F238E27FC236}">
                <a16:creationId xmlns:a16="http://schemas.microsoft.com/office/drawing/2014/main" id="{AC1E6522-3062-D1DD-FE63-F0734F8900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297" t="11203" r="29361" b="62418"/>
          <a:stretch/>
        </p:blipFill>
        <p:spPr bwMode="auto">
          <a:xfrm>
            <a:off x="9542530" y="982714"/>
            <a:ext cx="1891684" cy="1315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A screenshot of a video about Using Videos to give Students a Voice">
            <a:extLst>
              <a:ext uri="{FF2B5EF4-FFF2-40B4-BE49-F238E27FC236}">
                <a16:creationId xmlns:a16="http://schemas.microsoft.com/office/drawing/2014/main" id="{36F4E93B-E4F9-7666-161C-04EB4D7E9B8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0583" t="14560" r="7322" b="59060"/>
          <a:stretch/>
        </p:blipFill>
        <p:spPr bwMode="auto">
          <a:xfrm>
            <a:off x="9989784" y="2658559"/>
            <a:ext cx="1958340" cy="1315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A screenshot of a video about Ideas to Stimulate Interaction using Google Meet Activities">
            <a:extLst>
              <a:ext uri="{FF2B5EF4-FFF2-40B4-BE49-F238E27FC236}">
                <a16:creationId xmlns:a16="http://schemas.microsoft.com/office/drawing/2014/main" id="{327DC8EF-B5BA-2574-59AF-FDE8A51A31B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956" t="49570" r="51682" b="22813"/>
          <a:stretch/>
        </p:blipFill>
        <p:spPr bwMode="auto">
          <a:xfrm>
            <a:off x="9624392" y="4260412"/>
            <a:ext cx="1958340" cy="1494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 screenshot of a video about Google Slides for Collaboration.">
            <a:extLst>
              <a:ext uri="{FF2B5EF4-FFF2-40B4-BE49-F238E27FC236}">
                <a16:creationId xmlns:a16="http://schemas.microsoft.com/office/drawing/2014/main" id="{08D7FC88-9F18-DC00-C6D1-E4F749DA1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397" t="48757" r="8239" b="26443"/>
          <a:stretch/>
        </p:blipFill>
        <p:spPr bwMode="auto">
          <a:xfrm>
            <a:off x="7032104" y="4947962"/>
            <a:ext cx="1987465" cy="136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video about Jamboard Ideas for Interaction.">
            <a:extLst>
              <a:ext uri="{FF2B5EF4-FFF2-40B4-BE49-F238E27FC236}">
                <a16:creationId xmlns:a16="http://schemas.microsoft.com/office/drawing/2014/main" id="{84234C07-CA79-6FCC-E53A-B20B6260566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384" t="53558" r="28680" b="21251"/>
          <a:stretch/>
        </p:blipFill>
        <p:spPr bwMode="auto">
          <a:xfrm>
            <a:off x="4342581" y="3429000"/>
            <a:ext cx="2354709" cy="1520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video about Google Classroom Tips to Improve Communication.">
            <a:extLst>
              <a:ext uri="{FF2B5EF4-FFF2-40B4-BE49-F238E27FC236}">
                <a16:creationId xmlns:a16="http://schemas.microsoft.com/office/drawing/2014/main" id="{80B2FDFF-81B2-9B7C-BC67-1B9E6030C6D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627" t="53558" r="50437" b="18586"/>
          <a:stretch/>
        </p:blipFill>
        <p:spPr bwMode="auto">
          <a:xfrm>
            <a:off x="4745950" y="1546490"/>
            <a:ext cx="2229588" cy="159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55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64169-1372-B6F6-811B-F2BC0170F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95109-24BA-DD88-95D5-576F80AA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Mentimeter</a:t>
            </a:r>
            <a:r>
              <a:rPr lang="en-GB" dirty="0"/>
              <a:t> Slide Here – Pick an emoji that describes your mood today?</a:t>
            </a:r>
            <a:endParaRPr lang="en-I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182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4E459C44635418D45D70F6D2E443D" ma:contentTypeVersion="2" ma:contentTypeDescription="Create a new document." ma:contentTypeScope="" ma:versionID="d6d4fdcb3a7fc181fe2bddc6fec93630">
  <xsd:schema xmlns:xsd="http://www.w3.org/2001/XMLSchema" xmlns:xs="http://www.w3.org/2001/XMLSchema" xmlns:p="http://schemas.microsoft.com/office/2006/metadata/properties" xmlns:ns2="1b3ca50b-a750-4ea6-bcb1-25e372334a40" targetNamespace="http://schemas.microsoft.com/office/2006/metadata/properties" ma:root="true" ma:fieldsID="c1a233688abe7e6199df3eeb3353e0e9" ns2:_="">
    <xsd:import namespace="1b3ca50b-a750-4ea6-bcb1-25e372334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ca50b-a750-4ea6-bcb1-25e372334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5ACFA-0D4A-4A1E-AF71-A36FDC86B3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42B381-5670-4FBE-B14C-EEC0E5C63FDC}">
  <ds:schemaRefs>
    <ds:schemaRef ds:uri="1b3ca50b-a750-4ea6-bcb1-25e372334a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2D0339-8BA6-4B02-9861-735BFF7E79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1880</TotalTime>
  <Words>466</Words>
  <Application>Microsoft Office PowerPoint</Application>
  <PresentationFormat>Widescreen</PresentationFormat>
  <Paragraphs>103</Paragraphs>
  <Slides>17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Retrospect</vt:lpstr>
      <vt:lpstr>Building Capacity   AT &amp; UDL in FET</vt:lpstr>
      <vt:lpstr>Presentation Overview</vt:lpstr>
      <vt:lpstr>Mentimeter Slide Here – How familiar are you with UDL?</vt:lpstr>
      <vt:lpstr>Donegal ETBs UDL Journey</vt:lpstr>
      <vt:lpstr>Donegal ETB Professional Learning Network (PLN)</vt:lpstr>
      <vt:lpstr>Quotes from our PLN Members</vt:lpstr>
      <vt:lpstr>UDL Principles</vt:lpstr>
      <vt:lpstr>Engagement Strategies</vt:lpstr>
      <vt:lpstr>Mentimeter Slide Here – Pick an emoji that describes your mood today?</vt:lpstr>
      <vt:lpstr>Representation Strategies</vt:lpstr>
      <vt:lpstr>Video of Google Translate by Tom Bonnar</vt:lpstr>
      <vt:lpstr>Action &amp; Expression Strategies</vt:lpstr>
      <vt:lpstr>Digital Hub</vt:lpstr>
      <vt:lpstr>Video about Digital Hubs in Donegal ETB</vt:lpstr>
      <vt:lpstr>Thank you for listening!</vt:lpstr>
      <vt:lpstr>Any Questions?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Angela  McElhinney</dc:creator>
  <cp:lastModifiedBy>Jessica Dunne</cp:lastModifiedBy>
  <cp:revision>3</cp:revision>
  <dcterms:created xsi:type="dcterms:W3CDTF">2023-02-18T12:33:51Z</dcterms:created>
  <dcterms:modified xsi:type="dcterms:W3CDTF">2023-05-16T14:04:44Z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0x010100F154E459C44635418D45D70F6D2E443D</vt:lpwstr>
  </property>
</Properties>
</file>