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79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</p:sldIdLst>
  <p:sldSz cx="18288000" cy="10287000"/>
  <p:notesSz cx="6858000" cy="9144000"/>
  <p:embeddedFontLst>
    <p:embeddedFont>
      <p:font typeface="Arial MT Pro Bold" panose="020B0604020202020204" charset="0"/>
      <p:regular r:id="rId28"/>
    </p:embeddedFont>
    <p:embeddedFont>
      <p:font typeface="Arial MT Pro Bold Italics" panose="020B0604020202020204" charset="0"/>
      <p:regular r:id="rId29"/>
    </p:embeddedFont>
    <p:embeddedFont>
      <p:font typeface="Bord Bia Sans" panose="020B0604020202020204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812217-84A6-4C81-9247-8F9B486DEB08}" v="56" dt="2026-05-21T14:56:35.6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0" autoAdjust="0"/>
    <p:restoredTop sz="94604" autoAdjust="0"/>
  </p:normalViewPr>
  <p:slideViewPr>
    <p:cSldViewPr>
      <p:cViewPr varScale="1">
        <p:scale>
          <a:sx n="71" d="100"/>
          <a:sy n="71" d="100"/>
        </p:scale>
        <p:origin x="71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1.fntdata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3.fntdata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nba Fitzgerald" userId="cf6e12b7-af13-4026-a531-bd356afcd7d6" providerId="ADAL" clId="{FFEA913C-96E4-46DD-9020-EEFE68DE5202}"/>
    <pc:docChg chg="undo custSel addSld delSld modSld">
      <pc:chgData name="Banba Fitzgerald" userId="cf6e12b7-af13-4026-a531-bd356afcd7d6" providerId="ADAL" clId="{FFEA913C-96E4-46DD-9020-EEFE68DE5202}" dt="2026-05-21T15:20:40.709" v="617" actId="5793"/>
      <pc:docMkLst>
        <pc:docMk/>
      </pc:docMkLst>
      <pc:sldChg chg="addSp modSp mod">
        <pc:chgData name="Banba Fitzgerald" userId="cf6e12b7-af13-4026-a531-bd356afcd7d6" providerId="ADAL" clId="{FFEA913C-96E4-46DD-9020-EEFE68DE5202}" dt="2026-05-21T14:55:29.941" v="533" actId="962"/>
        <pc:sldMkLst>
          <pc:docMk/>
          <pc:sldMk cId="0" sldId="256"/>
        </pc:sldMkLst>
        <pc:spChg chg="mod">
          <ac:chgData name="Banba Fitzgerald" userId="cf6e12b7-af13-4026-a531-bd356afcd7d6" providerId="ADAL" clId="{FFEA913C-96E4-46DD-9020-EEFE68DE5202}" dt="2026-05-21T14:47:33.836" v="433" actId="962"/>
          <ac:spMkLst>
            <pc:docMk/>
            <pc:sldMk cId="0" sldId="256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5:29.941" v="533" actId="962"/>
          <ac:spMkLst>
            <pc:docMk/>
            <pc:sldMk cId="0" sldId="256"/>
            <ac:spMk id="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1:51.655" v="0" actId="962"/>
          <ac:spMkLst>
            <pc:docMk/>
            <pc:sldMk cId="0" sldId="256"/>
            <ac:spMk id="4" creationId="{00000000-0000-0000-0000-000000000000}"/>
          </ac:spMkLst>
        </pc:spChg>
        <pc:spChg chg="add mod">
          <ac:chgData name="Banba Fitzgerald" userId="cf6e12b7-af13-4026-a531-bd356afcd7d6" providerId="ADAL" clId="{FFEA913C-96E4-46DD-9020-EEFE68DE5202}" dt="2026-05-21T14:51:44.395" v="490" actId="13244"/>
          <ac:spMkLst>
            <pc:docMk/>
            <pc:sldMk cId="0" sldId="256"/>
            <ac:spMk id="7" creationId="{52CA1DE6-DF21-96EC-3BF7-AE4BAD36B1E3}"/>
          </ac:spMkLst>
        </pc:spChg>
      </pc:sldChg>
      <pc:sldChg chg="delSp modSp mod">
        <pc:chgData name="Banba Fitzgerald" userId="cf6e12b7-af13-4026-a531-bd356afcd7d6" providerId="ADAL" clId="{FFEA913C-96E4-46DD-9020-EEFE68DE5202}" dt="2026-05-21T15:06:01.249" v="606" actId="1076"/>
        <pc:sldMkLst>
          <pc:docMk/>
          <pc:sldMk cId="0" sldId="257"/>
        </pc:sldMkLst>
        <pc:spChg chg="mod">
          <ac:chgData name="Banba Fitzgerald" userId="cf6e12b7-af13-4026-a531-bd356afcd7d6" providerId="ADAL" clId="{FFEA913C-96E4-46DD-9020-EEFE68DE5202}" dt="2026-05-21T14:48:37.019" v="439" actId="1076"/>
          <ac:spMkLst>
            <pc:docMk/>
            <pc:sldMk cId="0" sldId="257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1:55.168" v="1" actId="962"/>
          <ac:spMkLst>
            <pc:docMk/>
            <pc:sldMk cId="0" sldId="257"/>
            <ac:spMk id="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8:24.706" v="437" actId="962"/>
          <ac:spMkLst>
            <pc:docMk/>
            <pc:sldMk cId="0" sldId="257"/>
            <ac:spMk id="4" creationId="{00000000-0000-0000-0000-000000000000}"/>
          </ac:spMkLst>
        </pc:spChg>
        <pc:spChg chg="del">
          <ac:chgData name="Banba Fitzgerald" userId="cf6e12b7-af13-4026-a531-bd356afcd7d6" providerId="ADAL" clId="{FFEA913C-96E4-46DD-9020-EEFE68DE5202}" dt="2026-05-21T14:48:55.675" v="442" actId="478"/>
          <ac:spMkLst>
            <pc:docMk/>
            <pc:sldMk cId="0" sldId="257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0:26.680" v="465" actId="33553"/>
          <ac:spMkLst>
            <pc:docMk/>
            <pc:sldMk cId="0" sldId="257"/>
            <ac:spMk id="6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06:01.249" v="606" actId="1076"/>
          <ac:spMkLst>
            <pc:docMk/>
            <pc:sldMk cId="0" sldId="257"/>
            <ac:spMk id="7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2:20.868" v="492" actId="13244"/>
          <ac:spMkLst>
            <pc:docMk/>
            <pc:sldMk cId="0" sldId="257"/>
            <ac:spMk id="9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2:17.439" v="491" actId="13244"/>
          <ac:spMkLst>
            <pc:docMk/>
            <pc:sldMk cId="0" sldId="257"/>
            <ac:spMk id="10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8:41.481" v="440" actId="962"/>
          <ac:spMkLst>
            <pc:docMk/>
            <pc:sldMk cId="0" sldId="257"/>
            <ac:spMk id="11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2:28.229" v="493" actId="13244"/>
          <ac:spMkLst>
            <pc:docMk/>
            <pc:sldMk cId="0" sldId="257"/>
            <ac:spMk id="1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2:34.669" v="495" actId="13244"/>
          <ac:spMkLst>
            <pc:docMk/>
            <pc:sldMk cId="0" sldId="257"/>
            <ac:spMk id="1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2:43.800" v="498" actId="13244"/>
          <ac:spMkLst>
            <pc:docMk/>
            <pc:sldMk cId="0" sldId="257"/>
            <ac:spMk id="14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2:31.694" v="494" actId="13244"/>
          <ac:spMkLst>
            <pc:docMk/>
            <pc:sldMk cId="0" sldId="257"/>
            <ac:spMk id="1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2:37.036" v="496" actId="13244"/>
          <ac:spMkLst>
            <pc:docMk/>
            <pc:sldMk cId="0" sldId="257"/>
            <ac:spMk id="16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2:39.302" v="497" actId="13244"/>
          <ac:spMkLst>
            <pc:docMk/>
            <pc:sldMk cId="0" sldId="257"/>
            <ac:spMk id="17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7:43.569" v="436" actId="962"/>
          <ac:spMkLst>
            <pc:docMk/>
            <pc:sldMk cId="0" sldId="257"/>
            <ac:spMk id="18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7:41.098" v="435" actId="962"/>
          <ac:spMkLst>
            <pc:docMk/>
            <pc:sldMk cId="0" sldId="257"/>
            <ac:spMk id="19" creationId="{00000000-0000-0000-0000-000000000000}"/>
          </ac:spMkLst>
        </pc:spChg>
      </pc:sldChg>
      <pc:sldChg chg="delSp modSp mod">
        <pc:chgData name="Banba Fitzgerald" userId="cf6e12b7-af13-4026-a531-bd356afcd7d6" providerId="ADAL" clId="{FFEA913C-96E4-46DD-9020-EEFE68DE5202}" dt="2026-05-21T15:00:50.256" v="582" actId="1076"/>
        <pc:sldMkLst>
          <pc:docMk/>
          <pc:sldMk cId="0" sldId="258"/>
        </pc:sldMkLst>
        <pc:spChg chg="mod">
          <ac:chgData name="Banba Fitzgerald" userId="cf6e12b7-af13-4026-a531-bd356afcd7d6" providerId="ADAL" clId="{FFEA913C-96E4-46DD-9020-EEFE68DE5202}" dt="2026-05-21T15:00:47.224" v="581" actId="1076"/>
          <ac:spMkLst>
            <pc:docMk/>
            <pc:sldMk cId="0" sldId="258"/>
            <ac:spMk id="2" creationId="{00000000-0000-0000-0000-000000000000}"/>
          </ac:spMkLst>
        </pc:spChg>
        <pc:spChg chg="del">
          <ac:chgData name="Banba Fitzgerald" userId="cf6e12b7-af13-4026-a531-bd356afcd7d6" providerId="ADAL" clId="{FFEA913C-96E4-46DD-9020-EEFE68DE5202}" dt="2026-05-21T14:48:51.587" v="441" actId="478"/>
          <ac:spMkLst>
            <pc:docMk/>
            <pc:sldMk cId="0" sldId="258"/>
            <ac:spMk id="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0:03.246" v="460" actId="33553"/>
          <ac:spMkLst>
            <pc:docMk/>
            <pc:sldMk cId="0" sldId="258"/>
            <ac:spMk id="4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00:50.256" v="582" actId="1076"/>
          <ac:spMkLst>
            <pc:docMk/>
            <pc:sldMk cId="0" sldId="258"/>
            <ac:spMk id="5" creationId="{00000000-0000-0000-0000-000000000000}"/>
          </ac:spMkLst>
        </pc:spChg>
      </pc:sldChg>
      <pc:sldChg chg="modSp mod">
        <pc:chgData name="Banba Fitzgerald" userId="cf6e12b7-af13-4026-a531-bd356afcd7d6" providerId="ADAL" clId="{FFEA913C-96E4-46DD-9020-EEFE68DE5202}" dt="2026-05-21T15:01:02.688" v="584" actId="14100"/>
        <pc:sldMkLst>
          <pc:docMk/>
          <pc:sldMk cId="0" sldId="259"/>
        </pc:sldMkLst>
        <pc:spChg chg="mod">
          <ac:chgData name="Banba Fitzgerald" userId="cf6e12b7-af13-4026-a531-bd356afcd7d6" providerId="ADAL" clId="{FFEA913C-96E4-46DD-9020-EEFE68DE5202}" dt="2026-05-21T14:42:15.605" v="5" actId="962"/>
          <ac:spMkLst>
            <pc:docMk/>
            <pc:sldMk cId="0" sldId="259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0:04.252" v="461" actId="33553"/>
          <ac:spMkLst>
            <pc:docMk/>
            <pc:sldMk cId="0" sldId="259"/>
            <ac:spMk id="7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00:58.521" v="583" actId="14100"/>
          <ac:spMkLst>
            <pc:docMk/>
            <pc:sldMk cId="0" sldId="259"/>
            <ac:spMk id="14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01:02.688" v="584" actId="14100"/>
          <ac:spMkLst>
            <pc:docMk/>
            <pc:sldMk cId="0" sldId="259"/>
            <ac:spMk id="18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2:13.187" v="3" actId="962"/>
          <ac:grpSpMkLst>
            <pc:docMk/>
            <pc:sldMk cId="0" sldId="259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2:14.248" v="4" actId="962"/>
          <ac:grpSpMkLst>
            <pc:docMk/>
            <pc:sldMk cId="0" sldId="259"/>
            <ac:grpSpMk id="5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9:11.153" v="444" actId="962"/>
          <ac:grpSpMkLst>
            <pc:docMk/>
            <pc:sldMk cId="0" sldId="259"/>
            <ac:grpSpMk id="8" creationId="{00000000-0000-0000-0000-000000000000}"/>
          </ac:grpSpMkLst>
        </pc:grpChg>
        <pc:grpChg chg="mod ord">
          <ac:chgData name="Banba Fitzgerald" userId="cf6e12b7-af13-4026-a531-bd356afcd7d6" providerId="ADAL" clId="{FFEA913C-96E4-46DD-9020-EEFE68DE5202}" dt="2026-05-21T14:55:48.179" v="535" actId="13244"/>
          <ac:grpSpMkLst>
            <pc:docMk/>
            <pc:sldMk cId="0" sldId="259"/>
            <ac:grpSpMk id="10" creationId="{00000000-0000-0000-0000-000000000000}"/>
          </ac:grpSpMkLst>
        </pc:grpChg>
      </pc:sldChg>
      <pc:sldChg chg="addSp delSp modSp mod">
        <pc:chgData name="Banba Fitzgerald" userId="cf6e12b7-af13-4026-a531-bd356afcd7d6" providerId="ADAL" clId="{FFEA913C-96E4-46DD-9020-EEFE68DE5202}" dt="2026-05-21T14:53:00.120" v="499" actId="13244"/>
        <pc:sldMkLst>
          <pc:docMk/>
          <pc:sldMk cId="0" sldId="260"/>
        </pc:sldMkLst>
        <pc:spChg chg="mod">
          <ac:chgData name="Banba Fitzgerald" userId="cf6e12b7-af13-4026-a531-bd356afcd7d6" providerId="ADAL" clId="{FFEA913C-96E4-46DD-9020-EEFE68DE5202}" dt="2026-05-21T14:42:22.412" v="7" actId="962"/>
          <ac:spMkLst>
            <pc:docMk/>
            <pc:sldMk cId="0" sldId="260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2:20" v="6" actId="962"/>
          <ac:spMkLst>
            <pc:docMk/>
            <pc:sldMk cId="0" sldId="260"/>
            <ac:spMk id="4" creationId="{00000000-0000-0000-0000-000000000000}"/>
          </ac:spMkLst>
        </pc:spChg>
        <pc:spChg chg="del">
          <ac:chgData name="Banba Fitzgerald" userId="cf6e12b7-af13-4026-a531-bd356afcd7d6" providerId="ADAL" clId="{FFEA913C-96E4-46DD-9020-EEFE68DE5202}" dt="2026-05-21T14:48:59.427" v="443" actId="478"/>
          <ac:spMkLst>
            <pc:docMk/>
            <pc:sldMk cId="0" sldId="260"/>
            <ac:spMk id="5" creationId="{00000000-0000-0000-0000-000000000000}"/>
          </ac:spMkLst>
        </pc:spChg>
        <pc:spChg chg="add del mod">
          <ac:chgData name="Banba Fitzgerald" userId="cf6e12b7-af13-4026-a531-bd356afcd7d6" providerId="ADAL" clId="{FFEA913C-96E4-46DD-9020-EEFE68DE5202}" dt="2026-05-21T14:53:00.120" v="499" actId="13244"/>
          <ac:spMkLst>
            <pc:docMk/>
            <pc:sldMk cId="0" sldId="260"/>
            <ac:spMk id="6" creationId="{00000000-0000-0000-0000-000000000000}"/>
          </ac:spMkLst>
        </pc:spChg>
      </pc:sldChg>
      <pc:sldChg chg="addSp delSp modSp del mod">
        <pc:chgData name="Banba Fitzgerald" userId="cf6e12b7-af13-4026-a531-bd356afcd7d6" providerId="ADAL" clId="{FFEA913C-96E4-46DD-9020-EEFE68DE5202}" dt="2026-05-21T14:56:38.040" v="537" actId="47"/>
        <pc:sldMkLst>
          <pc:docMk/>
          <pc:sldMk cId="0" sldId="261"/>
        </pc:sldMkLst>
        <pc:spChg chg="mod">
          <ac:chgData name="Banba Fitzgerald" userId="cf6e12b7-af13-4026-a531-bd356afcd7d6" providerId="ADAL" clId="{FFEA913C-96E4-46DD-9020-EEFE68DE5202}" dt="2026-05-21T14:42:37.283" v="13" actId="962"/>
          <ac:spMkLst>
            <pc:docMk/>
            <pc:sldMk cId="0" sldId="261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3:20.223" v="502" actId="13244"/>
          <ac:spMkLst>
            <pc:docMk/>
            <pc:sldMk cId="0" sldId="261"/>
            <ac:spMk id="10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3:47.387" v="510" actId="13244"/>
          <ac:spMkLst>
            <pc:docMk/>
            <pc:sldMk cId="0" sldId="261"/>
            <ac:spMk id="1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3:45.532" v="509" actId="13244"/>
          <ac:spMkLst>
            <pc:docMk/>
            <pc:sldMk cId="0" sldId="261"/>
            <ac:spMk id="18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3:17.671" v="501" actId="13244"/>
          <ac:spMkLst>
            <pc:docMk/>
            <pc:sldMk cId="0" sldId="261"/>
            <ac:spMk id="19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3:50.048" v="512" actId="962"/>
          <ac:spMkLst>
            <pc:docMk/>
            <pc:sldMk cId="0" sldId="261"/>
            <ac:spMk id="2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3:28.527" v="503" actId="13244"/>
          <ac:spMkLst>
            <pc:docMk/>
            <pc:sldMk cId="0" sldId="261"/>
            <ac:spMk id="2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3:56.085" v="516" actId="962"/>
          <ac:spMkLst>
            <pc:docMk/>
            <pc:sldMk cId="0" sldId="261"/>
            <ac:spMk id="28" creationId="{00000000-0000-0000-0000-000000000000}"/>
          </ac:spMkLst>
        </pc:spChg>
        <pc:spChg chg="add del mod">
          <ac:chgData name="Banba Fitzgerald" userId="cf6e12b7-af13-4026-a531-bd356afcd7d6" providerId="ADAL" clId="{FFEA913C-96E4-46DD-9020-EEFE68DE5202}" dt="2026-05-21T14:53:10.527" v="500" actId="13244"/>
          <ac:spMkLst>
            <pc:docMk/>
            <pc:sldMk cId="0" sldId="261"/>
            <ac:spMk id="29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2:29.218" v="8" actId="962"/>
          <ac:grpSpMkLst>
            <pc:docMk/>
            <pc:sldMk cId="0" sldId="261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2:34.417" v="11" actId="962"/>
          <ac:grpSpMkLst>
            <pc:docMk/>
            <pc:sldMk cId="0" sldId="261"/>
            <ac:grpSpMk id="5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2:32.903" v="10" actId="962"/>
          <ac:grpSpMkLst>
            <pc:docMk/>
            <pc:sldMk cId="0" sldId="261"/>
            <ac:grpSpMk id="8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3:34.887" v="504" actId="13244"/>
          <ac:grpSpMkLst>
            <pc:docMk/>
            <pc:sldMk cId="0" sldId="261"/>
            <ac:grpSpMk id="11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3:38.871" v="506" actId="13244"/>
          <ac:grpSpMkLst>
            <pc:docMk/>
            <pc:sldMk cId="0" sldId="261"/>
            <ac:grpSpMk id="14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3:36.809" v="505" actId="13244"/>
          <ac:grpSpMkLst>
            <pc:docMk/>
            <pc:sldMk cId="0" sldId="261"/>
            <ac:grpSpMk id="16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3:53.500" v="514" actId="13244"/>
          <ac:grpSpMkLst>
            <pc:docMk/>
            <pc:sldMk cId="0" sldId="261"/>
            <ac:grpSpMk id="20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3:52.017" v="513" actId="13244"/>
          <ac:grpSpMkLst>
            <pc:docMk/>
            <pc:sldMk cId="0" sldId="261"/>
            <ac:grpSpMk id="2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3:54.887" v="515" actId="13244"/>
          <ac:grpSpMkLst>
            <pc:docMk/>
            <pc:sldMk cId="0" sldId="261"/>
            <ac:grpSpMk id="26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5:20:31.079" v="614" actId="5793"/>
        <pc:sldMkLst>
          <pc:docMk/>
          <pc:sldMk cId="0" sldId="262"/>
        </pc:sldMkLst>
        <pc:spChg chg="mod">
          <ac:chgData name="Banba Fitzgerald" userId="cf6e12b7-af13-4026-a531-bd356afcd7d6" providerId="ADAL" clId="{FFEA913C-96E4-46DD-9020-EEFE68DE5202}" dt="2026-05-21T14:42:51.019" v="20" actId="962"/>
          <ac:spMkLst>
            <pc:docMk/>
            <pc:sldMk cId="0" sldId="262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2:42.837" v="14" actId="962"/>
          <ac:spMkLst>
            <pc:docMk/>
            <pc:sldMk cId="0" sldId="262"/>
            <ac:spMk id="9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2:45.735" v="16" actId="962"/>
          <ac:spMkLst>
            <pc:docMk/>
            <pc:sldMk cId="0" sldId="262"/>
            <ac:spMk id="10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2:48.257" v="18" actId="962"/>
          <ac:spMkLst>
            <pc:docMk/>
            <pc:sldMk cId="0" sldId="262"/>
            <ac:spMk id="11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20:31.079" v="614" actId="5793"/>
          <ac:spMkLst>
            <pc:docMk/>
            <pc:sldMk cId="0" sldId="262"/>
            <ac:spMk id="12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2:47.180" v="17" actId="962"/>
          <ac:grpSpMkLst>
            <pc:docMk/>
            <pc:sldMk cId="0" sldId="262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2:44.411" v="15" actId="962"/>
          <ac:grpSpMkLst>
            <pc:docMk/>
            <pc:sldMk cId="0" sldId="262"/>
            <ac:grpSpMk id="5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2:49.345" v="19" actId="962"/>
          <ac:grpSpMkLst>
            <pc:docMk/>
            <pc:sldMk cId="0" sldId="262"/>
            <ac:grpSpMk id="7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4:59:30.910" v="575" actId="20577"/>
        <pc:sldMkLst>
          <pc:docMk/>
          <pc:sldMk cId="0" sldId="263"/>
        </pc:sldMkLst>
        <pc:spChg chg="mod">
          <ac:chgData name="Banba Fitzgerald" userId="cf6e12b7-af13-4026-a531-bd356afcd7d6" providerId="ADAL" clId="{FFEA913C-96E4-46DD-9020-EEFE68DE5202}" dt="2026-05-21T14:42:57.304" v="22" actId="962"/>
          <ac:spMkLst>
            <pc:docMk/>
            <pc:sldMk cId="0" sldId="263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0:47.203" v="472" actId="33553"/>
          <ac:spMkLst>
            <pc:docMk/>
            <pc:sldMk cId="0" sldId="263"/>
            <ac:spMk id="7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9:17.536" v="570" actId="1076"/>
          <ac:spMkLst>
            <pc:docMk/>
            <pc:sldMk cId="0" sldId="263"/>
            <ac:spMk id="8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9:30.910" v="575" actId="20577"/>
          <ac:spMkLst>
            <pc:docMk/>
            <pc:sldMk cId="0" sldId="263"/>
            <ac:spMk id="9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59:11.940" v="567" actId="14100"/>
          <ac:grpSpMkLst>
            <pc:docMk/>
            <pc:sldMk cId="0" sldId="263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9:23.373" v="572" actId="14100"/>
          <ac:grpSpMkLst>
            <pc:docMk/>
            <pc:sldMk cId="0" sldId="263"/>
            <ac:grpSpMk id="5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5:20:35.308" v="615" actId="5793"/>
        <pc:sldMkLst>
          <pc:docMk/>
          <pc:sldMk cId="0" sldId="264"/>
        </pc:sldMkLst>
        <pc:spChg chg="mod">
          <ac:chgData name="Banba Fitzgerald" userId="cf6e12b7-af13-4026-a531-bd356afcd7d6" providerId="ADAL" clId="{FFEA913C-96E4-46DD-9020-EEFE68DE5202}" dt="2026-05-21T14:43:09.775" v="24" actId="962"/>
          <ac:spMkLst>
            <pc:docMk/>
            <pc:sldMk cId="0" sldId="264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20:35.308" v="615" actId="5793"/>
          <ac:spMkLst>
            <pc:docMk/>
            <pc:sldMk cId="0" sldId="264"/>
            <ac:spMk id="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4:06.225" v="517" actId="13244"/>
          <ac:spMkLst>
            <pc:docMk/>
            <pc:sldMk cId="0" sldId="264"/>
            <ac:spMk id="10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3:10.685" v="25" actId="962"/>
          <ac:grpSpMkLst>
            <pc:docMk/>
            <pc:sldMk cId="0" sldId="264"/>
            <ac:grpSpMk id="4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3:11.699" v="26" actId="962"/>
          <ac:grpSpMkLst>
            <pc:docMk/>
            <pc:sldMk cId="0" sldId="264"/>
            <ac:grpSpMk id="6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5:20:38.492" v="616" actId="5793"/>
        <pc:sldMkLst>
          <pc:docMk/>
          <pc:sldMk cId="0" sldId="265"/>
        </pc:sldMkLst>
        <pc:spChg chg="mod">
          <ac:chgData name="Banba Fitzgerald" userId="cf6e12b7-af13-4026-a531-bd356afcd7d6" providerId="ADAL" clId="{FFEA913C-96E4-46DD-9020-EEFE68DE5202}" dt="2026-05-21T14:43:20.233" v="29" actId="962"/>
          <ac:spMkLst>
            <pc:docMk/>
            <pc:sldMk cId="0" sldId="265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3:18.474" v="28" actId="962"/>
          <ac:spMkLst>
            <pc:docMk/>
            <pc:sldMk cId="0" sldId="265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9:25.553" v="450" actId="962"/>
          <ac:spMkLst>
            <pc:docMk/>
            <pc:sldMk cId="0" sldId="265"/>
            <ac:spMk id="6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9:30.598" v="451" actId="962"/>
          <ac:spMkLst>
            <pc:docMk/>
            <pc:sldMk cId="0" sldId="265"/>
            <ac:spMk id="7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20:38.492" v="616" actId="5793"/>
          <ac:spMkLst>
            <pc:docMk/>
            <pc:sldMk cId="0" sldId="265"/>
            <ac:spMk id="8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9:51.706" v="576" actId="33524"/>
          <ac:spMkLst>
            <pc:docMk/>
            <pc:sldMk cId="0" sldId="265"/>
            <ac:spMk id="10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3:16.735" v="27" actId="962"/>
          <ac:grpSpMkLst>
            <pc:docMk/>
            <pc:sldMk cId="0" sldId="265"/>
            <ac:grpSpMk id="3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5:20:40.709" v="617" actId="5793"/>
        <pc:sldMkLst>
          <pc:docMk/>
          <pc:sldMk cId="0" sldId="266"/>
        </pc:sldMkLst>
        <pc:spChg chg="mod">
          <ac:chgData name="Banba Fitzgerald" userId="cf6e12b7-af13-4026-a531-bd356afcd7d6" providerId="ADAL" clId="{FFEA913C-96E4-46DD-9020-EEFE68DE5202}" dt="2026-05-21T14:43:24.912" v="30" actId="962"/>
          <ac:spMkLst>
            <pc:docMk/>
            <pc:sldMk cId="0" sldId="266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20:40.709" v="617" actId="5793"/>
          <ac:spMkLst>
            <pc:docMk/>
            <pc:sldMk cId="0" sldId="266"/>
            <ac:spMk id="7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06:29.399" v="612" actId="20577"/>
          <ac:spMkLst>
            <pc:docMk/>
            <pc:sldMk cId="0" sldId="266"/>
            <ac:spMk id="12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3:27.775" v="31" actId="962"/>
          <ac:grpSpMkLst>
            <pc:docMk/>
            <pc:sldMk cId="0" sldId="266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3:28.560" v="32" actId="962"/>
          <ac:grpSpMkLst>
            <pc:docMk/>
            <pc:sldMk cId="0" sldId="266"/>
            <ac:grpSpMk id="5" creationId="{00000000-0000-0000-0000-000000000000}"/>
          </ac:grpSpMkLst>
        </pc:grpChg>
      </pc:sldChg>
      <pc:sldChg chg="addSp delSp modSp mod">
        <pc:chgData name="Banba Fitzgerald" userId="cf6e12b7-af13-4026-a531-bd356afcd7d6" providerId="ADAL" clId="{FFEA913C-96E4-46DD-9020-EEFE68DE5202}" dt="2026-05-21T14:54:40.777" v="521" actId="13244"/>
        <pc:sldMkLst>
          <pc:docMk/>
          <pc:sldMk cId="0" sldId="267"/>
        </pc:sldMkLst>
        <pc:spChg chg="mod">
          <ac:chgData name="Banba Fitzgerald" userId="cf6e12b7-af13-4026-a531-bd356afcd7d6" providerId="ADAL" clId="{FFEA913C-96E4-46DD-9020-EEFE68DE5202}" dt="2026-05-21T14:44:18.888" v="354" actId="962"/>
          <ac:spMkLst>
            <pc:docMk/>
            <pc:sldMk cId="0" sldId="267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3:30.917" v="33" actId="962"/>
          <ac:spMkLst>
            <pc:docMk/>
            <pc:sldMk cId="0" sldId="267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4:13.583" v="353" actId="962"/>
          <ac:spMkLst>
            <pc:docMk/>
            <pc:sldMk cId="0" sldId="267"/>
            <ac:spMk id="6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4:16.689" v="518" actId="13244"/>
          <ac:spMkLst>
            <pc:docMk/>
            <pc:sldMk cId="0" sldId="267"/>
            <ac:spMk id="7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4:17.903" v="519" actId="13244"/>
          <ac:spMkLst>
            <pc:docMk/>
            <pc:sldMk cId="0" sldId="267"/>
            <ac:spMk id="8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4:40.777" v="521" actId="13244"/>
          <ac:spMkLst>
            <pc:docMk/>
            <pc:sldMk cId="0" sldId="267"/>
            <ac:spMk id="9" creationId="{00000000-0000-0000-0000-000000000000}"/>
          </ac:spMkLst>
        </pc:spChg>
        <pc:spChg chg="add del mod">
          <ac:chgData name="Banba Fitzgerald" userId="cf6e12b7-af13-4026-a531-bd356afcd7d6" providerId="ADAL" clId="{FFEA913C-96E4-46DD-9020-EEFE68DE5202}" dt="2026-05-21T14:54:28.623" v="520" actId="13244"/>
          <ac:spMkLst>
            <pc:docMk/>
            <pc:sldMk cId="0" sldId="267"/>
            <ac:spMk id="10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3:32.777" v="34" actId="962"/>
          <ac:grpSpMkLst>
            <pc:docMk/>
            <pc:sldMk cId="0" sldId="267"/>
            <ac:grpSpMk id="3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4:54:52.576" v="522" actId="13244"/>
        <pc:sldMkLst>
          <pc:docMk/>
          <pc:sldMk cId="0" sldId="268"/>
        </pc:sldMkLst>
        <pc:spChg chg="mod">
          <ac:chgData name="Banba Fitzgerald" userId="cf6e12b7-af13-4026-a531-bd356afcd7d6" providerId="ADAL" clId="{FFEA913C-96E4-46DD-9020-EEFE68DE5202}" dt="2026-05-21T14:44:29.344" v="388" actId="962"/>
          <ac:spMkLst>
            <pc:docMk/>
            <pc:sldMk cId="0" sldId="268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4:27.074" v="387" actId="962"/>
          <ac:spMkLst>
            <pc:docMk/>
            <pc:sldMk cId="0" sldId="268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4:33.807" v="389" actId="962"/>
          <ac:spMkLst>
            <pc:docMk/>
            <pc:sldMk cId="0" sldId="268"/>
            <ac:spMk id="6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4:52.576" v="522" actId="13244"/>
          <ac:spMkLst>
            <pc:docMk/>
            <pc:sldMk cId="0" sldId="268"/>
            <ac:spMk id="8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4:21.360" v="355" actId="962"/>
          <ac:grpSpMkLst>
            <pc:docMk/>
            <pc:sldMk cId="0" sldId="268"/>
            <ac:grpSpMk id="3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4:51:10.471" v="480" actId="33553"/>
        <pc:sldMkLst>
          <pc:docMk/>
          <pc:sldMk cId="0" sldId="269"/>
        </pc:sldMkLst>
        <pc:spChg chg="mod">
          <ac:chgData name="Banba Fitzgerald" userId="cf6e12b7-af13-4026-a531-bd356afcd7d6" providerId="ADAL" clId="{FFEA913C-96E4-46DD-9020-EEFE68DE5202}" dt="2026-05-21T14:44:43.118" v="392" actId="962"/>
          <ac:spMkLst>
            <pc:docMk/>
            <pc:sldMk cId="0" sldId="269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4:41.247" v="391" actId="962"/>
          <ac:spMkLst>
            <pc:docMk/>
            <pc:sldMk cId="0" sldId="269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1:10.471" v="480" actId="33553"/>
          <ac:spMkLst>
            <pc:docMk/>
            <pc:sldMk cId="0" sldId="269"/>
            <ac:spMk id="6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4:38.919" v="390" actId="962"/>
          <ac:grpSpMkLst>
            <pc:docMk/>
            <pc:sldMk cId="0" sldId="269"/>
            <ac:grpSpMk id="3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4:51:12.622" v="481" actId="33553"/>
        <pc:sldMkLst>
          <pc:docMk/>
          <pc:sldMk cId="0" sldId="270"/>
        </pc:sldMkLst>
        <pc:spChg chg="mod">
          <ac:chgData name="Banba Fitzgerald" userId="cf6e12b7-af13-4026-a531-bd356afcd7d6" providerId="ADAL" clId="{FFEA913C-96E4-46DD-9020-EEFE68DE5202}" dt="2026-05-21T14:44:47.553" v="394" actId="962"/>
          <ac:spMkLst>
            <pc:docMk/>
            <pc:sldMk cId="0" sldId="270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1:12.622" v="481" actId="33553"/>
          <ac:spMkLst>
            <pc:docMk/>
            <pc:sldMk cId="0" sldId="270"/>
            <ac:spMk id="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4:45.509" v="393" actId="962"/>
          <ac:spMkLst>
            <pc:docMk/>
            <pc:sldMk cId="0" sldId="270"/>
            <ac:spMk id="4" creationId="{00000000-0000-0000-0000-000000000000}"/>
          </ac:spMkLst>
        </pc:spChg>
      </pc:sldChg>
      <pc:sldChg chg="modSp mod">
        <pc:chgData name="Banba Fitzgerald" userId="cf6e12b7-af13-4026-a531-bd356afcd7d6" providerId="ADAL" clId="{FFEA913C-96E4-46DD-9020-EEFE68DE5202}" dt="2026-05-21T14:51:14.727" v="482" actId="33553"/>
        <pc:sldMkLst>
          <pc:docMk/>
          <pc:sldMk cId="0" sldId="271"/>
        </pc:sldMkLst>
        <pc:spChg chg="mod">
          <ac:chgData name="Banba Fitzgerald" userId="cf6e12b7-af13-4026-a531-bd356afcd7d6" providerId="ADAL" clId="{FFEA913C-96E4-46DD-9020-EEFE68DE5202}" dt="2026-05-21T14:46:04.848" v="405" actId="962"/>
          <ac:spMkLst>
            <pc:docMk/>
            <pc:sldMk cId="0" sldId="271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1:14.727" v="482" actId="33553"/>
          <ac:spMkLst>
            <pc:docMk/>
            <pc:sldMk cId="0" sldId="271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5:00.798" v="401" actId="962"/>
          <ac:spMkLst>
            <pc:docMk/>
            <pc:sldMk cId="0" sldId="271"/>
            <ac:spMk id="1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4:54.162" v="396" actId="962"/>
          <ac:spMkLst>
            <pc:docMk/>
            <pc:sldMk cId="0" sldId="271"/>
            <ac:spMk id="14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4:57.023" v="398" actId="962"/>
          <ac:spMkLst>
            <pc:docMk/>
            <pc:sldMk cId="0" sldId="271"/>
            <ac:spMk id="1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4:51.654" v="395" actId="14100"/>
          <ac:spMkLst>
            <pc:docMk/>
            <pc:sldMk cId="0" sldId="271"/>
            <ac:spMk id="16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6:03.537" v="404" actId="962"/>
          <ac:grpSpMkLst>
            <pc:docMk/>
            <pc:sldMk cId="0" sldId="271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4:55.716" v="397" actId="962"/>
          <ac:grpSpMkLst>
            <pc:docMk/>
            <pc:sldMk cId="0" sldId="271"/>
            <ac:grpSpMk id="7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5:58.970" v="403" actId="1076"/>
          <ac:grpSpMkLst>
            <pc:docMk/>
            <pc:sldMk cId="0" sldId="271"/>
            <ac:grpSpMk id="9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4:59.302" v="400" actId="962"/>
          <ac:grpSpMkLst>
            <pc:docMk/>
            <pc:sldMk cId="0" sldId="271"/>
            <ac:grpSpMk id="11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4:51:17.007" v="483" actId="33553"/>
        <pc:sldMkLst>
          <pc:docMk/>
          <pc:sldMk cId="0" sldId="272"/>
        </pc:sldMkLst>
        <pc:spChg chg="mod">
          <ac:chgData name="Banba Fitzgerald" userId="cf6e12b7-af13-4026-a531-bd356afcd7d6" providerId="ADAL" clId="{FFEA913C-96E4-46DD-9020-EEFE68DE5202}" dt="2026-05-21T14:46:13.627" v="410" actId="962"/>
          <ac:spMkLst>
            <pc:docMk/>
            <pc:sldMk cId="0" sldId="272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6:12.448" v="409" actId="962"/>
          <ac:spMkLst>
            <pc:docMk/>
            <pc:sldMk cId="0" sldId="272"/>
            <ac:spMk id="4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1:17.007" v="483" actId="33553"/>
          <ac:spMkLst>
            <pc:docMk/>
            <pc:sldMk cId="0" sldId="272"/>
            <ac:spMk id="5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9:32.756" v="452" actId="962"/>
          <ac:grpSpMkLst>
            <pc:docMk/>
            <pc:sldMk cId="0" sldId="272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6:07.647" v="406" actId="962"/>
          <ac:grpSpMkLst>
            <pc:docMk/>
            <pc:sldMk cId="0" sldId="272"/>
            <ac:grpSpMk id="6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6:09.090" v="407" actId="962"/>
          <ac:grpSpMkLst>
            <pc:docMk/>
            <pc:sldMk cId="0" sldId="272"/>
            <ac:grpSpMk id="8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6:10.345" v="408" actId="962"/>
          <ac:grpSpMkLst>
            <pc:docMk/>
            <pc:sldMk cId="0" sldId="272"/>
            <ac:grpSpMk id="10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6:14.892" v="411" actId="962"/>
          <ac:grpSpMkLst>
            <pc:docMk/>
            <pc:sldMk cId="0" sldId="272"/>
            <ac:grpSpMk id="12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4:54:57.355" v="523" actId="13244"/>
        <pc:sldMkLst>
          <pc:docMk/>
          <pc:sldMk cId="0" sldId="273"/>
        </pc:sldMkLst>
        <pc:spChg chg="mod">
          <ac:chgData name="Banba Fitzgerald" userId="cf6e12b7-af13-4026-a531-bd356afcd7d6" providerId="ADAL" clId="{FFEA913C-96E4-46DD-9020-EEFE68DE5202}" dt="2026-05-21T14:46:20.685" v="413" actId="962"/>
          <ac:spMkLst>
            <pc:docMk/>
            <pc:sldMk cId="0" sldId="273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6:32.735" v="419" actId="962"/>
          <ac:spMkLst>
            <pc:docMk/>
            <pc:sldMk cId="0" sldId="273"/>
            <ac:spMk id="1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6:26.709" v="416" actId="962"/>
          <ac:spMkLst>
            <pc:docMk/>
            <pc:sldMk cId="0" sldId="273"/>
            <ac:spMk id="1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6:25.212" v="415" actId="962"/>
          <ac:spMkLst>
            <pc:docMk/>
            <pc:sldMk cId="0" sldId="273"/>
            <ac:spMk id="14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4:57.355" v="523" actId="13244"/>
          <ac:spMkLst>
            <pc:docMk/>
            <pc:sldMk cId="0" sldId="273"/>
            <ac:spMk id="15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6:18.825" v="412" actId="962"/>
          <ac:grpSpMkLst>
            <pc:docMk/>
            <pc:sldMk cId="0" sldId="273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6:29.423" v="417" actId="962"/>
          <ac:grpSpMkLst>
            <pc:docMk/>
            <pc:sldMk cId="0" sldId="273"/>
            <ac:grpSpMk id="5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6:31.120" v="418" actId="962"/>
          <ac:grpSpMkLst>
            <pc:docMk/>
            <pc:sldMk cId="0" sldId="273"/>
            <ac:grpSpMk id="7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46:22.291" v="414" actId="962"/>
          <ac:grpSpMkLst>
            <pc:docMk/>
            <pc:sldMk cId="0" sldId="273"/>
            <ac:grpSpMk id="10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5:03:47.051" v="602" actId="20577"/>
        <pc:sldMkLst>
          <pc:docMk/>
          <pc:sldMk cId="0" sldId="274"/>
        </pc:sldMkLst>
        <pc:spChg chg="mod">
          <ac:chgData name="Banba Fitzgerald" userId="cf6e12b7-af13-4026-a531-bd356afcd7d6" providerId="ADAL" clId="{FFEA913C-96E4-46DD-9020-EEFE68DE5202}" dt="2026-05-21T14:46:39.556" v="422" actId="962"/>
          <ac:spMkLst>
            <pc:docMk/>
            <pc:sldMk cId="0" sldId="274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1:20.190" v="485" actId="33553"/>
          <ac:spMkLst>
            <pc:docMk/>
            <pc:sldMk cId="0" sldId="274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6:38.300" v="421" actId="962"/>
          <ac:spMkLst>
            <pc:docMk/>
            <pc:sldMk cId="0" sldId="274"/>
            <ac:spMk id="6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03:47.051" v="602" actId="20577"/>
          <ac:spMkLst>
            <pc:docMk/>
            <pc:sldMk cId="0" sldId="274"/>
            <ac:spMk id="7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6:36.929" v="420" actId="962"/>
          <ac:grpSpMkLst>
            <pc:docMk/>
            <pc:sldMk cId="0" sldId="274"/>
            <ac:grpSpMk id="3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5:03:33.172" v="587" actId="20577"/>
        <pc:sldMkLst>
          <pc:docMk/>
          <pc:sldMk cId="0" sldId="275"/>
        </pc:sldMkLst>
        <pc:spChg chg="mod">
          <ac:chgData name="Banba Fitzgerald" userId="cf6e12b7-af13-4026-a531-bd356afcd7d6" providerId="ADAL" clId="{FFEA913C-96E4-46DD-9020-EEFE68DE5202}" dt="2026-05-21T14:46:46.725" v="425" actId="962"/>
          <ac:spMkLst>
            <pc:docMk/>
            <pc:sldMk cId="0" sldId="275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6:43.169" v="423" actId="962"/>
          <ac:spMkLst>
            <pc:docMk/>
            <pc:sldMk cId="0" sldId="275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03:33.172" v="587" actId="20577"/>
          <ac:spMkLst>
            <pc:docMk/>
            <pc:sldMk cId="0" sldId="275"/>
            <ac:spMk id="6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5:11.088" v="532" actId="13244"/>
          <ac:spMkLst>
            <pc:docMk/>
            <pc:sldMk cId="0" sldId="275"/>
            <ac:spMk id="7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6:44.937" v="424" actId="962"/>
          <ac:grpSpMkLst>
            <pc:docMk/>
            <pc:sldMk cId="0" sldId="275"/>
            <ac:grpSpMk id="3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5:03:05.909" v="586" actId="2710"/>
        <pc:sldMkLst>
          <pc:docMk/>
          <pc:sldMk cId="0" sldId="276"/>
        </pc:sldMkLst>
        <pc:spChg chg="mod">
          <ac:chgData name="Banba Fitzgerald" userId="cf6e12b7-af13-4026-a531-bd356afcd7d6" providerId="ADAL" clId="{FFEA913C-96E4-46DD-9020-EEFE68DE5202}" dt="2026-05-21T14:49:33.801" v="453" actId="962"/>
          <ac:spMkLst>
            <pc:docMk/>
            <pc:sldMk cId="0" sldId="276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9:35.243" v="455" actId="962"/>
          <ac:spMkLst>
            <pc:docMk/>
            <pc:sldMk cId="0" sldId="276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1:23.637" v="487" actId="33553"/>
          <ac:spMkLst>
            <pc:docMk/>
            <pc:sldMk cId="0" sldId="276"/>
            <ac:spMk id="6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5:03:05.909" v="586" actId="2710"/>
          <ac:spMkLst>
            <pc:docMk/>
            <pc:sldMk cId="0" sldId="276"/>
            <ac:spMk id="7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9:34.703" v="454" actId="962"/>
          <ac:grpSpMkLst>
            <pc:docMk/>
            <pc:sldMk cId="0" sldId="276"/>
            <ac:grpSpMk id="3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4:51:25.369" v="488" actId="33553"/>
        <pc:sldMkLst>
          <pc:docMk/>
          <pc:sldMk cId="0" sldId="277"/>
        </pc:sldMkLst>
        <pc:spChg chg="mod">
          <ac:chgData name="Banba Fitzgerald" userId="cf6e12b7-af13-4026-a531-bd356afcd7d6" providerId="ADAL" clId="{FFEA913C-96E4-46DD-9020-EEFE68DE5202}" dt="2026-05-21T14:46:56.743" v="429" actId="962"/>
          <ac:spMkLst>
            <pc:docMk/>
            <pc:sldMk cId="0" sldId="277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6:58.664" v="430" actId="962"/>
          <ac:spMkLst>
            <pc:docMk/>
            <pc:sldMk cId="0" sldId="277"/>
            <ac:spMk id="5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1:25.369" v="488" actId="33553"/>
          <ac:spMkLst>
            <pc:docMk/>
            <pc:sldMk cId="0" sldId="277"/>
            <ac:spMk id="6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46:55.333" v="428" actId="962"/>
          <ac:grpSpMkLst>
            <pc:docMk/>
            <pc:sldMk cId="0" sldId="277"/>
            <ac:grpSpMk id="3" creationId="{00000000-0000-0000-0000-000000000000}"/>
          </ac:grpSpMkLst>
        </pc:grpChg>
      </pc:sldChg>
      <pc:sldChg chg="modSp mod">
        <pc:chgData name="Banba Fitzgerald" userId="cf6e12b7-af13-4026-a531-bd356afcd7d6" providerId="ADAL" clId="{FFEA913C-96E4-46DD-9020-EEFE68DE5202}" dt="2026-05-21T14:51:28.042" v="489" actId="33553"/>
        <pc:sldMkLst>
          <pc:docMk/>
          <pc:sldMk cId="0" sldId="278"/>
        </pc:sldMkLst>
        <pc:spChg chg="mod">
          <ac:chgData name="Banba Fitzgerald" userId="cf6e12b7-af13-4026-a531-bd356afcd7d6" providerId="ADAL" clId="{FFEA913C-96E4-46DD-9020-EEFE68DE5202}" dt="2026-05-21T14:47:01.183" v="431" actId="962"/>
          <ac:spMkLst>
            <pc:docMk/>
            <pc:sldMk cId="0" sldId="278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1:28.042" v="489" actId="33553"/>
          <ac:spMkLst>
            <pc:docMk/>
            <pc:sldMk cId="0" sldId="278"/>
            <ac:spMk id="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47:02.371" v="432" actId="962"/>
          <ac:spMkLst>
            <pc:docMk/>
            <pc:sldMk cId="0" sldId="278"/>
            <ac:spMk id="4" creationId="{00000000-0000-0000-0000-000000000000}"/>
          </ac:spMkLst>
        </pc:spChg>
      </pc:sldChg>
      <pc:sldChg chg="modSp add mod">
        <pc:chgData name="Banba Fitzgerald" userId="cf6e12b7-af13-4026-a531-bd356afcd7d6" providerId="ADAL" clId="{FFEA913C-96E4-46DD-9020-EEFE68DE5202}" dt="2026-05-21T15:20:28.303" v="613" actId="5793"/>
        <pc:sldMkLst>
          <pc:docMk/>
          <pc:sldMk cId="0" sldId="279"/>
        </pc:sldMkLst>
        <pc:spChg chg="mod">
          <ac:chgData name="Banba Fitzgerald" userId="cf6e12b7-af13-4026-a531-bd356afcd7d6" providerId="ADAL" clId="{FFEA913C-96E4-46DD-9020-EEFE68DE5202}" dt="2026-05-21T14:56:51.806" v="543" actId="962"/>
          <ac:spMkLst>
            <pc:docMk/>
            <pc:sldMk cId="0" sldId="279"/>
            <ac:spMk id="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7:13.499" v="546" actId="962"/>
          <ac:spMkLst>
            <pc:docMk/>
            <pc:sldMk cId="0" sldId="279"/>
            <ac:spMk id="13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7:11.173" v="545" actId="962"/>
          <ac:spMkLst>
            <pc:docMk/>
            <pc:sldMk cId="0" sldId="279"/>
            <ac:spMk id="18" creationId="{00000000-0000-0000-0000-000000000000}"/>
          </ac:spMkLst>
        </pc:spChg>
        <pc:spChg chg="ord">
          <ac:chgData name="Banba Fitzgerald" userId="cf6e12b7-af13-4026-a531-bd356afcd7d6" providerId="ADAL" clId="{FFEA913C-96E4-46DD-9020-EEFE68DE5202}" dt="2026-05-21T14:57:38.347" v="553" actId="13244"/>
          <ac:spMkLst>
            <pc:docMk/>
            <pc:sldMk cId="0" sldId="279"/>
            <ac:spMk id="19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7:21.903" v="549" actId="962"/>
          <ac:spMkLst>
            <pc:docMk/>
            <pc:sldMk cId="0" sldId="279"/>
            <ac:spMk id="22" creationId="{00000000-0000-0000-0000-000000000000}"/>
          </ac:spMkLst>
        </pc:spChg>
        <pc:spChg chg="mod">
          <ac:chgData name="Banba Fitzgerald" userId="cf6e12b7-af13-4026-a531-bd356afcd7d6" providerId="ADAL" clId="{FFEA913C-96E4-46DD-9020-EEFE68DE5202}" dt="2026-05-21T14:57:16.248" v="547" actId="962"/>
          <ac:spMkLst>
            <pc:docMk/>
            <pc:sldMk cId="0" sldId="279"/>
            <ac:spMk id="28" creationId="{00000000-0000-0000-0000-000000000000}"/>
          </ac:spMkLst>
        </pc:spChg>
        <pc:spChg chg="mod ord">
          <ac:chgData name="Banba Fitzgerald" userId="cf6e12b7-af13-4026-a531-bd356afcd7d6" providerId="ADAL" clId="{FFEA913C-96E4-46DD-9020-EEFE68DE5202}" dt="2026-05-21T15:20:28.303" v="613" actId="5793"/>
          <ac:spMkLst>
            <pc:docMk/>
            <pc:sldMk cId="0" sldId="279"/>
            <ac:spMk id="29" creationId="{00000000-0000-0000-0000-000000000000}"/>
          </ac:spMkLst>
        </pc:spChg>
        <pc:grpChg chg="mod">
          <ac:chgData name="Banba Fitzgerald" userId="cf6e12b7-af13-4026-a531-bd356afcd7d6" providerId="ADAL" clId="{FFEA913C-96E4-46DD-9020-EEFE68DE5202}" dt="2026-05-21T14:56:49.962" v="542" actId="962"/>
          <ac:grpSpMkLst>
            <pc:docMk/>
            <pc:sldMk cId="0" sldId="279"/>
            <ac:grpSpMk id="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6:46.153" v="539" actId="962"/>
          <ac:grpSpMkLst>
            <pc:docMk/>
            <pc:sldMk cId="0" sldId="279"/>
            <ac:grpSpMk id="5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6:47.970" v="540" actId="962"/>
          <ac:grpSpMkLst>
            <pc:docMk/>
            <pc:sldMk cId="0" sldId="279"/>
            <ac:grpSpMk id="8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7:26.220" v="551" actId="962"/>
          <ac:grpSpMkLst>
            <pc:docMk/>
            <pc:sldMk cId="0" sldId="279"/>
            <ac:grpSpMk id="11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6:43.476" v="538" actId="962"/>
          <ac:grpSpMkLst>
            <pc:docMk/>
            <pc:sldMk cId="0" sldId="279"/>
            <ac:grpSpMk id="14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7:24.154" v="550" actId="962"/>
          <ac:grpSpMkLst>
            <pc:docMk/>
            <pc:sldMk cId="0" sldId="279"/>
            <ac:grpSpMk id="16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7:41.856" v="554" actId="962"/>
          <ac:grpSpMkLst>
            <pc:docMk/>
            <pc:sldMk cId="0" sldId="279"/>
            <ac:grpSpMk id="20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6:49.081" v="541" actId="962"/>
          <ac:grpSpMkLst>
            <pc:docMk/>
            <pc:sldMk cId="0" sldId="279"/>
            <ac:grpSpMk id="23" creationId="{00000000-0000-0000-0000-000000000000}"/>
          </ac:grpSpMkLst>
        </pc:grpChg>
        <pc:grpChg chg="mod">
          <ac:chgData name="Banba Fitzgerald" userId="cf6e12b7-af13-4026-a531-bd356afcd7d6" providerId="ADAL" clId="{FFEA913C-96E4-46DD-9020-EEFE68DE5202}" dt="2026-05-21T14:57:18.193" v="548" actId="962"/>
          <ac:grpSpMkLst>
            <pc:docMk/>
            <pc:sldMk cId="0" sldId="279"/>
            <ac:grpSpMk id="26" creationId="{00000000-0000-0000-0000-000000000000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0" b="-2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2CA1DE6-DF21-96EC-3BF7-AE4BAD36B1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04800" y="-186081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FFF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Approaching CV’s and Interviews with Confidence</a:t>
            </a:r>
            <a:br>
              <a:rPr lang="en-US" b="1" dirty="0">
                <a:solidFill>
                  <a:srgbClr val="FFFFF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</a:br>
            <a:endParaRPr lang="en-GB" dirty="0"/>
          </a:p>
        </p:txBody>
      </p:sp>
      <p:sp>
        <p:nvSpPr>
          <p:cNvPr id="3" name="TextBox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1028700" y="2069767"/>
            <a:ext cx="14150833" cy="2082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01"/>
              </a:lnSpc>
            </a:pPr>
            <a:r>
              <a:rPr lang="en-US" sz="7038" b="1" dirty="0">
                <a:solidFill>
                  <a:srgbClr val="FFFFF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Approaching CV’s and Interviews with Confidence</a:t>
            </a:r>
          </a:p>
        </p:txBody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811796" y="5647928"/>
            <a:ext cx="5725855" cy="3357570"/>
          </a:xfrm>
          <a:custGeom>
            <a:avLst/>
            <a:gdLst/>
            <a:ahLst/>
            <a:cxnLst/>
            <a:rect l="l" t="t" r="r" b="b"/>
            <a:pathLst>
              <a:path w="5725855" h="3357570">
                <a:moveTo>
                  <a:pt x="0" y="0"/>
                </a:moveTo>
                <a:lnTo>
                  <a:pt x="5725855" y="0"/>
                </a:lnTo>
                <a:lnTo>
                  <a:pt x="5725855" y="3357569"/>
                </a:lnTo>
                <a:lnTo>
                  <a:pt x="0" y="335756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696487" y="6087858"/>
            <a:ext cx="4524879" cy="1238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16"/>
              </a:lnSpc>
            </a:pPr>
            <a:r>
              <a:rPr lang="en-US" sz="4181" b="1">
                <a:solidFill>
                  <a:srgbClr val="FFFFF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Anna Flanagan</a:t>
            </a:r>
          </a:p>
          <a:p>
            <a:pPr algn="ctr">
              <a:lnSpc>
                <a:spcPts val="4516"/>
              </a:lnSpc>
              <a:spcBef>
                <a:spcPct val="0"/>
              </a:spcBef>
            </a:pPr>
            <a:endParaRPr lang="en-US" sz="4181" b="1">
              <a:solidFill>
                <a:srgbClr val="FFFFFF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028700" y="6826090"/>
            <a:ext cx="6385024" cy="6733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16"/>
              </a:lnSpc>
              <a:spcBef>
                <a:spcPct val="0"/>
              </a:spcBef>
            </a:pPr>
            <a:r>
              <a:rPr lang="en-US" sz="4181" b="1">
                <a:solidFill>
                  <a:srgbClr val="FFFFF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HR Department, Bord Bia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0" b="-20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" name="Freeform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0759" y="2242160"/>
            <a:ext cx="4578222" cy="4578222"/>
          </a:xfrm>
          <a:custGeom>
            <a:avLst/>
            <a:gdLst/>
            <a:ahLst/>
            <a:cxnLst/>
            <a:rect l="l" t="t" r="r" b="b"/>
            <a:pathLst>
              <a:path w="4578222" h="4578222">
                <a:moveTo>
                  <a:pt x="0" y="0"/>
                </a:moveTo>
                <a:lnTo>
                  <a:pt x="4578222" y="0"/>
                </a:lnTo>
                <a:lnTo>
                  <a:pt x="4578222" y="4578223"/>
                </a:lnTo>
                <a:lnTo>
                  <a:pt x="0" y="45782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046169" y="4570179"/>
            <a:ext cx="758156" cy="214179"/>
          </a:xfrm>
          <a:custGeom>
            <a:avLst/>
            <a:gdLst/>
            <a:ahLst/>
            <a:cxnLst/>
            <a:rect l="l" t="t" r="r" b="b"/>
            <a:pathLst>
              <a:path w="758156" h="214179">
                <a:moveTo>
                  <a:pt x="0" y="0"/>
                </a:moveTo>
                <a:lnTo>
                  <a:pt x="758156" y="0"/>
                </a:lnTo>
                <a:lnTo>
                  <a:pt x="758156" y="214179"/>
                </a:lnTo>
                <a:lnTo>
                  <a:pt x="0" y="2141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>
            <a:spLocks noGrp="1"/>
          </p:cNvSpPr>
          <p:nvPr>
            <p:ph type="title" idx="4294967295"/>
          </p:nvPr>
        </p:nvSpPr>
        <p:spPr>
          <a:xfrm>
            <a:off x="536411" y="516963"/>
            <a:ext cx="5916703" cy="1028295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690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92" b="1" i="0" u="none" strike="noStrike" kern="1200" cap="none" spc="0" normalizeH="0" baseline="0" noProof="0" dirty="0">
                <a:ln>
                  <a:noFill/>
                </a:ln>
                <a:solidFill>
                  <a:srgbClr val="00B9BD"/>
                </a:solidFill>
                <a:effectLst/>
                <a:uLnTx/>
                <a:uFillTx/>
                <a:latin typeface="Arial MT Pro Bold"/>
                <a:ea typeface="Arial MT Pro Bold"/>
                <a:cs typeface="Arial MT Pro Bold"/>
                <a:sym typeface="Arial MT Pro Bold"/>
              </a:rPr>
              <a:t>A bit about me!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002211" y="2189653"/>
            <a:ext cx="5274430" cy="574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16"/>
              </a:lnSpc>
              <a:spcBef>
                <a:spcPct val="0"/>
              </a:spcBef>
            </a:pPr>
            <a:r>
              <a:rPr lang="en-US" sz="3534" b="1" dirty="0">
                <a:solidFill>
                  <a:srgbClr val="00B9BD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My educational roadmap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31931" y="3061312"/>
            <a:ext cx="5586631" cy="1034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0"/>
              </a:lnSpc>
              <a:spcBef>
                <a:spcPct val="0"/>
              </a:spcBef>
            </a:pPr>
            <a:r>
              <a:rPr lang="en-US" sz="3481" b="1" dirty="0">
                <a:solidFill>
                  <a:srgbClr val="005A5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Ursuline College Secondary School Sligo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751884" y="5205343"/>
            <a:ext cx="5775085" cy="1010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75"/>
              </a:lnSpc>
              <a:spcBef>
                <a:spcPct val="0"/>
              </a:spcBef>
            </a:pPr>
            <a:r>
              <a:rPr lang="en-US" sz="3403" b="1" dirty="0">
                <a:solidFill>
                  <a:srgbClr val="005A5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Bachelor of Commerce, University of Galway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742919" y="7384427"/>
            <a:ext cx="6302301" cy="14258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20"/>
              </a:lnSpc>
              <a:spcBef>
                <a:spcPct val="0"/>
              </a:spcBef>
            </a:pPr>
            <a:r>
              <a:rPr lang="en-US" sz="3444" b="1" dirty="0">
                <a:solidFill>
                  <a:srgbClr val="005A5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Bord Bia International Graduate Programme &amp; MSc Global Business Practice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572952" y="2204060"/>
            <a:ext cx="4800696" cy="578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68"/>
              </a:lnSpc>
              <a:spcBef>
                <a:spcPct val="0"/>
              </a:spcBef>
            </a:pPr>
            <a:r>
              <a:rPr lang="en-US" sz="3581" b="1">
                <a:solidFill>
                  <a:srgbClr val="00B9BD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My interests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994391" y="3086796"/>
            <a:ext cx="4417466" cy="505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89"/>
              </a:lnSpc>
              <a:spcBef>
                <a:spcPct val="0"/>
              </a:spcBef>
            </a:pPr>
            <a:r>
              <a:rPr lang="en-US" sz="3138" b="1">
                <a:solidFill>
                  <a:srgbClr val="005A5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Human Resources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764567" y="4171581"/>
            <a:ext cx="4752082" cy="505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6"/>
              </a:lnSpc>
              <a:spcBef>
                <a:spcPct val="0"/>
              </a:spcBef>
            </a:pPr>
            <a:r>
              <a:rPr lang="en-US" sz="3181" b="1">
                <a:solidFill>
                  <a:srgbClr val="005A5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Learning &amp; Development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746126" y="5258294"/>
            <a:ext cx="4913996" cy="505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97"/>
              </a:lnSpc>
              <a:spcBef>
                <a:spcPct val="0"/>
              </a:spcBef>
            </a:pPr>
            <a:r>
              <a:rPr lang="en-US" sz="3145" b="1">
                <a:solidFill>
                  <a:srgbClr val="005A5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Talent Development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746126" y="6314695"/>
            <a:ext cx="5379541" cy="505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36"/>
              </a:lnSpc>
              <a:spcBef>
                <a:spcPct val="0"/>
              </a:spcBef>
            </a:pPr>
            <a:r>
              <a:rPr lang="en-US" sz="3181" b="1">
                <a:solidFill>
                  <a:srgbClr val="005A5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Inclusive Workplace Culture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082885" y="7391883"/>
            <a:ext cx="4176415" cy="5357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4"/>
              </a:lnSpc>
              <a:spcBef>
                <a:spcPct val="0"/>
              </a:spcBef>
            </a:pPr>
            <a:r>
              <a:rPr lang="en-US" sz="3281" b="1">
                <a:solidFill>
                  <a:srgbClr val="005A5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Wellbeing &amp; Lifestyle</a:t>
            </a:r>
          </a:p>
        </p:txBody>
      </p:sp>
      <p:sp>
        <p:nvSpPr>
          <p:cNvPr id="11" name="Freeform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046169" y="6653012"/>
            <a:ext cx="758156" cy="214179"/>
          </a:xfrm>
          <a:custGeom>
            <a:avLst/>
            <a:gdLst/>
            <a:ahLst/>
            <a:cxnLst/>
            <a:rect l="l" t="t" r="r" b="b"/>
            <a:pathLst>
              <a:path w="758156" h="214179">
                <a:moveTo>
                  <a:pt x="0" y="0"/>
                </a:moveTo>
                <a:lnTo>
                  <a:pt x="758156" y="0"/>
                </a:lnTo>
                <a:lnTo>
                  <a:pt x="758156" y="214179"/>
                </a:lnTo>
                <a:lnTo>
                  <a:pt x="0" y="2141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AutoShape 1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55706" y="2227753"/>
            <a:ext cx="0" cy="6529081"/>
          </a:xfrm>
          <a:prstGeom prst="line">
            <a:avLst/>
          </a:prstGeom>
          <a:ln w="38100" cap="flat">
            <a:solidFill>
              <a:srgbClr val="005A5F"/>
            </a:solidFill>
            <a:prstDash val="solid"/>
            <a:headEnd type="diamond" w="lg" len="lg"/>
            <a:tailEnd type="diamond" w="lg" len="lg"/>
          </a:ln>
        </p:spPr>
        <p:txBody>
          <a:bodyPr/>
          <a:lstStyle/>
          <a:p>
            <a:endParaRPr lang="en-GB"/>
          </a:p>
        </p:txBody>
      </p:sp>
      <p:sp>
        <p:nvSpPr>
          <p:cNvPr id="19" name="AutoShape 1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469901" y="2247329"/>
            <a:ext cx="0" cy="6529081"/>
          </a:xfrm>
          <a:prstGeom prst="line">
            <a:avLst/>
          </a:prstGeom>
          <a:ln w="38100" cap="flat">
            <a:solidFill>
              <a:srgbClr val="005A5F"/>
            </a:solidFill>
            <a:prstDash val="solid"/>
            <a:headEnd type="diamond" w="lg" len="lg"/>
            <a:tailEnd type="diamond" w="lg" len="lg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0" b="-2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>
            <a:spLocks noGrp="1"/>
          </p:cNvSpPr>
          <p:nvPr>
            <p:ph type="title" idx="4294967295"/>
          </p:nvPr>
        </p:nvSpPr>
        <p:spPr>
          <a:xfrm>
            <a:off x="382182" y="790855"/>
            <a:ext cx="13509966" cy="772414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5205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19" b="1" i="0" u="none" strike="noStrike" kern="1200" cap="none" spc="0" normalizeH="0" baseline="0" noProof="0" dirty="0">
                <a:ln>
                  <a:noFill/>
                </a:ln>
                <a:solidFill>
                  <a:srgbClr val="005A5F"/>
                </a:solidFill>
                <a:effectLst/>
                <a:uLnTx/>
                <a:uFillTx/>
                <a:latin typeface="Arial MT Pro Bold"/>
                <a:ea typeface="Arial MT Pro Bold"/>
                <a:cs typeface="Arial MT Pro Bold"/>
                <a:sym typeface="Arial MT Pro Bold"/>
              </a:rPr>
              <a:t>Let’s start from the beginning - what is a CV?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33400" y="3390900"/>
            <a:ext cx="17221200" cy="55422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01"/>
              </a:lnSpc>
              <a:spcBef>
                <a:spcPct val="0"/>
              </a:spcBef>
            </a:pPr>
            <a:r>
              <a:rPr lang="en-US" sz="4445" b="1" dirty="0">
                <a:solidFill>
                  <a:srgbClr val="FFFFF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 CV, or curriculum vitae, is a document that provides a comprehensive summary of your educational and professional background. </a:t>
            </a:r>
          </a:p>
          <a:p>
            <a:pPr algn="ctr">
              <a:lnSpc>
                <a:spcPts val="4801"/>
              </a:lnSpc>
              <a:spcBef>
                <a:spcPct val="0"/>
              </a:spcBef>
            </a:pPr>
            <a:endParaRPr lang="en-US" sz="4445" b="1" dirty="0">
              <a:solidFill>
                <a:srgbClr val="FFFFFF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algn="ctr">
              <a:lnSpc>
                <a:spcPts val="4801"/>
              </a:lnSpc>
              <a:spcBef>
                <a:spcPct val="0"/>
              </a:spcBef>
            </a:pPr>
            <a:r>
              <a:rPr lang="en-US" sz="4445" b="1" dirty="0">
                <a:solidFill>
                  <a:srgbClr val="FFFFFF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When writing a CV as a graduate , it’s important to focus on your academic achievements, relevant coursework, extracurricular activities, and any relevant work experience or volunteer experience you may have. </a:t>
            </a:r>
          </a:p>
          <a:p>
            <a:pPr algn="ctr">
              <a:lnSpc>
                <a:spcPts val="4801"/>
              </a:lnSpc>
              <a:spcBef>
                <a:spcPct val="0"/>
              </a:spcBef>
            </a:pPr>
            <a:endParaRPr lang="en-US" sz="4445" b="1" dirty="0">
              <a:solidFill>
                <a:srgbClr val="FFFFFF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1579418"/>
            <a:ext cx="8698121" cy="6819648"/>
            <a:chOff x="0" y="0"/>
            <a:chExt cx="11597495" cy="90928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597495" cy="9092819"/>
            </a:xfrm>
            <a:custGeom>
              <a:avLst/>
              <a:gdLst/>
              <a:ahLst/>
              <a:cxnLst/>
              <a:rect l="l" t="t" r="r" b="b"/>
              <a:pathLst>
                <a:path w="11597495" h="9092819">
                  <a:moveTo>
                    <a:pt x="0" y="0"/>
                  </a:moveTo>
                  <a:lnTo>
                    <a:pt x="11597495" y="0"/>
                  </a:lnTo>
                  <a:lnTo>
                    <a:pt x="11597495" y="9092819"/>
                  </a:lnTo>
                  <a:lnTo>
                    <a:pt x="0" y="9092819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698121" y="1579418"/>
            <a:ext cx="9589879" cy="6819648"/>
            <a:chOff x="0" y="0"/>
            <a:chExt cx="12786505" cy="909286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86505" cy="9092819"/>
            </a:xfrm>
            <a:custGeom>
              <a:avLst/>
              <a:gdLst/>
              <a:ahLst/>
              <a:cxnLst/>
              <a:rect l="l" t="t" r="r" b="b"/>
              <a:pathLst>
                <a:path w="12786505" h="9092819">
                  <a:moveTo>
                    <a:pt x="0" y="0"/>
                  </a:moveTo>
                  <a:lnTo>
                    <a:pt x="12786505" y="0"/>
                  </a:lnTo>
                  <a:lnTo>
                    <a:pt x="12786505" y="9092819"/>
                  </a:lnTo>
                  <a:lnTo>
                    <a:pt x="0" y="9092819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TextBox 7"/>
          <p:cNvSpPr txBox="1">
            <a:spLocks noGrp="1"/>
          </p:cNvSpPr>
          <p:nvPr>
            <p:ph type="title" idx="4294967295"/>
          </p:nvPr>
        </p:nvSpPr>
        <p:spPr>
          <a:xfrm>
            <a:off x="397344" y="284286"/>
            <a:ext cx="9544290" cy="97155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Now let’s section that out!</a:t>
            </a:r>
          </a:p>
        </p:txBody>
      </p:sp>
      <p:grpSp>
        <p:nvGrpSpPr>
          <p:cNvPr id="8" name="Group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4989242"/>
            <a:ext cx="9144000" cy="3409824"/>
            <a:chOff x="0" y="0"/>
            <a:chExt cx="25837058" cy="963471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5837059" cy="9634665"/>
            </a:xfrm>
            <a:custGeom>
              <a:avLst/>
              <a:gdLst/>
              <a:ahLst/>
              <a:cxnLst/>
              <a:rect l="l" t="t" r="r" b="b"/>
              <a:pathLst>
                <a:path w="25837059" h="9634665">
                  <a:moveTo>
                    <a:pt x="0" y="0"/>
                  </a:moveTo>
                  <a:lnTo>
                    <a:pt x="25837059" y="0"/>
                  </a:lnTo>
                  <a:lnTo>
                    <a:pt x="25837059" y="9634665"/>
                  </a:lnTo>
                  <a:lnTo>
                    <a:pt x="0" y="9634665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698121" y="4989242"/>
            <a:ext cx="9589879" cy="3409824"/>
            <a:chOff x="0" y="0"/>
            <a:chExt cx="25573010" cy="9092864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5573010" cy="9092819"/>
            </a:xfrm>
            <a:custGeom>
              <a:avLst/>
              <a:gdLst/>
              <a:ahLst/>
              <a:cxnLst/>
              <a:rect l="l" t="t" r="r" b="b"/>
              <a:pathLst>
                <a:path w="25573010" h="9092819">
                  <a:moveTo>
                    <a:pt x="0" y="0"/>
                  </a:moveTo>
                  <a:lnTo>
                    <a:pt x="25573010" y="0"/>
                  </a:lnTo>
                  <a:lnTo>
                    <a:pt x="25573010" y="9092819"/>
                  </a:lnTo>
                  <a:lnTo>
                    <a:pt x="0" y="9092819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231222" y="1763254"/>
            <a:ext cx="6355854" cy="6740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67"/>
              </a:lnSpc>
              <a:spcBef>
                <a:spcPct val="0"/>
              </a:spcBef>
            </a:pPr>
            <a:r>
              <a:rPr lang="en-US" sz="4229" b="1" i="1">
                <a:solidFill>
                  <a:srgbClr val="000000"/>
                </a:solidFill>
                <a:latin typeface="Arial MT Pro Bold Italics"/>
                <a:ea typeface="Arial MT Pro Bold Italics"/>
                <a:cs typeface="Arial MT Pro Bold Italics"/>
                <a:sym typeface="Arial MT Pro Bold Italics"/>
              </a:rPr>
              <a:t>Academic achievements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0" y="2875460"/>
            <a:ext cx="6564272" cy="15998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Academic involvement</a:t>
            </a: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Academic courses</a:t>
            </a: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Academic awards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960661" y="1763254"/>
            <a:ext cx="6888939" cy="590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567"/>
              </a:lnSpc>
              <a:spcBef>
                <a:spcPct val="0"/>
              </a:spcBef>
            </a:pPr>
            <a:r>
              <a:rPr lang="en-US" sz="4229" b="1" i="1" dirty="0">
                <a:solidFill>
                  <a:srgbClr val="000000"/>
                </a:solidFill>
                <a:latin typeface="Arial MT Pro Bold Italics"/>
                <a:ea typeface="Arial MT Pro Bold Italics"/>
                <a:cs typeface="Arial MT Pro Bold Italics"/>
                <a:sym typeface="Arial MT Pro Bold Italics"/>
              </a:rPr>
              <a:t>Relevant coursework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837296" y="2875460"/>
            <a:ext cx="4790033" cy="10950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Core modules</a:t>
            </a: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Applied learnings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834" y="5105400"/>
            <a:ext cx="6281242" cy="6740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67"/>
              </a:lnSpc>
              <a:spcBef>
                <a:spcPct val="0"/>
              </a:spcBef>
            </a:pPr>
            <a:r>
              <a:rPr lang="en-US" sz="4229" b="1" i="1">
                <a:solidFill>
                  <a:srgbClr val="000000"/>
                </a:solidFill>
                <a:latin typeface="Arial MT Pro Bold Italics"/>
                <a:ea typeface="Arial MT Pro Bold Italics"/>
                <a:cs typeface="Arial MT Pro Bold Italics"/>
                <a:sym typeface="Arial MT Pro Bold Italics"/>
              </a:rPr>
              <a:t>Extracurricular activities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0" y="6217606"/>
            <a:ext cx="5911378" cy="2104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Team involvement</a:t>
            </a: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Leadership roles</a:t>
            </a: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Hobbies &amp; interests</a:t>
            </a:r>
          </a:p>
          <a:p>
            <a:pPr algn="l">
              <a:lnSpc>
                <a:spcPts val="4027"/>
              </a:lnSpc>
            </a:pPr>
            <a:endParaRPr lang="en-US" sz="3729" b="1">
              <a:solidFill>
                <a:srgbClr val="005D62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8960661" y="5105400"/>
            <a:ext cx="8184339" cy="590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567"/>
              </a:lnSpc>
              <a:spcBef>
                <a:spcPct val="0"/>
              </a:spcBef>
            </a:pPr>
            <a:r>
              <a:rPr lang="en-US" sz="4229" b="1" i="1" dirty="0">
                <a:solidFill>
                  <a:srgbClr val="000000"/>
                </a:solidFill>
                <a:latin typeface="Arial MT Pro Bold Italics"/>
                <a:ea typeface="Arial MT Pro Bold Italics"/>
                <a:cs typeface="Arial MT Pro Bold Italics"/>
                <a:sym typeface="Arial MT Pro Bold Italics"/>
              </a:rPr>
              <a:t>Relevant work experience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570383" y="6217606"/>
            <a:ext cx="9415056" cy="15998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Employment history - internships, previous relevant jobs</a:t>
            </a: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Volunteering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0" b="-2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>
            <a:spLocks noGrp="1"/>
          </p:cNvSpPr>
          <p:nvPr>
            <p:ph type="title" idx="4294967295"/>
          </p:nvPr>
        </p:nvSpPr>
        <p:spPr>
          <a:xfrm>
            <a:off x="461803" y="545979"/>
            <a:ext cx="4170071" cy="155486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566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43" b="1" i="0" u="none" strike="noStrike" kern="1200" cap="none" spc="0" normalizeH="0" baseline="0" noProof="0" dirty="0">
                <a:ln>
                  <a:noFill/>
                </a:ln>
                <a:solidFill>
                  <a:srgbClr val="00B9BD"/>
                </a:solidFill>
                <a:effectLst/>
                <a:uLnTx/>
                <a:uFillTx/>
                <a:latin typeface="Arial MT Pro Bold"/>
                <a:ea typeface="Arial MT Pro Bold"/>
                <a:cs typeface="Arial MT Pro Bold"/>
                <a:sym typeface="Arial MT Pro Bold"/>
              </a:rPr>
              <a:t>Key sections of a CV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195479" y="2490365"/>
            <a:ext cx="6811861" cy="5277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6"/>
              </a:lnSpc>
              <a:spcBef>
                <a:spcPct val="0"/>
              </a:spcBef>
            </a:pPr>
            <a:r>
              <a:rPr lang="en-US" sz="2978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Personal Information / Contact details</a:t>
            </a:r>
          </a:p>
          <a:p>
            <a:pPr algn="ctr">
              <a:lnSpc>
                <a:spcPts val="3216"/>
              </a:lnSpc>
              <a:spcBef>
                <a:spcPct val="0"/>
              </a:spcBef>
            </a:pPr>
            <a:endParaRPr lang="en-US" sz="2978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algn="ctr">
              <a:lnSpc>
                <a:spcPts val="3216"/>
              </a:lnSpc>
              <a:spcBef>
                <a:spcPct val="0"/>
              </a:spcBef>
            </a:pPr>
            <a:r>
              <a:rPr lang="en-US" sz="2978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Personal statement</a:t>
            </a:r>
          </a:p>
          <a:p>
            <a:pPr algn="ctr">
              <a:lnSpc>
                <a:spcPts val="3216"/>
              </a:lnSpc>
              <a:spcBef>
                <a:spcPct val="0"/>
              </a:spcBef>
            </a:pPr>
            <a:endParaRPr lang="en-US" sz="2978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algn="ctr">
              <a:lnSpc>
                <a:spcPts val="3216"/>
              </a:lnSpc>
              <a:spcBef>
                <a:spcPct val="0"/>
              </a:spcBef>
            </a:pPr>
            <a:r>
              <a:rPr lang="en-US" sz="2978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Education</a:t>
            </a:r>
          </a:p>
          <a:p>
            <a:pPr algn="ctr">
              <a:lnSpc>
                <a:spcPts val="3216"/>
              </a:lnSpc>
              <a:spcBef>
                <a:spcPct val="0"/>
              </a:spcBef>
            </a:pPr>
            <a:endParaRPr lang="en-US" sz="2978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algn="ctr">
              <a:lnSpc>
                <a:spcPts val="3216"/>
              </a:lnSpc>
              <a:spcBef>
                <a:spcPct val="0"/>
              </a:spcBef>
            </a:pPr>
            <a:r>
              <a:rPr lang="en-US" sz="2978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Qualifications</a:t>
            </a:r>
          </a:p>
          <a:p>
            <a:pPr algn="ctr">
              <a:lnSpc>
                <a:spcPts val="3216"/>
              </a:lnSpc>
              <a:spcBef>
                <a:spcPct val="0"/>
              </a:spcBef>
            </a:pPr>
            <a:endParaRPr lang="en-US" sz="2978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algn="ctr">
              <a:lnSpc>
                <a:spcPts val="3216"/>
              </a:lnSpc>
              <a:spcBef>
                <a:spcPct val="0"/>
              </a:spcBef>
            </a:pPr>
            <a:r>
              <a:rPr lang="en-US" sz="2978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Work experience</a:t>
            </a:r>
          </a:p>
          <a:p>
            <a:pPr algn="ctr">
              <a:lnSpc>
                <a:spcPts val="3216"/>
              </a:lnSpc>
              <a:spcBef>
                <a:spcPct val="0"/>
              </a:spcBef>
            </a:pPr>
            <a:endParaRPr lang="en-US" sz="2978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algn="ctr">
              <a:lnSpc>
                <a:spcPts val="3216"/>
              </a:lnSpc>
              <a:spcBef>
                <a:spcPct val="0"/>
              </a:spcBef>
            </a:pPr>
            <a:r>
              <a:rPr lang="en-US" sz="2978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Skills / Hobbies</a:t>
            </a:r>
          </a:p>
          <a:p>
            <a:pPr algn="ctr">
              <a:lnSpc>
                <a:spcPts val="3216"/>
              </a:lnSpc>
              <a:spcBef>
                <a:spcPct val="0"/>
              </a:spcBef>
            </a:pPr>
            <a:endParaRPr lang="en-US" sz="2978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algn="ctr">
              <a:lnSpc>
                <a:spcPts val="3216"/>
              </a:lnSpc>
              <a:spcBef>
                <a:spcPct val="0"/>
              </a:spcBef>
            </a:pPr>
            <a:r>
              <a:rPr lang="en-US" sz="2978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Referees</a:t>
            </a:r>
          </a:p>
        </p:txBody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62849" y="584079"/>
            <a:ext cx="8077120" cy="7905481"/>
          </a:xfrm>
          <a:custGeom>
            <a:avLst/>
            <a:gdLst/>
            <a:ahLst/>
            <a:cxnLst/>
            <a:rect l="l" t="t" r="r" b="b"/>
            <a:pathLst>
              <a:path w="8077120" h="7905481">
                <a:moveTo>
                  <a:pt x="0" y="0"/>
                </a:moveTo>
                <a:lnTo>
                  <a:pt x="8077120" y="0"/>
                </a:lnTo>
                <a:lnTo>
                  <a:pt x="8077120" y="7905481"/>
                </a:lnTo>
                <a:lnTo>
                  <a:pt x="0" y="79054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1816493"/>
            <a:ext cx="18288000" cy="6654014"/>
            <a:chOff x="0" y="0"/>
            <a:chExt cx="24384000" cy="887201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8871966"/>
            </a:xfrm>
            <a:custGeom>
              <a:avLst/>
              <a:gdLst/>
              <a:ahLst/>
              <a:cxnLst/>
              <a:rect l="l" t="t" r="r" b="b"/>
              <a:pathLst>
                <a:path w="24384000" h="8871966">
                  <a:moveTo>
                    <a:pt x="0" y="0"/>
                  </a:moveTo>
                  <a:lnTo>
                    <a:pt x="24384000" y="0"/>
                  </a:lnTo>
                  <a:lnTo>
                    <a:pt x="24384000" y="8871966"/>
                  </a:lnTo>
                  <a:lnTo>
                    <a:pt x="0" y="8871966"/>
                  </a:lnTo>
                  <a:close/>
                </a:path>
              </a:pathLst>
            </a:custGeom>
            <a:solidFill>
              <a:srgbClr val="CCE9ED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450644" y="3220382"/>
            <a:ext cx="3866886" cy="3856433"/>
            <a:chOff x="0" y="0"/>
            <a:chExt cx="5155847" cy="51419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155810" cy="5141871"/>
            </a:xfrm>
            <a:custGeom>
              <a:avLst/>
              <a:gdLst/>
              <a:ahLst/>
              <a:cxnLst/>
              <a:rect l="l" t="t" r="r" b="b"/>
              <a:pathLst>
                <a:path w="5155810" h="5141871">
                  <a:moveTo>
                    <a:pt x="0" y="0"/>
                  </a:moveTo>
                  <a:lnTo>
                    <a:pt x="3991700" y="0"/>
                  </a:lnTo>
                  <a:lnTo>
                    <a:pt x="5155810" y="2570936"/>
                  </a:lnTo>
                  <a:lnTo>
                    <a:pt x="3991700" y="5141871"/>
                  </a:lnTo>
                  <a:lnTo>
                    <a:pt x="0" y="5141871"/>
                  </a:lnTo>
                  <a:lnTo>
                    <a:pt x="1164110" y="2570936"/>
                  </a:lnTo>
                  <a:close/>
                </a:path>
              </a:pathLst>
            </a:custGeom>
            <a:solidFill>
              <a:srgbClr val="009A7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439503" y="542925"/>
            <a:ext cx="15065620" cy="925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0" lvl="1" algn="l">
              <a:lnSpc>
                <a:spcPts val="7680"/>
              </a:lnSpc>
            </a:pPr>
            <a:r>
              <a:rPr lang="en-US" sz="6400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Personal Information/Contact details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456855" y="4400276"/>
            <a:ext cx="2360254" cy="1438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39"/>
              </a:lnSpc>
            </a:pPr>
            <a:r>
              <a:rPr lang="en-US" sz="4699">
                <a:solidFill>
                  <a:srgbClr val="FFFFFF"/>
                </a:solidFill>
                <a:latin typeface="Bord Bia Sans"/>
                <a:ea typeface="Bord Bia Sans"/>
                <a:cs typeface="Bord Bia Sans"/>
                <a:sym typeface="Bord Bia Sans"/>
              </a:rPr>
              <a:t>Phone number</a:t>
            </a:r>
          </a:p>
        </p:txBody>
      </p:sp>
      <p:grpSp>
        <p:nvGrpSpPr>
          <p:cNvPr id="8" name="Group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341214" y="3187092"/>
            <a:ext cx="4013811" cy="3905278"/>
            <a:chOff x="0" y="0"/>
            <a:chExt cx="5351748" cy="520703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351712" cy="5207000"/>
            </a:xfrm>
            <a:custGeom>
              <a:avLst/>
              <a:gdLst/>
              <a:ahLst/>
              <a:cxnLst/>
              <a:rect l="l" t="t" r="r" b="b"/>
              <a:pathLst>
                <a:path w="5351712" h="5207000">
                  <a:moveTo>
                    <a:pt x="0" y="0"/>
                  </a:moveTo>
                  <a:lnTo>
                    <a:pt x="4143370" y="0"/>
                  </a:lnTo>
                  <a:lnTo>
                    <a:pt x="5351712" y="2603500"/>
                  </a:lnTo>
                  <a:lnTo>
                    <a:pt x="4143370" y="5207000"/>
                  </a:lnTo>
                  <a:lnTo>
                    <a:pt x="0" y="5207000"/>
                  </a:lnTo>
                  <a:lnTo>
                    <a:pt x="1208342" y="2603500"/>
                  </a:lnTo>
                  <a:close/>
                </a:path>
              </a:pathLst>
            </a:custGeom>
            <a:solidFill>
              <a:srgbClr val="00BABD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9412744" y="4575357"/>
            <a:ext cx="2346646" cy="742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899">
                <a:solidFill>
                  <a:srgbClr val="FFFFFF"/>
                </a:solidFill>
                <a:latin typeface="Bord Bia Sans"/>
                <a:ea typeface="Bord Bia Sans"/>
                <a:cs typeface="Bord Bia Sans"/>
                <a:sym typeface="Bord Bia Sans"/>
              </a:rPr>
              <a:t>Email</a:t>
            </a:r>
          </a:p>
        </p:txBody>
      </p:sp>
      <p:grpSp>
        <p:nvGrpSpPr>
          <p:cNvPr id="11" name="Group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49774" y="2808812"/>
            <a:ext cx="803242" cy="803242"/>
            <a:chOff x="0" y="0"/>
            <a:chExt cx="1070989" cy="107098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70991" cy="1070991"/>
            </a:xfrm>
            <a:custGeom>
              <a:avLst/>
              <a:gdLst/>
              <a:ahLst/>
              <a:cxnLst/>
              <a:rect l="l" t="t" r="r" b="b"/>
              <a:pathLst>
                <a:path w="1070991" h="1070991">
                  <a:moveTo>
                    <a:pt x="0" y="535432"/>
                  </a:moveTo>
                  <a:cubicBezTo>
                    <a:pt x="0" y="239776"/>
                    <a:pt x="239776" y="0"/>
                    <a:pt x="535432" y="0"/>
                  </a:cubicBezTo>
                  <a:cubicBezTo>
                    <a:pt x="831088" y="0"/>
                    <a:pt x="1070991" y="239776"/>
                    <a:pt x="1070991" y="535432"/>
                  </a:cubicBezTo>
                  <a:cubicBezTo>
                    <a:pt x="1070991" y="831088"/>
                    <a:pt x="831215" y="1070991"/>
                    <a:pt x="535432" y="1070991"/>
                  </a:cubicBezTo>
                  <a:cubicBezTo>
                    <a:pt x="239649" y="1070991"/>
                    <a:pt x="0" y="831215"/>
                    <a:pt x="0" y="53543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" name="TextBox 1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8341214" y="2923463"/>
            <a:ext cx="620362" cy="46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00BBBD"/>
                </a:solidFill>
                <a:latin typeface="Bord Bia Sans"/>
                <a:ea typeface="Bord Bia Sans"/>
                <a:cs typeface="Bord Bia Sans"/>
                <a:sym typeface="Bord Bia Sans"/>
              </a:rPr>
              <a:t>3</a:t>
            </a:r>
          </a:p>
        </p:txBody>
      </p:sp>
      <p:grpSp>
        <p:nvGrpSpPr>
          <p:cNvPr id="14" name="Group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222140" y="3187092"/>
            <a:ext cx="3234715" cy="3905278"/>
            <a:chOff x="0" y="0"/>
            <a:chExt cx="4312954" cy="520703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312953" cy="5207000"/>
            </a:xfrm>
            <a:custGeom>
              <a:avLst/>
              <a:gdLst/>
              <a:ahLst/>
              <a:cxnLst/>
              <a:rect l="l" t="t" r="r" b="b"/>
              <a:pathLst>
                <a:path w="4312953" h="5207000">
                  <a:moveTo>
                    <a:pt x="0" y="0"/>
                  </a:moveTo>
                  <a:lnTo>
                    <a:pt x="3179466" y="0"/>
                  </a:lnTo>
                  <a:lnTo>
                    <a:pt x="4312953" y="2603500"/>
                  </a:lnTo>
                  <a:lnTo>
                    <a:pt x="3179466" y="5207000"/>
                  </a:lnTo>
                  <a:lnTo>
                    <a:pt x="0" y="5207000"/>
                  </a:lnTo>
                  <a:close/>
                </a:path>
              </a:pathLst>
            </a:custGeom>
            <a:solidFill>
              <a:srgbClr val="005D62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" name="Group 1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51032" y="2769916"/>
            <a:ext cx="803242" cy="803242"/>
            <a:chOff x="0" y="0"/>
            <a:chExt cx="1070989" cy="107098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70991" cy="1070991"/>
            </a:xfrm>
            <a:custGeom>
              <a:avLst/>
              <a:gdLst/>
              <a:ahLst/>
              <a:cxnLst/>
              <a:rect l="l" t="t" r="r" b="b"/>
              <a:pathLst>
                <a:path w="1070991" h="1070991">
                  <a:moveTo>
                    <a:pt x="0" y="535432"/>
                  </a:moveTo>
                  <a:cubicBezTo>
                    <a:pt x="0" y="239776"/>
                    <a:pt x="239776" y="0"/>
                    <a:pt x="535432" y="0"/>
                  </a:cubicBezTo>
                  <a:cubicBezTo>
                    <a:pt x="831088" y="0"/>
                    <a:pt x="1070991" y="239776"/>
                    <a:pt x="1070991" y="535432"/>
                  </a:cubicBezTo>
                  <a:cubicBezTo>
                    <a:pt x="1070991" y="831088"/>
                    <a:pt x="831215" y="1070991"/>
                    <a:pt x="535432" y="1070991"/>
                  </a:cubicBezTo>
                  <a:cubicBezTo>
                    <a:pt x="239649" y="1070991"/>
                    <a:pt x="0" y="831215"/>
                    <a:pt x="0" y="53543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TextBox 1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5400562" y="2948967"/>
            <a:ext cx="620362" cy="46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009A7F"/>
                </a:solidFill>
                <a:latin typeface="Bord Bia Sans"/>
                <a:ea typeface="Bord Bia Sans"/>
                <a:cs typeface="Bord Bia Sans"/>
                <a:sym typeface="Bord Bia Sans"/>
              </a:rPr>
              <a:t>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329719" y="4527732"/>
            <a:ext cx="2238984" cy="776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71"/>
              </a:lnSpc>
            </a:pPr>
            <a:r>
              <a:rPr lang="en-US" sz="4799" dirty="0">
                <a:solidFill>
                  <a:srgbClr val="FFFFFF"/>
                </a:solidFill>
                <a:latin typeface="Bord Bia Sans"/>
                <a:ea typeface="Bord Bia Sans"/>
                <a:cs typeface="Bord Bia Sans"/>
                <a:sym typeface="Bord Bia Sans"/>
              </a:rPr>
              <a:t>Name</a:t>
            </a:r>
          </a:p>
        </p:txBody>
      </p:sp>
      <p:grpSp>
        <p:nvGrpSpPr>
          <p:cNvPr id="20" name="Group 2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820519" y="2834316"/>
            <a:ext cx="803242" cy="803242"/>
            <a:chOff x="0" y="0"/>
            <a:chExt cx="1070989" cy="107098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70991" cy="1070991"/>
            </a:xfrm>
            <a:custGeom>
              <a:avLst/>
              <a:gdLst/>
              <a:ahLst/>
              <a:cxnLst/>
              <a:rect l="l" t="t" r="r" b="b"/>
              <a:pathLst>
                <a:path w="1070991" h="1070991">
                  <a:moveTo>
                    <a:pt x="0" y="535432"/>
                  </a:moveTo>
                  <a:cubicBezTo>
                    <a:pt x="0" y="239776"/>
                    <a:pt x="239776" y="0"/>
                    <a:pt x="535432" y="0"/>
                  </a:cubicBezTo>
                  <a:cubicBezTo>
                    <a:pt x="831088" y="0"/>
                    <a:pt x="1070991" y="239776"/>
                    <a:pt x="1070991" y="535432"/>
                  </a:cubicBezTo>
                  <a:cubicBezTo>
                    <a:pt x="1070991" y="831088"/>
                    <a:pt x="831215" y="1070991"/>
                    <a:pt x="535432" y="1070991"/>
                  </a:cubicBezTo>
                  <a:cubicBezTo>
                    <a:pt x="239649" y="1070991"/>
                    <a:pt x="0" y="831215"/>
                    <a:pt x="0" y="53543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2911959" y="2997812"/>
            <a:ext cx="620362" cy="46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005D62"/>
                </a:solidFill>
                <a:latin typeface="Bord Bia Sans"/>
                <a:ea typeface="Bord Bia Sans"/>
                <a:cs typeface="Bord Bia Sans"/>
                <a:sym typeface="Bord Bia Sans"/>
              </a:rPr>
              <a:t>1</a:t>
            </a:r>
          </a:p>
        </p:txBody>
      </p:sp>
      <p:grpSp>
        <p:nvGrpSpPr>
          <p:cNvPr id="23" name="Group 2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279680" y="3171537"/>
            <a:ext cx="4110216" cy="3905278"/>
            <a:chOff x="0" y="0"/>
            <a:chExt cx="5480287" cy="52070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5480250" cy="5207000"/>
            </a:xfrm>
            <a:custGeom>
              <a:avLst/>
              <a:gdLst/>
              <a:ahLst/>
              <a:cxnLst/>
              <a:rect l="l" t="t" r="r" b="b"/>
              <a:pathLst>
                <a:path w="5480250" h="5207000">
                  <a:moveTo>
                    <a:pt x="0" y="0"/>
                  </a:moveTo>
                  <a:lnTo>
                    <a:pt x="4242886" y="0"/>
                  </a:lnTo>
                  <a:lnTo>
                    <a:pt x="5480250" y="2603500"/>
                  </a:lnTo>
                  <a:lnTo>
                    <a:pt x="4242886" y="5207000"/>
                  </a:lnTo>
                  <a:lnTo>
                    <a:pt x="0" y="5207000"/>
                  </a:lnTo>
                  <a:lnTo>
                    <a:pt x="1237364" y="2603500"/>
                  </a:lnTo>
                  <a:close/>
                </a:path>
              </a:pathLst>
            </a:custGeom>
            <a:solidFill>
              <a:srgbClr val="B585A5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12355025" y="4565832"/>
            <a:ext cx="2715476" cy="7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799">
                <a:solidFill>
                  <a:srgbClr val="FFFFFF"/>
                </a:solidFill>
                <a:latin typeface="Bord Bia Sans"/>
                <a:ea typeface="Bord Bia Sans"/>
                <a:cs typeface="Bord Bia Sans"/>
                <a:sym typeface="Bord Bia Sans"/>
              </a:rPr>
              <a:t>LinkedIn</a:t>
            </a:r>
          </a:p>
        </p:txBody>
      </p:sp>
      <p:grpSp>
        <p:nvGrpSpPr>
          <p:cNvPr id="26" name="Group 2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146330" y="2834316"/>
            <a:ext cx="803242" cy="803242"/>
            <a:chOff x="0" y="0"/>
            <a:chExt cx="1070989" cy="1070989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070991" cy="1070991"/>
            </a:xfrm>
            <a:custGeom>
              <a:avLst/>
              <a:gdLst/>
              <a:ahLst/>
              <a:cxnLst/>
              <a:rect l="l" t="t" r="r" b="b"/>
              <a:pathLst>
                <a:path w="1070991" h="1070991">
                  <a:moveTo>
                    <a:pt x="0" y="535432"/>
                  </a:moveTo>
                  <a:cubicBezTo>
                    <a:pt x="0" y="239776"/>
                    <a:pt x="239776" y="0"/>
                    <a:pt x="535432" y="0"/>
                  </a:cubicBezTo>
                  <a:cubicBezTo>
                    <a:pt x="831088" y="0"/>
                    <a:pt x="1070991" y="239776"/>
                    <a:pt x="1070991" y="535432"/>
                  </a:cubicBezTo>
                  <a:cubicBezTo>
                    <a:pt x="1070991" y="831088"/>
                    <a:pt x="831215" y="1070991"/>
                    <a:pt x="535432" y="1070991"/>
                  </a:cubicBezTo>
                  <a:cubicBezTo>
                    <a:pt x="239649" y="1070991"/>
                    <a:pt x="0" y="831215"/>
                    <a:pt x="0" y="53543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8" name="TextBox 2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11279680" y="2972308"/>
            <a:ext cx="620362" cy="46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B585A5"/>
                </a:solidFill>
                <a:latin typeface="Bord Bia Sans"/>
                <a:ea typeface="Bord Bia Sans"/>
                <a:cs typeface="Bord Bia Sans"/>
                <a:sym typeface="Bord Bia Sans"/>
              </a:rPr>
              <a:t>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011478" y="3547828"/>
            <a:ext cx="4216216" cy="4216216"/>
            <a:chOff x="0" y="0"/>
            <a:chExt cx="5621621" cy="562162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D8C1D3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283424" y="2505338"/>
            <a:ext cx="4216216" cy="4216216"/>
            <a:chOff x="0" y="0"/>
            <a:chExt cx="5621621" cy="56216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802658" y="2414338"/>
            <a:ext cx="4216216" cy="4216216"/>
            <a:chOff x="0" y="0"/>
            <a:chExt cx="5621621" cy="562162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EBC816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Freeform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656780" y="5369330"/>
            <a:ext cx="4482204" cy="1843150"/>
          </a:xfrm>
          <a:custGeom>
            <a:avLst/>
            <a:gdLst/>
            <a:ahLst/>
            <a:cxnLst/>
            <a:rect l="l" t="t" r="r" b="b"/>
            <a:pathLst>
              <a:path w="4482204" h="1843150">
                <a:moveTo>
                  <a:pt x="0" y="0"/>
                </a:moveTo>
                <a:lnTo>
                  <a:pt x="4482204" y="0"/>
                </a:lnTo>
                <a:lnTo>
                  <a:pt x="4482204" y="1843150"/>
                </a:lnTo>
                <a:lnTo>
                  <a:pt x="0" y="1843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11" b="-1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-10220759" flipH="1">
            <a:off x="6782728" y="3103848"/>
            <a:ext cx="4505934" cy="1833834"/>
          </a:xfrm>
          <a:custGeom>
            <a:avLst/>
            <a:gdLst/>
            <a:ahLst/>
            <a:cxnLst/>
            <a:rect l="l" t="t" r="r" b="b"/>
            <a:pathLst>
              <a:path w="4505934" h="1833834">
                <a:moveTo>
                  <a:pt x="4505934" y="0"/>
                </a:moveTo>
                <a:lnTo>
                  <a:pt x="0" y="0"/>
                </a:lnTo>
                <a:lnTo>
                  <a:pt x="0" y="1833834"/>
                </a:lnTo>
                <a:lnTo>
                  <a:pt x="4505934" y="1833834"/>
                </a:lnTo>
                <a:lnTo>
                  <a:pt x="4505934" y="0"/>
                </a:lnTo>
                <a:close/>
              </a:path>
            </a:pathLst>
          </a:custGeom>
          <a:blipFill>
            <a:blip r:embed="rId3"/>
            <a:stretch>
              <a:fillRect t="-632" b="-63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-1312185">
            <a:off x="11880880" y="5278714"/>
            <a:ext cx="4482204" cy="1843150"/>
          </a:xfrm>
          <a:custGeom>
            <a:avLst/>
            <a:gdLst/>
            <a:ahLst/>
            <a:cxnLst/>
            <a:rect l="l" t="t" r="r" b="b"/>
            <a:pathLst>
              <a:path w="4482204" h="1843150">
                <a:moveTo>
                  <a:pt x="0" y="0"/>
                </a:moveTo>
                <a:lnTo>
                  <a:pt x="4482204" y="0"/>
                </a:lnTo>
                <a:lnTo>
                  <a:pt x="4482204" y="1843150"/>
                </a:lnTo>
                <a:lnTo>
                  <a:pt x="0" y="1843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11" b="-1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>
            <a:spLocks noGrp="1"/>
          </p:cNvSpPr>
          <p:nvPr>
            <p:ph type="title" idx="4294967295"/>
          </p:nvPr>
        </p:nvSpPr>
        <p:spPr>
          <a:xfrm>
            <a:off x="450096" y="379832"/>
            <a:ext cx="14054640" cy="92525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690880" marR="0" lvl="1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Personal Statement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590967" y="3503286"/>
            <a:ext cx="3601131" cy="2152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39"/>
              </a:lnSpc>
              <a:spcBef>
                <a:spcPct val="0"/>
              </a:spcBef>
            </a:pPr>
            <a:r>
              <a:rPr lang="en-US" sz="4699" dirty="0">
                <a:solidFill>
                  <a:srgbClr val="005A5F"/>
                </a:solidFill>
                <a:latin typeface="Bord Bia Sans"/>
                <a:ea typeface="Bord Bia Sans"/>
                <a:cs typeface="Bord Bia Sans"/>
                <a:sym typeface="Bord Bia Sans"/>
              </a:rPr>
              <a:t>Tailored to the specific job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261830" y="4401111"/>
            <a:ext cx="3674860" cy="2500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15"/>
              </a:lnSpc>
              <a:spcBef>
                <a:spcPct val="0"/>
              </a:spcBef>
            </a:pPr>
            <a:r>
              <a:rPr lang="en-US" sz="4096">
                <a:solidFill>
                  <a:srgbClr val="005A5F"/>
                </a:solidFill>
                <a:latin typeface="Bord Bia Sans"/>
                <a:ea typeface="Bord Bia Sans"/>
                <a:cs typeface="Bord Bia Sans"/>
                <a:sym typeface="Bord Bia Sans"/>
              </a:rPr>
              <a:t>Skills &amp; experience that make you a strong fit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229672" y="3705225"/>
            <a:ext cx="3515549" cy="1438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39"/>
              </a:lnSpc>
              <a:spcBef>
                <a:spcPct val="0"/>
              </a:spcBef>
            </a:pPr>
            <a:r>
              <a:rPr lang="en-US" sz="4699">
                <a:solidFill>
                  <a:srgbClr val="005A5F"/>
                </a:solidFill>
                <a:latin typeface="Bord Bia Sans"/>
                <a:ea typeface="Bord Bia Sans"/>
                <a:cs typeface="Bord Bia Sans"/>
                <a:sym typeface="Bord Bia Sans"/>
              </a:rPr>
              <a:t>Concise, 3-4 lines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1579418"/>
            <a:ext cx="18288000" cy="2878282"/>
            <a:chOff x="0" y="0"/>
            <a:chExt cx="24384000" cy="458225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4582228"/>
            </a:xfrm>
            <a:custGeom>
              <a:avLst/>
              <a:gdLst/>
              <a:ahLst/>
              <a:cxnLst/>
              <a:rect l="l" t="t" r="r" b="b"/>
              <a:pathLst>
                <a:path w="24384000" h="4582228">
                  <a:moveTo>
                    <a:pt x="0" y="0"/>
                  </a:moveTo>
                  <a:lnTo>
                    <a:pt x="24384000" y="0"/>
                  </a:lnTo>
                  <a:lnTo>
                    <a:pt x="24384000" y="4582228"/>
                  </a:lnTo>
                  <a:lnTo>
                    <a:pt x="0" y="4582228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26894" y="4356887"/>
            <a:ext cx="18288000" cy="4218766"/>
            <a:chOff x="0" y="0"/>
            <a:chExt cx="24384000" cy="451061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4384000" cy="4510591"/>
            </a:xfrm>
            <a:custGeom>
              <a:avLst/>
              <a:gdLst/>
              <a:ahLst/>
              <a:cxnLst/>
              <a:rect l="l" t="t" r="r" b="b"/>
              <a:pathLst>
                <a:path w="24384000" h="4510591">
                  <a:moveTo>
                    <a:pt x="0" y="0"/>
                  </a:moveTo>
                  <a:lnTo>
                    <a:pt x="24384000" y="0"/>
                  </a:lnTo>
                  <a:lnTo>
                    <a:pt x="24384000" y="4510591"/>
                  </a:lnTo>
                  <a:lnTo>
                    <a:pt x="0" y="4510591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TextBox 7"/>
          <p:cNvSpPr txBox="1">
            <a:spLocks noGrp="1"/>
          </p:cNvSpPr>
          <p:nvPr>
            <p:ph type="title" idx="4294967295"/>
          </p:nvPr>
        </p:nvSpPr>
        <p:spPr>
          <a:xfrm>
            <a:off x="864126" y="363907"/>
            <a:ext cx="15133700" cy="97155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Examples of personal statements!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24997" y="1743604"/>
            <a:ext cx="17653098" cy="3045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93"/>
              </a:lnSpc>
              <a:spcBef>
                <a:spcPct val="0"/>
              </a:spcBef>
            </a:pPr>
            <a:r>
              <a:rPr lang="en-US" sz="2800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Motivated finance grad</a:t>
            </a:r>
            <a:r>
              <a:rPr lang="en-US" sz="2800" b="1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uate with strong skills in financial reporting, data analysis, and Excel. Highly </a:t>
            </a:r>
            <a:r>
              <a:rPr lang="en-US" sz="2800" b="1" dirty="0" err="1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organised</a:t>
            </a:r>
            <a:r>
              <a:rPr lang="en-US" sz="2800" b="1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 and detail-oriented, with experience supporting financial operations and working to tight deadlines. </a:t>
            </a:r>
          </a:p>
          <a:p>
            <a:pPr algn="l">
              <a:lnSpc>
                <a:spcPts val="3993"/>
              </a:lnSpc>
              <a:spcBef>
                <a:spcPct val="0"/>
              </a:spcBef>
            </a:pPr>
            <a:endParaRPr lang="en-US" sz="2800" b="1" dirty="0">
              <a:solidFill>
                <a:srgbClr val="000000"/>
              </a:solidFill>
              <a:latin typeface="Bord Bia Sans"/>
              <a:ea typeface="Bord Bia Sans"/>
              <a:cs typeface="Bord Bia Sans"/>
              <a:sym typeface="Bord Bia Sans"/>
            </a:endParaRPr>
          </a:p>
          <a:p>
            <a:pPr algn="l">
              <a:lnSpc>
                <a:spcPts val="3993"/>
              </a:lnSpc>
              <a:spcBef>
                <a:spcPct val="0"/>
              </a:spcBef>
            </a:pPr>
            <a:r>
              <a:rPr lang="en-US" sz="2800" b="1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Seeking to apply my analytical and administrative skills in a finance administration role and continue developing professionally.</a:t>
            </a:r>
          </a:p>
          <a:p>
            <a:pPr algn="l">
              <a:lnSpc>
                <a:spcPts val="3993"/>
              </a:lnSpc>
              <a:spcBef>
                <a:spcPct val="0"/>
              </a:spcBef>
            </a:pPr>
            <a:endParaRPr lang="en-US" sz="3328" b="1" dirty="0">
              <a:solidFill>
                <a:srgbClr val="000000"/>
              </a:solidFill>
              <a:latin typeface="Bord Bia Sans"/>
              <a:ea typeface="Bord Bia Sans"/>
              <a:cs typeface="Bord Bia Sans"/>
              <a:sym typeface="Bord Bia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500550" y="4621872"/>
            <a:ext cx="17805379" cy="4270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23"/>
              </a:lnSpc>
              <a:spcBef>
                <a:spcPct val="0"/>
              </a:spcBef>
            </a:pPr>
            <a:r>
              <a:rPr lang="en-US" sz="2800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Ambitious</a:t>
            </a:r>
            <a:r>
              <a:rPr lang="en-US" sz="2800" b="1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 graduate with an enthusiastic interest in HR, bringing experience in communication, HR operations, and supporting people-focused processes. </a:t>
            </a:r>
          </a:p>
          <a:p>
            <a:pPr algn="l">
              <a:lnSpc>
                <a:spcPts val="3723"/>
              </a:lnSpc>
              <a:spcBef>
                <a:spcPct val="0"/>
              </a:spcBef>
            </a:pPr>
            <a:endParaRPr lang="en-US" sz="2800" b="1" dirty="0">
              <a:solidFill>
                <a:srgbClr val="000000"/>
              </a:solidFill>
              <a:latin typeface="Bord Bia Sans"/>
              <a:ea typeface="Bord Bia Sans"/>
              <a:cs typeface="Bord Bia Sans"/>
              <a:sym typeface="Bord Bia Sans"/>
            </a:endParaRPr>
          </a:p>
          <a:p>
            <a:pPr algn="l">
              <a:lnSpc>
                <a:spcPts val="3723"/>
              </a:lnSpc>
              <a:spcBef>
                <a:spcPct val="0"/>
              </a:spcBef>
            </a:pPr>
            <a:r>
              <a:rPr lang="en-US" sz="2800" b="1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Skilled in collaboration, data management, and maintaining accuracy and confidentiality in fast-paced environments. </a:t>
            </a:r>
          </a:p>
          <a:p>
            <a:pPr algn="l">
              <a:lnSpc>
                <a:spcPts val="3723"/>
              </a:lnSpc>
              <a:spcBef>
                <a:spcPct val="0"/>
              </a:spcBef>
            </a:pPr>
            <a:endParaRPr lang="en-US" sz="2800" b="1" dirty="0">
              <a:solidFill>
                <a:srgbClr val="000000"/>
              </a:solidFill>
              <a:latin typeface="Bord Bia Sans"/>
              <a:ea typeface="Bord Bia Sans"/>
              <a:cs typeface="Bord Bia Sans"/>
              <a:sym typeface="Bord Bia Sans"/>
            </a:endParaRPr>
          </a:p>
          <a:p>
            <a:pPr algn="l">
              <a:lnSpc>
                <a:spcPts val="3723"/>
              </a:lnSpc>
              <a:spcBef>
                <a:spcPct val="0"/>
              </a:spcBef>
            </a:pPr>
            <a:r>
              <a:rPr lang="en-US" sz="2800" b="1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Eager to contribute to employee experience and HR operations while developing professionally within a dynamic </a:t>
            </a:r>
            <a:r>
              <a:rPr lang="en-US" sz="2800" b="1" dirty="0" err="1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organisation</a:t>
            </a:r>
            <a:r>
              <a:rPr lang="en-US" sz="2800" b="1" dirty="0">
                <a:solidFill>
                  <a:srgbClr val="000000"/>
                </a:solidFill>
                <a:latin typeface="Bord Bia Sans"/>
                <a:ea typeface="Bord Bia Sans"/>
                <a:cs typeface="Bord Bia Sans"/>
                <a:sym typeface="Bord Bia Sans"/>
              </a:rPr>
              <a:t>.</a:t>
            </a:r>
          </a:p>
          <a:p>
            <a:pPr algn="l">
              <a:lnSpc>
                <a:spcPts val="3723"/>
              </a:lnSpc>
              <a:spcBef>
                <a:spcPct val="0"/>
              </a:spcBef>
            </a:pPr>
            <a:endParaRPr lang="en-US" sz="3102" b="1" dirty="0">
              <a:solidFill>
                <a:srgbClr val="000000"/>
              </a:solidFill>
              <a:latin typeface="Bord Bia Sans"/>
              <a:ea typeface="Bord Bia Sans"/>
              <a:cs typeface="Bord Bia Sans"/>
              <a:sym typeface="Bord Bia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>
            <a:spLocks noGrp="1"/>
          </p:cNvSpPr>
          <p:nvPr>
            <p:ph type="title" idx="4294967295"/>
          </p:nvPr>
        </p:nvSpPr>
        <p:spPr>
          <a:xfrm>
            <a:off x="121018" y="351834"/>
            <a:ext cx="6341920" cy="92525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690880" marR="0" lvl="1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Education</a:t>
            </a:r>
          </a:p>
        </p:txBody>
      </p:sp>
      <p:grpSp>
        <p:nvGrpSpPr>
          <p:cNvPr id="4" name="Group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1579418"/>
            <a:ext cx="18288000" cy="3436688"/>
            <a:chOff x="0" y="0"/>
            <a:chExt cx="24384000" cy="458225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4582228"/>
            </a:xfrm>
            <a:custGeom>
              <a:avLst/>
              <a:gdLst/>
              <a:ahLst/>
              <a:cxnLst/>
              <a:rect l="l" t="t" r="r" b="b"/>
              <a:pathLst>
                <a:path w="24384000" h="4582228">
                  <a:moveTo>
                    <a:pt x="0" y="0"/>
                  </a:moveTo>
                  <a:lnTo>
                    <a:pt x="24384000" y="0"/>
                  </a:lnTo>
                  <a:lnTo>
                    <a:pt x="24384000" y="4582228"/>
                  </a:lnTo>
                  <a:lnTo>
                    <a:pt x="0" y="4582228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5016106"/>
            <a:ext cx="18288000" cy="3510354"/>
            <a:chOff x="0" y="0"/>
            <a:chExt cx="24384000" cy="468047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4384000" cy="4680448"/>
            </a:xfrm>
            <a:custGeom>
              <a:avLst/>
              <a:gdLst/>
              <a:ahLst/>
              <a:cxnLst/>
              <a:rect l="l" t="t" r="r" b="b"/>
              <a:pathLst>
                <a:path w="24384000" h="4680448">
                  <a:moveTo>
                    <a:pt x="0" y="0"/>
                  </a:moveTo>
                  <a:lnTo>
                    <a:pt x="24384000" y="0"/>
                  </a:lnTo>
                  <a:lnTo>
                    <a:pt x="24384000" y="4680448"/>
                  </a:lnTo>
                  <a:lnTo>
                    <a:pt x="0" y="4680448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286636" y="1869485"/>
            <a:ext cx="9987985" cy="684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4"/>
              </a:lnSpc>
              <a:spcBef>
                <a:spcPct val="0"/>
              </a:spcBef>
            </a:pPr>
            <a:r>
              <a:rPr lang="en-US" sz="4281" b="1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University, College, Further Education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1018" y="2802106"/>
            <a:ext cx="6925323" cy="2153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4233" lvl="1" indent="-412117" algn="l">
              <a:lnSpc>
                <a:spcPts val="4123"/>
              </a:lnSpc>
              <a:buFont typeface="Arial"/>
              <a:buChar char="•"/>
            </a:pPr>
            <a:r>
              <a:rPr lang="en-US" sz="3817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Awarded Grade</a:t>
            </a:r>
          </a:p>
          <a:p>
            <a:pPr marL="824233" lvl="1" indent="-412117" algn="l">
              <a:lnSpc>
                <a:spcPts val="4123"/>
              </a:lnSpc>
              <a:buFont typeface="Arial"/>
              <a:buChar char="•"/>
            </a:pPr>
            <a:r>
              <a:rPr lang="en-US" sz="3817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Relevant modules</a:t>
            </a:r>
          </a:p>
          <a:p>
            <a:pPr marL="824233" lvl="1" indent="-412117" algn="l">
              <a:lnSpc>
                <a:spcPts val="4123"/>
              </a:lnSpc>
              <a:buFont typeface="Arial"/>
              <a:buChar char="•"/>
            </a:pPr>
            <a:r>
              <a:rPr lang="en-US" sz="3817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Relevant projects</a:t>
            </a:r>
          </a:p>
          <a:p>
            <a:pPr algn="l">
              <a:lnSpc>
                <a:spcPts val="4123"/>
              </a:lnSpc>
            </a:pPr>
            <a:endParaRPr lang="en-US" sz="3817" b="1">
              <a:solidFill>
                <a:srgbClr val="005D62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86636" y="5235181"/>
            <a:ext cx="4993992" cy="684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4"/>
              </a:lnSpc>
              <a:spcBef>
                <a:spcPct val="0"/>
              </a:spcBef>
            </a:pPr>
            <a:r>
              <a:rPr lang="en-US" sz="4281" b="1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Secondary school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1018" y="6073863"/>
            <a:ext cx="14115848" cy="16294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9566" lvl="1" indent="-409783" algn="l">
              <a:lnSpc>
                <a:spcPts val="4099"/>
              </a:lnSpc>
              <a:buFont typeface="Arial"/>
              <a:buChar char="•"/>
            </a:pPr>
            <a:r>
              <a:rPr lang="en-US" sz="3796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Junior + Leaving Certificate - mention grades if you wish</a:t>
            </a:r>
          </a:p>
          <a:p>
            <a:pPr marL="819566" lvl="1" indent="-409783" algn="l">
              <a:lnSpc>
                <a:spcPts val="4099"/>
              </a:lnSpc>
              <a:buFont typeface="Arial"/>
              <a:buChar char="•"/>
            </a:pPr>
            <a:r>
              <a:rPr lang="en-US" sz="3796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LCA</a:t>
            </a:r>
          </a:p>
          <a:p>
            <a:pPr marL="819566" lvl="1" indent="-409783" algn="l">
              <a:lnSpc>
                <a:spcPts val="4099"/>
              </a:lnSpc>
              <a:buFont typeface="Arial"/>
              <a:buChar char="•"/>
            </a:pPr>
            <a:r>
              <a:rPr lang="en-US" sz="3796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School achievements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8288000" cy="8399066"/>
            <a:chOff x="0" y="0"/>
            <a:chExt cx="24384000" cy="1119875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1198733"/>
            </a:xfrm>
            <a:custGeom>
              <a:avLst/>
              <a:gdLst/>
              <a:ahLst/>
              <a:cxnLst/>
              <a:rect l="l" t="t" r="r" b="b"/>
              <a:pathLst>
                <a:path w="24384000" h="11198733">
                  <a:moveTo>
                    <a:pt x="0" y="0"/>
                  </a:moveTo>
                  <a:lnTo>
                    <a:pt x="24384000" y="0"/>
                  </a:lnTo>
                  <a:lnTo>
                    <a:pt x="24384000" y="11198733"/>
                  </a:lnTo>
                  <a:lnTo>
                    <a:pt x="0" y="11198733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190896" y="312029"/>
            <a:ext cx="3480463" cy="3442006"/>
          </a:xfrm>
          <a:custGeom>
            <a:avLst/>
            <a:gdLst/>
            <a:ahLst/>
            <a:cxnLst/>
            <a:rect l="l" t="t" r="r" b="b"/>
            <a:pathLst>
              <a:path w="3480463" h="3442006">
                <a:moveTo>
                  <a:pt x="0" y="0"/>
                </a:moveTo>
                <a:lnTo>
                  <a:pt x="3480463" y="0"/>
                </a:lnTo>
                <a:lnTo>
                  <a:pt x="3480463" y="3442006"/>
                </a:lnTo>
                <a:lnTo>
                  <a:pt x="0" y="34420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89" r="-8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343220" y="4088063"/>
            <a:ext cx="7127512" cy="4053772"/>
          </a:xfrm>
          <a:custGeom>
            <a:avLst/>
            <a:gdLst/>
            <a:ahLst/>
            <a:cxnLst/>
            <a:rect l="l" t="t" r="r" b="b"/>
            <a:pathLst>
              <a:path w="7127512" h="4053772">
                <a:moveTo>
                  <a:pt x="0" y="0"/>
                </a:moveTo>
                <a:lnTo>
                  <a:pt x="7127512" y="0"/>
                </a:lnTo>
                <a:lnTo>
                  <a:pt x="7127512" y="4053772"/>
                </a:lnTo>
                <a:lnTo>
                  <a:pt x="0" y="40537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7651" y="2142133"/>
            <a:ext cx="8609381" cy="5736000"/>
          </a:xfrm>
          <a:custGeom>
            <a:avLst/>
            <a:gdLst/>
            <a:ahLst/>
            <a:cxnLst/>
            <a:rect l="l" t="t" r="r" b="b"/>
            <a:pathLst>
              <a:path w="8609381" h="5736000">
                <a:moveTo>
                  <a:pt x="0" y="0"/>
                </a:moveTo>
                <a:lnTo>
                  <a:pt x="8609381" y="0"/>
                </a:lnTo>
                <a:lnTo>
                  <a:pt x="8609381" y="5736000"/>
                </a:lnTo>
                <a:lnTo>
                  <a:pt x="0" y="57360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>
            <a:spLocks noGrp="1"/>
          </p:cNvSpPr>
          <p:nvPr>
            <p:ph type="title" idx="4294967295"/>
          </p:nvPr>
        </p:nvSpPr>
        <p:spPr>
          <a:xfrm>
            <a:off x="280260" y="399607"/>
            <a:ext cx="7595931" cy="92525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690880" marR="0" lvl="1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Work Experience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403649" y="1109529"/>
            <a:ext cx="3006653" cy="1499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48"/>
              </a:lnSpc>
              <a:spcBef>
                <a:spcPct val="0"/>
              </a:spcBef>
            </a:pPr>
            <a:r>
              <a:rPr lang="en-US" sz="3470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Always in chronological order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41769" y="2684145"/>
            <a:ext cx="8602231" cy="44154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0725" lvl="1" indent="-375362" algn="l">
              <a:lnSpc>
                <a:spcPts val="3755"/>
              </a:lnSpc>
              <a:buFont typeface="Arial"/>
              <a:buChar char="•"/>
            </a:pPr>
            <a:r>
              <a:rPr lang="en-US" sz="3477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Dates</a:t>
            </a:r>
          </a:p>
          <a:p>
            <a:pPr algn="l">
              <a:lnSpc>
                <a:spcPts val="3755"/>
              </a:lnSpc>
            </a:pPr>
            <a:endParaRPr lang="en-US" sz="3477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750725" lvl="1" indent="-375362" algn="l">
              <a:lnSpc>
                <a:spcPts val="3755"/>
              </a:lnSpc>
              <a:buFont typeface="Arial"/>
              <a:buChar char="•"/>
            </a:pPr>
            <a:r>
              <a:rPr lang="en-US" sz="3477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Name</a:t>
            </a:r>
          </a:p>
          <a:p>
            <a:pPr algn="l">
              <a:lnSpc>
                <a:spcPts val="3755"/>
              </a:lnSpc>
            </a:pPr>
            <a:endParaRPr lang="en-US" sz="3477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750725" lvl="1" indent="-375362" algn="l">
              <a:lnSpc>
                <a:spcPts val="3755"/>
              </a:lnSpc>
              <a:buFont typeface="Arial"/>
              <a:buChar char="•"/>
            </a:pPr>
            <a:r>
              <a:rPr lang="en-US" sz="3477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Job title </a:t>
            </a:r>
          </a:p>
          <a:p>
            <a:pPr algn="l">
              <a:lnSpc>
                <a:spcPts val="4187"/>
              </a:lnSpc>
            </a:pPr>
            <a:endParaRPr lang="en-US" sz="3477" b="1" dirty="0">
              <a:solidFill>
                <a:srgbClr val="000000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750725" lvl="1" indent="-375362" algn="l">
              <a:lnSpc>
                <a:spcPts val="3755"/>
              </a:lnSpc>
              <a:buFont typeface="Arial"/>
              <a:buChar char="•"/>
            </a:pPr>
            <a:r>
              <a:rPr lang="en-US" sz="3477" b="1" dirty="0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Responsibilities - include a brief paragraph describing the work you did and its importance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1579418"/>
            <a:ext cx="9144000" cy="6819648"/>
            <a:chOff x="0" y="0"/>
            <a:chExt cx="12192000" cy="90928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192000" cy="9092819"/>
            </a:xfrm>
            <a:custGeom>
              <a:avLst/>
              <a:gdLst/>
              <a:ahLst/>
              <a:cxnLst/>
              <a:rect l="l" t="t" r="r" b="b"/>
              <a:pathLst>
                <a:path w="12192000" h="9092819">
                  <a:moveTo>
                    <a:pt x="0" y="0"/>
                  </a:moveTo>
                  <a:lnTo>
                    <a:pt x="12192000" y="0"/>
                  </a:lnTo>
                  <a:lnTo>
                    <a:pt x="12192000" y="9092819"/>
                  </a:lnTo>
                  <a:lnTo>
                    <a:pt x="0" y="9092819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144000" y="1579418"/>
            <a:ext cx="9144000" cy="6819648"/>
            <a:chOff x="0" y="0"/>
            <a:chExt cx="12192000" cy="909286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192000" cy="9092819"/>
            </a:xfrm>
            <a:custGeom>
              <a:avLst/>
              <a:gdLst/>
              <a:ahLst/>
              <a:cxnLst/>
              <a:rect l="l" t="t" r="r" b="b"/>
              <a:pathLst>
                <a:path w="12192000" h="9092819">
                  <a:moveTo>
                    <a:pt x="0" y="0"/>
                  </a:moveTo>
                  <a:lnTo>
                    <a:pt x="12192000" y="0"/>
                  </a:lnTo>
                  <a:lnTo>
                    <a:pt x="12192000" y="9092819"/>
                  </a:lnTo>
                  <a:lnTo>
                    <a:pt x="0" y="9092819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TextBox 7"/>
          <p:cNvSpPr txBox="1">
            <a:spLocks noGrp="1"/>
          </p:cNvSpPr>
          <p:nvPr>
            <p:ph type="title" idx="4294967295"/>
          </p:nvPr>
        </p:nvSpPr>
        <p:spPr>
          <a:xfrm>
            <a:off x="274929" y="347983"/>
            <a:ext cx="7935941" cy="92525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690880" marR="0" lvl="1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Skills &amp; Hobbies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48642" y="1894650"/>
            <a:ext cx="6840049" cy="768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4796" b="1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Skills &amp; Achievements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510258" y="1894650"/>
            <a:ext cx="2312499" cy="736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3"/>
              </a:lnSpc>
              <a:spcBef>
                <a:spcPct val="0"/>
              </a:spcBef>
            </a:pPr>
            <a:r>
              <a:rPr lang="en-US" sz="4596" b="1">
                <a:solidFill>
                  <a:srgbClr val="000000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Hobbies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48642" y="2815434"/>
            <a:ext cx="7762228" cy="970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72"/>
              </a:lnSpc>
              <a:spcBef>
                <a:spcPct val="0"/>
              </a:spcBef>
            </a:pPr>
            <a:r>
              <a:rPr lang="en-US" sz="3307" b="1" i="1">
                <a:solidFill>
                  <a:srgbClr val="005D62"/>
                </a:solidFill>
                <a:latin typeface="Arial MT Pro Bold Italics"/>
                <a:ea typeface="Arial MT Pro Bold Italics"/>
                <a:cs typeface="Arial MT Pro Bold Italics"/>
                <a:sym typeface="Arial MT Pro Bold Italics"/>
              </a:rPr>
              <a:t>Consider relevant skills for the role - list them.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605803" y="2751695"/>
            <a:ext cx="8124848" cy="974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59"/>
              </a:lnSpc>
              <a:spcBef>
                <a:spcPct val="0"/>
              </a:spcBef>
            </a:pPr>
            <a:r>
              <a:rPr lang="en-US" sz="3296" b="1" i="1">
                <a:solidFill>
                  <a:srgbClr val="005D62"/>
                </a:solidFill>
                <a:latin typeface="Arial MT Pro Bold Italics"/>
                <a:ea typeface="Arial MT Pro Bold Italics"/>
                <a:cs typeface="Arial MT Pro Bold Italics"/>
                <a:sym typeface="Arial MT Pro Bold Italics"/>
              </a:rPr>
              <a:t>Show your personality through interests &amp; hobbies - list them.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48642" y="4678713"/>
            <a:ext cx="7286283" cy="31327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87" lvl="1" indent="-401243" algn="l">
              <a:lnSpc>
                <a:spcPts val="4014"/>
              </a:lnSpc>
              <a:buFont typeface="Arial"/>
              <a:buChar char="•"/>
            </a:pPr>
            <a:r>
              <a:rPr lang="en-US" sz="3716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Teamwork skills</a:t>
            </a:r>
          </a:p>
          <a:p>
            <a:pPr marL="802487" lvl="1" indent="-401243" algn="l">
              <a:lnSpc>
                <a:spcPts val="4014"/>
              </a:lnSpc>
              <a:buFont typeface="Arial"/>
              <a:buChar char="•"/>
            </a:pPr>
            <a:r>
              <a:rPr lang="en-US" sz="3716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Communication skills</a:t>
            </a:r>
          </a:p>
          <a:p>
            <a:pPr marL="802487" lvl="1" indent="-401243" algn="l">
              <a:lnSpc>
                <a:spcPts val="4014"/>
              </a:lnSpc>
              <a:buFont typeface="Arial"/>
              <a:buChar char="•"/>
            </a:pPr>
            <a:r>
              <a:rPr lang="en-US" sz="3716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Resilience skills</a:t>
            </a:r>
          </a:p>
          <a:p>
            <a:pPr marL="802487" lvl="1" indent="-401243" algn="l">
              <a:lnSpc>
                <a:spcPts val="4014"/>
              </a:lnSpc>
              <a:buFont typeface="Arial"/>
              <a:buChar char="•"/>
            </a:pPr>
            <a:r>
              <a:rPr lang="en-US" sz="3716" b="1" dirty="0" err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Organisational</a:t>
            </a:r>
            <a:r>
              <a:rPr lang="en-US" sz="3716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 skills</a:t>
            </a:r>
          </a:p>
          <a:p>
            <a:pPr marL="802487" lvl="1" indent="-401243" algn="l">
              <a:lnSpc>
                <a:spcPts val="4014"/>
              </a:lnSpc>
              <a:buFont typeface="Arial"/>
              <a:buChar char="•"/>
            </a:pPr>
            <a:r>
              <a:rPr lang="en-US" sz="3716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IT skills - Microsoft Excel, </a:t>
            </a:r>
            <a:r>
              <a:rPr lang="en-US" sz="3716" b="1" dirty="0" err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Powerpoint</a:t>
            </a:r>
            <a:endParaRPr lang="en-US" sz="3716" b="1" dirty="0">
              <a:solidFill>
                <a:srgbClr val="005D62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9398788" y="4688238"/>
            <a:ext cx="3173644" cy="26255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5176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Swimming</a:t>
            </a:r>
          </a:p>
          <a:p>
            <a:pPr marL="805176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Reading</a:t>
            </a:r>
          </a:p>
          <a:p>
            <a:pPr marL="805176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Baking</a:t>
            </a:r>
          </a:p>
          <a:p>
            <a:pPr marL="805176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Yoga</a:t>
            </a:r>
          </a:p>
          <a:p>
            <a:pPr marL="805176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Hiking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6580480" cy="8386120"/>
            <a:chOff x="0" y="0"/>
            <a:chExt cx="8773973" cy="1118149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773960" cy="11181461"/>
            </a:xfrm>
            <a:custGeom>
              <a:avLst/>
              <a:gdLst/>
              <a:ahLst/>
              <a:cxnLst/>
              <a:rect l="l" t="t" r="r" b="b"/>
              <a:pathLst>
                <a:path w="8773960" h="11181461">
                  <a:moveTo>
                    <a:pt x="0" y="0"/>
                  </a:moveTo>
                  <a:lnTo>
                    <a:pt x="8773960" y="0"/>
                  </a:lnTo>
                  <a:lnTo>
                    <a:pt x="8773960" y="11181461"/>
                  </a:lnTo>
                  <a:lnTo>
                    <a:pt x="0" y="11181461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3917" y="3871834"/>
            <a:ext cx="4069901" cy="2990132"/>
          </a:xfrm>
          <a:custGeom>
            <a:avLst/>
            <a:gdLst/>
            <a:ahLst/>
            <a:cxnLst/>
            <a:rect l="l" t="t" r="r" b="b"/>
            <a:pathLst>
              <a:path w="4069901" h="2990132">
                <a:moveTo>
                  <a:pt x="0" y="0"/>
                </a:moveTo>
                <a:lnTo>
                  <a:pt x="4069901" y="0"/>
                </a:lnTo>
                <a:lnTo>
                  <a:pt x="4069901" y="2990132"/>
                </a:lnTo>
                <a:lnTo>
                  <a:pt x="0" y="29901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653757" y="4481045"/>
            <a:ext cx="3764786" cy="3066589"/>
          </a:xfrm>
          <a:custGeom>
            <a:avLst/>
            <a:gdLst/>
            <a:ahLst/>
            <a:cxnLst/>
            <a:rect l="l" t="t" r="r" b="b"/>
            <a:pathLst>
              <a:path w="3764786" h="3066589">
                <a:moveTo>
                  <a:pt x="0" y="0"/>
                </a:moveTo>
                <a:lnTo>
                  <a:pt x="3764785" y="0"/>
                </a:lnTo>
                <a:lnTo>
                  <a:pt x="3764785" y="3066589"/>
                </a:lnTo>
                <a:lnTo>
                  <a:pt x="0" y="306658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>
            <a:spLocks noGrp="1"/>
          </p:cNvSpPr>
          <p:nvPr>
            <p:ph type="title" idx="4294967295"/>
          </p:nvPr>
        </p:nvSpPr>
        <p:spPr>
          <a:xfrm>
            <a:off x="659129" y="1033951"/>
            <a:ext cx="5421464" cy="93238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References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249298" y="257265"/>
            <a:ext cx="10447527" cy="3935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04"/>
              </a:lnSpc>
            </a:pPr>
            <a:r>
              <a:rPr lang="en-US" sz="4086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References/referees are  people who will put in a good word for you. They will typically be a previous manager or supervisor, a lecturer or tutor, who will be able to describe your skills, work performance, and character.</a:t>
            </a:r>
          </a:p>
          <a:p>
            <a:pPr algn="l">
              <a:lnSpc>
                <a:spcPts val="6537"/>
              </a:lnSpc>
            </a:pPr>
            <a:endParaRPr lang="en-US" sz="4086" dirty="0">
              <a:solidFill>
                <a:srgbClr val="075E64"/>
              </a:solidFill>
              <a:latin typeface="Bord Bia Sans"/>
              <a:ea typeface="Bord Bia Sans"/>
              <a:cs typeface="Bord Bia Sans"/>
              <a:sym typeface="Bord Bia Sans"/>
            </a:endParaRPr>
          </a:p>
        </p:txBody>
      </p:sp>
      <p:sp>
        <p:nvSpPr>
          <p:cNvPr id="6" name="Freeform 6" descr="Text reads; Reference. Sarah O'Connor. HR Manager. Bord Bia, Dublin. Includes phone number, email and relationship as former line manager."/>
          <p:cNvSpPr/>
          <p:nvPr/>
        </p:nvSpPr>
        <p:spPr>
          <a:xfrm>
            <a:off x="7249298" y="4251634"/>
            <a:ext cx="5223763" cy="3825574"/>
          </a:xfrm>
          <a:custGeom>
            <a:avLst/>
            <a:gdLst/>
            <a:ahLst/>
            <a:cxnLst/>
            <a:rect l="l" t="t" r="r" b="b"/>
            <a:pathLst>
              <a:path w="5223763" h="3825574">
                <a:moveTo>
                  <a:pt x="0" y="0"/>
                </a:moveTo>
                <a:lnTo>
                  <a:pt x="5223763" y="0"/>
                </a:lnTo>
                <a:lnTo>
                  <a:pt x="5223763" y="3825574"/>
                </a:lnTo>
                <a:lnTo>
                  <a:pt x="0" y="382557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122" r="-409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46386" y="4251634"/>
            <a:ext cx="5654033" cy="3766999"/>
          </a:xfrm>
          <a:custGeom>
            <a:avLst/>
            <a:gdLst/>
            <a:ahLst/>
            <a:cxnLst/>
            <a:rect l="l" t="t" r="r" b="b"/>
            <a:pathLst>
              <a:path w="5654033" h="3766999">
                <a:moveTo>
                  <a:pt x="0" y="0"/>
                </a:moveTo>
                <a:lnTo>
                  <a:pt x="5654033" y="0"/>
                </a:lnTo>
                <a:lnTo>
                  <a:pt x="5654033" y="3767000"/>
                </a:lnTo>
                <a:lnTo>
                  <a:pt x="0" y="37670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3767424" y="5244750"/>
            <a:ext cx="3346360" cy="1510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5"/>
              </a:lnSpc>
              <a:spcBef>
                <a:spcPct val="0"/>
              </a:spcBef>
            </a:pPr>
            <a:r>
              <a:rPr lang="en-US" sz="3496" b="1" dirty="0">
                <a:solidFill>
                  <a:srgbClr val="075E64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Prior permission necessary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7249298" cy="8386120"/>
            <a:chOff x="0" y="0"/>
            <a:chExt cx="9665731" cy="1118149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665716" cy="11181461"/>
            </a:xfrm>
            <a:custGeom>
              <a:avLst/>
              <a:gdLst/>
              <a:ahLst/>
              <a:cxnLst/>
              <a:rect l="l" t="t" r="r" b="b"/>
              <a:pathLst>
                <a:path w="9665716" h="11181461">
                  <a:moveTo>
                    <a:pt x="0" y="0"/>
                  </a:moveTo>
                  <a:lnTo>
                    <a:pt x="9665716" y="0"/>
                  </a:lnTo>
                  <a:lnTo>
                    <a:pt x="9665716" y="11181461"/>
                  </a:lnTo>
                  <a:lnTo>
                    <a:pt x="0" y="11181461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" name="TextBox 8"/>
          <p:cNvSpPr txBox="1">
            <a:spLocks noGrp="1"/>
          </p:cNvSpPr>
          <p:nvPr>
            <p:ph type="title" idx="4294967295"/>
          </p:nvPr>
        </p:nvSpPr>
        <p:spPr>
          <a:xfrm>
            <a:off x="619318" y="1065799"/>
            <a:ext cx="6392843" cy="93238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Cover Letters</a:t>
            </a:r>
          </a:p>
        </p:txBody>
      </p:sp>
      <p:sp>
        <p:nvSpPr>
          <p:cNvPr id="5" name="Freeform 5" descr="Screenshot of CV"/>
          <p:cNvSpPr/>
          <p:nvPr/>
        </p:nvSpPr>
        <p:spPr>
          <a:xfrm>
            <a:off x="1701122" y="2878513"/>
            <a:ext cx="3598374" cy="5086041"/>
          </a:xfrm>
          <a:custGeom>
            <a:avLst/>
            <a:gdLst/>
            <a:ahLst/>
            <a:cxnLst/>
            <a:rect l="l" t="t" r="r" b="b"/>
            <a:pathLst>
              <a:path w="3598374" h="5086041">
                <a:moveTo>
                  <a:pt x="0" y="0"/>
                </a:moveTo>
                <a:lnTo>
                  <a:pt x="3598374" y="0"/>
                </a:lnTo>
                <a:lnTo>
                  <a:pt x="3598374" y="5086042"/>
                </a:lnTo>
                <a:lnTo>
                  <a:pt x="0" y="5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421741" y="2878513"/>
            <a:ext cx="10484021" cy="91735"/>
          </a:xfrm>
          <a:custGeom>
            <a:avLst/>
            <a:gdLst/>
            <a:ahLst/>
            <a:cxnLst/>
            <a:rect l="l" t="t" r="r" b="b"/>
            <a:pathLst>
              <a:path w="10484021" h="91735">
                <a:moveTo>
                  <a:pt x="0" y="0"/>
                </a:moveTo>
                <a:lnTo>
                  <a:pt x="10484021" y="0"/>
                </a:lnTo>
                <a:lnTo>
                  <a:pt x="10484021" y="91736"/>
                </a:lnTo>
                <a:lnTo>
                  <a:pt x="0" y="917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7421741" y="3654204"/>
            <a:ext cx="10071750" cy="4628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75E64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Show genuine interest</a:t>
            </a:r>
          </a:p>
          <a:p>
            <a:pPr algn="l">
              <a:lnSpc>
                <a:spcPts val="4027"/>
              </a:lnSpc>
            </a:pPr>
            <a:endParaRPr lang="en-US" sz="3729" b="1" dirty="0">
              <a:solidFill>
                <a:srgbClr val="075E64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75E64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Connect your experience to the job description</a:t>
            </a:r>
          </a:p>
          <a:p>
            <a:pPr algn="l">
              <a:lnSpc>
                <a:spcPts val="4027"/>
              </a:lnSpc>
            </a:pPr>
            <a:endParaRPr lang="en-US" sz="3729" b="1" dirty="0">
              <a:solidFill>
                <a:srgbClr val="075E64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75E64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Highlight your strengths that make you a good match</a:t>
            </a:r>
          </a:p>
          <a:p>
            <a:pPr algn="l">
              <a:lnSpc>
                <a:spcPts val="4027"/>
              </a:lnSpc>
            </a:pPr>
            <a:endParaRPr lang="en-US" sz="3729" b="1" dirty="0">
              <a:solidFill>
                <a:srgbClr val="075E64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805175" lvl="1" indent="-402588" algn="l">
              <a:lnSpc>
                <a:spcPts val="4027"/>
              </a:lnSpc>
              <a:buFont typeface="Arial"/>
              <a:buChar char="•"/>
            </a:pPr>
            <a:r>
              <a:rPr lang="en-US" sz="3729" b="1" dirty="0">
                <a:solidFill>
                  <a:srgbClr val="075E64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Show authenticity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421741" y="296594"/>
            <a:ext cx="10291284" cy="2270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  <a:spcBef>
                <a:spcPct val="0"/>
              </a:spcBef>
            </a:pPr>
            <a:r>
              <a:rPr lang="en-US" sz="4000" b="1" i="1">
                <a:solidFill>
                  <a:srgbClr val="075E64"/>
                </a:solidFill>
                <a:latin typeface="Arial MT Pro Bold Italics"/>
                <a:ea typeface="Arial MT Pro Bold Italics"/>
                <a:cs typeface="Arial MT Pro Bold Italics"/>
                <a:sym typeface="Arial MT Pro Bold Italics"/>
              </a:rPr>
              <a:t>A cover letter is a personalised, one‑page document that highlights your motivation, relevant skills, and the value you can bring to the role.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8288000" cy="8399066"/>
            <a:chOff x="0" y="0"/>
            <a:chExt cx="24384000" cy="1119875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1198733"/>
            </a:xfrm>
            <a:custGeom>
              <a:avLst/>
              <a:gdLst/>
              <a:ahLst/>
              <a:cxnLst/>
              <a:rect l="l" t="t" r="r" b="b"/>
              <a:pathLst>
                <a:path w="24384000" h="11198733">
                  <a:moveTo>
                    <a:pt x="0" y="0"/>
                  </a:moveTo>
                  <a:lnTo>
                    <a:pt x="24384000" y="0"/>
                  </a:lnTo>
                  <a:lnTo>
                    <a:pt x="24384000" y="11198733"/>
                  </a:lnTo>
                  <a:lnTo>
                    <a:pt x="0" y="11198733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59162" y="4199533"/>
            <a:ext cx="4103235" cy="2320193"/>
          </a:xfrm>
          <a:custGeom>
            <a:avLst/>
            <a:gdLst/>
            <a:ahLst/>
            <a:cxnLst/>
            <a:rect l="l" t="t" r="r" b="b"/>
            <a:pathLst>
              <a:path w="4103235" h="2320193">
                <a:moveTo>
                  <a:pt x="0" y="0"/>
                </a:moveTo>
                <a:lnTo>
                  <a:pt x="4103236" y="0"/>
                </a:lnTo>
                <a:lnTo>
                  <a:pt x="4103236" y="2320193"/>
                </a:lnTo>
                <a:lnTo>
                  <a:pt x="0" y="23201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>
            <a:spLocks noGrp="1"/>
          </p:cNvSpPr>
          <p:nvPr>
            <p:ph type="title" idx="4294967295"/>
          </p:nvPr>
        </p:nvSpPr>
        <p:spPr>
          <a:xfrm>
            <a:off x="3790399" y="2332840"/>
            <a:ext cx="10707201" cy="13335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04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699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Any Questions so far?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>
            <a:spLocks noGrp="1"/>
          </p:cNvSpPr>
          <p:nvPr>
            <p:ph type="title" idx="4294967295"/>
          </p:nvPr>
        </p:nvSpPr>
        <p:spPr>
          <a:xfrm>
            <a:off x="1004338" y="3217014"/>
            <a:ext cx="8139662" cy="2044289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99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Going to Interview Stage</a:t>
            </a:r>
          </a:p>
        </p:txBody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130906" y="1858862"/>
            <a:ext cx="5036856" cy="6569276"/>
          </a:xfrm>
          <a:custGeom>
            <a:avLst/>
            <a:gdLst/>
            <a:ahLst/>
            <a:cxnLst/>
            <a:rect l="l" t="t" r="r" b="b"/>
            <a:pathLst>
              <a:path w="5036856" h="6569276">
                <a:moveTo>
                  <a:pt x="0" y="0"/>
                </a:moveTo>
                <a:lnTo>
                  <a:pt x="5036856" y="0"/>
                </a:lnTo>
                <a:lnTo>
                  <a:pt x="5036856" y="6569276"/>
                </a:lnTo>
                <a:lnTo>
                  <a:pt x="0" y="656927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69" b="-1509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8288000" cy="8399066"/>
            <a:chOff x="0" y="0"/>
            <a:chExt cx="24384000" cy="1119875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1198733"/>
            </a:xfrm>
            <a:custGeom>
              <a:avLst/>
              <a:gdLst/>
              <a:ahLst/>
              <a:cxnLst/>
              <a:rect l="l" t="t" r="r" b="b"/>
              <a:pathLst>
                <a:path w="24384000" h="11198733">
                  <a:moveTo>
                    <a:pt x="0" y="0"/>
                  </a:moveTo>
                  <a:lnTo>
                    <a:pt x="24384000" y="0"/>
                  </a:lnTo>
                  <a:lnTo>
                    <a:pt x="24384000" y="11198733"/>
                  </a:lnTo>
                  <a:lnTo>
                    <a:pt x="0" y="11198733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>
            <a:spLocks noGrp="1"/>
          </p:cNvSpPr>
          <p:nvPr>
            <p:ph type="title" idx="4294967295"/>
          </p:nvPr>
        </p:nvSpPr>
        <p:spPr>
          <a:xfrm>
            <a:off x="1028700" y="542925"/>
            <a:ext cx="10096038" cy="97155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Preparation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70670" y="1815649"/>
            <a:ext cx="15740121" cy="1094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79"/>
              </a:lnSpc>
              <a:spcBef>
                <a:spcPct val="0"/>
              </a:spcBef>
            </a:pPr>
            <a:r>
              <a:rPr lang="en-US" sz="3684" b="1" i="1">
                <a:solidFill>
                  <a:srgbClr val="005D62"/>
                </a:solidFill>
                <a:latin typeface="Arial MT Pro Bold Italics"/>
                <a:ea typeface="Arial MT Pro Bold Italics"/>
                <a:cs typeface="Arial MT Pro Bold Italics"/>
                <a:sym typeface="Arial MT Pro Bold Italics"/>
              </a:rPr>
              <a:t>Employers seek clarity, graduates often underestimate how compelling a simple, well-told story can be.</a:t>
            </a:r>
          </a:p>
        </p:txBody>
      </p:sp>
      <p:grpSp>
        <p:nvGrpSpPr>
          <p:cNvPr id="7" name="Group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70670" y="3679233"/>
            <a:ext cx="3762375" cy="3762375"/>
            <a:chOff x="0" y="0"/>
            <a:chExt cx="5621621" cy="562162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D8C1D3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777123" y="3679233"/>
            <a:ext cx="3714602" cy="3714602"/>
            <a:chOff x="0" y="0"/>
            <a:chExt cx="5621621" cy="562162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EBC816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781920" y="3679233"/>
            <a:ext cx="3722564" cy="3722564"/>
            <a:chOff x="0" y="0"/>
            <a:chExt cx="5621621" cy="562162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D8C1D3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" name="Freeform 1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022281" y="6063154"/>
            <a:ext cx="4482204" cy="1843150"/>
          </a:xfrm>
          <a:custGeom>
            <a:avLst/>
            <a:gdLst/>
            <a:ahLst/>
            <a:cxnLst/>
            <a:rect l="l" t="t" r="r" b="b"/>
            <a:pathLst>
              <a:path w="4482204" h="1843150">
                <a:moveTo>
                  <a:pt x="0" y="0"/>
                </a:moveTo>
                <a:lnTo>
                  <a:pt x="4482204" y="0"/>
                </a:lnTo>
                <a:lnTo>
                  <a:pt x="4482204" y="1843150"/>
                </a:lnTo>
                <a:lnTo>
                  <a:pt x="0" y="1843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11" b="-1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0841" y="6063154"/>
            <a:ext cx="4482204" cy="1843150"/>
          </a:xfrm>
          <a:custGeom>
            <a:avLst/>
            <a:gdLst/>
            <a:ahLst/>
            <a:cxnLst/>
            <a:rect l="l" t="t" r="r" b="b"/>
            <a:pathLst>
              <a:path w="4482204" h="1843150">
                <a:moveTo>
                  <a:pt x="0" y="0"/>
                </a:moveTo>
                <a:lnTo>
                  <a:pt x="4482204" y="0"/>
                </a:lnTo>
                <a:lnTo>
                  <a:pt x="4482204" y="1843150"/>
                </a:lnTo>
                <a:lnTo>
                  <a:pt x="0" y="1843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11" b="-1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-10220759" flipH="1">
            <a:off x="6197924" y="3282616"/>
            <a:ext cx="4598428" cy="1833834"/>
          </a:xfrm>
          <a:custGeom>
            <a:avLst/>
            <a:gdLst/>
            <a:ahLst/>
            <a:cxnLst/>
            <a:rect l="l" t="t" r="r" b="b"/>
            <a:pathLst>
              <a:path w="4598428" h="1833834">
                <a:moveTo>
                  <a:pt x="4598428" y="0"/>
                </a:moveTo>
                <a:lnTo>
                  <a:pt x="0" y="0"/>
                </a:lnTo>
                <a:lnTo>
                  <a:pt x="0" y="1833834"/>
                </a:lnTo>
                <a:lnTo>
                  <a:pt x="4598428" y="1833834"/>
                </a:lnTo>
                <a:lnTo>
                  <a:pt x="4598428" y="0"/>
                </a:lnTo>
                <a:close/>
              </a:path>
            </a:pathLst>
          </a:custGeom>
          <a:blipFill>
            <a:blip r:embed="rId3"/>
            <a:stretch>
              <a:fillRect t="-1672" b="-167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1691854" y="5105400"/>
            <a:ext cx="3032546" cy="7207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5184" b="1" dirty="0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Structure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839590" y="4838163"/>
            <a:ext cx="3714602" cy="14064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67"/>
              </a:lnSpc>
              <a:spcBef>
                <a:spcPct val="0"/>
              </a:spcBef>
            </a:pPr>
            <a:r>
              <a:rPr lang="en-US" sz="4784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Anchor to impact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343981" y="4838163"/>
            <a:ext cx="2598443" cy="14064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67"/>
              </a:lnSpc>
              <a:spcBef>
                <a:spcPct val="0"/>
              </a:spcBef>
            </a:pPr>
            <a:r>
              <a:rPr lang="en-US" sz="4784" b="1">
                <a:solidFill>
                  <a:srgbClr val="005D62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Practice out loud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8288000" cy="8399066"/>
            <a:chOff x="0" y="0"/>
            <a:chExt cx="24384000" cy="11198755"/>
          </a:xfrm>
        </p:grpSpPr>
        <p:sp>
          <p:nvSpPr>
            <p:cNvPr id="4" name="Freeform 4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0"/>
              <a:ext cx="24384000" cy="11198733"/>
            </a:xfrm>
            <a:custGeom>
              <a:avLst/>
              <a:gdLst/>
              <a:ahLst/>
              <a:cxnLst/>
              <a:rect l="l" t="t" r="r" b="b"/>
              <a:pathLst>
                <a:path w="24384000" h="11198733">
                  <a:moveTo>
                    <a:pt x="0" y="0"/>
                  </a:moveTo>
                  <a:lnTo>
                    <a:pt x="24384000" y="0"/>
                  </a:lnTo>
                  <a:lnTo>
                    <a:pt x="24384000" y="11198733"/>
                  </a:lnTo>
                  <a:lnTo>
                    <a:pt x="0" y="11198733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>
            <a:spLocks noGrp="1"/>
          </p:cNvSpPr>
          <p:nvPr>
            <p:ph type="title" idx="4294967295"/>
          </p:nvPr>
        </p:nvSpPr>
        <p:spPr>
          <a:xfrm>
            <a:off x="1028700" y="542925"/>
            <a:ext cx="11226659" cy="97155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Master the common questions</a:t>
            </a:r>
          </a:p>
        </p:txBody>
      </p:sp>
      <p:grpSp>
        <p:nvGrpSpPr>
          <p:cNvPr id="6" name="Group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28700" y="1948400"/>
            <a:ext cx="6761388" cy="2889866"/>
            <a:chOff x="0" y="0"/>
            <a:chExt cx="9350928" cy="399665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350883" cy="3996690"/>
            </a:xfrm>
            <a:custGeom>
              <a:avLst/>
              <a:gdLst/>
              <a:ahLst/>
              <a:cxnLst/>
              <a:rect l="l" t="t" r="r" b="b"/>
              <a:pathLst>
                <a:path w="9350883" h="3996690">
                  <a:moveTo>
                    <a:pt x="0" y="0"/>
                  </a:moveTo>
                  <a:lnTo>
                    <a:pt x="9350883" y="0"/>
                  </a:lnTo>
                  <a:lnTo>
                    <a:pt x="9350883" y="3996690"/>
                  </a:lnTo>
                  <a:lnTo>
                    <a:pt x="0" y="3996690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27326" y="1948400"/>
            <a:ext cx="6761388" cy="2889866"/>
            <a:chOff x="0" y="0"/>
            <a:chExt cx="9350928" cy="399665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350883" cy="3996690"/>
            </a:xfrm>
            <a:custGeom>
              <a:avLst/>
              <a:gdLst/>
              <a:ahLst/>
              <a:cxnLst/>
              <a:rect l="l" t="t" r="r" b="b"/>
              <a:pathLst>
                <a:path w="9350883" h="3996690">
                  <a:moveTo>
                    <a:pt x="0" y="0"/>
                  </a:moveTo>
                  <a:lnTo>
                    <a:pt x="9350883" y="0"/>
                  </a:lnTo>
                  <a:lnTo>
                    <a:pt x="9350883" y="3996690"/>
                  </a:lnTo>
                  <a:lnTo>
                    <a:pt x="0" y="3996690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27326" y="5143500"/>
            <a:ext cx="6761388" cy="2889866"/>
            <a:chOff x="0" y="0"/>
            <a:chExt cx="9350928" cy="399665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350883" cy="3996690"/>
            </a:xfrm>
            <a:custGeom>
              <a:avLst/>
              <a:gdLst/>
              <a:ahLst/>
              <a:cxnLst/>
              <a:rect l="l" t="t" r="r" b="b"/>
              <a:pathLst>
                <a:path w="9350883" h="3996690">
                  <a:moveTo>
                    <a:pt x="0" y="0"/>
                  </a:moveTo>
                  <a:lnTo>
                    <a:pt x="9350883" y="0"/>
                  </a:lnTo>
                  <a:lnTo>
                    <a:pt x="9350883" y="3996690"/>
                  </a:lnTo>
                  <a:lnTo>
                    <a:pt x="0" y="3996690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28700" y="5143500"/>
            <a:ext cx="6761388" cy="2889866"/>
            <a:chOff x="0" y="0"/>
            <a:chExt cx="9350928" cy="399665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350883" cy="3996690"/>
            </a:xfrm>
            <a:custGeom>
              <a:avLst/>
              <a:gdLst/>
              <a:ahLst/>
              <a:cxnLst/>
              <a:rect l="l" t="t" r="r" b="b"/>
              <a:pathLst>
                <a:path w="9350883" h="3996690">
                  <a:moveTo>
                    <a:pt x="0" y="0"/>
                  </a:moveTo>
                  <a:lnTo>
                    <a:pt x="9350883" y="0"/>
                  </a:lnTo>
                  <a:lnTo>
                    <a:pt x="9350883" y="3996690"/>
                  </a:lnTo>
                  <a:lnTo>
                    <a:pt x="0" y="3996690"/>
                  </a:lnTo>
                  <a:close/>
                </a:path>
              </a:pathLst>
            </a:custGeom>
            <a:solidFill>
              <a:srgbClr val="FDF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328209" y="2347472"/>
            <a:ext cx="6162371" cy="19630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2"/>
              </a:lnSpc>
            </a:pPr>
            <a:r>
              <a:rPr lang="en-US" sz="4310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Tell me about yourself?</a:t>
            </a:r>
          </a:p>
          <a:p>
            <a:pPr algn="ctr">
              <a:lnSpc>
                <a:spcPts val="5172"/>
              </a:lnSpc>
              <a:spcBef>
                <a:spcPct val="0"/>
              </a:spcBef>
            </a:pPr>
            <a:r>
              <a:rPr lang="en-US" sz="4310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Keep it tight, relevant &amp; confident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852772" y="2316892"/>
            <a:ext cx="6310495" cy="1885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6"/>
              </a:lnSpc>
            </a:pPr>
            <a:r>
              <a:rPr lang="en-US" sz="4138">
                <a:solidFill>
                  <a:srgbClr val="005D62"/>
                </a:solidFill>
                <a:latin typeface="Bord Bia Sans"/>
                <a:ea typeface="Bord Bia Sans"/>
                <a:cs typeface="Bord Bia Sans"/>
                <a:sym typeface="Bord Bia Sans"/>
              </a:rPr>
              <a:t>Why this role?</a:t>
            </a:r>
          </a:p>
          <a:p>
            <a:pPr algn="ctr">
              <a:lnSpc>
                <a:spcPts val="4966"/>
              </a:lnSpc>
              <a:spcBef>
                <a:spcPct val="0"/>
              </a:spcBef>
            </a:pPr>
            <a:r>
              <a:rPr lang="en-US" sz="4138">
                <a:solidFill>
                  <a:srgbClr val="005D62"/>
                </a:solidFill>
                <a:latin typeface="Bord Bia Sans"/>
                <a:ea typeface="Bord Bia Sans"/>
                <a:cs typeface="Bord Bia Sans"/>
                <a:sym typeface="Bord Bia Sans"/>
              </a:rPr>
              <a:t>Show alignment between your goals and their needs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98833" y="5645458"/>
            <a:ext cx="6621122" cy="1885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73"/>
              </a:lnSpc>
            </a:pPr>
            <a:r>
              <a:rPr lang="en-US" sz="4144">
                <a:solidFill>
                  <a:srgbClr val="005D62"/>
                </a:solidFill>
                <a:latin typeface="Bord Bia Sans"/>
                <a:ea typeface="Bord Bia Sans"/>
                <a:cs typeface="Bord Bia Sans"/>
                <a:sym typeface="Bord Bia Sans"/>
              </a:rPr>
              <a:t>Strengths &amp; Weaknesses?</a:t>
            </a:r>
          </a:p>
          <a:p>
            <a:pPr algn="ctr">
              <a:lnSpc>
                <a:spcPts val="4973"/>
              </a:lnSpc>
              <a:spcBef>
                <a:spcPct val="0"/>
              </a:spcBef>
            </a:pPr>
            <a:r>
              <a:rPr lang="en-US" sz="4144">
                <a:solidFill>
                  <a:srgbClr val="005D62"/>
                </a:solidFill>
                <a:latin typeface="Bord Bia Sans"/>
                <a:ea typeface="Bord Bia Sans"/>
                <a:cs typeface="Bord Bia Sans"/>
                <a:sym typeface="Bord Bia Sans"/>
              </a:rPr>
              <a:t>Be honest, specific &amp; growth-oriented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740049" y="5836549"/>
            <a:ext cx="6535942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52"/>
              </a:lnSpc>
              <a:spcBef>
                <a:spcPct val="0"/>
              </a:spcBef>
            </a:pPr>
            <a:r>
              <a:rPr lang="en-US" sz="4210">
                <a:solidFill>
                  <a:srgbClr val="005D62"/>
                </a:solidFill>
                <a:latin typeface="Bord Bia Sans"/>
                <a:ea typeface="Bord Bia Sans"/>
                <a:cs typeface="Bord Bia Sans"/>
                <a:sym typeface="Bord Bia Sans"/>
              </a:rPr>
              <a:t>STAR method for behavioural questions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1816493"/>
            <a:ext cx="18288000" cy="6654014"/>
            <a:chOff x="0" y="0"/>
            <a:chExt cx="24384000" cy="887201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8871966"/>
            </a:xfrm>
            <a:custGeom>
              <a:avLst/>
              <a:gdLst/>
              <a:ahLst/>
              <a:cxnLst/>
              <a:rect l="l" t="t" r="r" b="b"/>
              <a:pathLst>
                <a:path w="24384000" h="8871966">
                  <a:moveTo>
                    <a:pt x="0" y="0"/>
                  </a:moveTo>
                  <a:lnTo>
                    <a:pt x="24384000" y="0"/>
                  </a:lnTo>
                  <a:lnTo>
                    <a:pt x="24384000" y="8871966"/>
                  </a:lnTo>
                  <a:lnTo>
                    <a:pt x="0" y="8871966"/>
                  </a:lnTo>
                  <a:close/>
                </a:path>
              </a:pathLst>
            </a:custGeom>
            <a:solidFill>
              <a:srgbClr val="CCE9ED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693263" y="3047335"/>
            <a:ext cx="5307027" cy="5307027"/>
            <a:chOff x="0" y="0"/>
            <a:chExt cx="5621621" cy="56216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D8C1D3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77512" y="1881591"/>
            <a:ext cx="5593663" cy="5593663"/>
            <a:chOff x="0" y="0"/>
            <a:chExt cx="5621621" cy="562162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85CFD5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" name="TextBox 15"/>
          <p:cNvSpPr txBox="1">
            <a:spLocks noGrp="1"/>
          </p:cNvSpPr>
          <p:nvPr>
            <p:ph type="title" idx="4294967295"/>
          </p:nvPr>
        </p:nvSpPr>
        <p:spPr>
          <a:xfrm>
            <a:off x="864126" y="363907"/>
            <a:ext cx="13590632" cy="97155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Ask Smart Questions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64126" y="3183726"/>
            <a:ext cx="4972709" cy="3311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84"/>
              </a:lnSpc>
            </a:pPr>
            <a:r>
              <a:rPr lang="en-US" sz="4800">
                <a:solidFill>
                  <a:srgbClr val="005A5F"/>
                </a:solidFill>
                <a:latin typeface="Bord Bia Sans"/>
                <a:ea typeface="Bord Bia Sans"/>
                <a:cs typeface="Bord Bia Sans"/>
                <a:sym typeface="Bord Bia Sans"/>
              </a:rPr>
              <a:t>Ask about team priorities, success metrics &amp; upcoming challenges</a:t>
            </a:r>
          </a:p>
        </p:txBody>
      </p:sp>
      <p:grpSp>
        <p:nvGrpSpPr>
          <p:cNvPr id="10" name="Group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733848" y="2114922"/>
            <a:ext cx="5401637" cy="5401637"/>
            <a:chOff x="0" y="0"/>
            <a:chExt cx="5621621" cy="562162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621655" cy="5621655"/>
            </a:xfrm>
            <a:custGeom>
              <a:avLst/>
              <a:gdLst/>
              <a:ahLst/>
              <a:cxnLst/>
              <a:rect l="l" t="t" r="r" b="b"/>
              <a:pathLst>
                <a:path w="5621655" h="5621655">
                  <a:moveTo>
                    <a:pt x="0" y="2810764"/>
                  </a:moveTo>
                  <a:cubicBezTo>
                    <a:pt x="0" y="1258443"/>
                    <a:pt x="1258443" y="0"/>
                    <a:pt x="2810764" y="0"/>
                  </a:cubicBezTo>
                  <a:cubicBezTo>
                    <a:pt x="4363085" y="0"/>
                    <a:pt x="5621655" y="1258443"/>
                    <a:pt x="5621655" y="2810764"/>
                  </a:cubicBezTo>
                  <a:cubicBezTo>
                    <a:pt x="5621655" y="4363085"/>
                    <a:pt x="4363212" y="5621655"/>
                    <a:pt x="2810764" y="5621655"/>
                  </a:cubicBezTo>
                  <a:cubicBezTo>
                    <a:pt x="1258316" y="5621655"/>
                    <a:pt x="0" y="4363212"/>
                    <a:pt x="0" y="2810764"/>
                  </a:cubicBezTo>
                  <a:close/>
                </a:path>
              </a:pathLst>
            </a:custGeom>
            <a:solidFill>
              <a:srgbClr val="EBC816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Freeform 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7512" y="6101424"/>
            <a:ext cx="4482204" cy="1843150"/>
          </a:xfrm>
          <a:custGeom>
            <a:avLst/>
            <a:gdLst/>
            <a:ahLst/>
            <a:cxnLst/>
            <a:rect l="l" t="t" r="r" b="b"/>
            <a:pathLst>
              <a:path w="4482204" h="1843150">
                <a:moveTo>
                  <a:pt x="0" y="0"/>
                </a:moveTo>
                <a:lnTo>
                  <a:pt x="4482204" y="0"/>
                </a:lnTo>
                <a:lnTo>
                  <a:pt x="4482204" y="1843150"/>
                </a:lnTo>
                <a:lnTo>
                  <a:pt x="0" y="1843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11" b="-1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-10220759" flipH="1">
            <a:off x="6815123" y="2479755"/>
            <a:ext cx="4505934" cy="1833834"/>
          </a:xfrm>
          <a:custGeom>
            <a:avLst/>
            <a:gdLst/>
            <a:ahLst/>
            <a:cxnLst/>
            <a:rect l="l" t="t" r="r" b="b"/>
            <a:pathLst>
              <a:path w="4505934" h="1833834">
                <a:moveTo>
                  <a:pt x="4505934" y="0"/>
                </a:moveTo>
                <a:lnTo>
                  <a:pt x="0" y="0"/>
                </a:lnTo>
                <a:lnTo>
                  <a:pt x="0" y="1833834"/>
                </a:lnTo>
                <a:lnTo>
                  <a:pt x="4505934" y="1833834"/>
                </a:lnTo>
                <a:lnTo>
                  <a:pt x="4505934" y="0"/>
                </a:lnTo>
                <a:close/>
              </a:path>
            </a:pathLst>
          </a:custGeom>
          <a:blipFill>
            <a:blip r:embed="rId3"/>
            <a:stretch>
              <a:fillRect t="-632" b="-63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-1312185">
            <a:off x="13359811" y="6101424"/>
            <a:ext cx="4482204" cy="1843150"/>
          </a:xfrm>
          <a:custGeom>
            <a:avLst/>
            <a:gdLst/>
            <a:ahLst/>
            <a:cxnLst/>
            <a:rect l="l" t="t" r="r" b="b"/>
            <a:pathLst>
              <a:path w="4482204" h="1843150">
                <a:moveTo>
                  <a:pt x="0" y="0"/>
                </a:moveTo>
                <a:lnTo>
                  <a:pt x="4482204" y="0"/>
                </a:lnTo>
                <a:lnTo>
                  <a:pt x="4482204" y="1843150"/>
                </a:lnTo>
                <a:lnTo>
                  <a:pt x="0" y="1843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11" b="-11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7020654" y="4462155"/>
            <a:ext cx="4636322" cy="2905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72"/>
              </a:lnSpc>
              <a:spcBef>
                <a:spcPct val="0"/>
              </a:spcBef>
            </a:pPr>
            <a:r>
              <a:rPr lang="en-US" sz="4810" dirty="0">
                <a:solidFill>
                  <a:srgbClr val="005D62"/>
                </a:solidFill>
                <a:latin typeface="Bord Bia Sans"/>
                <a:ea typeface="Bord Bia Sans"/>
                <a:cs typeface="Bord Bia Sans"/>
                <a:sym typeface="Bord Bia Sans"/>
              </a:rPr>
              <a:t>Avoid questions that you could obtain from the website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177812" y="3251044"/>
            <a:ext cx="4646828" cy="3392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98"/>
              </a:lnSpc>
              <a:spcBef>
                <a:spcPct val="0"/>
              </a:spcBef>
            </a:pPr>
            <a:r>
              <a:rPr lang="en-US" sz="4498">
                <a:solidFill>
                  <a:srgbClr val="005D62"/>
                </a:solidFill>
                <a:latin typeface="Bord Bia Sans"/>
                <a:ea typeface="Bord Bia Sans"/>
                <a:cs typeface="Bord Bia Sans"/>
                <a:sym typeface="Bord Bia Sans"/>
              </a:rPr>
              <a:t>Strong questions show curiosity, genuine interest &amp; long-term thinking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7249298" cy="8386120"/>
            <a:chOff x="0" y="0"/>
            <a:chExt cx="9665731" cy="1118149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665716" cy="11181461"/>
            </a:xfrm>
            <a:custGeom>
              <a:avLst/>
              <a:gdLst/>
              <a:ahLst/>
              <a:cxnLst/>
              <a:rect l="l" t="t" r="r" b="b"/>
              <a:pathLst>
                <a:path w="9665716" h="11181461">
                  <a:moveTo>
                    <a:pt x="0" y="0"/>
                  </a:moveTo>
                  <a:lnTo>
                    <a:pt x="9665716" y="0"/>
                  </a:lnTo>
                  <a:lnTo>
                    <a:pt x="9665716" y="11181461"/>
                  </a:lnTo>
                  <a:lnTo>
                    <a:pt x="0" y="11181461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>
            <a:spLocks noGrp="1"/>
          </p:cNvSpPr>
          <p:nvPr>
            <p:ph type="title" idx="4294967295"/>
          </p:nvPr>
        </p:nvSpPr>
        <p:spPr>
          <a:xfrm>
            <a:off x="1004338" y="798053"/>
            <a:ext cx="5421464" cy="181820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Research the company</a:t>
            </a:r>
          </a:p>
        </p:txBody>
      </p:sp>
      <p:sp>
        <p:nvSpPr>
          <p:cNvPr id="6" name="Freeform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89698" y="3855910"/>
            <a:ext cx="4069901" cy="2990132"/>
          </a:xfrm>
          <a:custGeom>
            <a:avLst/>
            <a:gdLst/>
            <a:ahLst/>
            <a:cxnLst/>
            <a:rect l="l" t="t" r="r" b="b"/>
            <a:pathLst>
              <a:path w="4069901" h="2990132">
                <a:moveTo>
                  <a:pt x="0" y="0"/>
                </a:moveTo>
                <a:lnTo>
                  <a:pt x="4069902" y="0"/>
                </a:lnTo>
                <a:lnTo>
                  <a:pt x="4069902" y="2990131"/>
                </a:lnTo>
                <a:lnTo>
                  <a:pt x="0" y="29901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7526448" y="1864696"/>
            <a:ext cx="9732852" cy="46281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95497" lvl="1" indent="-397749" algn="l">
              <a:lnSpc>
                <a:spcPts val="3979"/>
              </a:lnSpc>
              <a:buFont typeface="Arial"/>
              <a:buChar char="•"/>
            </a:pPr>
            <a:r>
              <a:rPr lang="en-US" sz="3684" b="1" dirty="0">
                <a:solidFill>
                  <a:srgbClr val="075E64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Know the company’s values &amp; mission; connect them to your motivations</a:t>
            </a:r>
          </a:p>
          <a:p>
            <a:pPr algn="l">
              <a:lnSpc>
                <a:spcPts val="3979"/>
              </a:lnSpc>
            </a:pPr>
            <a:endParaRPr lang="en-US" sz="3684" b="1" dirty="0">
              <a:solidFill>
                <a:srgbClr val="075E64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795497" lvl="1" indent="-397749" algn="l">
              <a:lnSpc>
                <a:spcPts val="3979"/>
              </a:lnSpc>
              <a:buFont typeface="Arial"/>
              <a:buChar char="•"/>
            </a:pPr>
            <a:r>
              <a:rPr lang="en-US" sz="3684" b="1" dirty="0">
                <a:solidFill>
                  <a:srgbClr val="075E64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Identify how you could contribute to any challenges currently being faced by the company</a:t>
            </a:r>
          </a:p>
          <a:p>
            <a:pPr algn="l">
              <a:lnSpc>
                <a:spcPts val="3979"/>
              </a:lnSpc>
            </a:pPr>
            <a:endParaRPr lang="en-US" sz="3684" b="1" dirty="0">
              <a:solidFill>
                <a:srgbClr val="075E64"/>
              </a:solidFill>
              <a:latin typeface="Arial MT Pro Bold"/>
              <a:ea typeface="Arial MT Pro Bold"/>
              <a:cs typeface="Arial MT Pro Bold"/>
              <a:sym typeface="Arial MT Pro Bold"/>
            </a:endParaRPr>
          </a:p>
          <a:p>
            <a:pPr marL="795497" lvl="1" indent="-397749" algn="l">
              <a:lnSpc>
                <a:spcPts val="3979"/>
              </a:lnSpc>
              <a:buFont typeface="Arial"/>
              <a:buChar char="•"/>
            </a:pPr>
            <a:r>
              <a:rPr lang="en-US" sz="3684" b="1" dirty="0">
                <a:solidFill>
                  <a:srgbClr val="075E64"/>
                </a:solidFill>
                <a:latin typeface="Arial MT Pro Bold"/>
                <a:ea typeface="Arial MT Pro Bold"/>
                <a:cs typeface="Arial MT Pro Bold"/>
                <a:sym typeface="Arial MT Pro Bold"/>
              </a:rPr>
              <a:t>Prepare an observation or insight to prove your research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7249298" cy="8386120"/>
            <a:chOff x="0" y="0"/>
            <a:chExt cx="9665731" cy="1118149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665716" cy="11181461"/>
            </a:xfrm>
            <a:custGeom>
              <a:avLst/>
              <a:gdLst/>
              <a:ahLst/>
              <a:cxnLst/>
              <a:rect l="l" t="t" r="r" b="b"/>
              <a:pathLst>
                <a:path w="9665716" h="11181461">
                  <a:moveTo>
                    <a:pt x="0" y="0"/>
                  </a:moveTo>
                  <a:lnTo>
                    <a:pt x="9665716" y="0"/>
                  </a:lnTo>
                  <a:lnTo>
                    <a:pt x="9665716" y="11181461"/>
                  </a:lnTo>
                  <a:lnTo>
                    <a:pt x="0" y="11181461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06427" y="3321791"/>
            <a:ext cx="3586101" cy="4010771"/>
          </a:xfrm>
          <a:custGeom>
            <a:avLst/>
            <a:gdLst/>
            <a:ahLst/>
            <a:cxnLst/>
            <a:rect l="l" t="t" r="r" b="b"/>
            <a:pathLst>
              <a:path w="3586101" h="4010771">
                <a:moveTo>
                  <a:pt x="0" y="0"/>
                </a:moveTo>
                <a:lnTo>
                  <a:pt x="3586102" y="0"/>
                </a:lnTo>
                <a:lnTo>
                  <a:pt x="3586102" y="4010772"/>
                </a:lnTo>
                <a:lnTo>
                  <a:pt x="0" y="40107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>
            <a:spLocks noGrp="1"/>
          </p:cNvSpPr>
          <p:nvPr>
            <p:ph type="title" idx="4294967295"/>
          </p:nvPr>
        </p:nvSpPr>
        <p:spPr>
          <a:xfrm>
            <a:off x="1004338" y="798053"/>
            <a:ext cx="5421464" cy="181820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Managing Nerves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971253" y="654645"/>
            <a:ext cx="8471459" cy="7293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33312" lvl="1" indent="-466656" algn="l">
              <a:lnSpc>
                <a:spcPts val="5187"/>
              </a:lnSpc>
              <a:buFont typeface="Arial"/>
              <a:buChar char="•"/>
            </a:pPr>
            <a:r>
              <a:rPr lang="en-US" sz="4322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Slow breathing to rest your nervous system</a:t>
            </a:r>
          </a:p>
          <a:p>
            <a:pPr algn="l">
              <a:lnSpc>
                <a:spcPts val="5187"/>
              </a:lnSpc>
            </a:pPr>
            <a:endParaRPr lang="en-US" sz="4322" dirty="0">
              <a:solidFill>
                <a:srgbClr val="075E64"/>
              </a:solidFill>
              <a:latin typeface="Bord Bia Sans"/>
              <a:ea typeface="Bord Bia Sans"/>
              <a:cs typeface="Bord Bia Sans"/>
              <a:sym typeface="Bord Bia Sans"/>
            </a:endParaRPr>
          </a:p>
          <a:p>
            <a:pPr marL="933312" lvl="1" indent="-466656" algn="l">
              <a:lnSpc>
                <a:spcPts val="5187"/>
              </a:lnSpc>
              <a:buFont typeface="Arial"/>
              <a:buChar char="•"/>
            </a:pPr>
            <a:r>
              <a:rPr lang="en-US" sz="4322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Arrive early enough to settle, not to wait anxiously</a:t>
            </a:r>
          </a:p>
          <a:p>
            <a:pPr algn="l">
              <a:lnSpc>
                <a:spcPts val="5187"/>
              </a:lnSpc>
            </a:pPr>
            <a:endParaRPr lang="en-US" sz="4322" dirty="0">
              <a:solidFill>
                <a:srgbClr val="075E64"/>
              </a:solidFill>
              <a:latin typeface="Bord Bia Sans"/>
              <a:ea typeface="Bord Bia Sans"/>
              <a:cs typeface="Bord Bia Sans"/>
              <a:sym typeface="Bord Bia Sans"/>
            </a:endParaRPr>
          </a:p>
          <a:p>
            <a:pPr marL="933312" lvl="1" indent="-466656" algn="l">
              <a:lnSpc>
                <a:spcPts val="5187"/>
              </a:lnSpc>
              <a:buFont typeface="Arial"/>
              <a:buChar char="•"/>
            </a:pPr>
            <a:r>
              <a:rPr lang="en-US" sz="4322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Sufficient preparation will reduce anxieties</a:t>
            </a:r>
          </a:p>
          <a:p>
            <a:pPr algn="l">
              <a:lnSpc>
                <a:spcPts val="5187"/>
              </a:lnSpc>
            </a:pPr>
            <a:endParaRPr lang="en-US" sz="4322" dirty="0">
              <a:solidFill>
                <a:srgbClr val="075E64"/>
              </a:solidFill>
              <a:latin typeface="Bord Bia Sans"/>
              <a:ea typeface="Bord Bia Sans"/>
              <a:cs typeface="Bord Bia Sans"/>
              <a:sym typeface="Bord Bia Sans"/>
            </a:endParaRPr>
          </a:p>
          <a:p>
            <a:pPr marL="933312" lvl="1" indent="-466656" algn="l">
              <a:lnSpc>
                <a:spcPts val="5187"/>
              </a:lnSpc>
              <a:buFont typeface="Arial"/>
              <a:buChar char="•"/>
            </a:pPr>
            <a:r>
              <a:rPr lang="en-US" sz="4322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Reframe the interview as a conversation, not an exam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1579418"/>
            <a:ext cx="18288000" cy="6819648"/>
            <a:chOff x="0" y="0"/>
            <a:chExt cx="24384000" cy="90928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9092819"/>
            </a:xfrm>
            <a:custGeom>
              <a:avLst/>
              <a:gdLst/>
              <a:ahLst/>
              <a:cxnLst/>
              <a:rect l="l" t="t" r="r" b="b"/>
              <a:pathLst>
                <a:path w="24384000" h="9092819">
                  <a:moveTo>
                    <a:pt x="0" y="0"/>
                  </a:moveTo>
                  <a:lnTo>
                    <a:pt x="24384000" y="0"/>
                  </a:lnTo>
                  <a:lnTo>
                    <a:pt x="24384000" y="9092819"/>
                  </a:lnTo>
                  <a:lnTo>
                    <a:pt x="0" y="9092819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701849" y="3197570"/>
            <a:ext cx="3318588" cy="3318588"/>
          </a:xfrm>
          <a:custGeom>
            <a:avLst/>
            <a:gdLst/>
            <a:ahLst/>
            <a:cxnLst/>
            <a:rect l="l" t="t" r="r" b="b"/>
            <a:pathLst>
              <a:path w="3318588" h="3318588">
                <a:moveTo>
                  <a:pt x="0" y="0"/>
                </a:moveTo>
                <a:lnTo>
                  <a:pt x="3318587" y="0"/>
                </a:lnTo>
                <a:lnTo>
                  <a:pt x="3318587" y="3318587"/>
                </a:lnTo>
                <a:lnTo>
                  <a:pt x="0" y="331858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>
            <a:spLocks noGrp="1"/>
          </p:cNvSpPr>
          <p:nvPr>
            <p:ph type="title" idx="4294967295"/>
          </p:nvPr>
        </p:nvSpPr>
        <p:spPr>
          <a:xfrm>
            <a:off x="864126" y="363907"/>
            <a:ext cx="15133700" cy="97155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6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400" b="0" i="0" u="none" strike="noStrike" kern="1200" cap="none" spc="0" normalizeH="0" baseline="0" noProof="0" dirty="0">
                <a:ln>
                  <a:noFill/>
                </a:ln>
                <a:solidFill>
                  <a:srgbClr val="075E64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Conclude &amp; follow up professionally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48412" y="2441983"/>
            <a:ext cx="13086588" cy="58675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125767" lvl="1" indent="-562884" algn="l">
              <a:lnSpc>
                <a:spcPct val="150000"/>
              </a:lnSpc>
              <a:buFont typeface="Arial"/>
              <a:buChar char="•"/>
            </a:pPr>
            <a:r>
              <a:rPr lang="en-US" sz="5214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Thank the interviewers for the opportunity and reinforce your energy</a:t>
            </a:r>
          </a:p>
          <a:p>
            <a:pPr marL="1125767" lvl="1" indent="-562884" algn="l">
              <a:lnSpc>
                <a:spcPct val="150000"/>
              </a:lnSpc>
              <a:buFont typeface="Arial"/>
              <a:buChar char="•"/>
            </a:pPr>
            <a:r>
              <a:rPr lang="en-US" sz="5214" dirty="0">
                <a:solidFill>
                  <a:srgbClr val="075E64"/>
                </a:solidFill>
                <a:latin typeface="Bord Bia Sans"/>
                <a:ea typeface="Bord Bia Sans"/>
                <a:cs typeface="Bord Bia Sans"/>
                <a:sym typeface="Bord Bia Sans"/>
              </a:rPr>
              <a:t>Send a short thank you note within 24 hours</a:t>
            </a:r>
          </a:p>
          <a:p>
            <a:pPr algn="l">
              <a:lnSpc>
                <a:spcPct val="150000"/>
              </a:lnSpc>
            </a:pPr>
            <a:endParaRPr lang="en-US" sz="5214" dirty="0">
              <a:solidFill>
                <a:srgbClr val="075E64"/>
              </a:solidFill>
              <a:latin typeface="Bord Bia Sans"/>
              <a:ea typeface="Bord Bia Sans"/>
              <a:cs typeface="Bord Bia Sans"/>
              <a:sym typeface="Bord Bia San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8288000" cy="8399066"/>
            <a:chOff x="0" y="0"/>
            <a:chExt cx="24384000" cy="1119875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1198733"/>
            </a:xfrm>
            <a:custGeom>
              <a:avLst/>
              <a:gdLst/>
              <a:ahLst/>
              <a:cxnLst/>
              <a:rect l="l" t="t" r="r" b="b"/>
              <a:pathLst>
                <a:path w="24384000" h="11198733">
                  <a:moveTo>
                    <a:pt x="0" y="0"/>
                  </a:moveTo>
                  <a:lnTo>
                    <a:pt x="24384000" y="0"/>
                  </a:lnTo>
                  <a:lnTo>
                    <a:pt x="24384000" y="11198733"/>
                  </a:lnTo>
                  <a:lnTo>
                    <a:pt x="0" y="11198733"/>
                  </a:lnTo>
                  <a:close/>
                </a:path>
              </a:pathLst>
            </a:custGeom>
            <a:solidFill>
              <a:srgbClr val="BFE7D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36829" y="4374700"/>
            <a:ext cx="4103235" cy="2320193"/>
          </a:xfrm>
          <a:custGeom>
            <a:avLst/>
            <a:gdLst/>
            <a:ahLst/>
            <a:cxnLst/>
            <a:rect l="l" t="t" r="r" b="b"/>
            <a:pathLst>
              <a:path w="4103235" h="2320193">
                <a:moveTo>
                  <a:pt x="0" y="0"/>
                </a:moveTo>
                <a:lnTo>
                  <a:pt x="4103236" y="0"/>
                </a:lnTo>
                <a:lnTo>
                  <a:pt x="4103236" y="2320193"/>
                </a:lnTo>
                <a:lnTo>
                  <a:pt x="0" y="23201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>
            <a:spLocks noGrp="1"/>
          </p:cNvSpPr>
          <p:nvPr>
            <p:ph type="title" idx="4294967295"/>
          </p:nvPr>
        </p:nvSpPr>
        <p:spPr>
          <a:xfrm>
            <a:off x="5257800" y="1336844"/>
            <a:ext cx="7131763" cy="266739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043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699" b="0" i="0" u="none" strike="noStrike" kern="1200" cap="none" spc="0" normalizeH="0" baseline="0" noProof="0" dirty="0">
                <a:ln>
                  <a:noFill/>
                </a:ln>
                <a:solidFill>
                  <a:srgbClr val="005D62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Any Questions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4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>
            <a:spLocks noGrp="1"/>
          </p:cNvSpPr>
          <p:nvPr>
            <p:ph type="title" idx="4294967295"/>
          </p:nvPr>
        </p:nvSpPr>
        <p:spPr>
          <a:xfrm>
            <a:off x="1179505" y="3045956"/>
            <a:ext cx="8139662" cy="237719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913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399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ord Bia Sans"/>
                <a:ea typeface="Bord Bia Sans"/>
                <a:cs typeface="Bord Bia Sans"/>
                <a:sym typeface="Bord Bia Sans"/>
              </a:rPr>
              <a:t>Thank you for listening!</a:t>
            </a:r>
          </a:p>
        </p:txBody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341791" y="2175445"/>
            <a:ext cx="4794122" cy="6252693"/>
          </a:xfrm>
          <a:custGeom>
            <a:avLst/>
            <a:gdLst/>
            <a:ahLst/>
            <a:cxnLst/>
            <a:rect l="l" t="t" r="r" b="b"/>
            <a:pathLst>
              <a:path w="4794122" h="6252693">
                <a:moveTo>
                  <a:pt x="0" y="0"/>
                </a:moveTo>
                <a:lnTo>
                  <a:pt x="4794123" y="0"/>
                </a:lnTo>
                <a:lnTo>
                  <a:pt x="4794123" y="6252693"/>
                </a:lnTo>
                <a:lnTo>
                  <a:pt x="0" y="62526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69" b="-1509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61f0d09-e3d1-40f1-973b-d90306f5ba1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1D7E79624CC6488F334FDF2BFEAE66" ma:contentTypeVersion="15" ma:contentTypeDescription="Create a new document." ma:contentTypeScope="" ma:versionID="d1a883f4f03942765f54c110b138d8ce">
  <xsd:schema xmlns:xsd="http://www.w3.org/2001/XMLSchema" xmlns:xs="http://www.w3.org/2001/XMLSchema" xmlns:p="http://schemas.microsoft.com/office/2006/metadata/properties" xmlns:ns2="461f0d09-e3d1-40f1-973b-d90306f5ba10" xmlns:ns3="38e688c1-e32d-4531-8fae-0d27615803e2" targetNamespace="http://schemas.microsoft.com/office/2006/metadata/properties" ma:root="true" ma:fieldsID="e5fdfa34356106f147822601673dfc0e" ns2:_="" ns3:_="">
    <xsd:import namespace="461f0d09-e3d1-40f1-973b-d90306f5ba10"/>
    <xsd:import namespace="38e688c1-e32d-4531-8fae-0d27615803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1f0d09-e3d1-40f1-973b-d90306f5ba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118109bd-626c-4cb5-b457-7c830300b9d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e688c1-e32d-4531-8fae-0d27615803e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ED1E1D-C2CA-4612-B735-03E94F663A13}">
  <ds:schemaRefs>
    <ds:schemaRef ds:uri="http://schemas.microsoft.com/office/2006/metadata/properties"/>
    <ds:schemaRef ds:uri="http://schemas.microsoft.com/office/infopath/2007/PartnerControls"/>
    <ds:schemaRef ds:uri="461f0d09-e3d1-40f1-973b-d90306f5ba10"/>
  </ds:schemaRefs>
</ds:datastoreItem>
</file>

<file path=customXml/itemProps2.xml><?xml version="1.0" encoding="utf-8"?>
<ds:datastoreItem xmlns:ds="http://schemas.openxmlformats.org/officeDocument/2006/customXml" ds:itemID="{D539C615-36C6-433D-9D68-5DF1C3A1EA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1f0d09-e3d1-40f1-973b-d90306f5ba10"/>
    <ds:schemaRef ds:uri="38e688c1-e32d-4531-8fae-0d27615803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03B6FA3-2871-4EC5-A5D8-C468BB5F816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751</Words>
  <Application>Microsoft Office PowerPoint</Application>
  <PresentationFormat>Custom</PresentationFormat>
  <Paragraphs>153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Bord Bia Sans</vt:lpstr>
      <vt:lpstr>Arial MT Pro Bold Italics</vt:lpstr>
      <vt:lpstr>Calibri</vt:lpstr>
      <vt:lpstr>Arial MT Pro Bold</vt:lpstr>
      <vt:lpstr>Arial</vt:lpstr>
      <vt:lpstr>Office Theme</vt:lpstr>
      <vt:lpstr>Approaching CV’s and Interviews with Confidence </vt:lpstr>
      <vt:lpstr>A bit about me!</vt:lpstr>
      <vt:lpstr>Let’s start from the beginning - what is a CV?</vt:lpstr>
      <vt:lpstr>Now let’s section that out!</vt:lpstr>
      <vt:lpstr>Key sections of a CV </vt:lpstr>
      <vt:lpstr>PowerPoint Presentation</vt:lpstr>
      <vt:lpstr>Personal Statement</vt:lpstr>
      <vt:lpstr>Examples of personal statements!</vt:lpstr>
      <vt:lpstr>Education</vt:lpstr>
      <vt:lpstr>Work Experience</vt:lpstr>
      <vt:lpstr>Skills &amp; Hobbies</vt:lpstr>
      <vt:lpstr>References</vt:lpstr>
      <vt:lpstr>Cover Letters</vt:lpstr>
      <vt:lpstr>Any Questions so far?</vt:lpstr>
      <vt:lpstr>Going to Interview Stage</vt:lpstr>
      <vt:lpstr>Preparation</vt:lpstr>
      <vt:lpstr>Master the common questions</vt:lpstr>
      <vt:lpstr>Ask Smart Questions</vt:lpstr>
      <vt:lpstr>Research the company</vt:lpstr>
      <vt:lpstr>Managing Nerves</vt:lpstr>
      <vt:lpstr>Conclude &amp; follow up professionally</vt:lpstr>
      <vt:lpstr>Any Questions</vt:lpstr>
      <vt:lpstr>Thank you for listening!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 Clinic &amp; Interview tips</dc:title>
  <cp:lastModifiedBy>Banba Fitzgerald</cp:lastModifiedBy>
  <cp:revision>1</cp:revision>
  <dcterms:created xsi:type="dcterms:W3CDTF">2006-08-16T00:00:00Z</dcterms:created>
  <dcterms:modified xsi:type="dcterms:W3CDTF">2026-05-21T15:20:46Z</dcterms:modified>
  <dc:identifier>DAHJoGltP0M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0x010100BA1D7E79624CC6488F334FDF2BFEAE66</vt:lpwstr>
  </property>
</Properties>
</file>