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57" r:id="rId6"/>
    <p:sldId id="270" r:id="rId7"/>
    <p:sldId id="283" r:id="rId8"/>
    <p:sldId id="289" r:id="rId9"/>
    <p:sldId id="262" r:id="rId10"/>
    <p:sldId id="288" r:id="rId11"/>
    <p:sldId id="290" r:id="rId12"/>
    <p:sldId id="263" r:id="rId13"/>
    <p:sldId id="264" r:id="rId14"/>
    <p:sldId id="272" r:id="rId15"/>
    <p:sldId id="269" r:id="rId16"/>
    <p:sldId id="273" r:id="rId17"/>
    <p:sldId id="274" r:id="rId18"/>
    <p:sldId id="275" r:id="rId19"/>
    <p:sldId id="280" r:id="rId20"/>
    <p:sldId id="276" r:id="rId21"/>
    <p:sldId id="277" r:id="rId22"/>
    <p:sldId id="265" r:id="rId23"/>
    <p:sldId id="278" r:id="rId24"/>
    <p:sldId id="258" r:id="rId25"/>
    <p:sldId id="259" r:id="rId26"/>
    <p:sldId id="282" r:id="rId27"/>
    <p:sldId id="260" r:id="rId28"/>
    <p:sldId id="266" r:id="rId29"/>
    <p:sldId id="26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7CFB1B-4460-4552-BB3F-05BC1D69582B}" v="89" dt="2026-05-22T09:07:14.5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04" autoAdjust="0"/>
  </p:normalViewPr>
  <p:slideViewPr>
    <p:cSldViewPr snapToGrid="0">
      <p:cViewPr varScale="1">
        <p:scale>
          <a:sx n="79" d="100"/>
          <a:sy n="79" d="100"/>
        </p:scale>
        <p:origin x="163" y="53"/>
      </p:cViewPr>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na Geraghty" userId="0cbb18cc-d345-4e35-a786-845cd15b3e11" providerId="ADAL" clId="{E61769D0-520C-4962-B258-70B3344AA2C2}"/>
    <pc:docChg chg="undo custSel modSld">
      <pc:chgData name="Alanna Geraghty" userId="0cbb18cc-d345-4e35-a786-845cd15b3e11" providerId="ADAL" clId="{E61769D0-520C-4962-B258-70B3344AA2C2}" dt="2026-05-20T15:21:02.118" v="143" actId="1076"/>
      <pc:docMkLst>
        <pc:docMk/>
      </pc:docMkLst>
      <pc:sldChg chg="modSp mod">
        <pc:chgData name="Alanna Geraghty" userId="0cbb18cc-d345-4e35-a786-845cd15b3e11" providerId="ADAL" clId="{E61769D0-520C-4962-B258-70B3344AA2C2}" dt="2026-05-20T15:20:37.771" v="137" actId="2710"/>
        <pc:sldMkLst>
          <pc:docMk/>
          <pc:sldMk cId="2278063866" sldId="265"/>
        </pc:sldMkLst>
        <pc:spChg chg="mod">
          <ac:chgData name="Alanna Geraghty" userId="0cbb18cc-d345-4e35-a786-845cd15b3e11" providerId="ADAL" clId="{E61769D0-520C-4962-B258-70B3344AA2C2}" dt="2026-05-20T15:20:37.771" v="137" actId="2710"/>
          <ac:spMkLst>
            <pc:docMk/>
            <pc:sldMk cId="2278063866" sldId="265"/>
            <ac:spMk id="3" creationId="{2E3BF716-199E-B80B-7B12-D5644A7CCF1A}"/>
          </ac:spMkLst>
        </pc:spChg>
      </pc:sldChg>
      <pc:sldChg chg="modSp mod">
        <pc:chgData name="Alanna Geraghty" userId="0cbb18cc-d345-4e35-a786-845cd15b3e11" providerId="ADAL" clId="{E61769D0-520C-4962-B258-70B3344AA2C2}" dt="2026-05-20T15:21:02.118" v="143" actId="1076"/>
        <pc:sldMkLst>
          <pc:docMk/>
          <pc:sldMk cId="881364767" sldId="278"/>
        </pc:sldMkLst>
        <pc:spChg chg="mod">
          <ac:chgData name="Alanna Geraghty" userId="0cbb18cc-d345-4e35-a786-845cd15b3e11" providerId="ADAL" clId="{E61769D0-520C-4962-B258-70B3344AA2C2}" dt="2026-05-20T15:21:02.118" v="143" actId="1076"/>
          <ac:spMkLst>
            <pc:docMk/>
            <pc:sldMk cId="881364767" sldId="278"/>
            <ac:spMk id="3" creationId="{C4560122-CBF1-4DCC-AA32-6D1033B263FB}"/>
          </ac:spMkLst>
        </pc:spChg>
      </pc:sldChg>
    </pc:docChg>
  </pc:docChgLst>
  <pc:docChgLst>
    <pc:chgData name="Banba Fitzgerald" userId="cf6e12b7-af13-4026-a531-bd356afcd7d6" providerId="ADAL" clId="{FFEA913C-96E4-46DD-9020-EEFE68DE5202}"/>
    <pc:docChg chg="undo custSel addSld delSld modSld">
      <pc:chgData name="Banba Fitzgerald" userId="cf6e12b7-af13-4026-a531-bd356afcd7d6" providerId="ADAL" clId="{FFEA913C-96E4-46DD-9020-EEFE68DE5202}" dt="2026-05-22T09:06:56.717" v="404" actId="962"/>
      <pc:docMkLst>
        <pc:docMk/>
      </pc:docMkLst>
      <pc:sldChg chg="modSp mod">
        <pc:chgData name="Banba Fitzgerald" userId="cf6e12b7-af13-4026-a531-bd356afcd7d6" providerId="ADAL" clId="{FFEA913C-96E4-46DD-9020-EEFE68DE5202}" dt="2026-05-22T09:06:56.717" v="404" actId="962"/>
        <pc:sldMkLst>
          <pc:docMk/>
          <pc:sldMk cId="1201683494" sldId="256"/>
        </pc:sldMkLst>
        <pc:spChg chg="mod">
          <ac:chgData name="Banba Fitzgerald" userId="cf6e12b7-af13-4026-a531-bd356afcd7d6" providerId="ADAL" clId="{FFEA913C-96E4-46DD-9020-EEFE68DE5202}" dt="2026-05-22T08:29:01.745" v="56" actId="114"/>
          <ac:spMkLst>
            <pc:docMk/>
            <pc:sldMk cId="1201683494" sldId="256"/>
            <ac:spMk id="3" creationId="{2006DA27-999B-A2C3-0301-16A83F4A7718}"/>
          </ac:spMkLst>
        </pc:spChg>
        <pc:picChg chg="mod">
          <ac:chgData name="Banba Fitzgerald" userId="cf6e12b7-af13-4026-a531-bd356afcd7d6" providerId="ADAL" clId="{FFEA913C-96E4-46DD-9020-EEFE68DE5202}" dt="2026-05-22T09:06:54.938" v="403" actId="962"/>
          <ac:picMkLst>
            <pc:docMk/>
            <pc:sldMk cId="1201683494" sldId="256"/>
            <ac:picMk id="4" creationId="{BC4219BD-7ABB-2DEF-82B6-361B43977073}"/>
          </ac:picMkLst>
        </pc:picChg>
        <pc:picChg chg="mod">
          <ac:chgData name="Banba Fitzgerald" userId="cf6e12b7-af13-4026-a531-bd356afcd7d6" providerId="ADAL" clId="{FFEA913C-96E4-46DD-9020-EEFE68DE5202}" dt="2026-05-22T09:06:56.717" v="404" actId="962"/>
          <ac:picMkLst>
            <pc:docMk/>
            <pc:sldMk cId="1201683494" sldId="256"/>
            <ac:picMk id="2052" creationId="{713077FB-6223-0390-A07B-B1F4FD401D06}"/>
          </ac:picMkLst>
        </pc:picChg>
      </pc:sldChg>
      <pc:sldChg chg="delSp modSp">
        <pc:chgData name="Banba Fitzgerald" userId="cf6e12b7-af13-4026-a531-bd356afcd7d6" providerId="ADAL" clId="{FFEA913C-96E4-46DD-9020-EEFE68DE5202}" dt="2026-05-22T08:36:31.396" v="62" actId="165"/>
        <pc:sldMkLst>
          <pc:docMk/>
          <pc:sldMk cId="3143809257" sldId="257"/>
        </pc:sldMkLst>
        <pc:spChg chg="mod topLvl">
          <ac:chgData name="Banba Fitzgerald" userId="cf6e12b7-af13-4026-a531-bd356afcd7d6" providerId="ADAL" clId="{FFEA913C-96E4-46DD-9020-EEFE68DE5202}" dt="2026-05-22T08:36:31.396" v="62" actId="165"/>
          <ac:spMkLst>
            <pc:docMk/>
            <pc:sldMk cId="3143809257" sldId="257"/>
            <ac:spMk id="4" creationId="{5A1B323A-9732-5246-A825-13AA91D6AD68}"/>
          </ac:spMkLst>
        </pc:spChg>
        <pc:spChg chg="mod topLvl">
          <ac:chgData name="Banba Fitzgerald" userId="cf6e12b7-af13-4026-a531-bd356afcd7d6" providerId="ADAL" clId="{FFEA913C-96E4-46DD-9020-EEFE68DE5202}" dt="2026-05-22T08:36:31.396" v="62" actId="165"/>
          <ac:spMkLst>
            <pc:docMk/>
            <pc:sldMk cId="3143809257" sldId="257"/>
            <ac:spMk id="6" creationId="{1B1B64B9-66FA-A123-D5CB-438DD17BF0D0}"/>
          </ac:spMkLst>
        </pc:spChg>
        <pc:spChg chg="mod topLvl">
          <ac:chgData name="Banba Fitzgerald" userId="cf6e12b7-af13-4026-a531-bd356afcd7d6" providerId="ADAL" clId="{FFEA913C-96E4-46DD-9020-EEFE68DE5202}" dt="2026-05-22T08:36:31.396" v="62" actId="165"/>
          <ac:spMkLst>
            <pc:docMk/>
            <pc:sldMk cId="3143809257" sldId="257"/>
            <ac:spMk id="7" creationId="{FFFF0A33-7FBA-C0AD-A3CA-8ED811950CBE}"/>
          </ac:spMkLst>
        </pc:spChg>
        <pc:spChg chg="mod topLvl">
          <ac:chgData name="Banba Fitzgerald" userId="cf6e12b7-af13-4026-a531-bd356afcd7d6" providerId="ADAL" clId="{FFEA913C-96E4-46DD-9020-EEFE68DE5202}" dt="2026-05-22T08:36:31.396" v="62" actId="165"/>
          <ac:spMkLst>
            <pc:docMk/>
            <pc:sldMk cId="3143809257" sldId="257"/>
            <ac:spMk id="8" creationId="{66CD4792-64B6-396A-E4D0-192D45DC71CF}"/>
          </ac:spMkLst>
        </pc:spChg>
        <pc:spChg chg="mod topLvl">
          <ac:chgData name="Banba Fitzgerald" userId="cf6e12b7-af13-4026-a531-bd356afcd7d6" providerId="ADAL" clId="{FFEA913C-96E4-46DD-9020-EEFE68DE5202}" dt="2026-05-22T08:36:31.396" v="62" actId="165"/>
          <ac:spMkLst>
            <pc:docMk/>
            <pc:sldMk cId="3143809257" sldId="257"/>
            <ac:spMk id="9" creationId="{A6DC0C61-E351-0949-5A97-A9190CC202A6}"/>
          </ac:spMkLst>
        </pc:spChg>
        <pc:grpChg chg="del mod">
          <ac:chgData name="Banba Fitzgerald" userId="cf6e12b7-af13-4026-a531-bd356afcd7d6" providerId="ADAL" clId="{FFEA913C-96E4-46DD-9020-EEFE68DE5202}" dt="2026-05-22T08:36:31.396" v="62" actId="165"/>
          <ac:grpSpMkLst>
            <pc:docMk/>
            <pc:sldMk cId="3143809257" sldId="257"/>
            <ac:grpSpMk id="3" creationId="{A572AA7F-B6FB-3878-3ADA-0729E751E439}"/>
          </ac:grpSpMkLst>
        </pc:grpChg>
        <pc:graphicFrameChg chg="del">
          <ac:chgData name="Banba Fitzgerald" userId="cf6e12b7-af13-4026-a531-bd356afcd7d6" providerId="ADAL" clId="{FFEA913C-96E4-46DD-9020-EEFE68DE5202}" dt="2026-05-22T08:36:08.675" v="61" actId="18245"/>
          <ac:graphicFrameMkLst>
            <pc:docMk/>
            <pc:sldMk cId="3143809257" sldId="257"/>
            <ac:graphicFrameMk id="5" creationId="{A1C5A200-8261-BA93-432F-2EFFB2741D93}"/>
          </ac:graphicFrameMkLst>
        </pc:graphicFrameChg>
      </pc:sldChg>
      <pc:sldChg chg="modSp mod">
        <pc:chgData name="Banba Fitzgerald" userId="cf6e12b7-af13-4026-a531-bd356afcd7d6" providerId="ADAL" clId="{FFEA913C-96E4-46DD-9020-EEFE68DE5202}" dt="2026-05-22T08:49:48.659" v="400" actId="962"/>
        <pc:sldMkLst>
          <pc:docMk/>
          <pc:sldMk cId="849076385" sldId="259"/>
        </pc:sldMkLst>
        <pc:picChg chg="mod">
          <ac:chgData name="Banba Fitzgerald" userId="cf6e12b7-af13-4026-a531-bd356afcd7d6" providerId="ADAL" clId="{FFEA913C-96E4-46DD-9020-EEFE68DE5202}" dt="2026-05-22T08:49:48.659" v="400" actId="962"/>
          <ac:picMkLst>
            <pc:docMk/>
            <pc:sldMk cId="849076385" sldId="259"/>
            <ac:picMk id="3" creationId="{AE239BA8-E615-4677-4D7A-2AFD72DE6373}"/>
          </ac:picMkLst>
        </pc:picChg>
      </pc:sldChg>
      <pc:sldChg chg="modSp">
        <pc:chgData name="Banba Fitzgerald" userId="cf6e12b7-af13-4026-a531-bd356afcd7d6" providerId="ADAL" clId="{FFEA913C-96E4-46DD-9020-EEFE68DE5202}" dt="2026-05-22T08:25:23.773" v="54" actId="962"/>
        <pc:sldMkLst>
          <pc:docMk/>
          <pc:sldMk cId="651972700" sldId="262"/>
        </pc:sldMkLst>
        <pc:picChg chg="mod">
          <ac:chgData name="Banba Fitzgerald" userId="cf6e12b7-af13-4026-a531-bd356afcd7d6" providerId="ADAL" clId="{FFEA913C-96E4-46DD-9020-EEFE68DE5202}" dt="2026-05-22T08:25:23.773" v="54" actId="962"/>
          <ac:picMkLst>
            <pc:docMk/>
            <pc:sldMk cId="651972700" sldId="262"/>
            <ac:picMk id="7" creationId="{8EAF72C2-3A61-FD46-4939-686A8A05CD33}"/>
          </ac:picMkLst>
        </pc:picChg>
      </pc:sldChg>
      <pc:sldChg chg="delSp modSp mod">
        <pc:chgData name="Banba Fitzgerald" userId="cf6e12b7-af13-4026-a531-bd356afcd7d6" providerId="ADAL" clId="{FFEA913C-96E4-46DD-9020-EEFE68DE5202}" dt="2026-05-22T08:43:05.851" v="99" actId="962"/>
        <pc:sldMkLst>
          <pc:docMk/>
          <pc:sldMk cId="3276098768" sldId="263"/>
        </pc:sldMkLst>
        <pc:spChg chg="mod topLvl">
          <ac:chgData name="Banba Fitzgerald" userId="cf6e12b7-af13-4026-a531-bd356afcd7d6" providerId="ADAL" clId="{FFEA913C-96E4-46DD-9020-EEFE68DE5202}" dt="2026-05-22T08:42:52.139" v="92" actId="962"/>
          <ac:spMkLst>
            <pc:docMk/>
            <pc:sldMk cId="3276098768" sldId="263"/>
            <ac:spMk id="4" creationId="{9694C9F7-6DF6-0089-9C08-A3AC81E1CC11}"/>
          </ac:spMkLst>
        </pc:spChg>
        <pc:spChg chg="mod topLvl">
          <ac:chgData name="Banba Fitzgerald" userId="cf6e12b7-af13-4026-a531-bd356afcd7d6" providerId="ADAL" clId="{FFEA913C-96E4-46DD-9020-EEFE68DE5202}" dt="2026-05-22T08:42:53.189" v="93" actId="962"/>
          <ac:spMkLst>
            <pc:docMk/>
            <pc:sldMk cId="3276098768" sldId="263"/>
            <ac:spMk id="5" creationId="{9284461D-07E0-138B-F868-AE9134C921D4}"/>
          </ac:spMkLst>
        </pc:spChg>
        <pc:spChg chg="mod topLvl">
          <ac:chgData name="Banba Fitzgerald" userId="cf6e12b7-af13-4026-a531-bd356afcd7d6" providerId="ADAL" clId="{FFEA913C-96E4-46DD-9020-EEFE68DE5202}" dt="2026-05-22T08:42:45.266" v="91" actId="165"/>
          <ac:spMkLst>
            <pc:docMk/>
            <pc:sldMk cId="3276098768" sldId="263"/>
            <ac:spMk id="6" creationId="{D58B43BC-BDC7-A6F2-2C05-98124C305489}"/>
          </ac:spMkLst>
        </pc:spChg>
        <pc:spChg chg="mod topLvl">
          <ac:chgData name="Banba Fitzgerald" userId="cf6e12b7-af13-4026-a531-bd356afcd7d6" providerId="ADAL" clId="{FFEA913C-96E4-46DD-9020-EEFE68DE5202}" dt="2026-05-22T08:42:55.649" v="94" actId="962"/>
          <ac:spMkLst>
            <pc:docMk/>
            <pc:sldMk cId="3276098768" sldId="263"/>
            <ac:spMk id="7" creationId="{99C88A45-5111-3E96-973E-BFBAC143C235}"/>
          </ac:spMkLst>
        </pc:spChg>
        <pc:spChg chg="mod topLvl">
          <ac:chgData name="Banba Fitzgerald" userId="cf6e12b7-af13-4026-a531-bd356afcd7d6" providerId="ADAL" clId="{FFEA913C-96E4-46DD-9020-EEFE68DE5202}" dt="2026-05-22T08:42:56.864" v="95" actId="962"/>
          <ac:spMkLst>
            <pc:docMk/>
            <pc:sldMk cId="3276098768" sldId="263"/>
            <ac:spMk id="8" creationId="{4F7EC3CD-93C8-1047-E530-9FBC5436C2D2}"/>
          </ac:spMkLst>
        </pc:spChg>
        <pc:spChg chg="mod topLvl">
          <ac:chgData name="Banba Fitzgerald" userId="cf6e12b7-af13-4026-a531-bd356afcd7d6" providerId="ADAL" clId="{FFEA913C-96E4-46DD-9020-EEFE68DE5202}" dt="2026-05-22T08:42:45.266" v="91" actId="165"/>
          <ac:spMkLst>
            <pc:docMk/>
            <pc:sldMk cId="3276098768" sldId="263"/>
            <ac:spMk id="9" creationId="{EF9193DB-AD39-12EA-62D0-B03D2A90AA7A}"/>
          </ac:spMkLst>
        </pc:spChg>
        <pc:spChg chg="mod topLvl">
          <ac:chgData name="Banba Fitzgerald" userId="cf6e12b7-af13-4026-a531-bd356afcd7d6" providerId="ADAL" clId="{FFEA913C-96E4-46DD-9020-EEFE68DE5202}" dt="2026-05-22T08:43:00.838" v="96" actId="962"/>
          <ac:spMkLst>
            <pc:docMk/>
            <pc:sldMk cId="3276098768" sldId="263"/>
            <ac:spMk id="11" creationId="{F3C007B2-CF61-4832-C580-B2E5E1908F99}"/>
          </ac:spMkLst>
        </pc:spChg>
        <pc:spChg chg="mod">
          <ac:chgData name="Banba Fitzgerald" userId="cf6e12b7-af13-4026-a531-bd356afcd7d6" providerId="ADAL" clId="{FFEA913C-96E4-46DD-9020-EEFE68DE5202}" dt="2026-05-22T08:43:01.505" v="97" actId="962"/>
          <ac:spMkLst>
            <pc:docMk/>
            <pc:sldMk cId="3276098768" sldId="263"/>
            <ac:spMk id="13" creationId="{06B7B5B1-4302-9BE9-391A-A6F54CC4E1E6}"/>
          </ac:spMkLst>
        </pc:spChg>
        <pc:spChg chg="mod topLvl">
          <ac:chgData name="Banba Fitzgerald" userId="cf6e12b7-af13-4026-a531-bd356afcd7d6" providerId="ADAL" clId="{FFEA913C-96E4-46DD-9020-EEFE68DE5202}" dt="2026-05-22T08:42:45.266" v="91" actId="165"/>
          <ac:spMkLst>
            <pc:docMk/>
            <pc:sldMk cId="3276098768" sldId="263"/>
            <ac:spMk id="14" creationId="{C805D596-BDCF-2832-704E-596C5039E297}"/>
          </ac:spMkLst>
        </pc:spChg>
        <pc:spChg chg="mod">
          <ac:chgData name="Banba Fitzgerald" userId="cf6e12b7-af13-4026-a531-bd356afcd7d6" providerId="ADAL" clId="{FFEA913C-96E4-46DD-9020-EEFE68DE5202}" dt="2026-05-22T08:43:04.671" v="98" actId="962"/>
          <ac:spMkLst>
            <pc:docMk/>
            <pc:sldMk cId="3276098768" sldId="263"/>
            <ac:spMk id="15" creationId="{F872AFBF-76AB-F548-6090-DF8B4D7D7BB2}"/>
          </ac:spMkLst>
        </pc:spChg>
        <pc:spChg chg="mod topLvl">
          <ac:chgData name="Banba Fitzgerald" userId="cf6e12b7-af13-4026-a531-bd356afcd7d6" providerId="ADAL" clId="{FFEA913C-96E4-46DD-9020-EEFE68DE5202}" dt="2026-05-22T08:43:05.851" v="99" actId="962"/>
          <ac:spMkLst>
            <pc:docMk/>
            <pc:sldMk cId="3276098768" sldId="263"/>
            <ac:spMk id="16" creationId="{F316F767-2429-B0E4-E037-9C47D5CE6248}"/>
          </ac:spMkLst>
        </pc:spChg>
        <pc:spChg chg="mod topLvl">
          <ac:chgData name="Banba Fitzgerald" userId="cf6e12b7-af13-4026-a531-bd356afcd7d6" providerId="ADAL" clId="{FFEA913C-96E4-46DD-9020-EEFE68DE5202}" dt="2026-05-22T08:42:45.266" v="91" actId="165"/>
          <ac:spMkLst>
            <pc:docMk/>
            <pc:sldMk cId="3276098768" sldId="263"/>
            <ac:spMk id="17" creationId="{3FD3FD04-D850-37BF-2CA9-9067B34BC835}"/>
          </ac:spMkLst>
        </pc:spChg>
      </pc:sldChg>
      <pc:sldChg chg="modSp mod">
        <pc:chgData name="Banba Fitzgerald" userId="cf6e12b7-af13-4026-a531-bd356afcd7d6" providerId="ADAL" clId="{FFEA913C-96E4-46DD-9020-EEFE68DE5202}" dt="2026-05-22T08:23:25.300" v="5" actId="962"/>
        <pc:sldMkLst>
          <pc:docMk/>
          <pc:sldMk cId="2262267615" sldId="264"/>
        </pc:sldMkLst>
        <pc:picChg chg="mod">
          <ac:chgData name="Banba Fitzgerald" userId="cf6e12b7-af13-4026-a531-bd356afcd7d6" providerId="ADAL" clId="{FFEA913C-96E4-46DD-9020-EEFE68DE5202}" dt="2026-05-22T08:23:25.300" v="5" actId="962"/>
          <ac:picMkLst>
            <pc:docMk/>
            <pc:sldMk cId="2262267615" sldId="264"/>
            <ac:picMk id="7" creationId="{8CEAD16E-8178-85F3-3910-D854EDC2E6FB}"/>
          </ac:picMkLst>
        </pc:picChg>
      </pc:sldChg>
      <pc:sldChg chg="modSp mod">
        <pc:chgData name="Banba Fitzgerald" userId="cf6e12b7-af13-4026-a531-bd356afcd7d6" providerId="ADAL" clId="{FFEA913C-96E4-46DD-9020-EEFE68DE5202}" dt="2026-05-22T08:23:58.078" v="16" actId="962"/>
        <pc:sldMkLst>
          <pc:docMk/>
          <pc:sldMk cId="2307141481" sldId="266"/>
        </pc:sldMkLst>
        <pc:picChg chg="mod">
          <ac:chgData name="Banba Fitzgerald" userId="cf6e12b7-af13-4026-a531-bd356afcd7d6" providerId="ADAL" clId="{FFEA913C-96E4-46DD-9020-EEFE68DE5202}" dt="2026-05-22T08:23:58.078" v="16" actId="962"/>
          <ac:picMkLst>
            <pc:docMk/>
            <pc:sldMk cId="2307141481" sldId="266"/>
            <ac:picMk id="6" creationId="{847223C1-C0A7-58FE-E8D1-871A2B7C9F6E}"/>
          </ac:picMkLst>
        </pc:picChg>
      </pc:sldChg>
      <pc:sldChg chg="modSp">
        <pc:chgData name="Banba Fitzgerald" userId="cf6e12b7-af13-4026-a531-bd356afcd7d6" providerId="ADAL" clId="{FFEA913C-96E4-46DD-9020-EEFE68DE5202}" dt="2026-05-22T08:24:47.670" v="46" actId="20577"/>
        <pc:sldMkLst>
          <pc:docMk/>
          <pc:sldMk cId="3526317802" sldId="269"/>
        </pc:sldMkLst>
        <pc:spChg chg="mod">
          <ac:chgData name="Banba Fitzgerald" userId="cf6e12b7-af13-4026-a531-bd356afcd7d6" providerId="ADAL" clId="{FFEA913C-96E4-46DD-9020-EEFE68DE5202}" dt="2026-05-22T08:24:47.670" v="46" actId="20577"/>
          <ac:spMkLst>
            <pc:docMk/>
            <pc:sldMk cId="3526317802" sldId="269"/>
            <ac:spMk id="2" creationId="{DB6822E5-B9B2-EB94-65E9-01DA687899CC}"/>
          </ac:spMkLst>
        </pc:spChg>
      </pc:sldChg>
      <pc:sldChg chg="modSp mod">
        <pc:chgData name="Banba Fitzgerald" userId="cf6e12b7-af13-4026-a531-bd356afcd7d6" providerId="ADAL" clId="{FFEA913C-96E4-46DD-9020-EEFE68DE5202}" dt="2026-05-22T08:43:43.487" v="235" actId="962"/>
        <pc:sldMkLst>
          <pc:docMk/>
          <pc:sldMk cId="609337847" sldId="272"/>
        </pc:sldMkLst>
        <pc:spChg chg="mod">
          <ac:chgData name="Banba Fitzgerald" userId="cf6e12b7-af13-4026-a531-bd356afcd7d6" providerId="ADAL" clId="{FFEA913C-96E4-46DD-9020-EEFE68DE5202}" dt="2026-05-22T08:24:44.757" v="45" actId="20577"/>
          <ac:spMkLst>
            <pc:docMk/>
            <pc:sldMk cId="609337847" sldId="272"/>
            <ac:spMk id="2" creationId="{F5492B51-F1AC-B9EF-EC81-D53ACD6E3A80}"/>
          </ac:spMkLst>
        </pc:spChg>
        <pc:picChg chg="mod">
          <ac:chgData name="Banba Fitzgerald" userId="cf6e12b7-af13-4026-a531-bd356afcd7d6" providerId="ADAL" clId="{FFEA913C-96E4-46DD-9020-EEFE68DE5202}" dt="2026-05-22T08:43:43.487" v="235" actId="962"/>
          <ac:picMkLst>
            <pc:docMk/>
            <pc:sldMk cId="609337847" sldId="272"/>
            <ac:picMk id="6" creationId="{0A7A1B5E-3A80-82E7-FB1F-E3B2E2A61BD4}"/>
          </ac:picMkLst>
        </pc:picChg>
      </pc:sldChg>
      <pc:sldChg chg="modSp">
        <pc:chgData name="Banba Fitzgerald" userId="cf6e12b7-af13-4026-a531-bd356afcd7d6" providerId="ADAL" clId="{FFEA913C-96E4-46DD-9020-EEFE68DE5202}" dt="2026-05-22T08:24:52.119" v="49" actId="20577"/>
        <pc:sldMkLst>
          <pc:docMk/>
          <pc:sldMk cId="1740988142" sldId="273"/>
        </pc:sldMkLst>
        <pc:spChg chg="mod">
          <ac:chgData name="Banba Fitzgerald" userId="cf6e12b7-af13-4026-a531-bd356afcd7d6" providerId="ADAL" clId="{FFEA913C-96E4-46DD-9020-EEFE68DE5202}" dt="2026-05-22T08:24:52.119" v="49" actId="20577"/>
          <ac:spMkLst>
            <pc:docMk/>
            <pc:sldMk cId="1740988142" sldId="273"/>
            <ac:spMk id="2" creationId="{C4F644B7-23F1-8210-D8D7-2019261584C5}"/>
          </ac:spMkLst>
        </pc:spChg>
      </pc:sldChg>
      <pc:sldChg chg="addSp delSp modSp mod">
        <pc:chgData name="Banba Fitzgerald" userId="cf6e12b7-af13-4026-a531-bd356afcd7d6" providerId="ADAL" clId="{FFEA913C-96E4-46DD-9020-EEFE68DE5202}" dt="2026-05-22T08:46:57.175" v="333" actId="13244"/>
        <pc:sldMkLst>
          <pc:docMk/>
          <pc:sldMk cId="3670271162" sldId="274"/>
        </pc:sldMkLst>
        <pc:spChg chg="mod">
          <ac:chgData name="Banba Fitzgerald" userId="cf6e12b7-af13-4026-a531-bd356afcd7d6" providerId="ADAL" clId="{FFEA913C-96E4-46DD-9020-EEFE68DE5202}" dt="2026-05-22T08:25:03.211" v="51" actId="20577"/>
          <ac:spMkLst>
            <pc:docMk/>
            <pc:sldMk cId="3670271162" sldId="274"/>
            <ac:spMk id="2" creationId="{698A7632-6BD5-3C26-CA1E-C10750B559F5}"/>
          </ac:spMkLst>
        </pc:spChg>
        <pc:spChg chg="mod ord topLvl">
          <ac:chgData name="Banba Fitzgerald" userId="cf6e12b7-af13-4026-a531-bd356afcd7d6" providerId="ADAL" clId="{FFEA913C-96E4-46DD-9020-EEFE68DE5202}" dt="2026-05-22T08:44:18.525" v="238" actId="13244"/>
          <ac:spMkLst>
            <pc:docMk/>
            <pc:sldMk cId="3670271162" sldId="274"/>
            <ac:spMk id="4" creationId="{A29FCC9E-A8BB-CEB8-234D-E544853D2DFC}"/>
          </ac:spMkLst>
        </pc:spChg>
        <pc:spChg chg="mod ord topLvl">
          <ac:chgData name="Banba Fitzgerald" userId="cf6e12b7-af13-4026-a531-bd356afcd7d6" providerId="ADAL" clId="{FFEA913C-96E4-46DD-9020-EEFE68DE5202}" dt="2026-05-22T08:44:18.525" v="238" actId="13244"/>
          <ac:spMkLst>
            <pc:docMk/>
            <pc:sldMk cId="3670271162" sldId="274"/>
            <ac:spMk id="5" creationId="{9CC01E4C-4D3D-EA97-2405-902E9208896B}"/>
          </ac:spMkLst>
        </pc:spChg>
        <pc:spChg chg="mod ord topLvl">
          <ac:chgData name="Banba Fitzgerald" userId="cf6e12b7-af13-4026-a531-bd356afcd7d6" providerId="ADAL" clId="{FFEA913C-96E4-46DD-9020-EEFE68DE5202}" dt="2026-05-22T08:44:18.525" v="238" actId="13244"/>
          <ac:spMkLst>
            <pc:docMk/>
            <pc:sldMk cId="3670271162" sldId="274"/>
            <ac:spMk id="6" creationId="{FA1A33AD-6D8D-21E0-58D3-599B120E8FC0}"/>
          </ac:spMkLst>
        </pc:spChg>
        <pc:spChg chg="mod ord topLvl">
          <ac:chgData name="Banba Fitzgerald" userId="cf6e12b7-af13-4026-a531-bd356afcd7d6" providerId="ADAL" clId="{FFEA913C-96E4-46DD-9020-EEFE68DE5202}" dt="2026-05-22T08:44:18.525" v="238" actId="13244"/>
          <ac:spMkLst>
            <pc:docMk/>
            <pc:sldMk cId="3670271162" sldId="274"/>
            <ac:spMk id="8" creationId="{52184774-127F-C872-E62E-8EFAE30B0295}"/>
          </ac:spMkLst>
        </pc:spChg>
        <pc:spChg chg="mod ord topLvl">
          <ac:chgData name="Banba Fitzgerald" userId="cf6e12b7-af13-4026-a531-bd356afcd7d6" providerId="ADAL" clId="{FFEA913C-96E4-46DD-9020-EEFE68DE5202}" dt="2026-05-22T08:44:29.768" v="241" actId="962"/>
          <ac:spMkLst>
            <pc:docMk/>
            <pc:sldMk cId="3670271162" sldId="274"/>
            <ac:spMk id="9" creationId="{E6003D0F-C573-365E-37F3-E848B208C29C}"/>
          </ac:spMkLst>
        </pc:spChg>
        <pc:spChg chg="mod topLvl">
          <ac:chgData name="Banba Fitzgerald" userId="cf6e12b7-af13-4026-a531-bd356afcd7d6" providerId="ADAL" clId="{FFEA913C-96E4-46DD-9020-EEFE68DE5202}" dt="2026-05-22T08:44:39.839" v="243" actId="165"/>
          <ac:spMkLst>
            <pc:docMk/>
            <pc:sldMk cId="3670271162" sldId="274"/>
            <ac:spMk id="11" creationId="{D4335725-5A93-5EF3-2502-1FD0FC6D7E41}"/>
          </ac:spMkLst>
        </pc:spChg>
        <pc:spChg chg="mod topLvl">
          <ac:chgData name="Banba Fitzgerald" userId="cf6e12b7-af13-4026-a531-bd356afcd7d6" providerId="ADAL" clId="{FFEA913C-96E4-46DD-9020-EEFE68DE5202}" dt="2026-05-22T08:44:39.839" v="243" actId="165"/>
          <ac:spMkLst>
            <pc:docMk/>
            <pc:sldMk cId="3670271162" sldId="274"/>
            <ac:spMk id="12" creationId="{7EB3103C-68F6-96EC-AA45-C61B40BAD3DD}"/>
          </ac:spMkLst>
        </pc:spChg>
        <pc:spChg chg="mod topLvl">
          <ac:chgData name="Banba Fitzgerald" userId="cf6e12b7-af13-4026-a531-bd356afcd7d6" providerId="ADAL" clId="{FFEA913C-96E4-46DD-9020-EEFE68DE5202}" dt="2026-05-22T08:44:39.839" v="243" actId="165"/>
          <ac:spMkLst>
            <pc:docMk/>
            <pc:sldMk cId="3670271162" sldId="274"/>
            <ac:spMk id="13" creationId="{C54F9997-218B-630E-5F64-A55A76C31171}"/>
          </ac:spMkLst>
        </pc:spChg>
        <pc:spChg chg="mod topLvl">
          <ac:chgData name="Banba Fitzgerald" userId="cf6e12b7-af13-4026-a531-bd356afcd7d6" providerId="ADAL" clId="{FFEA913C-96E4-46DD-9020-EEFE68DE5202}" dt="2026-05-22T08:44:39.839" v="243" actId="165"/>
          <ac:spMkLst>
            <pc:docMk/>
            <pc:sldMk cId="3670271162" sldId="274"/>
            <ac:spMk id="14" creationId="{47157233-EF45-2269-A108-A94D61A71090}"/>
          </ac:spMkLst>
        </pc:spChg>
        <pc:spChg chg="mod topLvl">
          <ac:chgData name="Banba Fitzgerald" userId="cf6e12b7-af13-4026-a531-bd356afcd7d6" providerId="ADAL" clId="{FFEA913C-96E4-46DD-9020-EEFE68DE5202}" dt="2026-05-22T08:44:42.517" v="244" actId="962"/>
          <ac:spMkLst>
            <pc:docMk/>
            <pc:sldMk cId="3670271162" sldId="274"/>
            <ac:spMk id="15" creationId="{EA543F42-DAC3-8953-22BD-8DD2FFCA068F}"/>
          </ac:spMkLst>
        </pc:spChg>
        <pc:spChg chg="mod ord topLvl">
          <ac:chgData name="Banba Fitzgerald" userId="cf6e12b7-af13-4026-a531-bd356afcd7d6" providerId="ADAL" clId="{FFEA913C-96E4-46DD-9020-EEFE68DE5202}" dt="2026-05-22T08:45:03.446" v="247" actId="13244"/>
          <ac:spMkLst>
            <pc:docMk/>
            <pc:sldMk cId="3670271162" sldId="274"/>
            <ac:spMk id="19" creationId="{27450082-6204-E3C9-D52C-174D29E41FF9}"/>
          </ac:spMkLst>
        </pc:spChg>
        <pc:spChg chg="mod ord topLvl">
          <ac:chgData name="Banba Fitzgerald" userId="cf6e12b7-af13-4026-a531-bd356afcd7d6" providerId="ADAL" clId="{FFEA913C-96E4-46DD-9020-EEFE68DE5202}" dt="2026-05-22T08:45:03.446" v="247" actId="13244"/>
          <ac:spMkLst>
            <pc:docMk/>
            <pc:sldMk cId="3670271162" sldId="274"/>
            <ac:spMk id="20" creationId="{851C7511-CDDF-342B-ACC9-8A3C93D64D96}"/>
          </ac:spMkLst>
        </pc:spChg>
        <pc:spChg chg="mod ord topLvl">
          <ac:chgData name="Banba Fitzgerald" userId="cf6e12b7-af13-4026-a531-bd356afcd7d6" providerId="ADAL" clId="{FFEA913C-96E4-46DD-9020-EEFE68DE5202}" dt="2026-05-22T08:45:03.446" v="247" actId="13244"/>
          <ac:spMkLst>
            <pc:docMk/>
            <pc:sldMk cId="3670271162" sldId="274"/>
            <ac:spMk id="21" creationId="{BD02CA32-8473-DCFA-F673-3256A357D0A5}"/>
          </ac:spMkLst>
        </pc:spChg>
        <pc:spChg chg="mod ord topLvl">
          <ac:chgData name="Banba Fitzgerald" userId="cf6e12b7-af13-4026-a531-bd356afcd7d6" providerId="ADAL" clId="{FFEA913C-96E4-46DD-9020-EEFE68DE5202}" dt="2026-05-22T08:45:03.446" v="247" actId="13244"/>
          <ac:spMkLst>
            <pc:docMk/>
            <pc:sldMk cId="3670271162" sldId="274"/>
            <ac:spMk id="22" creationId="{8248AB20-8C74-7D83-0105-2C621E4126B8}"/>
          </ac:spMkLst>
        </pc:spChg>
        <pc:spChg chg="mod ord topLvl">
          <ac:chgData name="Banba Fitzgerald" userId="cf6e12b7-af13-4026-a531-bd356afcd7d6" providerId="ADAL" clId="{FFEA913C-96E4-46DD-9020-EEFE68DE5202}" dt="2026-05-22T08:45:06.189" v="248" actId="962"/>
          <ac:spMkLst>
            <pc:docMk/>
            <pc:sldMk cId="3670271162" sldId="274"/>
            <ac:spMk id="23" creationId="{A781E39A-95A1-6098-C72A-F7AABF5462B7}"/>
          </ac:spMkLst>
        </pc:spChg>
        <pc:spChg chg="add mod ord">
          <ac:chgData name="Banba Fitzgerald" userId="cf6e12b7-af13-4026-a531-bd356afcd7d6" providerId="ADAL" clId="{FFEA913C-96E4-46DD-9020-EEFE68DE5202}" dt="2026-05-22T08:45:59.714" v="266" actId="13244"/>
          <ac:spMkLst>
            <pc:docMk/>
            <pc:sldMk cId="3670271162" sldId="274"/>
            <ac:spMk id="24" creationId="{247201E9-A3EA-C304-2323-D956D3251D27}"/>
          </ac:spMkLst>
        </pc:spChg>
        <pc:spChg chg="add mod ord">
          <ac:chgData name="Banba Fitzgerald" userId="cf6e12b7-af13-4026-a531-bd356afcd7d6" providerId="ADAL" clId="{FFEA913C-96E4-46DD-9020-EEFE68DE5202}" dt="2026-05-22T08:46:23.042" v="308" actId="13244"/>
          <ac:spMkLst>
            <pc:docMk/>
            <pc:sldMk cId="3670271162" sldId="274"/>
            <ac:spMk id="25" creationId="{3771483C-9D2F-24C0-FFB1-4D907CF26127}"/>
          </ac:spMkLst>
        </pc:spChg>
        <pc:spChg chg="add mod ord">
          <ac:chgData name="Banba Fitzgerald" userId="cf6e12b7-af13-4026-a531-bd356afcd7d6" providerId="ADAL" clId="{FFEA913C-96E4-46DD-9020-EEFE68DE5202}" dt="2026-05-22T08:46:57.175" v="333" actId="13244"/>
          <ac:spMkLst>
            <pc:docMk/>
            <pc:sldMk cId="3670271162" sldId="274"/>
            <ac:spMk id="26" creationId="{FB957A1C-1BF0-9D15-33B3-01C56D3DA2BA}"/>
          </ac:spMkLst>
        </pc:spChg>
        <pc:grpChg chg="del mod">
          <ac:chgData name="Banba Fitzgerald" userId="cf6e12b7-af13-4026-a531-bd356afcd7d6" providerId="ADAL" clId="{FFEA913C-96E4-46DD-9020-EEFE68DE5202}" dt="2026-05-22T08:44:05.543" v="237" actId="165"/>
          <ac:grpSpMkLst>
            <pc:docMk/>
            <pc:sldMk cId="3670271162" sldId="274"/>
            <ac:grpSpMk id="3" creationId="{AFFAEDF2-1019-4274-2623-4C45909D816D}"/>
          </ac:grpSpMkLst>
        </pc:grpChg>
        <pc:grpChg chg="del mod">
          <ac:chgData name="Banba Fitzgerald" userId="cf6e12b7-af13-4026-a531-bd356afcd7d6" providerId="ADAL" clId="{FFEA913C-96E4-46DD-9020-EEFE68DE5202}" dt="2026-05-22T08:44:39.839" v="243" actId="165"/>
          <ac:grpSpMkLst>
            <pc:docMk/>
            <pc:sldMk cId="3670271162" sldId="274"/>
            <ac:grpSpMk id="10" creationId="{76E129C2-F645-DF4F-1F52-83FB112656FC}"/>
          </ac:grpSpMkLst>
        </pc:grpChg>
        <pc:grpChg chg="del mod">
          <ac:chgData name="Banba Fitzgerald" userId="cf6e12b7-af13-4026-a531-bd356afcd7d6" providerId="ADAL" clId="{FFEA913C-96E4-46DD-9020-EEFE68DE5202}" dt="2026-05-22T08:44:58.497" v="246" actId="165"/>
          <ac:grpSpMkLst>
            <pc:docMk/>
            <pc:sldMk cId="3670271162" sldId="274"/>
            <ac:grpSpMk id="16" creationId="{E8AC729D-63D0-00D0-F3CF-A1B84AB7DBB0}"/>
          </ac:grpSpMkLst>
        </pc:grpChg>
        <pc:graphicFrameChg chg="del mod">
          <ac:chgData name="Banba Fitzgerald" userId="cf6e12b7-af13-4026-a531-bd356afcd7d6" providerId="ADAL" clId="{FFEA913C-96E4-46DD-9020-EEFE68DE5202}" dt="2026-05-22T08:44:55.192" v="245" actId="18245"/>
          <ac:graphicFrameMkLst>
            <pc:docMk/>
            <pc:sldMk cId="3670271162" sldId="274"/>
            <ac:graphicFrameMk id="7" creationId="{30A5D925-2188-5EEA-099F-A15D48B5C107}"/>
          </ac:graphicFrameMkLst>
        </pc:graphicFrameChg>
        <pc:graphicFrameChg chg="del mod">
          <ac:chgData name="Banba Fitzgerald" userId="cf6e12b7-af13-4026-a531-bd356afcd7d6" providerId="ADAL" clId="{FFEA913C-96E4-46DD-9020-EEFE68DE5202}" dt="2026-05-22T08:44:00.007" v="236" actId="18245"/>
          <ac:graphicFrameMkLst>
            <pc:docMk/>
            <pc:sldMk cId="3670271162" sldId="274"/>
            <ac:graphicFrameMk id="17" creationId="{191DF15B-ECB3-6E80-3D84-1B1DF3C467F4}"/>
          </ac:graphicFrameMkLst>
        </pc:graphicFrameChg>
        <pc:graphicFrameChg chg="del mod">
          <ac:chgData name="Banba Fitzgerald" userId="cf6e12b7-af13-4026-a531-bd356afcd7d6" providerId="ADAL" clId="{FFEA913C-96E4-46DD-9020-EEFE68DE5202}" dt="2026-05-22T08:44:36.211" v="242" actId="18245"/>
          <ac:graphicFrameMkLst>
            <pc:docMk/>
            <pc:sldMk cId="3670271162" sldId="274"/>
            <ac:graphicFrameMk id="18" creationId="{2A66D07B-6FC3-2622-571C-1AD34F37C454}"/>
          </ac:graphicFrameMkLst>
        </pc:graphicFrameChg>
      </pc:sldChg>
      <pc:sldChg chg="addSp delSp modSp mod">
        <pc:chgData name="Banba Fitzgerald" userId="cf6e12b7-af13-4026-a531-bd356afcd7d6" providerId="ADAL" clId="{FFEA913C-96E4-46DD-9020-EEFE68DE5202}" dt="2026-05-22T08:48:17.203" v="389" actId="13244"/>
        <pc:sldMkLst>
          <pc:docMk/>
          <pc:sldMk cId="2567107806" sldId="275"/>
        </pc:sldMkLst>
        <pc:spChg chg="mod">
          <ac:chgData name="Banba Fitzgerald" userId="cf6e12b7-af13-4026-a531-bd356afcd7d6" providerId="ADAL" clId="{FFEA913C-96E4-46DD-9020-EEFE68DE5202}" dt="2026-05-22T08:25:08.942" v="53" actId="20577"/>
          <ac:spMkLst>
            <pc:docMk/>
            <pc:sldMk cId="2567107806" sldId="275"/>
            <ac:spMk id="2" creationId="{FF93D765-2AE2-9B78-8D98-DC374E374F37}"/>
          </ac:spMkLst>
        </pc:spChg>
        <pc:spChg chg="add mod ord">
          <ac:chgData name="Banba Fitzgerald" userId="cf6e12b7-af13-4026-a531-bd356afcd7d6" providerId="ADAL" clId="{FFEA913C-96E4-46DD-9020-EEFE68DE5202}" dt="2026-05-22T08:47:44.650" v="382" actId="13244"/>
          <ac:spMkLst>
            <pc:docMk/>
            <pc:sldMk cId="2567107806" sldId="275"/>
            <ac:spMk id="3" creationId="{4970AE8D-651C-A617-0559-EA551E87714A}"/>
          </ac:spMkLst>
        </pc:spChg>
        <pc:spChg chg="add mod ord">
          <ac:chgData name="Banba Fitzgerald" userId="cf6e12b7-af13-4026-a531-bd356afcd7d6" providerId="ADAL" clId="{FFEA913C-96E4-46DD-9020-EEFE68DE5202}" dt="2026-05-22T08:48:17.203" v="389" actId="13244"/>
          <ac:spMkLst>
            <pc:docMk/>
            <pc:sldMk cId="2567107806" sldId="275"/>
            <ac:spMk id="4" creationId="{91DB0192-A835-A98A-EE16-530B36CC8C99}"/>
          </ac:spMkLst>
        </pc:spChg>
        <pc:spChg chg="mod topLvl">
          <ac:chgData name="Banba Fitzgerald" userId="cf6e12b7-af13-4026-a531-bd356afcd7d6" providerId="ADAL" clId="{FFEA913C-96E4-46DD-9020-EEFE68DE5202}" dt="2026-05-22T08:47:54.973" v="384" actId="165"/>
          <ac:spMkLst>
            <pc:docMk/>
            <pc:sldMk cId="2567107806" sldId="275"/>
            <ac:spMk id="6" creationId="{CD364DF9-E5A3-E8EB-A1C0-DE4CB82646C0}"/>
          </ac:spMkLst>
        </pc:spChg>
        <pc:spChg chg="mod topLvl">
          <ac:chgData name="Banba Fitzgerald" userId="cf6e12b7-af13-4026-a531-bd356afcd7d6" providerId="ADAL" clId="{FFEA913C-96E4-46DD-9020-EEFE68DE5202}" dt="2026-05-22T08:47:54.973" v="384" actId="165"/>
          <ac:spMkLst>
            <pc:docMk/>
            <pc:sldMk cId="2567107806" sldId="275"/>
            <ac:spMk id="8" creationId="{D9531163-50F2-B87F-6EB6-A2BF05F2BDFF}"/>
          </ac:spMkLst>
        </pc:spChg>
        <pc:spChg chg="mod topLvl">
          <ac:chgData name="Banba Fitzgerald" userId="cf6e12b7-af13-4026-a531-bd356afcd7d6" providerId="ADAL" clId="{FFEA913C-96E4-46DD-9020-EEFE68DE5202}" dt="2026-05-22T08:47:54.973" v="384" actId="165"/>
          <ac:spMkLst>
            <pc:docMk/>
            <pc:sldMk cId="2567107806" sldId="275"/>
            <ac:spMk id="9" creationId="{3F511906-7149-8E01-1F0F-C85A058859EB}"/>
          </ac:spMkLst>
        </pc:spChg>
        <pc:spChg chg="mod topLvl">
          <ac:chgData name="Banba Fitzgerald" userId="cf6e12b7-af13-4026-a531-bd356afcd7d6" providerId="ADAL" clId="{FFEA913C-96E4-46DD-9020-EEFE68DE5202}" dt="2026-05-22T08:47:54.973" v="384" actId="165"/>
          <ac:spMkLst>
            <pc:docMk/>
            <pc:sldMk cId="2567107806" sldId="275"/>
            <ac:spMk id="10" creationId="{A2F65D4F-5E81-521E-8299-3B0FEB1E5493}"/>
          </ac:spMkLst>
        </pc:spChg>
        <pc:spChg chg="mod topLvl">
          <ac:chgData name="Banba Fitzgerald" userId="cf6e12b7-af13-4026-a531-bd356afcd7d6" providerId="ADAL" clId="{FFEA913C-96E4-46DD-9020-EEFE68DE5202}" dt="2026-05-22T08:47:57.543" v="385" actId="962"/>
          <ac:spMkLst>
            <pc:docMk/>
            <pc:sldMk cId="2567107806" sldId="275"/>
            <ac:spMk id="11" creationId="{62C09819-A46A-1681-8FFD-AE82738768D1}"/>
          </ac:spMkLst>
        </pc:spChg>
        <pc:spChg chg="mod topLvl">
          <ac:chgData name="Banba Fitzgerald" userId="cf6e12b7-af13-4026-a531-bd356afcd7d6" providerId="ADAL" clId="{FFEA913C-96E4-46DD-9020-EEFE68DE5202}" dt="2026-05-22T08:48:11.478" v="387" actId="165"/>
          <ac:spMkLst>
            <pc:docMk/>
            <pc:sldMk cId="2567107806" sldId="275"/>
            <ac:spMk id="13" creationId="{CBE586C4-5467-05F1-EB0F-A8B5FD8EB6AF}"/>
          </ac:spMkLst>
        </pc:spChg>
        <pc:spChg chg="mod topLvl">
          <ac:chgData name="Banba Fitzgerald" userId="cf6e12b7-af13-4026-a531-bd356afcd7d6" providerId="ADAL" clId="{FFEA913C-96E4-46DD-9020-EEFE68DE5202}" dt="2026-05-22T08:48:11.478" v="387" actId="165"/>
          <ac:spMkLst>
            <pc:docMk/>
            <pc:sldMk cId="2567107806" sldId="275"/>
            <ac:spMk id="14" creationId="{43CFCDD8-5AC0-00BD-EEC4-D0199DBB0A4A}"/>
          </ac:spMkLst>
        </pc:spChg>
        <pc:spChg chg="mod topLvl">
          <ac:chgData name="Banba Fitzgerald" userId="cf6e12b7-af13-4026-a531-bd356afcd7d6" providerId="ADAL" clId="{FFEA913C-96E4-46DD-9020-EEFE68DE5202}" dt="2026-05-22T08:48:11.478" v="387" actId="165"/>
          <ac:spMkLst>
            <pc:docMk/>
            <pc:sldMk cId="2567107806" sldId="275"/>
            <ac:spMk id="15" creationId="{2EA3EEDD-A7BC-8ABB-8271-819F3D4B0FE9}"/>
          </ac:spMkLst>
        </pc:spChg>
        <pc:spChg chg="mod topLvl">
          <ac:chgData name="Banba Fitzgerald" userId="cf6e12b7-af13-4026-a531-bd356afcd7d6" providerId="ADAL" clId="{FFEA913C-96E4-46DD-9020-EEFE68DE5202}" dt="2026-05-22T08:48:11.478" v="387" actId="165"/>
          <ac:spMkLst>
            <pc:docMk/>
            <pc:sldMk cId="2567107806" sldId="275"/>
            <ac:spMk id="16" creationId="{F8391A09-9BD8-76A3-606F-EA55ECCCBC52}"/>
          </ac:spMkLst>
        </pc:spChg>
        <pc:spChg chg="mod topLvl">
          <ac:chgData name="Banba Fitzgerald" userId="cf6e12b7-af13-4026-a531-bd356afcd7d6" providerId="ADAL" clId="{FFEA913C-96E4-46DD-9020-EEFE68DE5202}" dt="2026-05-22T08:48:14.533" v="388" actId="962"/>
          <ac:spMkLst>
            <pc:docMk/>
            <pc:sldMk cId="2567107806" sldId="275"/>
            <ac:spMk id="19" creationId="{4090904D-AF8D-4E07-84F3-04128067B78F}"/>
          </ac:spMkLst>
        </pc:spChg>
        <pc:grpChg chg="del mod">
          <ac:chgData name="Banba Fitzgerald" userId="cf6e12b7-af13-4026-a531-bd356afcd7d6" providerId="ADAL" clId="{FFEA913C-96E4-46DD-9020-EEFE68DE5202}" dt="2026-05-22T08:47:54.973" v="384" actId="165"/>
          <ac:grpSpMkLst>
            <pc:docMk/>
            <pc:sldMk cId="2567107806" sldId="275"/>
            <ac:grpSpMk id="5" creationId="{44E64644-4732-01D2-7CB6-488265ED1A1C}"/>
          </ac:grpSpMkLst>
        </pc:grpChg>
        <pc:grpChg chg="del mod">
          <ac:chgData name="Banba Fitzgerald" userId="cf6e12b7-af13-4026-a531-bd356afcd7d6" providerId="ADAL" clId="{FFEA913C-96E4-46DD-9020-EEFE68DE5202}" dt="2026-05-22T08:48:11.478" v="387" actId="165"/>
          <ac:grpSpMkLst>
            <pc:docMk/>
            <pc:sldMk cId="2567107806" sldId="275"/>
            <ac:grpSpMk id="12" creationId="{FA4D4C7D-0A4A-9C7F-E744-8AD0DBC03222}"/>
          </ac:grpSpMkLst>
        </pc:grpChg>
        <pc:graphicFrameChg chg="mod">
          <ac:chgData name="Banba Fitzgerald" userId="cf6e12b7-af13-4026-a531-bd356afcd7d6" providerId="ADAL" clId="{FFEA913C-96E4-46DD-9020-EEFE68DE5202}" dt="2026-05-22T08:23:38.987" v="9" actId="962"/>
          <ac:graphicFrameMkLst>
            <pc:docMk/>
            <pc:sldMk cId="2567107806" sldId="275"/>
            <ac:graphicFrameMk id="7" creationId="{ABB94CF4-D62D-F292-65CE-DA3ED660BED3}"/>
          </ac:graphicFrameMkLst>
        </pc:graphicFrameChg>
        <pc:graphicFrameChg chg="del mod">
          <ac:chgData name="Banba Fitzgerald" userId="cf6e12b7-af13-4026-a531-bd356afcd7d6" providerId="ADAL" clId="{FFEA913C-96E4-46DD-9020-EEFE68DE5202}" dt="2026-05-22T08:47:51.572" v="383" actId="18245"/>
          <ac:graphicFrameMkLst>
            <pc:docMk/>
            <pc:sldMk cId="2567107806" sldId="275"/>
            <ac:graphicFrameMk id="17" creationId="{727C3ABD-7BD8-9C9D-7900-6499D9899155}"/>
          </ac:graphicFrameMkLst>
        </pc:graphicFrameChg>
        <pc:graphicFrameChg chg="del mod">
          <ac:chgData name="Banba Fitzgerald" userId="cf6e12b7-af13-4026-a531-bd356afcd7d6" providerId="ADAL" clId="{FFEA913C-96E4-46DD-9020-EEFE68DE5202}" dt="2026-05-22T08:48:06.871" v="386" actId="18245"/>
          <ac:graphicFrameMkLst>
            <pc:docMk/>
            <pc:sldMk cId="2567107806" sldId="275"/>
            <ac:graphicFrameMk id="18" creationId="{F73E9DB8-C691-4579-B763-D780FEA7C2E0}"/>
          </ac:graphicFrameMkLst>
        </pc:graphicFrameChg>
      </pc:sldChg>
      <pc:sldChg chg="modSp mod">
        <pc:chgData name="Banba Fitzgerald" userId="cf6e12b7-af13-4026-a531-bd356afcd7d6" providerId="ADAL" clId="{FFEA913C-96E4-46DD-9020-EEFE68DE5202}" dt="2026-05-22T08:49:01.173" v="393" actId="15"/>
        <pc:sldMkLst>
          <pc:docMk/>
          <pc:sldMk cId="3758458365" sldId="276"/>
        </pc:sldMkLst>
        <pc:spChg chg="mod">
          <ac:chgData name="Banba Fitzgerald" userId="cf6e12b7-af13-4026-a531-bd356afcd7d6" providerId="ADAL" clId="{FFEA913C-96E4-46DD-9020-EEFE68DE5202}" dt="2026-05-22T08:49:01.173" v="393" actId="15"/>
          <ac:spMkLst>
            <pc:docMk/>
            <pc:sldMk cId="3758458365" sldId="276"/>
            <ac:spMk id="3" creationId="{CB91BCA7-0D63-42AB-BD43-02810138774E}"/>
          </ac:spMkLst>
        </pc:spChg>
      </pc:sldChg>
      <pc:sldChg chg="delSp modSp mod">
        <pc:chgData name="Banba Fitzgerald" userId="cf6e12b7-af13-4026-a531-bd356afcd7d6" providerId="ADAL" clId="{FFEA913C-96E4-46DD-9020-EEFE68DE5202}" dt="2026-05-22T08:49:32.109" v="399" actId="962"/>
        <pc:sldMkLst>
          <pc:docMk/>
          <pc:sldMk cId="4277860183" sldId="277"/>
        </pc:sldMkLst>
        <pc:spChg chg="mod topLvl">
          <ac:chgData name="Banba Fitzgerald" userId="cf6e12b7-af13-4026-a531-bd356afcd7d6" providerId="ADAL" clId="{FFEA913C-96E4-46DD-9020-EEFE68DE5202}" dt="2026-05-22T08:49:25.622" v="396" actId="962"/>
          <ac:spMkLst>
            <pc:docMk/>
            <pc:sldMk cId="4277860183" sldId="277"/>
            <ac:spMk id="5" creationId="{548B2C4C-3212-ECBF-B53E-A77F9C965CEE}"/>
          </ac:spMkLst>
        </pc:spChg>
        <pc:spChg chg="mod topLvl">
          <ac:chgData name="Banba Fitzgerald" userId="cf6e12b7-af13-4026-a531-bd356afcd7d6" providerId="ADAL" clId="{FFEA913C-96E4-46DD-9020-EEFE68DE5202}" dt="2026-05-22T08:49:22.607" v="395" actId="165"/>
          <ac:spMkLst>
            <pc:docMk/>
            <pc:sldMk cId="4277860183" sldId="277"/>
            <ac:spMk id="6" creationId="{BDE8E198-3F3E-5F42-606C-E7CD09349FA4}"/>
          </ac:spMkLst>
        </pc:spChg>
        <pc:spChg chg="mod topLvl">
          <ac:chgData name="Banba Fitzgerald" userId="cf6e12b7-af13-4026-a531-bd356afcd7d6" providerId="ADAL" clId="{FFEA913C-96E4-46DD-9020-EEFE68DE5202}" dt="2026-05-22T08:49:28.172" v="397" actId="962"/>
          <ac:spMkLst>
            <pc:docMk/>
            <pc:sldMk cId="4277860183" sldId="277"/>
            <ac:spMk id="7" creationId="{C1384BA5-CA17-EDED-1D79-3E7888AAF53D}"/>
          </ac:spMkLst>
        </pc:spChg>
        <pc:spChg chg="mod topLvl">
          <ac:chgData name="Banba Fitzgerald" userId="cf6e12b7-af13-4026-a531-bd356afcd7d6" providerId="ADAL" clId="{FFEA913C-96E4-46DD-9020-EEFE68DE5202}" dt="2026-05-22T08:49:22.607" v="395" actId="165"/>
          <ac:spMkLst>
            <pc:docMk/>
            <pc:sldMk cId="4277860183" sldId="277"/>
            <ac:spMk id="8" creationId="{292DFC3B-8370-CCA6-9873-12D4F00DC635}"/>
          </ac:spMkLst>
        </pc:spChg>
        <pc:spChg chg="mod topLvl">
          <ac:chgData name="Banba Fitzgerald" userId="cf6e12b7-af13-4026-a531-bd356afcd7d6" providerId="ADAL" clId="{FFEA913C-96E4-46DD-9020-EEFE68DE5202}" dt="2026-05-22T08:49:29.832" v="398" actId="962"/>
          <ac:spMkLst>
            <pc:docMk/>
            <pc:sldMk cId="4277860183" sldId="277"/>
            <ac:spMk id="9" creationId="{4F46A8F4-0A6A-388B-DCF2-2B769F99DF34}"/>
          </ac:spMkLst>
        </pc:spChg>
        <pc:spChg chg="mod topLvl">
          <ac:chgData name="Banba Fitzgerald" userId="cf6e12b7-af13-4026-a531-bd356afcd7d6" providerId="ADAL" clId="{FFEA913C-96E4-46DD-9020-EEFE68DE5202}" dt="2026-05-22T08:49:22.607" v="395" actId="165"/>
          <ac:spMkLst>
            <pc:docMk/>
            <pc:sldMk cId="4277860183" sldId="277"/>
            <ac:spMk id="10" creationId="{D7B5D37C-EEA7-3686-258E-E621C6F8C9E6}"/>
          </ac:spMkLst>
        </pc:spChg>
        <pc:spChg chg="mod topLvl">
          <ac:chgData name="Banba Fitzgerald" userId="cf6e12b7-af13-4026-a531-bd356afcd7d6" providerId="ADAL" clId="{FFEA913C-96E4-46DD-9020-EEFE68DE5202}" dt="2026-05-22T08:49:32.109" v="399" actId="962"/>
          <ac:spMkLst>
            <pc:docMk/>
            <pc:sldMk cId="4277860183" sldId="277"/>
            <ac:spMk id="11" creationId="{ED55B73D-6D65-ADD2-FE52-2DE00D6E3A8C}"/>
          </ac:spMkLst>
        </pc:spChg>
        <pc:spChg chg="mod topLvl">
          <ac:chgData name="Banba Fitzgerald" userId="cf6e12b7-af13-4026-a531-bd356afcd7d6" providerId="ADAL" clId="{FFEA913C-96E4-46DD-9020-EEFE68DE5202}" dt="2026-05-22T08:49:22.607" v="395" actId="165"/>
          <ac:spMkLst>
            <pc:docMk/>
            <pc:sldMk cId="4277860183" sldId="277"/>
            <ac:spMk id="12" creationId="{FD2F017C-96DE-D16E-D997-246E7028DFEE}"/>
          </ac:spMkLst>
        </pc:spChg>
        <pc:spChg chg="mod topLvl">
          <ac:chgData name="Banba Fitzgerald" userId="cf6e12b7-af13-4026-a531-bd356afcd7d6" providerId="ADAL" clId="{FFEA913C-96E4-46DD-9020-EEFE68DE5202}" dt="2026-05-22T08:49:22.607" v="395" actId="165"/>
          <ac:spMkLst>
            <pc:docMk/>
            <pc:sldMk cId="4277860183" sldId="277"/>
            <ac:spMk id="13" creationId="{5638267F-EA0A-6EFF-9D6D-CB0C60379BA1}"/>
          </ac:spMkLst>
        </pc:spChg>
        <pc:grpChg chg="del">
          <ac:chgData name="Banba Fitzgerald" userId="cf6e12b7-af13-4026-a531-bd356afcd7d6" providerId="ADAL" clId="{FFEA913C-96E4-46DD-9020-EEFE68DE5202}" dt="2026-05-22T08:49:22.607" v="395" actId="165"/>
          <ac:grpSpMkLst>
            <pc:docMk/>
            <pc:sldMk cId="4277860183" sldId="277"/>
            <ac:grpSpMk id="3" creationId="{B99EA37F-943A-E875-F5C6-A071E9DA0DE6}"/>
          </ac:grpSpMkLst>
        </pc:grpChg>
        <pc:graphicFrameChg chg="del mod">
          <ac:chgData name="Banba Fitzgerald" userId="cf6e12b7-af13-4026-a531-bd356afcd7d6" providerId="ADAL" clId="{FFEA913C-96E4-46DD-9020-EEFE68DE5202}" dt="2026-05-22T08:49:19.395" v="394" actId="18245"/>
          <ac:graphicFrameMkLst>
            <pc:docMk/>
            <pc:sldMk cId="4277860183" sldId="277"/>
            <ac:graphicFrameMk id="4" creationId="{1E3A12D1-A413-3F4A-8F1E-9FFF735F6FB3}"/>
          </ac:graphicFrameMkLst>
        </pc:graphicFrameChg>
      </pc:sldChg>
      <pc:sldChg chg="delSp modSp">
        <pc:chgData name="Banba Fitzgerald" userId="cf6e12b7-af13-4026-a531-bd356afcd7d6" providerId="ADAL" clId="{FFEA913C-96E4-46DD-9020-EEFE68DE5202}" dt="2026-05-22T08:48:38.629" v="391" actId="165"/>
        <pc:sldMkLst>
          <pc:docMk/>
          <pc:sldMk cId="3004360420" sldId="280"/>
        </pc:sldMkLst>
        <pc:spChg chg="mod topLvl">
          <ac:chgData name="Banba Fitzgerald" userId="cf6e12b7-af13-4026-a531-bd356afcd7d6" providerId="ADAL" clId="{FFEA913C-96E4-46DD-9020-EEFE68DE5202}" dt="2026-05-22T08:48:38.629" v="391" actId="165"/>
          <ac:spMkLst>
            <pc:docMk/>
            <pc:sldMk cId="3004360420" sldId="280"/>
            <ac:spMk id="4" creationId="{35E90D5B-13E6-0572-8496-F9694AE09F3E}"/>
          </ac:spMkLst>
        </pc:spChg>
        <pc:spChg chg="mod topLvl">
          <ac:chgData name="Banba Fitzgerald" userId="cf6e12b7-af13-4026-a531-bd356afcd7d6" providerId="ADAL" clId="{FFEA913C-96E4-46DD-9020-EEFE68DE5202}" dt="2026-05-22T08:48:38.629" v="391" actId="165"/>
          <ac:spMkLst>
            <pc:docMk/>
            <pc:sldMk cId="3004360420" sldId="280"/>
            <ac:spMk id="6" creationId="{27E2A00A-941E-F655-B88A-987E5917F3C2}"/>
          </ac:spMkLst>
        </pc:spChg>
        <pc:spChg chg="mod topLvl">
          <ac:chgData name="Banba Fitzgerald" userId="cf6e12b7-af13-4026-a531-bd356afcd7d6" providerId="ADAL" clId="{FFEA913C-96E4-46DD-9020-EEFE68DE5202}" dt="2026-05-22T08:48:38.629" v="391" actId="165"/>
          <ac:spMkLst>
            <pc:docMk/>
            <pc:sldMk cId="3004360420" sldId="280"/>
            <ac:spMk id="7" creationId="{3D254964-18C6-AD8E-A508-B3BB4C95B721}"/>
          </ac:spMkLst>
        </pc:spChg>
        <pc:spChg chg="mod topLvl">
          <ac:chgData name="Banba Fitzgerald" userId="cf6e12b7-af13-4026-a531-bd356afcd7d6" providerId="ADAL" clId="{FFEA913C-96E4-46DD-9020-EEFE68DE5202}" dt="2026-05-22T08:48:38.629" v="391" actId="165"/>
          <ac:spMkLst>
            <pc:docMk/>
            <pc:sldMk cId="3004360420" sldId="280"/>
            <ac:spMk id="8" creationId="{581F7AC7-9746-DCB7-42AF-63B405410F04}"/>
          </ac:spMkLst>
        </pc:spChg>
        <pc:spChg chg="mod topLvl">
          <ac:chgData name="Banba Fitzgerald" userId="cf6e12b7-af13-4026-a531-bd356afcd7d6" providerId="ADAL" clId="{FFEA913C-96E4-46DD-9020-EEFE68DE5202}" dt="2026-05-22T08:48:38.629" v="391" actId="165"/>
          <ac:spMkLst>
            <pc:docMk/>
            <pc:sldMk cId="3004360420" sldId="280"/>
            <ac:spMk id="9" creationId="{B5F894B4-24B3-6E8C-F57B-AF3825C72A27}"/>
          </ac:spMkLst>
        </pc:spChg>
        <pc:spChg chg="mod topLvl">
          <ac:chgData name="Banba Fitzgerald" userId="cf6e12b7-af13-4026-a531-bd356afcd7d6" providerId="ADAL" clId="{FFEA913C-96E4-46DD-9020-EEFE68DE5202}" dt="2026-05-22T08:48:38.629" v="391" actId="165"/>
          <ac:spMkLst>
            <pc:docMk/>
            <pc:sldMk cId="3004360420" sldId="280"/>
            <ac:spMk id="10" creationId="{6ABE1F6E-5D99-D9A8-138C-18110A2EADAA}"/>
          </ac:spMkLst>
        </pc:spChg>
        <pc:grpChg chg="del mod">
          <ac:chgData name="Banba Fitzgerald" userId="cf6e12b7-af13-4026-a531-bd356afcd7d6" providerId="ADAL" clId="{FFEA913C-96E4-46DD-9020-EEFE68DE5202}" dt="2026-05-22T08:48:38.629" v="391" actId="165"/>
          <ac:grpSpMkLst>
            <pc:docMk/>
            <pc:sldMk cId="3004360420" sldId="280"/>
            <ac:grpSpMk id="3" creationId="{13858A2C-8288-D9DB-34FE-C4B47B6FD840}"/>
          </ac:grpSpMkLst>
        </pc:grpChg>
        <pc:graphicFrameChg chg="del mod">
          <ac:chgData name="Banba Fitzgerald" userId="cf6e12b7-af13-4026-a531-bd356afcd7d6" providerId="ADAL" clId="{FFEA913C-96E4-46DD-9020-EEFE68DE5202}" dt="2026-05-22T08:48:34.678" v="390" actId="18245"/>
          <ac:graphicFrameMkLst>
            <pc:docMk/>
            <pc:sldMk cId="3004360420" sldId="280"/>
            <ac:graphicFrameMk id="5" creationId="{06AC74D3-479C-04D9-C1F7-A1D3DC1342A6}"/>
          </ac:graphicFrameMkLst>
        </pc:graphicFrameChg>
      </pc:sldChg>
      <pc:sldChg chg="delSp modSp del mod">
        <pc:chgData name="Banba Fitzgerald" userId="cf6e12b7-af13-4026-a531-bd356afcd7d6" providerId="ADAL" clId="{FFEA913C-96E4-46DD-9020-EEFE68DE5202}" dt="2026-05-22T08:41:22.604" v="81" actId="47"/>
        <pc:sldMkLst>
          <pc:docMk/>
          <pc:sldMk cId="3109323637" sldId="281"/>
        </pc:sldMkLst>
        <pc:spChg chg="mod topLvl">
          <ac:chgData name="Banba Fitzgerald" userId="cf6e12b7-af13-4026-a531-bd356afcd7d6" providerId="ADAL" clId="{FFEA913C-96E4-46DD-9020-EEFE68DE5202}" dt="2026-05-22T08:41:12.710" v="79" actId="207"/>
          <ac:spMkLst>
            <pc:docMk/>
            <pc:sldMk cId="3109323637" sldId="281"/>
            <ac:spMk id="4" creationId="{BC6366D7-D451-275B-BB84-3EBAB1B433F3}"/>
          </ac:spMkLst>
        </pc:spChg>
        <pc:spChg chg="mod topLvl">
          <ac:chgData name="Banba Fitzgerald" userId="cf6e12b7-af13-4026-a531-bd356afcd7d6" providerId="ADAL" clId="{FFEA913C-96E4-46DD-9020-EEFE68DE5202}" dt="2026-05-22T08:39:49.284" v="68" actId="165"/>
          <ac:spMkLst>
            <pc:docMk/>
            <pc:sldMk cId="3109323637" sldId="281"/>
            <ac:spMk id="5" creationId="{5F3C4CB9-5E24-6516-528F-A5D468FB0EEE}"/>
          </ac:spMkLst>
        </pc:spChg>
        <pc:spChg chg="mod topLvl">
          <ac:chgData name="Banba Fitzgerald" userId="cf6e12b7-af13-4026-a531-bd356afcd7d6" providerId="ADAL" clId="{FFEA913C-96E4-46DD-9020-EEFE68DE5202}" dt="2026-05-22T08:40:45.967" v="73" actId="1076"/>
          <ac:spMkLst>
            <pc:docMk/>
            <pc:sldMk cId="3109323637" sldId="281"/>
            <ac:spMk id="6" creationId="{3405AC34-88C3-3FEF-763B-F2B7861421C6}"/>
          </ac:spMkLst>
        </pc:spChg>
        <pc:spChg chg="mod topLvl">
          <ac:chgData name="Banba Fitzgerald" userId="cf6e12b7-af13-4026-a531-bd356afcd7d6" providerId="ADAL" clId="{FFEA913C-96E4-46DD-9020-EEFE68DE5202}" dt="2026-05-22T08:39:49.284" v="68" actId="165"/>
          <ac:spMkLst>
            <pc:docMk/>
            <pc:sldMk cId="3109323637" sldId="281"/>
            <ac:spMk id="8" creationId="{9F940F93-EFCB-416A-0652-6BA440AEC315}"/>
          </ac:spMkLst>
        </pc:spChg>
        <pc:grpChg chg="del mod">
          <ac:chgData name="Banba Fitzgerald" userId="cf6e12b7-af13-4026-a531-bd356afcd7d6" providerId="ADAL" clId="{FFEA913C-96E4-46DD-9020-EEFE68DE5202}" dt="2026-05-22T08:39:49.284" v="68" actId="165"/>
          <ac:grpSpMkLst>
            <pc:docMk/>
            <pc:sldMk cId="3109323637" sldId="281"/>
            <ac:grpSpMk id="3" creationId="{EB3355F5-60B1-8100-B951-776F8E8EC96A}"/>
          </ac:grpSpMkLst>
        </pc:grpChg>
        <pc:graphicFrameChg chg="del mod">
          <ac:chgData name="Banba Fitzgerald" userId="cf6e12b7-af13-4026-a531-bd356afcd7d6" providerId="ADAL" clId="{FFEA913C-96E4-46DD-9020-EEFE68DE5202}" dt="2026-05-22T08:39:42.203" v="67" actId="18245"/>
          <ac:graphicFrameMkLst>
            <pc:docMk/>
            <pc:sldMk cId="3109323637" sldId="281"/>
            <ac:graphicFrameMk id="7" creationId="{1A16F961-029B-C211-F156-89BF9C3F637E}"/>
          </ac:graphicFrameMkLst>
        </pc:graphicFrameChg>
      </pc:sldChg>
      <pc:sldChg chg="addSp modSp mod">
        <pc:chgData name="Banba Fitzgerald" userId="cf6e12b7-af13-4026-a531-bd356afcd7d6" providerId="ADAL" clId="{FFEA913C-96E4-46DD-9020-EEFE68DE5202}" dt="2026-05-22T08:24:32.227" v="44" actId="20577"/>
        <pc:sldMkLst>
          <pc:docMk/>
          <pc:sldMk cId="915891153" sldId="282"/>
        </pc:sldMkLst>
        <pc:spChg chg="add mod">
          <ac:chgData name="Banba Fitzgerald" userId="cf6e12b7-af13-4026-a531-bd356afcd7d6" providerId="ADAL" clId="{FFEA913C-96E4-46DD-9020-EEFE68DE5202}" dt="2026-05-22T08:24:32.227" v="44" actId="20577"/>
          <ac:spMkLst>
            <pc:docMk/>
            <pc:sldMk cId="915891153" sldId="282"/>
            <ac:spMk id="3" creationId="{C1CFAA24-D575-851A-AF8B-156E8F64B9D3}"/>
          </ac:spMkLst>
        </pc:spChg>
        <pc:picChg chg="mod">
          <ac:chgData name="Banba Fitzgerald" userId="cf6e12b7-af13-4026-a531-bd356afcd7d6" providerId="ADAL" clId="{FFEA913C-96E4-46DD-9020-EEFE68DE5202}" dt="2026-05-22T08:24:12.702" v="20" actId="1076"/>
          <ac:picMkLst>
            <pc:docMk/>
            <pc:sldMk cId="915891153" sldId="282"/>
            <ac:picMk id="2" creationId="{2ABA9EB6-F32E-08F2-6AD1-A9715627DE0B}"/>
          </ac:picMkLst>
        </pc:picChg>
      </pc:sldChg>
      <pc:sldChg chg="delSp modSp">
        <pc:chgData name="Banba Fitzgerald" userId="cf6e12b7-af13-4026-a531-bd356afcd7d6" providerId="ADAL" clId="{FFEA913C-96E4-46DD-9020-EEFE68DE5202}" dt="2026-05-22T08:39:29.525" v="66" actId="165"/>
        <pc:sldMkLst>
          <pc:docMk/>
          <pc:sldMk cId="2981017096" sldId="283"/>
        </pc:sldMkLst>
        <pc:spChg chg="mod topLvl">
          <ac:chgData name="Banba Fitzgerald" userId="cf6e12b7-af13-4026-a531-bd356afcd7d6" providerId="ADAL" clId="{FFEA913C-96E4-46DD-9020-EEFE68DE5202}" dt="2026-05-22T08:39:29.525" v="66" actId="165"/>
          <ac:spMkLst>
            <pc:docMk/>
            <pc:sldMk cId="2981017096" sldId="283"/>
            <ac:spMk id="6" creationId="{F7F8A75A-A123-3C43-2AC9-8AF400CCACCF}"/>
          </ac:spMkLst>
        </pc:spChg>
        <pc:spChg chg="mod topLvl">
          <ac:chgData name="Banba Fitzgerald" userId="cf6e12b7-af13-4026-a531-bd356afcd7d6" providerId="ADAL" clId="{FFEA913C-96E4-46DD-9020-EEFE68DE5202}" dt="2026-05-22T08:39:29.525" v="66" actId="165"/>
          <ac:spMkLst>
            <pc:docMk/>
            <pc:sldMk cId="2981017096" sldId="283"/>
            <ac:spMk id="7" creationId="{BE767E14-0BCF-0D79-C540-5C53E73B59A7}"/>
          </ac:spMkLst>
        </pc:spChg>
        <pc:spChg chg="mod topLvl">
          <ac:chgData name="Banba Fitzgerald" userId="cf6e12b7-af13-4026-a531-bd356afcd7d6" providerId="ADAL" clId="{FFEA913C-96E4-46DD-9020-EEFE68DE5202}" dt="2026-05-22T08:39:29.525" v="66" actId="165"/>
          <ac:spMkLst>
            <pc:docMk/>
            <pc:sldMk cId="2981017096" sldId="283"/>
            <ac:spMk id="8" creationId="{D8FD39E3-7038-F495-C417-21A7ED04551F}"/>
          </ac:spMkLst>
        </pc:spChg>
        <pc:spChg chg="mod topLvl">
          <ac:chgData name="Banba Fitzgerald" userId="cf6e12b7-af13-4026-a531-bd356afcd7d6" providerId="ADAL" clId="{FFEA913C-96E4-46DD-9020-EEFE68DE5202}" dt="2026-05-22T08:39:29.525" v="66" actId="165"/>
          <ac:spMkLst>
            <pc:docMk/>
            <pc:sldMk cId="2981017096" sldId="283"/>
            <ac:spMk id="9" creationId="{1F241EF3-EEE3-407F-7107-4E39620AB428}"/>
          </ac:spMkLst>
        </pc:spChg>
        <pc:spChg chg="mod topLvl">
          <ac:chgData name="Banba Fitzgerald" userId="cf6e12b7-af13-4026-a531-bd356afcd7d6" providerId="ADAL" clId="{FFEA913C-96E4-46DD-9020-EEFE68DE5202}" dt="2026-05-22T08:39:29.525" v="66" actId="165"/>
          <ac:spMkLst>
            <pc:docMk/>
            <pc:sldMk cId="2981017096" sldId="283"/>
            <ac:spMk id="10" creationId="{4712E4C8-7FE2-C3A8-B452-7591A4829E81}"/>
          </ac:spMkLst>
        </pc:spChg>
        <pc:spChg chg="mod topLvl">
          <ac:chgData name="Banba Fitzgerald" userId="cf6e12b7-af13-4026-a531-bd356afcd7d6" providerId="ADAL" clId="{FFEA913C-96E4-46DD-9020-EEFE68DE5202}" dt="2026-05-22T08:39:29.525" v="66" actId="165"/>
          <ac:spMkLst>
            <pc:docMk/>
            <pc:sldMk cId="2981017096" sldId="283"/>
            <ac:spMk id="11" creationId="{10141F6C-2BE2-DABE-56D1-DA180EC51C23}"/>
          </ac:spMkLst>
        </pc:spChg>
        <pc:spChg chg="mod topLvl">
          <ac:chgData name="Banba Fitzgerald" userId="cf6e12b7-af13-4026-a531-bd356afcd7d6" providerId="ADAL" clId="{FFEA913C-96E4-46DD-9020-EEFE68DE5202}" dt="2026-05-22T08:39:29.525" v="66" actId="165"/>
          <ac:spMkLst>
            <pc:docMk/>
            <pc:sldMk cId="2981017096" sldId="283"/>
            <ac:spMk id="12" creationId="{CD057C17-E85A-3E8F-38EA-28D2E1E15F71}"/>
          </ac:spMkLst>
        </pc:spChg>
        <pc:grpChg chg="del mod">
          <ac:chgData name="Banba Fitzgerald" userId="cf6e12b7-af13-4026-a531-bd356afcd7d6" providerId="ADAL" clId="{FFEA913C-96E4-46DD-9020-EEFE68DE5202}" dt="2026-05-22T08:39:29.525" v="66" actId="165"/>
          <ac:grpSpMkLst>
            <pc:docMk/>
            <pc:sldMk cId="2981017096" sldId="283"/>
            <ac:grpSpMk id="4" creationId="{E959B6EE-8CBE-3B8F-03EB-8AE36EB7D28D}"/>
          </ac:grpSpMkLst>
        </pc:grpChg>
        <pc:graphicFrameChg chg="del mod">
          <ac:chgData name="Banba Fitzgerald" userId="cf6e12b7-af13-4026-a531-bd356afcd7d6" providerId="ADAL" clId="{FFEA913C-96E4-46DD-9020-EEFE68DE5202}" dt="2026-05-22T08:39:25.272" v="65" actId="18245"/>
          <ac:graphicFrameMkLst>
            <pc:docMk/>
            <pc:sldMk cId="2981017096" sldId="283"/>
            <ac:graphicFrameMk id="5" creationId="{F501D791-9313-8D95-854D-DAC96893CEFB}"/>
          </ac:graphicFrameMkLst>
        </pc:graphicFrameChg>
      </pc:sldChg>
      <pc:sldChg chg="delSp modSp del mod">
        <pc:chgData name="Banba Fitzgerald" userId="cf6e12b7-af13-4026-a531-bd356afcd7d6" providerId="ADAL" clId="{FFEA913C-96E4-46DD-9020-EEFE68DE5202}" dt="2026-05-22T08:42:13.022" v="87" actId="47"/>
        <pc:sldMkLst>
          <pc:docMk/>
          <pc:sldMk cId="3675597131" sldId="287"/>
        </pc:sldMkLst>
        <pc:spChg chg="mod topLvl">
          <ac:chgData name="Banba Fitzgerald" userId="cf6e12b7-af13-4026-a531-bd356afcd7d6" providerId="ADAL" clId="{FFEA913C-96E4-46DD-9020-EEFE68DE5202}" dt="2026-05-22T08:37:37.583" v="64" actId="165"/>
          <ac:spMkLst>
            <pc:docMk/>
            <pc:sldMk cId="3675597131" sldId="287"/>
            <ac:spMk id="5" creationId="{B0547856-5B3D-A43A-1902-48BCAFBE8676}"/>
          </ac:spMkLst>
        </pc:spChg>
        <pc:spChg chg="mod topLvl">
          <ac:chgData name="Banba Fitzgerald" userId="cf6e12b7-af13-4026-a531-bd356afcd7d6" providerId="ADAL" clId="{FFEA913C-96E4-46DD-9020-EEFE68DE5202}" dt="2026-05-22T08:37:37.583" v="64" actId="165"/>
          <ac:spMkLst>
            <pc:docMk/>
            <pc:sldMk cId="3675597131" sldId="287"/>
            <ac:spMk id="6" creationId="{99FDEBD9-DFA6-1BED-E950-DBBB793F70D6}"/>
          </ac:spMkLst>
        </pc:spChg>
        <pc:spChg chg="mod topLvl">
          <ac:chgData name="Banba Fitzgerald" userId="cf6e12b7-af13-4026-a531-bd356afcd7d6" providerId="ADAL" clId="{FFEA913C-96E4-46DD-9020-EEFE68DE5202}" dt="2026-05-22T08:37:37.583" v="64" actId="165"/>
          <ac:spMkLst>
            <pc:docMk/>
            <pc:sldMk cId="3675597131" sldId="287"/>
            <ac:spMk id="7" creationId="{70C0E4D6-AC1A-B14D-0ADC-8BD689D32ACC}"/>
          </ac:spMkLst>
        </pc:spChg>
        <pc:spChg chg="mod topLvl">
          <ac:chgData name="Banba Fitzgerald" userId="cf6e12b7-af13-4026-a531-bd356afcd7d6" providerId="ADAL" clId="{FFEA913C-96E4-46DD-9020-EEFE68DE5202}" dt="2026-05-22T08:37:37.583" v="64" actId="165"/>
          <ac:spMkLst>
            <pc:docMk/>
            <pc:sldMk cId="3675597131" sldId="287"/>
            <ac:spMk id="9" creationId="{3EADB420-EE36-CE24-B2DE-2C4327E09616}"/>
          </ac:spMkLst>
        </pc:spChg>
        <pc:spChg chg="mod topLvl">
          <ac:chgData name="Banba Fitzgerald" userId="cf6e12b7-af13-4026-a531-bd356afcd7d6" providerId="ADAL" clId="{FFEA913C-96E4-46DD-9020-EEFE68DE5202}" dt="2026-05-22T08:37:37.583" v="64" actId="165"/>
          <ac:spMkLst>
            <pc:docMk/>
            <pc:sldMk cId="3675597131" sldId="287"/>
            <ac:spMk id="10" creationId="{DAF85301-D311-B5EB-173B-211E6264F5E8}"/>
          </ac:spMkLst>
        </pc:spChg>
        <pc:spChg chg="mod topLvl">
          <ac:chgData name="Banba Fitzgerald" userId="cf6e12b7-af13-4026-a531-bd356afcd7d6" providerId="ADAL" clId="{FFEA913C-96E4-46DD-9020-EEFE68DE5202}" dt="2026-05-22T08:37:37.583" v="64" actId="165"/>
          <ac:spMkLst>
            <pc:docMk/>
            <pc:sldMk cId="3675597131" sldId="287"/>
            <ac:spMk id="11" creationId="{A0103FB0-6E64-3C66-B03E-6FED7240A019}"/>
          </ac:spMkLst>
        </pc:spChg>
        <pc:spChg chg="mod topLvl">
          <ac:chgData name="Banba Fitzgerald" userId="cf6e12b7-af13-4026-a531-bd356afcd7d6" providerId="ADAL" clId="{FFEA913C-96E4-46DD-9020-EEFE68DE5202}" dt="2026-05-22T08:37:37.583" v="64" actId="165"/>
          <ac:spMkLst>
            <pc:docMk/>
            <pc:sldMk cId="3675597131" sldId="287"/>
            <ac:spMk id="12" creationId="{5AC58772-51C7-786C-3BD1-64B76AE3DAB0}"/>
          </ac:spMkLst>
        </pc:spChg>
        <pc:spChg chg="mod topLvl">
          <ac:chgData name="Banba Fitzgerald" userId="cf6e12b7-af13-4026-a531-bd356afcd7d6" providerId="ADAL" clId="{FFEA913C-96E4-46DD-9020-EEFE68DE5202}" dt="2026-05-22T08:37:37.583" v="64" actId="165"/>
          <ac:spMkLst>
            <pc:docMk/>
            <pc:sldMk cId="3675597131" sldId="287"/>
            <ac:spMk id="13" creationId="{769C446E-D914-3310-71CD-D42EC749CAB1}"/>
          </ac:spMkLst>
        </pc:spChg>
        <pc:spChg chg="mod topLvl">
          <ac:chgData name="Banba Fitzgerald" userId="cf6e12b7-af13-4026-a531-bd356afcd7d6" providerId="ADAL" clId="{FFEA913C-96E4-46DD-9020-EEFE68DE5202}" dt="2026-05-22T08:37:37.583" v="64" actId="165"/>
          <ac:spMkLst>
            <pc:docMk/>
            <pc:sldMk cId="3675597131" sldId="287"/>
            <ac:spMk id="14" creationId="{93845F92-04B9-C865-FAE2-4ECA432522B4}"/>
          </ac:spMkLst>
        </pc:spChg>
        <pc:spChg chg="mod topLvl">
          <ac:chgData name="Banba Fitzgerald" userId="cf6e12b7-af13-4026-a531-bd356afcd7d6" providerId="ADAL" clId="{FFEA913C-96E4-46DD-9020-EEFE68DE5202}" dt="2026-05-22T08:37:37.583" v="64" actId="165"/>
          <ac:spMkLst>
            <pc:docMk/>
            <pc:sldMk cId="3675597131" sldId="287"/>
            <ac:spMk id="15" creationId="{E8EF682E-5B7C-C17F-397C-4FBE0A8170C6}"/>
          </ac:spMkLst>
        </pc:spChg>
        <pc:spChg chg="mod">
          <ac:chgData name="Banba Fitzgerald" userId="cf6e12b7-af13-4026-a531-bd356afcd7d6" providerId="ADAL" clId="{FFEA913C-96E4-46DD-9020-EEFE68DE5202}" dt="2026-05-22T08:24:04.411" v="17" actId="33553"/>
          <ac:spMkLst>
            <pc:docMk/>
            <pc:sldMk cId="3675597131" sldId="287"/>
            <ac:spMk id="70" creationId="{DF7DF82A-16AA-8A7F-F40B-33DCD92478B8}"/>
          </ac:spMkLst>
        </pc:spChg>
        <pc:graphicFrameChg chg="mod">
          <ac:chgData name="Banba Fitzgerald" userId="cf6e12b7-af13-4026-a531-bd356afcd7d6" providerId="ADAL" clId="{FFEA913C-96E4-46DD-9020-EEFE68DE5202}" dt="2026-05-22T08:23:02.958" v="3" actId="962"/>
          <ac:graphicFrameMkLst>
            <pc:docMk/>
            <pc:sldMk cId="3675597131" sldId="287"/>
            <ac:graphicFrameMk id="3" creationId="{B74208FD-D3D3-CC2E-288A-416F413E13F3}"/>
          </ac:graphicFrameMkLst>
        </pc:graphicFrameChg>
      </pc:sldChg>
      <pc:sldChg chg="addSp delSp modSp mod">
        <pc:chgData name="Banba Fitzgerald" userId="cf6e12b7-af13-4026-a531-bd356afcd7d6" providerId="ADAL" clId="{FFEA913C-96E4-46DD-9020-EEFE68DE5202}" dt="2026-05-22T08:52:00.741" v="402"/>
        <pc:sldMkLst>
          <pc:docMk/>
          <pc:sldMk cId="2882108145" sldId="288"/>
        </pc:sldMkLst>
        <pc:spChg chg="add mod">
          <ac:chgData name="Banba Fitzgerald" userId="cf6e12b7-af13-4026-a531-bd356afcd7d6" providerId="ADAL" clId="{FFEA913C-96E4-46DD-9020-EEFE68DE5202}" dt="2026-05-22T08:52:00.741" v="402"/>
          <ac:spMkLst>
            <pc:docMk/>
            <pc:sldMk cId="2882108145" sldId="288"/>
            <ac:spMk id="3" creationId="{2ED06703-DE59-85DF-3D7F-3B2382A19FB9}"/>
          </ac:spMkLst>
        </pc:spChg>
        <pc:spChg chg="del">
          <ac:chgData name="Banba Fitzgerald" userId="cf6e12b7-af13-4026-a531-bd356afcd7d6" providerId="ADAL" clId="{FFEA913C-96E4-46DD-9020-EEFE68DE5202}" dt="2026-05-22T08:52:00.385" v="401" actId="478"/>
          <ac:spMkLst>
            <pc:docMk/>
            <pc:sldMk cId="2882108145" sldId="288"/>
            <ac:spMk id="11" creationId="{67043E39-66B8-1D06-7624-E70CE535E4E6}"/>
          </ac:spMkLst>
        </pc:spChg>
        <pc:picChg chg="mod">
          <ac:chgData name="Banba Fitzgerald" userId="cf6e12b7-af13-4026-a531-bd356afcd7d6" providerId="ADAL" clId="{FFEA913C-96E4-46DD-9020-EEFE68DE5202}" dt="2026-05-22T08:20:27.024" v="2" actId="962"/>
          <ac:picMkLst>
            <pc:docMk/>
            <pc:sldMk cId="2882108145" sldId="288"/>
            <ac:picMk id="10" creationId="{AE330A4F-A74B-8A25-8E83-A48DDE896BAF}"/>
          </ac:picMkLst>
        </pc:picChg>
      </pc:sldChg>
      <pc:sldChg chg="delSp modSp add mod">
        <pc:chgData name="Banba Fitzgerald" userId="cf6e12b7-af13-4026-a531-bd356afcd7d6" providerId="ADAL" clId="{FFEA913C-96E4-46DD-9020-EEFE68DE5202}" dt="2026-05-22T08:41:47.928" v="85" actId="208"/>
        <pc:sldMkLst>
          <pc:docMk/>
          <pc:sldMk cId="3473265715" sldId="289"/>
        </pc:sldMkLst>
        <pc:spChg chg="mod topLvl">
          <ac:chgData name="Banba Fitzgerald" userId="cf6e12b7-af13-4026-a531-bd356afcd7d6" providerId="ADAL" clId="{FFEA913C-96E4-46DD-9020-EEFE68DE5202}" dt="2026-05-22T08:41:43.803" v="84" actId="208"/>
          <ac:spMkLst>
            <pc:docMk/>
            <pc:sldMk cId="3473265715" sldId="289"/>
            <ac:spMk id="4" creationId="{87C6D02B-FDCB-6502-A50C-CEC995A3E78A}"/>
          </ac:spMkLst>
        </pc:spChg>
        <pc:spChg chg="mod topLvl">
          <ac:chgData name="Banba Fitzgerald" userId="cf6e12b7-af13-4026-a531-bd356afcd7d6" providerId="ADAL" clId="{FFEA913C-96E4-46DD-9020-EEFE68DE5202}" dt="2026-05-22T08:41:38.302" v="83" actId="165"/>
          <ac:spMkLst>
            <pc:docMk/>
            <pc:sldMk cId="3473265715" sldId="289"/>
            <ac:spMk id="5" creationId="{0DA35929-24D0-4899-AEE4-71735DB00A45}"/>
          </ac:spMkLst>
        </pc:spChg>
        <pc:spChg chg="mod topLvl">
          <ac:chgData name="Banba Fitzgerald" userId="cf6e12b7-af13-4026-a531-bd356afcd7d6" providerId="ADAL" clId="{FFEA913C-96E4-46DD-9020-EEFE68DE5202}" dt="2026-05-22T08:41:47.928" v="85" actId="208"/>
          <ac:spMkLst>
            <pc:docMk/>
            <pc:sldMk cId="3473265715" sldId="289"/>
            <ac:spMk id="6" creationId="{4C6D279D-3A32-30A9-676F-C1D919B80F7C}"/>
          </ac:spMkLst>
        </pc:spChg>
        <pc:spChg chg="mod topLvl">
          <ac:chgData name="Banba Fitzgerald" userId="cf6e12b7-af13-4026-a531-bd356afcd7d6" providerId="ADAL" clId="{FFEA913C-96E4-46DD-9020-EEFE68DE5202}" dt="2026-05-22T08:41:38.302" v="83" actId="165"/>
          <ac:spMkLst>
            <pc:docMk/>
            <pc:sldMk cId="3473265715" sldId="289"/>
            <ac:spMk id="8" creationId="{3392A73A-C79B-D245-F0DF-007A764CD1EB}"/>
          </ac:spMkLst>
        </pc:spChg>
        <pc:grpChg chg="del mod">
          <ac:chgData name="Banba Fitzgerald" userId="cf6e12b7-af13-4026-a531-bd356afcd7d6" providerId="ADAL" clId="{FFEA913C-96E4-46DD-9020-EEFE68DE5202}" dt="2026-05-22T08:41:38.302" v="83" actId="165"/>
          <ac:grpSpMkLst>
            <pc:docMk/>
            <pc:sldMk cId="3473265715" sldId="289"/>
            <ac:grpSpMk id="3" creationId="{324B678F-D66F-8EF1-5A26-89F0ABB94FA0}"/>
          </ac:grpSpMkLst>
        </pc:grpChg>
        <pc:graphicFrameChg chg="del">
          <ac:chgData name="Banba Fitzgerald" userId="cf6e12b7-af13-4026-a531-bd356afcd7d6" providerId="ADAL" clId="{FFEA913C-96E4-46DD-9020-EEFE68DE5202}" dt="2026-05-22T08:41:31.368" v="82" actId="18245"/>
          <ac:graphicFrameMkLst>
            <pc:docMk/>
            <pc:sldMk cId="3473265715" sldId="289"/>
            <ac:graphicFrameMk id="7" creationId="{1A16F961-029B-C211-F156-89BF9C3F637E}"/>
          </ac:graphicFrameMkLst>
        </pc:graphicFrameChg>
      </pc:sldChg>
      <pc:sldChg chg="delSp modSp add">
        <pc:chgData name="Banba Fitzgerald" userId="cf6e12b7-af13-4026-a531-bd356afcd7d6" providerId="ADAL" clId="{FFEA913C-96E4-46DD-9020-EEFE68DE5202}" dt="2026-05-22T08:42:28.248" v="89" actId="165"/>
        <pc:sldMkLst>
          <pc:docMk/>
          <pc:sldMk cId="2950072180" sldId="290"/>
        </pc:sldMkLst>
        <pc:spChg chg="mod topLvl">
          <ac:chgData name="Banba Fitzgerald" userId="cf6e12b7-af13-4026-a531-bd356afcd7d6" providerId="ADAL" clId="{FFEA913C-96E4-46DD-9020-EEFE68DE5202}" dt="2026-05-22T08:42:28.248" v="89" actId="165"/>
          <ac:spMkLst>
            <pc:docMk/>
            <pc:sldMk cId="2950072180" sldId="290"/>
            <ac:spMk id="4" creationId="{A32B4C70-6151-BBC5-CAA5-2F0FE732C95E}"/>
          </ac:spMkLst>
        </pc:spChg>
        <pc:spChg chg="mod topLvl">
          <ac:chgData name="Banba Fitzgerald" userId="cf6e12b7-af13-4026-a531-bd356afcd7d6" providerId="ADAL" clId="{FFEA913C-96E4-46DD-9020-EEFE68DE5202}" dt="2026-05-22T08:42:28.248" v="89" actId="165"/>
          <ac:spMkLst>
            <pc:docMk/>
            <pc:sldMk cId="2950072180" sldId="290"/>
            <ac:spMk id="6" creationId="{AAA2031B-E26E-0C8C-5802-22D29E904332}"/>
          </ac:spMkLst>
        </pc:spChg>
        <pc:spChg chg="mod topLvl">
          <ac:chgData name="Banba Fitzgerald" userId="cf6e12b7-af13-4026-a531-bd356afcd7d6" providerId="ADAL" clId="{FFEA913C-96E4-46DD-9020-EEFE68DE5202}" dt="2026-05-22T08:42:28.248" v="89" actId="165"/>
          <ac:spMkLst>
            <pc:docMk/>
            <pc:sldMk cId="2950072180" sldId="290"/>
            <ac:spMk id="7" creationId="{3DF64217-2647-6641-993B-C6844EF98BE6}"/>
          </ac:spMkLst>
        </pc:spChg>
        <pc:spChg chg="mod topLvl">
          <ac:chgData name="Banba Fitzgerald" userId="cf6e12b7-af13-4026-a531-bd356afcd7d6" providerId="ADAL" clId="{FFEA913C-96E4-46DD-9020-EEFE68DE5202}" dt="2026-05-22T08:42:28.248" v="89" actId="165"/>
          <ac:spMkLst>
            <pc:docMk/>
            <pc:sldMk cId="2950072180" sldId="290"/>
            <ac:spMk id="8" creationId="{12B5FDE5-0A34-E446-8C7E-D91A32FBD90A}"/>
          </ac:spMkLst>
        </pc:spChg>
        <pc:spChg chg="mod topLvl">
          <ac:chgData name="Banba Fitzgerald" userId="cf6e12b7-af13-4026-a531-bd356afcd7d6" providerId="ADAL" clId="{FFEA913C-96E4-46DD-9020-EEFE68DE5202}" dt="2026-05-22T08:42:28.248" v="89" actId="165"/>
          <ac:spMkLst>
            <pc:docMk/>
            <pc:sldMk cId="2950072180" sldId="290"/>
            <ac:spMk id="9" creationId="{3D96C7F5-6F4C-7A4E-1D83-257E06705D59}"/>
          </ac:spMkLst>
        </pc:spChg>
        <pc:spChg chg="mod topLvl">
          <ac:chgData name="Banba Fitzgerald" userId="cf6e12b7-af13-4026-a531-bd356afcd7d6" providerId="ADAL" clId="{FFEA913C-96E4-46DD-9020-EEFE68DE5202}" dt="2026-05-22T08:42:28.248" v="89" actId="165"/>
          <ac:spMkLst>
            <pc:docMk/>
            <pc:sldMk cId="2950072180" sldId="290"/>
            <ac:spMk id="10" creationId="{B3670E26-954A-B9F8-5F85-36451634C83B}"/>
          </ac:spMkLst>
        </pc:spChg>
        <pc:spChg chg="mod topLvl">
          <ac:chgData name="Banba Fitzgerald" userId="cf6e12b7-af13-4026-a531-bd356afcd7d6" providerId="ADAL" clId="{FFEA913C-96E4-46DD-9020-EEFE68DE5202}" dt="2026-05-22T08:42:28.248" v="89" actId="165"/>
          <ac:spMkLst>
            <pc:docMk/>
            <pc:sldMk cId="2950072180" sldId="290"/>
            <ac:spMk id="11" creationId="{CF1400BC-1940-CE44-A134-F9DE8308D69B}"/>
          </ac:spMkLst>
        </pc:spChg>
        <pc:spChg chg="mod topLvl">
          <ac:chgData name="Banba Fitzgerald" userId="cf6e12b7-af13-4026-a531-bd356afcd7d6" providerId="ADAL" clId="{FFEA913C-96E4-46DD-9020-EEFE68DE5202}" dt="2026-05-22T08:42:28.248" v="89" actId="165"/>
          <ac:spMkLst>
            <pc:docMk/>
            <pc:sldMk cId="2950072180" sldId="290"/>
            <ac:spMk id="12" creationId="{2AF9B528-A1B0-7EF1-B5B8-8F69100518A8}"/>
          </ac:spMkLst>
        </pc:spChg>
        <pc:spChg chg="mod topLvl">
          <ac:chgData name="Banba Fitzgerald" userId="cf6e12b7-af13-4026-a531-bd356afcd7d6" providerId="ADAL" clId="{FFEA913C-96E4-46DD-9020-EEFE68DE5202}" dt="2026-05-22T08:42:28.248" v="89" actId="165"/>
          <ac:spMkLst>
            <pc:docMk/>
            <pc:sldMk cId="2950072180" sldId="290"/>
            <ac:spMk id="13" creationId="{35A793EB-E7B4-5E2B-324F-28CB2D1A7A47}"/>
          </ac:spMkLst>
        </pc:spChg>
        <pc:spChg chg="mod topLvl">
          <ac:chgData name="Banba Fitzgerald" userId="cf6e12b7-af13-4026-a531-bd356afcd7d6" providerId="ADAL" clId="{FFEA913C-96E4-46DD-9020-EEFE68DE5202}" dt="2026-05-22T08:42:28.248" v="89" actId="165"/>
          <ac:spMkLst>
            <pc:docMk/>
            <pc:sldMk cId="2950072180" sldId="290"/>
            <ac:spMk id="14" creationId="{CFB602E5-C3E8-2258-F7F1-77273E65167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87B6F8-DE6F-4245-AF53-C78AF8B4A823}" type="doc">
      <dgm:prSet loTypeId="urn:microsoft.com/office/officeart/2005/8/layout/matrix1" loCatId="matrix" qsTypeId="urn:microsoft.com/office/officeart/2005/8/quickstyle/simple2" qsCatId="simple" csTypeId="urn:microsoft.com/office/officeart/2005/8/colors/accent0_1" csCatId="mainScheme" phldr="1"/>
      <dgm:spPr/>
      <dgm:t>
        <a:bodyPr/>
        <a:lstStyle/>
        <a:p>
          <a:endParaRPr lang="en-IE"/>
        </a:p>
      </dgm:t>
    </dgm:pt>
    <dgm:pt modelId="{0C233445-3F2D-4F70-8922-7D8B22C2B086}" type="pres">
      <dgm:prSet presAssocID="{8D87B6F8-DE6F-4245-AF53-C78AF8B4A823}" presName="diagram" presStyleCnt="0">
        <dgm:presLayoutVars>
          <dgm:chMax val="1"/>
          <dgm:dir/>
          <dgm:animLvl val="ctr"/>
          <dgm:resizeHandles val="exact"/>
        </dgm:presLayoutVars>
      </dgm:prSet>
      <dgm:spPr/>
    </dgm:pt>
  </dgm:ptLst>
  <dgm:cxnLst>
    <dgm:cxn modelId="{543C2E12-B721-4677-92FE-CF52483109FD}" type="presOf" srcId="{8D87B6F8-DE6F-4245-AF53-C78AF8B4A823}" destId="{0C233445-3F2D-4F70-8922-7D8B22C2B086}" srcOrd="0"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DF1D30-5354-42FC-A7FA-DF894D13F5B8}" type="datetimeFigureOut">
              <a:t>5/22/2026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E8630-0846-44CE-853D-79BC5169C13F}" type="slidenum">
              <a:t>‹#›</a:t>
            </a:fld>
            <a:endParaRPr lang="en-GB"/>
          </a:p>
        </p:txBody>
      </p:sp>
    </p:spTree>
    <p:extLst>
      <p:ext uri="{BB962C8B-B14F-4D97-AF65-F5344CB8AC3E}">
        <p14:creationId xmlns:p14="http://schemas.microsoft.com/office/powerpoint/2010/main" val="594627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idaireland.com/explore-your-sector/business-sectors/technology"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ahead.ie/userfiles/files/shop/free/AHEAD_DisclosureGuide2023-digital.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Ireland's tech landscape but also on a global level </a:t>
            </a:r>
          </a:p>
          <a:p>
            <a:r>
              <a:rPr lang="en-US">
                <a:ea typeface="Calibri"/>
                <a:cs typeface="Calibri"/>
              </a:rPr>
              <a:t>World of </a:t>
            </a:r>
            <a:r>
              <a:rPr lang="en-US" err="1">
                <a:ea typeface="Calibri"/>
                <a:cs typeface="Calibri"/>
              </a:rPr>
              <a:t>Wor</a:t>
            </a:r>
            <a:r>
              <a:rPr lang="en-US">
                <a:ea typeface="Calibri"/>
                <a:cs typeface="Calibri"/>
              </a:rPr>
              <a:t>k report </a:t>
            </a:r>
          </a:p>
          <a:p>
            <a:r>
              <a:rPr lang="en-US">
                <a:ea typeface="Calibri"/>
                <a:cs typeface="Calibri"/>
              </a:rPr>
              <a:t>Top jobs relative to cybersecurity, software, computer networking </a:t>
            </a:r>
          </a:p>
          <a:p>
            <a:endParaRPr lang="en-US">
              <a:ea typeface="Calibri"/>
              <a:cs typeface="Calibri"/>
            </a:endParaRPr>
          </a:p>
          <a:p>
            <a:r>
              <a:rPr lang="en-US">
                <a:ea typeface="Calibri"/>
                <a:cs typeface="Calibri"/>
              </a:rPr>
              <a:t>Strengths &amp; skills relevant to neurodivergence – how to best frame – reference </a:t>
            </a:r>
          </a:p>
        </p:txBody>
      </p:sp>
      <p:sp>
        <p:nvSpPr>
          <p:cNvPr id="4" name="Slide Number Placeholder 3"/>
          <p:cNvSpPr>
            <a:spLocks noGrp="1"/>
          </p:cNvSpPr>
          <p:nvPr>
            <p:ph type="sldNum" sz="quarter" idx="5"/>
          </p:nvPr>
        </p:nvSpPr>
        <p:spPr/>
        <p:txBody>
          <a:bodyPr/>
          <a:lstStyle/>
          <a:p>
            <a:fld id="{940E8630-0846-44CE-853D-79BC5169C13F}" type="slidenum">
              <a:t>2</a:t>
            </a:fld>
            <a:endParaRPr lang="en-GB"/>
          </a:p>
        </p:txBody>
      </p:sp>
    </p:spTree>
    <p:extLst>
      <p:ext uri="{BB962C8B-B14F-4D97-AF65-F5344CB8AC3E}">
        <p14:creationId xmlns:p14="http://schemas.microsoft.com/office/powerpoint/2010/main" val="1627343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Technology Sector | Investment &amp; Growth | IDA Ireland | IDA Ireland</a:t>
            </a:r>
            <a:r>
              <a:rPr lang="en-US"/>
              <a:t> </a:t>
            </a:r>
          </a:p>
          <a:p>
            <a:endParaRPr lang="en-US">
              <a:ea typeface="Calibri"/>
              <a:cs typeface="Calibri"/>
            </a:endParaRPr>
          </a:p>
          <a:p>
            <a:r>
              <a:rPr lang="en-GB"/>
              <a:t>Research by the Skills and Labour Market Research Unit (SOLAS) in Nov 2025 shows that recruitment agencies are finding it hard to fill roles in the ICT sector due to a skills-shortage </a:t>
            </a:r>
            <a:endParaRPr lang="en-US"/>
          </a:p>
        </p:txBody>
      </p:sp>
      <p:sp>
        <p:nvSpPr>
          <p:cNvPr id="4" name="Slide Number Placeholder 3"/>
          <p:cNvSpPr>
            <a:spLocks noGrp="1"/>
          </p:cNvSpPr>
          <p:nvPr>
            <p:ph type="sldNum" sz="quarter" idx="5"/>
          </p:nvPr>
        </p:nvSpPr>
        <p:spPr/>
        <p:txBody>
          <a:bodyPr/>
          <a:lstStyle/>
          <a:p>
            <a:fld id="{940E8630-0846-44CE-853D-79BC5169C13F}" type="slidenum">
              <a:rPr lang="en-GB"/>
              <a:t>3</a:t>
            </a:fld>
            <a:endParaRPr lang="en-GB"/>
          </a:p>
        </p:txBody>
      </p:sp>
    </p:spTree>
    <p:extLst>
      <p:ext uri="{BB962C8B-B14F-4D97-AF65-F5344CB8AC3E}">
        <p14:creationId xmlns:p14="http://schemas.microsoft.com/office/powerpoint/2010/main" val="2959643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 Be ready to answer a question about what these roles are! </a:t>
            </a:r>
          </a:p>
          <a:p>
            <a:r>
              <a:rPr lang="en-US">
                <a:ea typeface="Calibri"/>
                <a:cs typeface="Calibri"/>
              </a:rPr>
              <a:t>DevOps Engineer – responsible for </a:t>
            </a:r>
            <a:r>
              <a:rPr lang="en-US" err="1">
                <a:ea typeface="Calibri"/>
                <a:cs typeface="Calibri"/>
              </a:rPr>
              <a:t>optimising</a:t>
            </a:r>
            <a:r>
              <a:rPr lang="en-US">
                <a:ea typeface="Calibri"/>
                <a:cs typeface="Calibri"/>
              </a:rPr>
              <a:t> software, including software maintenance and server administration</a:t>
            </a:r>
          </a:p>
          <a:p>
            <a:r>
              <a:rPr lang="en-US">
                <a:ea typeface="Calibri"/>
                <a:cs typeface="Calibri"/>
              </a:rPr>
              <a:t>Declining roles – Administrators /  Cashiers / Ticket Clerks / Accounting / </a:t>
            </a:r>
            <a:r>
              <a:rPr lang="en-US" err="1">
                <a:ea typeface="Calibri"/>
                <a:cs typeface="Calibri"/>
              </a:rPr>
              <a:t>Manualised</a:t>
            </a:r>
            <a:r>
              <a:rPr lang="en-US">
                <a:ea typeface="Calibri"/>
                <a:cs typeface="Calibri"/>
              </a:rPr>
              <a:t> </a:t>
            </a:r>
            <a:r>
              <a:rPr lang="en-US" err="1">
                <a:ea typeface="Calibri"/>
                <a:cs typeface="Calibri"/>
              </a:rPr>
              <a:t>Labour</a:t>
            </a:r>
            <a:r>
              <a:rPr lang="en-US">
                <a:ea typeface="Calibri"/>
                <a:cs typeface="Calibri"/>
              </a:rPr>
              <a:t> </a:t>
            </a:r>
            <a:endParaRPr lang="en-US"/>
          </a:p>
        </p:txBody>
      </p:sp>
      <p:sp>
        <p:nvSpPr>
          <p:cNvPr id="4" name="Slide Number Placeholder 3"/>
          <p:cNvSpPr>
            <a:spLocks noGrp="1"/>
          </p:cNvSpPr>
          <p:nvPr>
            <p:ph type="sldNum" sz="quarter" idx="5"/>
          </p:nvPr>
        </p:nvSpPr>
        <p:spPr/>
        <p:txBody>
          <a:bodyPr/>
          <a:lstStyle/>
          <a:p>
            <a:fld id="{940E8630-0846-44CE-853D-79BC5169C13F}" type="slidenum">
              <a:rPr lang="en-US"/>
              <a:t>4</a:t>
            </a:fld>
            <a:endParaRPr lang="en-US"/>
          </a:p>
        </p:txBody>
      </p:sp>
    </p:spTree>
    <p:extLst>
      <p:ext uri="{BB962C8B-B14F-4D97-AF65-F5344CB8AC3E}">
        <p14:creationId xmlns:p14="http://schemas.microsoft.com/office/powerpoint/2010/main" val="3069688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Different routes for different people!</a:t>
            </a:r>
            <a:endParaRPr lang="en-IE"/>
          </a:p>
        </p:txBody>
      </p:sp>
      <p:sp>
        <p:nvSpPr>
          <p:cNvPr id="4" name="Slide Number Placeholder 3"/>
          <p:cNvSpPr>
            <a:spLocks noGrp="1"/>
          </p:cNvSpPr>
          <p:nvPr>
            <p:ph type="sldNum" sz="quarter" idx="5"/>
          </p:nvPr>
        </p:nvSpPr>
        <p:spPr/>
        <p:txBody>
          <a:bodyPr/>
          <a:lstStyle/>
          <a:p>
            <a:fld id="{940E8630-0846-44CE-853D-79BC5169C13F}" type="slidenum">
              <a:rPr lang="en-IE" smtClean="0"/>
              <a:t>5</a:t>
            </a:fld>
            <a:endParaRPr lang="en-IE"/>
          </a:p>
        </p:txBody>
      </p:sp>
    </p:spTree>
    <p:extLst>
      <p:ext uri="{BB962C8B-B14F-4D97-AF65-F5344CB8AC3E}">
        <p14:creationId xmlns:p14="http://schemas.microsoft.com/office/powerpoint/2010/main" val="1750694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At FIT, we facilitate three tech apprenticeship programs, with a fourth one in the pipeline </a:t>
            </a:r>
            <a:endParaRPr lang="en-IE"/>
          </a:p>
        </p:txBody>
      </p:sp>
      <p:sp>
        <p:nvSpPr>
          <p:cNvPr id="4" name="Slide Number Placeholder 3"/>
          <p:cNvSpPr>
            <a:spLocks noGrp="1"/>
          </p:cNvSpPr>
          <p:nvPr>
            <p:ph type="sldNum" sz="quarter" idx="5"/>
          </p:nvPr>
        </p:nvSpPr>
        <p:spPr/>
        <p:txBody>
          <a:bodyPr/>
          <a:lstStyle/>
          <a:p>
            <a:fld id="{940E8630-0846-44CE-853D-79BC5169C13F}" type="slidenum">
              <a:rPr lang="en-IE" smtClean="0"/>
              <a:t>6</a:t>
            </a:fld>
            <a:endParaRPr lang="en-IE"/>
          </a:p>
        </p:txBody>
      </p:sp>
    </p:spTree>
    <p:extLst>
      <p:ext uri="{BB962C8B-B14F-4D97-AF65-F5344CB8AC3E}">
        <p14:creationId xmlns:p14="http://schemas.microsoft.com/office/powerpoint/2010/main" val="3463313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At FIT, we are here to support you should you feel that accommodations will enhance your application process and engagement.</a:t>
            </a:r>
          </a:p>
          <a:p>
            <a:r>
              <a:rPr lang="en-GB"/>
              <a:t>Provide overview on disclosing during FIT application process, then move on to disclosure and reasonable accommodations at a general level, e.g. “if you are unsure what reasonable accommodations are, we are going to explore this next.”</a:t>
            </a:r>
            <a:endParaRPr lang="en-IE"/>
          </a:p>
          <a:p>
            <a:endParaRPr lang="en-IE"/>
          </a:p>
        </p:txBody>
      </p:sp>
      <p:sp>
        <p:nvSpPr>
          <p:cNvPr id="4" name="Slide Number Placeholder 3"/>
          <p:cNvSpPr>
            <a:spLocks noGrp="1"/>
          </p:cNvSpPr>
          <p:nvPr>
            <p:ph type="sldNum" sz="quarter" idx="5"/>
          </p:nvPr>
        </p:nvSpPr>
        <p:spPr/>
        <p:txBody>
          <a:bodyPr/>
          <a:lstStyle/>
          <a:p>
            <a:fld id="{940E8630-0846-44CE-853D-79BC5169C13F}" type="slidenum">
              <a:rPr lang="en-IE" smtClean="0"/>
              <a:t>11</a:t>
            </a:fld>
            <a:endParaRPr lang="en-IE"/>
          </a:p>
        </p:txBody>
      </p:sp>
    </p:spTree>
    <p:extLst>
      <p:ext uri="{BB962C8B-B14F-4D97-AF65-F5344CB8AC3E}">
        <p14:creationId xmlns:p14="http://schemas.microsoft.com/office/powerpoint/2010/main" val="615167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 you navigate through your professional life, whether in employment or education, you may decide to disclose your disability in order to receive supports.</a:t>
            </a:r>
          </a:p>
          <a:p>
            <a:r>
              <a:rPr lang="en-IE"/>
              <a:t>Can mention AHEAD’s disclosure guide </a:t>
            </a:r>
            <a:r>
              <a:rPr lang="en-GB">
                <a:hlinkClick r:id="rId3"/>
              </a:rPr>
              <a:t>How to tell Employers about your Disability - A Guide to Disclosure</a:t>
            </a:r>
            <a:r>
              <a:rPr lang="en-GB"/>
              <a:t> for tips and guidance on how to decide whether you want to disclose, and how to disclose </a:t>
            </a:r>
          </a:p>
        </p:txBody>
      </p:sp>
      <p:sp>
        <p:nvSpPr>
          <p:cNvPr id="4" name="Slide Number Placeholder 3"/>
          <p:cNvSpPr>
            <a:spLocks noGrp="1"/>
          </p:cNvSpPr>
          <p:nvPr>
            <p:ph type="sldNum" sz="quarter" idx="5"/>
          </p:nvPr>
        </p:nvSpPr>
        <p:spPr/>
        <p:txBody>
          <a:bodyPr/>
          <a:lstStyle/>
          <a:p>
            <a:fld id="{940E8630-0846-44CE-853D-79BC5169C13F}" type="slidenum">
              <a:rPr lang="en-IE" smtClean="0"/>
              <a:t>12</a:t>
            </a:fld>
            <a:endParaRPr lang="en-IE"/>
          </a:p>
        </p:txBody>
      </p:sp>
    </p:spTree>
    <p:extLst>
      <p:ext uri="{BB962C8B-B14F-4D97-AF65-F5344CB8AC3E}">
        <p14:creationId xmlns:p14="http://schemas.microsoft.com/office/powerpoint/2010/main" val="1513429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80A07-85E9-F8E8-3EA4-D6511415F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B640D-751C-BF0A-AF28-4EB9C51BB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94D87B-FD29-CCDA-E334-65E3CABF641F}"/>
              </a:ext>
            </a:extLst>
          </p:cNvPr>
          <p:cNvSpPr>
            <a:spLocks noGrp="1"/>
          </p:cNvSpPr>
          <p:nvPr>
            <p:ph type="body" idx="1"/>
          </p:nvPr>
        </p:nvSpPr>
        <p:spPr/>
        <p:txBody>
          <a:bodyPr/>
          <a:lstStyle/>
          <a:p>
            <a:r>
              <a:rPr lang="en-GB"/>
              <a:t>As you navigate through your professional life, whether in employment or education, you may decide to disclose your disability in order to receive supports.</a:t>
            </a:r>
            <a:endParaRPr lang="en-IE"/>
          </a:p>
        </p:txBody>
      </p:sp>
      <p:sp>
        <p:nvSpPr>
          <p:cNvPr id="4" name="Slide Number Placeholder 3">
            <a:extLst>
              <a:ext uri="{FF2B5EF4-FFF2-40B4-BE49-F238E27FC236}">
                <a16:creationId xmlns:a16="http://schemas.microsoft.com/office/drawing/2014/main" id="{4935E278-6CB9-7181-F653-98E356A2E6E4}"/>
              </a:ext>
            </a:extLst>
          </p:cNvPr>
          <p:cNvSpPr>
            <a:spLocks noGrp="1"/>
          </p:cNvSpPr>
          <p:nvPr>
            <p:ph type="sldNum" sz="quarter" idx="5"/>
          </p:nvPr>
        </p:nvSpPr>
        <p:spPr/>
        <p:txBody>
          <a:bodyPr/>
          <a:lstStyle/>
          <a:p>
            <a:fld id="{940E8630-0846-44CE-853D-79BC5169C13F}" type="slidenum">
              <a:rPr lang="en-IE" smtClean="0"/>
              <a:t>13</a:t>
            </a:fld>
            <a:endParaRPr lang="en-IE"/>
          </a:p>
        </p:txBody>
      </p:sp>
    </p:spTree>
    <p:extLst>
      <p:ext uri="{BB962C8B-B14F-4D97-AF65-F5344CB8AC3E}">
        <p14:creationId xmlns:p14="http://schemas.microsoft.com/office/powerpoint/2010/main" val="2746860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CB206-7E9A-B417-A61E-72B35188A4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C66677-F029-E189-FB97-DAEF96C172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2D8B68-6D31-CE2E-4E0E-062F57EFAAF9}"/>
              </a:ext>
            </a:extLst>
          </p:cNvPr>
          <p:cNvSpPr>
            <a:spLocks noGrp="1"/>
          </p:cNvSpPr>
          <p:nvPr>
            <p:ph type="body" idx="1"/>
          </p:nvPr>
        </p:nvSpPr>
        <p:spPr/>
        <p:txBody>
          <a:bodyPr/>
          <a:lstStyle/>
          <a:p>
            <a:r>
              <a:rPr lang="en-GB"/>
              <a:t>It is okay if you do not know what accommodations/adjustments may best support you. Here are some examples to help guide you. It is also important to keep in mind that you can disclose at any time, and request accommodations at any time – it does not have to happen when you first start a role. Many people do not know what accommodations they will need until they have assessed the workplace environment and have more of an understanding of the role.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E"/>
          </a:p>
          <a:p>
            <a:endParaRPr lang="en-IE"/>
          </a:p>
        </p:txBody>
      </p:sp>
      <p:sp>
        <p:nvSpPr>
          <p:cNvPr id="4" name="Slide Number Placeholder 3">
            <a:extLst>
              <a:ext uri="{FF2B5EF4-FFF2-40B4-BE49-F238E27FC236}">
                <a16:creationId xmlns:a16="http://schemas.microsoft.com/office/drawing/2014/main" id="{0229D22D-EA42-46D2-7130-61840994A5F1}"/>
              </a:ext>
            </a:extLst>
          </p:cNvPr>
          <p:cNvSpPr>
            <a:spLocks noGrp="1"/>
          </p:cNvSpPr>
          <p:nvPr>
            <p:ph type="sldNum" sz="quarter" idx="5"/>
          </p:nvPr>
        </p:nvSpPr>
        <p:spPr/>
        <p:txBody>
          <a:bodyPr/>
          <a:lstStyle/>
          <a:p>
            <a:fld id="{940E8630-0846-44CE-853D-79BC5169C13F}" type="slidenum">
              <a:rPr lang="en-IE" smtClean="0"/>
              <a:t>14</a:t>
            </a:fld>
            <a:endParaRPr lang="en-IE"/>
          </a:p>
        </p:txBody>
      </p:sp>
    </p:spTree>
    <p:extLst>
      <p:ext uri="{BB962C8B-B14F-4D97-AF65-F5344CB8AC3E}">
        <p14:creationId xmlns:p14="http://schemas.microsoft.com/office/powerpoint/2010/main" val="3084072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C9DFE-F994-9580-29B5-F7D793BBFF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7543A2-F2E0-FD54-D9EC-7A862FB06D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1CEAB-1222-C14F-BB86-4B16844CE27D}"/>
              </a:ext>
            </a:extLst>
          </p:cNvPr>
          <p:cNvSpPr>
            <a:spLocks noGrp="1"/>
          </p:cNvSpPr>
          <p:nvPr>
            <p:ph type="body" idx="1"/>
          </p:nvPr>
        </p:nvSpPr>
        <p:spPr/>
        <p:txBody>
          <a:bodyPr/>
          <a:lstStyle/>
          <a:p>
            <a:r>
              <a:rPr lang="en-GB" dirty="0"/>
              <a:t>It is okay if you do not know what accommodations/adjustments may best support you. Here are some examples to help guide you. It is also important to keep in mind that you can disclose at any time, and request accommodations at any time – it does not have to happen when you first start a role. Many people do not know what accommodations they will need until they have assessed the workplace environment and have more of an understanding of the role.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E" dirty="0"/>
          </a:p>
          <a:p>
            <a:endParaRPr lang="en-IE" dirty="0"/>
          </a:p>
        </p:txBody>
      </p:sp>
      <p:sp>
        <p:nvSpPr>
          <p:cNvPr id="4" name="Slide Number Placeholder 3">
            <a:extLst>
              <a:ext uri="{FF2B5EF4-FFF2-40B4-BE49-F238E27FC236}">
                <a16:creationId xmlns:a16="http://schemas.microsoft.com/office/drawing/2014/main" id="{E8B87176-6932-6240-0759-695531AA0462}"/>
              </a:ext>
            </a:extLst>
          </p:cNvPr>
          <p:cNvSpPr>
            <a:spLocks noGrp="1"/>
          </p:cNvSpPr>
          <p:nvPr>
            <p:ph type="sldNum" sz="quarter" idx="5"/>
          </p:nvPr>
        </p:nvSpPr>
        <p:spPr/>
        <p:txBody>
          <a:bodyPr/>
          <a:lstStyle/>
          <a:p>
            <a:fld id="{940E8630-0846-44CE-853D-79BC5169C13F}" type="slidenum">
              <a:rPr lang="en-IE" smtClean="0"/>
              <a:t>15</a:t>
            </a:fld>
            <a:endParaRPr lang="en-IE"/>
          </a:p>
        </p:txBody>
      </p:sp>
    </p:spTree>
    <p:extLst>
      <p:ext uri="{BB962C8B-B14F-4D97-AF65-F5344CB8AC3E}">
        <p14:creationId xmlns:p14="http://schemas.microsoft.com/office/powerpoint/2010/main" val="4165702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If you feel comfortable to mention your disability</a:t>
            </a:r>
          </a:p>
          <a:p>
            <a:r>
              <a:rPr lang="en-US">
                <a:ea typeface="Calibri"/>
                <a:cs typeface="Calibri"/>
              </a:rPr>
              <a:t>Being informative, explaining that as a result of this disability, x accommodation supports you to working to your best ability</a:t>
            </a:r>
          </a:p>
        </p:txBody>
      </p:sp>
      <p:sp>
        <p:nvSpPr>
          <p:cNvPr id="4" name="Slide Number Placeholder 3"/>
          <p:cNvSpPr>
            <a:spLocks noGrp="1"/>
          </p:cNvSpPr>
          <p:nvPr>
            <p:ph type="sldNum" sz="quarter" idx="5"/>
          </p:nvPr>
        </p:nvSpPr>
        <p:spPr/>
        <p:txBody>
          <a:bodyPr/>
          <a:lstStyle/>
          <a:p>
            <a:fld id="{940E8630-0846-44CE-853D-79BC5169C13F}" type="slidenum">
              <a:rPr lang="en-GB"/>
              <a:t>17</a:t>
            </a:fld>
            <a:endParaRPr lang="en-GB"/>
          </a:p>
        </p:txBody>
      </p:sp>
    </p:spTree>
    <p:extLst>
      <p:ext uri="{BB962C8B-B14F-4D97-AF65-F5344CB8AC3E}">
        <p14:creationId xmlns:p14="http://schemas.microsoft.com/office/powerpoint/2010/main" val="1170411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Most employers only scan a CV for 6-10 seconds, so ensure that the info you include is relevant, to keep your CV concise and easy to read </a:t>
            </a:r>
          </a:p>
          <a:p>
            <a:r>
              <a:rPr lang="en-US">
                <a:ea typeface="Calibri"/>
                <a:cs typeface="Calibri"/>
              </a:rPr>
              <a:t>A short paragraph of a personal statement at the beginning of the CV is really important.</a:t>
            </a:r>
          </a:p>
          <a:p>
            <a:r>
              <a:rPr lang="en-US">
                <a:ea typeface="Calibri"/>
                <a:cs typeface="Calibri"/>
              </a:rPr>
              <a:t>You can access templates from your college careers office, online, or through FIT</a:t>
            </a:r>
            <a:endParaRPr lang="en-US"/>
          </a:p>
          <a:p>
            <a:r>
              <a:rPr lang="en-US"/>
              <a:t>LinkedIn, GitHub, </a:t>
            </a:r>
            <a:r>
              <a:rPr lang="en-US" err="1"/>
              <a:t>Behance</a:t>
            </a:r>
            <a:r>
              <a:rPr lang="en-US"/>
              <a:t>: Platforms where candidates can showcase skills, projects, and endorsements.</a:t>
            </a:r>
            <a:endParaRPr lang="en-US">
              <a:ea typeface="Calibri"/>
              <a:cs typeface="Calibri"/>
            </a:endParaRPr>
          </a:p>
          <a:p>
            <a:r>
              <a:rPr lang="en-US"/>
              <a:t>Portfolios offer a visual and interactive record of accomplishments, replacing the narrative of a cover letter with tangible evidence of performance.</a:t>
            </a:r>
          </a:p>
          <a:p>
            <a:r>
              <a:rPr lang="en-US">
                <a:ea typeface="Calibri"/>
                <a:cs typeface="Calibri"/>
              </a:rPr>
              <a:t>You can check with the HR / Recruitment Team if they can accept other forms of application -  such as a recorded video CV, Cover Letter or Interview. Check with hiring team in advance. These approaches emphasize skills, real-world performance, and candidate potential, improving inclusivity and efficiency.</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940E8630-0846-44CE-853D-79BC5169C13F}" type="slidenum">
              <a:rPr lang="en-GB"/>
              <a:t>19</a:t>
            </a:fld>
            <a:endParaRPr lang="en-GB"/>
          </a:p>
        </p:txBody>
      </p:sp>
    </p:spTree>
    <p:extLst>
      <p:ext uri="{BB962C8B-B14F-4D97-AF65-F5344CB8AC3E}">
        <p14:creationId xmlns:p14="http://schemas.microsoft.com/office/powerpoint/2010/main" val="4233445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Tell me about yourself</a:t>
            </a:r>
          </a:p>
          <a:p>
            <a:r>
              <a:rPr lang="en-US">
                <a:ea typeface="Calibri"/>
                <a:cs typeface="Calibri"/>
              </a:rPr>
              <a:t>STAR approach </a:t>
            </a:r>
          </a:p>
          <a:p>
            <a:r>
              <a:rPr lang="en-US">
                <a:ea typeface="Calibri"/>
                <a:cs typeface="Calibri"/>
              </a:rPr>
              <a:t>Take a moment, ask for the question to be repeated if needs be. </a:t>
            </a:r>
          </a:p>
          <a:p>
            <a:r>
              <a:rPr lang="en-US">
                <a:ea typeface="Calibri"/>
                <a:cs typeface="Calibri"/>
              </a:rPr>
              <a:t>Breath, smile :) </a:t>
            </a:r>
          </a:p>
          <a:p>
            <a:r>
              <a:rPr lang="en-US">
                <a:ea typeface="Calibri"/>
                <a:cs typeface="Calibri"/>
              </a:rPr>
              <a:t>You can request interview questions in advance and bring these in to the interview setting to help as focus notes / prompt to keep you on track</a:t>
            </a:r>
          </a:p>
          <a:p>
            <a:r>
              <a:rPr lang="en-US">
                <a:ea typeface="Calibri"/>
                <a:cs typeface="Calibri"/>
              </a:rPr>
              <a:t>You can request for interviews to be held in person</a:t>
            </a:r>
          </a:p>
          <a:p>
            <a:r>
              <a:rPr lang="en-US">
                <a:ea typeface="Calibri"/>
                <a:cs typeface="Calibri"/>
              </a:rPr>
              <a:t>You are entitled to find out how many people are on an interview panel in advance of an interview</a:t>
            </a:r>
          </a:p>
          <a:p>
            <a:r>
              <a:rPr lang="en-US">
                <a:ea typeface="Calibri"/>
                <a:cs typeface="Calibri"/>
              </a:rPr>
              <a:t>Remember to have a question or two prepared for the interview panel at the end:</a:t>
            </a:r>
          </a:p>
          <a:p>
            <a:r>
              <a:rPr lang="en-US">
                <a:ea typeface="Calibri"/>
                <a:cs typeface="Calibri"/>
              </a:rPr>
              <a:t>Eg "This has been a great opportunity for me to be interviewed by representatives of your company. What is an average day like working in this company in your role?" - enquiry about culture</a:t>
            </a:r>
          </a:p>
          <a:p>
            <a:r>
              <a:rPr lang="en-US">
                <a:ea typeface="Calibri"/>
                <a:cs typeface="Calibri"/>
              </a:rPr>
              <a:t>Eg " This has been a great opportunity to present why I think I am the best suited candidate for this role. Is there anything else I can add to my </a:t>
            </a:r>
            <a:r>
              <a:rPr lang="en-US" err="1">
                <a:ea typeface="Calibri"/>
                <a:cs typeface="Calibri"/>
              </a:rPr>
              <a:t>anwers</a:t>
            </a:r>
            <a:r>
              <a:rPr lang="en-US">
                <a:ea typeface="Calibri"/>
                <a:cs typeface="Calibri"/>
              </a:rPr>
              <a:t> that you might wish further clarity on?"</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940E8630-0846-44CE-853D-79BC5169C13F}" type="slidenum">
              <a:rPr lang="en-GB"/>
              <a:t>20</a:t>
            </a:fld>
            <a:endParaRPr lang="en-GB"/>
          </a:p>
        </p:txBody>
      </p:sp>
    </p:spTree>
    <p:extLst>
      <p:ext uri="{BB962C8B-B14F-4D97-AF65-F5344CB8AC3E}">
        <p14:creationId xmlns:p14="http://schemas.microsoft.com/office/powerpoint/2010/main" val="1382563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To assist you with applications/interviews/reasonable accommodations, we here at the </a:t>
            </a:r>
            <a:r>
              <a:rPr lang="en-US" err="1">
                <a:ea typeface="Calibri"/>
                <a:cs typeface="Calibri"/>
              </a:rPr>
              <a:t>Cuimsiú</a:t>
            </a:r>
            <a:r>
              <a:rPr lang="en-US">
                <a:ea typeface="Calibri"/>
                <a:cs typeface="Calibri"/>
              </a:rPr>
              <a:t> program can help! </a:t>
            </a:r>
          </a:p>
        </p:txBody>
      </p:sp>
      <p:sp>
        <p:nvSpPr>
          <p:cNvPr id="4" name="Slide Number Placeholder 3"/>
          <p:cNvSpPr>
            <a:spLocks noGrp="1"/>
          </p:cNvSpPr>
          <p:nvPr>
            <p:ph type="sldNum" sz="quarter" idx="5"/>
          </p:nvPr>
        </p:nvSpPr>
        <p:spPr/>
        <p:txBody>
          <a:bodyPr/>
          <a:lstStyle/>
          <a:p>
            <a:fld id="{940E8630-0846-44CE-853D-79BC5169C13F}" type="slidenum">
              <a:rPr lang="en-GB"/>
              <a:t>21</a:t>
            </a:fld>
            <a:endParaRPr lang="en-GB"/>
          </a:p>
        </p:txBody>
      </p:sp>
    </p:spTree>
    <p:extLst>
      <p:ext uri="{BB962C8B-B14F-4D97-AF65-F5344CB8AC3E}">
        <p14:creationId xmlns:p14="http://schemas.microsoft.com/office/powerpoint/2010/main" val="3397594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90000"/>
              </a:lnSpc>
              <a:spcBef>
                <a:spcPts val="1000"/>
              </a:spcBef>
              <a:buFont typeface="Arial"/>
              <a:buChar char="•"/>
            </a:pPr>
            <a:r>
              <a:rPr lang="en-US">
                <a:ea typeface="Calibri"/>
                <a:cs typeface="Calibri"/>
              </a:rPr>
              <a:t>Employers: </a:t>
            </a:r>
            <a:r>
              <a:rPr lang="en-IE"/>
              <a:t>Join </a:t>
            </a:r>
            <a:r>
              <a:rPr lang="en-US" err="1"/>
              <a:t>Cuimsiú</a:t>
            </a:r>
            <a:r>
              <a:rPr lang="en-US"/>
              <a:t> Employer Network-learn more about inclusive practices, collaborate, and meet candidates!</a:t>
            </a:r>
            <a:endParaRPr lang="en-US">
              <a:ea typeface="Calibri"/>
              <a:cs typeface="Calibri"/>
            </a:endParaRPr>
          </a:p>
          <a:p>
            <a:pPr marL="171450" indent="-171450">
              <a:lnSpc>
                <a:spcPct val="90000"/>
              </a:lnSpc>
              <a:spcBef>
                <a:spcPts val="1000"/>
              </a:spcBef>
              <a:buFont typeface="Arial"/>
              <a:buChar char="•"/>
            </a:pPr>
            <a:r>
              <a:rPr lang="en-US"/>
              <a:t>Access to training to support create an inclusive workplace</a:t>
            </a:r>
            <a:endParaRPr lang="en-US">
              <a:ea typeface="Calibri"/>
              <a:cs typeface="Calibri"/>
            </a:endParaRPr>
          </a:p>
        </p:txBody>
      </p:sp>
      <p:sp>
        <p:nvSpPr>
          <p:cNvPr id="4" name="Slide Number Placeholder 3"/>
          <p:cNvSpPr>
            <a:spLocks noGrp="1"/>
          </p:cNvSpPr>
          <p:nvPr>
            <p:ph type="sldNum" sz="quarter" idx="5"/>
          </p:nvPr>
        </p:nvSpPr>
        <p:spPr/>
        <p:txBody>
          <a:bodyPr/>
          <a:lstStyle/>
          <a:p>
            <a:fld id="{940E8630-0846-44CE-853D-79BC5169C13F}" type="slidenum">
              <a:t>22</a:t>
            </a:fld>
            <a:endParaRPr lang="en-GB"/>
          </a:p>
        </p:txBody>
      </p:sp>
    </p:spTree>
    <p:extLst>
      <p:ext uri="{BB962C8B-B14F-4D97-AF65-F5344CB8AC3E}">
        <p14:creationId xmlns:p14="http://schemas.microsoft.com/office/powerpoint/2010/main" val="28950099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940E8630-0846-44CE-853D-79BC5169C13F}" type="slidenum">
              <a:rPr lang="en-GB"/>
              <a:t>24</a:t>
            </a:fld>
            <a:endParaRPr lang="en-GB"/>
          </a:p>
        </p:txBody>
      </p:sp>
    </p:spTree>
    <p:extLst>
      <p:ext uri="{BB962C8B-B14F-4D97-AF65-F5344CB8AC3E}">
        <p14:creationId xmlns:p14="http://schemas.microsoft.com/office/powerpoint/2010/main" val="996273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74EE-3AD6-1B48-442D-891750AB42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176310E1-05D4-47B1-A456-D7E0F5A521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10FB4E39-D109-CB3F-6254-4695769F3798}"/>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EBA68885-C809-9583-A35F-03E654FDEC4B}"/>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7D19AE4A-EDCD-C9B3-FAAC-9FF0CA85DDE9}"/>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834139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CCA97-4A74-E95A-B12F-69014EED590F}"/>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B1AE2CE8-3C25-8BD8-255E-6F7242DC91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E7641060-0234-98E9-920A-8AF99AF3C548}"/>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18295C05-3F1C-21EE-667C-932B3765F899}"/>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B567F965-CA35-5FE1-32DA-BFCB29A1E9E5}"/>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3519269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B73E-ABB7-01D5-00E8-48370E5783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FAFDEBC5-3590-D3DA-8B1B-C7D5846D77E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6C5B61-ABDD-A4FC-FAB1-B31ABBA1D748}"/>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17EC07A8-7BA1-C03A-4E0B-D2AF48469D7A}"/>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AC9BA758-B9EB-CFDE-C529-788416D05E6A}"/>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2347055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8C7EB-34A7-980A-0695-11E2ACFBAD75}"/>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159A49E9-BA95-368B-863A-B5BC8B59C5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12C22657-77F7-F826-C68D-91DB4D6560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86E4C986-2F0F-3897-7C24-FCBA81020549}"/>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6" name="Footer Placeholder 5">
            <a:extLst>
              <a:ext uri="{FF2B5EF4-FFF2-40B4-BE49-F238E27FC236}">
                <a16:creationId xmlns:a16="http://schemas.microsoft.com/office/drawing/2014/main" id="{C5D1B957-8ED7-8B80-7793-139E418DBF93}"/>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109FD829-6925-ECDC-DEB8-38EB4B158EDF}"/>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3826036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3135D-0814-99C3-D186-189866D01E6A}"/>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CF912D2E-39EC-3DB8-60A1-7A3F37F825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0E27CD-8C7D-FD42-16C3-4116E20612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7C9BC9B1-9016-D006-5317-1E83E45E2F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F389BF-2CF9-4DE6-CF05-FCA4A16C8C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1138F0A1-B864-DBCE-0FD7-AC325F164122}"/>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8" name="Footer Placeholder 7">
            <a:extLst>
              <a:ext uri="{FF2B5EF4-FFF2-40B4-BE49-F238E27FC236}">
                <a16:creationId xmlns:a16="http://schemas.microsoft.com/office/drawing/2014/main" id="{F2D0C05E-D421-CB99-195C-3F76739131C4}"/>
              </a:ext>
            </a:extLst>
          </p:cNvPr>
          <p:cNvSpPr>
            <a:spLocks noGrp="1"/>
          </p:cNvSpPr>
          <p:nvPr>
            <p:ph type="ftr" sz="quarter" idx="11"/>
          </p:nvPr>
        </p:nvSpPr>
        <p:spPr/>
        <p:txBody>
          <a:bodyPr/>
          <a:lstStyle/>
          <a:p>
            <a:endParaRPr lang="en-IE"/>
          </a:p>
        </p:txBody>
      </p:sp>
      <p:sp>
        <p:nvSpPr>
          <p:cNvPr id="9" name="Slide Number Placeholder 8">
            <a:extLst>
              <a:ext uri="{FF2B5EF4-FFF2-40B4-BE49-F238E27FC236}">
                <a16:creationId xmlns:a16="http://schemas.microsoft.com/office/drawing/2014/main" id="{379BD244-6A3B-F1A0-F961-B41CD67978C1}"/>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132622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0CA0F-1D8D-5A00-88A9-D8123D949482}"/>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19CF207E-050C-9F07-9CBD-0E6C491F29FA}"/>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4" name="Footer Placeholder 3">
            <a:extLst>
              <a:ext uri="{FF2B5EF4-FFF2-40B4-BE49-F238E27FC236}">
                <a16:creationId xmlns:a16="http://schemas.microsoft.com/office/drawing/2014/main" id="{9C1F0EDD-9C2B-99A4-9F06-82B8EFB72324}"/>
              </a:ext>
            </a:extLst>
          </p:cNvPr>
          <p:cNvSpPr>
            <a:spLocks noGrp="1"/>
          </p:cNvSpPr>
          <p:nvPr>
            <p:ph type="ftr" sz="quarter" idx="11"/>
          </p:nvPr>
        </p:nvSpPr>
        <p:spPr/>
        <p:txBody>
          <a:bodyPr/>
          <a:lstStyle/>
          <a:p>
            <a:endParaRPr lang="en-IE"/>
          </a:p>
        </p:txBody>
      </p:sp>
      <p:sp>
        <p:nvSpPr>
          <p:cNvPr id="5" name="Slide Number Placeholder 4">
            <a:extLst>
              <a:ext uri="{FF2B5EF4-FFF2-40B4-BE49-F238E27FC236}">
                <a16:creationId xmlns:a16="http://schemas.microsoft.com/office/drawing/2014/main" id="{D46BEE67-D2F3-E2D5-143A-665971BB508E}"/>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1907732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31CCD8-3B9B-0A5B-2C67-D746DD5667C9}"/>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3" name="Footer Placeholder 2">
            <a:extLst>
              <a:ext uri="{FF2B5EF4-FFF2-40B4-BE49-F238E27FC236}">
                <a16:creationId xmlns:a16="http://schemas.microsoft.com/office/drawing/2014/main" id="{47F22437-3E8B-5EC0-1B07-4843CB566919}"/>
              </a:ext>
            </a:extLst>
          </p:cNvPr>
          <p:cNvSpPr>
            <a:spLocks noGrp="1"/>
          </p:cNvSpPr>
          <p:nvPr>
            <p:ph type="ftr" sz="quarter" idx="11"/>
          </p:nvPr>
        </p:nvSpPr>
        <p:spPr/>
        <p:txBody>
          <a:bodyPr/>
          <a:lstStyle/>
          <a:p>
            <a:endParaRPr lang="en-IE"/>
          </a:p>
        </p:txBody>
      </p:sp>
      <p:sp>
        <p:nvSpPr>
          <p:cNvPr id="4" name="Slide Number Placeholder 3">
            <a:extLst>
              <a:ext uri="{FF2B5EF4-FFF2-40B4-BE49-F238E27FC236}">
                <a16:creationId xmlns:a16="http://schemas.microsoft.com/office/drawing/2014/main" id="{A59F6925-F562-314B-A062-075076FE0DBD}"/>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3239735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E837-9D7C-1CE9-AB23-EE824A4ECC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BFF68D50-C0E5-08B4-B0F9-A5EBEF4CA4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16D7010F-D81A-9DD3-47C4-AEE1DA8D2F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0DAEC6-3861-0284-3A9E-20EA5444CA95}"/>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6" name="Footer Placeholder 5">
            <a:extLst>
              <a:ext uri="{FF2B5EF4-FFF2-40B4-BE49-F238E27FC236}">
                <a16:creationId xmlns:a16="http://schemas.microsoft.com/office/drawing/2014/main" id="{0D59F4AB-0343-DF5A-0903-D56BDF550F1E}"/>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C6D53CF1-F59E-1BF2-F539-A0A1A0D33200}"/>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2082993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D68B0-F222-A90F-09BB-8CFDF3C4F8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CA66AC7E-9FF2-88D5-6BCC-FCDF8AC2EA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a:extLst>
              <a:ext uri="{FF2B5EF4-FFF2-40B4-BE49-F238E27FC236}">
                <a16:creationId xmlns:a16="http://schemas.microsoft.com/office/drawing/2014/main" id="{9443BD25-30E0-BAD1-DD7E-99BDF37A38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3B6D51-2B95-F98A-B33D-450B15D01B29}"/>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6" name="Footer Placeholder 5">
            <a:extLst>
              <a:ext uri="{FF2B5EF4-FFF2-40B4-BE49-F238E27FC236}">
                <a16:creationId xmlns:a16="http://schemas.microsoft.com/office/drawing/2014/main" id="{C752FA4B-208E-8E33-E7B0-316C6EEB5281}"/>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4E7A8F4F-F278-8E9F-A22A-68634ECEB8F9}"/>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1025110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97AEF-D918-A31F-6F9C-3E1A34132F04}"/>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F0A73390-0422-C326-C744-1D651E8ADC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C8DA3172-7D04-5251-9BD3-B161BFE73056}"/>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C9EBD981-DC9C-75D1-27ED-1F4A2EBF5FFA}"/>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F25E3348-8A54-6AD7-CD52-51161F278274}"/>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1803776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F14D66-8D4E-E8BB-4D5A-71C771779BF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41BE88CD-7AD6-5EB2-4F63-88DD08FCB0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B6952D21-AB6E-0861-F114-9954B0753A16}"/>
              </a:ext>
            </a:extLst>
          </p:cNvPr>
          <p:cNvSpPr>
            <a:spLocks noGrp="1"/>
          </p:cNvSpPr>
          <p:nvPr>
            <p:ph type="dt" sz="half" idx="10"/>
          </p:nvPr>
        </p:nvSpPr>
        <p:spPr/>
        <p:txBody>
          <a:body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B9A43D22-808D-D714-F848-E22163264124}"/>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BBF69629-2458-F3FD-DA5E-E574D5482E2E}"/>
              </a:ext>
            </a:extLst>
          </p:cNvPr>
          <p:cNvSpPr>
            <a:spLocks noGrp="1"/>
          </p:cNvSpPr>
          <p:nvPr>
            <p:ph type="sldNum" sz="quarter" idx="12"/>
          </p:nvPr>
        </p:nvSpPr>
        <p:spPr/>
        <p:txBody>
          <a:bodyPr/>
          <a:lstStyle/>
          <a:p>
            <a:fld id="{06DEDF53-EA3A-42A4-AFF6-0AA000A78F71}" type="slidenum">
              <a:rPr lang="en-IE" smtClean="0"/>
              <a:t>‹#›</a:t>
            </a:fld>
            <a:endParaRPr lang="en-IE"/>
          </a:p>
        </p:txBody>
      </p:sp>
    </p:spTree>
    <p:extLst>
      <p:ext uri="{BB962C8B-B14F-4D97-AF65-F5344CB8AC3E}">
        <p14:creationId xmlns:p14="http://schemas.microsoft.com/office/powerpoint/2010/main" val="761491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tx2"/>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4B1104-155B-DB04-16D4-31E1CF8B38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8000E27B-1FF0-079B-CAB7-CA483787EC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82CD3F05-ED8C-F6EA-FBC8-29A92E4D6F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278A8A8-E608-43B3-9C8E-7B538ADAC012}" type="datetimeFigureOut">
              <a:rPr lang="en-IE" smtClean="0"/>
              <a:t>22/05/2026</a:t>
            </a:fld>
            <a:endParaRPr lang="en-IE"/>
          </a:p>
        </p:txBody>
      </p:sp>
      <p:sp>
        <p:nvSpPr>
          <p:cNvPr id="5" name="Footer Placeholder 4">
            <a:extLst>
              <a:ext uri="{FF2B5EF4-FFF2-40B4-BE49-F238E27FC236}">
                <a16:creationId xmlns:a16="http://schemas.microsoft.com/office/drawing/2014/main" id="{5C6F7608-E0DD-E81B-2875-1E0E92372B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E"/>
          </a:p>
        </p:txBody>
      </p:sp>
      <p:sp>
        <p:nvSpPr>
          <p:cNvPr id="6" name="Slide Number Placeholder 5">
            <a:extLst>
              <a:ext uri="{FF2B5EF4-FFF2-40B4-BE49-F238E27FC236}">
                <a16:creationId xmlns:a16="http://schemas.microsoft.com/office/drawing/2014/main" id="{F821483C-FACC-6B7A-BA69-B298861015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6DEDF53-EA3A-42A4-AFF6-0AA000A78F71}" type="slidenum">
              <a:rPr lang="en-IE" smtClean="0"/>
              <a:t>‹#›</a:t>
            </a:fld>
            <a:endParaRPr lang="en-IE"/>
          </a:p>
        </p:txBody>
      </p:sp>
    </p:spTree>
    <p:extLst>
      <p:ext uri="{BB962C8B-B14F-4D97-AF65-F5344CB8AC3E}">
        <p14:creationId xmlns:p14="http://schemas.microsoft.com/office/powerpoint/2010/main" val="4090688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analytics.zoho.eu/open-view/244533000001679854"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7.xml"/><Relationship Id="rId5" Type="http://schemas.openxmlformats.org/officeDocument/2006/relationships/image" Target="../media/image11.sv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fit.ie/tech-apprenticeships/become-an-apprentice/" TargetMode="External"/><Relationship Id="rId2" Type="http://schemas.openxmlformats.org/officeDocument/2006/relationships/hyperlink" Target="https://fit.ie/cuimsiu-programme/" TargetMode="External"/><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hyperlink" Target="mailto:info@fit.ie"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3440E-8B00-65E4-9B75-611AA4754FF8}"/>
              </a:ext>
            </a:extLst>
          </p:cNvPr>
          <p:cNvSpPr>
            <a:spLocks noGrp="1"/>
          </p:cNvSpPr>
          <p:nvPr>
            <p:ph type="ctrTitle"/>
          </p:nvPr>
        </p:nvSpPr>
        <p:spPr/>
        <p:txBody>
          <a:bodyPr>
            <a:normAutofit fontScale="90000"/>
          </a:bodyPr>
          <a:lstStyle/>
          <a:p>
            <a:r>
              <a:rPr lang="en-GB" b="1" dirty="0">
                <a:solidFill>
                  <a:schemeClr val="bg1"/>
                </a:solidFill>
              </a:rPr>
              <a:t>Bridging into Tech: Supported Employment Pathways into Ireland’s Tech Sector</a:t>
            </a:r>
            <a:endParaRPr lang="en-IE" b="1" dirty="0">
              <a:solidFill>
                <a:schemeClr val="bg1"/>
              </a:solidFill>
            </a:endParaRPr>
          </a:p>
        </p:txBody>
      </p:sp>
      <p:sp>
        <p:nvSpPr>
          <p:cNvPr id="3" name="Subtitle 2">
            <a:extLst>
              <a:ext uri="{FF2B5EF4-FFF2-40B4-BE49-F238E27FC236}">
                <a16:creationId xmlns:a16="http://schemas.microsoft.com/office/drawing/2014/main" id="{2006DA27-999B-A2C3-0301-16A83F4A7718}"/>
              </a:ext>
            </a:extLst>
          </p:cNvPr>
          <p:cNvSpPr>
            <a:spLocks noGrp="1"/>
          </p:cNvSpPr>
          <p:nvPr>
            <p:ph type="subTitle" idx="1"/>
          </p:nvPr>
        </p:nvSpPr>
        <p:spPr>
          <a:xfrm>
            <a:off x="1524000" y="3844549"/>
            <a:ext cx="9144000" cy="1655762"/>
          </a:xfrm>
          <a:gradFill>
            <a:gsLst>
              <a:gs pos="100000">
                <a:schemeClr val="tx2"/>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t">
            <a:normAutofit/>
          </a:bodyPr>
          <a:lstStyle/>
          <a:p>
            <a:r>
              <a:rPr lang="en-US" dirty="0" err="1">
                <a:solidFill>
                  <a:schemeClr val="bg1"/>
                </a:solidFill>
              </a:rPr>
              <a:t>Cuimsiú</a:t>
            </a:r>
            <a:r>
              <a:rPr lang="en-US" dirty="0">
                <a:solidFill>
                  <a:schemeClr val="bg1"/>
                </a:solidFill>
              </a:rPr>
              <a:t> Employability Mentors Claire Hayes &amp; Alanna Geraghty</a:t>
            </a:r>
            <a:endParaRPr lang="en-IE" i="1" dirty="0">
              <a:solidFill>
                <a:schemeClr val="bg1"/>
              </a:solidFill>
            </a:endParaRPr>
          </a:p>
          <a:p>
            <a:r>
              <a:rPr lang="en-IE" dirty="0">
                <a:solidFill>
                  <a:schemeClr val="bg1"/>
                </a:solidFill>
              </a:rPr>
              <a:t>AHEAD Building the Future Event, May 27</a:t>
            </a:r>
            <a:r>
              <a:rPr lang="en-IE" baseline="30000" dirty="0">
                <a:solidFill>
                  <a:schemeClr val="bg1"/>
                </a:solidFill>
              </a:rPr>
              <a:t>th</a:t>
            </a:r>
            <a:r>
              <a:rPr lang="en-IE" dirty="0">
                <a:solidFill>
                  <a:schemeClr val="bg1"/>
                </a:solidFill>
              </a:rPr>
              <a:t> 2026</a:t>
            </a:r>
          </a:p>
        </p:txBody>
      </p:sp>
      <p:pic>
        <p:nvPicPr>
          <p:cNvPr id="4" name="Picture 3">
            <a:extLst>
              <a:ext uri="{FF2B5EF4-FFF2-40B4-BE49-F238E27FC236}">
                <a16:creationId xmlns:a16="http://schemas.microsoft.com/office/drawing/2014/main" id="{BC4219BD-7ABB-2DEF-82B6-361B43977073}"/>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0" y="5736981"/>
            <a:ext cx="2185849" cy="1122363"/>
          </a:xfrm>
          <a:prstGeom prst="rect">
            <a:avLst/>
          </a:prstGeom>
        </p:spPr>
      </p:pic>
      <p:pic>
        <p:nvPicPr>
          <p:cNvPr id="2052" name="Picture 4">
            <a:extLst>
              <a:ext uri="{FF2B5EF4-FFF2-40B4-BE49-F238E27FC236}">
                <a16:creationId xmlns:a16="http://schemas.microsoft.com/office/drawing/2014/main" id="{713077FB-6223-0390-A07B-B1F4FD401D06}"/>
              </a:ext>
              <a:ext uri="{C183D7F6-B498-43B3-948B-1728B52AA6E4}">
                <adec:decorative xmlns:adec="http://schemas.microsoft.com/office/drawing/2017/decorative" val="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85849" y="5736981"/>
            <a:ext cx="10006151" cy="1122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683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F9DC6-3C16-4989-F882-94FB479A57E8}"/>
              </a:ext>
            </a:extLst>
          </p:cNvPr>
          <p:cNvSpPr>
            <a:spLocks noGrp="1"/>
          </p:cNvSpPr>
          <p:nvPr>
            <p:ph type="title"/>
          </p:nvPr>
        </p:nvSpPr>
        <p:spPr/>
        <p:txBody>
          <a:bodyPr/>
          <a:lstStyle/>
          <a:p>
            <a:pPr algn="ctr"/>
            <a:r>
              <a:rPr lang="en-IE" b="1">
                <a:solidFill>
                  <a:schemeClr val="bg1"/>
                </a:solidFill>
              </a:rPr>
              <a:t>Workshop Topics</a:t>
            </a:r>
          </a:p>
        </p:txBody>
      </p:sp>
      <p:sp>
        <p:nvSpPr>
          <p:cNvPr id="4" name="Free-form: Shape 3">
            <a:extLst>
              <a:ext uri="{FF2B5EF4-FFF2-40B4-BE49-F238E27FC236}">
                <a16:creationId xmlns:a16="http://schemas.microsoft.com/office/drawing/2014/main" id="{5A1B323A-9732-5246-A825-13AA91D6AD68}"/>
              </a:ext>
            </a:extLst>
          </p:cNvPr>
          <p:cNvSpPr/>
          <p:nvPr/>
        </p:nvSpPr>
        <p:spPr>
          <a:xfrm>
            <a:off x="838200" y="1851373"/>
            <a:ext cx="10515600" cy="786240"/>
          </a:xfrm>
          <a:custGeom>
            <a:avLst/>
            <a:gdLst>
              <a:gd name="csX0" fmla="*/ 0 w 10515600"/>
              <a:gd name="csY0" fmla="*/ 131043 h 786240"/>
              <a:gd name="csX1" fmla="*/ 131043 w 10515600"/>
              <a:gd name="csY1" fmla="*/ 0 h 786240"/>
              <a:gd name="csX2" fmla="*/ 10384557 w 10515600"/>
              <a:gd name="csY2" fmla="*/ 0 h 786240"/>
              <a:gd name="csX3" fmla="*/ 10515600 w 10515600"/>
              <a:gd name="csY3" fmla="*/ 131043 h 786240"/>
              <a:gd name="csX4" fmla="*/ 10515600 w 10515600"/>
              <a:gd name="csY4" fmla="*/ 655197 h 786240"/>
              <a:gd name="csX5" fmla="*/ 10384557 w 10515600"/>
              <a:gd name="csY5" fmla="*/ 786240 h 786240"/>
              <a:gd name="csX6" fmla="*/ 131043 w 10515600"/>
              <a:gd name="csY6" fmla="*/ 786240 h 786240"/>
              <a:gd name="csX7" fmla="*/ 0 w 10515600"/>
              <a:gd name="csY7" fmla="*/ 655197 h 786240"/>
              <a:gd name="csX8" fmla="*/ 0 w 10515600"/>
              <a:gd name="csY8" fmla="*/ 131043 h 7862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515600" h="786240">
                <a:moveTo>
                  <a:pt x="0" y="131043"/>
                </a:moveTo>
                <a:cubicBezTo>
                  <a:pt x="0" y="58670"/>
                  <a:pt x="58670" y="0"/>
                  <a:pt x="131043" y="0"/>
                </a:cubicBezTo>
                <a:lnTo>
                  <a:pt x="10384557" y="0"/>
                </a:lnTo>
                <a:cubicBezTo>
                  <a:pt x="10456930" y="0"/>
                  <a:pt x="10515600" y="58670"/>
                  <a:pt x="10515600" y="131043"/>
                </a:cubicBezTo>
                <a:lnTo>
                  <a:pt x="10515600" y="655197"/>
                </a:lnTo>
                <a:cubicBezTo>
                  <a:pt x="10515600" y="727570"/>
                  <a:pt x="10456930" y="786240"/>
                  <a:pt x="10384557" y="786240"/>
                </a:cubicBezTo>
                <a:lnTo>
                  <a:pt x="131043" y="786240"/>
                </a:lnTo>
                <a:cubicBezTo>
                  <a:pt x="58670" y="786240"/>
                  <a:pt x="0" y="727570"/>
                  <a:pt x="0" y="655197"/>
                </a:cubicBezTo>
                <a:lnTo>
                  <a:pt x="0" y="1310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01" tIns="160301" rIns="160301" bIns="160301" numCol="1" spcCol="1270" anchor="ctr" anchorCtr="0">
            <a:noAutofit/>
          </a:bodyPr>
          <a:lstStyle/>
          <a:p>
            <a:pPr marL="0" lvl="0" indent="0" algn="l" defTabSz="1422400">
              <a:lnSpc>
                <a:spcPct val="90000"/>
              </a:lnSpc>
              <a:spcBef>
                <a:spcPct val="0"/>
              </a:spcBef>
              <a:spcAft>
                <a:spcPct val="35000"/>
              </a:spcAft>
              <a:buNone/>
            </a:pPr>
            <a:r>
              <a:rPr lang="en-US" sz="3200" kern="1200" dirty="0"/>
              <a:t>Introduction to Careers in Technology </a:t>
            </a:r>
          </a:p>
        </p:txBody>
      </p:sp>
      <p:sp>
        <p:nvSpPr>
          <p:cNvPr id="6" name="Free-form: Shape 5">
            <a:extLst>
              <a:ext uri="{FF2B5EF4-FFF2-40B4-BE49-F238E27FC236}">
                <a16:creationId xmlns:a16="http://schemas.microsoft.com/office/drawing/2014/main" id="{1B1B64B9-66FA-A123-D5CB-438DD17BF0D0}"/>
              </a:ext>
            </a:extLst>
          </p:cNvPr>
          <p:cNvSpPr/>
          <p:nvPr/>
        </p:nvSpPr>
        <p:spPr>
          <a:xfrm>
            <a:off x="838200" y="2729773"/>
            <a:ext cx="10515600" cy="786240"/>
          </a:xfrm>
          <a:custGeom>
            <a:avLst/>
            <a:gdLst>
              <a:gd name="csX0" fmla="*/ 0 w 10515600"/>
              <a:gd name="csY0" fmla="*/ 131043 h 786240"/>
              <a:gd name="csX1" fmla="*/ 131043 w 10515600"/>
              <a:gd name="csY1" fmla="*/ 0 h 786240"/>
              <a:gd name="csX2" fmla="*/ 10384557 w 10515600"/>
              <a:gd name="csY2" fmla="*/ 0 h 786240"/>
              <a:gd name="csX3" fmla="*/ 10515600 w 10515600"/>
              <a:gd name="csY3" fmla="*/ 131043 h 786240"/>
              <a:gd name="csX4" fmla="*/ 10515600 w 10515600"/>
              <a:gd name="csY4" fmla="*/ 655197 h 786240"/>
              <a:gd name="csX5" fmla="*/ 10384557 w 10515600"/>
              <a:gd name="csY5" fmla="*/ 786240 h 786240"/>
              <a:gd name="csX6" fmla="*/ 131043 w 10515600"/>
              <a:gd name="csY6" fmla="*/ 786240 h 786240"/>
              <a:gd name="csX7" fmla="*/ 0 w 10515600"/>
              <a:gd name="csY7" fmla="*/ 655197 h 786240"/>
              <a:gd name="csX8" fmla="*/ 0 w 10515600"/>
              <a:gd name="csY8" fmla="*/ 131043 h 7862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515600" h="786240">
                <a:moveTo>
                  <a:pt x="0" y="131043"/>
                </a:moveTo>
                <a:cubicBezTo>
                  <a:pt x="0" y="58670"/>
                  <a:pt x="58670" y="0"/>
                  <a:pt x="131043" y="0"/>
                </a:cubicBezTo>
                <a:lnTo>
                  <a:pt x="10384557" y="0"/>
                </a:lnTo>
                <a:cubicBezTo>
                  <a:pt x="10456930" y="0"/>
                  <a:pt x="10515600" y="58670"/>
                  <a:pt x="10515600" y="131043"/>
                </a:cubicBezTo>
                <a:lnTo>
                  <a:pt x="10515600" y="655197"/>
                </a:lnTo>
                <a:cubicBezTo>
                  <a:pt x="10515600" y="727570"/>
                  <a:pt x="10456930" y="786240"/>
                  <a:pt x="10384557" y="786240"/>
                </a:cubicBezTo>
                <a:lnTo>
                  <a:pt x="131043" y="786240"/>
                </a:lnTo>
                <a:cubicBezTo>
                  <a:pt x="58670" y="786240"/>
                  <a:pt x="0" y="727570"/>
                  <a:pt x="0" y="655197"/>
                </a:cubicBezTo>
                <a:lnTo>
                  <a:pt x="0" y="1310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01" tIns="160301" rIns="160301" bIns="160301" numCol="1" spcCol="1270" anchor="ctr" anchorCtr="0">
            <a:noAutofit/>
          </a:bodyPr>
          <a:lstStyle/>
          <a:p>
            <a:pPr marL="0" lvl="0" indent="0" algn="l" defTabSz="1422400">
              <a:lnSpc>
                <a:spcPct val="90000"/>
              </a:lnSpc>
              <a:spcBef>
                <a:spcPct val="0"/>
              </a:spcBef>
              <a:spcAft>
                <a:spcPct val="35000"/>
              </a:spcAft>
              <a:buNone/>
            </a:pPr>
            <a:r>
              <a:rPr lang="en-US" sz="3200" kern="1200" dirty="0"/>
              <a:t>Routes into Technology: Tech Apprenticeships</a:t>
            </a:r>
          </a:p>
        </p:txBody>
      </p:sp>
      <p:sp>
        <p:nvSpPr>
          <p:cNvPr id="7" name="Free-form: Shape 6">
            <a:extLst>
              <a:ext uri="{FF2B5EF4-FFF2-40B4-BE49-F238E27FC236}">
                <a16:creationId xmlns:a16="http://schemas.microsoft.com/office/drawing/2014/main" id="{FFFF0A33-7FBA-C0AD-A3CA-8ED811950CBE}"/>
              </a:ext>
            </a:extLst>
          </p:cNvPr>
          <p:cNvSpPr/>
          <p:nvPr/>
        </p:nvSpPr>
        <p:spPr>
          <a:xfrm>
            <a:off x="838200" y="3608174"/>
            <a:ext cx="10515600" cy="786240"/>
          </a:xfrm>
          <a:custGeom>
            <a:avLst/>
            <a:gdLst>
              <a:gd name="csX0" fmla="*/ 0 w 10515600"/>
              <a:gd name="csY0" fmla="*/ 131043 h 786240"/>
              <a:gd name="csX1" fmla="*/ 131043 w 10515600"/>
              <a:gd name="csY1" fmla="*/ 0 h 786240"/>
              <a:gd name="csX2" fmla="*/ 10384557 w 10515600"/>
              <a:gd name="csY2" fmla="*/ 0 h 786240"/>
              <a:gd name="csX3" fmla="*/ 10515600 w 10515600"/>
              <a:gd name="csY3" fmla="*/ 131043 h 786240"/>
              <a:gd name="csX4" fmla="*/ 10515600 w 10515600"/>
              <a:gd name="csY4" fmla="*/ 655197 h 786240"/>
              <a:gd name="csX5" fmla="*/ 10384557 w 10515600"/>
              <a:gd name="csY5" fmla="*/ 786240 h 786240"/>
              <a:gd name="csX6" fmla="*/ 131043 w 10515600"/>
              <a:gd name="csY6" fmla="*/ 786240 h 786240"/>
              <a:gd name="csX7" fmla="*/ 0 w 10515600"/>
              <a:gd name="csY7" fmla="*/ 655197 h 786240"/>
              <a:gd name="csX8" fmla="*/ 0 w 10515600"/>
              <a:gd name="csY8" fmla="*/ 131043 h 7862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515600" h="786240">
                <a:moveTo>
                  <a:pt x="0" y="131043"/>
                </a:moveTo>
                <a:cubicBezTo>
                  <a:pt x="0" y="58670"/>
                  <a:pt x="58670" y="0"/>
                  <a:pt x="131043" y="0"/>
                </a:cubicBezTo>
                <a:lnTo>
                  <a:pt x="10384557" y="0"/>
                </a:lnTo>
                <a:cubicBezTo>
                  <a:pt x="10456930" y="0"/>
                  <a:pt x="10515600" y="58670"/>
                  <a:pt x="10515600" y="131043"/>
                </a:cubicBezTo>
                <a:lnTo>
                  <a:pt x="10515600" y="655197"/>
                </a:lnTo>
                <a:cubicBezTo>
                  <a:pt x="10515600" y="727570"/>
                  <a:pt x="10456930" y="786240"/>
                  <a:pt x="10384557" y="786240"/>
                </a:cubicBezTo>
                <a:lnTo>
                  <a:pt x="131043" y="786240"/>
                </a:lnTo>
                <a:cubicBezTo>
                  <a:pt x="58670" y="786240"/>
                  <a:pt x="0" y="727570"/>
                  <a:pt x="0" y="655197"/>
                </a:cubicBezTo>
                <a:lnTo>
                  <a:pt x="0" y="1310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01" tIns="160301" rIns="160301" bIns="160301" numCol="1" spcCol="1270" anchor="ctr" anchorCtr="0">
            <a:noAutofit/>
          </a:bodyPr>
          <a:lstStyle/>
          <a:p>
            <a:pPr marL="0" lvl="0" indent="0" algn="l" defTabSz="1422400">
              <a:lnSpc>
                <a:spcPct val="90000"/>
              </a:lnSpc>
              <a:spcBef>
                <a:spcPct val="0"/>
              </a:spcBef>
              <a:spcAft>
                <a:spcPct val="35000"/>
              </a:spcAft>
              <a:buNone/>
            </a:pPr>
            <a:r>
              <a:rPr lang="en-US" sz="3200" kern="1200" dirty="0"/>
              <a:t>Disclosure and Reasonable Accommodations</a:t>
            </a:r>
          </a:p>
        </p:txBody>
      </p:sp>
      <p:sp>
        <p:nvSpPr>
          <p:cNvPr id="8" name="Free-form: Shape 7">
            <a:extLst>
              <a:ext uri="{FF2B5EF4-FFF2-40B4-BE49-F238E27FC236}">
                <a16:creationId xmlns:a16="http://schemas.microsoft.com/office/drawing/2014/main" id="{66CD4792-64B6-396A-E4D0-192D45DC71CF}"/>
              </a:ext>
            </a:extLst>
          </p:cNvPr>
          <p:cNvSpPr/>
          <p:nvPr/>
        </p:nvSpPr>
        <p:spPr>
          <a:xfrm>
            <a:off x="838200" y="4486574"/>
            <a:ext cx="10515600" cy="786240"/>
          </a:xfrm>
          <a:custGeom>
            <a:avLst/>
            <a:gdLst>
              <a:gd name="csX0" fmla="*/ 0 w 10515600"/>
              <a:gd name="csY0" fmla="*/ 131043 h 786240"/>
              <a:gd name="csX1" fmla="*/ 131043 w 10515600"/>
              <a:gd name="csY1" fmla="*/ 0 h 786240"/>
              <a:gd name="csX2" fmla="*/ 10384557 w 10515600"/>
              <a:gd name="csY2" fmla="*/ 0 h 786240"/>
              <a:gd name="csX3" fmla="*/ 10515600 w 10515600"/>
              <a:gd name="csY3" fmla="*/ 131043 h 786240"/>
              <a:gd name="csX4" fmla="*/ 10515600 w 10515600"/>
              <a:gd name="csY4" fmla="*/ 655197 h 786240"/>
              <a:gd name="csX5" fmla="*/ 10384557 w 10515600"/>
              <a:gd name="csY5" fmla="*/ 786240 h 786240"/>
              <a:gd name="csX6" fmla="*/ 131043 w 10515600"/>
              <a:gd name="csY6" fmla="*/ 786240 h 786240"/>
              <a:gd name="csX7" fmla="*/ 0 w 10515600"/>
              <a:gd name="csY7" fmla="*/ 655197 h 786240"/>
              <a:gd name="csX8" fmla="*/ 0 w 10515600"/>
              <a:gd name="csY8" fmla="*/ 131043 h 7862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515600" h="786240">
                <a:moveTo>
                  <a:pt x="0" y="131043"/>
                </a:moveTo>
                <a:cubicBezTo>
                  <a:pt x="0" y="58670"/>
                  <a:pt x="58670" y="0"/>
                  <a:pt x="131043" y="0"/>
                </a:cubicBezTo>
                <a:lnTo>
                  <a:pt x="10384557" y="0"/>
                </a:lnTo>
                <a:cubicBezTo>
                  <a:pt x="10456930" y="0"/>
                  <a:pt x="10515600" y="58670"/>
                  <a:pt x="10515600" y="131043"/>
                </a:cubicBezTo>
                <a:lnTo>
                  <a:pt x="10515600" y="655197"/>
                </a:lnTo>
                <a:cubicBezTo>
                  <a:pt x="10515600" y="727570"/>
                  <a:pt x="10456930" y="786240"/>
                  <a:pt x="10384557" y="786240"/>
                </a:cubicBezTo>
                <a:lnTo>
                  <a:pt x="131043" y="786240"/>
                </a:lnTo>
                <a:cubicBezTo>
                  <a:pt x="58670" y="786240"/>
                  <a:pt x="0" y="727570"/>
                  <a:pt x="0" y="655197"/>
                </a:cubicBezTo>
                <a:lnTo>
                  <a:pt x="0" y="1310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01" tIns="160301" rIns="160301" bIns="160301" numCol="1" spcCol="1270" anchor="ctr" anchorCtr="0">
            <a:noAutofit/>
          </a:bodyPr>
          <a:lstStyle/>
          <a:p>
            <a:pPr marL="0" lvl="0" indent="0" algn="l" defTabSz="1422400">
              <a:lnSpc>
                <a:spcPct val="90000"/>
              </a:lnSpc>
              <a:spcBef>
                <a:spcPct val="0"/>
              </a:spcBef>
              <a:spcAft>
                <a:spcPct val="35000"/>
              </a:spcAft>
              <a:buNone/>
            </a:pPr>
            <a:r>
              <a:rPr lang="en-US" sz="3200" kern="1200" dirty="0"/>
              <a:t>CV &amp; Interview Preparation Insights</a:t>
            </a:r>
          </a:p>
        </p:txBody>
      </p:sp>
      <p:sp>
        <p:nvSpPr>
          <p:cNvPr id="9" name="Free-form: Shape 8">
            <a:extLst>
              <a:ext uri="{FF2B5EF4-FFF2-40B4-BE49-F238E27FC236}">
                <a16:creationId xmlns:a16="http://schemas.microsoft.com/office/drawing/2014/main" id="{A6DC0C61-E351-0949-5A97-A9190CC202A6}"/>
              </a:ext>
            </a:extLst>
          </p:cNvPr>
          <p:cNvSpPr/>
          <p:nvPr/>
        </p:nvSpPr>
        <p:spPr>
          <a:xfrm>
            <a:off x="838200" y="5364974"/>
            <a:ext cx="10515600" cy="786240"/>
          </a:xfrm>
          <a:custGeom>
            <a:avLst/>
            <a:gdLst>
              <a:gd name="csX0" fmla="*/ 0 w 10515600"/>
              <a:gd name="csY0" fmla="*/ 131043 h 786240"/>
              <a:gd name="csX1" fmla="*/ 131043 w 10515600"/>
              <a:gd name="csY1" fmla="*/ 0 h 786240"/>
              <a:gd name="csX2" fmla="*/ 10384557 w 10515600"/>
              <a:gd name="csY2" fmla="*/ 0 h 786240"/>
              <a:gd name="csX3" fmla="*/ 10515600 w 10515600"/>
              <a:gd name="csY3" fmla="*/ 131043 h 786240"/>
              <a:gd name="csX4" fmla="*/ 10515600 w 10515600"/>
              <a:gd name="csY4" fmla="*/ 655197 h 786240"/>
              <a:gd name="csX5" fmla="*/ 10384557 w 10515600"/>
              <a:gd name="csY5" fmla="*/ 786240 h 786240"/>
              <a:gd name="csX6" fmla="*/ 131043 w 10515600"/>
              <a:gd name="csY6" fmla="*/ 786240 h 786240"/>
              <a:gd name="csX7" fmla="*/ 0 w 10515600"/>
              <a:gd name="csY7" fmla="*/ 655197 h 786240"/>
              <a:gd name="csX8" fmla="*/ 0 w 10515600"/>
              <a:gd name="csY8" fmla="*/ 131043 h 7862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515600" h="786240">
                <a:moveTo>
                  <a:pt x="0" y="131043"/>
                </a:moveTo>
                <a:cubicBezTo>
                  <a:pt x="0" y="58670"/>
                  <a:pt x="58670" y="0"/>
                  <a:pt x="131043" y="0"/>
                </a:cubicBezTo>
                <a:lnTo>
                  <a:pt x="10384557" y="0"/>
                </a:lnTo>
                <a:cubicBezTo>
                  <a:pt x="10456930" y="0"/>
                  <a:pt x="10515600" y="58670"/>
                  <a:pt x="10515600" y="131043"/>
                </a:cubicBezTo>
                <a:lnTo>
                  <a:pt x="10515600" y="655197"/>
                </a:lnTo>
                <a:cubicBezTo>
                  <a:pt x="10515600" y="727570"/>
                  <a:pt x="10456930" y="786240"/>
                  <a:pt x="10384557" y="786240"/>
                </a:cubicBezTo>
                <a:lnTo>
                  <a:pt x="131043" y="786240"/>
                </a:lnTo>
                <a:cubicBezTo>
                  <a:pt x="58670" y="786240"/>
                  <a:pt x="0" y="727570"/>
                  <a:pt x="0" y="655197"/>
                </a:cubicBezTo>
                <a:lnTo>
                  <a:pt x="0" y="1310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01" tIns="160301" rIns="160301" bIns="160301" numCol="1" spcCol="1270" anchor="ctr" anchorCtr="0">
            <a:noAutofit/>
          </a:bodyPr>
          <a:lstStyle/>
          <a:p>
            <a:pPr marL="0" lvl="0" indent="0" algn="l" defTabSz="1422400">
              <a:lnSpc>
                <a:spcPct val="90000"/>
              </a:lnSpc>
              <a:spcBef>
                <a:spcPct val="0"/>
              </a:spcBef>
              <a:spcAft>
                <a:spcPct val="35000"/>
              </a:spcAft>
              <a:buNone/>
            </a:pPr>
            <a:r>
              <a:rPr lang="en-US" sz="3200" kern="1200"/>
              <a:t>Cuimsiú Programme Overview </a:t>
            </a:r>
          </a:p>
        </p:txBody>
      </p:sp>
    </p:spTree>
    <p:extLst>
      <p:ext uri="{BB962C8B-B14F-4D97-AF65-F5344CB8AC3E}">
        <p14:creationId xmlns:p14="http://schemas.microsoft.com/office/powerpoint/2010/main" val="3143809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069D5-1758-8C32-CCEC-9C12A3637955}"/>
              </a:ext>
            </a:extLst>
          </p:cNvPr>
          <p:cNvSpPr>
            <a:spLocks noGrp="1"/>
          </p:cNvSpPr>
          <p:nvPr>
            <p:ph type="title"/>
          </p:nvPr>
        </p:nvSpPr>
        <p:spPr/>
        <p:txBody>
          <a:bodyPr/>
          <a:lstStyle/>
          <a:p>
            <a:pPr algn="ctr"/>
            <a:r>
              <a:rPr lang="en-GB" b="1">
                <a:solidFill>
                  <a:schemeClr val="bg1"/>
                </a:solidFill>
              </a:rPr>
              <a:t>Introduction to Careers in Technology</a:t>
            </a:r>
          </a:p>
        </p:txBody>
      </p:sp>
      <p:sp>
        <p:nvSpPr>
          <p:cNvPr id="3" name="Content Placeholder 2">
            <a:extLst>
              <a:ext uri="{FF2B5EF4-FFF2-40B4-BE49-F238E27FC236}">
                <a16:creationId xmlns:a16="http://schemas.microsoft.com/office/drawing/2014/main" id="{5D4A405C-74C8-EFC0-8A73-8B888BA4E34E}"/>
              </a:ext>
            </a:extLst>
          </p:cNvPr>
          <p:cNvSpPr>
            <a:spLocks noGrp="1"/>
          </p:cNvSpPr>
          <p:nvPr>
            <p:ph idx="1"/>
          </p:nvPr>
        </p:nvSpPr>
        <p:spPr/>
        <p:txBody>
          <a:bodyPr vert="horz" lIns="91440" tIns="45720" rIns="91440" bIns="45720" rtlCol="0" anchor="t">
            <a:normAutofit/>
          </a:bodyPr>
          <a:lstStyle/>
          <a:p>
            <a:r>
              <a:rPr lang="en-GB">
                <a:solidFill>
                  <a:schemeClr val="bg1"/>
                </a:solidFill>
              </a:rPr>
              <a:t>Ireland is widely recognised as a technology hub, and is home to a range of high-profile tech companies such as TikTok, Apple, Google, Intel, Meta, SAP, Microsoft, Amazon and IBM, to name but a few!</a:t>
            </a:r>
          </a:p>
          <a:p>
            <a:r>
              <a:rPr lang="en-GB">
                <a:solidFill>
                  <a:schemeClr val="bg1"/>
                </a:solidFill>
              </a:rPr>
              <a:t>According to IDA Ireland, there are over 106,000 people employed in ICT roles throughout the country, with ever-growing demand for talent in ICT professionals.</a:t>
            </a:r>
          </a:p>
          <a:p>
            <a:r>
              <a:rPr lang="en-GB">
                <a:solidFill>
                  <a:schemeClr val="bg1"/>
                </a:solidFill>
              </a:rPr>
              <a:t>A career in technology offers a diverse range of roles, from software development to computer engineering, from data analytics to IT support.</a:t>
            </a:r>
          </a:p>
          <a:p>
            <a:endParaRPr lang="en-GB">
              <a:solidFill>
                <a:schemeClr val="bg1"/>
              </a:solidFill>
            </a:endParaRPr>
          </a:p>
        </p:txBody>
      </p:sp>
    </p:spTree>
    <p:extLst>
      <p:ext uri="{BB962C8B-B14F-4D97-AF65-F5344CB8AC3E}">
        <p14:creationId xmlns:p14="http://schemas.microsoft.com/office/powerpoint/2010/main" val="951105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9698C-2D62-2259-B9CF-1D2B1BD3A297}"/>
              </a:ext>
            </a:extLst>
          </p:cNvPr>
          <p:cNvSpPr>
            <a:spLocks noGrp="1"/>
          </p:cNvSpPr>
          <p:nvPr>
            <p:ph type="title"/>
          </p:nvPr>
        </p:nvSpPr>
        <p:spPr/>
        <p:txBody>
          <a:bodyPr/>
          <a:lstStyle/>
          <a:p>
            <a:r>
              <a:rPr lang="en-GB">
                <a:solidFill>
                  <a:schemeClr val="bg1"/>
                </a:solidFill>
              </a:rPr>
              <a:t>Future of Jobs Report 2025, World Economic Forum</a:t>
            </a:r>
            <a:endParaRPr lang="en-US">
              <a:solidFill>
                <a:schemeClr val="bg1"/>
              </a:solidFill>
            </a:endParaRPr>
          </a:p>
        </p:txBody>
      </p:sp>
      <p:sp>
        <p:nvSpPr>
          <p:cNvPr id="3" name="Content Placeholder 2">
            <a:extLst>
              <a:ext uri="{FF2B5EF4-FFF2-40B4-BE49-F238E27FC236}">
                <a16:creationId xmlns:a16="http://schemas.microsoft.com/office/drawing/2014/main" id="{AB659108-9735-2C92-7B83-F9DCE5B075F3}"/>
              </a:ext>
            </a:extLst>
          </p:cNvPr>
          <p:cNvSpPr>
            <a:spLocks noGrp="1"/>
          </p:cNvSpPr>
          <p:nvPr>
            <p:ph idx="1"/>
          </p:nvPr>
        </p:nvSpPr>
        <p:spPr/>
        <p:txBody>
          <a:bodyPr vert="horz" lIns="91440" tIns="45720" rIns="91440" bIns="45720" rtlCol="0" anchor="t">
            <a:normAutofit/>
          </a:bodyPr>
          <a:lstStyle/>
          <a:p>
            <a:r>
              <a:rPr lang="en-GB">
                <a:solidFill>
                  <a:schemeClr val="bg1"/>
                </a:solidFill>
              </a:rPr>
              <a:t>Fastest Growing Jobs by 2030 </a:t>
            </a:r>
          </a:p>
        </p:txBody>
      </p:sp>
      <p:sp>
        <p:nvSpPr>
          <p:cNvPr id="6" name="Free-form: Shape 5">
            <a:extLst>
              <a:ext uri="{FF2B5EF4-FFF2-40B4-BE49-F238E27FC236}">
                <a16:creationId xmlns:a16="http://schemas.microsoft.com/office/drawing/2014/main" id="{F7F8A75A-A123-3C43-2AC9-8AF400CCACCF}"/>
              </a:ext>
            </a:extLst>
          </p:cNvPr>
          <p:cNvSpPr/>
          <p:nvPr/>
        </p:nvSpPr>
        <p:spPr>
          <a:xfrm>
            <a:off x="3174374" y="246191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Aptos Display" panose="02110004020202020204"/>
              </a:rPr>
              <a:t> Big Data Specialists</a:t>
            </a:r>
            <a:endParaRPr lang="en-GB" sz="2100" kern="1200" dirty="0"/>
          </a:p>
        </p:txBody>
      </p:sp>
      <p:sp>
        <p:nvSpPr>
          <p:cNvPr id="7" name="Free-form: Shape 6">
            <a:extLst>
              <a:ext uri="{FF2B5EF4-FFF2-40B4-BE49-F238E27FC236}">
                <a16:creationId xmlns:a16="http://schemas.microsoft.com/office/drawing/2014/main" id="{BE767E14-0BCF-0D79-C540-5C53E73B59A7}"/>
              </a:ext>
            </a:extLst>
          </p:cNvPr>
          <p:cNvSpPr/>
          <p:nvPr/>
        </p:nvSpPr>
        <p:spPr>
          <a:xfrm>
            <a:off x="5122758" y="246191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 FinTech Engineers</a:t>
            </a:r>
            <a:endParaRPr lang="en-GB" sz="2100" kern="1200"/>
          </a:p>
        </p:txBody>
      </p:sp>
      <p:sp>
        <p:nvSpPr>
          <p:cNvPr id="8" name="Free-form: Shape 7">
            <a:extLst>
              <a:ext uri="{FF2B5EF4-FFF2-40B4-BE49-F238E27FC236}">
                <a16:creationId xmlns:a16="http://schemas.microsoft.com/office/drawing/2014/main" id="{D8FD39E3-7038-F495-C417-21A7ED04551F}"/>
              </a:ext>
            </a:extLst>
          </p:cNvPr>
          <p:cNvSpPr/>
          <p:nvPr/>
        </p:nvSpPr>
        <p:spPr>
          <a:xfrm>
            <a:off x="7071142" y="246191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 AI &amp; Machine Learning Specialists </a:t>
            </a:r>
            <a:endParaRPr lang="en-GB" sz="2100" kern="1200"/>
          </a:p>
        </p:txBody>
      </p:sp>
      <p:sp>
        <p:nvSpPr>
          <p:cNvPr id="9" name="Free-form: Shape 8">
            <a:extLst>
              <a:ext uri="{FF2B5EF4-FFF2-40B4-BE49-F238E27FC236}">
                <a16:creationId xmlns:a16="http://schemas.microsoft.com/office/drawing/2014/main" id="{1F241EF3-EEE3-407F-7107-4E39620AB428}"/>
              </a:ext>
            </a:extLst>
          </p:cNvPr>
          <p:cNvSpPr/>
          <p:nvPr/>
        </p:nvSpPr>
        <p:spPr>
          <a:xfrm>
            <a:off x="3174374" y="370179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 Software and Applications Developers </a:t>
            </a:r>
            <a:endParaRPr lang="en-GB" sz="2100" kern="1200"/>
          </a:p>
        </p:txBody>
      </p:sp>
      <p:sp>
        <p:nvSpPr>
          <p:cNvPr id="10" name="Free-form: Shape 9">
            <a:extLst>
              <a:ext uri="{FF2B5EF4-FFF2-40B4-BE49-F238E27FC236}">
                <a16:creationId xmlns:a16="http://schemas.microsoft.com/office/drawing/2014/main" id="{4712E4C8-7FE2-C3A8-B452-7591A4829E81}"/>
              </a:ext>
            </a:extLst>
          </p:cNvPr>
          <p:cNvSpPr/>
          <p:nvPr/>
        </p:nvSpPr>
        <p:spPr>
          <a:xfrm>
            <a:off x="5122758" y="370179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 Data Analysts and Scientists</a:t>
            </a:r>
          </a:p>
        </p:txBody>
      </p:sp>
      <p:sp>
        <p:nvSpPr>
          <p:cNvPr id="11" name="Free-form: Shape 10">
            <a:extLst>
              <a:ext uri="{FF2B5EF4-FFF2-40B4-BE49-F238E27FC236}">
                <a16:creationId xmlns:a16="http://schemas.microsoft.com/office/drawing/2014/main" id="{10141F6C-2BE2-DABE-56D1-DA180EC51C23}"/>
              </a:ext>
            </a:extLst>
          </p:cNvPr>
          <p:cNvSpPr/>
          <p:nvPr/>
        </p:nvSpPr>
        <p:spPr>
          <a:xfrm>
            <a:off x="7071142" y="3701792"/>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Information Security Analysts</a:t>
            </a:r>
            <a:endParaRPr lang="en-GB" sz="2100" kern="1200"/>
          </a:p>
        </p:txBody>
      </p:sp>
      <p:sp>
        <p:nvSpPr>
          <p:cNvPr id="12" name="Free-form: Shape 11">
            <a:extLst>
              <a:ext uri="{FF2B5EF4-FFF2-40B4-BE49-F238E27FC236}">
                <a16:creationId xmlns:a16="http://schemas.microsoft.com/office/drawing/2014/main" id="{CD057C17-E85A-3E8F-38EA-28D2E1E15F71}"/>
              </a:ext>
            </a:extLst>
          </p:cNvPr>
          <p:cNvSpPr/>
          <p:nvPr/>
        </p:nvSpPr>
        <p:spPr>
          <a:xfrm>
            <a:off x="5122758" y="4941673"/>
            <a:ext cx="1771258" cy="1062755"/>
          </a:xfrm>
          <a:custGeom>
            <a:avLst/>
            <a:gdLst>
              <a:gd name="csX0" fmla="*/ 0 w 1771258"/>
              <a:gd name="csY0" fmla="*/ 0 h 1062755"/>
              <a:gd name="csX1" fmla="*/ 1771258 w 1771258"/>
              <a:gd name="csY1" fmla="*/ 0 h 1062755"/>
              <a:gd name="csX2" fmla="*/ 1771258 w 1771258"/>
              <a:gd name="csY2" fmla="*/ 1062755 h 1062755"/>
              <a:gd name="csX3" fmla="*/ 0 w 1771258"/>
              <a:gd name="csY3" fmla="*/ 1062755 h 1062755"/>
              <a:gd name="csX4" fmla="*/ 0 w 1771258"/>
              <a:gd name="csY4" fmla="*/ 0 h 1062755"/>
            </a:gdLst>
            <a:ahLst/>
            <a:cxnLst>
              <a:cxn ang="0">
                <a:pos x="csX0" y="csY0"/>
              </a:cxn>
              <a:cxn ang="0">
                <a:pos x="csX1" y="csY1"/>
              </a:cxn>
              <a:cxn ang="0">
                <a:pos x="csX2" y="csY2"/>
              </a:cxn>
              <a:cxn ang="0">
                <a:pos x="csX3" y="csY3"/>
              </a:cxn>
              <a:cxn ang="0">
                <a:pos x="csX4" y="csY4"/>
              </a:cxn>
            </a:cxnLst>
            <a:rect l="l" t="t" r="r" b="b"/>
            <a:pathLst>
              <a:path w="1771258" h="1062755">
                <a:moveTo>
                  <a:pt x="0" y="0"/>
                </a:moveTo>
                <a:lnTo>
                  <a:pt x="1771258" y="0"/>
                </a:lnTo>
                <a:lnTo>
                  <a:pt x="1771258" y="1062755"/>
                </a:lnTo>
                <a:lnTo>
                  <a:pt x="0" y="106275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a:latin typeface="Aptos Display" panose="02110004020202020204"/>
              </a:rPr>
              <a:t>DevOps Engineers </a:t>
            </a:r>
          </a:p>
        </p:txBody>
      </p:sp>
    </p:spTree>
    <p:extLst>
      <p:ext uri="{BB962C8B-B14F-4D97-AF65-F5344CB8AC3E}">
        <p14:creationId xmlns:p14="http://schemas.microsoft.com/office/powerpoint/2010/main" val="2981017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B4CA4-0D49-B9D3-A785-64B5EF141919}"/>
              </a:ext>
            </a:extLst>
          </p:cNvPr>
          <p:cNvSpPr>
            <a:spLocks noGrp="1"/>
          </p:cNvSpPr>
          <p:nvPr>
            <p:ph type="title"/>
          </p:nvPr>
        </p:nvSpPr>
        <p:spPr/>
        <p:txBody>
          <a:bodyPr/>
          <a:lstStyle/>
          <a:p>
            <a:pPr algn="ctr"/>
            <a:r>
              <a:rPr lang="en-GB" b="1">
                <a:solidFill>
                  <a:schemeClr val="bg1"/>
                </a:solidFill>
              </a:rPr>
              <a:t>Routes into Careers in Technology </a:t>
            </a:r>
            <a:endParaRPr lang="en-IE" b="1">
              <a:solidFill>
                <a:schemeClr val="bg1"/>
              </a:solidFill>
            </a:endParaRPr>
          </a:p>
        </p:txBody>
      </p:sp>
      <p:sp>
        <p:nvSpPr>
          <p:cNvPr id="4" name="Rectangle 3" descr="Diploma Roll">
            <a:extLst>
              <a:ext uri="{FF2B5EF4-FFF2-40B4-BE49-F238E27FC236}">
                <a16:creationId xmlns:a16="http://schemas.microsoft.com/office/drawing/2014/main" id="{87C6D02B-FDCB-6502-A50C-CEC995A3E78A}"/>
              </a:ext>
            </a:extLst>
          </p:cNvPr>
          <p:cNvSpPr/>
          <p:nvPr/>
        </p:nvSpPr>
        <p:spPr>
          <a:xfrm>
            <a:off x="2586000" y="2195770"/>
            <a:ext cx="1944000" cy="1944000"/>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solidFill>
              <a:schemeClr val="bg1"/>
            </a:solidFill>
          </a:ln>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5" name="Free-form: Shape 4">
            <a:extLst>
              <a:ext uri="{FF2B5EF4-FFF2-40B4-BE49-F238E27FC236}">
                <a16:creationId xmlns:a16="http://schemas.microsoft.com/office/drawing/2014/main" id="{0DA35929-24D0-4899-AEE4-71735DB00A45}"/>
              </a:ext>
            </a:extLst>
          </p:cNvPr>
          <p:cNvSpPr/>
          <p:nvPr/>
        </p:nvSpPr>
        <p:spPr>
          <a:xfrm>
            <a:off x="1398000" y="4681817"/>
            <a:ext cx="4320000" cy="1125000"/>
          </a:xfrm>
          <a:custGeom>
            <a:avLst/>
            <a:gdLst>
              <a:gd name="csX0" fmla="*/ 0 w 4320000"/>
              <a:gd name="csY0" fmla="*/ 0 h 1125000"/>
              <a:gd name="csX1" fmla="*/ 4320000 w 4320000"/>
              <a:gd name="csY1" fmla="*/ 0 h 1125000"/>
              <a:gd name="csX2" fmla="*/ 4320000 w 4320000"/>
              <a:gd name="csY2" fmla="*/ 1125000 h 1125000"/>
              <a:gd name="csX3" fmla="*/ 0 w 4320000"/>
              <a:gd name="csY3" fmla="*/ 1125000 h 1125000"/>
              <a:gd name="csX4" fmla="*/ 0 w 4320000"/>
              <a:gd name="csY4" fmla="*/ 0 h 1125000"/>
            </a:gdLst>
            <a:ahLst/>
            <a:cxnLst>
              <a:cxn ang="0">
                <a:pos x="csX0" y="csY0"/>
              </a:cxn>
              <a:cxn ang="0">
                <a:pos x="csX1" y="csY1"/>
              </a:cxn>
              <a:cxn ang="0">
                <a:pos x="csX2" y="csY2"/>
              </a:cxn>
              <a:cxn ang="0">
                <a:pos x="csX3" y="csY3"/>
              </a:cxn>
              <a:cxn ang="0">
                <a:pos x="csX4" y="csY4"/>
              </a:cxn>
            </a:cxnLst>
            <a:rect l="l" t="t" r="r" b="b"/>
            <a:pathLst>
              <a:path w="4320000" h="1125000">
                <a:moveTo>
                  <a:pt x="0" y="0"/>
                </a:moveTo>
                <a:lnTo>
                  <a:pt x="4320000" y="0"/>
                </a:lnTo>
                <a:lnTo>
                  <a:pt x="4320000" y="1125000"/>
                </a:lnTo>
                <a:lnTo>
                  <a:pt x="0" y="1125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solidFill>
                  <a:schemeClr val="bg1"/>
                </a:solidFill>
              </a:rPr>
              <a:t>You may be familiar with the university degree route into technology; completing a Level 8 Bachelor’s Degree and securing a grad program position upon completion</a:t>
            </a:r>
            <a:endParaRPr lang="en-US" sz="1800" kern="1200" dirty="0">
              <a:solidFill>
                <a:schemeClr val="bg1"/>
              </a:solidFill>
            </a:endParaRPr>
          </a:p>
        </p:txBody>
      </p:sp>
      <p:sp>
        <p:nvSpPr>
          <p:cNvPr id="6" name="Rectangle 5" descr="Office Worker">
            <a:extLst>
              <a:ext uri="{FF2B5EF4-FFF2-40B4-BE49-F238E27FC236}">
                <a16:creationId xmlns:a16="http://schemas.microsoft.com/office/drawing/2014/main" id="{4C6D279D-3A32-30A9-676F-C1D919B80F7C}"/>
              </a:ext>
            </a:extLst>
          </p:cNvPr>
          <p:cNvSpPr/>
          <p:nvPr/>
        </p:nvSpPr>
        <p:spPr>
          <a:xfrm>
            <a:off x="7662000" y="2195770"/>
            <a:ext cx="1944000" cy="1944000"/>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solidFill>
              <a:schemeClr val="bg1"/>
            </a:solidFill>
          </a:ln>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8" name="Free-form: Shape 7">
            <a:extLst>
              <a:ext uri="{FF2B5EF4-FFF2-40B4-BE49-F238E27FC236}">
                <a16:creationId xmlns:a16="http://schemas.microsoft.com/office/drawing/2014/main" id="{3392A73A-C79B-D245-F0DF-007A764CD1EB}"/>
              </a:ext>
            </a:extLst>
          </p:cNvPr>
          <p:cNvSpPr/>
          <p:nvPr/>
        </p:nvSpPr>
        <p:spPr>
          <a:xfrm>
            <a:off x="6474000" y="4681817"/>
            <a:ext cx="4320000" cy="1125000"/>
          </a:xfrm>
          <a:custGeom>
            <a:avLst/>
            <a:gdLst>
              <a:gd name="csX0" fmla="*/ 0 w 4320000"/>
              <a:gd name="csY0" fmla="*/ 0 h 1125000"/>
              <a:gd name="csX1" fmla="*/ 4320000 w 4320000"/>
              <a:gd name="csY1" fmla="*/ 0 h 1125000"/>
              <a:gd name="csX2" fmla="*/ 4320000 w 4320000"/>
              <a:gd name="csY2" fmla="*/ 1125000 h 1125000"/>
              <a:gd name="csX3" fmla="*/ 0 w 4320000"/>
              <a:gd name="csY3" fmla="*/ 1125000 h 1125000"/>
              <a:gd name="csX4" fmla="*/ 0 w 4320000"/>
              <a:gd name="csY4" fmla="*/ 0 h 1125000"/>
            </a:gdLst>
            <a:ahLst/>
            <a:cxnLst>
              <a:cxn ang="0">
                <a:pos x="csX0" y="csY0"/>
              </a:cxn>
              <a:cxn ang="0">
                <a:pos x="csX1" y="csY1"/>
              </a:cxn>
              <a:cxn ang="0">
                <a:pos x="csX2" y="csY2"/>
              </a:cxn>
              <a:cxn ang="0">
                <a:pos x="csX3" y="csY3"/>
              </a:cxn>
              <a:cxn ang="0">
                <a:pos x="csX4" y="csY4"/>
              </a:cxn>
            </a:cxnLst>
            <a:rect l="l" t="t" r="r" b="b"/>
            <a:pathLst>
              <a:path w="4320000" h="1125000">
                <a:moveTo>
                  <a:pt x="0" y="0"/>
                </a:moveTo>
                <a:lnTo>
                  <a:pt x="4320000" y="0"/>
                </a:lnTo>
                <a:lnTo>
                  <a:pt x="4320000" y="1125000"/>
                </a:lnTo>
                <a:lnTo>
                  <a:pt x="0" y="1125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solidFill>
                  <a:schemeClr val="bg1"/>
                </a:solidFill>
              </a:rPr>
              <a:t>Did you know that there are other routes into a career in technology, such as apprenticeships? </a:t>
            </a:r>
            <a:endParaRPr lang="en-US" sz="2300" kern="1200">
              <a:solidFill>
                <a:schemeClr val="bg1"/>
              </a:solidFill>
            </a:endParaRPr>
          </a:p>
        </p:txBody>
      </p:sp>
    </p:spTree>
    <p:extLst>
      <p:ext uri="{BB962C8B-B14F-4D97-AF65-F5344CB8AC3E}">
        <p14:creationId xmlns:p14="http://schemas.microsoft.com/office/powerpoint/2010/main" val="3473265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EDE50-2E1E-4EA9-4CD7-718194B52F65}"/>
              </a:ext>
            </a:extLst>
          </p:cNvPr>
          <p:cNvSpPr>
            <a:spLocks noGrp="1"/>
          </p:cNvSpPr>
          <p:nvPr>
            <p:ph type="title"/>
          </p:nvPr>
        </p:nvSpPr>
        <p:spPr/>
        <p:txBody>
          <a:bodyPr/>
          <a:lstStyle/>
          <a:p>
            <a:r>
              <a:rPr lang="en-IE" b="1" dirty="0">
                <a:solidFill>
                  <a:schemeClr val="bg1"/>
                </a:solidFill>
              </a:rPr>
              <a:t>Tech Apprenticeships </a:t>
            </a:r>
            <a:endParaRPr lang="en-US" b="1" dirty="0">
              <a:solidFill>
                <a:schemeClr val="bg1"/>
              </a:solidFill>
            </a:endParaRPr>
          </a:p>
        </p:txBody>
      </p:sp>
      <p:sp>
        <p:nvSpPr>
          <p:cNvPr id="4" name="Content Placeholder 3">
            <a:extLst>
              <a:ext uri="{FF2B5EF4-FFF2-40B4-BE49-F238E27FC236}">
                <a16:creationId xmlns:a16="http://schemas.microsoft.com/office/drawing/2014/main" id="{8C4C524A-B8C3-1532-F17B-0D8EED904EC6}"/>
              </a:ext>
            </a:extLst>
          </p:cNvPr>
          <p:cNvSpPr>
            <a:spLocks noGrp="1"/>
          </p:cNvSpPr>
          <p:nvPr>
            <p:ph sz="half" idx="2"/>
          </p:nvPr>
        </p:nvSpPr>
        <p:spPr>
          <a:xfrm>
            <a:off x="6181343" y="1758156"/>
            <a:ext cx="5366657" cy="4351338"/>
          </a:xfrm>
        </p:spPr>
        <p:txBody>
          <a:bodyPr vert="horz" lIns="91440" tIns="45720" rIns="91440" bIns="45720" rtlCol="0" anchor="t">
            <a:normAutofit fontScale="92500" lnSpcReduction="10000"/>
          </a:bodyPr>
          <a:lstStyle/>
          <a:p>
            <a:r>
              <a:rPr lang="en-IE" sz="2400" dirty="0">
                <a:solidFill>
                  <a:schemeClr val="bg1"/>
                </a:solidFill>
              </a:rPr>
              <a:t>Three Tech Apprenticeship Programmes are available at NFQ Level 6: </a:t>
            </a:r>
            <a:r>
              <a:rPr lang="en-IE" sz="2400" b="1" dirty="0">
                <a:solidFill>
                  <a:schemeClr val="bg1"/>
                </a:solidFill>
              </a:rPr>
              <a:t>Computer Networking</a:t>
            </a:r>
            <a:r>
              <a:rPr lang="en-IE" sz="2400" dirty="0">
                <a:solidFill>
                  <a:schemeClr val="bg1"/>
                </a:solidFill>
              </a:rPr>
              <a:t>, </a:t>
            </a:r>
            <a:r>
              <a:rPr lang="en-IE" sz="2400" b="1" dirty="0">
                <a:solidFill>
                  <a:schemeClr val="bg1"/>
                </a:solidFill>
              </a:rPr>
              <a:t>Cybersecurity</a:t>
            </a:r>
            <a:r>
              <a:rPr lang="en-IE" sz="2400" dirty="0">
                <a:solidFill>
                  <a:schemeClr val="bg1"/>
                </a:solidFill>
              </a:rPr>
              <a:t>, and </a:t>
            </a:r>
            <a:r>
              <a:rPr lang="en-IE" sz="2400" b="1" dirty="0">
                <a:solidFill>
                  <a:schemeClr val="bg1"/>
                </a:solidFill>
              </a:rPr>
              <a:t>Software Development</a:t>
            </a:r>
            <a:r>
              <a:rPr lang="en-IE" sz="2400" dirty="0">
                <a:solidFill>
                  <a:schemeClr val="bg1"/>
                </a:solidFill>
              </a:rPr>
              <a:t> </a:t>
            </a:r>
          </a:p>
          <a:p>
            <a:r>
              <a:rPr lang="en-IE" sz="2400" b="1" dirty="0">
                <a:solidFill>
                  <a:schemeClr val="bg1"/>
                </a:solidFill>
              </a:rPr>
              <a:t>Data Analytics</a:t>
            </a:r>
            <a:r>
              <a:rPr lang="en-IE" sz="2400" dirty="0">
                <a:solidFill>
                  <a:schemeClr val="bg1"/>
                </a:solidFill>
              </a:rPr>
              <a:t> in the pipeline for this year!</a:t>
            </a:r>
          </a:p>
          <a:p>
            <a:r>
              <a:rPr lang="en-IE" sz="2400" dirty="0">
                <a:solidFill>
                  <a:schemeClr val="bg1"/>
                </a:solidFill>
              </a:rPr>
              <a:t>24 months long (30% off the job &amp; 70% on the job)</a:t>
            </a:r>
          </a:p>
          <a:p>
            <a:r>
              <a:rPr lang="en-IE" sz="2400" dirty="0">
                <a:solidFill>
                  <a:schemeClr val="bg1"/>
                </a:solidFill>
              </a:rPr>
              <a:t>Intake Periods: Mar/Apr/May &amp; Sep/Oct</a:t>
            </a:r>
          </a:p>
          <a:p>
            <a:r>
              <a:rPr lang="en-IE" sz="2400" dirty="0">
                <a:solidFill>
                  <a:schemeClr val="bg1"/>
                </a:solidFill>
              </a:rPr>
              <a:t>Mix of Technical and Transversal Skills Modules </a:t>
            </a:r>
          </a:p>
          <a:p>
            <a:r>
              <a:rPr lang="en-IE" sz="2400" dirty="0">
                <a:solidFill>
                  <a:schemeClr val="bg1"/>
                </a:solidFill>
              </a:rPr>
              <a:t>Salary: </a:t>
            </a:r>
            <a:r>
              <a:rPr lang="en-IE" sz="2400" b="1" dirty="0">
                <a:solidFill>
                  <a:schemeClr val="bg1"/>
                </a:solidFill>
              </a:rPr>
              <a:t>€312 per week in Year 1 </a:t>
            </a:r>
            <a:r>
              <a:rPr lang="en-IE" sz="2400" dirty="0">
                <a:solidFill>
                  <a:schemeClr val="bg1"/>
                </a:solidFill>
              </a:rPr>
              <a:t>and</a:t>
            </a:r>
            <a:r>
              <a:rPr lang="en-IE" sz="2400" b="1" dirty="0">
                <a:solidFill>
                  <a:schemeClr val="bg1"/>
                </a:solidFill>
              </a:rPr>
              <a:t> €408 per week in Year 2</a:t>
            </a:r>
          </a:p>
          <a:p>
            <a:endParaRPr lang="en-IE" sz="2400" dirty="0">
              <a:solidFill>
                <a:schemeClr val="bg1"/>
              </a:solidFill>
            </a:endParaRPr>
          </a:p>
          <a:p>
            <a:endParaRPr lang="en-IE" dirty="0">
              <a:solidFill>
                <a:schemeClr val="bg1"/>
              </a:solidFill>
            </a:endParaRPr>
          </a:p>
        </p:txBody>
      </p:sp>
      <p:pic>
        <p:nvPicPr>
          <p:cNvPr id="5" name="Content Placeholder 4">
            <a:extLst>
              <a:ext uri="{FF2B5EF4-FFF2-40B4-BE49-F238E27FC236}">
                <a16:creationId xmlns:a16="http://schemas.microsoft.com/office/drawing/2014/main" id="{6FE29A13-324A-4ED5-3F87-FEC694A06551}"/>
              </a:ext>
              <a:ext uri="{C183D7F6-B498-43B3-948B-1728B52AA6E4}">
                <adec:decorative xmlns:adec="http://schemas.microsoft.com/office/drawing/2017/decorative" val="1"/>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767457" y="1758156"/>
            <a:ext cx="4700423" cy="1919061"/>
          </a:xfrm>
          <a:gradFill>
            <a:gsLst>
              <a:gs pos="0">
                <a:schemeClr val="tx2"/>
              </a:gs>
              <a:gs pos="0">
                <a:srgbClr val="2B779A"/>
              </a:gs>
              <a:gs pos="30000">
                <a:schemeClr val="accent1">
                  <a:lumMod val="45000"/>
                  <a:lumOff val="55000"/>
                </a:schemeClr>
              </a:gs>
              <a:gs pos="26000">
                <a:schemeClr val="accent1">
                  <a:lumMod val="45000"/>
                  <a:lumOff val="55000"/>
                </a:schemeClr>
              </a:gs>
              <a:gs pos="100000">
                <a:schemeClr val="accent1">
                  <a:lumMod val="30000"/>
                  <a:lumOff val="70000"/>
                </a:schemeClr>
              </a:gs>
            </a:gsLst>
            <a:lin ang="5400000" scaled="1"/>
          </a:gradFill>
        </p:spPr>
      </p:pic>
      <p:pic>
        <p:nvPicPr>
          <p:cNvPr id="7" name="Picture 6">
            <a:extLst>
              <a:ext uri="{FF2B5EF4-FFF2-40B4-BE49-F238E27FC236}">
                <a16:creationId xmlns:a16="http://schemas.microsoft.com/office/drawing/2014/main" id="{8EAF72C2-3A61-FD46-4939-686A8A05CD33}"/>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7457" y="3744685"/>
            <a:ext cx="4700423" cy="2495199"/>
          </a:xfrm>
          <a:prstGeom prst="rect">
            <a:avLst/>
          </a:prstGeom>
        </p:spPr>
      </p:pic>
    </p:spTree>
    <p:extLst>
      <p:ext uri="{BB962C8B-B14F-4D97-AF65-F5344CB8AC3E}">
        <p14:creationId xmlns:p14="http://schemas.microsoft.com/office/powerpoint/2010/main" val="651972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645EA-7EB7-3728-A47D-57865081CCAF}"/>
              </a:ext>
            </a:extLst>
          </p:cNvPr>
          <p:cNvSpPr>
            <a:spLocks noGrp="1"/>
          </p:cNvSpPr>
          <p:nvPr>
            <p:ph type="title"/>
          </p:nvPr>
        </p:nvSpPr>
        <p:spPr/>
        <p:txBody>
          <a:bodyPr/>
          <a:lstStyle/>
          <a:p>
            <a:r>
              <a:rPr lang="en-GB">
                <a:solidFill>
                  <a:schemeClr val="bg1"/>
                </a:solidFill>
              </a:rPr>
              <a:t>Public Tech Apprenticeship Dashboard </a:t>
            </a:r>
          </a:p>
        </p:txBody>
      </p:sp>
      <p:pic>
        <p:nvPicPr>
          <p:cNvPr id="10" name="Content Placeholder 9" descr="Screenshot of tech apprenticeship dashboard showing upcoming courses. Includes start date, course title, ETB, College, Delivery Method and course capacity. ">
            <a:extLst>
              <a:ext uri="{FF2B5EF4-FFF2-40B4-BE49-F238E27FC236}">
                <a16:creationId xmlns:a16="http://schemas.microsoft.com/office/drawing/2014/main" id="{AE330A4F-A74B-8A25-8E83-A48DDE896BAF}"/>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15471" y="1823369"/>
            <a:ext cx="11161058" cy="3784351"/>
          </a:xfrm>
          <a:prstGeom prst="rect">
            <a:avLst/>
          </a:prstGeom>
        </p:spPr>
      </p:pic>
      <p:sp>
        <p:nvSpPr>
          <p:cNvPr id="3" name="TextBox 2">
            <a:extLst>
              <a:ext uri="{FF2B5EF4-FFF2-40B4-BE49-F238E27FC236}">
                <a16:creationId xmlns:a16="http://schemas.microsoft.com/office/drawing/2014/main" id="{2ED06703-DE59-85DF-3D7F-3B2382A19FB9}"/>
              </a:ext>
            </a:extLst>
          </p:cNvPr>
          <p:cNvSpPr txBox="1"/>
          <p:nvPr/>
        </p:nvSpPr>
        <p:spPr>
          <a:xfrm>
            <a:off x="842541" y="5925131"/>
            <a:ext cx="1134931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a:solidFill>
                  <a:schemeClr val="bg1"/>
                </a:solidFill>
                <a:hlinkClick r:id="rId3">
                  <a:extLst>
                    <a:ext uri="{A12FA001-AC4F-418D-AE19-62706E023703}">
                      <ahyp:hlinkClr xmlns:ahyp="http://schemas.microsoft.com/office/drawing/2018/hyperlinkcolor" val="tx"/>
                    </a:ext>
                  </a:extLst>
                </a:hlinkClick>
              </a:rPr>
              <a:t>Click here to access dashboard.</a:t>
            </a:r>
            <a:endParaRPr lang="en-US" sz="2000">
              <a:solidFill>
                <a:schemeClr val="bg1"/>
              </a:solidFill>
            </a:endParaRPr>
          </a:p>
        </p:txBody>
      </p:sp>
    </p:spTree>
    <p:extLst>
      <p:ext uri="{BB962C8B-B14F-4D97-AF65-F5344CB8AC3E}">
        <p14:creationId xmlns:p14="http://schemas.microsoft.com/office/powerpoint/2010/main" val="2882108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itle 69">
            <a:extLst>
              <a:ext uri="{FF2B5EF4-FFF2-40B4-BE49-F238E27FC236}">
                <a16:creationId xmlns:a16="http://schemas.microsoft.com/office/drawing/2014/main" id="{DF7DF82A-16AA-8A7F-F40B-33DCD92478B8}"/>
              </a:ext>
            </a:extLst>
          </p:cNvPr>
          <p:cNvSpPr txBox="1">
            <a:spLocks noGrp="1"/>
          </p:cNvSpPr>
          <p:nvPr>
            <p:ph type="title" idx="4294967295"/>
          </p:nvPr>
        </p:nvSpPr>
        <p:spPr>
          <a:xfrm>
            <a:off x="701040" y="467360"/>
            <a:ext cx="7599680"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chemeClr val="bg1"/>
                </a:solidFill>
                <a:effectLst/>
                <a:uLnTx/>
                <a:uFillTx/>
                <a:latin typeface="Aptos Display"/>
                <a:ea typeface="+mn-ea"/>
                <a:cs typeface="+mn-cs"/>
              </a:rPr>
              <a:t>FIT Tech Apprenticeship Options </a:t>
            </a: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Rectangle 3" descr="Social Network">
            <a:extLst>
              <a:ext uri="{FF2B5EF4-FFF2-40B4-BE49-F238E27FC236}">
                <a16:creationId xmlns:a16="http://schemas.microsoft.com/office/drawing/2014/main" id="{A32B4C70-6151-BBC5-CAA5-2F0FE732C95E}"/>
              </a:ext>
            </a:extLst>
          </p:cNvPr>
          <p:cNvSpPr/>
          <p:nvPr/>
        </p:nvSpPr>
        <p:spPr>
          <a:xfrm>
            <a:off x="851419" y="2255447"/>
            <a:ext cx="811316" cy="811316"/>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5" name="Free-form: Shape 4">
            <a:extLst>
              <a:ext uri="{FF2B5EF4-FFF2-40B4-BE49-F238E27FC236}">
                <a16:creationId xmlns:a16="http://schemas.microsoft.com/office/drawing/2014/main" id="{F1BF0F6C-FAAB-F1A4-1CB4-D5E72BACBD4F}"/>
              </a:ext>
            </a:extLst>
          </p:cNvPr>
          <p:cNvSpPr/>
          <p:nvPr/>
        </p:nvSpPr>
        <p:spPr>
          <a:xfrm>
            <a:off x="851419" y="3216906"/>
            <a:ext cx="2318046" cy="347706"/>
          </a:xfrm>
          <a:custGeom>
            <a:avLst/>
            <a:gdLst>
              <a:gd name="csX0" fmla="*/ 0 w 2318046"/>
              <a:gd name="csY0" fmla="*/ 0 h 347706"/>
              <a:gd name="csX1" fmla="*/ 2318046 w 2318046"/>
              <a:gd name="csY1" fmla="*/ 0 h 347706"/>
              <a:gd name="csX2" fmla="*/ 2318046 w 2318046"/>
              <a:gd name="csY2" fmla="*/ 347706 h 347706"/>
              <a:gd name="csX3" fmla="*/ 0 w 2318046"/>
              <a:gd name="csY3" fmla="*/ 347706 h 347706"/>
              <a:gd name="csX4" fmla="*/ 0 w 2318046"/>
              <a:gd name="csY4" fmla="*/ 0 h 347706"/>
            </a:gdLst>
            <a:ahLst/>
            <a:cxnLst>
              <a:cxn ang="0">
                <a:pos x="csX0" y="csY0"/>
              </a:cxn>
              <a:cxn ang="0">
                <a:pos x="csX1" y="csY1"/>
              </a:cxn>
              <a:cxn ang="0">
                <a:pos x="csX2" y="csY2"/>
              </a:cxn>
              <a:cxn ang="0">
                <a:pos x="csX3" y="csY3"/>
              </a:cxn>
              <a:cxn ang="0">
                <a:pos x="csX4" y="csY4"/>
              </a:cxn>
            </a:cxnLst>
            <a:rect l="l" t="t" r="r" b="b"/>
            <a:pathLst>
              <a:path w="2318046" h="347706">
                <a:moveTo>
                  <a:pt x="0" y="0"/>
                </a:moveTo>
                <a:lnTo>
                  <a:pt x="2318046" y="0"/>
                </a:lnTo>
                <a:lnTo>
                  <a:pt x="2318046" y="347706"/>
                </a:lnTo>
                <a:lnTo>
                  <a:pt x="0" y="34770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defRPr b="1"/>
            </a:pPr>
            <a:r>
              <a:rPr lang="en-GB" sz="1700" kern="1200">
                <a:solidFill>
                  <a:schemeClr val="bg1"/>
                </a:solidFill>
                <a:latin typeface="Aptos"/>
              </a:rPr>
              <a:t>Computer Networking </a:t>
            </a:r>
          </a:p>
        </p:txBody>
      </p:sp>
      <p:sp>
        <p:nvSpPr>
          <p:cNvPr id="6" name="Free-form: Shape 5" descr="Computer Networking">
            <a:extLst>
              <a:ext uri="{FF2B5EF4-FFF2-40B4-BE49-F238E27FC236}">
                <a16:creationId xmlns:a16="http://schemas.microsoft.com/office/drawing/2014/main" id="{AAA2031B-E26E-0C8C-5802-22D29E904332}"/>
              </a:ext>
            </a:extLst>
          </p:cNvPr>
          <p:cNvSpPr/>
          <p:nvPr/>
        </p:nvSpPr>
        <p:spPr>
          <a:xfrm>
            <a:off x="851419" y="3634447"/>
            <a:ext cx="2318046" cy="2112693"/>
          </a:xfrm>
          <a:custGeom>
            <a:avLst/>
            <a:gdLst>
              <a:gd name="csX0" fmla="*/ 0 w 2318046"/>
              <a:gd name="csY0" fmla="*/ 0 h 2112693"/>
              <a:gd name="csX1" fmla="*/ 2318046 w 2318046"/>
              <a:gd name="csY1" fmla="*/ 0 h 2112693"/>
              <a:gd name="csX2" fmla="*/ 2318046 w 2318046"/>
              <a:gd name="csY2" fmla="*/ 2112693 h 2112693"/>
              <a:gd name="csX3" fmla="*/ 0 w 2318046"/>
              <a:gd name="csY3" fmla="*/ 2112693 h 2112693"/>
              <a:gd name="csX4" fmla="*/ 0 w 2318046"/>
              <a:gd name="csY4" fmla="*/ 0 h 2112693"/>
            </a:gdLst>
            <a:ahLst/>
            <a:cxnLst>
              <a:cxn ang="0">
                <a:pos x="csX0" y="csY0"/>
              </a:cxn>
              <a:cxn ang="0">
                <a:pos x="csX1" y="csY1"/>
              </a:cxn>
              <a:cxn ang="0">
                <a:pos x="csX2" y="csY2"/>
              </a:cxn>
              <a:cxn ang="0">
                <a:pos x="csX3" y="csY3"/>
              </a:cxn>
              <a:cxn ang="0">
                <a:pos x="csX4" y="csY4"/>
              </a:cxn>
            </a:cxnLst>
            <a:rect l="l" t="t" r="r" b="b"/>
            <a:pathLst>
              <a:path w="2318046" h="2112693">
                <a:moveTo>
                  <a:pt x="0" y="0"/>
                </a:moveTo>
                <a:lnTo>
                  <a:pt x="2318046" y="0"/>
                </a:lnTo>
                <a:lnTo>
                  <a:pt x="2318046" y="2112693"/>
                </a:lnTo>
                <a:lnTo>
                  <a:pt x="0" y="21126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577850">
              <a:lnSpc>
                <a:spcPct val="100000"/>
              </a:lnSpc>
              <a:spcBef>
                <a:spcPct val="0"/>
              </a:spcBef>
              <a:spcAft>
                <a:spcPct val="35000"/>
              </a:spcAft>
              <a:buNone/>
            </a:pPr>
            <a:r>
              <a:rPr lang="en-GB" sz="1300" kern="1200">
                <a:solidFill>
                  <a:schemeClr val="bg1"/>
                </a:solidFill>
                <a:latin typeface="Aptos"/>
                <a:cs typeface="Poppins"/>
              </a:rPr>
              <a:t>Computer Networkers design, install, maintain &amp; support communication networks, within an organization or between organisations. </a:t>
            </a:r>
            <a:endParaRPr lang="en-GB" sz="1300" kern="1200">
              <a:solidFill>
                <a:schemeClr val="bg1"/>
              </a:solidFill>
              <a:latin typeface="Aptos"/>
            </a:endParaRPr>
          </a:p>
          <a:p>
            <a:pPr marL="0" lvl="0" indent="0" algn="l" defTabSz="577850">
              <a:lnSpc>
                <a:spcPct val="100000"/>
              </a:lnSpc>
              <a:spcBef>
                <a:spcPct val="0"/>
              </a:spcBef>
              <a:spcAft>
                <a:spcPct val="35000"/>
              </a:spcAft>
              <a:buNone/>
            </a:pPr>
            <a:r>
              <a:rPr lang="en-GB" sz="1300" kern="1200">
                <a:solidFill>
                  <a:schemeClr val="bg1"/>
                </a:solidFill>
                <a:latin typeface="Aptos"/>
                <a:cs typeface="Poppins"/>
              </a:rPr>
              <a:t>This program teaches apprentices the fundamentals of how networks work, virtualization and managing cloud environments. </a:t>
            </a:r>
            <a:endParaRPr lang="en-GB" sz="1300" kern="1200">
              <a:solidFill>
                <a:schemeClr val="bg1"/>
              </a:solidFill>
              <a:latin typeface="Aptos"/>
            </a:endParaRPr>
          </a:p>
        </p:txBody>
      </p:sp>
      <p:sp>
        <p:nvSpPr>
          <p:cNvPr id="7" name="Rectangle 6" descr="Processor">
            <a:extLst>
              <a:ext uri="{FF2B5EF4-FFF2-40B4-BE49-F238E27FC236}">
                <a16:creationId xmlns:a16="http://schemas.microsoft.com/office/drawing/2014/main" id="{3DF64217-2647-6641-993B-C6844EF98BE6}"/>
              </a:ext>
            </a:extLst>
          </p:cNvPr>
          <p:cNvSpPr/>
          <p:nvPr/>
        </p:nvSpPr>
        <p:spPr>
          <a:xfrm>
            <a:off x="3575124" y="2255447"/>
            <a:ext cx="811316" cy="811316"/>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8" name="Free-form: Shape 7">
            <a:extLst>
              <a:ext uri="{FF2B5EF4-FFF2-40B4-BE49-F238E27FC236}">
                <a16:creationId xmlns:a16="http://schemas.microsoft.com/office/drawing/2014/main" id="{12B5FDE5-0A34-E446-8C7E-D91A32FBD90A}"/>
              </a:ext>
            </a:extLst>
          </p:cNvPr>
          <p:cNvSpPr/>
          <p:nvPr/>
        </p:nvSpPr>
        <p:spPr>
          <a:xfrm>
            <a:off x="3575124" y="3216906"/>
            <a:ext cx="2318046" cy="347706"/>
          </a:xfrm>
          <a:custGeom>
            <a:avLst/>
            <a:gdLst>
              <a:gd name="csX0" fmla="*/ 0 w 2318046"/>
              <a:gd name="csY0" fmla="*/ 0 h 347706"/>
              <a:gd name="csX1" fmla="*/ 2318046 w 2318046"/>
              <a:gd name="csY1" fmla="*/ 0 h 347706"/>
              <a:gd name="csX2" fmla="*/ 2318046 w 2318046"/>
              <a:gd name="csY2" fmla="*/ 347706 h 347706"/>
              <a:gd name="csX3" fmla="*/ 0 w 2318046"/>
              <a:gd name="csY3" fmla="*/ 347706 h 347706"/>
              <a:gd name="csX4" fmla="*/ 0 w 2318046"/>
              <a:gd name="csY4" fmla="*/ 0 h 347706"/>
            </a:gdLst>
            <a:ahLst/>
            <a:cxnLst>
              <a:cxn ang="0">
                <a:pos x="csX0" y="csY0"/>
              </a:cxn>
              <a:cxn ang="0">
                <a:pos x="csX1" y="csY1"/>
              </a:cxn>
              <a:cxn ang="0">
                <a:pos x="csX2" y="csY2"/>
              </a:cxn>
              <a:cxn ang="0">
                <a:pos x="csX3" y="csY3"/>
              </a:cxn>
              <a:cxn ang="0">
                <a:pos x="csX4" y="csY4"/>
              </a:cxn>
            </a:cxnLst>
            <a:rect l="l" t="t" r="r" b="b"/>
            <a:pathLst>
              <a:path w="2318046" h="347706">
                <a:moveTo>
                  <a:pt x="0" y="0"/>
                </a:moveTo>
                <a:lnTo>
                  <a:pt x="2318046" y="0"/>
                </a:lnTo>
                <a:lnTo>
                  <a:pt x="2318046" y="347706"/>
                </a:lnTo>
                <a:lnTo>
                  <a:pt x="0" y="34770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defRPr b="1"/>
            </a:pPr>
            <a:r>
              <a:rPr lang="en-GB" sz="1700" kern="1200">
                <a:solidFill>
                  <a:schemeClr val="bg1"/>
                </a:solidFill>
                <a:latin typeface="Aptos"/>
              </a:rPr>
              <a:t>Software Development </a:t>
            </a:r>
          </a:p>
        </p:txBody>
      </p:sp>
      <p:sp>
        <p:nvSpPr>
          <p:cNvPr id="9" name="Free-form: Shape 8">
            <a:extLst>
              <a:ext uri="{FF2B5EF4-FFF2-40B4-BE49-F238E27FC236}">
                <a16:creationId xmlns:a16="http://schemas.microsoft.com/office/drawing/2014/main" id="{3D96C7F5-6F4C-7A4E-1D83-257E06705D59}"/>
              </a:ext>
            </a:extLst>
          </p:cNvPr>
          <p:cNvSpPr/>
          <p:nvPr/>
        </p:nvSpPr>
        <p:spPr>
          <a:xfrm>
            <a:off x="3575124" y="3634447"/>
            <a:ext cx="2318046" cy="2112693"/>
          </a:xfrm>
          <a:custGeom>
            <a:avLst/>
            <a:gdLst>
              <a:gd name="csX0" fmla="*/ 0 w 2318046"/>
              <a:gd name="csY0" fmla="*/ 0 h 2112693"/>
              <a:gd name="csX1" fmla="*/ 2318046 w 2318046"/>
              <a:gd name="csY1" fmla="*/ 0 h 2112693"/>
              <a:gd name="csX2" fmla="*/ 2318046 w 2318046"/>
              <a:gd name="csY2" fmla="*/ 2112693 h 2112693"/>
              <a:gd name="csX3" fmla="*/ 0 w 2318046"/>
              <a:gd name="csY3" fmla="*/ 2112693 h 2112693"/>
              <a:gd name="csX4" fmla="*/ 0 w 2318046"/>
              <a:gd name="csY4" fmla="*/ 0 h 2112693"/>
            </a:gdLst>
            <a:ahLst/>
            <a:cxnLst>
              <a:cxn ang="0">
                <a:pos x="csX0" y="csY0"/>
              </a:cxn>
              <a:cxn ang="0">
                <a:pos x="csX1" y="csY1"/>
              </a:cxn>
              <a:cxn ang="0">
                <a:pos x="csX2" y="csY2"/>
              </a:cxn>
              <a:cxn ang="0">
                <a:pos x="csX3" y="csY3"/>
              </a:cxn>
              <a:cxn ang="0">
                <a:pos x="csX4" y="csY4"/>
              </a:cxn>
            </a:cxnLst>
            <a:rect l="l" t="t" r="r" b="b"/>
            <a:pathLst>
              <a:path w="2318046" h="2112693">
                <a:moveTo>
                  <a:pt x="0" y="0"/>
                </a:moveTo>
                <a:lnTo>
                  <a:pt x="2318046" y="0"/>
                </a:lnTo>
                <a:lnTo>
                  <a:pt x="2318046" y="2112693"/>
                </a:lnTo>
                <a:lnTo>
                  <a:pt x="0" y="21126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577850">
              <a:lnSpc>
                <a:spcPct val="100000"/>
              </a:lnSpc>
              <a:spcBef>
                <a:spcPct val="0"/>
              </a:spcBef>
              <a:spcAft>
                <a:spcPct val="35000"/>
              </a:spcAft>
              <a:buNone/>
            </a:pPr>
            <a:r>
              <a:rPr lang="en-GB" sz="1300" kern="1200">
                <a:solidFill>
                  <a:schemeClr val="bg1"/>
                </a:solidFill>
                <a:latin typeface="Aptos"/>
                <a:cs typeface="Poppins"/>
              </a:rPr>
              <a:t>Software Developers build tech, test and modify high quality code. </a:t>
            </a:r>
            <a:endParaRPr lang="en-GB" sz="1300" kern="1200">
              <a:solidFill>
                <a:schemeClr val="bg1"/>
              </a:solidFill>
              <a:latin typeface="Aptos"/>
            </a:endParaRPr>
          </a:p>
          <a:p>
            <a:pPr marL="0" lvl="0" indent="0" algn="l" defTabSz="577850">
              <a:lnSpc>
                <a:spcPct val="100000"/>
              </a:lnSpc>
              <a:spcBef>
                <a:spcPct val="0"/>
              </a:spcBef>
              <a:spcAft>
                <a:spcPct val="35000"/>
              </a:spcAft>
              <a:buNone/>
            </a:pPr>
            <a:r>
              <a:rPr lang="en-GB" sz="1300" kern="1200">
                <a:solidFill>
                  <a:schemeClr val="bg1"/>
                </a:solidFill>
                <a:latin typeface="Aptos"/>
              </a:rPr>
              <a:t> This</a:t>
            </a:r>
            <a:r>
              <a:rPr lang="en-GB" sz="1300" kern="1200">
                <a:solidFill>
                  <a:schemeClr val="bg1"/>
                </a:solidFill>
                <a:latin typeface="Aptos"/>
                <a:cs typeface="Poppins"/>
              </a:rPr>
              <a:t> program teaches apprentices the fundamentals of programming and design principles, cloud development practice, and everything in between. </a:t>
            </a:r>
          </a:p>
        </p:txBody>
      </p:sp>
      <p:sp>
        <p:nvSpPr>
          <p:cNvPr id="10" name="Rectangle 9" descr="Lock">
            <a:extLst>
              <a:ext uri="{FF2B5EF4-FFF2-40B4-BE49-F238E27FC236}">
                <a16:creationId xmlns:a16="http://schemas.microsoft.com/office/drawing/2014/main" id="{B3670E26-954A-B9F8-5F85-36451634C83B}"/>
              </a:ext>
            </a:extLst>
          </p:cNvPr>
          <p:cNvSpPr/>
          <p:nvPr/>
        </p:nvSpPr>
        <p:spPr>
          <a:xfrm>
            <a:off x="6298829" y="2255447"/>
            <a:ext cx="811316" cy="811316"/>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1" name="Free-form: Shape 10">
            <a:extLst>
              <a:ext uri="{FF2B5EF4-FFF2-40B4-BE49-F238E27FC236}">
                <a16:creationId xmlns:a16="http://schemas.microsoft.com/office/drawing/2014/main" id="{CF1400BC-1940-CE44-A134-F9DE8308D69B}"/>
              </a:ext>
            </a:extLst>
          </p:cNvPr>
          <p:cNvSpPr/>
          <p:nvPr/>
        </p:nvSpPr>
        <p:spPr>
          <a:xfrm>
            <a:off x="6298829" y="3216906"/>
            <a:ext cx="2318046" cy="347706"/>
          </a:xfrm>
          <a:custGeom>
            <a:avLst/>
            <a:gdLst>
              <a:gd name="csX0" fmla="*/ 0 w 2318046"/>
              <a:gd name="csY0" fmla="*/ 0 h 347706"/>
              <a:gd name="csX1" fmla="*/ 2318046 w 2318046"/>
              <a:gd name="csY1" fmla="*/ 0 h 347706"/>
              <a:gd name="csX2" fmla="*/ 2318046 w 2318046"/>
              <a:gd name="csY2" fmla="*/ 347706 h 347706"/>
              <a:gd name="csX3" fmla="*/ 0 w 2318046"/>
              <a:gd name="csY3" fmla="*/ 347706 h 347706"/>
              <a:gd name="csX4" fmla="*/ 0 w 2318046"/>
              <a:gd name="csY4" fmla="*/ 0 h 347706"/>
            </a:gdLst>
            <a:ahLst/>
            <a:cxnLst>
              <a:cxn ang="0">
                <a:pos x="csX0" y="csY0"/>
              </a:cxn>
              <a:cxn ang="0">
                <a:pos x="csX1" y="csY1"/>
              </a:cxn>
              <a:cxn ang="0">
                <a:pos x="csX2" y="csY2"/>
              </a:cxn>
              <a:cxn ang="0">
                <a:pos x="csX3" y="csY3"/>
              </a:cxn>
              <a:cxn ang="0">
                <a:pos x="csX4" y="csY4"/>
              </a:cxn>
            </a:cxnLst>
            <a:rect l="l" t="t" r="r" b="b"/>
            <a:pathLst>
              <a:path w="2318046" h="347706">
                <a:moveTo>
                  <a:pt x="0" y="0"/>
                </a:moveTo>
                <a:lnTo>
                  <a:pt x="2318046" y="0"/>
                </a:lnTo>
                <a:lnTo>
                  <a:pt x="2318046" y="347706"/>
                </a:lnTo>
                <a:lnTo>
                  <a:pt x="0" y="34770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defRPr b="1"/>
            </a:pPr>
            <a:r>
              <a:rPr lang="en-GB" sz="1700" kern="1200">
                <a:latin typeface="Aptos"/>
                <a:cs typeface="Poppins"/>
              </a:rPr>
              <a:t> </a:t>
            </a:r>
            <a:r>
              <a:rPr lang="en-GB" sz="1700" kern="1200">
                <a:solidFill>
                  <a:schemeClr val="bg1"/>
                </a:solidFill>
                <a:latin typeface="Aptos"/>
                <a:cs typeface="Poppins"/>
              </a:rPr>
              <a:t>Cybersecurity</a:t>
            </a:r>
          </a:p>
        </p:txBody>
      </p:sp>
      <p:sp>
        <p:nvSpPr>
          <p:cNvPr id="12" name="Free-form: Shape 11">
            <a:extLst>
              <a:ext uri="{FF2B5EF4-FFF2-40B4-BE49-F238E27FC236}">
                <a16:creationId xmlns:a16="http://schemas.microsoft.com/office/drawing/2014/main" id="{2AF9B528-A1B0-7EF1-B5B8-8F69100518A8}"/>
              </a:ext>
            </a:extLst>
          </p:cNvPr>
          <p:cNvSpPr/>
          <p:nvPr/>
        </p:nvSpPr>
        <p:spPr>
          <a:xfrm>
            <a:off x="6298829" y="3634447"/>
            <a:ext cx="2318046" cy="2112693"/>
          </a:xfrm>
          <a:custGeom>
            <a:avLst/>
            <a:gdLst>
              <a:gd name="csX0" fmla="*/ 0 w 2318046"/>
              <a:gd name="csY0" fmla="*/ 0 h 2112693"/>
              <a:gd name="csX1" fmla="*/ 2318046 w 2318046"/>
              <a:gd name="csY1" fmla="*/ 0 h 2112693"/>
              <a:gd name="csX2" fmla="*/ 2318046 w 2318046"/>
              <a:gd name="csY2" fmla="*/ 2112693 h 2112693"/>
              <a:gd name="csX3" fmla="*/ 0 w 2318046"/>
              <a:gd name="csY3" fmla="*/ 2112693 h 2112693"/>
              <a:gd name="csX4" fmla="*/ 0 w 2318046"/>
              <a:gd name="csY4" fmla="*/ 0 h 2112693"/>
            </a:gdLst>
            <a:ahLst/>
            <a:cxnLst>
              <a:cxn ang="0">
                <a:pos x="csX0" y="csY0"/>
              </a:cxn>
              <a:cxn ang="0">
                <a:pos x="csX1" y="csY1"/>
              </a:cxn>
              <a:cxn ang="0">
                <a:pos x="csX2" y="csY2"/>
              </a:cxn>
              <a:cxn ang="0">
                <a:pos x="csX3" y="csY3"/>
              </a:cxn>
              <a:cxn ang="0">
                <a:pos x="csX4" y="csY4"/>
              </a:cxn>
            </a:cxnLst>
            <a:rect l="l" t="t" r="r" b="b"/>
            <a:pathLst>
              <a:path w="2318046" h="2112693">
                <a:moveTo>
                  <a:pt x="0" y="0"/>
                </a:moveTo>
                <a:lnTo>
                  <a:pt x="2318046" y="0"/>
                </a:lnTo>
                <a:lnTo>
                  <a:pt x="2318046" y="2112693"/>
                </a:lnTo>
                <a:lnTo>
                  <a:pt x="0" y="21126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577850">
              <a:lnSpc>
                <a:spcPct val="100000"/>
              </a:lnSpc>
              <a:spcBef>
                <a:spcPct val="0"/>
              </a:spcBef>
              <a:spcAft>
                <a:spcPct val="35000"/>
              </a:spcAft>
              <a:buNone/>
            </a:pPr>
            <a:r>
              <a:rPr lang="en-GB" sz="1300" kern="1200">
                <a:solidFill>
                  <a:schemeClr val="bg1"/>
                </a:solidFill>
                <a:latin typeface="Aptos"/>
                <a:cs typeface="Poppins"/>
              </a:rPr>
              <a:t>With Cybersecurity you will maintain and support the network of security of an organization.</a:t>
            </a:r>
          </a:p>
          <a:p>
            <a:pPr marL="0" lvl="0" indent="0" algn="l" defTabSz="577850">
              <a:lnSpc>
                <a:spcPct val="100000"/>
              </a:lnSpc>
              <a:spcBef>
                <a:spcPct val="0"/>
              </a:spcBef>
              <a:spcAft>
                <a:spcPct val="35000"/>
              </a:spcAft>
              <a:buNone/>
            </a:pPr>
            <a:r>
              <a:rPr lang="en-GB" sz="1300" kern="1200">
                <a:solidFill>
                  <a:schemeClr val="bg1"/>
                </a:solidFill>
                <a:latin typeface="Aptos"/>
                <a:cs typeface="Poppins"/>
              </a:rPr>
              <a:t>The Cybersecurity program is made up of a variety of industry certifications.</a:t>
            </a:r>
            <a:endParaRPr lang="en-GB" sz="1300" kern="1200">
              <a:solidFill>
                <a:schemeClr val="bg1"/>
              </a:solidFill>
              <a:latin typeface="Aptos"/>
            </a:endParaRPr>
          </a:p>
        </p:txBody>
      </p:sp>
      <p:sp>
        <p:nvSpPr>
          <p:cNvPr id="13" name="Rectangle 12" descr="Head with Gears">
            <a:extLst>
              <a:ext uri="{FF2B5EF4-FFF2-40B4-BE49-F238E27FC236}">
                <a16:creationId xmlns:a16="http://schemas.microsoft.com/office/drawing/2014/main" id="{35A793EB-E7B4-5E2B-324F-28CB2D1A7A47}"/>
              </a:ext>
            </a:extLst>
          </p:cNvPr>
          <p:cNvSpPr/>
          <p:nvPr/>
        </p:nvSpPr>
        <p:spPr>
          <a:xfrm>
            <a:off x="9022533" y="2255447"/>
            <a:ext cx="811316" cy="811316"/>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4" name="Free-form: Shape 13">
            <a:extLst>
              <a:ext uri="{FF2B5EF4-FFF2-40B4-BE49-F238E27FC236}">
                <a16:creationId xmlns:a16="http://schemas.microsoft.com/office/drawing/2014/main" id="{CFB602E5-C3E8-2258-F7F1-77273E651670}"/>
              </a:ext>
            </a:extLst>
          </p:cNvPr>
          <p:cNvSpPr/>
          <p:nvPr/>
        </p:nvSpPr>
        <p:spPr>
          <a:xfrm>
            <a:off x="9022533" y="3216906"/>
            <a:ext cx="2318046" cy="347706"/>
          </a:xfrm>
          <a:custGeom>
            <a:avLst/>
            <a:gdLst>
              <a:gd name="csX0" fmla="*/ 0 w 2318046"/>
              <a:gd name="csY0" fmla="*/ 0 h 347706"/>
              <a:gd name="csX1" fmla="*/ 2318046 w 2318046"/>
              <a:gd name="csY1" fmla="*/ 0 h 347706"/>
              <a:gd name="csX2" fmla="*/ 2318046 w 2318046"/>
              <a:gd name="csY2" fmla="*/ 347706 h 347706"/>
              <a:gd name="csX3" fmla="*/ 0 w 2318046"/>
              <a:gd name="csY3" fmla="*/ 347706 h 347706"/>
              <a:gd name="csX4" fmla="*/ 0 w 2318046"/>
              <a:gd name="csY4" fmla="*/ 0 h 347706"/>
            </a:gdLst>
            <a:ahLst/>
            <a:cxnLst>
              <a:cxn ang="0">
                <a:pos x="csX0" y="csY0"/>
              </a:cxn>
              <a:cxn ang="0">
                <a:pos x="csX1" y="csY1"/>
              </a:cxn>
              <a:cxn ang="0">
                <a:pos x="csX2" y="csY2"/>
              </a:cxn>
              <a:cxn ang="0">
                <a:pos x="csX3" y="csY3"/>
              </a:cxn>
              <a:cxn ang="0">
                <a:pos x="csX4" y="csY4"/>
              </a:cxn>
            </a:cxnLst>
            <a:rect l="l" t="t" r="r" b="b"/>
            <a:pathLst>
              <a:path w="2318046" h="347706">
                <a:moveTo>
                  <a:pt x="0" y="0"/>
                </a:moveTo>
                <a:lnTo>
                  <a:pt x="2318046" y="0"/>
                </a:lnTo>
                <a:lnTo>
                  <a:pt x="2318046" y="347706"/>
                </a:lnTo>
                <a:lnTo>
                  <a:pt x="0" y="34770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defRPr b="1"/>
            </a:pPr>
            <a:r>
              <a:rPr lang="en-GB" sz="1700" kern="1200">
                <a:solidFill>
                  <a:schemeClr val="bg1"/>
                </a:solidFill>
                <a:latin typeface="Aptos"/>
                <a:cs typeface="Poppins"/>
              </a:rPr>
              <a:t>Data Analytics</a:t>
            </a:r>
          </a:p>
        </p:txBody>
      </p:sp>
      <p:sp>
        <p:nvSpPr>
          <p:cNvPr id="15" name="Free-form: Shape 14">
            <a:extLst>
              <a:ext uri="{FF2B5EF4-FFF2-40B4-BE49-F238E27FC236}">
                <a16:creationId xmlns:a16="http://schemas.microsoft.com/office/drawing/2014/main" id="{43EA0ACF-FE1A-A81C-BEE8-553A0CF4C5F0}"/>
              </a:ext>
            </a:extLst>
          </p:cNvPr>
          <p:cNvSpPr/>
          <p:nvPr/>
        </p:nvSpPr>
        <p:spPr>
          <a:xfrm>
            <a:off x="9022533" y="3634447"/>
            <a:ext cx="2318046" cy="2112693"/>
          </a:xfrm>
          <a:custGeom>
            <a:avLst/>
            <a:gdLst>
              <a:gd name="csX0" fmla="*/ 0 w 2318046"/>
              <a:gd name="csY0" fmla="*/ 0 h 2112693"/>
              <a:gd name="csX1" fmla="*/ 2318046 w 2318046"/>
              <a:gd name="csY1" fmla="*/ 0 h 2112693"/>
              <a:gd name="csX2" fmla="*/ 2318046 w 2318046"/>
              <a:gd name="csY2" fmla="*/ 2112693 h 2112693"/>
              <a:gd name="csX3" fmla="*/ 0 w 2318046"/>
              <a:gd name="csY3" fmla="*/ 2112693 h 2112693"/>
              <a:gd name="csX4" fmla="*/ 0 w 2318046"/>
              <a:gd name="csY4" fmla="*/ 0 h 2112693"/>
            </a:gdLst>
            <a:ahLst/>
            <a:cxnLst>
              <a:cxn ang="0">
                <a:pos x="csX0" y="csY0"/>
              </a:cxn>
              <a:cxn ang="0">
                <a:pos x="csX1" y="csY1"/>
              </a:cxn>
              <a:cxn ang="0">
                <a:pos x="csX2" y="csY2"/>
              </a:cxn>
              <a:cxn ang="0">
                <a:pos x="csX3" y="csY3"/>
              </a:cxn>
              <a:cxn ang="0">
                <a:pos x="csX4" y="csY4"/>
              </a:cxn>
            </a:cxnLst>
            <a:rect l="l" t="t" r="r" b="b"/>
            <a:pathLst>
              <a:path w="2318046" h="2112693">
                <a:moveTo>
                  <a:pt x="0" y="0"/>
                </a:moveTo>
                <a:lnTo>
                  <a:pt x="2318046" y="0"/>
                </a:lnTo>
                <a:lnTo>
                  <a:pt x="2318046" y="2112693"/>
                </a:lnTo>
                <a:lnTo>
                  <a:pt x="0" y="21126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577850">
              <a:lnSpc>
                <a:spcPct val="100000"/>
              </a:lnSpc>
              <a:spcBef>
                <a:spcPct val="0"/>
              </a:spcBef>
              <a:spcAft>
                <a:spcPct val="35000"/>
              </a:spcAft>
              <a:buNone/>
            </a:pPr>
            <a:r>
              <a:rPr lang="en-GB" sz="1300" kern="1200">
                <a:solidFill>
                  <a:schemeClr val="bg1"/>
                </a:solidFill>
                <a:latin typeface="Aptos"/>
                <a:cs typeface="Poppins"/>
              </a:rPr>
              <a:t>Data Analysts work across many industries to manage and store data.</a:t>
            </a:r>
          </a:p>
          <a:p>
            <a:pPr marL="0" lvl="0" indent="0" algn="l" defTabSz="577850">
              <a:lnSpc>
                <a:spcPct val="100000"/>
              </a:lnSpc>
              <a:spcBef>
                <a:spcPct val="0"/>
              </a:spcBef>
              <a:spcAft>
                <a:spcPct val="35000"/>
              </a:spcAft>
              <a:buNone/>
            </a:pPr>
            <a:r>
              <a:rPr lang="en-GB" sz="1300" kern="1200">
                <a:solidFill>
                  <a:schemeClr val="bg1"/>
                </a:solidFill>
                <a:latin typeface="Aptos"/>
                <a:cs typeface="Poppins"/>
              </a:rPr>
              <a:t>This program </a:t>
            </a:r>
            <a:r>
              <a:rPr lang="en-GB" sz="1300" kern="1200">
                <a:solidFill>
                  <a:schemeClr val="bg1"/>
                </a:solidFill>
                <a:latin typeface="Aptos"/>
              </a:rPr>
              <a:t>involves participants acquiring the knowledge, skills, and competencies to carry out the core  tasks/responsibilities within the data analysis field to support business functions </a:t>
            </a:r>
          </a:p>
        </p:txBody>
      </p:sp>
    </p:spTree>
    <p:extLst>
      <p:ext uri="{BB962C8B-B14F-4D97-AF65-F5344CB8AC3E}">
        <p14:creationId xmlns:p14="http://schemas.microsoft.com/office/powerpoint/2010/main" val="2950072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6538D-801F-100D-B48A-CB8ACBBBED8C}"/>
              </a:ext>
            </a:extLst>
          </p:cNvPr>
          <p:cNvSpPr>
            <a:spLocks noGrp="1"/>
          </p:cNvSpPr>
          <p:nvPr>
            <p:ph type="title"/>
          </p:nvPr>
        </p:nvSpPr>
        <p:spPr/>
        <p:txBody>
          <a:bodyPr/>
          <a:lstStyle/>
          <a:p>
            <a:r>
              <a:rPr lang="en-IE">
                <a:solidFill>
                  <a:schemeClr val="bg1"/>
                </a:solidFill>
                <a:effectLst>
                  <a:outerShdw blurRad="38100" dist="38100" dir="2700000" algn="tl">
                    <a:srgbClr val="000000">
                      <a:alpha val="43137"/>
                    </a:srgbClr>
                  </a:outerShdw>
                </a:effectLst>
              </a:rPr>
              <a:t>Tech Apprenticeship Eligibility Criteria</a:t>
            </a:r>
          </a:p>
        </p:txBody>
      </p:sp>
      <p:sp>
        <p:nvSpPr>
          <p:cNvPr id="4" name="Rectangle: Rounded Corners 3">
            <a:extLst>
              <a:ext uri="{FF2B5EF4-FFF2-40B4-BE49-F238E27FC236}">
                <a16:creationId xmlns:a16="http://schemas.microsoft.com/office/drawing/2014/main" id="{9694C9F7-6DF6-0089-9C08-A3AC81E1CC11}"/>
              </a:ext>
              <a:ext uri="{C183D7F6-B498-43B3-948B-1728B52AA6E4}">
                <adec:decorative xmlns:adec="http://schemas.microsoft.com/office/drawing/2017/decorative" val="1"/>
              </a:ext>
            </a:extLst>
          </p:cNvPr>
          <p:cNvSpPr/>
          <p:nvPr/>
        </p:nvSpPr>
        <p:spPr>
          <a:xfrm>
            <a:off x="838200" y="1829553"/>
            <a:ext cx="5181600" cy="860627"/>
          </a:xfrm>
          <a:prstGeom prst="roundRect">
            <a:avLst>
              <a:gd name="adj" fmla="val 10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5" name="Rectangle 4">
            <a:extLst>
              <a:ext uri="{FF2B5EF4-FFF2-40B4-BE49-F238E27FC236}">
                <a16:creationId xmlns:a16="http://schemas.microsoft.com/office/drawing/2014/main" id="{9284461D-07E0-138B-F868-AE9134C921D4}"/>
              </a:ext>
              <a:ext uri="{C183D7F6-B498-43B3-948B-1728B52AA6E4}">
                <adec:decorative xmlns:adec="http://schemas.microsoft.com/office/drawing/2017/decorative" val="1"/>
              </a:ext>
            </a:extLst>
          </p:cNvPr>
          <p:cNvSpPr/>
          <p:nvPr/>
        </p:nvSpPr>
        <p:spPr>
          <a:xfrm>
            <a:off x="1098539" y="2023195"/>
            <a:ext cx="473807" cy="47334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6" name="Free-form: Shape 5">
            <a:extLst>
              <a:ext uri="{FF2B5EF4-FFF2-40B4-BE49-F238E27FC236}">
                <a16:creationId xmlns:a16="http://schemas.microsoft.com/office/drawing/2014/main" id="{D58B43BC-BDC7-A6F2-2C05-98124C305489}"/>
              </a:ext>
            </a:extLst>
          </p:cNvPr>
          <p:cNvSpPr/>
          <p:nvPr/>
        </p:nvSpPr>
        <p:spPr>
          <a:xfrm>
            <a:off x="1832687" y="1829553"/>
            <a:ext cx="4156990" cy="914416"/>
          </a:xfrm>
          <a:custGeom>
            <a:avLst/>
            <a:gdLst>
              <a:gd name="csX0" fmla="*/ 0 w 4156990"/>
              <a:gd name="csY0" fmla="*/ 0 h 914416"/>
              <a:gd name="csX1" fmla="*/ 4156990 w 4156990"/>
              <a:gd name="csY1" fmla="*/ 0 h 914416"/>
              <a:gd name="csX2" fmla="*/ 4156990 w 4156990"/>
              <a:gd name="csY2" fmla="*/ 914416 h 914416"/>
              <a:gd name="csX3" fmla="*/ 0 w 4156990"/>
              <a:gd name="csY3" fmla="*/ 914416 h 914416"/>
              <a:gd name="csX4" fmla="*/ 0 w 4156990"/>
              <a:gd name="csY4" fmla="*/ 0 h 914416"/>
            </a:gdLst>
            <a:ahLst/>
            <a:cxnLst>
              <a:cxn ang="0">
                <a:pos x="csX0" y="csY0"/>
              </a:cxn>
              <a:cxn ang="0">
                <a:pos x="csX1" y="csY1"/>
              </a:cxn>
              <a:cxn ang="0">
                <a:pos x="csX2" y="csY2"/>
              </a:cxn>
              <a:cxn ang="0">
                <a:pos x="csX3" y="csY3"/>
              </a:cxn>
              <a:cxn ang="0">
                <a:pos x="csX4" y="csY4"/>
              </a:cxn>
            </a:cxnLst>
            <a:rect l="l" t="t" r="r" b="b"/>
            <a:pathLst>
              <a:path w="4156990" h="914416">
                <a:moveTo>
                  <a:pt x="0" y="0"/>
                </a:moveTo>
                <a:lnTo>
                  <a:pt x="4156990" y="0"/>
                </a:lnTo>
                <a:lnTo>
                  <a:pt x="4156990" y="914416"/>
                </a:lnTo>
                <a:lnTo>
                  <a:pt x="0" y="914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6776" tIns="96776" rIns="96776" bIns="96776" numCol="1" spcCol="1270" anchor="ctr" anchorCtr="0">
            <a:noAutofit/>
          </a:bodyPr>
          <a:lstStyle/>
          <a:p>
            <a:pPr marL="0" lvl="0" indent="0" algn="l" defTabSz="711200">
              <a:lnSpc>
                <a:spcPct val="100000"/>
              </a:lnSpc>
              <a:spcBef>
                <a:spcPct val="0"/>
              </a:spcBef>
              <a:spcAft>
                <a:spcPct val="35000"/>
              </a:spcAft>
              <a:buNone/>
            </a:pPr>
            <a:r>
              <a:rPr lang="en-IE" sz="1600" kern="1200"/>
              <a:t>18 years+</a:t>
            </a:r>
            <a:endParaRPr lang="en-US" sz="1600" kern="1200"/>
          </a:p>
        </p:txBody>
      </p:sp>
      <p:sp>
        <p:nvSpPr>
          <p:cNvPr id="7" name="Rectangle: Rounded Corners 6">
            <a:extLst>
              <a:ext uri="{FF2B5EF4-FFF2-40B4-BE49-F238E27FC236}">
                <a16:creationId xmlns:a16="http://schemas.microsoft.com/office/drawing/2014/main" id="{99C88A45-5111-3E96-973E-BFBAC143C235}"/>
              </a:ext>
              <a:ext uri="{C183D7F6-B498-43B3-948B-1728B52AA6E4}">
                <adec:decorative xmlns:adec="http://schemas.microsoft.com/office/drawing/2017/decorative" val="1"/>
              </a:ext>
            </a:extLst>
          </p:cNvPr>
          <p:cNvSpPr/>
          <p:nvPr/>
        </p:nvSpPr>
        <p:spPr>
          <a:xfrm>
            <a:off x="838200" y="2972574"/>
            <a:ext cx="5181600" cy="860627"/>
          </a:xfrm>
          <a:prstGeom prst="roundRect">
            <a:avLst>
              <a:gd name="adj" fmla="val 10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8" name="Rectangle 7">
            <a:extLst>
              <a:ext uri="{FF2B5EF4-FFF2-40B4-BE49-F238E27FC236}">
                <a16:creationId xmlns:a16="http://schemas.microsoft.com/office/drawing/2014/main" id="{4F7EC3CD-93C8-1047-E530-9FBC5436C2D2}"/>
              </a:ext>
              <a:ext uri="{C183D7F6-B498-43B3-948B-1728B52AA6E4}">
                <adec:decorative xmlns:adec="http://schemas.microsoft.com/office/drawing/2017/decorative" val="1"/>
              </a:ext>
            </a:extLst>
          </p:cNvPr>
          <p:cNvSpPr/>
          <p:nvPr/>
        </p:nvSpPr>
        <p:spPr>
          <a:xfrm>
            <a:off x="1098539" y="3166216"/>
            <a:ext cx="473807" cy="47334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Free-form: Shape 8">
            <a:extLst>
              <a:ext uri="{FF2B5EF4-FFF2-40B4-BE49-F238E27FC236}">
                <a16:creationId xmlns:a16="http://schemas.microsoft.com/office/drawing/2014/main" id="{EF9193DB-AD39-12EA-62D0-B03D2A90AA7A}"/>
              </a:ext>
            </a:extLst>
          </p:cNvPr>
          <p:cNvSpPr/>
          <p:nvPr/>
        </p:nvSpPr>
        <p:spPr>
          <a:xfrm>
            <a:off x="1832687" y="2972574"/>
            <a:ext cx="4156990" cy="914416"/>
          </a:xfrm>
          <a:custGeom>
            <a:avLst/>
            <a:gdLst>
              <a:gd name="csX0" fmla="*/ 0 w 4156990"/>
              <a:gd name="csY0" fmla="*/ 0 h 914416"/>
              <a:gd name="csX1" fmla="*/ 4156990 w 4156990"/>
              <a:gd name="csY1" fmla="*/ 0 h 914416"/>
              <a:gd name="csX2" fmla="*/ 4156990 w 4156990"/>
              <a:gd name="csY2" fmla="*/ 914416 h 914416"/>
              <a:gd name="csX3" fmla="*/ 0 w 4156990"/>
              <a:gd name="csY3" fmla="*/ 914416 h 914416"/>
              <a:gd name="csX4" fmla="*/ 0 w 4156990"/>
              <a:gd name="csY4" fmla="*/ 0 h 914416"/>
            </a:gdLst>
            <a:ahLst/>
            <a:cxnLst>
              <a:cxn ang="0">
                <a:pos x="csX0" y="csY0"/>
              </a:cxn>
              <a:cxn ang="0">
                <a:pos x="csX1" y="csY1"/>
              </a:cxn>
              <a:cxn ang="0">
                <a:pos x="csX2" y="csY2"/>
              </a:cxn>
              <a:cxn ang="0">
                <a:pos x="csX3" y="csY3"/>
              </a:cxn>
              <a:cxn ang="0">
                <a:pos x="csX4" y="csY4"/>
              </a:cxn>
            </a:cxnLst>
            <a:rect l="l" t="t" r="r" b="b"/>
            <a:pathLst>
              <a:path w="4156990" h="914416">
                <a:moveTo>
                  <a:pt x="0" y="0"/>
                </a:moveTo>
                <a:lnTo>
                  <a:pt x="4156990" y="0"/>
                </a:lnTo>
                <a:lnTo>
                  <a:pt x="4156990" y="914416"/>
                </a:lnTo>
                <a:lnTo>
                  <a:pt x="0" y="914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6776" tIns="96776" rIns="96776" bIns="96776" numCol="1" spcCol="1270" anchor="ctr" anchorCtr="0">
            <a:noAutofit/>
          </a:bodyPr>
          <a:lstStyle/>
          <a:p>
            <a:pPr marL="0" lvl="0" indent="0" algn="l" defTabSz="711200">
              <a:lnSpc>
                <a:spcPct val="100000"/>
              </a:lnSpc>
              <a:spcBef>
                <a:spcPct val="0"/>
              </a:spcBef>
              <a:spcAft>
                <a:spcPct val="35000"/>
              </a:spcAft>
              <a:buNone/>
            </a:pPr>
            <a:r>
              <a:rPr lang="en-IE" sz="1600" kern="1200" dirty="0"/>
              <a:t>Leaving Cert </a:t>
            </a:r>
            <a:r>
              <a:rPr lang="en-IE" sz="1600" i="1" kern="1200" dirty="0"/>
              <a:t>(pass in 5 subjects, incl. Maths and English at ordinary level), </a:t>
            </a:r>
            <a:r>
              <a:rPr lang="en-IE" sz="1600" kern="1200" dirty="0"/>
              <a:t>or QQI Level 5 or higher</a:t>
            </a:r>
            <a:endParaRPr lang="en-US" sz="1600" kern="1200" dirty="0"/>
          </a:p>
        </p:txBody>
      </p:sp>
      <p:sp>
        <p:nvSpPr>
          <p:cNvPr id="11" name="Rectangle: Rounded Corners 10">
            <a:extLst>
              <a:ext uri="{FF2B5EF4-FFF2-40B4-BE49-F238E27FC236}">
                <a16:creationId xmlns:a16="http://schemas.microsoft.com/office/drawing/2014/main" id="{F3C007B2-CF61-4832-C580-B2E5E1908F99}"/>
              </a:ext>
              <a:ext uri="{C183D7F6-B498-43B3-948B-1728B52AA6E4}">
                <adec:decorative xmlns:adec="http://schemas.microsoft.com/office/drawing/2017/decorative" val="1"/>
              </a:ext>
            </a:extLst>
          </p:cNvPr>
          <p:cNvSpPr/>
          <p:nvPr/>
        </p:nvSpPr>
        <p:spPr>
          <a:xfrm>
            <a:off x="838200" y="4115596"/>
            <a:ext cx="5181600" cy="860627"/>
          </a:xfrm>
          <a:prstGeom prst="roundRect">
            <a:avLst>
              <a:gd name="adj" fmla="val 10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3" name="Rectangle 12">
            <a:extLst>
              <a:ext uri="{FF2B5EF4-FFF2-40B4-BE49-F238E27FC236}">
                <a16:creationId xmlns:a16="http://schemas.microsoft.com/office/drawing/2014/main" id="{06B7B5B1-4302-9BE9-391A-A6F54CC4E1E6}"/>
              </a:ext>
              <a:ext uri="{C183D7F6-B498-43B3-948B-1728B52AA6E4}">
                <adec:decorative xmlns:adec="http://schemas.microsoft.com/office/drawing/2017/decorative" val="1"/>
              </a:ext>
            </a:extLst>
          </p:cNvPr>
          <p:cNvSpPr/>
          <p:nvPr/>
        </p:nvSpPr>
        <p:spPr>
          <a:xfrm>
            <a:off x="1098539" y="4309237"/>
            <a:ext cx="473807" cy="47334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4" name="Free-form: Shape 13">
            <a:extLst>
              <a:ext uri="{FF2B5EF4-FFF2-40B4-BE49-F238E27FC236}">
                <a16:creationId xmlns:a16="http://schemas.microsoft.com/office/drawing/2014/main" id="{C805D596-BDCF-2832-704E-596C5039E297}"/>
              </a:ext>
            </a:extLst>
          </p:cNvPr>
          <p:cNvSpPr/>
          <p:nvPr/>
        </p:nvSpPr>
        <p:spPr>
          <a:xfrm>
            <a:off x="1832687" y="4115596"/>
            <a:ext cx="4156990" cy="914416"/>
          </a:xfrm>
          <a:custGeom>
            <a:avLst/>
            <a:gdLst>
              <a:gd name="csX0" fmla="*/ 0 w 4156990"/>
              <a:gd name="csY0" fmla="*/ 0 h 914416"/>
              <a:gd name="csX1" fmla="*/ 4156990 w 4156990"/>
              <a:gd name="csY1" fmla="*/ 0 h 914416"/>
              <a:gd name="csX2" fmla="*/ 4156990 w 4156990"/>
              <a:gd name="csY2" fmla="*/ 914416 h 914416"/>
              <a:gd name="csX3" fmla="*/ 0 w 4156990"/>
              <a:gd name="csY3" fmla="*/ 914416 h 914416"/>
              <a:gd name="csX4" fmla="*/ 0 w 4156990"/>
              <a:gd name="csY4" fmla="*/ 0 h 914416"/>
            </a:gdLst>
            <a:ahLst/>
            <a:cxnLst>
              <a:cxn ang="0">
                <a:pos x="csX0" y="csY0"/>
              </a:cxn>
              <a:cxn ang="0">
                <a:pos x="csX1" y="csY1"/>
              </a:cxn>
              <a:cxn ang="0">
                <a:pos x="csX2" y="csY2"/>
              </a:cxn>
              <a:cxn ang="0">
                <a:pos x="csX3" y="csY3"/>
              </a:cxn>
              <a:cxn ang="0">
                <a:pos x="csX4" y="csY4"/>
              </a:cxn>
            </a:cxnLst>
            <a:rect l="l" t="t" r="r" b="b"/>
            <a:pathLst>
              <a:path w="4156990" h="914416">
                <a:moveTo>
                  <a:pt x="0" y="0"/>
                </a:moveTo>
                <a:lnTo>
                  <a:pt x="4156990" y="0"/>
                </a:lnTo>
                <a:lnTo>
                  <a:pt x="4156990" y="914416"/>
                </a:lnTo>
                <a:lnTo>
                  <a:pt x="0" y="914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6776" tIns="96776" rIns="96776" bIns="96776" numCol="1" spcCol="1270" anchor="ctr" anchorCtr="0">
            <a:noAutofit/>
          </a:bodyPr>
          <a:lstStyle/>
          <a:p>
            <a:pPr marL="0" lvl="0" indent="0" algn="l" defTabSz="711200">
              <a:lnSpc>
                <a:spcPct val="100000"/>
              </a:lnSpc>
              <a:spcBef>
                <a:spcPct val="0"/>
              </a:spcBef>
              <a:spcAft>
                <a:spcPct val="35000"/>
              </a:spcAft>
              <a:buNone/>
            </a:pPr>
            <a:r>
              <a:rPr lang="en-IE" sz="1600" kern="1200"/>
              <a:t>Eligible to participate in a FET programme</a:t>
            </a:r>
            <a:endParaRPr lang="en-US" sz="1600" kern="1200"/>
          </a:p>
        </p:txBody>
      </p:sp>
      <p:sp>
        <p:nvSpPr>
          <p:cNvPr id="15" name="Rectangle: Rounded Corners 14">
            <a:extLst>
              <a:ext uri="{FF2B5EF4-FFF2-40B4-BE49-F238E27FC236}">
                <a16:creationId xmlns:a16="http://schemas.microsoft.com/office/drawing/2014/main" id="{F872AFBF-76AB-F548-6090-DF8B4D7D7BB2}"/>
              </a:ext>
              <a:ext uri="{C183D7F6-B498-43B3-948B-1728B52AA6E4}">
                <adec:decorative xmlns:adec="http://schemas.microsoft.com/office/drawing/2017/decorative" val="1"/>
              </a:ext>
            </a:extLst>
          </p:cNvPr>
          <p:cNvSpPr/>
          <p:nvPr/>
        </p:nvSpPr>
        <p:spPr>
          <a:xfrm>
            <a:off x="838200" y="5258617"/>
            <a:ext cx="5181600" cy="860627"/>
          </a:xfrm>
          <a:prstGeom prst="roundRect">
            <a:avLst>
              <a:gd name="adj" fmla="val 10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6" name="Rectangle 15">
            <a:extLst>
              <a:ext uri="{FF2B5EF4-FFF2-40B4-BE49-F238E27FC236}">
                <a16:creationId xmlns:a16="http://schemas.microsoft.com/office/drawing/2014/main" id="{F316F767-2429-B0E4-E037-9C47D5CE6248}"/>
              </a:ext>
              <a:ext uri="{C183D7F6-B498-43B3-948B-1728B52AA6E4}">
                <adec:decorative xmlns:adec="http://schemas.microsoft.com/office/drawing/2017/decorative" val="1"/>
              </a:ext>
            </a:extLst>
          </p:cNvPr>
          <p:cNvSpPr/>
          <p:nvPr/>
        </p:nvSpPr>
        <p:spPr>
          <a:xfrm>
            <a:off x="1098539" y="5452258"/>
            <a:ext cx="473807" cy="473345"/>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7" name="Free-form: Shape 16">
            <a:extLst>
              <a:ext uri="{FF2B5EF4-FFF2-40B4-BE49-F238E27FC236}">
                <a16:creationId xmlns:a16="http://schemas.microsoft.com/office/drawing/2014/main" id="{3FD3FD04-D850-37BF-2CA9-9067B34BC835}"/>
              </a:ext>
            </a:extLst>
          </p:cNvPr>
          <p:cNvSpPr/>
          <p:nvPr/>
        </p:nvSpPr>
        <p:spPr>
          <a:xfrm>
            <a:off x="1832687" y="5258617"/>
            <a:ext cx="4156990" cy="914416"/>
          </a:xfrm>
          <a:custGeom>
            <a:avLst/>
            <a:gdLst>
              <a:gd name="csX0" fmla="*/ 0 w 4156990"/>
              <a:gd name="csY0" fmla="*/ 0 h 914416"/>
              <a:gd name="csX1" fmla="*/ 4156990 w 4156990"/>
              <a:gd name="csY1" fmla="*/ 0 h 914416"/>
              <a:gd name="csX2" fmla="*/ 4156990 w 4156990"/>
              <a:gd name="csY2" fmla="*/ 914416 h 914416"/>
              <a:gd name="csX3" fmla="*/ 0 w 4156990"/>
              <a:gd name="csY3" fmla="*/ 914416 h 914416"/>
              <a:gd name="csX4" fmla="*/ 0 w 4156990"/>
              <a:gd name="csY4" fmla="*/ 0 h 914416"/>
            </a:gdLst>
            <a:ahLst/>
            <a:cxnLst>
              <a:cxn ang="0">
                <a:pos x="csX0" y="csY0"/>
              </a:cxn>
              <a:cxn ang="0">
                <a:pos x="csX1" y="csY1"/>
              </a:cxn>
              <a:cxn ang="0">
                <a:pos x="csX2" y="csY2"/>
              </a:cxn>
              <a:cxn ang="0">
                <a:pos x="csX3" y="csY3"/>
              </a:cxn>
              <a:cxn ang="0">
                <a:pos x="csX4" y="csY4"/>
              </a:cxn>
            </a:cxnLst>
            <a:rect l="l" t="t" r="r" b="b"/>
            <a:pathLst>
              <a:path w="4156990" h="914416">
                <a:moveTo>
                  <a:pt x="0" y="0"/>
                </a:moveTo>
                <a:lnTo>
                  <a:pt x="4156990" y="0"/>
                </a:lnTo>
                <a:lnTo>
                  <a:pt x="4156990" y="914416"/>
                </a:lnTo>
                <a:lnTo>
                  <a:pt x="0" y="914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6776" tIns="96776" rIns="96776" bIns="96776" numCol="1" spcCol="1270" anchor="ctr" anchorCtr="0">
            <a:noAutofit/>
          </a:bodyPr>
          <a:lstStyle/>
          <a:p>
            <a:pPr marL="0" lvl="0" indent="0" algn="l" defTabSz="711200">
              <a:lnSpc>
                <a:spcPct val="100000"/>
              </a:lnSpc>
              <a:spcBef>
                <a:spcPct val="0"/>
              </a:spcBef>
              <a:spcAft>
                <a:spcPct val="35000"/>
              </a:spcAft>
              <a:buNone/>
            </a:pPr>
            <a:r>
              <a:rPr lang="en-IE" sz="1600" kern="1200"/>
              <a:t>Entitled to study and work in Ireland</a:t>
            </a:r>
            <a:endParaRPr lang="en-US" sz="1600" kern="1200"/>
          </a:p>
        </p:txBody>
      </p:sp>
      <p:pic>
        <p:nvPicPr>
          <p:cNvPr id="10" name="Picture 9">
            <a:extLst>
              <a:ext uri="{FF2B5EF4-FFF2-40B4-BE49-F238E27FC236}">
                <a16:creationId xmlns:a16="http://schemas.microsoft.com/office/drawing/2014/main" id="{0965FFD5-86BC-F251-192D-6B3CD975E15B}"/>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549866" y="3114599"/>
            <a:ext cx="5157787" cy="1773390"/>
          </a:xfrm>
          <a:prstGeom prst="rect">
            <a:avLst/>
          </a:prstGeom>
        </p:spPr>
      </p:pic>
    </p:spTree>
    <p:extLst>
      <p:ext uri="{BB962C8B-B14F-4D97-AF65-F5344CB8AC3E}">
        <p14:creationId xmlns:p14="http://schemas.microsoft.com/office/powerpoint/2010/main" val="3276098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84B9C-E087-C494-BB3A-68C252A161FE}"/>
              </a:ext>
            </a:extLst>
          </p:cNvPr>
          <p:cNvSpPr>
            <a:spLocks noGrp="1"/>
          </p:cNvSpPr>
          <p:nvPr>
            <p:ph type="title"/>
          </p:nvPr>
        </p:nvSpPr>
        <p:spPr>
          <a:xfrm>
            <a:off x="838200" y="556714"/>
            <a:ext cx="10515600" cy="1325563"/>
          </a:xfrm>
        </p:spPr>
        <p:txBody>
          <a:bodyPr/>
          <a:lstStyle/>
          <a:p>
            <a:r>
              <a:rPr lang="en-IE">
                <a:solidFill>
                  <a:schemeClr val="bg1"/>
                </a:solidFill>
                <a:effectLst>
                  <a:outerShdw blurRad="38100" dist="38100" dir="2700000" algn="tl">
                    <a:srgbClr val="000000">
                      <a:alpha val="43137"/>
                    </a:srgbClr>
                  </a:outerShdw>
                </a:effectLst>
              </a:rPr>
              <a:t>How to Apply to FIT Tech Apprenticeships</a:t>
            </a:r>
          </a:p>
        </p:txBody>
      </p:sp>
      <p:pic>
        <p:nvPicPr>
          <p:cNvPr id="7" name="Content Placeholder 6" descr="Image shows journey to applying with arrows between each stage. 1. Visit www.fit.ie - Tech Apprenticeship - Become a Tech Apprentice. 2. Complete the application form. 3. Watch the information video and provide eligibility documents including CV. 4. Once eligible, participate in a FIT interview with FIT's recruitment coordinator. 5. Finalise CV with FIT Recruitment Coordinator. 6. Interview with Registered Apprenticeship Employers. ">
            <a:extLst>
              <a:ext uri="{FF2B5EF4-FFF2-40B4-BE49-F238E27FC236}">
                <a16:creationId xmlns:a16="http://schemas.microsoft.com/office/drawing/2014/main" id="{8CEAD16E-8178-85F3-3910-D854EDC2E6FB}"/>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3355619" y="1454629"/>
            <a:ext cx="5297493" cy="5297493"/>
          </a:xfrm>
          <a:prstGeom prst="rect">
            <a:avLst/>
          </a:prstGeom>
        </p:spPr>
      </p:pic>
    </p:spTree>
    <p:extLst>
      <p:ext uri="{BB962C8B-B14F-4D97-AF65-F5344CB8AC3E}">
        <p14:creationId xmlns:p14="http://schemas.microsoft.com/office/powerpoint/2010/main" val="2262267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68642-DDCB-D700-4475-5FA82584A4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492B51-F1AC-B9EF-EC81-D53ACD6E3A80}"/>
              </a:ext>
            </a:extLst>
          </p:cNvPr>
          <p:cNvSpPr>
            <a:spLocks noGrp="1"/>
          </p:cNvSpPr>
          <p:nvPr>
            <p:ph type="title"/>
          </p:nvPr>
        </p:nvSpPr>
        <p:spPr/>
        <p:txBody>
          <a:bodyPr/>
          <a:lstStyle/>
          <a:p>
            <a:pPr algn="ctr"/>
            <a:r>
              <a:rPr lang="en-GB" b="1" dirty="0">
                <a:solidFill>
                  <a:schemeClr val="bg1"/>
                </a:solidFill>
              </a:rPr>
              <a:t>Disclosure and Reasonable Accommodations 1</a:t>
            </a:r>
            <a:endParaRPr lang="en-US" b="1" dirty="0"/>
          </a:p>
        </p:txBody>
      </p:sp>
      <p:sp>
        <p:nvSpPr>
          <p:cNvPr id="3" name="Content Placeholder 2">
            <a:extLst>
              <a:ext uri="{FF2B5EF4-FFF2-40B4-BE49-F238E27FC236}">
                <a16:creationId xmlns:a16="http://schemas.microsoft.com/office/drawing/2014/main" id="{3454CCB3-8A8C-9EAF-FF5D-1C13CC99CB74}"/>
              </a:ext>
            </a:extLst>
          </p:cNvPr>
          <p:cNvSpPr>
            <a:spLocks noGrp="1"/>
          </p:cNvSpPr>
          <p:nvPr>
            <p:ph idx="1"/>
          </p:nvPr>
        </p:nvSpPr>
        <p:spPr/>
        <p:txBody>
          <a:bodyPr vert="horz" lIns="91440" tIns="45720" rIns="91440" bIns="45720" rtlCol="0" anchor="t">
            <a:normAutofit/>
          </a:bodyPr>
          <a:lstStyle/>
          <a:p>
            <a:r>
              <a:rPr lang="en-IE" sz="2200">
                <a:solidFill>
                  <a:schemeClr val="bg1"/>
                </a:solidFill>
              </a:rPr>
              <a:t>When applying to a tech apprenticeship, you can choose to disclose what additional supports you may need.</a:t>
            </a:r>
          </a:p>
          <a:p>
            <a:endParaRPr lang="en-IE" sz="2200">
              <a:solidFill>
                <a:schemeClr val="bg1"/>
              </a:solidFill>
            </a:endParaRPr>
          </a:p>
          <a:p>
            <a:endParaRPr lang="en-IE" sz="2200">
              <a:solidFill>
                <a:schemeClr val="bg1"/>
              </a:solidFill>
            </a:endParaRPr>
          </a:p>
          <a:p>
            <a:r>
              <a:rPr lang="en-IE" sz="2200">
                <a:solidFill>
                  <a:schemeClr val="bg1"/>
                </a:solidFill>
              </a:rPr>
              <a:t>Optional aptitude assessment</a:t>
            </a:r>
            <a:r>
              <a:rPr lang="en-IE" sz="2200" dirty="0">
                <a:solidFill>
                  <a:schemeClr val="bg1"/>
                </a:solidFill>
              </a:rPr>
              <a:t> if you are comfortable disclosing an official diagnosis</a:t>
            </a:r>
            <a:endParaRPr lang="en-IE" sz="2200">
              <a:solidFill>
                <a:schemeClr val="bg1"/>
              </a:solidFill>
            </a:endParaRPr>
          </a:p>
          <a:p>
            <a:r>
              <a:rPr lang="en-IE" sz="2200">
                <a:solidFill>
                  <a:schemeClr val="bg1"/>
                </a:solidFill>
              </a:rPr>
              <a:t>Accommodations available for:</a:t>
            </a:r>
          </a:p>
          <a:p>
            <a:pPr lvl="1"/>
            <a:r>
              <a:rPr lang="en-IE" sz="2200">
                <a:solidFill>
                  <a:schemeClr val="bg1"/>
                </a:solidFill>
              </a:rPr>
              <a:t>Interview Process</a:t>
            </a:r>
          </a:p>
          <a:p>
            <a:pPr lvl="1"/>
            <a:r>
              <a:rPr lang="en-IE" sz="2200" b="1">
                <a:solidFill>
                  <a:schemeClr val="bg1"/>
                </a:solidFill>
              </a:rPr>
              <a:t>Academic Supports*</a:t>
            </a:r>
          </a:p>
          <a:p>
            <a:pPr lvl="1"/>
            <a:r>
              <a:rPr lang="en-IE" sz="2200">
                <a:solidFill>
                  <a:schemeClr val="bg1"/>
                </a:solidFill>
              </a:rPr>
              <a:t>Workplace</a:t>
            </a:r>
          </a:p>
          <a:p>
            <a:pPr marL="0" indent="0">
              <a:buNone/>
            </a:pPr>
            <a:r>
              <a:rPr lang="en-IE" sz="2200" i="1">
                <a:solidFill>
                  <a:schemeClr val="bg1"/>
                </a:solidFill>
              </a:rPr>
              <a:t>*Diagnosis required for academic supports to be implemented in relation to the Tech Apprenticeship process</a:t>
            </a:r>
          </a:p>
          <a:p>
            <a:pPr marL="0" indent="0">
              <a:buNone/>
            </a:pPr>
            <a:endParaRPr lang="en-IE" sz="2200" i="1">
              <a:solidFill>
                <a:schemeClr val="bg1"/>
              </a:solidFill>
            </a:endParaRPr>
          </a:p>
          <a:p>
            <a:endParaRPr lang="en-IE"/>
          </a:p>
          <a:p>
            <a:endParaRPr lang="en-GB"/>
          </a:p>
        </p:txBody>
      </p:sp>
      <p:pic>
        <p:nvPicPr>
          <p:cNvPr id="6" name="Content Placeholder 6" descr="Tick box on Tech Apprenticeship Application. Text reads &quot;I require adjustments/supports due to disability&quot;">
            <a:extLst>
              <a:ext uri="{FF2B5EF4-FFF2-40B4-BE49-F238E27FC236}">
                <a16:creationId xmlns:a16="http://schemas.microsoft.com/office/drawing/2014/main" id="{0A7A1B5E-3A80-82E7-FB1F-E3B2E2A61B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9095" y="2611813"/>
            <a:ext cx="5926731" cy="716603"/>
          </a:xfrm>
          <a:prstGeom prst="rect">
            <a:avLst/>
          </a:prstGeom>
        </p:spPr>
      </p:pic>
    </p:spTree>
    <p:extLst>
      <p:ext uri="{BB962C8B-B14F-4D97-AF65-F5344CB8AC3E}">
        <p14:creationId xmlns:p14="http://schemas.microsoft.com/office/powerpoint/2010/main" val="609337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822E5-B9B2-EB94-65E9-01DA687899CC}"/>
              </a:ext>
            </a:extLst>
          </p:cNvPr>
          <p:cNvSpPr>
            <a:spLocks noGrp="1"/>
          </p:cNvSpPr>
          <p:nvPr>
            <p:ph type="title"/>
          </p:nvPr>
        </p:nvSpPr>
        <p:spPr/>
        <p:txBody>
          <a:bodyPr/>
          <a:lstStyle/>
          <a:p>
            <a:pPr algn="ctr"/>
            <a:r>
              <a:rPr lang="en-GB" b="1" dirty="0">
                <a:solidFill>
                  <a:schemeClr val="bg1"/>
                </a:solidFill>
              </a:rPr>
              <a:t>Disclosure and Reasonable Accommodations 2</a:t>
            </a:r>
            <a:endParaRPr lang="en-US" b="1" dirty="0"/>
          </a:p>
        </p:txBody>
      </p:sp>
      <p:sp>
        <p:nvSpPr>
          <p:cNvPr id="3" name="Content Placeholder 2">
            <a:extLst>
              <a:ext uri="{FF2B5EF4-FFF2-40B4-BE49-F238E27FC236}">
                <a16:creationId xmlns:a16="http://schemas.microsoft.com/office/drawing/2014/main" id="{F0F18A7C-9E52-02A9-86F5-406CF48732DE}"/>
              </a:ext>
            </a:extLst>
          </p:cNvPr>
          <p:cNvSpPr>
            <a:spLocks noGrp="1"/>
          </p:cNvSpPr>
          <p:nvPr>
            <p:ph idx="1"/>
          </p:nvPr>
        </p:nvSpPr>
        <p:spPr/>
        <p:txBody>
          <a:bodyPr/>
          <a:lstStyle/>
          <a:p>
            <a:pPr marL="0" indent="0">
              <a:buNone/>
            </a:pPr>
            <a:r>
              <a:rPr lang="en-GB" b="1">
                <a:solidFill>
                  <a:schemeClr val="bg1"/>
                </a:solidFill>
              </a:rPr>
              <a:t>What does “disclosing” in the workplace mean?</a:t>
            </a:r>
          </a:p>
          <a:p>
            <a:r>
              <a:rPr lang="en-GB">
                <a:solidFill>
                  <a:schemeClr val="bg1"/>
                </a:solidFill>
              </a:rPr>
              <a:t>Disclosure means letting someone in your workplace or college know about your neurodivergence, disability, learning difference or health challenges.</a:t>
            </a:r>
          </a:p>
          <a:p>
            <a:r>
              <a:rPr lang="en-GB">
                <a:solidFill>
                  <a:schemeClr val="bg1"/>
                </a:solidFill>
              </a:rPr>
              <a:t>It is </a:t>
            </a:r>
            <a:r>
              <a:rPr lang="en-GB" b="1">
                <a:solidFill>
                  <a:schemeClr val="bg1"/>
                </a:solidFill>
              </a:rPr>
              <a:t>completely your choice </a:t>
            </a:r>
            <a:r>
              <a:rPr lang="en-GB">
                <a:solidFill>
                  <a:schemeClr val="bg1"/>
                </a:solidFill>
              </a:rPr>
              <a:t>if you want to disclose or not, and often someone may choose to disclose in one role and not in another depending on the role/workplace.</a:t>
            </a:r>
          </a:p>
          <a:p>
            <a:r>
              <a:rPr lang="en-GB">
                <a:solidFill>
                  <a:schemeClr val="bg1"/>
                </a:solidFill>
              </a:rPr>
              <a:t>It is important to keep in mind that if you do not disclose, then your employer or college is not legally obliged to support you with reasonable accommodations. </a:t>
            </a:r>
          </a:p>
        </p:txBody>
      </p:sp>
    </p:spTree>
    <p:extLst>
      <p:ext uri="{BB962C8B-B14F-4D97-AF65-F5344CB8AC3E}">
        <p14:creationId xmlns:p14="http://schemas.microsoft.com/office/powerpoint/2010/main" val="3526317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B76F4-F896-833F-7901-F141263BA0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F644B7-23F1-8210-D8D7-2019261584C5}"/>
              </a:ext>
            </a:extLst>
          </p:cNvPr>
          <p:cNvSpPr>
            <a:spLocks noGrp="1"/>
          </p:cNvSpPr>
          <p:nvPr>
            <p:ph type="title"/>
          </p:nvPr>
        </p:nvSpPr>
        <p:spPr/>
        <p:txBody>
          <a:bodyPr/>
          <a:lstStyle/>
          <a:p>
            <a:pPr algn="ctr"/>
            <a:r>
              <a:rPr lang="en-GB" b="1" dirty="0">
                <a:solidFill>
                  <a:schemeClr val="bg1"/>
                </a:solidFill>
              </a:rPr>
              <a:t>Disclosure and Reasonable Accommodations 3</a:t>
            </a:r>
            <a:endParaRPr lang="en-US" b="1" dirty="0"/>
          </a:p>
        </p:txBody>
      </p:sp>
      <p:sp>
        <p:nvSpPr>
          <p:cNvPr id="3" name="Content Placeholder 2">
            <a:extLst>
              <a:ext uri="{FF2B5EF4-FFF2-40B4-BE49-F238E27FC236}">
                <a16:creationId xmlns:a16="http://schemas.microsoft.com/office/drawing/2014/main" id="{F3F9C1A1-211C-66E4-A7BA-9FD51C8AE160}"/>
              </a:ext>
            </a:extLst>
          </p:cNvPr>
          <p:cNvSpPr>
            <a:spLocks noGrp="1"/>
          </p:cNvSpPr>
          <p:nvPr>
            <p:ph idx="1"/>
          </p:nvPr>
        </p:nvSpPr>
        <p:spPr/>
        <p:txBody>
          <a:bodyPr/>
          <a:lstStyle/>
          <a:p>
            <a:pPr marL="0" indent="0">
              <a:buNone/>
            </a:pPr>
            <a:r>
              <a:rPr lang="en-GB" b="1" dirty="0">
                <a:solidFill>
                  <a:schemeClr val="bg1"/>
                </a:solidFill>
              </a:rPr>
              <a:t>What are reasonable accommodations?</a:t>
            </a:r>
          </a:p>
          <a:p>
            <a:r>
              <a:rPr lang="en-GB" dirty="0">
                <a:solidFill>
                  <a:schemeClr val="bg1"/>
                </a:solidFill>
              </a:rPr>
              <a:t>Reasonable accommodations are adaptations that are made to support an employee or student to work to their best ability.</a:t>
            </a:r>
          </a:p>
          <a:p>
            <a:r>
              <a:rPr lang="en-GB" dirty="0">
                <a:solidFill>
                  <a:schemeClr val="bg1"/>
                </a:solidFill>
              </a:rPr>
              <a:t>The majority of reasonable accommodations are usually low-cost and easy to implement for employers. </a:t>
            </a:r>
          </a:p>
          <a:p>
            <a:r>
              <a:rPr lang="en-GB" dirty="0">
                <a:solidFill>
                  <a:schemeClr val="bg1"/>
                </a:solidFill>
              </a:rPr>
              <a:t>The Employment Equality Acts 1998 &amp; 2004 states that employers are legally required to reasonably accommodate employees with disabilities, to ensure equality.  </a:t>
            </a:r>
          </a:p>
        </p:txBody>
      </p:sp>
    </p:spTree>
    <p:extLst>
      <p:ext uri="{BB962C8B-B14F-4D97-AF65-F5344CB8AC3E}">
        <p14:creationId xmlns:p14="http://schemas.microsoft.com/office/powerpoint/2010/main" val="1740988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6C50E-CEAF-06BC-E34B-C338BA4E36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8A7632-6BD5-3C26-CA1E-C10750B559F5}"/>
              </a:ext>
            </a:extLst>
          </p:cNvPr>
          <p:cNvSpPr>
            <a:spLocks noGrp="1"/>
          </p:cNvSpPr>
          <p:nvPr>
            <p:ph type="title"/>
          </p:nvPr>
        </p:nvSpPr>
        <p:spPr/>
        <p:txBody>
          <a:bodyPr/>
          <a:lstStyle/>
          <a:p>
            <a:r>
              <a:rPr lang="en-GB" dirty="0">
                <a:solidFill>
                  <a:schemeClr val="bg1"/>
                </a:solidFill>
              </a:rPr>
              <a:t>Examples of Reasonable Accommodations 1 </a:t>
            </a:r>
            <a:endParaRPr lang="en-US" dirty="0"/>
          </a:p>
        </p:txBody>
      </p:sp>
      <p:sp>
        <p:nvSpPr>
          <p:cNvPr id="24" name="TextBox 23">
            <a:extLst>
              <a:ext uri="{FF2B5EF4-FFF2-40B4-BE49-F238E27FC236}">
                <a16:creationId xmlns:a16="http://schemas.microsoft.com/office/drawing/2014/main" id="{247201E9-A3EA-C304-2323-D956D3251D27}"/>
              </a:ext>
            </a:extLst>
          </p:cNvPr>
          <p:cNvSpPr txBox="1"/>
          <p:nvPr/>
        </p:nvSpPr>
        <p:spPr>
          <a:xfrm>
            <a:off x="4093591" y="2458950"/>
            <a:ext cx="1314450" cy="123111"/>
          </a:xfrm>
          <a:prstGeom prst="rect">
            <a:avLst/>
          </a:prstGeom>
          <a:noFill/>
        </p:spPr>
        <p:txBody>
          <a:bodyPr wrap="square" rtlCol="0">
            <a:spAutoFit/>
          </a:bodyPr>
          <a:lstStyle/>
          <a:p>
            <a:r>
              <a:rPr lang="en-GB" sz="200" dirty="0">
                <a:solidFill>
                  <a:schemeClr val="bg1"/>
                </a:solidFill>
              </a:rPr>
              <a:t>Communication</a:t>
            </a:r>
          </a:p>
        </p:txBody>
      </p:sp>
      <p:sp>
        <p:nvSpPr>
          <p:cNvPr id="4" name="Free-form: Shape 3">
            <a:extLst>
              <a:ext uri="{FF2B5EF4-FFF2-40B4-BE49-F238E27FC236}">
                <a16:creationId xmlns:a16="http://schemas.microsoft.com/office/drawing/2014/main" id="{A29FCC9E-A8BB-CEB8-234D-E544853D2DFC}"/>
              </a:ext>
            </a:extLst>
          </p:cNvPr>
          <p:cNvSpPr/>
          <p:nvPr/>
        </p:nvSpPr>
        <p:spPr>
          <a:xfrm>
            <a:off x="670559" y="1460184"/>
            <a:ext cx="2550161" cy="1207484"/>
          </a:xfrm>
          <a:custGeom>
            <a:avLst/>
            <a:gdLst>
              <a:gd name="csX0" fmla="*/ 0 w 1207484"/>
              <a:gd name="csY0" fmla="*/ 0 h 2550160"/>
              <a:gd name="csX1" fmla="*/ 1006233 w 1207484"/>
              <a:gd name="csY1" fmla="*/ 0 h 2550160"/>
              <a:gd name="csX2" fmla="*/ 1207484 w 1207484"/>
              <a:gd name="csY2" fmla="*/ 201251 h 2550160"/>
              <a:gd name="csX3" fmla="*/ 1207484 w 1207484"/>
              <a:gd name="csY3" fmla="*/ 2550160 h 2550160"/>
              <a:gd name="csX4" fmla="*/ 0 w 1207484"/>
              <a:gd name="csY4" fmla="*/ 2550160 h 2550160"/>
              <a:gd name="csX5" fmla="*/ 0 w 1207484"/>
              <a:gd name="csY5" fmla="*/ 0 h 2550160"/>
            </a:gdLst>
            <a:ahLst/>
            <a:cxnLst>
              <a:cxn ang="0">
                <a:pos x="csX0" y="csY0"/>
              </a:cxn>
              <a:cxn ang="0">
                <a:pos x="csX1" y="csY1"/>
              </a:cxn>
              <a:cxn ang="0">
                <a:pos x="csX2" y="csY2"/>
              </a:cxn>
              <a:cxn ang="0">
                <a:pos x="csX3" y="csY3"/>
              </a:cxn>
              <a:cxn ang="0">
                <a:pos x="csX4" y="csY4"/>
              </a:cxn>
              <a:cxn ang="0">
                <a:pos x="csX5" y="csY5"/>
              </a:cxn>
            </a:cxnLst>
            <a:rect l="l" t="t" r="r" b="b"/>
            <a:pathLst>
              <a:path w="1207484" h="2550160">
                <a:moveTo>
                  <a:pt x="0" y="2550159"/>
                </a:moveTo>
                <a:lnTo>
                  <a:pt x="0" y="425035"/>
                </a:lnTo>
                <a:cubicBezTo>
                  <a:pt x="0" y="190295"/>
                  <a:pt x="42663" y="1"/>
                  <a:pt x="95291" y="1"/>
                </a:cubicBezTo>
                <a:lnTo>
                  <a:pt x="1207484" y="1"/>
                </a:lnTo>
                <a:lnTo>
                  <a:pt x="1207484" y="2550159"/>
                </a:lnTo>
                <a:lnTo>
                  <a:pt x="0" y="2550159"/>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92457" tIns="92455" rIns="92456" bIns="394327" numCol="1" spcCol="1270" anchor="ctr" anchorCtr="0">
            <a:noAutofit/>
          </a:bodyPr>
          <a:lstStyle/>
          <a:p>
            <a:pPr marL="0" lvl="0" indent="0" algn="ctr" defTabSz="577850">
              <a:lnSpc>
                <a:spcPct val="90000"/>
              </a:lnSpc>
              <a:spcBef>
                <a:spcPct val="0"/>
              </a:spcBef>
              <a:spcAft>
                <a:spcPct val="35000"/>
              </a:spcAft>
              <a:buNone/>
            </a:pPr>
            <a:r>
              <a:rPr lang="en-GB" sz="1300" kern="1200"/>
              <a:t>Providing information in alternative formats, e.g. large print, accessible documents</a:t>
            </a:r>
            <a:endParaRPr lang="en-IE" sz="1300" kern="1200"/>
          </a:p>
        </p:txBody>
      </p:sp>
      <p:sp>
        <p:nvSpPr>
          <p:cNvPr id="5" name="Free-form: Shape 4">
            <a:extLst>
              <a:ext uri="{FF2B5EF4-FFF2-40B4-BE49-F238E27FC236}">
                <a16:creationId xmlns:a16="http://schemas.microsoft.com/office/drawing/2014/main" id="{9CC01E4C-4D3D-EA97-2405-902E9208896B}"/>
              </a:ext>
            </a:extLst>
          </p:cNvPr>
          <p:cNvSpPr/>
          <p:nvPr/>
        </p:nvSpPr>
        <p:spPr>
          <a:xfrm>
            <a:off x="3220720" y="1460184"/>
            <a:ext cx="2550160" cy="1207484"/>
          </a:xfrm>
          <a:custGeom>
            <a:avLst/>
            <a:gdLst>
              <a:gd name="csX0" fmla="*/ 0 w 2550160"/>
              <a:gd name="csY0" fmla="*/ 0 h 1207484"/>
              <a:gd name="csX1" fmla="*/ 2348909 w 2550160"/>
              <a:gd name="csY1" fmla="*/ 0 h 1207484"/>
              <a:gd name="csX2" fmla="*/ 2550160 w 2550160"/>
              <a:gd name="csY2" fmla="*/ 201251 h 1207484"/>
              <a:gd name="csX3" fmla="*/ 2550160 w 2550160"/>
              <a:gd name="csY3" fmla="*/ 1207484 h 1207484"/>
              <a:gd name="csX4" fmla="*/ 0 w 2550160"/>
              <a:gd name="csY4" fmla="*/ 1207484 h 1207484"/>
              <a:gd name="csX5" fmla="*/ 0 w 2550160"/>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50160" h="1207484">
                <a:moveTo>
                  <a:pt x="0" y="0"/>
                </a:moveTo>
                <a:lnTo>
                  <a:pt x="2348909" y="0"/>
                </a:lnTo>
                <a:cubicBezTo>
                  <a:pt x="2460057" y="0"/>
                  <a:pt x="2550160" y="90103"/>
                  <a:pt x="2550160" y="201251"/>
                </a:cubicBezTo>
                <a:lnTo>
                  <a:pt x="2550160" y="1207484"/>
                </a:lnTo>
                <a:lnTo>
                  <a:pt x="0" y="1207484"/>
                </a:lnTo>
                <a:lnTo>
                  <a:pt x="0"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92456" tIns="92456" rIns="92456" bIns="394327" numCol="1" spcCol="1270" anchor="ctr" anchorCtr="0">
            <a:noAutofit/>
          </a:bodyPr>
          <a:lstStyle/>
          <a:p>
            <a:pPr marL="0" lvl="0" indent="0" algn="ctr" defTabSz="577850">
              <a:lnSpc>
                <a:spcPct val="90000"/>
              </a:lnSpc>
              <a:spcBef>
                <a:spcPct val="0"/>
              </a:spcBef>
              <a:spcAft>
                <a:spcPct val="35000"/>
              </a:spcAft>
              <a:buNone/>
            </a:pPr>
            <a:r>
              <a:rPr lang="en-GB" sz="1300" kern="1200"/>
              <a:t>Sign language interpreters</a:t>
            </a:r>
            <a:endParaRPr lang="en-IE" sz="1300" kern="1200"/>
          </a:p>
        </p:txBody>
      </p:sp>
      <p:sp>
        <p:nvSpPr>
          <p:cNvPr id="6" name="Free-form: Shape 5">
            <a:extLst>
              <a:ext uri="{FF2B5EF4-FFF2-40B4-BE49-F238E27FC236}">
                <a16:creationId xmlns:a16="http://schemas.microsoft.com/office/drawing/2014/main" id="{FA1A33AD-6D8D-21E0-58D3-599B120E8FC0}"/>
              </a:ext>
            </a:extLst>
          </p:cNvPr>
          <p:cNvSpPr/>
          <p:nvPr/>
        </p:nvSpPr>
        <p:spPr>
          <a:xfrm>
            <a:off x="670560" y="2667667"/>
            <a:ext cx="2550161" cy="1207485"/>
          </a:xfrm>
          <a:custGeom>
            <a:avLst/>
            <a:gdLst>
              <a:gd name="csX0" fmla="*/ 0 w 2550160"/>
              <a:gd name="csY0" fmla="*/ 0 h 1207484"/>
              <a:gd name="csX1" fmla="*/ 2348909 w 2550160"/>
              <a:gd name="csY1" fmla="*/ 0 h 1207484"/>
              <a:gd name="csX2" fmla="*/ 2550160 w 2550160"/>
              <a:gd name="csY2" fmla="*/ 201251 h 1207484"/>
              <a:gd name="csX3" fmla="*/ 2550160 w 2550160"/>
              <a:gd name="csY3" fmla="*/ 1207484 h 1207484"/>
              <a:gd name="csX4" fmla="*/ 0 w 2550160"/>
              <a:gd name="csY4" fmla="*/ 1207484 h 1207484"/>
              <a:gd name="csX5" fmla="*/ 0 w 2550160"/>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50160" h="1207484">
                <a:moveTo>
                  <a:pt x="2550160" y="1207484"/>
                </a:moveTo>
                <a:lnTo>
                  <a:pt x="201251" y="1207484"/>
                </a:lnTo>
                <a:cubicBezTo>
                  <a:pt x="90103" y="1207484"/>
                  <a:pt x="0" y="1117381"/>
                  <a:pt x="0" y="1006233"/>
                </a:cubicBezTo>
                <a:lnTo>
                  <a:pt x="0" y="0"/>
                </a:lnTo>
                <a:lnTo>
                  <a:pt x="2550160" y="0"/>
                </a:lnTo>
                <a:lnTo>
                  <a:pt x="2550160" y="1207484"/>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92456" tIns="394328" rIns="92457" bIns="92456" numCol="1" spcCol="1270" anchor="ctr" anchorCtr="0">
            <a:noAutofit/>
          </a:bodyPr>
          <a:lstStyle/>
          <a:p>
            <a:pPr marL="0" lvl="0" indent="0" algn="ctr" defTabSz="577850">
              <a:lnSpc>
                <a:spcPct val="90000"/>
              </a:lnSpc>
              <a:spcBef>
                <a:spcPct val="0"/>
              </a:spcBef>
              <a:spcAft>
                <a:spcPct val="35000"/>
              </a:spcAft>
              <a:buClrTx/>
              <a:buSzTx/>
              <a:buFontTx/>
              <a:buNone/>
            </a:pPr>
            <a:r>
              <a:rPr lang="en-GB" sz="1300" kern="1200" dirty="0"/>
              <a:t>Having a communication preference, such as verbal or written, for receiving instructions</a:t>
            </a:r>
            <a:endParaRPr lang="en-IE" sz="1300" kern="1200" dirty="0"/>
          </a:p>
        </p:txBody>
      </p:sp>
      <p:sp>
        <p:nvSpPr>
          <p:cNvPr id="8" name="Free-form: Shape 7">
            <a:extLst>
              <a:ext uri="{FF2B5EF4-FFF2-40B4-BE49-F238E27FC236}">
                <a16:creationId xmlns:a16="http://schemas.microsoft.com/office/drawing/2014/main" id="{52184774-127F-C872-E62E-8EFAE30B0295}"/>
              </a:ext>
            </a:extLst>
          </p:cNvPr>
          <p:cNvSpPr/>
          <p:nvPr/>
        </p:nvSpPr>
        <p:spPr>
          <a:xfrm>
            <a:off x="3220720" y="2667667"/>
            <a:ext cx="2550160" cy="1207484"/>
          </a:xfrm>
          <a:custGeom>
            <a:avLst/>
            <a:gdLst>
              <a:gd name="csX0" fmla="*/ 0 w 1207484"/>
              <a:gd name="csY0" fmla="*/ 0 h 2550160"/>
              <a:gd name="csX1" fmla="*/ 1006233 w 1207484"/>
              <a:gd name="csY1" fmla="*/ 0 h 2550160"/>
              <a:gd name="csX2" fmla="*/ 1207484 w 1207484"/>
              <a:gd name="csY2" fmla="*/ 201251 h 2550160"/>
              <a:gd name="csX3" fmla="*/ 1207484 w 1207484"/>
              <a:gd name="csY3" fmla="*/ 2550160 h 2550160"/>
              <a:gd name="csX4" fmla="*/ 0 w 1207484"/>
              <a:gd name="csY4" fmla="*/ 2550160 h 2550160"/>
              <a:gd name="csX5" fmla="*/ 0 w 1207484"/>
              <a:gd name="csY5" fmla="*/ 0 h 2550160"/>
            </a:gdLst>
            <a:ahLst/>
            <a:cxnLst>
              <a:cxn ang="0">
                <a:pos x="csX0" y="csY0"/>
              </a:cxn>
              <a:cxn ang="0">
                <a:pos x="csX1" y="csY1"/>
              </a:cxn>
              <a:cxn ang="0">
                <a:pos x="csX2" y="csY2"/>
              </a:cxn>
              <a:cxn ang="0">
                <a:pos x="csX3" y="csY3"/>
              </a:cxn>
              <a:cxn ang="0">
                <a:pos x="csX4" y="csY4"/>
              </a:cxn>
              <a:cxn ang="0">
                <a:pos x="csX5" y="csY5"/>
              </a:cxn>
            </a:cxnLst>
            <a:rect l="l" t="t" r="r" b="b"/>
            <a:pathLst>
              <a:path w="1207484" h="2550160">
                <a:moveTo>
                  <a:pt x="1207484" y="1"/>
                </a:moveTo>
                <a:lnTo>
                  <a:pt x="1207484" y="2125125"/>
                </a:lnTo>
                <a:cubicBezTo>
                  <a:pt x="1207484" y="2359865"/>
                  <a:pt x="1164821" y="2550159"/>
                  <a:pt x="1112193" y="2550159"/>
                </a:cubicBezTo>
                <a:lnTo>
                  <a:pt x="0" y="2550159"/>
                </a:lnTo>
                <a:lnTo>
                  <a:pt x="0" y="1"/>
                </a:lnTo>
                <a:lnTo>
                  <a:pt x="1207484" y="1"/>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92457" tIns="394327" rIns="92455" bIns="92456" numCol="1" spcCol="1270" anchor="ctr" anchorCtr="0">
            <a:noAutofit/>
          </a:bodyPr>
          <a:lstStyle/>
          <a:p>
            <a:pPr marL="0" lvl="0" indent="0" algn="ctr" defTabSz="577850">
              <a:lnSpc>
                <a:spcPct val="90000"/>
              </a:lnSpc>
              <a:spcBef>
                <a:spcPct val="0"/>
              </a:spcBef>
              <a:spcAft>
                <a:spcPct val="35000"/>
              </a:spcAft>
              <a:buClrTx/>
              <a:buSzTx/>
              <a:buFontTx/>
              <a:buNone/>
            </a:pPr>
            <a:r>
              <a:rPr lang="en-GB" sz="1300" b="0" kern="1200" dirty="0"/>
              <a:t>Providing clear communication (e.g. </a:t>
            </a:r>
            <a:r>
              <a:rPr lang="en-GB" sz="1300" b="0" kern="1200"/>
              <a:t>instructions, guidance, feedback) on work</a:t>
            </a:r>
            <a:endParaRPr lang="en-IE" sz="1300" kern="1200" dirty="0"/>
          </a:p>
        </p:txBody>
      </p:sp>
      <p:sp>
        <p:nvSpPr>
          <p:cNvPr id="9" name="Free-form: Shape 8">
            <a:extLst>
              <a:ext uri="{FF2B5EF4-FFF2-40B4-BE49-F238E27FC236}">
                <a16:creationId xmlns:a16="http://schemas.microsoft.com/office/drawing/2014/main" id="{E6003D0F-C573-365E-37F3-E848B208C29C}"/>
              </a:ext>
              <a:ext uri="{C183D7F6-B498-43B3-948B-1728B52AA6E4}">
                <adec:decorative xmlns:adec="http://schemas.microsoft.com/office/drawing/2017/decorative" val="1"/>
              </a:ext>
            </a:extLst>
          </p:cNvPr>
          <p:cNvSpPr/>
          <p:nvPr/>
        </p:nvSpPr>
        <p:spPr>
          <a:xfrm>
            <a:off x="2455672" y="2365797"/>
            <a:ext cx="1530096" cy="603742"/>
          </a:xfrm>
          <a:custGeom>
            <a:avLst/>
            <a:gdLst>
              <a:gd name="csX0" fmla="*/ 0 w 1530096"/>
              <a:gd name="csY0" fmla="*/ 100626 h 603742"/>
              <a:gd name="csX1" fmla="*/ 100626 w 1530096"/>
              <a:gd name="csY1" fmla="*/ 0 h 603742"/>
              <a:gd name="csX2" fmla="*/ 1429470 w 1530096"/>
              <a:gd name="csY2" fmla="*/ 0 h 603742"/>
              <a:gd name="csX3" fmla="*/ 1530096 w 1530096"/>
              <a:gd name="csY3" fmla="*/ 100626 h 603742"/>
              <a:gd name="csX4" fmla="*/ 1530096 w 1530096"/>
              <a:gd name="csY4" fmla="*/ 503116 h 603742"/>
              <a:gd name="csX5" fmla="*/ 1429470 w 1530096"/>
              <a:gd name="csY5" fmla="*/ 603742 h 603742"/>
              <a:gd name="csX6" fmla="*/ 100626 w 1530096"/>
              <a:gd name="csY6" fmla="*/ 603742 h 603742"/>
              <a:gd name="csX7" fmla="*/ 0 w 1530096"/>
              <a:gd name="csY7" fmla="*/ 503116 h 603742"/>
              <a:gd name="csX8" fmla="*/ 0 w 1530096"/>
              <a:gd name="csY8" fmla="*/ 100626 h 6037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30096" h="603742">
                <a:moveTo>
                  <a:pt x="0" y="100626"/>
                </a:moveTo>
                <a:cubicBezTo>
                  <a:pt x="0" y="45052"/>
                  <a:pt x="45052" y="0"/>
                  <a:pt x="100626" y="0"/>
                </a:cubicBezTo>
                <a:lnTo>
                  <a:pt x="1429470" y="0"/>
                </a:lnTo>
                <a:cubicBezTo>
                  <a:pt x="1485044" y="0"/>
                  <a:pt x="1530096" y="45052"/>
                  <a:pt x="1530096" y="100626"/>
                </a:cubicBezTo>
                <a:lnTo>
                  <a:pt x="1530096" y="503116"/>
                </a:lnTo>
                <a:cubicBezTo>
                  <a:pt x="1530096" y="558690"/>
                  <a:pt x="1485044" y="603742"/>
                  <a:pt x="1429470" y="603742"/>
                </a:cubicBezTo>
                <a:lnTo>
                  <a:pt x="100626" y="603742"/>
                </a:lnTo>
                <a:cubicBezTo>
                  <a:pt x="45052" y="603742"/>
                  <a:pt x="0" y="558690"/>
                  <a:pt x="0" y="503116"/>
                </a:cubicBezTo>
                <a:lnTo>
                  <a:pt x="0" y="100626"/>
                </a:lnTo>
                <a:close/>
              </a:path>
            </a:pathLst>
          </a:custGeom>
        </p:spPr>
        <p:style>
          <a:lnRef idx="2">
            <a:schemeClr val="lt1">
              <a:hueOff val="0"/>
              <a:satOff val="0"/>
              <a:lumOff val="0"/>
              <a:alphaOff val="0"/>
            </a:schemeClr>
          </a:lnRef>
          <a:fillRef idx="1">
            <a:schemeClr val="dk1">
              <a:tint val="60000"/>
              <a:hueOff val="0"/>
              <a:satOff val="0"/>
              <a:lumOff val="0"/>
              <a:alphaOff val="0"/>
            </a:schemeClr>
          </a:fillRef>
          <a:effectRef idx="0">
            <a:schemeClr val="dk1">
              <a:tint val="60000"/>
              <a:hueOff val="0"/>
              <a:satOff val="0"/>
              <a:lumOff val="0"/>
              <a:alphaOff val="0"/>
            </a:schemeClr>
          </a:effectRef>
          <a:fontRef idx="minor">
            <a:schemeClr val="dk1">
              <a:hueOff val="0"/>
              <a:satOff val="0"/>
              <a:lumOff val="0"/>
              <a:alphaOff val="0"/>
            </a:schemeClr>
          </a:fontRef>
        </p:style>
        <p:txBody>
          <a:bodyPr spcFirstLastPara="0" vert="horz" wrap="square" lIns="82812" tIns="82812" rIns="82812" bIns="82812" numCol="1" spcCol="1270" anchor="ctr" anchorCtr="0">
            <a:noAutofit/>
          </a:bodyPr>
          <a:lstStyle/>
          <a:p>
            <a:pPr marL="0" lvl="0" indent="0" algn="ctr" defTabSz="622300">
              <a:lnSpc>
                <a:spcPct val="90000"/>
              </a:lnSpc>
              <a:spcBef>
                <a:spcPct val="0"/>
              </a:spcBef>
              <a:spcAft>
                <a:spcPct val="35000"/>
              </a:spcAft>
              <a:buNone/>
            </a:pPr>
            <a:r>
              <a:rPr lang="en-GB" sz="1400" b="1" kern="1200"/>
              <a:t>Communication</a:t>
            </a:r>
            <a:r>
              <a:rPr lang="en-GB" sz="1300" b="1" kern="1200"/>
              <a:t> </a:t>
            </a:r>
            <a:endParaRPr lang="en-IE" sz="1300" b="1" kern="1200"/>
          </a:p>
        </p:txBody>
      </p:sp>
      <p:sp>
        <p:nvSpPr>
          <p:cNvPr id="25" name="TextBox 24">
            <a:extLst>
              <a:ext uri="{FF2B5EF4-FFF2-40B4-BE49-F238E27FC236}">
                <a16:creationId xmlns:a16="http://schemas.microsoft.com/office/drawing/2014/main" id="{3771483C-9D2F-24C0-FFB1-4D907CF26127}"/>
              </a:ext>
            </a:extLst>
          </p:cNvPr>
          <p:cNvSpPr txBox="1"/>
          <p:nvPr/>
        </p:nvSpPr>
        <p:spPr>
          <a:xfrm>
            <a:off x="10109834" y="2335839"/>
            <a:ext cx="1314450" cy="123111"/>
          </a:xfrm>
          <a:prstGeom prst="rect">
            <a:avLst/>
          </a:prstGeom>
          <a:noFill/>
        </p:spPr>
        <p:txBody>
          <a:bodyPr wrap="square" rtlCol="0">
            <a:spAutoFit/>
          </a:bodyPr>
          <a:lstStyle/>
          <a:p>
            <a:r>
              <a:rPr lang="en-GB" sz="200" dirty="0">
                <a:solidFill>
                  <a:schemeClr val="bg1"/>
                </a:solidFill>
              </a:rPr>
              <a:t>Workplace Adjustments</a:t>
            </a:r>
          </a:p>
        </p:txBody>
      </p:sp>
      <p:sp>
        <p:nvSpPr>
          <p:cNvPr id="11" name="Free-form: Shape 10">
            <a:extLst>
              <a:ext uri="{FF2B5EF4-FFF2-40B4-BE49-F238E27FC236}">
                <a16:creationId xmlns:a16="http://schemas.microsoft.com/office/drawing/2014/main" id="{D4335725-5A93-5EF3-2502-1FD0FC6D7E41}"/>
              </a:ext>
            </a:extLst>
          </p:cNvPr>
          <p:cNvSpPr/>
          <p:nvPr/>
        </p:nvSpPr>
        <p:spPr>
          <a:xfrm>
            <a:off x="6492239" y="1460184"/>
            <a:ext cx="2514600" cy="1207485"/>
          </a:xfrm>
          <a:custGeom>
            <a:avLst/>
            <a:gdLst>
              <a:gd name="csX0" fmla="*/ 0 w 1207484"/>
              <a:gd name="csY0" fmla="*/ 0 h 2514599"/>
              <a:gd name="csX1" fmla="*/ 1006233 w 1207484"/>
              <a:gd name="csY1" fmla="*/ 0 h 2514599"/>
              <a:gd name="csX2" fmla="*/ 1207484 w 1207484"/>
              <a:gd name="csY2" fmla="*/ 201251 h 2514599"/>
              <a:gd name="csX3" fmla="*/ 1207484 w 1207484"/>
              <a:gd name="csY3" fmla="*/ 2514599 h 2514599"/>
              <a:gd name="csX4" fmla="*/ 0 w 1207484"/>
              <a:gd name="csY4" fmla="*/ 2514599 h 2514599"/>
              <a:gd name="csX5" fmla="*/ 0 w 1207484"/>
              <a:gd name="csY5" fmla="*/ 0 h 2514599"/>
            </a:gdLst>
            <a:ahLst/>
            <a:cxnLst>
              <a:cxn ang="0">
                <a:pos x="csX0" y="csY0"/>
              </a:cxn>
              <a:cxn ang="0">
                <a:pos x="csX1" y="csY1"/>
              </a:cxn>
              <a:cxn ang="0">
                <a:pos x="csX2" y="csY2"/>
              </a:cxn>
              <a:cxn ang="0">
                <a:pos x="csX3" y="csY3"/>
              </a:cxn>
              <a:cxn ang="0">
                <a:pos x="csX4" y="csY4"/>
              </a:cxn>
              <a:cxn ang="0">
                <a:pos x="csX5" y="csY5"/>
              </a:cxn>
            </a:cxnLst>
            <a:rect l="l" t="t" r="r" b="b"/>
            <a:pathLst>
              <a:path w="1207484" h="2514599">
                <a:moveTo>
                  <a:pt x="0" y="2514598"/>
                </a:moveTo>
                <a:lnTo>
                  <a:pt x="0" y="419108"/>
                </a:lnTo>
                <a:cubicBezTo>
                  <a:pt x="0" y="187641"/>
                  <a:pt x="43267" y="1"/>
                  <a:pt x="96639" y="1"/>
                </a:cubicBezTo>
                <a:lnTo>
                  <a:pt x="1207484" y="1"/>
                </a:lnTo>
                <a:lnTo>
                  <a:pt x="1207484" y="2514598"/>
                </a:lnTo>
                <a:lnTo>
                  <a:pt x="0" y="2514598"/>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13793" tIns="113791" rIns="113792" bIns="415664" numCol="1" spcCol="1270" anchor="ctr" anchorCtr="0">
            <a:noAutofit/>
          </a:bodyPr>
          <a:lstStyle/>
          <a:p>
            <a:pPr marL="0" lvl="0" indent="0" algn="ctr" defTabSz="711200">
              <a:lnSpc>
                <a:spcPct val="90000"/>
              </a:lnSpc>
              <a:spcBef>
                <a:spcPct val="0"/>
              </a:spcBef>
              <a:spcAft>
                <a:spcPct val="35000"/>
              </a:spcAft>
              <a:buNone/>
            </a:pPr>
            <a:r>
              <a:rPr lang="en-GB" sz="1600" kern="1200"/>
              <a:t>Flexible working hours or flexible start &amp; finish times</a:t>
            </a:r>
            <a:endParaRPr lang="en-IE" sz="1600" kern="1200"/>
          </a:p>
        </p:txBody>
      </p:sp>
      <p:sp>
        <p:nvSpPr>
          <p:cNvPr id="12" name="Free-form: Shape 11">
            <a:extLst>
              <a:ext uri="{FF2B5EF4-FFF2-40B4-BE49-F238E27FC236}">
                <a16:creationId xmlns:a16="http://schemas.microsoft.com/office/drawing/2014/main" id="{7EB3103C-68F6-96EC-AA45-C61B40BAD3DD}"/>
              </a:ext>
            </a:extLst>
          </p:cNvPr>
          <p:cNvSpPr/>
          <p:nvPr/>
        </p:nvSpPr>
        <p:spPr>
          <a:xfrm>
            <a:off x="9006839" y="1460184"/>
            <a:ext cx="2514599" cy="1207484"/>
          </a:xfrm>
          <a:custGeom>
            <a:avLst/>
            <a:gdLst>
              <a:gd name="csX0" fmla="*/ 0 w 2514599"/>
              <a:gd name="csY0" fmla="*/ 0 h 1207484"/>
              <a:gd name="csX1" fmla="*/ 2313348 w 2514599"/>
              <a:gd name="csY1" fmla="*/ 0 h 1207484"/>
              <a:gd name="csX2" fmla="*/ 2514599 w 2514599"/>
              <a:gd name="csY2" fmla="*/ 201251 h 1207484"/>
              <a:gd name="csX3" fmla="*/ 2514599 w 2514599"/>
              <a:gd name="csY3" fmla="*/ 1207484 h 1207484"/>
              <a:gd name="csX4" fmla="*/ 0 w 2514599"/>
              <a:gd name="csY4" fmla="*/ 1207484 h 1207484"/>
              <a:gd name="csX5" fmla="*/ 0 w 2514599"/>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14599" h="1207484">
                <a:moveTo>
                  <a:pt x="0" y="0"/>
                </a:moveTo>
                <a:lnTo>
                  <a:pt x="2313348" y="0"/>
                </a:lnTo>
                <a:cubicBezTo>
                  <a:pt x="2424496" y="0"/>
                  <a:pt x="2514599" y="90103"/>
                  <a:pt x="2514599" y="201251"/>
                </a:cubicBezTo>
                <a:lnTo>
                  <a:pt x="2514599" y="1207484"/>
                </a:lnTo>
                <a:lnTo>
                  <a:pt x="0" y="1207484"/>
                </a:lnTo>
                <a:lnTo>
                  <a:pt x="0"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13792" tIns="113792" rIns="113792" bIns="415663" numCol="1" spcCol="1270" anchor="ctr" anchorCtr="0">
            <a:noAutofit/>
          </a:bodyPr>
          <a:lstStyle/>
          <a:p>
            <a:pPr marL="0" lvl="0" indent="0" algn="ctr" defTabSz="711200">
              <a:lnSpc>
                <a:spcPct val="90000"/>
              </a:lnSpc>
              <a:spcBef>
                <a:spcPct val="0"/>
              </a:spcBef>
              <a:spcAft>
                <a:spcPct val="35000"/>
              </a:spcAft>
              <a:buNone/>
            </a:pPr>
            <a:r>
              <a:rPr lang="en-GB" sz="1600" kern="1200"/>
              <a:t>Modified workspace e.g. a quieter area, assigned desk</a:t>
            </a:r>
            <a:endParaRPr lang="en-IE" sz="1600" kern="1200"/>
          </a:p>
        </p:txBody>
      </p:sp>
      <p:sp>
        <p:nvSpPr>
          <p:cNvPr id="13" name="Free-form: Shape 12">
            <a:extLst>
              <a:ext uri="{FF2B5EF4-FFF2-40B4-BE49-F238E27FC236}">
                <a16:creationId xmlns:a16="http://schemas.microsoft.com/office/drawing/2014/main" id="{C54F9997-218B-630E-5F64-A55A76C31171}"/>
              </a:ext>
            </a:extLst>
          </p:cNvPr>
          <p:cNvSpPr/>
          <p:nvPr/>
        </p:nvSpPr>
        <p:spPr>
          <a:xfrm>
            <a:off x="6492240" y="2667667"/>
            <a:ext cx="2514600" cy="1207485"/>
          </a:xfrm>
          <a:custGeom>
            <a:avLst/>
            <a:gdLst>
              <a:gd name="csX0" fmla="*/ 0 w 2514599"/>
              <a:gd name="csY0" fmla="*/ 0 h 1207484"/>
              <a:gd name="csX1" fmla="*/ 2313348 w 2514599"/>
              <a:gd name="csY1" fmla="*/ 0 h 1207484"/>
              <a:gd name="csX2" fmla="*/ 2514599 w 2514599"/>
              <a:gd name="csY2" fmla="*/ 201251 h 1207484"/>
              <a:gd name="csX3" fmla="*/ 2514599 w 2514599"/>
              <a:gd name="csY3" fmla="*/ 1207484 h 1207484"/>
              <a:gd name="csX4" fmla="*/ 0 w 2514599"/>
              <a:gd name="csY4" fmla="*/ 1207484 h 1207484"/>
              <a:gd name="csX5" fmla="*/ 0 w 2514599"/>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14599" h="1207484">
                <a:moveTo>
                  <a:pt x="2514599" y="1207484"/>
                </a:moveTo>
                <a:lnTo>
                  <a:pt x="201251" y="1207484"/>
                </a:lnTo>
                <a:cubicBezTo>
                  <a:pt x="90103" y="1207484"/>
                  <a:pt x="0" y="1117381"/>
                  <a:pt x="0" y="1006233"/>
                </a:cubicBezTo>
                <a:lnTo>
                  <a:pt x="0" y="0"/>
                </a:lnTo>
                <a:lnTo>
                  <a:pt x="2514599" y="0"/>
                </a:lnTo>
                <a:lnTo>
                  <a:pt x="2514599" y="1207484"/>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13792" tIns="415664" rIns="113793" bIns="113792" numCol="1" spcCol="1270" anchor="ctr" anchorCtr="0">
            <a:noAutofit/>
          </a:bodyPr>
          <a:lstStyle/>
          <a:p>
            <a:pPr marL="0" lvl="0" indent="0" algn="ctr" defTabSz="711200">
              <a:lnSpc>
                <a:spcPct val="90000"/>
              </a:lnSpc>
              <a:spcBef>
                <a:spcPct val="0"/>
              </a:spcBef>
              <a:spcAft>
                <a:spcPct val="35000"/>
              </a:spcAft>
              <a:buNone/>
            </a:pPr>
            <a:r>
              <a:rPr lang="en-GB" sz="1600" kern="1200"/>
              <a:t>Sensory rooms or quiet rooms</a:t>
            </a:r>
            <a:endParaRPr lang="en-IE" sz="1600" kern="1200"/>
          </a:p>
        </p:txBody>
      </p:sp>
      <p:sp>
        <p:nvSpPr>
          <p:cNvPr id="14" name="Free-form: Shape 13">
            <a:extLst>
              <a:ext uri="{FF2B5EF4-FFF2-40B4-BE49-F238E27FC236}">
                <a16:creationId xmlns:a16="http://schemas.microsoft.com/office/drawing/2014/main" id="{47157233-EF45-2269-A108-A94D61A71090}"/>
              </a:ext>
            </a:extLst>
          </p:cNvPr>
          <p:cNvSpPr/>
          <p:nvPr/>
        </p:nvSpPr>
        <p:spPr>
          <a:xfrm>
            <a:off x="9006839" y="2667667"/>
            <a:ext cx="2514600" cy="1207485"/>
          </a:xfrm>
          <a:custGeom>
            <a:avLst/>
            <a:gdLst>
              <a:gd name="csX0" fmla="*/ 0 w 1207484"/>
              <a:gd name="csY0" fmla="*/ 0 h 2514599"/>
              <a:gd name="csX1" fmla="*/ 1006233 w 1207484"/>
              <a:gd name="csY1" fmla="*/ 0 h 2514599"/>
              <a:gd name="csX2" fmla="*/ 1207484 w 1207484"/>
              <a:gd name="csY2" fmla="*/ 201251 h 2514599"/>
              <a:gd name="csX3" fmla="*/ 1207484 w 1207484"/>
              <a:gd name="csY3" fmla="*/ 2514599 h 2514599"/>
              <a:gd name="csX4" fmla="*/ 0 w 1207484"/>
              <a:gd name="csY4" fmla="*/ 2514599 h 2514599"/>
              <a:gd name="csX5" fmla="*/ 0 w 1207484"/>
              <a:gd name="csY5" fmla="*/ 0 h 2514599"/>
            </a:gdLst>
            <a:ahLst/>
            <a:cxnLst>
              <a:cxn ang="0">
                <a:pos x="csX0" y="csY0"/>
              </a:cxn>
              <a:cxn ang="0">
                <a:pos x="csX1" y="csY1"/>
              </a:cxn>
              <a:cxn ang="0">
                <a:pos x="csX2" y="csY2"/>
              </a:cxn>
              <a:cxn ang="0">
                <a:pos x="csX3" y="csY3"/>
              </a:cxn>
              <a:cxn ang="0">
                <a:pos x="csX4" y="csY4"/>
              </a:cxn>
              <a:cxn ang="0">
                <a:pos x="csX5" y="csY5"/>
              </a:cxn>
            </a:cxnLst>
            <a:rect l="l" t="t" r="r" b="b"/>
            <a:pathLst>
              <a:path w="1207484" h="2514599">
                <a:moveTo>
                  <a:pt x="1207484" y="1"/>
                </a:moveTo>
                <a:lnTo>
                  <a:pt x="1207484" y="2095491"/>
                </a:lnTo>
                <a:cubicBezTo>
                  <a:pt x="1207484" y="2326958"/>
                  <a:pt x="1164217" y="2514598"/>
                  <a:pt x="1110845" y="2514598"/>
                </a:cubicBezTo>
                <a:lnTo>
                  <a:pt x="0" y="2514598"/>
                </a:lnTo>
                <a:lnTo>
                  <a:pt x="0" y="1"/>
                </a:lnTo>
                <a:lnTo>
                  <a:pt x="1207484" y="1"/>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13793" tIns="415663" rIns="113792" bIns="113793" numCol="1" spcCol="1270" anchor="ctr" anchorCtr="0">
            <a:noAutofit/>
          </a:bodyPr>
          <a:lstStyle/>
          <a:p>
            <a:pPr marL="0" lvl="0" indent="0" algn="ctr" defTabSz="711200">
              <a:lnSpc>
                <a:spcPct val="90000"/>
              </a:lnSpc>
              <a:spcBef>
                <a:spcPct val="0"/>
              </a:spcBef>
              <a:spcAft>
                <a:spcPct val="35000"/>
              </a:spcAft>
              <a:buNone/>
            </a:pPr>
            <a:r>
              <a:rPr lang="en-GB" sz="1600" kern="1200"/>
              <a:t>Ability to wear noise-cancelling headphones</a:t>
            </a:r>
            <a:endParaRPr lang="en-IE" sz="1600" kern="1200"/>
          </a:p>
        </p:txBody>
      </p:sp>
      <p:sp>
        <p:nvSpPr>
          <p:cNvPr id="15" name="Free-form: Shape 14">
            <a:extLst>
              <a:ext uri="{FF2B5EF4-FFF2-40B4-BE49-F238E27FC236}">
                <a16:creationId xmlns:a16="http://schemas.microsoft.com/office/drawing/2014/main" id="{EA543F42-DAC3-8953-22BD-8DD2FFCA068F}"/>
              </a:ext>
              <a:ext uri="{C183D7F6-B498-43B3-948B-1728B52AA6E4}">
                <adec:decorative xmlns:adec="http://schemas.microsoft.com/office/drawing/2017/decorative" val="1"/>
              </a:ext>
            </a:extLst>
          </p:cNvPr>
          <p:cNvSpPr/>
          <p:nvPr/>
        </p:nvSpPr>
        <p:spPr>
          <a:xfrm>
            <a:off x="8252460" y="2365797"/>
            <a:ext cx="1508760" cy="603742"/>
          </a:xfrm>
          <a:custGeom>
            <a:avLst/>
            <a:gdLst>
              <a:gd name="csX0" fmla="*/ 0 w 1508760"/>
              <a:gd name="csY0" fmla="*/ 100626 h 603742"/>
              <a:gd name="csX1" fmla="*/ 100626 w 1508760"/>
              <a:gd name="csY1" fmla="*/ 0 h 603742"/>
              <a:gd name="csX2" fmla="*/ 1408134 w 1508760"/>
              <a:gd name="csY2" fmla="*/ 0 h 603742"/>
              <a:gd name="csX3" fmla="*/ 1508760 w 1508760"/>
              <a:gd name="csY3" fmla="*/ 100626 h 603742"/>
              <a:gd name="csX4" fmla="*/ 1508760 w 1508760"/>
              <a:gd name="csY4" fmla="*/ 503116 h 603742"/>
              <a:gd name="csX5" fmla="*/ 1408134 w 1508760"/>
              <a:gd name="csY5" fmla="*/ 603742 h 603742"/>
              <a:gd name="csX6" fmla="*/ 100626 w 1508760"/>
              <a:gd name="csY6" fmla="*/ 603742 h 603742"/>
              <a:gd name="csX7" fmla="*/ 0 w 1508760"/>
              <a:gd name="csY7" fmla="*/ 503116 h 603742"/>
              <a:gd name="csX8" fmla="*/ 0 w 1508760"/>
              <a:gd name="csY8" fmla="*/ 100626 h 6037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760" h="603742">
                <a:moveTo>
                  <a:pt x="0" y="100626"/>
                </a:moveTo>
                <a:cubicBezTo>
                  <a:pt x="0" y="45052"/>
                  <a:pt x="45052" y="0"/>
                  <a:pt x="100626" y="0"/>
                </a:cubicBezTo>
                <a:lnTo>
                  <a:pt x="1408134" y="0"/>
                </a:lnTo>
                <a:cubicBezTo>
                  <a:pt x="1463708" y="0"/>
                  <a:pt x="1508760" y="45052"/>
                  <a:pt x="1508760" y="100626"/>
                </a:cubicBezTo>
                <a:lnTo>
                  <a:pt x="1508760" y="503116"/>
                </a:lnTo>
                <a:cubicBezTo>
                  <a:pt x="1508760" y="558690"/>
                  <a:pt x="1463708" y="603742"/>
                  <a:pt x="1408134" y="603742"/>
                </a:cubicBezTo>
                <a:lnTo>
                  <a:pt x="100626" y="603742"/>
                </a:lnTo>
                <a:cubicBezTo>
                  <a:pt x="45052" y="603742"/>
                  <a:pt x="0" y="558690"/>
                  <a:pt x="0" y="503116"/>
                </a:cubicBezTo>
                <a:lnTo>
                  <a:pt x="0" y="100626"/>
                </a:lnTo>
                <a:close/>
              </a:path>
            </a:pathLst>
          </a:custGeom>
        </p:spPr>
        <p:style>
          <a:lnRef idx="2">
            <a:schemeClr val="lt1">
              <a:hueOff val="0"/>
              <a:satOff val="0"/>
              <a:lumOff val="0"/>
              <a:alphaOff val="0"/>
            </a:schemeClr>
          </a:lnRef>
          <a:fillRef idx="1">
            <a:schemeClr val="dk1">
              <a:tint val="60000"/>
              <a:hueOff val="0"/>
              <a:satOff val="0"/>
              <a:lumOff val="0"/>
              <a:alphaOff val="0"/>
            </a:schemeClr>
          </a:fillRef>
          <a:effectRef idx="0">
            <a:schemeClr val="dk1">
              <a:tint val="60000"/>
              <a:hueOff val="0"/>
              <a:satOff val="0"/>
              <a:lumOff val="0"/>
              <a:alphaOff val="0"/>
            </a:schemeClr>
          </a:effectRef>
          <a:fontRef idx="minor">
            <a:schemeClr val="dk1">
              <a:hueOff val="0"/>
              <a:satOff val="0"/>
              <a:lumOff val="0"/>
              <a:alphaOff val="0"/>
            </a:schemeClr>
          </a:fontRef>
        </p:style>
        <p:txBody>
          <a:bodyPr spcFirstLastPara="0" vert="horz" wrap="square" lIns="82812" tIns="82812" rIns="82812" bIns="82812" numCol="1" spcCol="1270" anchor="ctr" anchorCtr="0">
            <a:noAutofit/>
          </a:bodyPr>
          <a:lstStyle/>
          <a:p>
            <a:pPr marL="0" lvl="0" indent="0" algn="ctr" defTabSz="622300">
              <a:lnSpc>
                <a:spcPct val="90000"/>
              </a:lnSpc>
              <a:spcBef>
                <a:spcPct val="0"/>
              </a:spcBef>
              <a:spcAft>
                <a:spcPct val="35000"/>
              </a:spcAft>
              <a:buNone/>
            </a:pPr>
            <a:r>
              <a:rPr lang="en-GB" sz="1400" b="1" kern="1200"/>
              <a:t>Workplace Adjustments</a:t>
            </a:r>
            <a:endParaRPr lang="en-IE" sz="1400" b="1" kern="1200"/>
          </a:p>
        </p:txBody>
      </p:sp>
      <p:sp>
        <p:nvSpPr>
          <p:cNvPr id="26" name="TextBox 25">
            <a:extLst>
              <a:ext uri="{FF2B5EF4-FFF2-40B4-BE49-F238E27FC236}">
                <a16:creationId xmlns:a16="http://schemas.microsoft.com/office/drawing/2014/main" id="{FB957A1C-1BF0-9D15-33B3-01C56D3DA2BA}"/>
              </a:ext>
            </a:extLst>
          </p:cNvPr>
          <p:cNvSpPr txBox="1"/>
          <p:nvPr/>
        </p:nvSpPr>
        <p:spPr>
          <a:xfrm>
            <a:off x="6938010" y="4958593"/>
            <a:ext cx="1314450" cy="123111"/>
          </a:xfrm>
          <a:prstGeom prst="rect">
            <a:avLst/>
          </a:prstGeom>
          <a:noFill/>
        </p:spPr>
        <p:txBody>
          <a:bodyPr wrap="square" rtlCol="0">
            <a:spAutoFit/>
          </a:bodyPr>
          <a:lstStyle/>
          <a:p>
            <a:r>
              <a:rPr lang="en-GB" sz="200" dirty="0">
                <a:solidFill>
                  <a:schemeClr val="bg1"/>
                </a:solidFill>
              </a:rPr>
              <a:t>Assistive Technology</a:t>
            </a:r>
          </a:p>
        </p:txBody>
      </p:sp>
      <p:sp>
        <p:nvSpPr>
          <p:cNvPr id="19" name="Free-form: Shape 18">
            <a:extLst>
              <a:ext uri="{FF2B5EF4-FFF2-40B4-BE49-F238E27FC236}">
                <a16:creationId xmlns:a16="http://schemas.microsoft.com/office/drawing/2014/main" id="{27450082-6204-E3C9-D52C-174D29E41FF9}"/>
              </a:ext>
            </a:extLst>
          </p:cNvPr>
          <p:cNvSpPr/>
          <p:nvPr/>
        </p:nvSpPr>
        <p:spPr>
          <a:xfrm>
            <a:off x="3790187" y="4190332"/>
            <a:ext cx="2305812" cy="1106425"/>
          </a:xfrm>
          <a:custGeom>
            <a:avLst/>
            <a:gdLst>
              <a:gd name="csX0" fmla="*/ 0 w 1106424"/>
              <a:gd name="csY0" fmla="*/ 0 h 2305811"/>
              <a:gd name="csX1" fmla="*/ 922016 w 1106424"/>
              <a:gd name="csY1" fmla="*/ 0 h 2305811"/>
              <a:gd name="csX2" fmla="*/ 1106424 w 1106424"/>
              <a:gd name="csY2" fmla="*/ 184408 h 2305811"/>
              <a:gd name="csX3" fmla="*/ 1106424 w 1106424"/>
              <a:gd name="csY3" fmla="*/ 2305811 h 2305811"/>
              <a:gd name="csX4" fmla="*/ 0 w 1106424"/>
              <a:gd name="csY4" fmla="*/ 2305811 h 2305811"/>
              <a:gd name="csX5" fmla="*/ 0 w 1106424"/>
              <a:gd name="csY5" fmla="*/ 0 h 2305811"/>
            </a:gdLst>
            <a:ahLst/>
            <a:cxnLst>
              <a:cxn ang="0">
                <a:pos x="csX0" y="csY0"/>
              </a:cxn>
              <a:cxn ang="0">
                <a:pos x="csX1" y="csY1"/>
              </a:cxn>
              <a:cxn ang="0">
                <a:pos x="csX2" y="csY2"/>
              </a:cxn>
              <a:cxn ang="0">
                <a:pos x="csX3" y="csY3"/>
              </a:cxn>
              <a:cxn ang="0">
                <a:pos x="csX4" y="csY4"/>
              </a:cxn>
              <a:cxn ang="0">
                <a:pos x="csX5" y="csY5"/>
              </a:cxn>
            </a:cxnLst>
            <a:rect l="l" t="t" r="r" b="b"/>
            <a:pathLst>
              <a:path w="1106424" h="2305811">
                <a:moveTo>
                  <a:pt x="0" y="2305810"/>
                </a:moveTo>
                <a:lnTo>
                  <a:pt x="0" y="384311"/>
                </a:lnTo>
                <a:cubicBezTo>
                  <a:pt x="0" y="172062"/>
                  <a:pt x="39617" y="1"/>
                  <a:pt x="88487" y="1"/>
                </a:cubicBezTo>
                <a:lnTo>
                  <a:pt x="1106424" y="1"/>
                </a:lnTo>
                <a:lnTo>
                  <a:pt x="1106424" y="2305810"/>
                </a:lnTo>
                <a:lnTo>
                  <a:pt x="0" y="230581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99569" tIns="99568" rIns="99568" bIns="376174" numCol="1" spcCol="1270" anchor="ctr" anchorCtr="0">
            <a:noAutofit/>
          </a:bodyPr>
          <a:lstStyle/>
          <a:p>
            <a:pPr marL="0" lvl="0" indent="0" algn="ctr" defTabSz="622300">
              <a:lnSpc>
                <a:spcPct val="90000"/>
              </a:lnSpc>
              <a:spcBef>
                <a:spcPct val="0"/>
              </a:spcBef>
              <a:spcAft>
                <a:spcPct val="35000"/>
              </a:spcAft>
              <a:buNone/>
            </a:pPr>
            <a:r>
              <a:rPr lang="en-GB" sz="1400" kern="1200"/>
              <a:t>Screen readers  </a:t>
            </a:r>
            <a:endParaRPr lang="en-IE" sz="1400" kern="1200"/>
          </a:p>
        </p:txBody>
      </p:sp>
      <p:sp>
        <p:nvSpPr>
          <p:cNvPr id="20" name="Free-form: Shape 19">
            <a:extLst>
              <a:ext uri="{FF2B5EF4-FFF2-40B4-BE49-F238E27FC236}">
                <a16:creationId xmlns:a16="http://schemas.microsoft.com/office/drawing/2014/main" id="{851C7511-CDDF-342B-ACC9-8A3C93D64D96}"/>
              </a:ext>
            </a:extLst>
          </p:cNvPr>
          <p:cNvSpPr/>
          <p:nvPr/>
        </p:nvSpPr>
        <p:spPr>
          <a:xfrm>
            <a:off x="6095999" y="4190332"/>
            <a:ext cx="2305811" cy="1106424"/>
          </a:xfrm>
          <a:custGeom>
            <a:avLst/>
            <a:gdLst>
              <a:gd name="csX0" fmla="*/ 0 w 2305811"/>
              <a:gd name="csY0" fmla="*/ 0 h 1106424"/>
              <a:gd name="csX1" fmla="*/ 2121403 w 2305811"/>
              <a:gd name="csY1" fmla="*/ 0 h 1106424"/>
              <a:gd name="csX2" fmla="*/ 2305811 w 2305811"/>
              <a:gd name="csY2" fmla="*/ 184408 h 1106424"/>
              <a:gd name="csX3" fmla="*/ 2305811 w 2305811"/>
              <a:gd name="csY3" fmla="*/ 1106424 h 1106424"/>
              <a:gd name="csX4" fmla="*/ 0 w 2305811"/>
              <a:gd name="csY4" fmla="*/ 1106424 h 1106424"/>
              <a:gd name="csX5" fmla="*/ 0 w 2305811"/>
              <a:gd name="csY5" fmla="*/ 0 h 1106424"/>
            </a:gdLst>
            <a:ahLst/>
            <a:cxnLst>
              <a:cxn ang="0">
                <a:pos x="csX0" y="csY0"/>
              </a:cxn>
              <a:cxn ang="0">
                <a:pos x="csX1" y="csY1"/>
              </a:cxn>
              <a:cxn ang="0">
                <a:pos x="csX2" y="csY2"/>
              </a:cxn>
              <a:cxn ang="0">
                <a:pos x="csX3" y="csY3"/>
              </a:cxn>
              <a:cxn ang="0">
                <a:pos x="csX4" y="csY4"/>
              </a:cxn>
              <a:cxn ang="0">
                <a:pos x="csX5" y="csY5"/>
              </a:cxn>
            </a:cxnLst>
            <a:rect l="l" t="t" r="r" b="b"/>
            <a:pathLst>
              <a:path w="2305811" h="1106424">
                <a:moveTo>
                  <a:pt x="0" y="0"/>
                </a:moveTo>
                <a:lnTo>
                  <a:pt x="2121403" y="0"/>
                </a:lnTo>
                <a:cubicBezTo>
                  <a:pt x="2223249" y="0"/>
                  <a:pt x="2305811" y="82562"/>
                  <a:pt x="2305811" y="184408"/>
                </a:cubicBezTo>
                <a:lnTo>
                  <a:pt x="2305811" y="1106424"/>
                </a:lnTo>
                <a:lnTo>
                  <a:pt x="0" y="1106424"/>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99568" tIns="99568" rIns="99568" bIns="376174" numCol="1" spcCol="1270" anchor="ctr" anchorCtr="0">
            <a:noAutofit/>
          </a:bodyPr>
          <a:lstStyle/>
          <a:p>
            <a:pPr marL="0" lvl="0" indent="0" algn="ctr" defTabSz="622300">
              <a:lnSpc>
                <a:spcPct val="90000"/>
              </a:lnSpc>
              <a:spcBef>
                <a:spcPct val="0"/>
              </a:spcBef>
              <a:spcAft>
                <a:spcPct val="35000"/>
              </a:spcAft>
              <a:buNone/>
            </a:pPr>
            <a:r>
              <a:rPr lang="en-GB" sz="1400" kern="1200"/>
              <a:t>Speech-to-text software</a:t>
            </a:r>
            <a:endParaRPr lang="en-IE" sz="1400" kern="1200"/>
          </a:p>
        </p:txBody>
      </p:sp>
      <p:sp>
        <p:nvSpPr>
          <p:cNvPr id="21" name="Free-form: Shape 20">
            <a:extLst>
              <a:ext uri="{FF2B5EF4-FFF2-40B4-BE49-F238E27FC236}">
                <a16:creationId xmlns:a16="http://schemas.microsoft.com/office/drawing/2014/main" id="{BD02CA32-8473-DCFA-F673-3256A357D0A5}"/>
              </a:ext>
            </a:extLst>
          </p:cNvPr>
          <p:cNvSpPr/>
          <p:nvPr/>
        </p:nvSpPr>
        <p:spPr>
          <a:xfrm>
            <a:off x="3790188" y="5296755"/>
            <a:ext cx="2305812" cy="1106425"/>
          </a:xfrm>
          <a:custGeom>
            <a:avLst/>
            <a:gdLst>
              <a:gd name="csX0" fmla="*/ 0 w 2305811"/>
              <a:gd name="csY0" fmla="*/ 0 h 1106424"/>
              <a:gd name="csX1" fmla="*/ 2121403 w 2305811"/>
              <a:gd name="csY1" fmla="*/ 0 h 1106424"/>
              <a:gd name="csX2" fmla="*/ 2305811 w 2305811"/>
              <a:gd name="csY2" fmla="*/ 184408 h 1106424"/>
              <a:gd name="csX3" fmla="*/ 2305811 w 2305811"/>
              <a:gd name="csY3" fmla="*/ 1106424 h 1106424"/>
              <a:gd name="csX4" fmla="*/ 0 w 2305811"/>
              <a:gd name="csY4" fmla="*/ 1106424 h 1106424"/>
              <a:gd name="csX5" fmla="*/ 0 w 2305811"/>
              <a:gd name="csY5" fmla="*/ 0 h 1106424"/>
            </a:gdLst>
            <a:ahLst/>
            <a:cxnLst>
              <a:cxn ang="0">
                <a:pos x="csX0" y="csY0"/>
              </a:cxn>
              <a:cxn ang="0">
                <a:pos x="csX1" y="csY1"/>
              </a:cxn>
              <a:cxn ang="0">
                <a:pos x="csX2" y="csY2"/>
              </a:cxn>
              <a:cxn ang="0">
                <a:pos x="csX3" y="csY3"/>
              </a:cxn>
              <a:cxn ang="0">
                <a:pos x="csX4" y="csY4"/>
              </a:cxn>
              <a:cxn ang="0">
                <a:pos x="csX5" y="csY5"/>
              </a:cxn>
            </a:cxnLst>
            <a:rect l="l" t="t" r="r" b="b"/>
            <a:pathLst>
              <a:path w="2305811" h="1106424">
                <a:moveTo>
                  <a:pt x="2305811" y="1106424"/>
                </a:moveTo>
                <a:lnTo>
                  <a:pt x="184408" y="1106424"/>
                </a:lnTo>
                <a:cubicBezTo>
                  <a:pt x="82562" y="1106424"/>
                  <a:pt x="0" y="1023862"/>
                  <a:pt x="0" y="922016"/>
                </a:cubicBezTo>
                <a:lnTo>
                  <a:pt x="0" y="0"/>
                </a:lnTo>
                <a:lnTo>
                  <a:pt x="2305811" y="0"/>
                </a:lnTo>
                <a:lnTo>
                  <a:pt x="2305811" y="1106424"/>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99568" tIns="376175" rIns="99569" bIns="99568" numCol="1" spcCol="1270" anchor="ctr" anchorCtr="0">
            <a:noAutofit/>
          </a:bodyPr>
          <a:lstStyle/>
          <a:p>
            <a:pPr marL="0" lvl="0" indent="0" algn="ctr" defTabSz="622300">
              <a:lnSpc>
                <a:spcPct val="90000"/>
              </a:lnSpc>
              <a:spcBef>
                <a:spcPct val="0"/>
              </a:spcBef>
              <a:spcAft>
                <a:spcPct val="35000"/>
              </a:spcAft>
              <a:buNone/>
            </a:pPr>
            <a:r>
              <a:rPr lang="en-GB" sz="1400" kern="1200"/>
              <a:t>Screen magnification tools</a:t>
            </a:r>
            <a:endParaRPr lang="en-IE" sz="1400" kern="1200"/>
          </a:p>
        </p:txBody>
      </p:sp>
      <p:sp>
        <p:nvSpPr>
          <p:cNvPr id="22" name="Free-form: Shape 21">
            <a:extLst>
              <a:ext uri="{FF2B5EF4-FFF2-40B4-BE49-F238E27FC236}">
                <a16:creationId xmlns:a16="http://schemas.microsoft.com/office/drawing/2014/main" id="{8248AB20-8C74-7D83-0105-2C621E4126B8}"/>
              </a:ext>
            </a:extLst>
          </p:cNvPr>
          <p:cNvSpPr/>
          <p:nvPr/>
        </p:nvSpPr>
        <p:spPr>
          <a:xfrm>
            <a:off x="6095999" y="5296755"/>
            <a:ext cx="2305812" cy="1106425"/>
          </a:xfrm>
          <a:custGeom>
            <a:avLst/>
            <a:gdLst>
              <a:gd name="csX0" fmla="*/ 0 w 1106424"/>
              <a:gd name="csY0" fmla="*/ 0 h 2305811"/>
              <a:gd name="csX1" fmla="*/ 922016 w 1106424"/>
              <a:gd name="csY1" fmla="*/ 0 h 2305811"/>
              <a:gd name="csX2" fmla="*/ 1106424 w 1106424"/>
              <a:gd name="csY2" fmla="*/ 184408 h 2305811"/>
              <a:gd name="csX3" fmla="*/ 1106424 w 1106424"/>
              <a:gd name="csY3" fmla="*/ 2305811 h 2305811"/>
              <a:gd name="csX4" fmla="*/ 0 w 1106424"/>
              <a:gd name="csY4" fmla="*/ 2305811 h 2305811"/>
              <a:gd name="csX5" fmla="*/ 0 w 1106424"/>
              <a:gd name="csY5" fmla="*/ 0 h 2305811"/>
            </a:gdLst>
            <a:ahLst/>
            <a:cxnLst>
              <a:cxn ang="0">
                <a:pos x="csX0" y="csY0"/>
              </a:cxn>
              <a:cxn ang="0">
                <a:pos x="csX1" y="csY1"/>
              </a:cxn>
              <a:cxn ang="0">
                <a:pos x="csX2" y="csY2"/>
              </a:cxn>
              <a:cxn ang="0">
                <a:pos x="csX3" y="csY3"/>
              </a:cxn>
              <a:cxn ang="0">
                <a:pos x="csX4" y="csY4"/>
              </a:cxn>
              <a:cxn ang="0">
                <a:pos x="csX5" y="csY5"/>
              </a:cxn>
            </a:cxnLst>
            <a:rect l="l" t="t" r="r" b="b"/>
            <a:pathLst>
              <a:path w="1106424" h="2305811">
                <a:moveTo>
                  <a:pt x="1106424" y="1"/>
                </a:moveTo>
                <a:lnTo>
                  <a:pt x="1106424" y="1921500"/>
                </a:lnTo>
                <a:cubicBezTo>
                  <a:pt x="1106424" y="2133749"/>
                  <a:pt x="1066807" y="2305810"/>
                  <a:pt x="1017937" y="2305810"/>
                </a:cubicBezTo>
                <a:lnTo>
                  <a:pt x="0" y="2305810"/>
                </a:lnTo>
                <a:lnTo>
                  <a:pt x="0" y="1"/>
                </a:lnTo>
                <a:lnTo>
                  <a:pt x="1106424" y="1"/>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99569" tIns="376174" rIns="99568" bIns="99569" numCol="1" spcCol="1270" anchor="ctr" anchorCtr="0">
            <a:noAutofit/>
          </a:bodyPr>
          <a:lstStyle/>
          <a:p>
            <a:pPr marL="0" lvl="0" indent="0" algn="ctr" defTabSz="622300">
              <a:lnSpc>
                <a:spcPct val="90000"/>
              </a:lnSpc>
              <a:spcBef>
                <a:spcPct val="0"/>
              </a:spcBef>
              <a:spcAft>
                <a:spcPct val="35000"/>
              </a:spcAft>
              <a:buNone/>
            </a:pPr>
            <a:r>
              <a:rPr lang="en-GB" sz="1400" kern="1200"/>
              <a:t>Assistive listening devices</a:t>
            </a:r>
            <a:endParaRPr lang="en-IE" sz="1400" kern="1200"/>
          </a:p>
        </p:txBody>
      </p:sp>
      <p:sp>
        <p:nvSpPr>
          <p:cNvPr id="23" name="Free-form: Shape 22">
            <a:extLst>
              <a:ext uri="{FF2B5EF4-FFF2-40B4-BE49-F238E27FC236}">
                <a16:creationId xmlns:a16="http://schemas.microsoft.com/office/drawing/2014/main" id="{A781E39A-95A1-6098-C72A-F7AABF5462B7}"/>
              </a:ext>
              <a:ext uri="{C183D7F6-B498-43B3-948B-1728B52AA6E4}">
                <adec:decorative xmlns:adec="http://schemas.microsoft.com/office/drawing/2017/decorative" val="1"/>
              </a:ext>
            </a:extLst>
          </p:cNvPr>
          <p:cNvSpPr/>
          <p:nvPr/>
        </p:nvSpPr>
        <p:spPr>
          <a:xfrm>
            <a:off x="5404256" y="5020150"/>
            <a:ext cx="1383487" cy="553212"/>
          </a:xfrm>
          <a:custGeom>
            <a:avLst/>
            <a:gdLst>
              <a:gd name="csX0" fmla="*/ 0 w 1383487"/>
              <a:gd name="csY0" fmla="*/ 92204 h 553212"/>
              <a:gd name="csX1" fmla="*/ 92204 w 1383487"/>
              <a:gd name="csY1" fmla="*/ 0 h 553212"/>
              <a:gd name="csX2" fmla="*/ 1291283 w 1383487"/>
              <a:gd name="csY2" fmla="*/ 0 h 553212"/>
              <a:gd name="csX3" fmla="*/ 1383487 w 1383487"/>
              <a:gd name="csY3" fmla="*/ 92204 h 553212"/>
              <a:gd name="csX4" fmla="*/ 1383487 w 1383487"/>
              <a:gd name="csY4" fmla="*/ 461008 h 553212"/>
              <a:gd name="csX5" fmla="*/ 1291283 w 1383487"/>
              <a:gd name="csY5" fmla="*/ 553212 h 553212"/>
              <a:gd name="csX6" fmla="*/ 92204 w 1383487"/>
              <a:gd name="csY6" fmla="*/ 553212 h 553212"/>
              <a:gd name="csX7" fmla="*/ 0 w 1383487"/>
              <a:gd name="csY7" fmla="*/ 461008 h 553212"/>
              <a:gd name="csX8" fmla="*/ 0 w 1383487"/>
              <a:gd name="csY8" fmla="*/ 92204 h 55321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383487" h="553212">
                <a:moveTo>
                  <a:pt x="0" y="92204"/>
                </a:moveTo>
                <a:cubicBezTo>
                  <a:pt x="0" y="41281"/>
                  <a:pt x="41281" y="0"/>
                  <a:pt x="92204" y="0"/>
                </a:cubicBezTo>
                <a:lnTo>
                  <a:pt x="1291283" y="0"/>
                </a:lnTo>
                <a:cubicBezTo>
                  <a:pt x="1342206" y="0"/>
                  <a:pt x="1383487" y="41281"/>
                  <a:pt x="1383487" y="92204"/>
                </a:cubicBezTo>
                <a:lnTo>
                  <a:pt x="1383487" y="461008"/>
                </a:lnTo>
                <a:cubicBezTo>
                  <a:pt x="1383487" y="511931"/>
                  <a:pt x="1342206" y="553212"/>
                  <a:pt x="1291283" y="553212"/>
                </a:cubicBezTo>
                <a:lnTo>
                  <a:pt x="92204" y="553212"/>
                </a:lnTo>
                <a:cubicBezTo>
                  <a:pt x="41281" y="553212"/>
                  <a:pt x="0" y="511931"/>
                  <a:pt x="0" y="461008"/>
                </a:cubicBezTo>
                <a:lnTo>
                  <a:pt x="0" y="92204"/>
                </a:lnTo>
                <a:close/>
              </a:path>
            </a:pathLst>
          </a:custGeom>
        </p:spPr>
        <p:style>
          <a:lnRef idx="3">
            <a:schemeClr val="lt1">
              <a:hueOff val="0"/>
              <a:satOff val="0"/>
              <a:lumOff val="0"/>
              <a:alphaOff val="0"/>
            </a:schemeClr>
          </a:lnRef>
          <a:fillRef idx="1">
            <a:schemeClr val="dk1">
              <a:tint val="60000"/>
              <a:hueOff val="0"/>
              <a:satOff val="0"/>
              <a:lumOff val="0"/>
              <a:alphaOff val="0"/>
            </a:schemeClr>
          </a:fillRef>
          <a:effectRef idx="1">
            <a:schemeClr val="dk1">
              <a:tint val="60000"/>
              <a:hueOff val="0"/>
              <a:satOff val="0"/>
              <a:lumOff val="0"/>
              <a:alphaOff val="0"/>
            </a:schemeClr>
          </a:effectRef>
          <a:fontRef idx="minor">
            <a:schemeClr val="dk1">
              <a:hueOff val="0"/>
              <a:satOff val="0"/>
              <a:lumOff val="0"/>
              <a:alphaOff val="0"/>
            </a:schemeClr>
          </a:fontRef>
        </p:style>
        <p:txBody>
          <a:bodyPr spcFirstLastPara="0" vert="horz" wrap="square" lIns="80346" tIns="80346" rIns="80346" bIns="80346" numCol="1" spcCol="1270" anchor="ctr" anchorCtr="0">
            <a:noAutofit/>
          </a:bodyPr>
          <a:lstStyle/>
          <a:p>
            <a:pPr marL="0" lvl="0" indent="0" algn="ctr" defTabSz="622300">
              <a:lnSpc>
                <a:spcPct val="90000"/>
              </a:lnSpc>
              <a:spcBef>
                <a:spcPct val="0"/>
              </a:spcBef>
              <a:spcAft>
                <a:spcPct val="35000"/>
              </a:spcAft>
              <a:buNone/>
            </a:pPr>
            <a:r>
              <a:rPr lang="en-GB" sz="1400" b="1" kern="1200"/>
              <a:t>Assistive Technology </a:t>
            </a:r>
            <a:endParaRPr lang="en-IE" sz="1400" b="1" kern="1200"/>
          </a:p>
        </p:txBody>
      </p:sp>
    </p:spTree>
    <p:extLst>
      <p:ext uri="{BB962C8B-B14F-4D97-AF65-F5344CB8AC3E}">
        <p14:creationId xmlns:p14="http://schemas.microsoft.com/office/powerpoint/2010/main" val="3670271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8A6A2-1506-4F83-03FB-6CF5B7F20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93D765-2AE2-9B78-8D98-DC374E374F37}"/>
              </a:ext>
            </a:extLst>
          </p:cNvPr>
          <p:cNvSpPr>
            <a:spLocks noGrp="1"/>
          </p:cNvSpPr>
          <p:nvPr>
            <p:ph type="title"/>
          </p:nvPr>
        </p:nvSpPr>
        <p:spPr/>
        <p:txBody>
          <a:bodyPr/>
          <a:lstStyle/>
          <a:p>
            <a:r>
              <a:rPr lang="en-GB" dirty="0">
                <a:solidFill>
                  <a:schemeClr val="bg1"/>
                </a:solidFill>
              </a:rPr>
              <a:t>Examples of Reasonable Accommodations 2 </a:t>
            </a:r>
            <a:endParaRPr lang="en-US" dirty="0">
              <a:solidFill>
                <a:srgbClr val="000000"/>
              </a:solidFill>
            </a:endParaRPr>
          </a:p>
        </p:txBody>
      </p:sp>
      <p:sp>
        <p:nvSpPr>
          <p:cNvPr id="3" name="TextBox 2">
            <a:extLst>
              <a:ext uri="{FF2B5EF4-FFF2-40B4-BE49-F238E27FC236}">
                <a16:creationId xmlns:a16="http://schemas.microsoft.com/office/drawing/2014/main" id="{4970AE8D-651C-A617-0559-EA551E87714A}"/>
              </a:ext>
            </a:extLst>
          </p:cNvPr>
          <p:cNvSpPr txBox="1"/>
          <p:nvPr/>
        </p:nvSpPr>
        <p:spPr>
          <a:xfrm>
            <a:off x="4456431" y="3144369"/>
            <a:ext cx="1314450" cy="123111"/>
          </a:xfrm>
          <a:prstGeom prst="rect">
            <a:avLst/>
          </a:prstGeom>
          <a:noFill/>
        </p:spPr>
        <p:txBody>
          <a:bodyPr wrap="square" rtlCol="0">
            <a:spAutoFit/>
          </a:bodyPr>
          <a:lstStyle/>
          <a:p>
            <a:r>
              <a:rPr lang="en-GB" sz="200" dirty="0">
                <a:solidFill>
                  <a:schemeClr val="bg1"/>
                </a:solidFill>
              </a:rPr>
              <a:t>Hardware</a:t>
            </a:r>
          </a:p>
        </p:txBody>
      </p:sp>
      <p:graphicFrame>
        <p:nvGraphicFramePr>
          <p:cNvPr id="7" name="Content Placeholder 6">
            <a:extLst>
              <a:ext uri="{FF2B5EF4-FFF2-40B4-BE49-F238E27FC236}">
                <a16:creationId xmlns:a16="http://schemas.microsoft.com/office/drawing/2014/main" id="{ABB94CF4-D62D-F292-65CE-DA3ED660BED3}"/>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706237305"/>
              </p:ext>
            </p:extLst>
          </p:nvPr>
        </p:nvGraphicFramePr>
        <p:xfrm>
          <a:off x="3790188" y="4190332"/>
          <a:ext cx="4611624" cy="2212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ree-form: Shape 5">
            <a:extLst>
              <a:ext uri="{FF2B5EF4-FFF2-40B4-BE49-F238E27FC236}">
                <a16:creationId xmlns:a16="http://schemas.microsoft.com/office/drawing/2014/main" id="{CD364DF9-E5A3-E8EB-A1C0-DE4CB82646C0}"/>
              </a:ext>
            </a:extLst>
          </p:cNvPr>
          <p:cNvSpPr/>
          <p:nvPr/>
        </p:nvSpPr>
        <p:spPr>
          <a:xfrm>
            <a:off x="670559" y="2221516"/>
            <a:ext cx="2550161" cy="1207484"/>
          </a:xfrm>
          <a:custGeom>
            <a:avLst/>
            <a:gdLst>
              <a:gd name="csX0" fmla="*/ 0 w 1207484"/>
              <a:gd name="csY0" fmla="*/ 0 h 2550160"/>
              <a:gd name="csX1" fmla="*/ 1006233 w 1207484"/>
              <a:gd name="csY1" fmla="*/ 0 h 2550160"/>
              <a:gd name="csX2" fmla="*/ 1207484 w 1207484"/>
              <a:gd name="csY2" fmla="*/ 201251 h 2550160"/>
              <a:gd name="csX3" fmla="*/ 1207484 w 1207484"/>
              <a:gd name="csY3" fmla="*/ 2550160 h 2550160"/>
              <a:gd name="csX4" fmla="*/ 0 w 1207484"/>
              <a:gd name="csY4" fmla="*/ 2550160 h 2550160"/>
              <a:gd name="csX5" fmla="*/ 0 w 1207484"/>
              <a:gd name="csY5" fmla="*/ 0 h 2550160"/>
            </a:gdLst>
            <a:ahLst/>
            <a:cxnLst>
              <a:cxn ang="0">
                <a:pos x="csX0" y="csY0"/>
              </a:cxn>
              <a:cxn ang="0">
                <a:pos x="csX1" y="csY1"/>
              </a:cxn>
              <a:cxn ang="0">
                <a:pos x="csX2" y="csY2"/>
              </a:cxn>
              <a:cxn ang="0">
                <a:pos x="csX3" y="csY3"/>
              </a:cxn>
              <a:cxn ang="0">
                <a:pos x="csX4" y="csY4"/>
              </a:cxn>
              <a:cxn ang="0">
                <a:pos x="csX5" y="csY5"/>
              </a:cxn>
            </a:cxnLst>
            <a:rect l="l" t="t" r="r" b="b"/>
            <a:pathLst>
              <a:path w="1207484" h="2550160">
                <a:moveTo>
                  <a:pt x="0" y="2550159"/>
                </a:moveTo>
                <a:lnTo>
                  <a:pt x="0" y="425035"/>
                </a:lnTo>
                <a:cubicBezTo>
                  <a:pt x="0" y="190295"/>
                  <a:pt x="42663" y="1"/>
                  <a:pt x="95291" y="1"/>
                </a:cubicBezTo>
                <a:lnTo>
                  <a:pt x="1207484" y="1"/>
                </a:lnTo>
                <a:lnTo>
                  <a:pt x="1207484" y="2550159"/>
                </a:lnTo>
                <a:lnTo>
                  <a:pt x="0" y="2550159"/>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49353" tIns="149351" rIns="149352" bIns="451223" numCol="1" spcCol="1270" anchor="ctr" anchorCtr="0">
            <a:noAutofit/>
          </a:bodyPr>
          <a:lstStyle/>
          <a:p>
            <a:pPr marL="0" lvl="0" indent="0" algn="ctr" defTabSz="933450">
              <a:lnSpc>
                <a:spcPct val="90000"/>
              </a:lnSpc>
              <a:spcBef>
                <a:spcPct val="0"/>
              </a:spcBef>
              <a:spcAft>
                <a:spcPct val="35000"/>
              </a:spcAft>
              <a:buNone/>
            </a:pPr>
            <a:r>
              <a:rPr lang="en-GB" sz="2100" kern="1200"/>
              <a:t>Ergonomic chairs</a:t>
            </a:r>
            <a:endParaRPr lang="en-IE" sz="2100" kern="1200"/>
          </a:p>
        </p:txBody>
      </p:sp>
      <p:sp>
        <p:nvSpPr>
          <p:cNvPr id="8" name="Free-form: Shape 7">
            <a:extLst>
              <a:ext uri="{FF2B5EF4-FFF2-40B4-BE49-F238E27FC236}">
                <a16:creationId xmlns:a16="http://schemas.microsoft.com/office/drawing/2014/main" id="{D9531163-50F2-B87F-6EB6-A2BF05F2BDFF}"/>
              </a:ext>
            </a:extLst>
          </p:cNvPr>
          <p:cNvSpPr/>
          <p:nvPr/>
        </p:nvSpPr>
        <p:spPr>
          <a:xfrm>
            <a:off x="3220720" y="2221516"/>
            <a:ext cx="2550160" cy="1207484"/>
          </a:xfrm>
          <a:custGeom>
            <a:avLst/>
            <a:gdLst>
              <a:gd name="csX0" fmla="*/ 0 w 2550160"/>
              <a:gd name="csY0" fmla="*/ 0 h 1207484"/>
              <a:gd name="csX1" fmla="*/ 2348909 w 2550160"/>
              <a:gd name="csY1" fmla="*/ 0 h 1207484"/>
              <a:gd name="csX2" fmla="*/ 2550160 w 2550160"/>
              <a:gd name="csY2" fmla="*/ 201251 h 1207484"/>
              <a:gd name="csX3" fmla="*/ 2550160 w 2550160"/>
              <a:gd name="csY3" fmla="*/ 1207484 h 1207484"/>
              <a:gd name="csX4" fmla="*/ 0 w 2550160"/>
              <a:gd name="csY4" fmla="*/ 1207484 h 1207484"/>
              <a:gd name="csX5" fmla="*/ 0 w 2550160"/>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50160" h="1207484">
                <a:moveTo>
                  <a:pt x="0" y="0"/>
                </a:moveTo>
                <a:lnTo>
                  <a:pt x="2348909" y="0"/>
                </a:lnTo>
                <a:cubicBezTo>
                  <a:pt x="2460057" y="0"/>
                  <a:pt x="2550160" y="90103"/>
                  <a:pt x="2550160" y="201251"/>
                </a:cubicBezTo>
                <a:lnTo>
                  <a:pt x="2550160" y="1207484"/>
                </a:lnTo>
                <a:lnTo>
                  <a:pt x="0" y="1207484"/>
                </a:lnTo>
                <a:lnTo>
                  <a:pt x="0"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49352" tIns="149352" rIns="149352" bIns="451223" numCol="1" spcCol="1270" anchor="ctr" anchorCtr="0">
            <a:noAutofit/>
          </a:bodyPr>
          <a:lstStyle/>
          <a:p>
            <a:pPr marL="0" lvl="0" indent="0" algn="ctr" defTabSz="933450">
              <a:lnSpc>
                <a:spcPct val="90000"/>
              </a:lnSpc>
              <a:spcBef>
                <a:spcPct val="0"/>
              </a:spcBef>
              <a:spcAft>
                <a:spcPct val="35000"/>
              </a:spcAft>
              <a:buNone/>
            </a:pPr>
            <a:r>
              <a:rPr lang="en-GB" sz="2100" kern="1200"/>
              <a:t>Adaptative keyboards/mouse</a:t>
            </a:r>
            <a:endParaRPr lang="en-IE" sz="2100" kern="1200"/>
          </a:p>
        </p:txBody>
      </p:sp>
      <p:sp>
        <p:nvSpPr>
          <p:cNvPr id="9" name="Free-form: Shape 8">
            <a:extLst>
              <a:ext uri="{FF2B5EF4-FFF2-40B4-BE49-F238E27FC236}">
                <a16:creationId xmlns:a16="http://schemas.microsoft.com/office/drawing/2014/main" id="{3F511906-7149-8E01-1F0F-C85A058859EB}"/>
              </a:ext>
            </a:extLst>
          </p:cNvPr>
          <p:cNvSpPr/>
          <p:nvPr/>
        </p:nvSpPr>
        <p:spPr>
          <a:xfrm>
            <a:off x="670560" y="3428999"/>
            <a:ext cx="2550161" cy="1207485"/>
          </a:xfrm>
          <a:custGeom>
            <a:avLst/>
            <a:gdLst>
              <a:gd name="csX0" fmla="*/ 0 w 2550160"/>
              <a:gd name="csY0" fmla="*/ 0 h 1207484"/>
              <a:gd name="csX1" fmla="*/ 2348909 w 2550160"/>
              <a:gd name="csY1" fmla="*/ 0 h 1207484"/>
              <a:gd name="csX2" fmla="*/ 2550160 w 2550160"/>
              <a:gd name="csY2" fmla="*/ 201251 h 1207484"/>
              <a:gd name="csX3" fmla="*/ 2550160 w 2550160"/>
              <a:gd name="csY3" fmla="*/ 1207484 h 1207484"/>
              <a:gd name="csX4" fmla="*/ 0 w 2550160"/>
              <a:gd name="csY4" fmla="*/ 1207484 h 1207484"/>
              <a:gd name="csX5" fmla="*/ 0 w 2550160"/>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50160" h="1207484">
                <a:moveTo>
                  <a:pt x="2550160" y="1207484"/>
                </a:moveTo>
                <a:lnTo>
                  <a:pt x="201251" y="1207484"/>
                </a:lnTo>
                <a:cubicBezTo>
                  <a:pt x="90103" y="1207484"/>
                  <a:pt x="0" y="1117381"/>
                  <a:pt x="0" y="1006233"/>
                </a:cubicBezTo>
                <a:lnTo>
                  <a:pt x="0" y="0"/>
                </a:lnTo>
                <a:lnTo>
                  <a:pt x="2550160" y="0"/>
                </a:lnTo>
                <a:lnTo>
                  <a:pt x="2550160" y="1207484"/>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49352" tIns="451224" rIns="149353" bIns="149352" numCol="1" spcCol="1270" anchor="ctr" anchorCtr="0">
            <a:noAutofit/>
          </a:bodyPr>
          <a:lstStyle/>
          <a:p>
            <a:pPr marL="0" lvl="0" indent="0" algn="ctr" defTabSz="933450">
              <a:lnSpc>
                <a:spcPct val="90000"/>
              </a:lnSpc>
              <a:spcBef>
                <a:spcPct val="0"/>
              </a:spcBef>
              <a:spcAft>
                <a:spcPct val="35000"/>
              </a:spcAft>
              <a:buClrTx/>
              <a:buSzTx/>
              <a:buFontTx/>
              <a:buNone/>
            </a:pPr>
            <a:r>
              <a:rPr lang="en-GB" sz="2100" kern="1200"/>
              <a:t>Adjustable desks </a:t>
            </a:r>
            <a:endParaRPr lang="en-IE" sz="2100" kern="1200"/>
          </a:p>
        </p:txBody>
      </p:sp>
      <p:sp>
        <p:nvSpPr>
          <p:cNvPr id="10" name="Free-form: Shape 9">
            <a:extLst>
              <a:ext uri="{FF2B5EF4-FFF2-40B4-BE49-F238E27FC236}">
                <a16:creationId xmlns:a16="http://schemas.microsoft.com/office/drawing/2014/main" id="{A2F65D4F-5E81-521E-8299-3B0FEB1E5493}"/>
              </a:ext>
            </a:extLst>
          </p:cNvPr>
          <p:cNvSpPr/>
          <p:nvPr/>
        </p:nvSpPr>
        <p:spPr>
          <a:xfrm>
            <a:off x="3220720" y="3428999"/>
            <a:ext cx="2550160" cy="1207484"/>
          </a:xfrm>
          <a:custGeom>
            <a:avLst/>
            <a:gdLst>
              <a:gd name="csX0" fmla="*/ 0 w 1207484"/>
              <a:gd name="csY0" fmla="*/ 0 h 2550160"/>
              <a:gd name="csX1" fmla="*/ 1006233 w 1207484"/>
              <a:gd name="csY1" fmla="*/ 0 h 2550160"/>
              <a:gd name="csX2" fmla="*/ 1207484 w 1207484"/>
              <a:gd name="csY2" fmla="*/ 201251 h 2550160"/>
              <a:gd name="csX3" fmla="*/ 1207484 w 1207484"/>
              <a:gd name="csY3" fmla="*/ 2550160 h 2550160"/>
              <a:gd name="csX4" fmla="*/ 0 w 1207484"/>
              <a:gd name="csY4" fmla="*/ 2550160 h 2550160"/>
              <a:gd name="csX5" fmla="*/ 0 w 1207484"/>
              <a:gd name="csY5" fmla="*/ 0 h 2550160"/>
            </a:gdLst>
            <a:ahLst/>
            <a:cxnLst>
              <a:cxn ang="0">
                <a:pos x="csX0" y="csY0"/>
              </a:cxn>
              <a:cxn ang="0">
                <a:pos x="csX1" y="csY1"/>
              </a:cxn>
              <a:cxn ang="0">
                <a:pos x="csX2" y="csY2"/>
              </a:cxn>
              <a:cxn ang="0">
                <a:pos x="csX3" y="csY3"/>
              </a:cxn>
              <a:cxn ang="0">
                <a:pos x="csX4" y="csY4"/>
              </a:cxn>
              <a:cxn ang="0">
                <a:pos x="csX5" y="csY5"/>
              </a:cxn>
            </a:cxnLst>
            <a:rect l="l" t="t" r="r" b="b"/>
            <a:pathLst>
              <a:path w="1207484" h="2550160">
                <a:moveTo>
                  <a:pt x="1207484" y="1"/>
                </a:moveTo>
                <a:lnTo>
                  <a:pt x="1207484" y="2125125"/>
                </a:lnTo>
                <a:cubicBezTo>
                  <a:pt x="1207484" y="2359865"/>
                  <a:pt x="1164821" y="2550159"/>
                  <a:pt x="1112193" y="2550159"/>
                </a:cubicBezTo>
                <a:lnTo>
                  <a:pt x="0" y="2550159"/>
                </a:lnTo>
                <a:lnTo>
                  <a:pt x="0" y="1"/>
                </a:lnTo>
                <a:lnTo>
                  <a:pt x="1207484" y="1"/>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49353" tIns="451223" rIns="149351" bIns="149352" numCol="1" spcCol="1270" anchor="ctr" anchorCtr="0">
            <a:noAutofit/>
          </a:bodyPr>
          <a:lstStyle/>
          <a:p>
            <a:pPr marL="0" lvl="0" indent="0" algn="ctr" defTabSz="933450">
              <a:lnSpc>
                <a:spcPct val="90000"/>
              </a:lnSpc>
              <a:spcBef>
                <a:spcPct val="0"/>
              </a:spcBef>
              <a:spcAft>
                <a:spcPct val="35000"/>
              </a:spcAft>
              <a:buClrTx/>
              <a:buSzTx/>
              <a:buFontTx/>
              <a:buNone/>
            </a:pPr>
            <a:r>
              <a:rPr lang="en-GB" sz="2100" b="0" kern="1200" dirty="0"/>
              <a:t>Noise-cancelling headphones </a:t>
            </a:r>
            <a:endParaRPr lang="en-IE" sz="2100" kern="1200" dirty="0"/>
          </a:p>
        </p:txBody>
      </p:sp>
      <p:sp>
        <p:nvSpPr>
          <p:cNvPr id="11" name="Free-form: Shape 10">
            <a:extLst>
              <a:ext uri="{FF2B5EF4-FFF2-40B4-BE49-F238E27FC236}">
                <a16:creationId xmlns:a16="http://schemas.microsoft.com/office/drawing/2014/main" id="{62C09819-A46A-1681-8FFD-AE82738768D1}"/>
              </a:ext>
              <a:ext uri="{C183D7F6-B498-43B3-948B-1728B52AA6E4}">
                <adec:decorative xmlns:adec="http://schemas.microsoft.com/office/drawing/2017/decorative" val="1"/>
              </a:ext>
            </a:extLst>
          </p:cNvPr>
          <p:cNvSpPr/>
          <p:nvPr/>
        </p:nvSpPr>
        <p:spPr>
          <a:xfrm>
            <a:off x="2455672" y="3127129"/>
            <a:ext cx="1530096" cy="603742"/>
          </a:xfrm>
          <a:custGeom>
            <a:avLst/>
            <a:gdLst>
              <a:gd name="csX0" fmla="*/ 0 w 1530096"/>
              <a:gd name="csY0" fmla="*/ 100626 h 603742"/>
              <a:gd name="csX1" fmla="*/ 100626 w 1530096"/>
              <a:gd name="csY1" fmla="*/ 0 h 603742"/>
              <a:gd name="csX2" fmla="*/ 1429470 w 1530096"/>
              <a:gd name="csY2" fmla="*/ 0 h 603742"/>
              <a:gd name="csX3" fmla="*/ 1530096 w 1530096"/>
              <a:gd name="csY3" fmla="*/ 100626 h 603742"/>
              <a:gd name="csX4" fmla="*/ 1530096 w 1530096"/>
              <a:gd name="csY4" fmla="*/ 503116 h 603742"/>
              <a:gd name="csX5" fmla="*/ 1429470 w 1530096"/>
              <a:gd name="csY5" fmla="*/ 603742 h 603742"/>
              <a:gd name="csX6" fmla="*/ 100626 w 1530096"/>
              <a:gd name="csY6" fmla="*/ 603742 h 603742"/>
              <a:gd name="csX7" fmla="*/ 0 w 1530096"/>
              <a:gd name="csY7" fmla="*/ 503116 h 603742"/>
              <a:gd name="csX8" fmla="*/ 0 w 1530096"/>
              <a:gd name="csY8" fmla="*/ 100626 h 6037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30096" h="603742">
                <a:moveTo>
                  <a:pt x="0" y="100626"/>
                </a:moveTo>
                <a:cubicBezTo>
                  <a:pt x="0" y="45052"/>
                  <a:pt x="45052" y="0"/>
                  <a:pt x="100626" y="0"/>
                </a:cubicBezTo>
                <a:lnTo>
                  <a:pt x="1429470" y="0"/>
                </a:lnTo>
                <a:cubicBezTo>
                  <a:pt x="1485044" y="0"/>
                  <a:pt x="1530096" y="45052"/>
                  <a:pt x="1530096" y="100626"/>
                </a:cubicBezTo>
                <a:lnTo>
                  <a:pt x="1530096" y="503116"/>
                </a:lnTo>
                <a:cubicBezTo>
                  <a:pt x="1530096" y="558690"/>
                  <a:pt x="1485044" y="603742"/>
                  <a:pt x="1429470" y="603742"/>
                </a:cubicBezTo>
                <a:lnTo>
                  <a:pt x="100626" y="603742"/>
                </a:lnTo>
                <a:cubicBezTo>
                  <a:pt x="45052" y="603742"/>
                  <a:pt x="0" y="558690"/>
                  <a:pt x="0" y="503116"/>
                </a:cubicBezTo>
                <a:lnTo>
                  <a:pt x="0" y="100626"/>
                </a:lnTo>
                <a:close/>
              </a:path>
            </a:pathLst>
          </a:custGeom>
        </p:spPr>
        <p:style>
          <a:lnRef idx="2">
            <a:schemeClr val="lt1">
              <a:hueOff val="0"/>
              <a:satOff val="0"/>
              <a:lumOff val="0"/>
              <a:alphaOff val="0"/>
            </a:schemeClr>
          </a:lnRef>
          <a:fillRef idx="1">
            <a:schemeClr val="dk1">
              <a:tint val="60000"/>
              <a:hueOff val="0"/>
              <a:satOff val="0"/>
              <a:lumOff val="0"/>
              <a:alphaOff val="0"/>
            </a:schemeClr>
          </a:fillRef>
          <a:effectRef idx="0">
            <a:schemeClr val="dk1">
              <a:tint val="60000"/>
              <a:hueOff val="0"/>
              <a:satOff val="0"/>
              <a:lumOff val="0"/>
              <a:alphaOff val="0"/>
            </a:schemeClr>
          </a:effectRef>
          <a:fontRef idx="minor">
            <a:schemeClr val="dk1">
              <a:hueOff val="0"/>
              <a:satOff val="0"/>
              <a:lumOff val="0"/>
              <a:alphaOff val="0"/>
            </a:schemeClr>
          </a:fontRef>
        </p:style>
        <p:txBody>
          <a:bodyPr spcFirstLastPara="0" vert="horz" wrap="square" lIns="82812" tIns="82812" rIns="82812" bIns="82812" numCol="1" spcCol="1270" anchor="ctr" anchorCtr="0">
            <a:noAutofit/>
          </a:bodyPr>
          <a:lstStyle/>
          <a:p>
            <a:pPr marL="0" lvl="0" indent="0" algn="ctr" defTabSz="622300">
              <a:lnSpc>
                <a:spcPct val="90000"/>
              </a:lnSpc>
              <a:spcBef>
                <a:spcPct val="0"/>
              </a:spcBef>
              <a:spcAft>
                <a:spcPct val="35000"/>
              </a:spcAft>
              <a:buNone/>
            </a:pPr>
            <a:r>
              <a:rPr lang="en-GB" sz="1400" b="1" kern="1200"/>
              <a:t>Hardware</a:t>
            </a:r>
            <a:r>
              <a:rPr lang="en-GB" sz="1300" b="1" kern="1200"/>
              <a:t> </a:t>
            </a:r>
            <a:endParaRPr lang="en-IE" sz="1300" b="1" kern="1200"/>
          </a:p>
        </p:txBody>
      </p:sp>
      <p:sp>
        <p:nvSpPr>
          <p:cNvPr id="4" name="TextBox 3">
            <a:extLst>
              <a:ext uri="{FF2B5EF4-FFF2-40B4-BE49-F238E27FC236}">
                <a16:creationId xmlns:a16="http://schemas.microsoft.com/office/drawing/2014/main" id="{91DB0192-A835-A98A-EE16-530B36CC8C99}"/>
              </a:ext>
            </a:extLst>
          </p:cNvPr>
          <p:cNvSpPr txBox="1"/>
          <p:nvPr/>
        </p:nvSpPr>
        <p:spPr>
          <a:xfrm>
            <a:off x="9840903" y="3205924"/>
            <a:ext cx="1314450" cy="123111"/>
          </a:xfrm>
          <a:prstGeom prst="rect">
            <a:avLst/>
          </a:prstGeom>
          <a:noFill/>
        </p:spPr>
        <p:txBody>
          <a:bodyPr wrap="square" rtlCol="0">
            <a:spAutoFit/>
          </a:bodyPr>
          <a:lstStyle/>
          <a:p>
            <a:r>
              <a:rPr lang="en-GB" sz="200" dirty="0">
                <a:solidFill>
                  <a:schemeClr val="bg1"/>
                </a:solidFill>
              </a:rPr>
              <a:t>Workplace environment Adaptations</a:t>
            </a:r>
          </a:p>
        </p:txBody>
      </p:sp>
      <p:sp>
        <p:nvSpPr>
          <p:cNvPr id="13" name="Free-form: Shape 12">
            <a:extLst>
              <a:ext uri="{FF2B5EF4-FFF2-40B4-BE49-F238E27FC236}">
                <a16:creationId xmlns:a16="http://schemas.microsoft.com/office/drawing/2014/main" id="{CBE586C4-5467-05F1-EB0F-A8B5FD8EB6AF}"/>
              </a:ext>
            </a:extLst>
          </p:cNvPr>
          <p:cNvSpPr/>
          <p:nvPr/>
        </p:nvSpPr>
        <p:spPr>
          <a:xfrm>
            <a:off x="6421120" y="2221516"/>
            <a:ext cx="2514600" cy="1207485"/>
          </a:xfrm>
          <a:custGeom>
            <a:avLst/>
            <a:gdLst>
              <a:gd name="csX0" fmla="*/ 0 w 1207484"/>
              <a:gd name="csY0" fmla="*/ 0 h 2514599"/>
              <a:gd name="csX1" fmla="*/ 1006233 w 1207484"/>
              <a:gd name="csY1" fmla="*/ 0 h 2514599"/>
              <a:gd name="csX2" fmla="*/ 1207484 w 1207484"/>
              <a:gd name="csY2" fmla="*/ 201251 h 2514599"/>
              <a:gd name="csX3" fmla="*/ 1207484 w 1207484"/>
              <a:gd name="csY3" fmla="*/ 2514599 h 2514599"/>
              <a:gd name="csX4" fmla="*/ 0 w 1207484"/>
              <a:gd name="csY4" fmla="*/ 2514599 h 2514599"/>
              <a:gd name="csX5" fmla="*/ 0 w 1207484"/>
              <a:gd name="csY5" fmla="*/ 0 h 2514599"/>
            </a:gdLst>
            <a:ahLst/>
            <a:cxnLst>
              <a:cxn ang="0">
                <a:pos x="csX0" y="csY0"/>
              </a:cxn>
              <a:cxn ang="0">
                <a:pos x="csX1" y="csY1"/>
              </a:cxn>
              <a:cxn ang="0">
                <a:pos x="csX2" y="csY2"/>
              </a:cxn>
              <a:cxn ang="0">
                <a:pos x="csX3" y="csY3"/>
              </a:cxn>
              <a:cxn ang="0">
                <a:pos x="csX4" y="csY4"/>
              </a:cxn>
              <a:cxn ang="0">
                <a:pos x="csX5" y="csY5"/>
              </a:cxn>
            </a:cxnLst>
            <a:rect l="l" t="t" r="r" b="b"/>
            <a:pathLst>
              <a:path w="1207484" h="2514599">
                <a:moveTo>
                  <a:pt x="0" y="2514598"/>
                </a:moveTo>
                <a:lnTo>
                  <a:pt x="0" y="419108"/>
                </a:lnTo>
                <a:cubicBezTo>
                  <a:pt x="0" y="187641"/>
                  <a:pt x="43267" y="1"/>
                  <a:pt x="96639" y="1"/>
                </a:cubicBezTo>
                <a:lnTo>
                  <a:pt x="1207484" y="1"/>
                </a:lnTo>
                <a:lnTo>
                  <a:pt x="1207484" y="2514598"/>
                </a:lnTo>
                <a:lnTo>
                  <a:pt x="0" y="2514598"/>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5129" tIns="135127" rIns="135128" bIns="437000" numCol="1" spcCol="1270" anchor="ctr" anchorCtr="0">
            <a:noAutofit/>
          </a:bodyPr>
          <a:lstStyle/>
          <a:p>
            <a:pPr marL="0" lvl="0" indent="0" algn="ctr" defTabSz="844550">
              <a:lnSpc>
                <a:spcPct val="90000"/>
              </a:lnSpc>
              <a:spcBef>
                <a:spcPct val="0"/>
              </a:spcBef>
              <a:spcAft>
                <a:spcPct val="35000"/>
              </a:spcAft>
              <a:buNone/>
            </a:pPr>
            <a:r>
              <a:rPr lang="en-GB" sz="1900" kern="1200"/>
              <a:t>Wheelchair ramps </a:t>
            </a:r>
            <a:endParaRPr lang="en-IE" sz="1900" kern="1200"/>
          </a:p>
        </p:txBody>
      </p:sp>
      <p:sp>
        <p:nvSpPr>
          <p:cNvPr id="14" name="Free-form: Shape 13">
            <a:extLst>
              <a:ext uri="{FF2B5EF4-FFF2-40B4-BE49-F238E27FC236}">
                <a16:creationId xmlns:a16="http://schemas.microsoft.com/office/drawing/2014/main" id="{43CFCDD8-5AC0-00BD-EEC4-D0199DBB0A4A}"/>
              </a:ext>
            </a:extLst>
          </p:cNvPr>
          <p:cNvSpPr/>
          <p:nvPr/>
        </p:nvSpPr>
        <p:spPr>
          <a:xfrm>
            <a:off x="8935720" y="2221516"/>
            <a:ext cx="2514599" cy="1207484"/>
          </a:xfrm>
          <a:custGeom>
            <a:avLst/>
            <a:gdLst>
              <a:gd name="csX0" fmla="*/ 0 w 2514599"/>
              <a:gd name="csY0" fmla="*/ 0 h 1207484"/>
              <a:gd name="csX1" fmla="*/ 2313348 w 2514599"/>
              <a:gd name="csY1" fmla="*/ 0 h 1207484"/>
              <a:gd name="csX2" fmla="*/ 2514599 w 2514599"/>
              <a:gd name="csY2" fmla="*/ 201251 h 1207484"/>
              <a:gd name="csX3" fmla="*/ 2514599 w 2514599"/>
              <a:gd name="csY3" fmla="*/ 1207484 h 1207484"/>
              <a:gd name="csX4" fmla="*/ 0 w 2514599"/>
              <a:gd name="csY4" fmla="*/ 1207484 h 1207484"/>
              <a:gd name="csX5" fmla="*/ 0 w 2514599"/>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14599" h="1207484">
                <a:moveTo>
                  <a:pt x="0" y="0"/>
                </a:moveTo>
                <a:lnTo>
                  <a:pt x="2313348" y="0"/>
                </a:lnTo>
                <a:cubicBezTo>
                  <a:pt x="2424496" y="0"/>
                  <a:pt x="2514599" y="90103"/>
                  <a:pt x="2514599" y="201251"/>
                </a:cubicBezTo>
                <a:lnTo>
                  <a:pt x="2514599" y="1207484"/>
                </a:lnTo>
                <a:lnTo>
                  <a:pt x="0" y="1207484"/>
                </a:lnTo>
                <a:lnTo>
                  <a:pt x="0" y="0"/>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5128" tIns="135128" rIns="135128" bIns="436999" numCol="1" spcCol="1270" anchor="ctr" anchorCtr="0">
            <a:noAutofit/>
          </a:bodyPr>
          <a:lstStyle/>
          <a:p>
            <a:pPr marL="0" lvl="0" indent="0" algn="ctr" defTabSz="844550">
              <a:lnSpc>
                <a:spcPct val="90000"/>
              </a:lnSpc>
              <a:spcBef>
                <a:spcPct val="0"/>
              </a:spcBef>
              <a:spcAft>
                <a:spcPct val="35000"/>
              </a:spcAft>
              <a:buNone/>
            </a:pPr>
            <a:r>
              <a:rPr lang="en-GB" sz="1900" kern="1200"/>
              <a:t>Accessible doorways and corridors </a:t>
            </a:r>
            <a:endParaRPr lang="en-IE" sz="1900" kern="1200"/>
          </a:p>
        </p:txBody>
      </p:sp>
      <p:sp>
        <p:nvSpPr>
          <p:cNvPr id="15" name="Free-form: Shape 14">
            <a:extLst>
              <a:ext uri="{FF2B5EF4-FFF2-40B4-BE49-F238E27FC236}">
                <a16:creationId xmlns:a16="http://schemas.microsoft.com/office/drawing/2014/main" id="{2EA3EEDD-A7BC-8ABB-8271-819F3D4B0FE9}"/>
              </a:ext>
            </a:extLst>
          </p:cNvPr>
          <p:cNvSpPr/>
          <p:nvPr/>
        </p:nvSpPr>
        <p:spPr>
          <a:xfrm>
            <a:off x="6421121" y="3428999"/>
            <a:ext cx="2514600" cy="1207485"/>
          </a:xfrm>
          <a:custGeom>
            <a:avLst/>
            <a:gdLst>
              <a:gd name="csX0" fmla="*/ 0 w 2514599"/>
              <a:gd name="csY0" fmla="*/ 0 h 1207484"/>
              <a:gd name="csX1" fmla="*/ 2313348 w 2514599"/>
              <a:gd name="csY1" fmla="*/ 0 h 1207484"/>
              <a:gd name="csX2" fmla="*/ 2514599 w 2514599"/>
              <a:gd name="csY2" fmla="*/ 201251 h 1207484"/>
              <a:gd name="csX3" fmla="*/ 2514599 w 2514599"/>
              <a:gd name="csY3" fmla="*/ 1207484 h 1207484"/>
              <a:gd name="csX4" fmla="*/ 0 w 2514599"/>
              <a:gd name="csY4" fmla="*/ 1207484 h 1207484"/>
              <a:gd name="csX5" fmla="*/ 0 w 2514599"/>
              <a:gd name="csY5" fmla="*/ 0 h 1207484"/>
            </a:gdLst>
            <a:ahLst/>
            <a:cxnLst>
              <a:cxn ang="0">
                <a:pos x="csX0" y="csY0"/>
              </a:cxn>
              <a:cxn ang="0">
                <a:pos x="csX1" y="csY1"/>
              </a:cxn>
              <a:cxn ang="0">
                <a:pos x="csX2" y="csY2"/>
              </a:cxn>
              <a:cxn ang="0">
                <a:pos x="csX3" y="csY3"/>
              </a:cxn>
              <a:cxn ang="0">
                <a:pos x="csX4" y="csY4"/>
              </a:cxn>
              <a:cxn ang="0">
                <a:pos x="csX5" y="csY5"/>
              </a:cxn>
            </a:cxnLst>
            <a:rect l="l" t="t" r="r" b="b"/>
            <a:pathLst>
              <a:path w="2514599" h="1207484">
                <a:moveTo>
                  <a:pt x="2514599" y="1207484"/>
                </a:moveTo>
                <a:lnTo>
                  <a:pt x="201251" y="1207484"/>
                </a:lnTo>
                <a:cubicBezTo>
                  <a:pt x="90103" y="1207484"/>
                  <a:pt x="0" y="1117381"/>
                  <a:pt x="0" y="1006233"/>
                </a:cubicBezTo>
                <a:lnTo>
                  <a:pt x="0" y="0"/>
                </a:lnTo>
                <a:lnTo>
                  <a:pt x="2514599" y="0"/>
                </a:lnTo>
                <a:lnTo>
                  <a:pt x="2514599" y="1207484"/>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5128" tIns="437000" rIns="135129" bIns="135128" numCol="1" spcCol="1270" anchor="ctr" anchorCtr="0">
            <a:noAutofit/>
          </a:bodyPr>
          <a:lstStyle/>
          <a:p>
            <a:pPr marL="0" lvl="0" indent="0" algn="ctr" defTabSz="844550">
              <a:lnSpc>
                <a:spcPct val="90000"/>
              </a:lnSpc>
              <a:spcBef>
                <a:spcPct val="0"/>
              </a:spcBef>
              <a:spcAft>
                <a:spcPct val="35000"/>
              </a:spcAft>
              <a:buNone/>
            </a:pPr>
            <a:r>
              <a:rPr lang="en-GB" sz="1900" kern="1200"/>
              <a:t>Alternative office furniture</a:t>
            </a:r>
            <a:endParaRPr lang="en-IE" sz="1900" kern="1200"/>
          </a:p>
        </p:txBody>
      </p:sp>
      <p:sp>
        <p:nvSpPr>
          <p:cNvPr id="16" name="Free-form: Shape 15">
            <a:extLst>
              <a:ext uri="{FF2B5EF4-FFF2-40B4-BE49-F238E27FC236}">
                <a16:creationId xmlns:a16="http://schemas.microsoft.com/office/drawing/2014/main" id="{F8391A09-9BD8-76A3-606F-EA55ECCCBC52}"/>
              </a:ext>
            </a:extLst>
          </p:cNvPr>
          <p:cNvSpPr/>
          <p:nvPr/>
        </p:nvSpPr>
        <p:spPr>
          <a:xfrm>
            <a:off x="8935720" y="3428999"/>
            <a:ext cx="2514600" cy="1207485"/>
          </a:xfrm>
          <a:custGeom>
            <a:avLst/>
            <a:gdLst>
              <a:gd name="csX0" fmla="*/ 0 w 1207484"/>
              <a:gd name="csY0" fmla="*/ 0 h 2514599"/>
              <a:gd name="csX1" fmla="*/ 1006233 w 1207484"/>
              <a:gd name="csY1" fmla="*/ 0 h 2514599"/>
              <a:gd name="csX2" fmla="*/ 1207484 w 1207484"/>
              <a:gd name="csY2" fmla="*/ 201251 h 2514599"/>
              <a:gd name="csX3" fmla="*/ 1207484 w 1207484"/>
              <a:gd name="csY3" fmla="*/ 2514599 h 2514599"/>
              <a:gd name="csX4" fmla="*/ 0 w 1207484"/>
              <a:gd name="csY4" fmla="*/ 2514599 h 2514599"/>
              <a:gd name="csX5" fmla="*/ 0 w 1207484"/>
              <a:gd name="csY5" fmla="*/ 0 h 2514599"/>
            </a:gdLst>
            <a:ahLst/>
            <a:cxnLst>
              <a:cxn ang="0">
                <a:pos x="csX0" y="csY0"/>
              </a:cxn>
              <a:cxn ang="0">
                <a:pos x="csX1" y="csY1"/>
              </a:cxn>
              <a:cxn ang="0">
                <a:pos x="csX2" y="csY2"/>
              </a:cxn>
              <a:cxn ang="0">
                <a:pos x="csX3" y="csY3"/>
              </a:cxn>
              <a:cxn ang="0">
                <a:pos x="csX4" y="csY4"/>
              </a:cxn>
              <a:cxn ang="0">
                <a:pos x="csX5" y="csY5"/>
              </a:cxn>
            </a:cxnLst>
            <a:rect l="l" t="t" r="r" b="b"/>
            <a:pathLst>
              <a:path w="1207484" h="2514599">
                <a:moveTo>
                  <a:pt x="1207484" y="1"/>
                </a:moveTo>
                <a:lnTo>
                  <a:pt x="1207484" y="2095491"/>
                </a:lnTo>
                <a:cubicBezTo>
                  <a:pt x="1207484" y="2326958"/>
                  <a:pt x="1164217" y="2514598"/>
                  <a:pt x="1110845" y="2514598"/>
                </a:cubicBezTo>
                <a:lnTo>
                  <a:pt x="0" y="2514598"/>
                </a:lnTo>
                <a:lnTo>
                  <a:pt x="0" y="1"/>
                </a:lnTo>
                <a:lnTo>
                  <a:pt x="1207484" y="1"/>
                </a:lnTo>
                <a:close/>
              </a:path>
            </a:pathLst>
          </a:cu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5129" tIns="436999" rIns="135128" bIns="135129" numCol="1" spcCol="1270" anchor="ctr" anchorCtr="0">
            <a:noAutofit/>
          </a:bodyPr>
          <a:lstStyle/>
          <a:p>
            <a:pPr marL="0" lvl="0" indent="0" algn="ctr" defTabSz="844550">
              <a:lnSpc>
                <a:spcPct val="90000"/>
              </a:lnSpc>
              <a:spcBef>
                <a:spcPct val="0"/>
              </a:spcBef>
              <a:spcAft>
                <a:spcPct val="35000"/>
              </a:spcAft>
              <a:buNone/>
            </a:pPr>
            <a:r>
              <a:rPr lang="en-GB" sz="1900" kern="1200"/>
              <a:t>Accessible lifts </a:t>
            </a:r>
            <a:endParaRPr lang="en-IE" sz="1900" kern="1200"/>
          </a:p>
        </p:txBody>
      </p:sp>
      <p:sp>
        <p:nvSpPr>
          <p:cNvPr id="19" name="Free-form: Shape 18">
            <a:extLst>
              <a:ext uri="{FF2B5EF4-FFF2-40B4-BE49-F238E27FC236}">
                <a16:creationId xmlns:a16="http://schemas.microsoft.com/office/drawing/2014/main" id="{4090904D-AF8D-4E07-84F3-04128067B78F}"/>
              </a:ext>
              <a:ext uri="{C183D7F6-B498-43B3-948B-1728B52AA6E4}">
                <adec:decorative xmlns:adec="http://schemas.microsoft.com/office/drawing/2017/decorative" val="1"/>
              </a:ext>
            </a:extLst>
          </p:cNvPr>
          <p:cNvSpPr/>
          <p:nvPr/>
        </p:nvSpPr>
        <p:spPr>
          <a:xfrm>
            <a:off x="8181341" y="3127129"/>
            <a:ext cx="1508760" cy="603742"/>
          </a:xfrm>
          <a:custGeom>
            <a:avLst/>
            <a:gdLst>
              <a:gd name="csX0" fmla="*/ 0 w 1508760"/>
              <a:gd name="csY0" fmla="*/ 100626 h 603742"/>
              <a:gd name="csX1" fmla="*/ 100626 w 1508760"/>
              <a:gd name="csY1" fmla="*/ 0 h 603742"/>
              <a:gd name="csX2" fmla="*/ 1408134 w 1508760"/>
              <a:gd name="csY2" fmla="*/ 0 h 603742"/>
              <a:gd name="csX3" fmla="*/ 1508760 w 1508760"/>
              <a:gd name="csY3" fmla="*/ 100626 h 603742"/>
              <a:gd name="csX4" fmla="*/ 1508760 w 1508760"/>
              <a:gd name="csY4" fmla="*/ 503116 h 603742"/>
              <a:gd name="csX5" fmla="*/ 1408134 w 1508760"/>
              <a:gd name="csY5" fmla="*/ 603742 h 603742"/>
              <a:gd name="csX6" fmla="*/ 100626 w 1508760"/>
              <a:gd name="csY6" fmla="*/ 603742 h 603742"/>
              <a:gd name="csX7" fmla="*/ 0 w 1508760"/>
              <a:gd name="csY7" fmla="*/ 503116 h 603742"/>
              <a:gd name="csX8" fmla="*/ 0 w 1508760"/>
              <a:gd name="csY8" fmla="*/ 100626 h 6037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760" h="603742">
                <a:moveTo>
                  <a:pt x="0" y="100626"/>
                </a:moveTo>
                <a:cubicBezTo>
                  <a:pt x="0" y="45052"/>
                  <a:pt x="45052" y="0"/>
                  <a:pt x="100626" y="0"/>
                </a:cubicBezTo>
                <a:lnTo>
                  <a:pt x="1408134" y="0"/>
                </a:lnTo>
                <a:cubicBezTo>
                  <a:pt x="1463708" y="0"/>
                  <a:pt x="1508760" y="45052"/>
                  <a:pt x="1508760" y="100626"/>
                </a:cubicBezTo>
                <a:lnTo>
                  <a:pt x="1508760" y="503116"/>
                </a:lnTo>
                <a:cubicBezTo>
                  <a:pt x="1508760" y="558690"/>
                  <a:pt x="1463708" y="603742"/>
                  <a:pt x="1408134" y="603742"/>
                </a:cubicBezTo>
                <a:lnTo>
                  <a:pt x="100626" y="603742"/>
                </a:lnTo>
                <a:cubicBezTo>
                  <a:pt x="45052" y="603742"/>
                  <a:pt x="0" y="558690"/>
                  <a:pt x="0" y="503116"/>
                </a:cubicBezTo>
                <a:lnTo>
                  <a:pt x="0" y="100626"/>
                </a:lnTo>
                <a:close/>
              </a:path>
            </a:pathLst>
          </a:custGeom>
        </p:spPr>
        <p:style>
          <a:lnRef idx="2">
            <a:schemeClr val="lt1">
              <a:hueOff val="0"/>
              <a:satOff val="0"/>
              <a:lumOff val="0"/>
              <a:alphaOff val="0"/>
            </a:schemeClr>
          </a:lnRef>
          <a:fillRef idx="1">
            <a:schemeClr val="dk1">
              <a:tint val="60000"/>
              <a:hueOff val="0"/>
              <a:satOff val="0"/>
              <a:lumOff val="0"/>
              <a:alphaOff val="0"/>
            </a:schemeClr>
          </a:fillRef>
          <a:effectRef idx="0">
            <a:schemeClr val="dk1">
              <a:tint val="60000"/>
              <a:hueOff val="0"/>
              <a:satOff val="0"/>
              <a:lumOff val="0"/>
              <a:alphaOff val="0"/>
            </a:schemeClr>
          </a:effectRef>
          <a:fontRef idx="minor">
            <a:schemeClr val="dk1">
              <a:hueOff val="0"/>
              <a:satOff val="0"/>
              <a:lumOff val="0"/>
              <a:alphaOff val="0"/>
            </a:schemeClr>
          </a:fontRef>
        </p:style>
        <p:txBody>
          <a:bodyPr spcFirstLastPara="0" vert="horz" wrap="square" lIns="82812" tIns="82812" rIns="82812" bIns="82812" numCol="1" spcCol="1270" anchor="ctr" anchorCtr="0">
            <a:noAutofit/>
          </a:bodyPr>
          <a:lstStyle/>
          <a:p>
            <a:pPr marL="0" lvl="0" indent="0" algn="ctr" defTabSz="622300">
              <a:lnSpc>
                <a:spcPct val="90000"/>
              </a:lnSpc>
              <a:spcBef>
                <a:spcPct val="0"/>
              </a:spcBef>
              <a:spcAft>
                <a:spcPct val="35000"/>
              </a:spcAft>
              <a:buNone/>
            </a:pPr>
            <a:r>
              <a:rPr lang="en-GB" sz="1400" b="1" kern="1200"/>
              <a:t>Work environment adaptations</a:t>
            </a:r>
            <a:endParaRPr lang="en-IE" sz="1400" b="1" kern="1200"/>
          </a:p>
        </p:txBody>
      </p:sp>
    </p:spTree>
    <p:extLst>
      <p:ext uri="{BB962C8B-B14F-4D97-AF65-F5344CB8AC3E}">
        <p14:creationId xmlns:p14="http://schemas.microsoft.com/office/powerpoint/2010/main" val="2567107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A9317-018E-5DDF-5128-E702B6529B04}"/>
              </a:ext>
            </a:extLst>
          </p:cNvPr>
          <p:cNvSpPr>
            <a:spLocks noGrp="1"/>
          </p:cNvSpPr>
          <p:nvPr>
            <p:ph type="title"/>
          </p:nvPr>
        </p:nvSpPr>
        <p:spPr/>
        <p:txBody>
          <a:bodyPr/>
          <a:lstStyle/>
          <a:p>
            <a:r>
              <a:rPr lang="en-GB">
                <a:solidFill>
                  <a:schemeClr val="bg1"/>
                </a:solidFill>
              </a:rPr>
              <a:t>Examples of Reasonable Accommodations for Interviews </a:t>
            </a:r>
          </a:p>
        </p:txBody>
      </p:sp>
      <p:sp>
        <p:nvSpPr>
          <p:cNvPr id="4" name="Free-form: Shape 3">
            <a:extLst>
              <a:ext uri="{FF2B5EF4-FFF2-40B4-BE49-F238E27FC236}">
                <a16:creationId xmlns:a16="http://schemas.microsoft.com/office/drawing/2014/main" id="{35E90D5B-13E6-0572-8496-F9694AE09F3E}"/>
              </a:ext>
            </a:extLst>
          </p:cNvPr>
          <p:cNvSpPr/>
          <p:nvPr/>
        </p:nvSpPr>
        <p:spPr>
          <a:xfrm>
            <a:off x="838200" y="1865312"/>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Additional time to process and respond to questions and to complete tasks/assessments</a:t>
            </a:r>
            <a:endParaRPr lang="en-US" sz="2300" kern="1200" dirty="0"/>
          </a:p>
        </p:txBody>
      </p:sp>
      <p:sp>
        <p:nvSpPr>
          <p:cNvPr id="6" name="Free-form: Shape 5">
            <a:extLst>
              <a:ext uri="{FF2B5EF4-FFF2-40B4-BE49-F238E27FC236}">
                <a16:creationId xmlns:a16="http://schemas.microsoft.com/office/drawing/2014/main" id="{27E2A00A-941E-F655-B88A-987E5917F3C2}"/>
              </a:ext>
            </a:extLst>
          </p:cNvPr>
          <p:cNvSpPr/>
          <p:nvPr/>
        </p:nvSpPr>
        <p:spPr>
          <a:xfrm>
            <a:off x="4452937" y="1865312"/>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Receiving interview questions in advance </a:t>
            </a:r>
            <a:endParaRPr lang="en-US" sz="2300" kern="1200"/>
          </a:p>
        </p:txBody>
      </p:sp>
      <p:sp>
        <p:nvSpPr>
          <p:cNvPr id="7" name="Free-form: Shape 6">
            <a:extLst>
              <a:ext uri="{FF2B5EF4-FFF2-40B4-BE49-F238E27FC236}">
                <a16:creationId xmlns:a16="http://schemas.microsoft.com/office/drawing/2014/main" id="{3D254964-18C6-AD8E-A508-B3BB4C95B721}"/>
              </a:ext>
            </a:extLst>
          </p:cNvPr>
          <p:cNvSpPr/>
          <p:nvPr/>
        </p:nvSpPr>
        <p:spPr>
          <a:xfrm>
            <a:off x="8067675" y="1865312"/>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Use of assistive technology such as screen readers, closed captions, etc.</a:t>
            </a:r>
            <a:endParaRPr lang="en-US" sz="2300" kern="1200"/>
          </a:p>
        </p:txBody>
      </p:sp>
      <p:sp>
        <p:nvSpPr>
          <p:cNvPr id="8" name="Free-form: Shape 7">
            <a:extLst>
              <a:ext uri="{FF2B5EF4-FFF2-40B4-BE49-F238E27FC236}">
                <a16:creationId xmlns:a16="http://schemas.microsoft.com/office/drawing/2014/main" id="{581F7AC7-9746-DCB7-42AF-63B405410F04}"/>
              </a:ext>
            </a:extLst>
          </p:cNvPr>
          <p:cNvSpPr/>
          <p:nvPr/>
        </p:nvSpPr>
        <p:spPr>
          <a:xfrm>
            <a:off x="838200" y="4165600"/>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Remote interview instead of in-person, and vice versa </a:t>
            </a:r>
            <a:endParaRPr lang="en-US" sz="2300" kern="1200"/>
          </a:p>
        </p:txBody>
      </p:sp>
      <p:sp>
        <p:nvSpPr>
          <p:cNvPr id="9" name="Free-form: Shape 8">
            <a:extLst>
              <a:ext uri="{FF2B5EF4-FFF2-40B4-BE49-F238E27FC236}">
                <a16:creationId xmlns:a16="http://schemas.microsoft.com/office/drawing/2014/main" id="{B5F894B4-24B3-6E8C-F57B-AF3825C72A27}"/>
              </a:ext>
            </a:extLst>
          </p:cNvPr>
          <p:cNvSpPr/>
          <p:nvPr/>
        </p:nvSpPr>
        <p:spPr>
          <a:xfrm>
            <a:off x="4452937" y="4165600"/>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Breaks between interview stages to reduce fatigue/overload</a:t>
            </a:r>
            <a:endParaRPr lang="en-US" sz="2300" kern="1200"/>
          </a:p>
        </p:txBody>
      </p:sp>
      <p:sp>
        <p:nvSpPr>
          <p:cNvPr id="10" name="Free-form: Shape 9">
            <a:extLst>
              <a:ext uri="{FF2B5EF4-FFF2-40B4-BE49-F238E27FC236}">
                <a16:creationId xmlns:a16="http://schemas.microsoft.com/office/drawing/2014/main" id="{6ABE1F6E-5D99-D9A8-138C-18110A2EADAA}"/>
              </a:ext>
            </a:extLst>
          </p:cNvPr>
          <p:cNvSpPr/>
          <p:nvPr/>
        </p:nvSpPr>
        <p:spPr>
          <a:xfrm>
            <a:off x="8067675" y="4165600"/>
            <a:ext cx="3286125" cy="1971675"/>
          </a:xfrm>
          <a:custGeom>
            <a:avLst/>
            <a:gdLst>
              <a:gd name="csX0" fmla="*/ 0 w 3286125"/>
              <a:gd name="csY0" fmla="*/ 0 h 1971675"/>
              <a:gd name="csX1" fmla="*/ 3286125 w 3286125"/>
              <a:gd name="csY1" fmla="*/ 0 h 1971675"/>
              <a:gd name="csX2" fmla="*/ 3286125 w 3286125"/>
              <a:gd name="csY2" fmla="*/ 1971675 h 1971675"/>
              <a:gd name="csX3" fmla="*/ 0 w 3286125"/>
              <a:gd name="csY3" fmla="*/ 1971675 h 1971675"/>
              <a:gd name="csX4" fmla="*/ 0 w 3286125"/>
              <a:gd name="csY4" fmla="*/ 0 h 1971675"/>
            </a:gdLst>
            <a:ahLst/>
            <a:cxnLst>
              <a:cxn ang="0">
                <a:pos x="csX0" y="csY0"/>
              </a:cxn>
              <a:cxn ang="0">
                <a:pos x="csX1" y="csY1"/>
              </a:cxn>
              <a:cxn ang="0">
                <a:pos x="csX2" y="csY2"/>
              </a:cxn>
              <a:cxn ang="0">
                <a:pos x="csX3" y="csY3"/>
              </a:cxn>
              <a:cxn ang="0">
                <a:pos x="csX4" y="csY4"/>
              </a:cxn>
            </a:cxnLst>
            <a:rect l="l" t="t" r="r" b="b"/>
            <a:pathLst>
              <a:path w="3286125" h="1971675">
                <a:moveTo>
                  <a:pt x="0" y="0"/>
                </a:moveTo>
                <a:lnTo>
                  <a:pt x="3286125" y="0"/>
                </a:lnTo>
                <a:lnTo>
                  <a:pt x="3286125" y="1971675"/>
                </a:lnTo>
                <a:lnTo>
                  <a:pt x="0" y="1971675"/>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7630" tIns="87630" rIns="87630" bIns="87630" numCol="1" spcCol="1270" anchor="ctr" anchorCtr="0">
            <a:noAutofit/>
          </a:bodyPr>
          <a:lstStyle/>
          <a:p>
            <a:pPr marL="0" lvl="0" indent="0" algn="ctr" defTabSz="1022350">
              <a:lnSpc>
                <a:spcPct val="100000"/>
              </a:lnSpc>
              <a:spcBef>
                <a:spcPct val="0"/>
              </a:spcBef>
              <a:spcAft>
                <a:spcPct val="35000"/>
              </a:spcAft>
              <a:buNone/>
            </a:pPr>
            <a:r>
              <a:rPr lang="en-GB" sz="2300" kern="1200"/>
              <a:t>Alternative formats for assessments </a:t>
            </a:r>
            <a:endParaRPr lang="en-US" sz="2300" kern="1200"/>
          </a:p>
        </p:txBody>
      </p:sp>
    </p:spTree>
    <p:extLst>
      <p:ext uri="{BB962C8B-B14F-4D97-AF65-F5344CB8AC3E}">
        <p14:creationId xmlns:p14="http://schemas.microsoft.com/office/powerpoint/2010/main" val="3004360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BA9BB-1D25-E126-745B-F6263FB44F11}"/>
              </a:ext>
            </a:extLst>
          </p:cNvPr>
          <p:cNvSpPr>
            <a:spLocks noGrp="1"/>
          </p:cNvSpPr>
          <p:nvPr>
            <p:ph type="title"/>
          </p:nvPr>
        </p:nvSpPr>
        <p:spPr/>
        <p:txBody>
          <a:bodyPr/>
          <a:lstStyle/>
          <a:p>
            <a:r>
              <a:rPr lang="en-GB">
                <a:solidFill>
                  <a:schemeClr val="bg1"/>
                </a:solidFill>
              </a:rPr>
              <a:t>Sample reasonable accommodation request</a:t>
            </a:r>
            <a:endParaRPr lang="en-IE">
              <a:solidFill>
                <a:schemeClr val="bg1"/>
              </a:solidFill>
            </a:endParaRPr>
          </a:p>
        </p:txBody>
      </p:sp>
      <p:sp>
        <p:nvSpPr>
          <p:cNvPr id="3" name="Content Placeholder 2">
            <a:extLst>
              <a:ext uri="{FF2B5EF4-FFF2-40B4-BE49-F238E27FC236}">
                <a16:creationId xmlns:a16="http://schemas.microsoft.com/office/drawing/2014/main" id="{CB91BCA7-0D63-42AB-BD43-02810138774E}"/>
              </a:ext>
            </a:extLst>
          </p:cNvPr>
          <p:cNvSpPr>
            <a:spLocks noGrp="1"/>
          </p:cNvSpPr>
          <p:nvPr>
            <p:ph idx="1"/>
          </p:nvPr>
        </p:nvSpPr>
        <p:spPr>
          <a:xfrm>
            <a:off x="740229" y="1684111"/>
            <a:ext cx="10515600" cy="4351338"/>
          </a:xfrm>
        </p:spPr>
        <p:txBody>
          <a:bodyPr vert="horz" lIns="91440" tIns="45720" rIns="91440" bIns="45720" rtlCol="0" anchor="t">
            <a:noAutofit/>
          </a:bodyPr>
          <a:lstStyle/>
          <a:p>
            <a:pPr marL="0" indent="0">
              <a:buNone/>
            </a:pPr>
            <a:r>
              <a:rPr lang="en-IE" sz="1800" b="1" dirty="0">
                <a:solidFill>
                  <a:schemeClr val="bg1"/>
                </a:solidFill>
                <a:ea typeface="+mn-lt"/>
                <a:cs typeface="+mn-lt"/>
              </a:rPr>
              <a:t>Template:</a:t>
            </a:r>
          </a:p>
          <a:p>
            <a:pPr marL="0" indent="0">
              <a:buNone/>
            </a:pPr>
            <a:r>
              <a:rPr lang="en-IE" sz="1800" dirty="0">
                <a:solidFill>
                  <a:schemeClr val="bg1"/>
                </a:solidFill>
                <a:ea typeface="+mn-lt"/>
                <a:cs typeface="+mn-lt"/>
              </a:rPr>
              <a:t>Provide the </a:t>
            </a:r>
            <a:r>
              <a:rPr lang="en-IE" sz="1800" b="1" dirty="0">
                <a:solidFill>
                  <a:schemeClr val="bg1"/>
                </a:solidFill>
                <a:ea typeface="+mn-lt"/>
                <a:cs typeface="+mn-lt"/>
              </a:rPr>
              <a:t>context </a:t>
            </a:r>
            <a:endParaRPr lang="en-IE" sz="1800" dirty="0">
              <a:solidFill>
                <a:schemeClr val="bg1"/>
              </a:solidFill>
              <a:ea typeface="+mn-lt"/>
              <a:cs typeface="+mn-lt"/>
            </a:endParaRPr>
          </a:p>
          <a:p>
            <a:r>
              <a:rPr lang="en-IE" sz="1800" dirty="0">
                <a:solidFill>
                  <a:schemeClr val="bg1"/>
                </a:solidFill>
                <a:ea typeface="+mn-lt"/>
                <a:cs typeface="+mn-lt"/>
              </a:rPr>
              <a:t>“I have x neurodivergence/disability/health challenge.”</a:t>
            </a:r>
          </a:p>
          <a:p>
            <a:pPr marL="0" indent="0">
              <a:buNone/>
            </a:pPr>
            <a:r>
              <a:rPr lang="en-IE" sz="1800" dirty="0">
                <a:solidFill>
                  <a:schemeClr val="bg1"/>
                </a:solidFill>
                <a:ea typeface="+mn-lt"/>
                <a:cs typeface="+mn-lt"/>
              </a:rPr>
              <a:t>Provide the </a:t>
            </a:r>
            <a:r>
              <a:rPr lang="en-IE" sz="1800" b="1" dirty="0">
                <a:solidFill>
                  <a:schemeClr val="bg1"/>
                </a:solidFill>
                <a:ea typeface="+mn-lt"/>
                <a:cs typeface="+mn-lt"/>
              </a:rPr>
              <a:t>impact</a:t>
            </a:r>
            <a:endParaRPr lang="en-IE" sz="1800" dirty="0">
              <a:solidFill>
                <a:schemeClr val="bg1"/>
              </a:solidFill>
              <a:ea typeface="+mn-lt"/>
              <a:cs typeface="+mn-lt"/>
            </a:endParaRPr>
          </a:p>
          <a:p>
            <a:r>
              <a:rPr lang="en-IE" sz="1800" dirty="0">
                <a:solidFill>
                  <a:schemeClr val="bg1"/>
                </a:solidFill>
                <a:ea typeface="+mn-lt"/>
                <a:cs typeface="+mn-lt"/>
              </a:rPr>
              <a:t>“As a result, I experience x, which can impact y.”</a:t>
            </a:r>
          </a:p>
          <a:p>
            <a:pPr marL="0" indent="0">
              <a:buNone/>
            </a:pPr>
            <a:r>
              <a:rPr lang="en-IE" sz="1800" dirty="0">
                <a:solidFill>
                  <a:schemeClr val="bg1"/>
                </a:solidFill>
                <a:ea typeface="+mn-lt"/>
                <a:cs typeface="+mn-lt"/>
              </a:rPr>
              <a:t>Provide the </a:t>
            </a:r>
            <a:r>
              <a:rPr lang="en-IE" sz="1800" b="1" dirty="0">
                <a:solidFill>
                  <a:schemeClr val="bg1"/>
                </a:solidFill>
                <a:ea typeface="+mn-lt"/>
                <a:cs typeface="+mn-lt"/>
              </a:rPr>
              <a:t>accommodation/adjustment request</a:t>
            </a:r>
            <a:endParaRPr lang="en-IE" sz="1800" dirty="0">
              <a:solidFill>
                <a:schemeClr val="bg1"/>
              </a:solidFill>
              <a:ea typeface="+mn-lt"/>
              <a:cs typeface="+mn-lt"/>
            </a:endParaRPr>
          </a:p>
          <a:p>
            <a:r>
              <a:rPr lang="en-IE" sz="1800" dirty="0">
                <a:solidFill>
                  <a:schemeClr val="bg1"/>
                </a:solidFill>
                <a:ea typeface="+mn-lt"/>
                <a:cs typeface="+mn-lt"/>
              </a:rPr>
              <a:t>“To support me to work to my best, I am requesting x and y accommodations.”</a:t>
            </a:r>
          </a:p>
          <a:p>
            <a:pPr marL="0" indent="0">
              <a:buNone/>
            </a:pPr>
            <a:r>
              <a:rPr lang="en-IE" sz="1800" dirty="0">
                <a:solidFill>
                  <a:schemeClr val="bg1"/>
                </a:solidFill>
                <a:ea typeface="+mn-lt"/>
                <a:cs typeface="+mn-lt"/>
              </a:rPr>
              <a:t>Provide the </a:t>
            </a:r>
            <a:r>
              <a:rPr lang="en-IE" sz="1800" b="1" dirty="0">
                <a:solidFill>
                  <a:schemeClr val="bg1"/>
                </a:solidFill>
                <a:ea typeface="+mn-lt"/>
                <a:cs typeface="+mn-lt"/>
              </a:rPr>
              <a:t>outcome</a:t>
            </a:r>
            <a:endParaRPr lang="en-IE" sz="1800" dirty="0">
              <a:solidFill>
                <a:schemeClr val="bg1"/>
              </a:solidFill>
              <a:ea typeface="+mn-lt"/>
              <a:cs typeface="+mn-lt"/>
            </a:endParaRPr>
          </a:p>
          <a:p>
            <a:r>
              <a:rPr lang="en-IE" sz="1800" dirty="0">
                <a:solidFill>
                  <a:schemeClr val="bg1"/>
                </a:solidFill>
                <a:ea typeface="+mn-lt"/>
                <a:cs typeface="+mn-lt"/>
              </a:rPr>
              <a:t>“This accommodation will allow me to…”</a:t>
            </a:r>
          </a:p>
          <a:p>
            <a:pPr marL="0" indent="0">
              <a:buNone/>
            </a:pPr>
            <a:r>
              <a:rPr lang="en-IE" sz="1800" b="1" dirty="0">
                <a:solidFill>
                  <a:schemeClr val="bg1"/>
                </a:solidFill>
              </a:rPr>
              <a:t>Example: </a:t>
            </a:r>
          </a:p>
          <a:p>
            <a:pPr marL="0" indent="0">
              <a:buNone/>
            </a:pPr>
            <a:r>
              <a:rPr lang="en-IE" sz="1800" dirty="0">
                <a:solidFill>
                  <a:schemeClr val="bg1"/>
                </a:solidFill>
              </a:rPr>
              <a:t>"I have a diagnosis of autism. As a result, I am sensitive to certain stimuli, like loud noises or background noise. To support me to focus and work to my best ability, having my desk in a quieter area of the office, and being allowed to wear noise-cancelling headphones will have a positive impact on my comfort levels and productivity."</a:t>
            </a:r>
          </a:p>
        </p:txBody>
      </p:sp>
    </p:spTree>
    <p:extLst>
      <p:ext uri="{BB962C8B-B14F-4D97-AF65-F5344CB8AC3E}">
        <p14:creationId xmlns:p14="http://schemas.microsoft.com/office/powerpoint/2010/main" val="3758458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C4D20-AA28-0A3A-377D-9BAF461B8B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404C33-F0F2-A10E-1231-F71C5D56352E}"/>
              </a:ext>
            </a:extLst>
          </p:cNvPr>
          <p:cNvSpPr>
            <a:spLocks noGrp="1"/>
          </p:cNvSpPr>
          <p:nvPr>
            <p:ph type="title"/>
          </p:nvPr>
        </p:nvSpPr>
        <p:spPr/>
        <p:txBody>
          <a:bodyPr/>
          <a:lstStyle/>
          <a:p>
            <a:pPr algn="ctr"/>
            <a:r>
              <a:rPr lang="en-US" b="1">
                <a:solidFill>
                  <a:schemeClr val="bg1"/>
                </a:solidFill>
              </a:rPr>
              <a:t>Application Process </a:t>
            </a:r>
            <a:endParaRPr lang="en-US">
              <a:solidFill>
                <a:schemeClr val="bg1"/>
              </a:solidFill>
            </a:endParaRPr>
          </a:p>
        </p:txBody>
      </p:sp>
      <p:sp>
        <p:nvSpPr>
          <p:cNvPr id="5" name="Free-form: Shape 4">
            <a:extLst>
              <a:ext uri="{FF2B5EF4-FFF2-40B4-BE49-F238E27FC236}">
                <a16:creationId xmlns:a16="http://schemas.microsoft.com/office/drawing/2014/main" id="{548B2C4C-3212-ECBF-B53E-A77F9C965CEE}"/>
              </a:ext>
              <a:ext uri="{C183D7F6-B498-43B3-948B-1728B52AA6E4}">
                <adec:decorative xmlns:adec="http://schemas.microsoft.com/office/drawing/2017/decorative" val="1"/>
              </a:ext>
            </a:extLst>
          </p:cNvPr>
          <p:cNvSpPr/>
          <p:nvPr/>
        </p:nvSpPr>
        <p:spPr>
          <a:xfrm>
            <a:off x="3878992" y="2696243"/>
            <a:ext cx="667342" cy="91440"/>
          </a:xfrm>
          <a:custGeom>
            <a:avLst/>
            <a:gdLst>
              <a:gd name="csX0" fmla="*/ 0 w 667342"/>
              <a:gd name="csY0" fmla="*/ 45720 h 91440"/>
              <a:gd name="csX1" fmla="*/ 667342 w 667342"/>
              <a:gd name="csY1" fmla="*/ 45720 h 91440"/>
            </a:gdLst>
            <a:ahLst/>
            <a:cxnLst>
              <a:cxn ang="0">
                <a:pos x="csX0" y="csY0"/>
              </a:cxn>
              <a:cxn ang="0">
                <a:pos x="csX1" y="csY1"/>
              </a:cxn>
            </a:cxnLst>
            <a:rect l="l" t="t" r="r" b="b"/>
            <a:pathLst>
              <a:path w="667342" h="91440">
                <a:moveTo>
                  <a:pt x="0" y="45720"/>
                </a:moveTo>
                <a:lnTo>
                  <a:pt x="667342" y="45720"/>
                </a:lnTo>
              </a:path>
            </a:pathLst>
          </a:custGeom>
          <a:noFill/>
          <a:ln>
            <a:tailEnd type="arrow"/>
          </a:ln>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28922" tIns="42230" rIns="328923" bIns="42231"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6" name="Free-form: Shape 5">
            <a:extLst>
              <a:ext uri="{FF2B5EF4-FFF2-40B4-BE49-F238E27FC236}">
                <a16:creationId xmlns:a16="http://schemas.microsoft.com/office/drawing/2014/main" id="{BDE8E198-3F3E-5F42-606C-E7CD09349FA4}"/>
              </a:ext>
            </a:extLst>
          </p:cNvPr>
          <p:cNvSpPr/>
          <p:nvPr/>
        </p:nvSpPr>
        <p:spPr>
          <a:xfrm>
            <a:off x="846261" y="1831604"/>
            <a:ext cx="3034531" cy="1820718"/>
          </a:xfrm>
          <a:custGeom>
            <a:avLst/>
            <a:gdLst>
              <a:gd name="csX0" fmla="*/ 0 w 3034531"/>
              <a:gd name="csY0" fmla="*/ 0 h 1820718"/>
              <a:gd name="csX1" fmla="*/ 3034531 w 3034531"/>
              <a:gd name="csY1" fmla="*/ 0 h 1820718"/>
              <a:gd name="csX2" fmla="*/ 3034531 w 3034531"/>
              <a:gd name="csY2" fmla="*/ 1820718 h 1820718"/>
              <a:gd name="csX3" fmla="*/ 0 w 3034531"/>
              <a:gd name="csY3" fmla="*/ 1820718 h 1820718"/>
              <a:gd name="csX4" fmla="*/ 0 w 3034531"/>
              <a:gd name="csY4" fmla="*/ 0 h 1820718"/>
            </a:gdLst>
            <a:ahLst/>
            <a:cxnLst>
              <a:cxn ang="0">
                <a:pos x="csX0" y="csY0"/>
              </a:cxn>
              <a:cxn ang="0">
                <a:pos x="csX1" y="csY1"/>
              </a:cxn>
              <a:cxn ang="0">
                <a:pos x="csX2" y="csY2"/>
              </a:cxn>
              <a:cxn ang="0">
                <a:pos x="csX3" y="csY3"/>
              </a:cxn>
              <a:cxn ang="0">
                <a:pos x="csX4" y="csY4"/>
              </a:cxn>
            </a:cxnLst>
            <a:rect l="l" t="t" r="r" b="b"/>
            <a:pathLst>
              <a:path w="3034531" h="1820718">
                <a:moveTo>
                  <a:pt x="0" y="0"/>
                </a:moveTo>
                <a:lnTo>
                  <a:pt x="3034531" y="0"/>
                </a:lnTo>
                <a:lnTo>
                  <a:pt x="3034531" y="1820718"/>
                </a:lnTo>
                <a:lnTo>
                  <a:pt x="0" y="18207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dirty="0">
                <a:latin typeface="Aptos Display" panose="02110004020202020204"/>
              </a:rPr>
              <a:t>Analyse job description</a:t>
            </a:r>
            <a:endParaRPr lang="en-GB" sz="2900" kern="1200" dirty="0"/>
          </a:p>
        </p:txBody>
      </p:sp>
      <p:sp>
        <p:nvSpPr>
          <p:cNvPr id="7" name="Free-form: Shape 6">
            <a:extLst>
              <a:ext uri="{FF2B5EF4-FFF2-40B4-BE49-F238E27FC236}">
                <a16:creationId xmlns:a16="http://schemas.microsoft.com/office/drawing/2014/main" id="{C1384BA5-CA17-EDED-1D79-3E7888AAF53D}"/>
              </a:ext>
              <a:ext uri="{C183D7F6-B498-43B3-948B-1728B52AA6E4}">
                <adec:decorative xmlns:adec="http://schemas.microsoft.com/office/drawing/2017/decorative" val="1"/>
              </a:ext>
            </a:extLst>
          </p:cNvPr>
          <p:cNvSpPr/>
          <p:nvPr/>
        </p:nvSpPr>
        <p:spPr>
          <a:xfrm>
            <a:off x="7611465" y="2696243"/>
            <a:ext cx="667342" cy="91440"/>
          </a:xfrm>
          <a:custGeom>
            <a:avLst/>
            <a:gdLst>
              <a:gd name="csX0" fmla="*/ 0 w 667342"/>
              <a:gd name="csY0" fmla="*/ 45720 h 91440"/>
              <a:gd name="csX1" fmla="*/ 667342 w 667342"/>
              <a:gd name="csY1" fmla="*/ 45720 h 91440"/>
            </a:gdLst>
            <a:ahLst/>
            <a:cxnLst>
              <a:cxn ang="0">
                <a:pos x="csX0" y="csY0"/>
              </a:cxn>
              <a:cxn ang="0">
                <a:pos x="csX1" y="csY1"/>
              </a:cxn>
            </a:cxnLst>
            <a:rect l="l" t="t" r="r" b="b"/>
            <a:pathLst>
              <a:path w="667342" h="91440">
                <a:moveTo>
                  <a:pt x="0" y="45720"/>
                </a:moveTo>
                <a:lnTo>
                  <a:pt x="667342" y="45720"/>
                </a:lnTo>
              </a:path>
            </a:pathLst>
          </a:custGeom>
          <a:noFill/>
          <a:ln>
            <a:tailEnd type="arrow"/>
          </a:ln>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28923" tIns="42230" rIns="328922" bIns="42231"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8" name="Free-form: Shape 7">
            <a:extLst>
              <a:ext uri="{FF2B5EF4-FFF2-40B4-BE49-F238E27FC236}">
                <a16:creationId xmlns:a16="http://schemas.microsoft.com/office/drawing/2014/main" id="{292DFC3B-8370-CCA6-9873-12D4F00DC635}"/>
              </a:ext>
            </a:extLst>
          </p:cNvPr>
          <p:cNvSpPr/>
          <p:nvPr/>
        </p:nvSpPr>
        <p:spPr>
          <a:xfrm>
            <a:off x="4578734" y="1831604"/>
            <a:ext cx="3034531" cy="1820718"/>
          </a:xfrm>
          <a:custGeom>
            <a:avLst/>
            <a:gdLst>
              <a:gd name="csX0" fmla="*/ 0 w 3034531"/>
              <a:gd name="csY0" fmla="*/ 0 h 1820718"/>
              <a:gd name="csX1" fmla="*/ 3034531 w 3034531"/>
              <a:gd name="csY1" fmla="*/ 0 h 1820718"/>
              <a:gd name="csX2" fmla="*/ 3034531 w 3034531"/>
              <a:gd name="csY2" fmla="*/ 1820718 h 1820718"/>
              <a:gd name="csX3" fmla="*/ 0 w 3034531"/>
              <a:gd name="csY3" fmla="*/ 1820718 h 1820718"/>
              <a:gd name="csX4" fmla="*/ 0 w 3034531"/>
              <a:gd name="csY4" fmla="*/ 0 h 1820718"/>
            </a:gdLst>
            <a:ahLst/>
            <a:cxnLst>
              <a:cxn ang="0">
                <a:pos x="csX0" y="csY0"/>
              </a:cxn>
              <a:cxn ang="0">
                <a:pos x="csX1" y="csY1"/>
              </a:cxn>
              <a:cxn ang="0">
                <a:pos x="csX2" y="csY2"/>
              </a:cxn>
              <a:cxn ang="0">
                <a:pos x="csX3" y="csY3"/>
              </a:cxn>
              <a:cxn ang="0">
                <a:pos x="csX4" y="csY4"/>
              </a:cxn>
            </a:cxnLst>
            <a:rect l="l" t="t" r="r" b="b"/>
            <a:pathLst>
              <a:path w="3034531" h="1820718">
                <a:moveTo>
                  <a:pt x="0" y="0"/>
                </a:moveTo>
                <a:lnTo>
                  <a:pt x="3034531" y="0"/>
                </a:lnTo>
                <a:lnTo>
                  <a:pt x="3034531" y="1820718"/>
                </a:lnTo>
                <a:lnTo>
                  <a:pt x="0" y="18207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dirty="0">
                <a:latin typeface="Aptos Display" panose="02110004020202020204"/>
              </a:rPr>
              <a:t>Tailor your CV</a:t>
            </a:r>
            <a:endParaRPr lang="en-GB" sz="2900" kern="1200" dirty="0"/>
          </a:p>
        </p:txBody>
      </p:sp>
      <p:sp>
        <p:nvSpPr>
          <p:cNvPr id="9" name="Free-form: Shape 8">
            <a:extLst>
              <a:ext uri="{FF2B5EF4-FFF2-40B4-BE49-F238E27FC236}">
                <a16:creationId xmlns:a16="http://schemas.microsoft.com/office/drawing/2014/main" id="{4F46A8F4-0A6A-388B-DCF2-2B769F99DF34}"/>
              </a:ext>
              <a:ext uri="{C183D7F6-B498-43B3-948B-1728B52AA6E4}">
                <adec:decorative xmlns:adec="http://schemas.microsoft.com/office/drawing/2017/decorative" val="1"/>
              </a:ext>
            </a:extLst>
          </p:cNvPr>
          <p:cNvSpPr/>
          <p:nvPr/>
        </p:nvSpPr>
        <p:spPr>
          <a:xfrm>
            <a:off x="2363526" y="3650522"/>
            <a:ext cx="7464946" cy="667342"/>
          </a:xfrm>
          <a:custGeom>
            <a:avLst/>
            <a:gdLst>
              <a:gd name="csX0" fmla="*/ 7464946 w 7464946"/>
              <a:gd name="csY0" fmla="*/ 0 h 667342"/>
              <a:gd name="csX1" fmla="*/ 7464946 w 7464946"/>
              <a:gd name="csY1" fmla="*/ 350771 h 667342"/>
              <a:gd name="csX2" fmla="*/ 0 w 7464946"/>
              <a:gd name="csY2" fmla="*/ 350771 h 667342"/>
              <a:gd name="csX3" fmla="*/ 0 w 7464946"/>
              <a:gd name="csY3" fmla="*/ 667342 h 667342"/>
            </a:gdLst>
            <a:ahLst/>
            <a:cxnLst>
              <a:cxn ang="0">
                <a:pos x="csX0" y="csY0"/>
              </a:cxn>
              <a:cxn ang="0">
                <a:pos x="csX1" y="csY1"/>
              </a:cxn>
              <a:cxn ang="0">
                <a:pos x="csX2" y="csY2"/>
              </a:cxn>
              <a:cxn ang="0">
                <a:pos x="csX3" y="csY3"/>
              </a:cxn>
            </a:cxnLst>
            <a:rect l="l" t="t" r="r" b="b"/>
            <a:pathLst>
              <a:path w="7464946" h="667342">
                <a:moveTo>
                  <a:pt x="7464946" y="0"/>
                </a:moveTo>
                <a:lnTo>
                  <a:pt x="7464946" y="350771"/>
                </a:lnTo>
                <a:lnTo>
                  <a:pt x="0" y="350771"/>
                </a:lnTo>
                <a:lnTo>
                  <a:pt x="0" y="667342"/>
                </a:lnTo>
              </a:path>
            </a:pathLst>
          </a:custGeom>
          <a:noFill/>
          <a:ln>
            <a:tailEnd type="arrow"/>
          </a:ln>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557736" tIns="330182" rIns="3557735" bIns="330181"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10" name="Free-form: Shape 9">
            <a:extLst>
              <a:ext uri="{FF2B5EF4-FFF2-40B4-BE49-F238E27FC236}">
                <a16:creationId xmlns:a16="http://schemas.microsoft.com/office/drawing/2014/main" id="{D7B5D37C-EEA7-3686-258E-E621C6F8C9E6}"/>
              </a:ext>
            </a:extLst>
          </p:cNvPr>
          <p:cNvSpPr/>
          <p:nvPr/>
        </p:nvSpPr>
        <p:spPr>
          <a:xfrm>
            <a:off x="8311207" y="1831604"/>
            <a:ext cx="3034531" cy="1820718"/>
          </a:xfrm>
          <a:custGeom>
            <a:avLst/>
            <a:gdLst>
              <a:gd name="csX0" fmla="*/ 0 w 3034531"/>
              <a:gd name="csY0" fmla="*/ 0 h 1820718"/>
              <a:gd name="csX1" fmla="*/ 3034531 w 3034531"/>
              <a:gd name="csY1" fmla="*/ 0 h 1820718"/>
              <a:gd name="csX2" fmla="*/ 3034531 w 3034531"/>
              <a:gd name="csY2" fmla="*/ 1820718 h 1820718"/>
              <a:gd name="csX3" fmla="*/ 0 w 3034531"/>
              <a:gd name="csY3" fmla="*/ 1820718 h 1820718"/>
              <a:gd name="csX4" fmla="*/ 0 w 3034531"/>
              <a:gd name="csY4" fmla="*/ 0 h 1820718"/>
            </a:gdLst>
            <a:ahLst/>
            <a:cxnLst>
              <a:cxn ang="0">
                <a:pos x="csX0" y="csY0"/>
              </a:cxn>
              <a:cxn ang="0">
                <a:pos x="csX1" y="csY1"/>
              </a:cxn>
              <a:cxn ang="0">
                <a:pos x="csX2" y="csY2"/>
              </a:cxn>
              <a:cxn ang="0">
                <a:pos x="csX3" y="csY3"/>
              </a:cxn>
              <a:cxn ang="0">
                <a:pos x="csX4" y="csY4"/>
              </a:cxn>
            </a:cxnLst>
            <a:rect l="l" t="t" r="r" b="b"/>
            <a:pathLst>
              <a:path w="3034531" h="1820718">
                <a:moveTo>
                  <a:pt x="0" y="0"/>
                </a:moveTo>
                <a:lnTo>
                  <a:pt x="3034531" y="0"/>
                </a:lnTo>
                <a:lnTo>
                  <a:pt x="3034531" y="1820718"/>
                </a:lnTo>
                <a:lnTo>
                  <a:pt x="0" y="18207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a:latin typeface="Aptos Display" panose="02110004020202020204"/>
              </a:rPr>
              <a:t>Write a cover letter</a:t>
            </a:r>
            <a:endParaRPr lang="en-GB" sz="2900" kern="1200"/>
          </a:p>
        </p:txBody>
      </p:sp>
      <p:sp>
        <p:nvSpPr>
          <p:cNvPr id="11" name="Free-form: Shape 10">
            <a:extLst>
              <a:ext uri="{FF2B5EF4-FFF2-40B4-BE49-F238E27FC236}">
                <a16:creationId xmlns:a16="http://schemas.microsoft.com/office/drawing/2014/main" id="{ED55B73D-6D65-ADD2-FE52-2DE00D6E3A8C}"/>
              </a:ext>
              <a:ext uri="{C183D7F6-B498-43B3-948B-1728B52AA6E4}">
                <adec:decorative xmlns:adec="http://schemas.microsoft.com/office/drawing/2017/decorative" val="1"/>
              </a:ext>
            </a:extLst>
          </p:cNvPr>
          <p:cNvSpPr/>
          <p:nvPr/>
        </p:nvSpPr>
        <p:spPr>
          <a:xfrm>
            <a:off x="3878992" y="5214904"/>
            <a:ext cx="667342" cy="91440"/>
          </a:xfrm>
          <a:custGeom>
            <a:avLst/>
            <a:gdLst>
              <a:gd name="csX0" fmla="*/ 0 w 667342"/>
              <a:gd name="csY0" fmla="*/ 45720 h 91440"/>
              <a:gd name="csX1" fmla="*/ 667342 w 667342"/>
              <a:gd name="csY1" fmla="*/ 45720 h 91440"/>
            </a:gdLst>
            <a:ahLst/>
            <a:cxnLst>
              <a:cxn ang="0">
                <a:pos x="csX0" y="csY0"/>
              </a:cxn>
              <a:cxn ang="0">
                <a:pos x="csX1" y="csY1"/>
              </a:cxn>
            </a:cxnLst>
            <a:rect l="l" t="t" r="r" b="b"/>
            <a:pathLst>
              <a:path w="667342" h="91440">
                <a:moveTo>
                  <a:pt x="0" y="45720"/>
                </a:moveTo>
                <a:lnTo>
                  <a:pt x="667342" y="45720"/>
                </a:lnTo>
              </a:path>
            </a:pathLst>
          </a:custGeom>
          <a:noFill/>
          <a:ln>
            <a:tailEnd type="arrow"/>
          </a:ln>
        </p:spPr>
        <p:style>
          <a:lnRef idx="1">
            <a:schemeClr val="accent1">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28922" tIns="42230" rIns="328923" bIns="42231"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12" name="Free-form: Shape 11">
            <a:extLst>
              <a:ext uri="{FF2B5EF4-FFF2-40B4-BE49-F238E27FC236}">
                <a16:creationId xmlns:a16="http://schemas.microsoft.com/office/drawing/2014/main" id="{FD2F017C-96DE-D16E-D997-246E7028DFEE}"/>
              </a:ext>
            </a:extLst>
          </p:cNvPr>
          <p:cNvSpPr/>
          <p:nvPr/>
        </p:nvSpPr>
        <p:spPr>
          <a:xfrm>
            <a:off x="846261" y="4350265"/>
            <a:ext cx="3034531" cy="1820718"/>
          </a:xfrm>
          <a:custGeom>
            <a:avLst/>
            <a:gdLst>
              <a:gd name="csX0" fmla="*/ 0 w 3034531"/>
              <a:gd name="csY0" fmla="*/ 0 h 1820718"/>
              <a:gd name="csX1" fmla="*/ 3034531 w 3034531"/>
              <a:gd name="csY1" fmla="*/ 0 h 1820718"/>
              <a:gd name="csX2" fmla="*/ 3034531 w 3034531"/>
              <a:gd name="csY2" fmla="*/ 1820718 h 1820718"/>
              <a:gd name="csX3" fmla="*/ 0 w 3034531"/>
              <a:gd name="csY3" fmla="*/ 1820718 h 1820718"/>
              <a:gd name="csX4" fmla="*/ 0 w 3034531"/>
              <a:gd name="csY4" fmla="*/ 0 h 1820718"/>
            </a:gdLst>
            <a:ahLst/>
            <a:cxnLst>
              <a:cxn ang="0">
                <a:pos x="csX0" y="csY0"/>
              </a:cxn>
              <a:cxn ang="0">
                <a:pos x="csX1" y="csY1"/>
              </a:cxn>
              <a:cxn ang="0">
                <a:pos x="csX2" y="csY2"/>
              </a:cxn>
              <a:cxn ang="0">
                <a:pos x="csX3" y="csY3"/>
              </a:cxn>
              <a:cxn ang="0">
                <a:pos x="csX4" y="csY4"/>
              </a:cxn>
            </a:cxnLst>
            <a:rect l="l" t="t" r="r" b="b"/>
            <a:pathLst>
              <a:path w="3034531" h="1820718">
                <a:moveTo>
                  <a:pt x="0" y="0"/>
                </a:moveTo>
                <a:lnTo>
                  <a:pt x="3034531" y="0"/>
                </a:lnTo>
                <a:lnTo>
                  <a:pt x="3034531" y="1820718"/>
                </a:lnTo>
                <a:lnTo>
                  <a:pt x="0" y="18207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a:latin typeface="Aptos Display" panose="02110004020202020204"/>
              </a:rPr>
              <a:t>Consider reasonable accommodations</a:t>
            </a:r>
            <a:endParaRPr lang="en-GB" sz="2900" kern="1200"/>
          </a:p>
        </p:txBody>
      </p:sp>
      <p:sp>
        <p:nvSpPr>
          <p:cNvPr id="13" name="Free-form: Shape 12">
            <a:extLst>
              <a:ext uri="{FF2B5EF4-FFF2-40B4-BE49-F238E27FC236}">
                <a16:creationId xmlns:a16="http://schemas.microsoft.com/office/drawing/2014/main" id="{5638267F-EA0A-6EFF-9D6D-CB0C60379BA1}"/>
              </a:ext>
            </a:extLst>
          </p:cNvPr>
          <p:cNvSpPr/>
          <p:nvPr/>
        </p:nvSpPr>
        <p:spPr>
          <a:xfrm>
            <a:off x="4578734" y="4350265"/>
            <a:ext cx="3034531" cy="1820718"/>
          </a:xfrm>
          <a:custGeom>
            <a:avLst/>
            <a:gdLst>
              <a:gd name="csX0" fmla="*/ 0 w 3034531"/>
              <a:gd name="csY0" fmla="*/ 0 h 1820718"/>
              <a:gd name="csX1" fmla="*/ 3034531 w 3034531"/>
              <a:gd name="csY1" fmla="*/ 0 h 1820718"/>
              <a:gd name="csX2" fmla="*/ 3034531 w 3034531"/>
              <a:gd name="csY2" fmla="*/ 1820718 h 1820718"/>
              <a:gd name="csX3" fmla="*/ 0 w 3034531"/>
              <a:gd name="csY3" fmla="*/ 1820718 h 1820718"/>
              <a:gd name="csX4" fmla="*/ 0 w 3034531"/>
              <a:gd name="csY4" fmla="*/ 0 h 1820718"/>
            </a:gdLst>
            <a:ahLst/>
            <a:cxnLst>
              <a:cxn ang="0">
                <a:pos x="csX0" y="csY0"/>
              </a:cxn>
              <a:cxn ang="0">
                <a:pos x="csX1" y="csY1"/>
              </a:cxn>
              <a:cxn ang="0">
                <a:pos x="csX2" y="csY2"/>
              </a:cxn>
              <a:cxn ang="0">
                <a:pos x="csX3" y="csY3"/>
              </a:cxn>
              <a:cxn ang="0">
                <a:pos x="csX4" y="csY4"/>
              </a:cxn>
            </a:cxnLst>
            <a:rect l="l" t="t" r="r" b="b"/>
            <a:pathLst>
              <a:path w="3034531" h="1820718">
                <a:moveTo>
                  <a:pt x="0" y="0"/>
                </a:moveTo>
                <a:lnTo>
                  <a:pt x="3034531" y="0"/>
                </a:lnTo>
                <a:lnTo>
                  <a:pt x="3034531" y="1820718"/>
                </a:lnTo>
                <a:lnTo>
                  <a:pt x="0" y="18207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a:latin typeface="Aptos Display" panose="02110004020202020204"/>
              </a:rPr>
              <a:t>Interview!</a:t>
            </a:r>
            <a:endParaRPr lang="en-GB" sz="2900" kern="1200"/>
          </a:p>
        </p:txBody>
      </p:sp>
    </p:spTree>
    <p:extLst>
      <p:ext uri="{BB962C8B-B14F-4D97-AF65-F5344CB8AC3E}">
        <p14:creationId xmlns:p14="http://schemas.microsoft.com/office/powerpoint/2010/main" val="4277860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9F4EB-F6FF-6AD8-7CAE-5F42EBDCF42C}"/>
              </a:ext>
            </a:extLst>
          </p:cNvPr>
          <p:cNvSpPr>
            <a:spLocks noGrp="1"/>
          </p:cNvSpPr>
          <p:nvPr>
            <p:ph type="title"/>
          </p:nvPr>
        </p:nvSpPr>
        <p:spPr/>
        <p:txBody>
          <a:bodyPr/>
          <a:lstStyle/>
          <a:p>
            <a:r>
              <a:rPr lang="en-US" dirty="0">
                <a:solidFill>
                  <a:schemeClr val="bg1"/>
                </a:solidFill>
                <a:effectLst>
                  <a:outerShdw blurRad="38100" dist="38100" dir="2700000" algn="tl">
                    <a:srgbClr val="000000">
                      <a:alpha val="43137"/>
                    </a:srgbClr>
                  </a:outerShdw>
                </a:effectLst>
              </a:rPr>
              <a:t>CV &amp; Cover Letter Tips</a:t>
            </a:r>
            <a:endParaRPr lang="en-IE" dirty="0">
              <a:solidFill>
                <a:schemeClr val="bg1"/>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2E3BF716-199E-B80B-7B12-D5644A7CCF1A}"/>
              </a:ext>
            </a:extLst>
          </p:cNvPr>
          <p:cNvSpPr>
            <a:spLocks noGrp="1"/>
          </p:cNvSpPr>
          <p:nvPr>
            <p:ph idx="1"/>
          </p:nvPr>
        </p:nvSpPr>
        <p:spPr>
          <a:xfrm>
            <a:off x="838200" y="1543665"/>
            <a:ext cx="10515600" cy="4949210"/>
          </a:xfrm>
        </p:spPr>
        <p:txBody>
          <a:bodyPr vert="horz" lIns="91440" tIns="45720" rIns="91440" bIns="45720" rtlCol="0" anchor="t">
            <a:normAutofit fontScale="70000" lnSpcReduction="20000"/>
          </a:bodyPr>
          <a:lstStyle/>
          <a:p>
            <a:pPr>
              <a:lnSpc>
                <a:spcPct val="120000"/>
              </a:lnSpc>
            </a:pPr>
            <a:r>
              <a:rPr lang="en-IE" b="1" dirty="0">
                <a:solidFill>
                  <a:schemeClr val="bg1"/>
                </a:solidFill>
              </a:rPr>
              <a:t>Clear and concise: </a:t>
            </a:r>
            <a:r>
              <a:rPr lang="en-IE" dirty="0">
                <a:solidFill>
                  <a:schemeClr val="bg1"/>
                </a:solidFill>
              </a:rPr>
              <a:t>Keep your CV to 1-2 pages, and cover letter to 1 page, and use a simple layout (you can find templates online)</a:t>
            </a:r>
            <a:endParaRPr lang="en-US" dirty="0">
              <a:solidFill>
                <a:schemeClr val="bg1"/>
              </a:solidFill>
            </a:endParaRPr>
          </a:p>
          <a:p>
            <a:pPr>
              <a:lnSpc>
                <a:spcPct val="120000"/>
              </a:lnSpc>
            </a:pPr>
            <a:r>
              <a:rPr lang="en-IE" b="1" dirty="0">
                <a:solidFill>
                  <a:schemeClr val="bg1"/>
                </a:solidFill>
              </a:rPr>
              <a:t>Tailor for each role: </a:t>
            </a:r>
            <a:r>
              <a:rPr lang="en-IE" dirty="0">
                <a:solidFill>
                  <a:schemeClr val="bg1"/>
                </a:solidFill>
              </a:rPr>
              <a:t>use the job description as a guide on what relevant information to include, highlighting the specific skills</a:t>
            </a:r>
          </a:p>
          <a:p>
            <a:pPr>
              <a:lnSpc>
                <a:spcPct val="120000"/>
              </a:lnSpc>
            </a:pPr>
            <a:r>
              <a:rPr lang="en-IE" b="1" dirty="0">
                <a:solidFill>
                  <a:schemeClr val="bg1"/>
                </a:solidFill>
              </a:rPr>
              <a:t>Examples: </a:t>
            </a:r>
            <a:r>
              <a:rPr lang="en-IE" dirty="0">
                <a:solidFill>
                  <a:schemeClr val="bg1"/>
                </a:solidFill>
              </a:rPr>
              <a:t>include examples of projects, internships, portfolios etc to demonstrate your skills </a:t>
            </a:r>
          </a:p>
          <a:p>
            <a:pPr>
              <a:lnSpc>
                <a:spcPct val="120000"/>
              </a:lnSpc>
            </a:pPr>
            <a:r>
              <a:rPr lang="en-IE" b="1" dirty="0">
                <a:solidFill>
                  <a:schemeClr val="bg1"/>
                </a:solidFill>
              </a:rPr>
              <a:t>Structure: </a:t>
            </a:r>
            <a:r>
              <a:rPr lang="en-IE" dirty="0">
                <a:solidFill>
                  <a:schemeClr val="bg1"/>
                </a:solidFill>
              </a:rPr>
              <a:t>in your CV, use clear headings and bullet points to make it easy to scan. For your cover letter, keep it focused and to the point (an opening paragraph, middle section highlighting your relevant experience &amp; skills, and closing paragraph is enough)</a:t>
            </a:r>
          </a:p>
          <a:p>
            <a:pPr>
              <a:lnSpc>
                <a:spcPct val="120000"/>
              </a:lnSpc>
            </a:pPr>
            <a:r>
              <a:rPr lang="en-IE" b="1" dirty="0">
                <a:solidFill>
                  <a:schemeClr val="bg1"/>
                </a:solidFill>
              </a:rPr>
              <a:t>AI:</a:t>
            </a:r>
            <a:r>
              <a:rPr lang="en-IE" dirty="0">
                <a:solidFill>
                  <a:schemeClr val="bg1"/>
                </a:solidFill>
              </a:rPr>
              <a:t> can be a useful tool, but don't over-rely on it – it can be very obvious when a CV or cover letter is AI-generated! You can use it as a guide, but ensure it is written in your own language and is an accurate reflection of you. </a:t>
            </a:r>
          </a:p>
          <a:p>
            <a:endParaRPr lang="en-IE" dirty="0">
              <a:solidFill>
                <a:srgbClr val="000000"/>
              </a:solidFill>
            </a:endParaRPr>
          </a:p>
        </p:txBody>
      </p:sp>
    </p:spTree>
    <p:extLst>
      <p:ext uri="{BB962C8B-B14F-4D97-AF65-F5344CB8AC3E}">
        <p14:creationId xmlns:p14="http://schemas.microsoft.com/office/powerpoint/2010/main" val="2278063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923C2-C490-8836-236A-B604FA19B4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CDA53C-F891-1217-19C6-570C4B77933F}"/>
              </a:ext>
            </a:extLst>
          </p:cNvPr>
          <p:cNvSpPr>
            <a:spLocks noGrp="1"/>
          </p:cNvSpPr>
          <p:nvPr>
            <p:ph type="title"/>
          </p:nvPr>
        </p:nvSpPr>
        <p:spPr/>
        <p:txBody>
          <a:bodyPr/>
          <a:lstStyle/>
          <a:p>
            <a:r>
              <a:rPr lang="en-US">
                <a:solidFill>
                  <a:schemeClr val="bg1"/>
                </a:solidFill>
                <a:effectLst>
                  <a:outerShdw blurRad="38100" dist="38100" dir="2700000" algn="tl">
                    <a:srgbClr val="000000">
                      <a:alpha val="43137"/>
                    </a:srgbClr>
                  </a:outerShdw>
                </a:effectLst>
              </a:rPr>
              <a:t>Interview Preparation Tips </a:t>
            </a:r>
            <a:endParaRPr lang="en-IE">
              <a:solidFill>
                <a:schemeClr val="bg1"/>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C4560122-CBF1-4DCC-AA32-6D1033B263FB}"/>
              </a:ext>
            </a:extLst>
          </p:cNvPr>
          <p:cNvSpPr>
            <a:spLocks noGrp="1"/>
          </p:cNvSpPr>
          <p:nvPr>
            <p:ph idx="1"/>
          </p:nvPr>
        </p:nvSpPr>
        <p:spPr>
          <a:xfrm>
            <a:off x="838200" y="1602658"/>
            <a:ext cx="10872019" cy="5043949"/>
          </a:xfrm>
        </p:spPr>
        <p:txBody>
          <a:bodyPr vert="horz" lIns="91440" tIns="45720" rIns="91440" bIns="45720" rtlCol="0" anchor="t">
            <a:normAutofit fontScale="62500" lnSpcReduction="20000"/>
          </a:bodyPr>
          <a:lstStyle/>
          <a:p>
            <a:pPr marL="457200" indent="-457200">
              <a:lnSpc>
                <a:spcPct val="170000"/>
              </a:lnSpc>
            </a:pPr>
            <a:r>
              <a:rPr lang="en-IE" b="1" dirty="0">
                <a:solidFill>
                  <a:schemeClr val="bg1"/>
                </a:solidFill>
              </a:rPr>
              <a:t>Practise: </a:t>
            </a:r>
            <a:r>
              <a:rPr lang="en-IE" dirty="0">
                <a:solidFill>
                  <a:schemeClr val="bg1"/>
                </a:solidFill>
              </a:rPr>
              <a:t>look up common questions, such as competency-based and technical questions, and prepare examples to practise out loud. Use the STAR approach as a structure for your answers</a:t>
            </a:r>
          </a:p>
          <a:p>
            <a:pPr marL="457200" indent="-457200">
              <a:lnSpc>
                <a:spcPct val="170000"/>
              </a:lnSpc>
            </a:pPr>
            <a:r>
              <a:rPr lang="en-IE" b="1" dirty="0">
                <a:solidFill>
                  <a:schemeClr val="bg1"/>
                </a:solidFill>
              </a:rPr>
              <a:t>Know your CV: </a:t>
            </a:r>
            <a:r>
              <a:rPr lang="en-IE" dirty="0">
                <a:solidFill>
                  <a:schemeClr val="bg1"/>
                </a:solidFill>
              </a:rPr>
              <a:t>become familiar with the content on your CV so that you are ready to talk through your skills, experience and projects</a:t>
            </a:r>
          </a:p>
          <a:p>
            <a:pPr marL="457200" indent="-457200">
              <a:lnSpc>
                <a:spcPct val="170000"/>
              </a:lnSpc>
            </a:pPr>
            <a:r>
              <a:rPr lang="en-IE" b="1" dirty="0">
                <a:solidFill>
                  <a:schemeClr val="bg1"/>
                </a:solidFill>
              </a:rPr>
              <a:t>Research the company: </a:t>
            </a:r>
            <a:r>
              <a:rPr lang="en-IE" dirty="0">
                <a:solidFill>
                  <a:schemeClr val="bg1"/>
                </a:solidFill>
              </a:rPr>
              <a:t>understand what the company does, what tech stack/technologies they use, and what their values are</a:t>
            </a:r>
          </a:p>
          <a:p>
            <a:pPr marL="457200" indent="-457200">
              <a:lnSpc>
                <a:spcPct val="170000"/>
              </a:lnSpc>
            </a:pPr>
            <a:r>
              <a:rPr lang="en-IE" b="1" dirty="0">
                <a:solidFill>
                  <a:schemeClr val="bg1"/>
                </a:solidFill>
              </a:rPr>
              <a:t>Prepare your setup: </a:t>
            </a:r>
            <a:r>
              <a:rPr lang="en-IE" dirty="0">
                <a:solidFill>
                  <a:schemeClr val="bg1"/>
                </a:solidFill>
              </a:rPr>
              <a:t>if interviewing virtually, ensure your laptop is charged, and check your camera and mic in advance. If interviewing in person, plan how you will get there in advance</a:t>
            </a:r>
          </a:p>
          <a:p>
            <a:pPr marL="457200" indent="-457200">
              <a:lnSpc>
                <a:spcPct val="170000"/>
              </a:lnSpc>
            </a:pPr>
            <a:r>
              <a:rPr lang="en-IE" b="1" dirty="0">
                <a:solidFill>
                  <a:schemeClr val="bg1"/>
                </a:solidFill>
              </a:rPr>
              <a:t>Accommodations: </a:t>
            </a:r>
            <a:r>
              <a:rPr lang="en-IE" dirty="0">
                <a:solidFill>
                  <a:schemeClr val="bg1"/>
                </a:solidFill>
              </a:rPr>
              <a:t>you can request accommodations at any stage if you feel comfortable doing so</a:t>
            </a:r>
          </a:p>
          <a:p>
            <a:pPr marL="0" indent="0">
              <a:buNone/>
            </a:pPr>
            <a:endParaRPr lang="en-IE" dirty="0">
              <a:solidFill>
                <a:srgbClr val="FFFFFF"/>
              </a:solidFill>
            </a:endParaRPr>
          </a:p>
          <a:p>
            <a:endParaRPr lang="en-IE" dirty="0">
              <a:solidFill>
                <a:srgbClr val="000000"/>
              </a:solidFill>
            </a:endParaRPr>
          </a:p>
        </p:txBody>
      </p:sp>
    </p:spTree>
    <p:extLst>
      <p:ext uri="{BB962C8B-B14F-4D97-AF65-F5344CB8AC3E}">
        <p14:creationId xmlns:p14="http://schemas.microsoft.com/office/powerpoint/2010/main" val="8813647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E78D6-EB62-0155-B726-EFE565ECCC7F}"/>
              </a:ext>
            </a:extLst>
          </p:cNvPr>
          <p:cNvSpPr>
            <a:spLocks noGrp="1"/>
          </p:cNvSpPr>
          <p:nvPr>
            <p:ph type="title"/>
          </p:nvPr>
        </p:nvSpPr>
        <p:spPr/>
        <p:txBody>
          <a:bodyPr>
            <a:normAutofit fontScale="90000"/>
          </a:bodyPr>
          <a:lstStyle/>
          <a:p>
            <a:pPr algn="ctr"/>
            <a:br>
              <a:rPr lang="en-US" b="1">
                <a:solidFill>
                  <a:schemeClr val="bg1"/>
                </a:solidFill>
                <a:effectLst>
                  <a:outerShdw blurRad="38100" dist="38100" dir="2700000" algn="tl">
                    <a:srgbClr val="000000">
                      <a:alpha val="43137"/>
                    </a:srgbClr>
                  </a:outerShdw>
                </a:effectLst>
              </a:rPr>
            </a:br>
            <a:r>
              <a:rPr lang="en-US" b="1">
                <a:solidFill>
                  <a:schemeClr val="bg1"/>
                </a:solidFill>
                <a:effectLst>
                  <a:outerShdw blurRad="38100" dist="38100" dir="2700000" algn="tl">
                    <a:srgbClr val="000000">
                      <a:alpha val="43137"/>
                    </a:srgbClr>
                  </a:outerShdw>
                </a:effectLst>
              </a:rPr>
              <a:t>Cuimsiú Programme</a:t>
            </a:r>
            <a:br>
              <a:rPr lang="en-US">
                <a:solidFill>
                  <a:schemeClr val="bg1"/>
                </a:solidFill>
              </a:rPr>
            </a:br>
            <a:endParaRPr lang="en-IE"/>
          </a:p>
        </p:txBody>
      </p:sp>
      <p:sp>
        <p:nvSpPr>
          <p:cNvPr id="6" name="Content Placeholder 5">
            <a:extLst>
              <a:ext uri="{FF2B5EF4-FFF2-40B4-BE49-F238E27FC236}">
                <a16:creationId xmlns:a16="http://schemas.microsoft.com/office/drawing/2014/main" id="{62DDA82B-923D-DBA3-0F74-DE2952C86402}"/>
              </a:ext>
            </a:extLst>
          </p:cNvPr>
          <p:cNvSpPr>
            <a:spLocks noGrp="1"/>
          </p:cNvSpPr>
          <p:nvPr>
            <p:ph sz="half" idx="2"/>
          </p:nvPr>
        </p:nvSpPr>
        <p:spPr>
          <a:xfrm>
            <a:off x="5573486" y="1825625"/>
            <a:ext cx="6008914" cy="4351338"/>
          </a:xfrm>
        </p:spPr>
        <p:txBody>
          <a:bodyPr vert="horz" lIns="91440" tIns="45720" rIns="91440" bIns="45720" rtlCol="0" anchor="t">
            <a:normAutofit/>
          </a:bodyPr>
          <a:lstStyle/>
          <a:p>
            <a:pPr marL="0" indent="0">
              <a:buNone/>
            </a:pPr>
            <a:r>
              <a:rPr lang="en-IE" sz="2400">
                <a:solidFill>
                  <a:schemeClr val="bg1"/>
                </a:solidFill>
              </a:rPr>
              <a:t>Supports neurodivergent and disabled people on a path to tech employment. The programme is funded by </a:t>
            </a:r>
            <a:r>
              <a:rPr lang="en-IE" sz="2400" err="1">
                <a:solidFill>
                  <a:schemeClr val="bg1"/>
                </a:solidFill>
              </a:rPr>
              <a:t>Pobal</a:t>
            </a:r>
            <a:r>
              <a:rPr lang="en-IE" sz="2400">
                <a:solidFill>
                  <a:schemeClr val="bg1"/>
                </a:solidFill>
              </a:rPr>
              <a:t> under the Workability: Inclusive Pathways to Employment Programme.</a:t>
            </a:r>
          </a:p>
          <a:p>
            <a:pPr marL="0" indent="0">
              <a:buNone/>
            </a:pPr>
            <a:endParaRPr lang="en-IE" sz="2400">
              <a:solidFill>
                <a:schemeClr val="bg1"/>
              </a:solidFill>
            </a:endParaRPr>
          </a:p>
          <a:p>
            <a:pPr marL="0" indent="0">
              <a:buNone/>
            </a:pPr>
            <a:r>
              <a:rPr lang="en-IE" sz="2400" b="1">
                <a:solidFill>
                  <a:schemeClr val="bg1"/>
                </a:solidFill>
              </a:rPr>
              <a:t>Eligibility Requirements:</a:t>
            </a:r>
          </a:p>
          <a:p>
            <a:pPr lvl="1"/>
            <a:r>
              <a:rPr lang="en-IE">
                <a:solidFill>
                  <a:schemeClr val="bg1"/>
                </a:solidFill>
              </a:rPr>
              <a:t>Age 16+</a:t>
            </a:r>
          </a:p>
          <a:p>
            <a:pPr lvl="1"/>
            <a:r>
              <a:rPr lang="en-IE">
                <a:solidFill>
                  <a:schemeClr val="bg1"/>
                </a:solidFill>
              </a:rPr>
              <a:t>Curious about a career in technology</a:t>
            </a:r>
          </a:p>
          <a:p>
            <a:pPr lvl="1"/>
            <a:r>
              <a:rPr lang="en-IE">
                <a:solidFill>
                  <a:schemeClr val="bg1"/>
                </a:solidFill>
              </a:rPr>
              <a:t>No diagnosis needed</a:t>
            </a:r>
          </a:p>
          <a:p>
            <a:endParaRPr lang="en-IE"/>
          </a:p>
        </p:txBody>
      </p:sp>
      <p:pic>
        <p:nvPicPr>
          <p:cNvPr id="5" name="Picture 4">
            <a:extLst>
              <a:ext uri="{FF2B5EF4-FFF2-40B4-BE49-F238E27FC236}">
                <a16:creationId xmlns:a16="http://schemas.microsoft.com/office/drawing/2014/main" id="{CF41C9BD-110D-A030-9D87-CD9FD102E1B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05580" y="2058663"/>
            <a:ext cx="4393139" cy="2918955"/>
          </a:xfrm>
          <a:prstGeom prst="rect">
            <a:avLst/>
          </a:prstGeom>
        </p:spPr>
      </p:pic>
    </p:spTree>
    <p:extLst>
      <p:ext uri="{BB962C8B-B14F-4D97-AF65-F5344CB8AC3E}">
        <p14:creationId xmlns:p14="http://schemas.microsoft.com/office/powerpoint/2010/main" val="349687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44311-2265-60A4-69A0-7A06C2EE5455}"/>
              </a:ext>
            </a:extLst>
          </p:cNvPr>
          <p:cNvSpPr>
            <a:spLocks noGrp="1"/>
          </p:cNvSpPr>
          <p:nvPr>
            <p:ph type="title"/>
          </p:nvPr>
        </p:nvSpPr>
        <p:spPr/>
        <p:txBody>
          <a:bodyPr/>
          <a:lstStyle/>
          <a:p>
            <a:r>
              <a:rPr lang="en-IE" b="1">
                <a:solidFill>
                  <a:schemeClr val="bg1"/>
                </a:solidFill>
                <a:effectLst>
                  <a:outerShdw blurRad="38100" dist="38100" dir="2700000" algn="tl">
                    <a:srgbClr val="000000">
                      <a:alpha val="43137"/>
                    </a:srgbClr>
                  </a:outerShdw>
                </a:effectLst>
              </a:rPr>
              <a:t>Supports available</a:t>
            </a:r>
            <a:endParaRPr lang="en-US"/>
          </a:p>
        </p:txBody>
      </p:sp>
      <p:sp>
        <p:nvSpPr>
          <p:cNvPr id="5" name="Text Placeholder 4">
            <a:extLst>
              <a:ext uri="{FF2B5EF4-FFF2-40B4-BE49-F238E27FC236}">
                <a16:creationId xmlns:a16="http://schemas.microsoft.com/office/drawing/2014/main" id="{66EB118E-FFDF-9398-85C6-378EA1167564}"/>
              </a:ext>
            </a:extLst>
          </p:cNvPr>
          <p:cNvSpPr>
            <a:spLocks noGrp="1"/>
          </p:cNvSpPr>
          <p:nvPr>
            <p:ph type="body" idx="1"/>
          </p:nvPr>
        </p:nvSpPr>
        <p:spPr/>
        <p:txBody>
          <a:bodyPr>
            <a:normAutofit/>
          </a:bodyPr>
          <a:lstStyle/>
          <a:p>
            <a:pPr algn="ctr"/>
            <a:r>
              <a:rPr lang="en-US" sz="2800">
                <a:solidFill>
                  <a:schemeClr val="bg1"/>
                </a:solidFill>
                <a:effectLst>
                  <a:outerShdw blurRad="38100" dist="38100" dir="2700000" algn="tl">
                    <a:srgbClr val="000000">
                      <a:alpha val="43137"/>
                    </a:srgbClr>
                  </a:outerShdw>
                </a:effectLst>
              </a:rPr>
              <a:t>Cuimsiú Mentees/Participants</a:t>
            </a:r>
            <a:endParaRPr lang="en-IE" sz="2800"/>
          </a:p>
        </p:txBody>
      </p:sp>
      <p:sp>
        <p:nvSpPr>
          <p:cNvPr id="6" name="Content Placeholder 5">
            <a:extLst>
              <a:ext uri="{FF2B5EF4-FFF2-40B4-BE49-F238E27FC236}">
                <a16:creationId xmlns:a16="http://schemas.microsoft.com/office/drawing/2014/main" id="{76BFAA18-1AEE-90E3-3AF9-4D51E2D3775C}"/>
              </a:ext>
            </a:extLst>
          </p:cNvPr>
          <p:cNvSpPr>
            <a:spLocks noGrp="1"/>
          </p:cNvSpPr>
          <p:nvPr>
            <p:ph sz="half" idx="2"/>
          </p:nvPr>
        </p:nvSpPr>
        <p:spPr>
          <a:xfrm>
            <a:off x="839788" y="2505075"/>
            <a:ext cx="5564882" cy="3684588"/>
          </a:xfrm>
        </p:spPr>
        <p:txBody>
          <a:bodyPr vert="horz" lIns="91440" tIns="45720" rIns="91440" bIns="45720" rtlCol="0" anchor="t">
            <a:normAutofit/>
          </a:bodyPr>
          <a:lstStyle/>
          <a:p>
            <a:r>
              <a:rPr lang="en-IE" sz="2400">
                <a:solidFill>
                  <a:schemeClr val="bg1"/>
                </a:solidFill>
              </a:rPr>
              <a:t>Online and in-person training</a:t>
            </a:r>
          </a:p>
          <a:p>
            <a:r>
              <a:rPr lang="en-IE" sz="2400">
                <a:solidFill>
                  <a:schemeClr val="bg1"/>
                </a:solidFill>
              </a:rPr>
              <a:t>Access to our online knowledge portal </a:t>
            </a:r>
          </a:p>
          <a:p>
            <a:r>
              <a:rPr lang="en-IE" sz="2400">
                <a:solidFill>
                  <a:schemeClr val="bg1"/>
                </a:solidFill>
              </a:rPr>
              <a:t>1:1 mentoring support</a:t>
            </a:r>
          </a:p>
          <a:p>
            <a:r>
              <a:rPr lang="en-IE" sz="2400">
                <a:solidFill>
                  <a:schemeClr val="bg1"/>
                </a:solidFill>
              </a:rPr>
              <a:t>Explore tech and build skills</a:t>
            </a:r>
          </a:p>
          <a:p>
            <a:r>
              <a:rPr lang="en-IE" sz="2400">
                <a:solidFill>
                  <a:schemeClr val="bg1"/>
                </a:solidFill>
              </a:rPr>
              <a:t>Interview Prep and CV Workshops</a:t>
            </a:r>
          </a:p>
          <a:p>
            <a:r>
              <a:rPr lang="en-IE" sz="2400">
                <a:solidFill>
                  <a:schemeClr val="bg1"/>
                </a:solidFill>
              </a:rPr>
              <a:t>Access to Assistive Technology</a:t>
            </a:r>
          </a:p>
          <a:p>
            <a:r>
              <a:rPr lang="en-IE" sz="2400">
                <a:solidFill>
                  <a:schemeClr val="bg1"/>
                </a:solidFill>
              </a:rPr>
              <a:t>Opportunity to network with employers</a:t>
            </a:r>
          </a:p>
        </p:txBody>
      </p:sp>
      <p:pic>
        <p:nvPicPr>
          <p:cNvPr id="3" name="Picture 2">
            <a:extLst>
              <a:ext uri="{FF2B5EF4-FFF2-40B4-BE49-F238E27FC236}">
                <a16:creationId xmlns:a16="http://schemas.microsoft.com/office/drawing/2014/main" id="{AE239BA8-E615-4677-4D7A-2AFD72DE6373}"/>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4450" y="2098430"/>
            <a:ext cx="4468761" cy="3083170"/>
          </a:xfrm>
          <a:prstGeom prst="rect">
            <a:avLst/>
          </a:prstGeom>
        </p:spPr>
      </p:pic>
    </p:spTree>
    <p:extLst>
      <p:ext uri="{BB962C8B-B14F-4D97-AF65-F5344CB8AC3E}">
        <p14:creationId xmlns:p14="http://schemas.microsoft.com/office/powerpoint/2010/main" val="849076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uimsiú Award Submission (Final) (1)">
            <a:hlinkClick r:id="" action="ppaction://media"/>
            <a:extLst>
              <a:ext uri="{FF2B5EF4-FFF2-40B4-BE49-F238E27FC236}">
                <a16:creationId xmlns:a16="http://schemas.microsoft.com/office/drawing/2014/main" id="{2ABA9EB6-F32E-08F2-6AD1-A9715627DE0B}"/>
              </a:ext>
              <a:ext uri="{C183D7F6-B498-43B3-948B-1728B52AA6E4}">
                <adec:decorative xmlns:adec="http://schemas.microsoft.com/office/drawing/2017/decorative" val="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12799" y="457200"/>
            <a:ext cx="10566401" cy="5943600"/>
          </a:xfrm>
          <a:prstGeom prst="rect">
            <a:avLst/>
          </a:prstGeom>
        </p:spPr>
      </p:pic>
      <p:sp>
        <p:nvSpPr>
          <p:cNvPr id="3" name="Title 2">
            <a:extLst>
              <a:ext uri="{FF2B5EF4-FFF2-40B4-BE49-F238E27FC236}">
                <a16:creationId xmlns:a16="http://schemas.microsoft.com/office/drawing/2014/main" id="{C1CFAA24-D575-851A-AF8B-156E8F64B9D3}"/>
              </a:ext>
            </a:extLst>
          </p:cNvPr>
          <p:cNvSpPr>
            <a:spLocks noGrp="1"/>
          </p:cNvSpPr>
          <p:nvPr>
            <p:ph type="title" idx="4294967295"/>
          </p:nvPr>
        </p:nvSpPr>
        <p:spPr>
          <a:xfrm>
            <a:off x="837817" y="-1621588"/>
            <a:ext cx="10515600" cy="1325563"/>
          </a:xfrm>
        </p:spPr>
        <p:txBody>
          <a:bodyPr/>
          <a:lstStyle/>
          <a:p>
            <a:r>
              <a:rPr lang="en-GB" dirty="0" err="1"/>
              <a:t>Cuimsiú</a:t>
            </a:r>
            <a:r>
              <a:rPr lang="en-GB" dirty="0"/>
              <a:t> Programme Video</a:t>
            </a:r>
          </a:p>
        </p:txBody>
      </p:sp>
    </p:spTree>
    <p:extLst>
      <p:ext uri="{BB962C8B-B14F-4D97-AF65-F5344CB8AC3E}">
        <p14:creationId xmlns:p14="http://schemas.microsoft.com/office/powerpoint/2010/main" val="91589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0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A2BB7-62F8-6490-F5A1-1B6C3A74AEF3}"/>
              </a:ext>
            </a:extLst>
          </p:cNvPr>
          <p:cNvSpPr>
            <a:spLocks noGrp="1"/>
          </p:cNvSpPr>
          <p:nvPr>
            <p:ph type="title"/>
          </p:nvPr>
        </p:nvSpPr>
        <p:spPr/>
        <p:txBody>
          <a:bodyPr/>
          <a:lstStyle/>
          <a:p>
            <a:pPr algn="ctr"/>
            <a:r>
              <a:rPr lang="en-IE" b="1">
                <a:solidFill>
                  <a:schemeClr val="bg1"/>
                </a:solidFill>
                <a:effectLst>
                  <a:outerShdw blurRad="38100" dist="38100" dir="2700000" algn="tl">
                    <a:srgbClr val="000000">
                      <a:alpha val="43137"/>
                    </a:srgbClr>
                  </a:outerShdw>
                </a:effectLst>
              </a:rPr>
              <a:t>Participant Success Stories </a:t>
            </a:r>
          </a:p>
        </p:txBody>
      </p:sp>
      <p:sp>
        <p:nvSpPr>
          <p:cNvPr id="4" name="Rectangle: Rounded Corners 3">
            <a:extLst>
              <a:ext uri="{FF2B5EF4-FFF2-40B4-BE49-F238E27FC236}">
                <a16:creationId xmlns:a16="http://schemas.microsoft.com/office/drawing/2014/main" id="{A587F123-FBF2-7768-FAD4-02DC079E355B}"/>
              </a:ext>
              <a:ext uri="{C183D7F6-B498-43B3-948B-1728B52AA6E4}">
                <adec:decorative xmlns:adec="http://schemas.microsoft.com/office/drawing/2017/decorative" val="1"/>
              </a:ext>
            </a:extLst>
          </p:cNvPr>
          <p:cNvSpPr/>
          <p:nvPr/>
        </p:nvSpPr>
        <p:spPr>
          <a:xfrm>
            <a:off x="1386734" y="2011254"/>
            <a:ext cx="3651547" cy="321144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3" name="TextBox 2">
            <a:extLst>
              <a:ext uri="{FF2B5EF4-FFF2-40B4-BE49-F238E27FC236}">
                <a16:creationId xmlns:a16="http://schemas.microsoft.com/office/drawing/2014/main" id="{933EE55A-CCE2-2416-CA02-ADBF485FE581}"/>
              </a:ext>
            </a:extLst>
          </p:cNvPr>
          <p:cNvSpPr txBox="1"/>
          <p:nvPr/>
        </p:nvSpPr>
        <p:spPr>
          <a:xfrm>
            <a:off x="1551878" y="2750634"/>
            <a:ext cx="3484757"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dirty="0">
                <a:solidFill>
                  <a:srgbClr val="FFFFFF"/>
                </a:solidFill>
                <a:latin typeface="Aptos"/>
                <a:ea typeface="Segoe UI"/>
                <a:cs typeface="Segoe UI"/>
              </a:rPr>
              <a:t>“Being part of </a:t>
            </a:r>
            <a:r>
              <a:rPr lang="en-US" sz="1800" baseline="0" dirty="0" err="1">
                <a:solidFill>
                  <a:srgbClr val="FFFFFF"/>
                </a:solidFill>
                <a:latin typeface="Aptos"/>
                <a:ea typeface="Segoe UI"/>
                <a:cs typeface="Segoe UI"/>
              </a:rPr>
              <a:t>Cuimsiú</a:t>
            </a:r>
            <a:r>
              <a:rPr lang="en-US" sz="1800" baseline="0" dirty="0">
                <a:solidFill>
                  <a:srgbClr val="FFFFFF"/>
                </a:solidFill>
                <a:latin typeface="Aptos"/>
                <a:ea typeface="Segoe UI"/>
                <a:cs typeface="Segoe UI"/>
              </a:rPr>
              <a:t> meant I could build my confidence, work on job preparation skills, and meet employers </a:t>
            </a:r>
            <a:r>
              <a:rPr lang="en-US" sz="1800" i="1" baseline="0" dirty="0">
                <a:solidFill>
                  <a:srgbClr val="FFFFFF"/>
                </a:solidFill>
                <a:latin typeface="Aptos"/>
                <a:ea typeface="Segoe UI"/>
                <a:cs typeface="Segoe UI"/>
              </a:rPr>
              <a:t>who actually listen and support diversity in the workplace</a:t>
            </a:r>
            <a:r>
              <a:rPr lang="en-US" sz="1800" baseline="0" dirty="0">
                <a:solidFill>
                  <a:srgbClr val="FFFFFF"/>
                </a:solidFill>
                <a:latin typeface="Aptos"/>
                <a:ea typeface="Segoe UI"/>
                <a:cs typeface="Segoe UI"/>
              </a:rPr>
              <a:t>.”</a:t>
            </a:r>
            <a:endParaRPr lang="en-GB" dirty="0"/>
          </a:p>
          <a:p>
            <a:pPr algn="ctr"/>
            <a:endParaRPr lang="en-GB" dirty="0"/>
          </a:p>
        </p:txBody>
      </p:sp>
      <p:sp>
        <p:nvSpPr>
          <p:cNvPr id="9" name="Rectangle: Rounded Corners 8">
            <a:extLst>
              <a:ext uri="{FF2B5EF4-FFF2-40B4-BE49-F238E27FC236}">
                <a16:creationId xmlns:a16="http://schemas.microsoft.com/office/drawing/2014/main" id="{FC95596E-C4EC-4947-33CF-EB38479BB27D}"/>
              </a:ext>
            </a:extLst>
          </p:cNvPr>
          <p:cNvSpPr/>
          <p:nvPr/>
        </p:nvSpPr>
        <p:spPr>
          <a:xfrm>
            <a:off x="6609221" y="2011254"/>
            <a:ext cx="3651547" cy="321144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IE">
                <a:ea typeface="+mn-lt"/>
                <a:cs typeface="+mn-lt"/>
              </a:rPr>
              <a:t>"Being part of this programme has been an incredible journey, and I truly appreciate all the guidance, support, and encouragement from you and the FIT team. </a:t>
            </a:r>
            <a:r>
              <a:rPr lang="en-IE" i="1">
                <a:ea typeface="+mn-lt"/>
                <a:cs typeface="+mn-lt"/>
              </a:rPr>
              <a:t>It has made a significant impact on my learning and professional growth in technology</a:t>
            </a:r>
            <a:r>
              <a:rPr lang="en-IE">
                <a:ea typeface="+mn-lt"/>
                <a:cs typeface="+mn-lt"/>
              </a:rPr>
              <a:t>, and I am very grateful for the opportunity to participate"</a:t>
            </a:r>
            <a:endParaRPr lang="en-US"/>
          </a:p>
        </p:txBody>
      </p:sp>
    </p:spTree>
    <p:extLst>
      <p:ext uri="{BB962C8B-B14F-4D97-AF65-F5344CB8AC3E}">
        <p14:creationId xmlns:p14="http://schemas.microsoft.com/office/powerpoint/2010/main" val="198155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C25A6-8F52-A335-A968-7F9CA9987615}"/>
              </a:ext>
            </a:extLst>
          </p:cNvPr>
          <p:cNvSpPr>
            <a:spLocks noGrp="1"/>
          </p:cNvSpPr>
          <p:nvPr>
            <p:ph type="title"/>
          </p:nvPr>
        </p:nvSpPr>
        <p:spPr/>
        <p:txBody>
          <a:bodyPr/>
          <a:lstStyle/>
          <a:p>
            <a:pPr algn="ctr"/>
            <a:r>
              <a:rPr lang="en-IE" b="1" dirty="0">
                <a:solidFill>
                  <a:schemeClr val="bg1"/>
                </a:solidFill>
                <a:effectLst>
                  <a:outerShdw blurRad="38100" dist="38100" dir="2700000" algn="tl">
                    <a:srgbClr val="000000">
                      <a:alpha val="43137"/>
                    </a:srgbClr>
                  </a:outerShdw>
                </a:effectLst>
              </a:rPr>
              <a:t>Key Takeaways</a:t>
            </a:r>
          </a:p>
        </p:txBody>
      </p:sp>
      <p:sp>
        <p:nvSpPr>
          <p:cNvPr id="4" name="Content Placeholder 3">
            <a:extLst>
              <a:ext uri="{FF2B5EF4-FFF2-40B4-BE49-F238E27FC236}">
                <a16:creationId xmlns:a16="http://schemas.microsoft.com/office/drawing/2014/main" id="{5E61CB90-6398-8B3C-5A73-09DCB63AC5A6}"/>
              </a:ext>
            </a:extLst>
          </p:cNvPr>
          <p:cNvSpPr>
            <a:spLocks noGrp="1"/>
          </p:cNvSpPr>
          <p:nvPr>
            <p:ph sz="half" idx="1"/>
          </p:nvPr>
        </p:nvSpPr>
        <p:spPr/>
        <p:txBody>
          <a:bodyPr vert="horz" lIns="91440" tIns="45720" rIns="91440" bIns="45720" rtlCol="0" anchor="t">
            <a:normAutofit/>
          </a:bodyPr>
          <a:lstStyle/>
          <a:p>
            <a:r>
              <a:rPr lang="en-IE" dirty="0" err="1">
                <a:solidFill>
                  <a:schemeClr val="bg1"/>
                </a:solidFill>
              </a:rPr>
              <a:t>Cuimsiú</a:t>
            </a:r>
            <a:r>
              <a:rPr lang="en-IE" dirty="0">
                <a:solidFill>
                  <a:schemeClr val="bg1"/>
                </a:solidFill>
              </a:rPr>
              <a:t> Programme: </a:t>
            </a:r>
            <a:r>
              <a:rPr lang="en-IE" b="1" dirty="0">
                <a:solidFill>
                  <a:schemeClr val="bg1"/>
                </a:solidFill>
                <a:hlinkClick r:id="rId2">
                  <a:extLst>
                    <a:ext uri="{A12FA001-AC4F-418D-AE19-62706E023703}">
                      <ahyp:hlinkClr xmlns:ahyp="http://schemas.microsoft.com/office/drawing/2018/hyperlinkcolor" val="tx"/>
                    </a:ext>
                  </a:extLst>
                </a:hlinkClick>
              </a:rPr>
              <a:t>https://fit.ie/cuimsiu-programme/</a:t>
            </a:r>
            <a:endParaRPr lang="en-IE" b="1" dirty="0">
              <a:solidFill>
                <a:schemeClr val="bg1"/>
              </a:solidFill>
            </a:endParaRPr>
          </a:p>
          <a:p>
            <a:r>
              <a:rPr lang="en-IE" dirty="0">
                <a:solidFill>
                  <a:schemeClr val="bg1"/>
                </a:solidFill>
              </a:rPr>
              <a:t>Tech Apprenticeship: </a:t>
            </a:r>
            <a:r>
              <a:rPr lang="en-IE" b="1" dirty="0">
                <a:solidFill>
                  <a:schemeClr val="bg1"/>
                </a:solidFill>
                <a:hlinkClick r:id="rId3">
                  <a:extLst>
                    <a:ext uri="{A12FA001-AC4F-418D-AE19-62706E023703}">
                      <ahyp:hlinkClr xmlns:ahyp="http://schemas.microsoft.com/office/drawing/2018/hyperlinkcolor" val="tx"/>
                    </a:ext>
                  </a:extLst>
                </a:hlinkClick>
              </a:rPr>
              <a:t>https://fit.ie/tech-apprenticeships/become-an-apprentice/</a:t>
            </a:r>
            <a:endParaRPr lang="en-IE" b="1" dirty="0">
              <a:solidFill>
                <a:schemeClr val="bg1"/>
              </a:solidFill>
            </a:endParaRPr>
          </a:p>
          <a:p>
            <a:r>
              <a:rPr lang="en-IE" dirty="0">
                <a:solidFill>
                  <a:schemeClr val="bg1"/>
                </a:solidFill>
              </a:rPr>
              <a:t>Contact </a:t>
            </a:r>
            <a:r>
              <a:rPr lang="en-IE" dirty="0">
                <a:solidFill>
                  <a:schemeClr val="bg1"/>
                </a:solidFill>
                <a:hlinkClick r:id="rId4">
                  <a:extLst>
                    <a:ext uri="{A12FA001-AC4F-418D-AE19-62706E023703}">
                      <ahyp:hlinkClr xmlns:ahyp="http://schemas.microsoft.com/office/drawing/2018/hyperlinkcolor" val="tx"/>
                    </a:ext>
                  </a:extLst>
                </a:hlinkClick>
              </a:rPr>
              <a:t>info@fit.ie</a:t>
            </a:r>
            <a:r>
              <a:rPr lang="en-IE" dirty="0">
                <a:solidFill>
                  <a:schemeClr val="bg1"/>
                </a:solidFill>
              </a:rPr>
              <a:t> for more information </a:t>
            </a:r>
          </a:p>
        </p:txBody>
      </p:sp>
      <p:pic>
        <p:nvPicPr>
          <p:cNvPr id="6" name="Content Placeholder 5" descr="QR code with FIT logo.">
            <a:extLst>
              <a:ext uri="{FF2B5EF4-FFF2-40B4-BE49-F238E27FC236}">
                <a16:creationId xmlns:a16="http://schemas.microsoft.com/office/drawing/2014/main" id="{847223C1-C0A7-58FE-E8D1-871A2B7C9F6E}"/>
              </a:ext>
            </a:extLst>
          </p:cNvPr>
          <p:cNvPicPr>
            <a:picLocks noGrp="1" noChangeAspect="1"/>
          </p:cNvPicPr>
          <p:nvPr>
            <p:ph sz="half" idx="2"/>
          </p:nvPr>
        </p:nvPicPr>
        <p:blipFill>
          <a:blip r:embed="rId5" cstate="email">
            <a:extLst>
              <a:ext uri="{28A0092B-C50C-407E-A947-70E740481C1C}">
                <a14:useLocalDpi xmlns:a14="http://schemas.microsoft.com/office/drawing/2010/main"/>
              </a:ext>
            </a:extLst>
          </a:blip>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2307141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AB9F-D5A3-94F5-CC7C-7F491F690799}"/>
              </a:ext>
            </a:extLst>
          </p:cNvPr>
          <p:cNvSpPr>
            <a:spLocks noGrp="1"/>
          </p:cNvSpPr>
          <p:nvPr>
            <p:ph type="title"/>
          </p:nvPr>
        </p:nvSpPr>
        <p:spPr>
          <a:xfrm>
            <a:off x="716280" y="2925445"/>
            <a:ext cx="10515600" cy="1325563"/>
          </a:xfrm>
        </p:spPr>
        <p:txBody>
          <a:bodyPr/>
          <a:lstStyle/>
          <a:p>
            <a:pPr algn="ctr"/>
            <a:r>
              <a:rPr lang="en-IE" b="1">
                <a:solidFill>
                  <a:schemeClr val="bg1"/>
                </a:solidFill>
                <a:effectLst>
                  <a:outerShdw blurRad="38100" dist="38100" dir="2700000" algn="tl">
                    <a:srgbClr val="000000">
                      <a:alpha val="43137"/>
                    </a:srgbClr>
                  </a:outerShdw>
                </a:effectLst>
              </a:rPr>
              <a:t>Thank you for listening, any questions?</a:t>
            </a:r>
          </a:p>
        </p:txBody>
      </p:sp>
    </p:spTree>
    <p:extLst>
      <p:ext uri="{BB962C8B-B14F-4D97-AF65-F5344CB8AC3E}">
        <p14:creationId xmlns:p14="http://schemas.microsoft.com/office/powerpoint/2010/main" val="4251537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A1D7E79624CC6488F334FDF2BFEAE66" ma:contentTypeVersion="15" ma:contentTypeDescription="Create a new document." ma:contentTypeScope="" ma:versionID="d1a883f4f03942765f54c110b138d8ce">
  <xsd:schema xmlns:xsd="http://www.w3.org/2001/XMLSchema" xmlns:xs="http://www.w3.org/2001/XMLSchema" xmlns:p="http://schemas.microsoft.com/office/2006/metadata/properties" xmlns:ns2="461f0d09-e3d1-40f1-973b-d90306f5ba10" xmlns:ns3="38e688c1-e32d-4531-8fae-0d27615803e2" targetNamespace="http://schemas.microsoft.com/office/2006/metadata/properties" ma:root="true" ma:fieldsID="e5fdfa34356106f147822601673dfc0e" ns2:_="" ns3:_="">
    <xsd:import namespace="461f0d09-e3d1-40f1-973b-d90306f5ba10"/>
    <xsd:import namespace="38e688c1-e32d-4531-8fae-0d27615803e2"/>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1f0d09-e3d1-40f1-973b-d90306f5ba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118109bd-626c-4cb5-b457-7c830300b9dd" ma:termSetId="09814cd3-568e-fe90-9814-8d621ff8fb84" ma:anchorId="fba54fb3-c3e1-fe81-a776-ca4b69148c4d" ma:open="true" ma:isKeyword="false">
      <xsd:complexType>
        <xsd:sequence>
          <xsd:element ref="pc:Terms" minOccurs="0" maxOccurs="1"/>
        </xsd:sequence>
      </xsd:complex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e688c1-e32d-4531-8fae-0d27615803e2"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61f0d09-e3d1-40f1-973b-d90306f5ba10">
      <Terms xmlns="http://schemas.microsoft.com/office/infopath/2007/PartnerControls"/>
    </lcf76f155ced4ddcb4097134ff3c332f>
    <SharedWithUsers xmlns="38e688c1-e32d-4531-8fae-0d27615803e2">
      <UserInfo>
        <DisplayName/>
        <AccountId xsi:nil="true"/>
        <AccountType/>
      </UserInfo>
    </SharedWithUsers>
  </documentManagement>
</p:properties>
</file>

<file path=customXml/itemProps1.xml><?xml version="1.0" encoding="utf-8"?>
<ds:datastoreItem xmlns:ds="http://schemas.openxmlformats.org/officeDocument/2006/customXml" ds:itemID="{7E5E4DC2-FD7C-4F27-8E34-B6A8A20832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1f0d09-e3d1-40f1-973b-d90306f5ba10"/>
    <ds:schemaRef ds:uri="38e688c1-e32d-4531-8fae-0d27615803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B5BBB2-008E-437C-B283-68F622E96E58}">
  <ds:schemaRefs>
    <ds:schemaRef ds:uri="http://schemas.microsoft.com/sharepoint/v3/contenttype/forms"/>
  </ds:schemaRefs>
</ds:datastoreItem>
</file>

<file path=customXml/itemProps3.xml><?xml version="1.0" encoding="utf-8"?>
<ds:datastoreItem xmlns:ds="http://schemas.openxmlformats.org/officeDocument/2006/customXml" ds:itemID="{F54ADCF8-0A28-4D40-896E-5DDC0E3C9283}">
  <ds:schemaRefs>
    <ds:schemaRef ds:uri="http://schemas.microsoft.com/office/infopath/2007/PartnerControls"/>
    <ds:schemaRef ds:uri="http://schemas.microsoft.com/office/2006/documentManagement/types"/>
    <ds:schemaRef ds:uri="http://purl.org/dc/elements/1.1/"/>
    <ds:schemaRef ds:uri="http://purl.org/dc/terms/"/>
    <ds:schemaRef ds:uri="http://schemas.microsoft.com/sharepoint/v3"/>
    <ds:schemaRef ds:uri="5b27f482-1d14-4dc7-9a3c-f173483df464"/>
    <ds:schemaRef ds:uri="http://schemas.openxmlformats.org/package/2006/metadata/core-properties"/>
    <ds:schemaRef ds:uri="http://purl.org/dc/dcmitype/"/>
    <ds:schemaRef ds:uri="cf9672b7-4031-4d61-8a0a-60f6f7b93f23"/>
    <ds:schemaRef ds:uri="http://schemas.microsoft.com/office/2006/metadata/properties"/>
    <ds:schemaRef ds:uri="http://www.w3.org/XML/1998/namespace"/>
    <ds:schemaRef ds:uri="461f0d09-e3d1-40f1-973b-d90306f5ba10"/>
    <ds:schemaRef ds:uri="38e688c1-e32d-4531-8fae-0d27615803e2"/>
  </ds:schemaRefs>
</ds:datastoreItem>
</file>

<file path=docProps/app.xml><?xml version="1.0" encoding="utf-8"?>
<Properties xmlns="http://schemas.openxmlformats.org/officeDocument/2006/extended-properties" xmlns:vt="http://schemas.openxmlformats.org/officeDocument/2006/docPropsVTypes">
  <TotalTime>56</TotalTime>
  <Words>2565</Words>
  <Application>Microsoft Office PowerPoint</Application>
  <PresentationFormat>Widescreen</PresentationFormat>
  <Paragraphs>225</Paragraphs>
  <Slides>26</Slides>
  <Notes>16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Aptos</vt:lpstr>
      <vt:lpstr>Aptos Display</vt:lpstr>
      <vt:lpstr>Arial</vt:lpstr>
      <vt:lpstr>Calibri</vt:lpstr>
      <vt:lpstr>Office Theme</vt:lpstr>
      <vt:lpstr>Bridging into Tech: Supported Employment Pathways into Ireland’s Tech Sector</vt:lpstr>
      <vt:lpstr>Workshop Topics</vt:lpstr>
      <vt:lpstr>Introduction to Careers in Technology</vt:lpstr>
      <vt:lpstr>Future of Jobs Report 2025, World Economic Forum</vt:lpstr>
      <vt:lpstr>Routes into Careers in Technology </vt:lpstr>
      <vt:lpstr>Tech Apprenticeships </vt:lpstr>
      <vt:lpstr>Public Tech Apprenticeship Dashboard </vt:lpstr>
      <vt:lpstr>FIT Tech Apprenticeship Options </vt:lpstr>
      <vt:lpstr>Tech Apprenticeship Eligibility Criteria</vt:lpstr>
      <vt:lpstr>How to Apply to FIT Tech Apprenticeships</vt:lpstr>
      <vt:lpstr>Disclosure and Reasonable Accommodations 1</vt:lpstr>
      <vt:lpstr>Disclosure and Reasonable Accommodations 2</vt:lpstr>
      <vt:lpstr>Disclosure and Reasonable Accommodations 3</vt:lpstr>
      <vt:lpstr>Examples of Reasonable Accommodations 1 </vt:lpstr>
      <vt:lpstr>Examples of Reasonable Accommodations 2 </vt:lpstr>
      <vt:lpstr>Examples of Reasonable Accommodations for Interviews </vt:lpstr>
      <vt:lpstr>Sample reasonable accommodation request</vt:lpstr>
      <vt:lpstr>Application Process </vt:lpstr>
      <vt:lpstr>CV &amp; Cover Letter Tips</vt:lpstr>
      <vt:lpstr>Interview Preparation Tips </vt:lpstr>
      <vt:lpstr> Cuimsiú Programme </vt:lpstr>
      <vt:lpstr>Supports available</vt:lpstr>
      <vt:lpstr>Cuimsiú Programme Video</vt:lpstr>
      <vt:lpstr>Participant Success Stories </vt:lpstr>
      <vt:lpstr>Key Takeaways</vt:lpstr>
      <vt:lpstr>Thank you for listening,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Clodagh Kearns</dc:creator>
  <cp:lastModifiedBy>Banba Fitzgerald</cp:lastModifiedBy>
  <cp:revision>2</cp:revision>
  <dcterms:created xsi:type="dcterms:W3CDTF">2026-03-13T12:15:14Z</dcterms:created>
  <dcterms:modified xsi:type="dcterms:W3CDTF">2026-05-22T09:07:14Z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0x010100BA1D7E79624CC6488F334FDF2BFEAE66</vt:lpwstr>
  </property>
  <property fmtid="{D5CDD505-2E9C-101B-9397-08002B2CF9AE}" pid="3" name="Order">
    <vt:r8>690400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