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1" r:id="rId4"/>
    <p:sldMasterId id="2147483794" r:id="rId5"/>
  </p:sldMasterIdLst>
  <p:notesMasterIdLst>
    <p:notesMasterId r:id="rId19"/>
  </p:notesMasterIdLst>
  <p:sldIdLst>
    <p:sldId id="256" r:id="rId6"/>
    <p:sldId id="259" r:id="rId7"/>
    <p:sldId id="276" r:id="rId8"/>
    <p:sldId id="275" r:id="rId9"/>
    <p:sldId id="274" r:id="rId10"/>
    <p:sldId id="277" r:id="rId11"/>
    <p:sldId id="263" r:id="rId12"/>
    <p:sldId id="273" r:id="rId13"/>
    <p:sldId id="268" r:id="rId14"/>
    <p:sldId id="267" r:id="rId15"/>
    <p:sldId id="278" r:id="rId16"/>
    <p:sldId id="265" r:id="rId17"/>
    <p:sldId id="279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C2FF"/>
    <a:srgbClr val="79DCFF"/>
    <a:srgbClr val="FFDC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5FBC57-000E-49D2-9540-53910F189D92}" v="76" dt="2023-03-14T13:19:24.166"/>
    <p1510:client id="{CBB1A8BA-BB6D-4A04-A73A-3001BAC963E2}" v="2" dt="2023-03-13T18:37:00.3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73" autoAdjust="0"/>
    <p:restoredTop sz="87662" autoAdjust="0"/>
  </p:normalViewPr>
  <p:slideViewPr>
    <p:cSldViewPr snapToGrid="0">
      <p:cViewPr varScale="1">
        <p:scale>
          <a:sx n="100" d="100"/>
          <a:sy n="100" d="100"/>
        </p:scale>
        <p:origin x="936" y="78"/>
      </p:cViewPr>
      <p:guideLst/>
    </p:cSldViewPr>
  </p:slideViewPr>
  <p:outlineViewPr>
    <p:cViewPr>
      <p:scale>
        <a:sx n="33" d="100"/>
        <a:sy n="33" d="100"/>
      </p:scale>
      <p:origin x="0" y="-410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le O'Rourke" userId="f36a576b-c06f-4e27-b341-dcf4bf9c1f2f" providerId="ADAL" clId="{505FBC57-000E-49D2-9540-53910F189D92}"/>
    <pc:docChg chg="undo redo custSel modSld">
      <pc:chgData name="Danielle O'Rourke" userId="f36a576b-c06f-4e27-b341-dcf4bf9c1f2f" providerId="ADAL" clId="{505FBC57-000E-49D2-9540-53910F189D92}" dt="2023-03-14T13:20:26.363" v="81" actId="207"/>
      <pc:docMkLst>
        <pc:docMk/>
      </pc:docMkLst>
      <pc:sldChg chg="addSp delSp modSp mod">
        <pc:chgData name="Danielle O'Rourke" userId="f36a576b-c06f-4e27-b341-dcf4bf9c1f2f" providerId="ADAL" clId="{505FBC57-000E-49D2-9540-53910F189D92}" dt="2023-03-14T13:10:40.061" v="55"/>
        <pc:sldMkLst>
          <pc:docMk/>
          <pc:sldMk cId="4197355645" sldId="256"/>
        </pc:sldMkLst>
        <pc:spChg chg="mod ord">
          <ac:chgData name="Danielle O'Rourke" userId="f36a576b-c06f-4e27-b341-dcf4bf9c1f2f" providerId="ADAL" clId="{505FBC57-000E-49D2-9540-53910F189D92}" dt="2023-03-14T13:10:40.061" v="55"/>
          <ac:spMkLst>
            <pc:docMk/>
            <pc:sldMk cId="4197355645" sldId="256"/>
            <ac:spMk id="2" creationId="{59267970-9EA3-4A99-9282-220C7F731D7C}"/>
          </ac:spMkLst>
        </pc:spChg>
        <pc:spChg chg="mod ord">
          <ac:chgData name="Danielle O'Rourke" userId="f36a576b-c06f-4e27-b341-dcf4bf9c1f2f" providerId="ADAL" clId="{505FBC57-000E-49D2-9540-53910F189D92}" dt="2023-03-14T13:10:40.061" v="55"/>
          <ac:spMkLst>
            <pc:docMk/>
            <pc:sldMk cId="4197355645" sldId="256"/>
            <ac:spMk id="3" creationId="{9AB264AA-2E9C-4A0D-B330-1054B6B5125F}"/>
          </ac:spMkLst>
        </pc:spChg>
        <pc:spChg chg="add del mod">
          <ac:chgData name="Danielle O'Rourke" userId="f36a576b-c06f-4e27-b341-dcf4bf9c1f2f" providerId="ADAL" clId="{505FBC57-000E-49D2-9540-53910F189D92}" dt="2023-03-14T13:10:40.061" v="55"/>
          <ac:spMkLst>
            <pc:docMk/>
            <pc:sldMk cId="4197355645" sldId="256"/>
            <ac:spMk id="5" creationId="{F65B925B-80AE-5EEC-B109-A90F6CB93127}"/>
          </ac:spMkLst>
        </pc:spChg>
        <pc:spChg chg="add del mod">
          <ac:chgData name="Danielle O'Rourke" userId="f36a576b-c06f-4e27-b341-dcf4bf9c1f2f" providerId="ADAL" clId="{505FBC57-000E-49D2-9540-53910F189D92}" dt="2023-03-14T13:10:40.061" v="55"/>
          <ac:spMkLst>
            <pc:docMk/>
            <pc:sldMk cId="4197355645" sldId="256"/>
            <ac:spMk id="6" creationId="{C9C2C3BB-9867-3531-5DB8-162F51EDE351}"/>
          </ac:spMkLst>
        </pc:spChg>
        <pc:picChg chg="mod">
          <ac:chgData name="Danielle O'Rourke" userId="f36a576b-c06f-4e27-b341-dcf4bf9c1f2f" providerId="ADAL" clId="{505FBC57-000E-49D2-9540-53910F189D92}" dt="2023-03-14T13:08:02.086" v="30" actId="962"/>
          <ac:picMkLst>
            <pc:docMk/>
            <pc:sldMk cId="4197355645" sldId="256"/>
            <ac:picMk id="4" creationId="{F192DA2C-ED7B-49E4-8ED3-67B9E887587A}"/>
          </ac:picMkLst>
        </pc:picChg>
      </pc:sldChg>
      <pc:sldChg chg="modSp">
        <pc:chgData name="Danielle O'Rourke" userId="f36a576b-c06f-4e27-b341-dcf4bf9c1f2f" providerId="ADAL" clId="{505FBC57-000E-49D2-9540-53910F189D92}" dt="2023-03-14T13:09:29.818" v="43"/>
        <pc:sldMkLst>
          <pc:docMk/>
          <pc:sldMk cId="3815858578" sldId="259"/>
        </pc:sldMkLst>
        <pc:spChg chg="mod">
          <ac:chgData name="Danielle O'Rourke" userId="f36a576b-c06f-4e27-b341-dcf4bf9c1f2f" providerId="ADAL" clId="{505FBC57-000E-49D2-9540-53910F189D92}" dt="2023-03-14T13:09:29.818" v="43"/>
          <ac:spMkLst>
            <pc:docMk/>
            <pc:sldMk cId="3815858578" sldId="259"/>
            <ac:spMk id="2" creationId="{FF7A5132-40CB-4BA6-81A3-E57F288AFA34}"/>
          </ac:spMkLst>
        </pc:spChg>
      </pc:sldChg>
      <pc:sldChg chg="modSp">
        <pc:chgData name="Danielle O'Rourke" userId="f36a576b-c06f-4e27-b341-dcf4bf9c1f2f" providerId="ADAL" clId="{505FBC57-000E-49D2-9540-53910F189D92}" dt="2023-03-14T13:09:55.781" v="47"/>
        <pc:sldMkLst>
          <pc:docMk/>
          <pc:sldMk cId="9142169" sldId="263"/>
        </pc:sldMkLst>
        <pc:spChg chg="mod">
          <ac:chgData name="Danielle O'Rourke" userId="f36a576b-c06f-4e27-b341-dcf4bf9c1f2f" providerId="ADAL" clId="{505FBC57-000E-49D2-9540-53910F189D92}" dt="2023-03-14T13:09:55.781" v="47"/>
          <ac:spMkLst>
            <pc:docMk/>
            <pc:sldMk cId="9142169" sldId="263"/>
            <ac:spMk id="2" creationId="{C2D4BA3B-68B9-4BAF-8AF4-4BBA7C961AD3}"/>
          </ac:spMkLst>
        </pc:spChg>
      </pc:sldChg>
      <pc:sldChg chg="modSp mod">
        <pc:chgData name="Danielle O'Rourke" userId="f36a576b-c06f-4e27-b341-dcf4bf9c1f2f" providerId="ADAL" clId="{505FBC57-000E-49D2-9540-53910F189D92}" dt="2023-03-14T13:20:26.363" v="81" actId="207"/>
        <pc:sldMkLst>
          <pc:docMk/>
          <pc:sldMk cId="2682761040" sldId="265"/>
        </pc:sldMkLst>
        <pc:spChg chg="mod">
          <ac:chgData name="Danielle O'Rourke" userId="f36a576b-c06f-4e27-b341-dcf4bf9c1f2f" providerId="ADAL" clId="{505FBC57-000E-49D2-9540-53910F189D92}" dt="2023-03-14T13:10:12.814" v="50"/>
          <ac:spMkLst>
            <pc:docMk/>
            <pc:sldMk cId="2682761040" sldId="265"/>
            <ac:spMk id="2" creationId="{5281A381-87A4-4639-8C4A-A9718CF0FC7B}"/>
          </ac:spMkLst>
        </pc:spChg>
        <pc:spChg chg="mod">
          <ac:chgData name="Danielle O'Rourke" userId="f36a576b-c06f-4e27-b341-dcf4bf9c1f2f" providerId="ADAL" clId="{505FBC57-000E-49D2-9540-53910F189D92}" dt="2023-03-14T13:20:26.363" v="81" actId="207"/>
          <ac:spMkLst>
            <pc:docMk/>
            <pc:sldMk cId="2682761040" sldId="265"/>
            <ac:spMk id="3" creationId="{FEA9D9DD-C9E8-4FF1-A095-D606FFFFE416}"/>
          </ac:spMkLst>
        </pc:spChg>
      </pc:sldChg>
      <pc:sldChg chg="addSp delSp modSp mod setBg">
        <pc:chgData name="Danielle O'Rourke" userId="f36a576b-c06f-4e27-b341-dcf4bf9c1f2f" providerId="ADAL" clId="{505FBC57-000E-49D2-9540-53910F189D92}" dt="2023-03-14T13:19:24.166" v="79"/>
        <pc:sldMkLst>
          <pc:docMk/>
          <pc:sldMk cId="1678696541" sldId="267"/>
        </pc:sldMkLst>
        <pc:spChg chg="add del mod">
          <ac:chgData name="Danielle O'Rourke" userId="f36a576b-c06f-4e27-b341-dcf4bf9c1f2f" providerId="ADAL" clId="{505FBC57-000E-49D2-9540-53910F189D92}" dt="2023-03-14T13:19:16.063" v="78" actId="478"/>
          <ac:spMkLst>
            <pc:docMk/>
            <pc:sldMk cId="1678696541" sldId="267"/>
            <ac:spMk id="2" creationId="{14A719D6-5F4B-EEF0-1ECE-B0F2FDB997AD}"/>
          </ac:spMkLst>
        </pc:spChg>
        <pc:spChg chg="add del mod">
          <ac:chgData name="Danielle O'Rourke" userId="f36a576b-c06f-4e27-b341-dcf4bf9c1f2f" providerId="ADAL" clId="{505FBC57-000E-49D2-9540-53910F189D92}" dt="2023-03-14T13:19:16.063" v="78" actId="478"/>
          <ac:spMkLst>
            <pc:docMk/>
            <pc:sldMk cId="1678696541" sldId="267"/>
            <ac:spMk id="3" creationId="{A8CBC822-CCB3-968B-1C4B-706BB4470F33}"/>
          </ac:spMkLst>
        </pc:spChg>
        <pc:spChg chg="add del mod">
          <ac:chgData name="Danielle O'Rourke" userId="f36a576b-c06f-4e27-b341-dcf4bf9c1f2f" providerId="ADAL" clId="{505FBC57-000E-49D2-9540-53910F189D92}" dt="2023-03-14T13:19:16.063" v="78" actId="478"/>
          <ac:spMkLst>
            <pc:docMk/>
            <pc:sldMk cId="1678696541" sldId="267"/>
            <ac:spMk id="5" creationId="{ABCC18FD-8097-13ED-C471-E554986B5BE4}"/>
          </ac:spMkLst>
        </pc:spChg>
        <pc:graphicFrameChg chg="add del mod">
          <ac:chgData name="Danielle O'Rourke" userId="f36a576b-c06f-4e27-b341-dcf4bf9c1f2f" providerId="ADAL" clId="{505FBC57-000E-49D2-9540-53910F189D92}" dt="2023-03-14T13:19:16.063" v="78" actId="478"/>
          <ac:graphicFrameMkLst>
            <pc:docMk/>
            <pc:sldMk cId="1678696541" sldId="267"/>
            <ac:graphicFrameMk id="6" creationId="{3FB82E9B-C606-CEFD-5C9F-9DE712CAE40C}"/>
          </ac:graphicFrameMkLst>
        </pc:graphicFrameChg>
        <pc:picChg chg="add del mod">
          <ac:chgData name="Danielle O'Rourke" userId="f36a576b-c06f-4e27-b341-dcf4bf9c1f2f" providerId="ADAL" clId="{505FBC57-000E-49D2-9540-53910F189D92}" dt="2023-03-14T13:19:15.046" v="76" actId="22"/>
          <ac:picMkLst>
            <pc:docMk/>
            <pc:sldMk cId="1678696541" sldId="267"/>
            <ac:picMk id="8" creationId="{2D59EFEA-273B-66EF-1B59-7EA48A627DAF}"/>
          </ac:picMkLst>
        </pc:picChg>
      </pc:sldChg>
      <pc:sldChg chg="modSp">
        <pc:chgData name="Danielle O'Rourke" userId="f36a576b-c06f-4e27-b341-dcf4bf9c1f2f" providerId="ADAL" clId="{505FBC57-000E-49D2-9540-53910F189D92}" dt="2023-03-14T13:10:05.300" v="49"/>
        <pc:sldMkLst>
          <pc:docMk/>
          <pc:sldMk cId="2781100233" sldId="268"/>
        </pc:sldMkLst>
        <pc:spChg chg="mod">
          <ac:chgData name="Danielle O'Rourke" userId="f36a576b-c06f-4e27-b341-dcf4bf9c1f2f" providerId="ADAL" clId="{505FBC57-000E-49D2-9540-53910F189D92}" dt="2023-03-14T13:10:05.300" v="49"/>
          <ac:spMkLst>
            <pc:docMk/>
            <pc:sldMk cId="2781100233" sldId="268"/>
            <ac:spMk id="2" creationId="{00000000-0000-0000-0000-000000000000}"/>
          </ac:spMkLst>
        </pc:spChg>
      </pc:sldChg>
      <pc:sldChg chg="addSp delSp modSp mod">
        <pc:chgData name="Danielle O'Rourke" userId="f36a576b-c06f-4e27-b341-dcf4bf9c1f2f" providerId="ADAL" clId="{505FBC57-000E-49D2-9540-53910F189D92}" dt="2023-03-14T13:15:03.156" v="68" actId="13822"/>
        <pc:sldMkLst>
          <pc:docMk/>
          <pc:sldMk cId="6313415" sldId="273"/>
        </pc:sldMkLst>
        <pc:spChg chg="add del mod">
          <ac:chgData name="Danielle O'Rourke" userId="f36a576b-c06f-4e27-b341-dcf4bf9c1f2f" providerId="ADAL" clId="{505FBC57-000E-49D2-9540-53910F189D92}" dt="2023-03-14T13:00:17.727" v="3" actId="11529"/>
          <ac:spMkLst>
            <pc:docMk/>
            <pc:sldMk cId="6313415" sldId="273"/>
            <ac:spMk id="2" creationId="{4274C932-6613-D7F1-CA11-19099E36BD5B}"/>
          </ac:spMkLst>
        </pc:spChg>
        <pc:spChg chg="mod">
          <ac:chgData name="Danielle O'Rourke" userId="f36a576b-c06f-4e27-b341-dcf4bf9c1f2f" providerId="ADAL" clId="{505FBC57-000E-49D2-9540-53910F189D92}" dt="2023-03-14T13:10:00.941" v="48"/>
          <ac:spMkLst>
            <pc:docMk/>
            <pc:sldMk cId="6313415" sldId="273"/>
            <ac:spMk id="4" creationId="{723206F3-93A8-0C73-5CB9-F32CD3569412}"/>
          </ac:spMkLst>
        </pc:spChg>
        <pc:spChg chg="mod">
          <ac:chgData name="Danielle O'Rourke" userId="f36a576b-c06f-4e27-b341-dcf4bf9c1f2f" providerId="ADAL" clId="{505FBC57-000E-49D2-9540-53910F189D92}" dt="2023-03-14T13:00:21.085" v="5" actId="18245"/>
          <ac:spMkLst>
            <pc:docMk/>
            <pc:sldMk cId="6313415" sldId="273"/>
            <ac:spMk id="5" creationId="{BC405C22-A587-9B16-D242-24CFE5281BB4}"/>
          </ac:spMkLst>
        </pc:spChg>
        <pc:spChg chg="mod">
          <ac:chgData name="Danielle O'Rourke" userId="f36a576b-c06f-4e27-b341-dcf4bf9c1f2f" providerId="ADAL" clId="{505FBC57-000E-49D2-9540-53910F189D92}" dt="2023-03-14T13:00:21.085" v="5" actId="18245"/>
          <ac:spMkLst>
            <pc:docMk/>
            <pc:sldMk cId="6313415" sldId="273"/>
            <ac:spMk id="6" creationId="{E701E64A-51EC-CE87-2C23-82500950640C}"/>
          </ac:spMkLst>
        </pc:spChg>
        <pc:spChg chg="mod">
          <ac:chgData name="Danielle O'Rourke" userId="f36a576b-c06f-4e27-b341-dcf4bf9c1f2f" providerId="ADAL" clId="{505FBC57-000E-49D2-9540-53910F189D92}" dt="2023-03-14T13:00:21.085" v="5" actId="18245"/>
          <ac:spMkLst>
            <pc:docMk/>
            <pc:sldMk cId="6313415" sldId="273"/>
            <ac:spMk id="8" creationId="{DEB0DD46-6601-E24A-025A-ACB831184C4E}"/>
          </ac:spMkLst>
        </pc:spChg>
        <pc:spChg chg="mod">
          <ac:chgData name="Danielle O'Rourke" userId="f36a576b-c06f-4e27-b341-dcf4bf9c1f2f" providerId="ADAL" clId="{505FBC57-000E-49D2-9540-53910F189D92}" dt="2023-03-14T13:00:21.085" v="5" actId="18245"/>
          <ac:spMkLst>
            <pc:docMk/>
            <pc:sldMk cId="6313415" sldId="273"/>
            <ac:spMk id="9" creationId="{17F5BD24-2803-0AAC-8E15-332057F2D187}"/>
          </ac:spMkLst>
        </pc:spChg>
        <pc:spChg chg="mod">
          <ac:chgData name="Danielle O'Rourke" userId="f36a576b-c06f-4e27-b341-dcf4bf9c1f2f" providerId="ADAL" clId="{505FBC57-000E-49D2-9540-53910F189D92}" dt="2023-03-14T13:00:19.385" v="4" actId="18245"/>
          <ac:spMkLst>
            <pc:docMk/>
            <pc:sldMk cId="6313415" sldId="273"/>
            <ac:spMk id="10" creationId="{27C1B512-E96A-CA63-40CB-AD2C6FA72AC1}"/>
          </ac:spMkLst>
        </pc:spChg>
        <pc:spChg chg="mod topLvl">
          <ac:chgData name="Danielle O'Rourke" userId="f36a576b-c06f-4e27-b341-dcf4bf9c1f2f" providerId="ADAL" clId="{505FBC57-000E-49D2-9540-53910F189D92}" dt="2023-03-14T13:14:51.683" v="64" actId="13822"/>
          <ac:spMkLst>
            <pc:docMk/>
            <pc:sldMk cId="6313415" sldId="273"/>
            <ac:spMk id="14" creationId="{43C54AFA-0CB9-CE9C-896F-AA8E8D36BED4}"/>
          </ac:spMkLst>
        </pc:spChg>
        <pc:spChg chg="mod topLvl">
          <ac:chgData name="Danielle O'Rourke" userId="f36a576b-c06f-4e27-b341-dcf4bf9c1f2f" providerId="ADAL" clId="{505FBC57-000E-49D2-9540-53910F189D92}" dt="2023-03-14T13:14:54.706" v="65" actId="13822"/>
          <ac:spMkLst>
            <pc:docMk/>
            <pc:sldMk cId="6313415" sldId="273"/>
            <ac:spMk id="16" creationId="{72103DC0-2083-CCB4-FD18-364CC95B0E67}"/>
          </ac:spMkLst>
        </pc:spChg>
        <pc:spChg chg="mod topLvl">
          <ac:chgData name="Danielle O'Rourke" userId="f36a576b-c06f-4e27-b341-dcf4bf9c1f2f" providerId="ADAL" clId="{505FBC57-000E-49D2-9540-53910F189D92}" dt="2023-03-14T13:14:57.480" v="66" actId="13822"/>
          <ac:spMkLst>
            <pc:docMk/>
            <pc:sldMk cId="6313415" sldId="273"/>
            <ac:spMk id="17" creationId="{1A0848A9-FB47-4048-5B18-71EEBCB509E6}"/>
          </ac:spMkLst>
        </pc:spChg>
        <pc:spChg chg="mod topLvl">
          <ac:chgData name="Danielle O'Rourke" userId="f36a576b-c06f-4e27-b341-dcf4bf9c1f2f" providerId="ADAL" clId="{505FBC57-000E-49D2-9540-53910F189D92}" dt="2023-03-14T13:15:01.238" v="67" actId="13822"/>
          <ac:spMkLst>
            <pc:docMk/>
            <pc:sldMk cId="6313415" sldId="273"/>
            <ac:spMk id="18" creationId="{93D4D22F-A2FF-0695-456D-45D52965B1B4}"/>
          </ac:spMkLst>
        </pc:spChg>
        <pc:spChg chg="mod topLvl">
          <ac:chgData name="Danielle O'Rourke" userId="f36a576b-c06f-4e27-b341-dcf4bf9c1f2f" providerId="ADAL" clId="{505FBC57-000E-49D2-9540-53910F189D92}" dt="2023-03-14T13:15:03.156" v="68" actId="13822"/>
          <ac:spMkLst>
            <pc:docMk/>
            <pc:sldMk cId="6313415" sldId="273"/>
            <ac:spMk id="19" creationId="{59528736-29DB-6A3D-F8AB-BA5E1062C520}"/>
          </ac:spMkLst>
        </pc:spChg>
        <pc:grpChg chg="mod">
          <ac:chgData name="Danielle O'Rourke" userId="f36a576b-c06f-4e27-b341-dcf4bf9c1f2f" providerId="ADAL" clId="{505FBC57-000E-49D2-9540-53910F189D92}" dt="2023-03-14T13:00:21.085" v="5" actId="18245"/>
          <ac:grpSpMkLst>
            <pc:docMk/>
            <pc:sldMk cId="6313415" sldId="273"/>
            <ac:grpSpMk id="3" creationId="{DD22E9EF-7E63-B435-E724-02103BB05FC5}"/>
          </ac:grpSpMkLst>
        </pc:grpChg>
        <pc:grpChg chg="del mod">
          <ac:chgData name="Danielle O'Rourke" userId="f36a576b-c06f-4e27-b341-dcf4bf9c1f2f" providerId="ADAL" clId="{505FBC57-000E-49D2-9540-53910F189D92}" dt="2023-03-14T13:04:54.178" v="8" actId="165"/>
          <ac:grpSpMkLst>
            <pc:docMk/>
            <pc:sldMk cId="6313415" sldId="273"/>
            <ac:grpSpMk id="12" creationId="{CE2A8B72-9214-55AD-2FA2-05C684C2FA5F}"/>
          </ac:grpSpMkLst>
        </pc:grpChg>
        <pc:graphicFrameChg chg="add del mod">
          <ac:chgData name="Danielle O'Rourke" userId="f36a576b-c06f-4e27-b341-dcf4bf9c1f2f" providerId="ADAL" clId="{505FBC57-000E-49D2-9540-53910F189D92}" dt="2023-03-14T13:04:46.526" v="7" actId="18245"/>
          <ac:graphicFrameMkLst>
            <pc:docMk/>
            <pc:sldMk cId="6313415" sldId="273"/>
            <ac:graphicFrameMk id="7" creationId="{8150A8D1-2BAF-C226-C259-86D876D87C6C}"/>
          </ac:graphicFrameMkLst>
        </pc:graphicFrameChg>
      </pc:sldChg>
      <pc:sldChg chg="modSp mod">
        <pc:chgData name="Danielle O'Rourke" userId="f36a576b-c06f-4e27-b341-dcf4bf9c1f2f" providerId="ADAL" clId="{505FBC57-000E-49D2-9540-53910F189D92}" dt="2023-03-14T13:13:39.972" v="59" actId="1076"/>
        <pc:sldMkLst>
          <pc:docMk/>
          <pc:sldMk cId="1131105895" sldId="274"/>
        </pc:sldMkLst>
        <pc:spChg chg="mod">
          <ac:chgData name="Danielle O'Rourke" userId="f36a576b-c06f-4e27-b341-dcf4bf9c1f2f" providerId="ADAL" clId="{505FBC57-000E-49D2-9540-53910F189D92}" dt="2023-03-14T13:13:39.972" v="59" actId="1076"/>
          <ac:spMkLst>
            <pc:docMk/>
            <pc:sldMk cId="1131105895" sldId="274"/>
            <ac:spMk id="2" creationId="{2ABF4B8B-AB03-2150-6D53-9746A3733BD6}"/>
          </ac:spMkLst>
        </pc:spChg>
      </pc:sldChg>
      <pc:sldChg chg="addSp modSp mod">
        <pc:chgData name="Danielle O'Rourke" userId="f36a576b-c06f-4e27-b341-dcf4bf9c1f2f" providerId="ADAL" clId="{505FBC57-000E-49D2-9540-53910F189D92}" dt="2023-03-14T13:08:10.276" v="32" actId="13244"/>
        <pc:sldMkLst>
          <pc:docMk/>
          <pc:sldMk cId="1769540695" sldId="275"/>
        </pc:sldMkLst>
        <pc:spChg chg="add mod ord">
          <ac:chgData name="Danielle O'Rourke" userId="f36a576b-c06f-4e27-b341-dcf4bf9c1f2f" providerId="ADAL" clId="{505FBC57-000E-49D2-9540-53910F189D92}" dt="2023-03-14T13:08:10.276" v="32" actId="13244"/>
          <ac:spMkLst>
            <pc:docMk/>
            <pc:sldMk cId="1769540695" sldId="275"/>
            <ac:spMk id="2" creationId="{E673CF08-3263-0614-2393-256BC5E8FFB3}"/>
          </ac:spMkLst>
        </pc:spChg>
      </pc:sldChg>
      <pc:sldChg chg="modSp">
        <pc:chgData name="Danielle O'Rourke" userId="f36a576b-c06f-4e27-b341-dcf4bf9c1f2f" providerId="ADAL" clId="{505FBC57-000E-49D2-9540-53910F189D92}" dt="2023-03-14T13:09:36.755" v="44"/>
        <pc:sldMkLst>
          <pc:docMk/>
          <pc:sldMk cId="2059432991" sldId="276"/>
        </pc:sldMkLst>
        <pc:spChg chg="mod">
          <ac:chgData name="Danielle O'Rourke" userId="f36a576b-c06f-4e27-b341-dcf4bf9c1f2f" providerId="ADAL" clId="{505FBC57-000E-49D2-9540-53910F189D92}" dt="2023-03-14T13:09:36.755" v="44"/>
          <ac:spMkLst>
            <pc:docMk/>
            <pc:sldMk cId="2059432991" sldId="276"/>
            <ac:spMk id="2" creationId="{E153544A-BE2B-C272-E028-F29B7CCE49CF}"/>
          </ac:spMkLst>
        </pc:spChg>
      </pc:sldChg>
      <pc:sldChg chg="addSp delSp modSp mod">
        <pc:chgData name="Danielle O'Rourke" userId="f36a576b-c06f-4e27-b341-dcf4bf9c1f2f" providerId="ADAL" clId="{505FBC57-000E-49D2-9540-53910F189D92}" dt="2023-03-14T13:14:27.844" v="63" actId="13822"/>
        <pc:sldMkLst>
          <pc:docMk/>
          <pc:sldMk cId="2669934798" sldId="277"/>
        </pc:sldMkLst>
        <pc:spChg chg="mod">
          <ac:chgData name="Danielle O'Rourke" userId="f36a576b-c06f-4e27-b341-dcf4bf9c1f2f" providerId="ADAL" clId="{505FBC57-000E-49D2-9540-53910F189D92}" dt="2023-03-14T13:09:49.384" v="46"/>
          <ac:spMkLst>
            <pc:docMk/>
            <pc:sldMk cId="2669934798" sldId="277"/>
            <ac:spMk id="2" creationId="{5E6781FF-74BD-2489-D733-CC0FB63560B9}"/>
          </ac:spMkLst>
        </pc:spChg>
        <pc:spChg chg="del mod topLvl">
          <ac:chgData name="Danielle O'Rourke" userId="f36a576b-c06f-4e27-b341-dcf4bf9c1f2f" providerId="ADAL" clId="{505FBC57-000E-49D2-9540-53910F189D92}" dt="2023-03-14T13:14:01.773" v="60" actId="12084"/>
          <ac:spMkLst>
            <pc:docMk/>
            <pc:sldMk cId="2669934798" sldId="277"/>
            <ac:spMk id="4" creationId="{C976D075-69E7-F702-61DB-3565F07E5E3E}"/>
          </ac:spMkLst>
        </pc:spChg>
        <pc:spChg chg="mod topLvl">
          <ac:chgData name="Danielle O'Rourke" userId="f36a576b-c06f-4e27-b341-dcf4bf9c1f2f" providerId="ADAL" clId="{505FBC57-000E-49D2-9540-53910F189D92}" dt="2023-03-14T13:05:35.764" v="17" actId="962"/>
          <ac:spMkLst>
            <pc:docMk/>
            <pc:sldMk cId="2669934798" sldId="277"/>
            <ac:spMk id="6" creationId="{89E6DAEA-24B3-92B6-2C2D-B762BDD955D9}"/>
          </ac:spMkLst>
        </pc:spChg>
        <pc:spChg chg="mod topLvl">
          <ac:chgData name="Danielle O'Rourke" userId="f36a576b-c06f-4e27-b341-dcf4bf9c1f2f" providerId="ADAL" clId="{505FBC57-000E-49D2-9540-53910F189D92}" dt="2023-03-14T13:14:25.418" v="62" actId="13822"/>
          <ac:spMkLst>
            <pc:docMk/>
            <pc:sldMk cId="2669934798" sldId="277"/>
            <ac:spMk id="7" creationId="{2D03A145-B44F-9908-DE35-7D9A3D9F4D8C}"/>
          </ac:spMkLst>
        </pc:spChg>
        <pc:spChg chg="mod topLvl">
          <ac:chgData name="Danielle O'Rourke" userId="f36a576b-c06f-4e27-b341-dcf4bf9c1f2f" providerId="ADAL" clId="{505FBC57-000E-49D2-9540-53910F189D92}" dt="2023-03-14T13:05:38.525" v="18" actId="962"/>
          <ac:spMkLst>
            <pc:docMk/>
            <pc:sldMk cId="2669934798" sldId="277"/>
            <ac:spMk id="8" creationId="{CFE5117F-0D59-CEC0-60EA-B6A13D255424}"/>
          </ac:spMkLst>
        </pc:spChg>
        <pc:spChg chg="mod topLvl">
          <ac:chgData name="Danielle O'Rourke" userId="f36a576b-c06f-4e27-b341-dcf4bf9c1f2f" providerId="ADAL" clId="{505FBC57-000E-49D2-9540-53910F189D92}" dt="2023-03-14T13:14:27.844" v="63" actId="13822"/>
          <ac:spMkLst>
            <pc:docMk/>
            <pc:sldMk cId="2669934798" sldId="277"/>
            <ac:spMk id="9" creationId="{184990B7-8BBD-840F-E339-FD54B169F632}"/>
          </ac:spMkLst>
        </pc:spChg>
        <pc:grpChg chg="del mod">
          <ac:chgData name="Danielle O'Rourke" userId="f36a576b-c06f-4e27-b341-dcf4bf9c1f2f" providerId="ADAL" clId="{505FBC57-000E-49D2-9540-53910F189D92}" dt="2023-03-14T13:05:29.781" v="16" actId="165"/>
          <ac:grpSpMkLst>
            <pc:docMk/>
            <pc:sldMk cId="2669934798" sldId="277"/>
            <ac:grpSpMk id="3" creationId="{3BC54814-0722-7F1C-5619-8F2ED64823AD}"/>
          </ac:grpSpMkLst>
        </pc:grpChg>
        <pc:graphicFrameChg chg="del">
          <ac:chgData name="Danielle O'Rourke" userId="f36a576b-c06f-4e27-b341-dcf4bf9c1f2f" providerId="ADAL" clId="{505FBC57-000E-49D2-9540-53910F189D92}" dt="2023-03-14T13:05:25.932" v="15" actId="18245"/>
          <ac:graphicFrameMkLst>
            <pc:docMk/>
            <pc:sldMk cId="2669934798" sldId="277"/>
            <ac:graphicFrameMk id="5" creationId="{43DC77EC-A95D-A12C-6BA1-0F30658EEBF2}"/>
          </ac:graphicFrameMkLst>
        </pc:graphicFrameChg>
        <pc:graphicFrameChg chg="add mod">
          <ac:chgData name="Danielle O'Rourke" userId="f36a576b-c06f-4e27-b341-dcf4bf9c1f2f" providerId="ADAL" clId="{505FBC57-000E-49D2-9540-53910F189D92}" dt="2023-03-14T13:14:15.052" v="61" actId="12100"/>
          <ac:graphicFrameMkLst>
            <pc:docMk/>
            <pc:sldMk cId="2669934798" sldId="277"/>
            <ac:graphicFrameMk id="10" creationId="{B78138BF-2F19-C8E9-404C-B3DF4EB866BD}"/>
          </ac:graphicFrameMkLst>
        </pc:graphicFrameChg>
      </pc:sldChg>
    </pc:docChg>
  </pc:docChgLst>
  <pc:docChgLst>
    <pc:chgData name="Vivian Rath" userId="de50acc9-2f5f-4707-a10b-75ea07faea6a" providerId="ADAL" clId="{CBB1A8BA-BB6D-4A04-A73A-3001BAC963E2}"/>
    <pc:docChg chg="custSel addSld modSld">
      <pc:chgData name="Vivian Rath" userId="de50acc9-2f5f-4707-a10b-75ea07faea6a" providerId="ADAL" clId="{CBB1A8BA-BB6D-4A04-A73A-3001BAC963E2}" dt="2023-03-13T18:40:44.370" v="425" actId="1076"/>
      <pc:docMkLst>
        <pc:docMk/>
      </pc:docMkLst>
      <pc:sldChg chg="modSp mod">
        <pc:chgData name="Vivian Rath" userId="de50acc9-2f5f-4707-a10b-75ea07faea6a" providerId="ADAL" clId="{CBB1A8BA-BB6D-4A04-A73A-3001BAC963E2}" dt="2023-03-13T18:40:44.370" v="425" actId="1076"/>
        <pc:sldMkLst>
          <pc:docMk/>
          <pc:sldMk cId="4197355645" sldId="256"/>
        </pc:sldMkLst>
        <pc:spChg chg="mod">
          <ac:chgData name="Vivian Rath" userId="de50acc9-2f5f-4707-a10b-75ea07faea6a" providerId="ADAL" clId="{CBB1A8BA-BB6D-4A04-A73A-3001BAC963E2}" dt="2023-03-13T18:40:44.370" v="425" actId="1076"/>
          <ac:spMkLst>
            <pc:docMk/>
            <pc:sldMk cId="4197355645" sldId="256"/>
            <ac:spMk id="2" creationId="{59267970-9EA3-4A99-9282-220C7F731D7C}"/>
          </ac:spMkLst>
        </pc:spChg>
        <pc:spChg chg="mod">
          <ac:chgData name="Vivian Rath" userId="de50acc9-2f5f-4707-a10b-75ea07faea6a" providerId="ADAL" clId="{CBB1A8BA-BB6D-4A04-A73A-3001BAC963E2}" dt="2023-03-13T18:32:43.412" v="138" actId="20577"/>
          <ac:spMkLst>
            <pc:docMk/>
            <pc:sldMk cId="4197355645" sldId="256"/>
            <ac:spMk id="3" creationId="{9AB264AA-2E9C-4A0D-B330-1054B6B5125F}"/>
          </ac:spMkLst>
        </pc:spChg>
      </pc:sldChg>
      <pc:sldChg chg="modSp mod">
        <pc:chgData name="Vivian Rath" userId="de50acc9-2f5f-4707-a10b-75ea07faea6a" providerId="ADAL" clId="{CBB1A8BA-BB6D-4A04-A73A-3001BAC963E2}" dt="2023-03-13T18:10:25.594" v="43" actId="20577"/>
        <pc:sldMkLst>
          <pc:docMk/>
          <pc:sldMk cId="2682761040" sldId="265"/>
        </pc:sldMkLst>
        <pc:spChg chg="mod">
          <ac:chgData name="Vivian Rath" userId="de50acc9-2f5f-4707-a10b-75ea07faea6a" providerId="ADAL" clId="{CBB1A8BA-BB6D-4A04-A73A-3001BAC963E2}" dt="2023-03-13T18:10:25.594" v="43" actId="20577"/>
          <ac:spMkLst>
            <pc:docMk/>
            <pc:sldMk cId="2682761040" sldId="265"/>
            <ac:spMk id="3" creationId="{FEA9D9DD-C9E8-4FF1-A095-D606FFFFE416}"/>
          </ac:spMkLst>
        </pc:spChg>
      </pc:sldChg>
      <pc:sldChg chg="modSp mod">
        <pc:chgData name="Vivian Rath" userId="de50acc9-2f5f-4707-a10b-75ea07faea6a" providerId="ADAL" clId="{CBB1A8BA-BB6D-4A04-A73A-3001BAC963E2}" dt="2023-03-13T18:10:03.422" v="37" actId="20577"/>
        <pc:sldMkLst>
          <pc:docMk/>
          <pc:sldMk cId="1678696541" sldId="267"/>
        </pc:sldMkLst>
        <pc:graphicFrameChg chg="modGraphic">
          <ac:chgData name="Vivian Rath" userId="de50acc9-2f5f-4707-a10b-75ea07faea6a" providerId="ADAL" clId="{CBB1A8BA-BB6D-4A04-A73A-3001BAC963E2}" dt="2023-03-13T18:10:03.422" v="37" actId="20577"/>
          <ac:graphicFrameMkLst>
            <pc:docMk/>
            <pc:sldMk cId="1678696541" sldId="267"/>
            <ac:graphicFrameMk id="6" creationId="{3FB82E9B-C606-CEFD-5C9F-9DE712CAE40C}"/>
          </ac:graphicFrameMkLst>
        </pc:graphicFrameChg>
      </pc:sldChg>
      <pc:sldChg chg="modSp mod">
        <pc:chgData name="Vivian Rath" userId="de50acc9-2f5f-4707-a10b-75ea07faea6a" providerId="ADAL" clId="{CBB1A8BA-BB6D-4A04-A73A-3001BAC963E2}" dt="2023-03-13T18:40:17.092" v="416" actId="20577"/>
        <pc:sldMkLst>
          <pc:docMk/>
          <pc:sldMk cId="2059432991" sldId="276"/>
        </pc:sldMkLst>
        <pc:spChg chg="mod">
          <ac:chgData name="Vivian Rath" userId="de50acc9-2f5f-4707-a10b-75ea07faea6a" providerId="ADAL" clId="{CBB1A8BA-BB6D-4A04-A73A-3001BAC963E2}" dt="2023-03-13T18:40:17.092" v="416" actId="20577"/>
          <ac:spMkLst>
            <pc:docMk/>
            <pc:sldMk cId="2059432991" sldId="276"/>
            <ac:spMk id="2" creationId="{E153544A-BE2B-C272-E028-F29B7CCE49CF}"/>
          </ac:spMkLst>
        </pc:spChg>
        <pc:spChg chg="mod">
          <ac:chgData name="Vivian Rath" userId="de50acc9-2f5f-4707-a10b-75ea07faea6a" providerId="ADAL" clId="{CBB1A8BA-BB6D-4A04-A73A-3001BAC963E2}" dt="2023-03-13T18:35:50.381" v="215" actId="20577"/>
          <ac:spMkLst>
            <pc:docMk/>
            <pc:sldMk cId="2059432991" sldId="276"/>
            <ac:spMk id="3" creationId="{C37F681E-9518-5913-AEC3-33975D025E90}"/>
          </ac:spMkLst>
        </pc:spChg>
      </pc:sldChg>
      <pc:sldChg chg="addSp modSp new mod setBg">
        <pc:chgData name="Vivian Rath" userId="de50acc9-2f5f-4707-a10b-75ea07faea6a" providerId="ADAL" clId="{CBB1A8BA-BB6D-4A04-A73A-3001BAC963E2}" dt="2023-03-13T18:12:39.791" v="130" actId="20577"/>
        <pc:sldMkLst>
          <pc:docMk/>
          <pc:sldMk cId="3758137988" sldId="278"/>
        </pc:sldMkLst>
        <pc:spChg chg="mod">
          <ac:chgData name="Vivian Rath" userId="de50acc9-2f5f-4707-a10b-75ea07faea6a" providerId="ADAL" clId="{CBB1A8BA-BB6D-4A04-A73A-3001BAC963E2}" dt="2023-03-13T18:10:57.560" v="73" actId="20577"/>
          <ac:spMkLst>
            <pc:docMk/>
            <pc:sldMk cId="3758137988" sldId="278"/>
            <ac:spMk id="2" creationId="{38D62FA0-549E-F4E7-733D-44688EC42B36}"/>
          </ac:spMkLst>
        </pc:spChg>
        <pc:spChg chg="mod">
          <ac:chgData name="Vivian Rath" userId="de50acc9-2f5f-4707-a10b-75ea07faea6a" providerId="ADAL" clId="{CBB1A8BA-BB6D-4A04-A73A-3001BAC963E2}" dt="2023-03-13T18:12:39.791" v="130" actId="20577"/>
          <ac:spMkLst>
            <pc:docMk/>
            <pc:sldMk cId="3758137988" sldId="278"/>
            <ac:spMk id="3" creationId="{E0FBC250-F609-7E7F-A519-2209007C953F}"/>
          </ac:spMkLst>
        </pc:spChg>
        <pc:spChg chg="add">
          <ac:chgData name="Vivian Rath" userId="de50acc9-2f5f-4707-a10b-75ea07faea6a" providerId="ADAL" clId="{CBB1A8BA-BB6D-4A04-A73A-3001BAC963E2}" dt="2023-03-13T18:10:48.858" v="45" actId="26606"/>
          <ac:spMkLst>
            <pc:docMk/>
            <pc:sldMk cId="3758137988" sldId="278"/>
            <ac:spMk id="8" creationId="{100EDD19-6802-4EC3-95CE-CFFAB042CFD6}"/>
          </ac:spMkLst>
        </pc:spChg>
        <pc:spChg chg="add">
          <ac:chgData name="Vivian Rath" userId="de50acc9-2f5f-4707-a10b-75ea07faea6a" providerId="ADAL" clId="{CBB1A8BA-BB6D-4A04-A73A-3001BAC963E2}" dt="2023-03-13T18:10:48.858" v="45" actId="26606"/>
          <ac:spMkLst>
            <pc:docMk/>
            <pc:sldMk cId="3758137988" sldId="278"/>
            <ac:spMk id="10" creationId="{DB17E863-922E-4C26-BD64-E8FD41D28661}"/>
          </ac:spMkLst>
        </pc:spChg>
      </pc:sldChg>
      <pc:sldChg chg="modSp new mod">
        <pc:chgData name="Vivian Rath" userId="de50acc9-2f5f-4707-a10b-75ea07faea6a" providerId="ADAL" clId="{CBB1A8BA-BB6D-4A04-A73A-3001BAC963E2}" dt="2023-03-13T18:39:22.228" v="385" actId="20577"/>
        <pc:sldMkLst>
          <pc:docMk/>
          <pc:sldMk cId="1855949926" sldId="279"/>
        </pc:sldMkLst>
        <pc:spChg chg="mod">
          <ac:chgData name="Vivian Rath" userId="de50acc9-2f5f-4707-a10b-75ea07faea6a" providerId="ADAL" clId="{CBB1A8BA-BB6D-4A04-A73A-3001BAC963E2}" dt="2023-03-13T18:34:15.745" v="151" actId="20577"/>
          <ac:spMkLst>
            <pc:docMk/>
            <pc:sldMk cId="1855949926" sldId="279"/>
            <ac:spMk id="2" creationId="{768E91B8-6186-833A-C77B-7CAFCFC1089D}"/>
          </ac:spMkLst>
        </pc:spChg>
        <pc:spChg chg="mod">
          <ac:chgData name="Vivian Rath" userId="de50acc9-2f5f-4707-a10b-75ea07faea6a" providerId="ADAL" clId="{CBB1A8BA-BB6D-4A04-A73A-3001BAC963E2}" dt="2023-03-13T18:39:22.228" v="385" actId="20577"/>
          <ac:spMkLst>
            <pc:docMk/>
            <pc:sldMk cId="1855949926" sldId="279"/>
            <ac:spMk id="3" creationId="{B43A2B42-9A59-784F-0E46-9E99341722EC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1690C4-256D-450C-8824-9FEB41154635}" type="doc">
      <dgm:prSet loTypeId="urn:microsoft.com/office/officeart/2005/8/layout/process1" loCatId="process" qsTypeId="urn:microsoft.com/office/officeart/2005/8/quickstyle/simple1" qsCatId="simple" csTypeId="urn:microsoft.com/office/officeart/2005/8/colors/accent0_1" csCatId="mainScheme"/>
      <dgm:spPr/>
      <dgm:t>
        <a:bodyPr/>
        <a:lstStyle/>
        <a:p>
          <a:endParaRPr lang="en-GB"/>
        </a:p>
      </dgm:t>
    </dgm:pt>
    <dgm:pt modelId="{1BA210D8-9C31-4E01-AF55-55765DBFDD2E}">
      <dgm:prSet/>
      <dgm:spPr/>
      <dgm:t>
        <a:bodyPr/>
        <a:lstStyle/>
        <a:p>
          <a:r>
            <a:rPr lang="en-IE"/>
            <a:t>KPI on Postgraduate Study in the National Access Plan</a:t>
          </a:r>
          <a:endParaRPr lang="en-GB"/>
        </a:p>
      </dgm:t>
    </dgm:pt>
    <dgm:pt modelId="{C78620E3-7AE6-4CAB-987C-D90889E6C649}" type="parTrans" cxnId="{2EAD1581-C571-40CC-A2D3-0BC27823BC1B}">
      <dgm:prSet/>
      <dgm:spPr/>
      <dgm:t>
        <a:bodyPr/>
        <a:lstStyle/>
        <a:p>
          <a:endParaRPr lang="en-GB"/>
        </a:p>
      </dgm:t>
    </dgm:pt>
    <dgm:pt modelId="{38D7827F-7BA7-4AEC-8440-E287115D8E19}" type="sibTrans" cxnId="{2EAD1581-C571-40CC-A2D3-0BC27823BC1B}">
      <dgm:prSet/>
      <dgm:spPr/>
      <dgm:t>
        <a:bodyPr/>
        <a:lstStyle/>
        <a:p>
          <a:endParaRPr lang="en-GB"/>
        </a:p>
      </dgm:t>
    </dgm:pt>
    <dgm:pt modelId="{0FF5AB0B-E583-49DA-AF61-810001314002}" type="pres">
      <dgm:prSet presAssocID="{1E1690C4-256D-450C-8824-9FEB41154635}" presName="Name0" presStyleCnt="0">
        <dgm:presLayoutVars>
          <dgm:dir/>
          <dgm:resizeHandles val="exact"/>
        </dgm:presLayoutVars>
      </dgm:prSet>
      <dgm:spPr/>
    </dgm:pt>
    <dgm:pt modelId="{1999FD1C-6EF9-4AA3-A8D0-5EBA4F227109}" type="pres">
      <dgm:prSet presAssocID="{1BA210D8-9C31-4E01-AF55-55765DBFDD2E}" presName="node" presStyleLbl="node1" presStyleIdx="0" presStyleCnt="1">
        <dgm:presLayoutVars>
          <dgm:bulletEnabled val="1"/>
        </dgm:presLayoutVars>
      </dgm:prSet>
      <dgm:spPr/>
    </dgm:pt>
  </dgm:ptLst>
  <dgm:cxnLst>
    <dgm:cxn modelId="{DFB7360F-D320-4A0B-B58B-DA4952BC6FD5}" type="presOf" srcId="{1BA210D8-9C31-4E01-AF55-55765DBFDD2E}" destId="{1999FD1C-6EF9-4AA3-A8D0-5EBA4F227109}" srcOrd="0" destOrd="0" presId="urn:microsoft.com/office/officeart/2005/8/layout/process1"/>
    <dgm:cxn modelId="{2EAD1581-C571-40CC-A2D3-0BC27823BC1B}" srcId="{1E1690C4-256D-450C-8824-9FEB41154635}" destId="{1BA210D8-9C31-4E01-AF55-55765DBFDD2E}" srcOrd="0" destOrd="0" parTransId="{C78620E3-7AE6-4CAB-987C-D90889E6C649}" sibTransId="{38D7827F-7BA7-4AEC-8440-E287115D8E19}"/>
    <dgm:cxn modelId="{EC25B392-1328-45FA-B976-22B01ED0A0D4}" type="presOf" srcId="{1E1690C4-256D-450C-8824-9FEB41154635}" destId="{0FF5AB0B-E583-49DA-AF61-810001314002}" srcOrd="0" destOrd="0" presId="urn:microsoft.com/office/officeart/2005/8/layout/process1"/>
    <dgm:cxn modelId="{BF7382C7-48FA-4AA8-95D7-45E35622C1B0}" type="presParOf" srcId="{0FF5AB0B-E583-49DA-AF61-810001314002}" destId="{1999FD1C-6EF9-4AA3-A8D0-5EBA4F227109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99FD1C-6EF9-4AA3-A8D0-5EBA4F227109}">
      <dsp:nvSpPr>
        <dsp:cNvPr id="0" name=""/>
        <dsp:cNvSpPr/>
      </dsp:nvSpPr>
      <dsp:spPr>
        <a:xfrm>
          <a:off x="1231" y="738"/>
          <a:ext cx="2520560" cy="151233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200" kern="1200"/>
            <a:t>KPI on Postgraduate Study in the National Access Plan</a:t>
          </a:r>
          <a:endParaRPr lang="en-GB" sz="2200" kern="1200"/>
        </a:p>
      </dsp:txBody>
      <dsp:txXfrm>
        <a:off x="45526" y="45033"/>
        <a:ext cx="2431970" cy="14237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FD0358-A94D-46D2-A7E1-59CE110772B0}" type="datetimeFigureOut">
              <a:rPr lang="en-IE" smtClean="0"/>
              <a:t>14/03/2023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B5B0D9-BC98-4A34-9B4D-1F3A8E5BC8F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84047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*Disclosure was both a barrier and support for me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B5B0D9-BC98-4A34-9B4D-1F3A8E5BC8F2}" type="slidenum">
              <a:rPr lang="en-IE" smtClean="0"/>
              <a:t>10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46921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fld id="{0DCFB061-4267-4D9F-8017-6F550D3068DF}" type="datetime1">
              <a:rPr lang="en-US" smtClean="0"/>
              <a:t>3/14/2023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9863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1BC61-5547-4A60-8DA1-6699760D9972}" type="datetime1">
              <a:rPr lang="en-US" smtClean="0"/>
              <a:t>3/14/2023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2837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9D1C6-60D0-4CD1-8F31-F912522EB041}" type="datetime1">
              <a:rPr lang="en-US" smtClean="0"/>
              <a:t>3/14/2023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66889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Content 20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104900" y="1881075"/>
            <a:ext cx="10001251" cy="40401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104900" y="914401"/>
            <a:ext cx="10001251" cy="276225"/>
          </a:xfrm>
        </p:spPr>
        <p:txBody>
          <a:bodyPr/>
          <a:lstStyle>
            <a:lvl1pPr>
              <a:defRPr sz="1400" b="0">
                <a:solidFill>
                  <a:srgbClr val="005EAE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8152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1C9C6-3180-FDF4-DC93-8AE9261A01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385D6B-F820-431A-4261-F431453FB1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E9E679-2CF1-45FA-E08F-269D6E58D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6C419-D928-4459-A6E6-E4C34030C00A}" type="datetimeFigureOut">
              <a:rPr lang="en-IE" smtClean="0"/>
              <a:t>14/03/2023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12B062-87FB-5458-47FF-9431301DE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84E07B-755E-47E7-8100-39009277F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25994-9B4F-4ED7-B6AE-1F529110D57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006917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36D54-7262-8B74-F748-BCF074BEA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B3ECBA-D338-5919-34D8-336101CBDB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2A4570-B945-594B-73B6-41581C232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6C419-D928-4459-A6E6-E4C34030C00A}" type="datetimeFigureOut">
              <a:rPr lang="en-IE" smtClean="0"/>
              <a:t>14/03/2023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7B6215-0C2F-EF86-15D3-15795B116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501267-C0AE-B563-5A32-E57F7CCB3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25994-9B4F-4ED7-B6AE-1F529110D57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6915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C3149-B338-D03B-8D2B-B9D25288A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AF91C-5CC0-6781-8807-217EE07821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993F11-5383-DAFB-FA85-2B4CFB31E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6C419-D928-4459-A6E6-E4C34030C00A}" type="datetimeFigureOut">
              <a:rPr lang="en-IE" smtClean="0"/>
              <a:t>14/03/2023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C4CDE8-BA9A-BEA3-DFE2-4428753BA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947F41-4611-1A04-62D6-E1B033374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25994-9B4F-4ED7-B6AE-1F529110D57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493449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7BEB5-409A-8DC6-8277-D2AEDCF84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B77D72-C3B2-421E-67AD-1740A38D74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B7B1EB-AFEC-5E5E-51F7-F957C72586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7036C1-3A93-FEC4-C009-E464FE7F8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6C419-D928-4459-A6E6-E4C34030C00A}" type="datetimeFigureOut">
              <a:rPr lang="en-IE" smtClean="0"/>
              <a:t>14/03/2023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8DF3EA-8EA3-DA03-3529-BAF9D42EB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C96DBD-D3C7-C897-CCE9-CCB072EBF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25994-9B4F-4ED7-B6AE-1F529110D57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002319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1E95E-D83D-45B1-32AD-AC788B14F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784478-3AB3-E4E7-6BBC-F8897848B6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BE3A63-4E9E-98B9-2935-AB5AA07836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AEE514-2D0C-E263-B98C-6A30B83BC5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9F4EE4-2380-1066-2B42-109E0F8612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058AE93-6A1A-4514-6B47-ED0BC9088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6C419-D928-4459-A6E6-E4C34030C00A}" type="datetimeFigureOut">
              <a:rPr lang="en-IE" smtClean="0"/>
              <a:t>14/03/2023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C68E8DE-373D-0D83-6D56-0F82BEFE7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BE2310-8007-C28C-1670-BF2E75BC4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25994-9B4F-4ED7-B6AE-1F529110D57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433619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230B3-1975-1291-4E76-ABF2761C7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816444-BFBC-BB54-8E0D-C5921370B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6C419-D928-4459-A6E6-E4C34030C00A}" type="datetimeFigureOut">
              <a:rPr lang="en-IE" smtClean="0"/>
              <a:t>14/03/2023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10C318-315B-1C60-F4FA-799920A8A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BF2172-68BF-E1FF-DEA1-2997DC983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25994-9B4F-4ED7-B6AE-1F529110D57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221904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3FBB63-60A7-253F-1E50-50DD359E7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6C419-D928-4459-A6E6-E4C34030C00A}" type="datetimeFigureOut">
              <a:rPr lang="en-IE" smtClean="0"/>
              <a:t>14/03/2023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64B345-1F50-D727-6627-B12910CCB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DD65BF-B9D4-5787-FFB6-E882E4F69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25994-9B4F-4ED7-B6AE-1F529110D57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38196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4ED5C-5A53-433E-8A55-46F54CE81DA5}" type="datetime1">
              <a:rPr lang="en-US" smtClean="0"/>
              <a:t>3/14/2023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38200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92D93-5241-749C-0D15-5471B023F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B17999-A763-1B58-5D12-F41F683181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481E62-3EAA-A6EF-1237-DC3F673F93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41D289-A3B9-04B2-B111-CE8AF58DA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6C419-D928-4459-A6E6-E4C34030C00A}" type="datetimeFigureOut">
              <a:rPr lang="en-IE" smtClean="0"/>
              <a:t>14/03/2023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809866-40F8-530A-7AC2-C4CD11D40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50742B-208E-7F55-489F-CE11E354C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25994-9B4F-4ED7-B6AE-1F529110D57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488271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C5864-FCC4-BEF5-27DF-EAE5F71AA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3B3FE0-7885-468C-DBC9-9336043751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7A582E-F82D-AC54-1ED0-CE83A20570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37443B-CC2C-A576-B1BE-A4DA51661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6C419-D928-4459-A6E6-E4C34030C00A}" type="datetimeFigureOut">
              <a:rPr lang="en-IE" smtClean="0"/>
              <a:t>14/03/2023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E7A405-9D5F-604E-0B73-19F15A49E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889344-3ECF-4ED5-12E7-58F186EB5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25994-9B4F-4ED7-B6AE-1F529110D57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770008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A35E1-6F8E-95C5-7EED-5A1A2E241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223DCE-426D-7A0B-ACDB-6D85587ACB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591D43-0373-71E8-D907-82FB39E92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6C419-D928-4459-A6E6-E4C34030C00A}" type="datetimeFigureOut">
              <a:rPr lang="en-IE" smtClean="0"/>
              <a:t>14/03/2023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D59338-97B9-8A31-1139-921F5292F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B5FD4D-5BBF-377A-755B-7D0BE9260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25994-9B4F-4ED7-B6AE-1F529110D57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132662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852286-ED9E-24B6-C792-F4EDE5AE85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CC05C0-C59A-0194-6B58-E719CD0689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B6A66C-0490-2302-3E83-5B57CF10F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6C419-D928-4459-A6E6-E4C34030C00A}" type="datetimeFigureOut">
              <a:rPr lang="en-IE" smtClean="0"/>
              <a:t>14/03/2023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C88417-F54B-C4E9-E831-17C02B771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7BDEFE-5E8B-1EBB-27C9-422FC6147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25994-9B4F-4ED7-B6AE-1F529110D57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40560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ABC0C-B6DF-45E9-B954-11C99AA62C3E}" type="datetime1">
              <a:rPr lang="en-US" smtClean="0"/>
              <a:t>3/14/2023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8325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B71B9-2624-4F21-93EE-35A78B1A0DAD}" type="datetime1">
              <a:rPr lang="en-US" smtClean="0"/>
              <a:t>3/14/2023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3104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37C2A-BE2E-4840-A907-3254E2916C96}" type="datetime1">
              <a:rPr lang="en-US" smtClean="0"/>
              <a:t>3/14/2023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8327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CD215-1C45-48A0-8534-39FFE8A7C95A}" type="datetime1">
              <a:rPr lang="en-US" smtClean="0"/>
              <a:t>3/14/2023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5243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63A0F-DEF3-4134-98D0-2E1276938A8B}" type="datetime1">
              <a:rPr lang="en-US" smtClean="0"/>
              <a:t>3/14/2023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716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2E4C8-2960-4ADD-862C-4D9643CB15AC}" type="datetime1">
              <a:rPr lang="en-US" smtClean="0"/>
              <a:t>3/14/2023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9798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BDEA15-09CD-4275-A8E0-385C965F48B0}" type="datetime1">
              <a:rPr lang="en-US" smtClean="0"/>
              <a:t>3/14/2023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9835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8082C-0922-4249-A612-B415F5231620}" type="datetime1">
              <a:rPr lang="en-US" smtClean="0"/>
              <a:t>3/14/2023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5882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316FD6-EB01-066F-A0E3-58740D636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FD567F-0333-E75F-4EB4-A9E524E678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1F3E79-E634-BECE-95C2-6AB2D7B2DE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6C419-D928-4459-A6E6-E4C34030C00A}" type="datetimeFigureOut">
              <a:rPr lang="en-IE" smtClean="0"/>
              <a:t>14/03/2023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9DF9E3-B100-5846-2518-4E18E114A4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ABD2D4-A336-9856-7F11-742580C7D5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25994-9B4F-4ED7-B6AE-1F529110D57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91952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Teresa.Shiels@ul.ie" TargetMode="External"/><Relationship Id="rId2" Type="http://schemas.openxmlformats.org/officeDocument/2006/relationships/hyperlink" Target="mailto:rathv@tcd.i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nda.ie/publications/note-on-engagement-with-persons-with-disabilities-and-dpos" TargetMode="External"/><Relationship Id="rId2" Type="http://schemas.openxmlformats.org/officeDocument/2006/relationships/hyperlink" Target="https://irelandseducationyearbook.ie/irelands-education-yearbook-2020/higher-education/social-engagement-experiences-of-disabled-students-in-higher-education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67970-9EA3-4A99-9282-220C7F731D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46513" y="553283"/>
            <a:ext cx="7071919" cy="2272683"/>
          </a:xfrm>
        </p:spPr>
        <p:txBody>
          <a:bodyPr anchor="b">
            <a:noAutofit/>
          </a:bodyPr>
          <a:lstStyle/>
          <a:p>
            <a:r>
              <a:rPr lang="en-GB" sz="2800" b="1" cap="none" dirty="0">
                <a:latin typeface="Calibri" panose="020F0502020204030204" pitchFamily="34" charset="0"/>
                <a:cs typeface="Calibri" panose="020F0502020204030204" pitchFamily="34" charset="0"/>
              </a:rPr>
              <a:t>The National Disabled Postgraduate Advisory Committee (NDPAC): Unifying The National Disabled Postgraduate Voice</a:t>
            </a:r>
            <a:br>
              <a:rPr lang="en-GB" sz="2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800" cap="none" dirty="0">
                <a:latin typeface="Calibri" panose="020F0502020204030204" pitchFamily="34" charset="0"/>
                <a:cs typeface="Calibri" panose="020F0502020204030204" pitchFamily="34" charset="0"/>
              </a:rPr>
              <a:t>Workshop, Ahead Conference</a:t>
            </a:r>
            <a:br>
              <a:rPr lang="en-GB" sz="1800" cap="none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800" cap="none" dirty="0">
                <a:latin typeface="Calibri" panose="020F0502020204030204" pitchFamily="34" charset="0"/>
                <a:cs typeface="Calibri" panose="020F0502020204030204" pitchFamily="34" charset="0"/>
              </a:rPr>
              <a:t>22.03.2022</a:t>
            </a:r>
            <a:endParaRPr lang="en-GB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B264AA-2E9C-4A0D-B330-1054B6B512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46513" y="3629025"/>
            <a:ext cx="6666980" cy="2362471"/>
          </a:xfrm>
        </p:spPr>
        <p:txBody>
          <a:bodyPr anchor="t">
            <a:noAutofit/>
          </a:bodyPr>
          <a:lstStyle/>
          <a:p>
            <a:r>
              <a:rPr lang="en-GB" sz="1200" b="1" cap="none" dirty="0">
                <a:latin typeface="Calibri" panose="020F0502020204030204" pitchFamily="34" charset="0"/>
                <a:cs typeface="Calibri" panose="020F0502020204030204" pitchFamily="34" charset="0"/>
              </a:rPr>
              <a:t>Dr Vivian Rath, </a:t>
            </a:r>
            <a:r>
              <a:rPr lang="en-GB" sz="1200" b="1" dirty="0">
                <a:latin typeface="Calibri" panose="020F0502020204030204" pitchFamily="34" charset="0"/>
                <a:cs typeface="Calibri" panose="020F0502020204030204" pitchFamily="34" charset="0"/>
              </a:rPr>
              <a:t>		NDPAC Chair		@RathVivan</a:t>
            </a:r>
          </a:p>
          <a:p>
            <a:r>
              <a:rPr lang="en-GB" sz="1200" b="1" cap="none" dirty="0">
                <a:latin typeface="Calibri" panose="020F0502020204030204" pitchFamily="34" charset="0"/>
                <a:cs typeface="Calibri" panose="020F0502020204030204" pitchFamily="34" charset="0"/>
              </a:rPr>
              <a:t>Dr Teresa Shiels </a:t>
            </a:r>
            <a:r>
              <a:rPr lang="en-GB" sz="1200" b="1" dirty="0">
                <a:latin typeface="Calibri" panose="020F0502020204030204" pitchFamily="34" charset="0"/>
                <a:cs typeface="Calibri" panose="020F0502020204030204" pitchFamily="34" charset="0"/>
              </a:rPr>
              <a:t>		UL/ NDPAC		@teresashiels01</a:t>
            </a:r>
          </a:p>
          <a:p>
            <a:r>
              <a:rPr lang="en-GB" sz="1200" b="1" cap="none" dirty="0">
                <a:latin typeface="Calibri" panose="020F0502020204030204" pitchFamily="34" charset="0"/>
                <a:cs typeface="Calibri" panose="020F0502020204030204" pitchFamily="34" charset="0"/>
              </a:rPr>
              <a:t>Amy </a:t>
            </a:r>
            <a:r>
              <a:rPr lang="en-GB" sz="1200" b="1" cap="none" dirty="0" err="1">
                <a:latin typeface="Calibri" panose="020F0502020204030204" pitchFamily="34" charset="0"/>
                <a:cs typeface="Calibri" panose="020F0502020204030204" pitchFamily="34" charset="0"/>
              </a:rPr>
              <a:t>Hassett</a:t>
            </a:r>
            <a:r>
              <a:rPr lang="en-GB" sz="1200" b="1" dirty="0">
                <a:latin typeface="Calibri" panose="020F0502020204030204" pitchFamily="34" charset="0"/>
                <a:cs typeface="Calibri" panose="020F0502020204030204" pitchFamily="34" charset="0"/>
              </a:rPr>
              <a:t>			UCD/ NDPAC</a:t>
            </a:r>
          </a:p>
          <a:p>
            <a:r>
              <a:rPr lang="en-GB" sz="1200" b="1" cap="none" dirty="0">
                <a:latin typeface="Calibri" panose="020F0502020204030204" pitchFamily="34" charset="0"/>
                <a:cs typeface="Calibri" panose="020F0502020204030204" pitchFamily="34" charset="0"/>
              </a:rPr>
              <a:t>Dr Patricia </a:t>
            </a:r>
            <a:r>
              <a:rPr lang="en-GB" sz="1200" b="1" cap="none" dirty="0" err="1">
                <a:latin typeface="Calibri" panose="020F0502020204030204" pitchFamily="34" charset="0"/>
                <a:cs typeface="Calibri" panose="020F0502020204030204" pitchFamily="34" charset="0"/>
              </a:rPr>
              <a:t>Mccarthy</a:t>
            </a:r>
            <a:r>
              <a:rPr lang="en-GB" sz="1200" b="1" dirty="0">
                <a:latin typeface="Calibri" panose="020F0502020204030204" pitchFamily="34" charset="0"/>
                <a:cs typeface="Calibri" panose="020F0502020204030204" pitchFamily="34" charset="0"/>
              </a:rPr>
              <a:t>		TCD/ NDPAC</a:t>
            </a:r>
          </a:p>
          <a:p>
            <a:r>
              <a:rPr lang="en-GB" sz="1200" b="1" cap="none" dirty="0">
                <a:latin typeface="Calibri" panose="020F0502020204030204" pitchFamily="34" charset="0"/>
                <a:cs typeface="Calibri" panose="020F0502020204030204" pitchFamily="34" charset="0"/>
              </a:rPr>
              <a:t>Catherine Gallagher</a:t>
            </a:r>
            <a:r>
              <a:rPr lang="en-GB" sz="1200" b="1" dirty="0">
                <a:latin typeface="Calibri" panose="020F0502020204030204" pitchFamily="34" charset="0"/>
                <a:cs typeface="Calibri" panose="020F0502020204030204" pitchFamily="34" charset="0"/>
              </a:rPr>
              <a:t>		DCU/ NDPAC</a:t>
            </a:r>
          </a:p>
          <a:p>
            <a:r>
              <a:rPr lang="en-GB" sz="1200" b="1" cap="none" dirty="0">
                <a:latin typeface="Calibri" panose="020F0502020204030204" pitchFamily="34" charset="0"/>
                <a:cs typeface="Calibri" panose="020F0502020204030204" pitchFamily="34" charset="0"/>
              </a:rPr>
              <a:t>Aoife Price</a:t>
            </a:r>
            <a:r>
              <a:rPr lang="en-GB" sz="1200" b="1" dirty="0">
                <a:latin typeface="Calibri" panose="020F0502020204030204" pitchFamily="34" charset="0"/>
                <a:cs typeface="Calibri" panose="020F0502020204030204" pitchFamily="34" charset="0"/>
              </a:rPr>
              <a:t>			NUIG/ NDPAC</a:t>
            </a:r>
          </a:p>
          <a:p>
            <a:r>
              <a:rPr lang="en-GB" sz="1200" b="1" cap="none" dirty="0">
                <a:latin typeface="Calibri" panose="020F0502020204030204" pitchFamily="34" charset="0"/>
                <a:cs typeface="Calibri" panose="020F0502020204030204" pitchFamily="34" charset="0"/>
              </a:rPr>
              <a:t>Dr David </a:t>
            </a:r>
            <a:r>
              <a:rPr lang="en-GB" sz="1200" b="1" cap="none" dirty="0" err="1">
                <a:latin typeface="Calibri" panose="020F0502020204030204" pitchFamily="34" charset="0"/>
                <a:cs typeface="Calibri" panose="020F0502020204030204" pitchFamily="34" charset="0"/>
              </a:rPr>
              <a:t>Loughrey</a:t>
            </a:r>
            <a:r>
              <a:rPr lang="en-GB" sz="1200" b="1" dirty="0">
                <a:latin typeface="Calibri" panose="020F0502020204030204" pitchFamily="34" charset="0"/>
                <a:cs typeface="Calibri" panose="020F0502020204030204" pitchFamily="34" charset="0"/>
              </a:rPr>
              <a:t>		TCD/ NDPAC</a:t>
            </a:r>
          </a:p>
          <a:p>
            <a:endParaRPr lang="en-GB" sz="14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92DA2C-ED7B-49E4-8ED3-67B9E88758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285" r="14302" b="-2"/>
          <a:stretch/>
        </p:blipFill>
        <p:spPr>
          <a:xfrm>
            <a:off x="20" y="1804072"/>
            <a:ext cx="4458058" cy="4349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3556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719D6-5F4B-EEF0-1ECE-B0F2FDB99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6675" y="1"/>
            <a:ext cx="12380003" cy="1690688"/>
          </a:xfr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I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Negotiating access to higher education was a complex process involving personal and systemic barriers  for me as a PhD Student with Traumatic Brain Injury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3FB82E9B-C606-CEFD-5C9F-9DE712CAE4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1056171"/>
              </p:ext>
            </p:extLst>
          </p:nvPr>
        </p:nvGraphicFramePr>
        <p:xfrm>
          <a:off x="1" y="1362075"/>
          <a:ext cx="12192000" cy="51878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20528">
                  <a:extLst>
                    <a:ext uri="{9D8B030D-6E8A-4147-A177-3AD203B41FA5}">
                      <a16:colId xmlns:a16="http://schemas.microsoft.com/office/drawing/2014/main" val="3611540372"/>
                    </a:ext>
                  </a:extLst>
                </a:gridCol>
                <a:gridCol w="7071472">
                  <a:extLst>
                    <a:ext uri="{9D8B030D-6E8A-4147-A177-3AD203B41FA5}">
                      <a16:colId xmlns:a16="http://schemas.microsoft.com/office/drawing/2014/main" val="2800381297"/>
                    </a:ext>
                  </a:extLst>
                </a:gridCol>
              </a:tblGrid>
              <a:tr h="668467">
                <a:tc>
                  <a:txBody>
                    <a:bodyPr/>
                    <a:lstStyle/>
                    <a:p>
                      <a:r>
                        <a:rPr lang="en-I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Barriers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8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Garamond" panose="02020404030301010803" pitchFamily="18" charset="0"/>
                        </a:rPr>
                        <a:t>Supports</a:t>
                      </a:r>
                      <a:endParaRPr lang="en-IE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endParaRPr lang="en-IE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6967786"/>
                  </a:ext>
                </a:extLst>
              </a:tr>
              <a:tr h="742279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Physical barriers </a:t>
                      </a:r>
                      <a:endParaRPr lang="en-IE" sz="18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Importance of educators/supervisors listening to the voices of neurodiverse students in planning, design and implementation of programmes of study in HE</a:t>
                      </a:r>
                    </a:p>
                    <a:p>
                      <a:r>
                        <a:rPr lang="en-I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	</a:t>
                      </a:r>
                    </a:p>
                    <a:p>
                      <a:endParaRPr lang="en-I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0244459"/>
                  </a:ext>
                </a:extLst>
              </a:tr>
              <a:tr h="106039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Noisy environments</a:t>
                      </a:r>
                      <a:endParaRPr lang="en-IE" sz="18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I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Flexibility in the doctoral process </a:t>
                      </a:r>
                      <a:r>
                        <a:rPr lang="en-IE" sz="1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and access to disability support services</a:t>
                      </a:r>
                      <a:endParaRPr lang="en-I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775812"/>
                  </a:ext>
                </a:extLst>
              </a:tr>
              <a:tr h="106039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Ableist pedagogical Assumptions</a:t>
                      </a:r>
                      <a:endParaRPr lang="en-IE" sz="18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I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(normative expectations)</a:t>
                      </a:r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Communication and </a:t>
                      </a:r>
                      <a:r>
                        <a:rPr lang="en-I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Collaboration with educators/supervisors/others</a:t>
                      </a:r>
                    </a:p>
                    <a:p>
                      <a:endParaRPr lang="en-I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2225303"/>
                  </a:ext>
                </a:extLst>
              </a:tr>
              <a:tr h="935582">
                <a:tc>
                  <a:txBody>
                    <a:bodyPr/>
                    <a:lstStyle/>
                    <a:p>
                      <a:r>
                        <a:rPr lang="en-I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Annual doctoral progressions</a:t>
                      </a:r>
                    </a:p>
                    <a:p>
                      <a:endParaRPr lang="en-I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Importance of supports to ensure resilience and self-advocacy such as being part of a peer-group	</a:t>
                      </a:r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956054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8CBC822-CCB3-968B-1C4B-706BB4470F33}"/>
              </a:ext>
            </a:extLst>
          </p:cNvPr>
          <p:cNvSpPr txBox="1"/>
          <p:nvPr/>
        </p:nvSpPr>
        <p:spPr>
          <a:xfrm>
            <a:off x="2771775" y="6549962"/>
            <a:ext cx="5886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>
                <a:latin typeface="Times New Roman" panose="02020603050405020304" pitchFamily="18" charset="0"/>
                <a:cs typeface="Times New Roman" panose="02020603050405020304" pitchFamily="18" charset="0"/>
              </a:rPr>
              <a:t>*Disclosure was both a barrier and support for me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86965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D62FA0-549E-F4E7-733D-44688EC42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IE" sz="5400" dirty="0"/>
              <a:t>Panel Discussion 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FBC250-F609-7E7F-A519-2209007C9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en-IE" dirty="0">
                <a:latin typeface="Calibri" panose="020F0502020204030204" pitchFamily="34" charset="0"/>
                <a:cs typeface="Calibri" panose="020F0502020204030204" pitchFamily="34" charset="0"/>
              </a:rPr>
              <a:t>Chair – Dr Patricia McCarthy	TCD/NDPAC</a:t>
            </a:r>
          </a:p>
          <a:p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Amy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Hassett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			UCD/ NDPAC</a:t>
            </a:r>
          </a:p>
          <a:p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Catherine Gallagher		DCU/ NDPAC</a:t>
            </a:r>
          </a:p>
          <a:p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Dr David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Loughrey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		TCD/ NDPAC</a:t>
            </a:r>
          </a:p>
          <a:p>
            <a:endParaRPr lang="en-IE" sz="2200" dirty="0"/>
          </a:p>
        </p:txBody>
      </p:sp>
    </p:spTree>
    <p:extLst>
      <p:ext uri="{BB962C8B-B14F-4D97-AF65-F5344CB8AC3E}">
        <p14:creationId xmlns:p14="http://schemas.microsoft.com/office/powerpoint/2010/main" val="37581379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1A381-87A4-4639-8C4A-A9718CF0F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r>
              <a:rPr lang="en-GB" cap="none" dirty="0"/>
              <a:t>Questions &amp; Contact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A9D9DD-C9E8-4FF1-A095-D606FFFFE4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4"/>
            <a:ext cx="4158849" cy="3450613"/>
          </a:xfrm>
        </p:spPr>
        <p:txBody>
          <a:bodyPr>
            <a:normAutofit/>
          </a:bodyPr>
          <a:lstStyle/>
          <a:p>
            <a:r>
              <a:rPr lang="en-GB" dirty="0"/>
              <a:t>Dr Vivian Rath  </a:t>
            </a:r>
          </a:p>
          <a:p>
            <a:r>
              <a:rPr lang="en-GB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rathv@tcd.ie</a:t>
            </a:r>
            <a:endParaRPr lang="en-GB" dirty="0"/>
          </a:p>
          <a:p>
            <a:endParaRPr lang="en-GB" dirty="0"/>
          </a:p>
          <a:p>
            <a:r>
              <a:rPr lang="en-GB" dirty="0"/>
              <a:t>Teresa Shiels</a:t>
            </a:r>
          </a:p>
          <a:p>
            <a:r>
              <a:rPr lang="en-GB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Teresa.Shiels@ul.ie</a:t>
            </a:r>
            <a:r>
              <a:rPr lang="en-GB" dirty="0"/>
              <a:t>  </a:t>
            </a:r>
          </a:p>
        </p:txBody>
      </p: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93401815-9C3D-43EE-B4E4-2504090CE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09823" y="2012810"/>
            <a:ext cx="4948659" cy="3453535"/>
            <a:chOff x="7807230" y="2012810"/>
            <a:chExt cx="3251252" cy="3459865"/>
          </a:xfrm>
        </p:grpSpPr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CDC52205-72B7-41BE-99DF-6B24F25ED6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298BFFC9-C8B3-41FE-B9CC-C492B07945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6" name="Picture 2" descr="Thank You Images, Stock Photos &amp; Vectors | Shutterstock">
            <a:extLst>
              <a:ext uri="{FF2B5EF4-FFF2-40B4-BE49-F238E27FC236}">
                <a16:creationId xmlns:a16="http://schemas.microsoft.com/office/drawing/2014/main" id="{597A99C5-5293-412C-8B4D-A81B2DFD7B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8" r="16233" b="-2"/>
          <a:stretch/>
        </p:blipFill>
        <p:spPr bwMode="auto">
          <a:xfrm>
            <a:off x="6277257" y="2174242"/>
            <a:ext cx="4613872" cy="312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27610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E91B8-6186-833A-C77B-7CAFCFC10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Resources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3A2B42-9A59-784F-0E46-9E99341722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>
                <a:hlinkClick r:id="rId2"/>
              </a:rPr>
              <a:t>Social Engagement Experiences of Disabled Students in Higher Education https://irelandseducationyearbook.ie/irelands-education-yearbook-2020/higher-education/social-engagement-experiences-of-disabled-students-in-higher-education/</a:t>
            </a:r>
            <a:r>
              <a:rPr lang="en-IE" dirty="0"/>
              <a:t> </a:t>
            </a:r>
          </a:p>
          <a:p>
            <a:r>
              <a:rPr lang="en-GB" b="0" i="1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Rath, Vivian, The Social Engagement Experiences of Disabled Students in Higher Education in Ireland., Trinity College Dublin. School of Education, 2021</a:t>
            </a:r>
          </a:p>
          <a:p>
            <a:r>
              <a:rPr lang="en-IE" dirty="0">
                <a:hlinkClick r:id="rId3"/>
              </a:rPr>
              <a:t>Note on Engagement with Persons with Disabilities and DPOs https://nda.ie/publications/note-on-engagement-with-persons-with-disabilities-and-dpos</a:t>
            </a:r>
            <a:r>
              <a:rPr lang="en-I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55949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9C51009-A09A-4689-8E6C-F8FC99E6A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7A5132-40CB-4BA6-81A3-E57F288AF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476" y="1223877"/>
            <a:ext cx="3539266" cy="4297680"/>
          </a:xfrm>
        </p:spPr>
        <p:txBody>
          <a:bodyPr anchor="ctr">
            <a:normAutofit/>
          </a:bodyPr>
          <a:lstStyle/>
          <a:p>
            <a:r>
              <a:rPr lang="en-GB" cap="none" dirty="0"/>
              <a:t>Disabled Students In Higher Education 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EC65442-F244-409C-BF44-C5D6472E81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148839"/>
            <a:ext cx="0" cy="32004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0F158E-4D87-4581-9CAC-B1CFA41E72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4851" y="378189"/>
            <a:ext cx="6130003" cy="6258137"/>
          </a:xfrm>
        </p:spPr>
        <p:txBody>
          <a:bodyPr anchor="ctr">
            <a:noAutofit/>
          </a:bodyPr>
          <a:lstStyle/>
          <a:p>
            <a:pPr>
              <a:lnSpc>
                <a:spcPct val="110000"/>
              </a:lnSpc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Increase in the number of disabled students in HE</a:t>
            </a:r>
          </a:p>
          <a:p>
            <a:pPr>
              <a:lnSpc>
                <a:spcPct val="110000"/>
              </a:lnSpc>
            </a:pP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7.1% - Undergrad  (Ahead)</a:t>
            </a:r>
          </a:p>
          <a:p>
            <a:pPr>
              <a:lnSpc>
                <a:spcPct val="110000"/>
              </a:lnSpc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Very successful – DARE Scheme </a:t>
            </a:r>
          </a:p>
          <a:p>
            <a:pPr>
              <a:lnSpc>
                <a:spcPct val="110000"/>
              </a:lnSpc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Many barriers to full engagement still exist</a:t>
            </a:r>
          </a:p>
          <a:p>
            <a:pPr>
              <a:lnSpc>
                <a:spcPct val="110000"/>
              </a:lnSpc>
            </a:pP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2.8% - Postgrad </a:t>
            </a:r>
            <a:r>
              <a:rPr lang="en-GB" b="1">
                <a:latin typeface="Arial" panose="020B0604020202020204" pitchFamily="34" charset="0"/>
                <a:cs typeface="Arial" panose="020B0604020202020204" pitchFamily="34" charset="0"/>
              </a:rPr>
              <a:t>– (AHEAD)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Low transition rates</a:t>
            </a:r>
          </a:p>
          <a:p>
            <a:pPr>
              <a:lnSpc>
                <a:spcPct val="110000"/>
              </a:lnSpc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Lack of knowledge &amp; awareness within institutions</a:t>
            </a:r>
          </a:p>
          <a:p>
            <a:pPr>
              <a:lnSpc>
                <a:spcPct val="110000"/>
              </a:lnSpc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Challenges accessing and lack of information around funding, (how many disabled students are receiving support from funding bodies?)</a:t>
            </a:r>
          </a:p>
        </p:txBody>
      </p:sp>
    </p:spTree>
    <p:extLst>
      <p:ext uri="{BB962C8B-B14F-4D97-AF65-F5344CB8AC3E}">
        <p14:creationId xmlns:p14="http://schemas.microsoft.com/office/powerpoint/2010/main" val="3815858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3544A-BE2B-C272-E028-F29B7CCE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cap="none" dirty="0"/>
              <a:t>Establishment Of The NPAC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7F681E-9518-5913-AEC3-33975D025E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718318"/>
          </a:xfrm>
        </p:spPr>
        <p:txBody>
          <a:bodyPr>
            <a:normAutofit lnSpcReduction="10000"/>
          </a:bodyPr>
          <a:lstStyle/>
          <a:p>
            <a:r>
              <a:rPr lang="en-IE" dirty="0"/>
              <a:t>Disabled Peer groups provide support and disability awareness initiatives </a:t>
            </a:r>
          </a:p>
          <a:p>
            <a:r>
              <a:rPr lang="en-IE" dirty="0"/>
              <a:t>Contribute to a sense of belonging and support positive mental health </a:t>
            </a:r>
          </a:p>
          <a:p>
            <a:r>
              <a:rPr lang="en-IE" dirty="0"/>
              <a:t>Disabled students not being included at the decision making table (Rath,2021)</a:t>
            </a:r>
          </a:p>
          <a:p>
            <a:endParaRPr lang="en-IE" dirty="0"/>
          </a:p>
          <a:p>
            <a:r>
              <a:rPr lang="en-IE" dirty="0"/>
              <a:t>NDPAC established to hear the voice of a group who were not at the decision making table</a:t>
            </a:r>
          </a:p>
          <a:p>
            <a:r>
              <a:rPr lang="en-IE" dirty="0"/>
              <a:t>Postgrads &amp; Early Career Researchers from colleges across Ireland, and growing</a:t>
            </a:r>
          </a:p>
          <a:p>
            <a:r>
              <a:rPr lang="en-IE" dirty="0"/>
              <a:t>Group organised and comprised of disabled people </a:t>
            </a:r>
          </a:p>
        </p:txBody>
      </p:sp>
    </p:spTree>
    <p:extLst>
      <p:ext uri="{BB962C8B-B14F-4D97-AF65-F5344CB8AC3E}">
        <p14:creationId xmlns:p14="http://schemas.microsoft.com/office/powerpoint/2010/main" val="2059432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3CF08-3263-0614-2393-256BC5E8F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-1049235"/>
            <a:ext cx="9603275" cy="104923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/>
              <a:t>NDPAC members meeting Minister Harris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738F172-08B9-4BA5-B753-7D93472C0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900681B-C4FD-40B3-B5BC-C33231614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EAACD67-2FB5-4530-9B74-8D946F1CE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 descr="NDPAC members meeting Minister Harris">
            <a:extLst>
              <a:ext uri="{FF2B5EF4-FFF2-40B4-BE49-F238E27FC236}">
                <a16:creationId xmlns:a16="http://schemas.microsoft.com/office/drawing/2014/main" id="{7D54BE4E-D6EB-0C91-6CD7-BDBBC5609E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13" b="1078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540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1C69834E-5EEE-4D61-833E-0492889645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8E5D9BA-46E7-4BFA-9C74-75495BF6F5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B033D76-5800-44B6-AFE9-EE21069351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1" y="638508"/>
            <a:ext cx="10905339" cy="4843439"/>
          </a:xfrm>
          <a:prstGeom prst="rect">
            <a:avLst/>
          </a:prstGeom>
          <a:gradFill>
            <a:gsLst>
              <a:gs pos="0">
                <a:srgbClr val="000001"/>
              </a:gs>
              <a:gs pos="100000">
                <a:srgbClr val="191919"/>
              </a:gs>
            </a:gsLst>
          </a:gradFill>
          <a:ln w="76200" cmpd="sng">
            <a:noFill/>
            <a:miter lim="800000"/>
          </a:ln>
          <a:effectLst>
            <a:outerShdw blurRad="127000" dist="228600" dir="4740000" sx="98000" sy="98000" algn="tl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22D6F85-FFBA-4F81-AEE5-AAA17CB7A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0204" y="865667"/>
            <a:ext cx="10451592" cy="4389120"/>
          </a:xfrm>
          <a:prstGeom prst="rect">
            <a:avLst/>
          </a:prstGeom>
          <a:ln w="50800" cmpd="sng">
            <a:solidFill>
              <a:srgbClr val="191919"/>
            </a:solidFill>
            <a:miter lim="800000"/>
          </a:ln>
          <a:effectLst>
            <a:innerShdw blurRad="63500" dist="88900" dir="14100000">
              <a:srgbClr val="000000">
                <a:alpha val="30000"/>
              </a:srgb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1003">
            <a:schemeClr val="lt2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3B31514-E6DF-4357-9EEA-EFB798308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4796" y="1030259"/>
            <a:ext cx="10122408" cy="4059936"/>
          </a:xfrm>
          <a:prstGeom prst="rect">
            <a:avLst/>
          </a:prstGeom>
          <a:ln>
            <a:solidFill>
              <a:srgbClr val="949494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BF4B8B-AB03-2150-6D53-9746A3733B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57071" y="1584552"/>
            <a:ext cx="9099255" cy="2537251"/>
          </a:xfrm>
        </p:spPr>
        <p:txBody>
          <a:bodyPr anchor="ctr">
            <a:normAutofit/>
          </a:bodyPr>
          <a:lstStyle/>
          <a:p>
            <a:pPr algn="ctr"/>
            <a:r>
              <a:rPr lang="en-IE" sz="5600" cap="none" dirty="0">
                <a:solidFill>
                  <a:srgbClr val="454545"/>
                </a:solidFill>
              </a:rPr>
              <a:t>Presentation To Minister Harris </a:t>
            </a:r>
            <a:br>
              <a:rPr lang="en-IE" sz="5600" cap="none" dirty="0">
                <a:solidFill>
                  <a:srgbClr val="454545"/>
                </a:solidFill>
              </a:rPr>
            </a:br>
            <a:r>
              <a:rPr lang="en-IE" sz="5600" cap="none" dirty="0">
                <a:solidFill>
                  <a:srgbClr val="454545"/>
                </a:solidFill>
              </a:rPr>
              <a:t> 2021 And 2022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C401D57-600A-4C91-AC9A-14CA1ED6F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12BDC66-00FA-4A3F-9BC7-BE05FF7705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11058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781FF-74BD-2489-D733-CC0FB6356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r>
              <a:rPr lang="en-IE" cap="none" dirty="0"/>
              <a:t>Other Achievements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B78138BF-2F19-C8E9-404C-B3DF4EB866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6601710"/>
              </p:ext>
            </p:extLst>
          </p:nvPr>
        </p:nvGraphicFramePr>
        <p:xfrm>
          <a:off x="1459416" y="3245774"/>
          <a:ext cx="2523024" cy="15138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Free-form: Shape 5">
            <a:extLst>
              <a:ext uri="{FF2B5EF4-FFF2-40B4-BE49-F238E27FC236}">
                <a16:creationId xmlns:a16="http://schemas.microsoft.com/office/drawing/2014/main" id="{89E6DAEA-24B3-92B6-2C2D-B762BDD955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04466" y="3689826"/>
            <a:ext cx="534881" cy="625710"/>
          </a:xfrm>
          <a:custGeom>
            <a:avLst/>
            <a:gdLst>
              <a:gd name="connsiteX0" fmla="*/ 0 w 534881"/>
              <a:gd name="connsiteY0" fmla="*/ 125142 h 625710"/>
              <a:gd name="connsiteX1" fmla="*/ 267441 w 534881"/>
              <a:gd name="connsiteY1" fmla="*/ 125142 h 625710"/>
              <a:gd name="connsiteX2" fmla="*/ 267441 w 534881"/>
              <a:gd name="connsiteY2" fmla="*/ 0 h 625710"/>
              <a:gd name="connsiteX3" fmla="*/ 534881 w 534881"/>
              <a:gd name="connsiteY3" fmla="*/ 312855 h 625710"/>
              <a:gd name="connsiteX4" fmla="*/ 267441 w 534881"/>
              <a:gd name="connsiteY4" fmla="*/ 625710 h 625710"/>
              <a:gd name="connsiteX5" fmla="*/ 267441 w 534881"/>
              <a:gd name="connsiteY5" fmla="*/ 500568 h 625710"/>
              <a:gd name="connsiteX6" fmla="*/ 0 w 534881"/>
              <a:gd name="connsiteY6" fmla="*/ 500568 h 625710"/>
              <a:gd name="connsiteX7" fmla="*/ 0 w 534881"/>
              <a:gd name="connsiteY7" fmla="*/ 125142 h 625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4881" h="625710">
                <a:moveTo>
                  <a:pt x="0" y="125142"/>
                </a:moveTo>
                <a:lnTo>
                  <a:pt x="267441" y="125142"/>
                </a:lnTo>
                <a:lnTo>
                  <a:pt x="267441" y="0"/>
                </a:lnTo>
                <a:lnTo>
                  <a:pt x="534881" y="312855"/>
                </a:lnTo>
                <a:lnTo>
                  <a:pt x="267441" y="625710"/>
                </a:lnTo>
                <a:lnTo>
                  <a:pt x="267441" y="500568"/>
                </a:lnTo>
                <a:lnTo>
                  <a:pt x="0" y="500568"/>
                </a:lnTo>
                <a:lnTo>
                  <a:pt x="0" y="125142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25142" rIns="160464" bIns="125142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800" kern="1200"/>
          </a:p>
        </p:txBody>
      </p:sp>
      <p:sp>
        <p:nvSpPr>
          <p:cNvPr id="7" name="Free-form: Shape 6" descr="HEA/NDPAC Disabled Postgraduate Conference&#10;">
            <a:extLst>
              <a:ext uri="{FF2B5EF4-FFF2-40B4-BE49-F238E27FC236}">
                <a16:creationId xmlns:a16="http://schemas.microsoft.com/office/drawing/2014/main" id="{2D03A145-B44F-9908-DE35-7D9A3D9F4D8C}"/>
              </a:ext>
            </a:extLst>
          </p:cNvPr>
          <p:cNvSpPr/>
          <p:nvPr/>
        </p:nvSpPr>
        <p:spPr>
          <a:xfrm>
            <a:off x="4991650" y="3245774"/>
            <a:ext cx="2523024" cy="1513814"/>
          </a:xfrm>
          <a:custGeom>
            <a:avLst/>
            <a:gdLst>
              <a:gd name="connsiteX0" fmla="*/ 0 w 2523024"/>
              <a:gd name="connsiteY0" fmla="*/ 151381 h 1513814"/>
              <a:gd name="connsiteX1" fmla="*/ 151381 w 2523024"/>
              <a:gd name="connsiteY1" fmla="*/ 0 h 1513814"/>
              <a:gd name="connsiteX2" fmla="*/ 2371643 w 2523024"/>
              <a:gd name="connsiteY2" fmla="*/ 0 h 1513814"/>
              <a:gd name="connsiteX3" fmla="*/ 2523024 w 2523024"/>
              <a:gd name="connsiteY3" fmla="*/ 151381 h 1513814"/>
              <a:gd name="connsiteX4" fmla="*/ 2523024 w 2523024"/>
              <a:gd name="connsiteY4" fmla="*/ 1362433 h 1513814"/>
              <a:gd name="connsiteX5" fmla="*/ 2371643 w 2523024"/>
              <a:gd name="connsiteY5" fmla="*/ 1513814 h 1513814"/>
              <a:gd name="connsiteX6" fmla="*/ 151381 w 2523024"/>
              <a:gd name="connsiteY6" fmla="*/ 1513814 h 1513814"/>
              <a:gd name="connsiteX7" fmla="*/ 0 w 2523024"/>
              <a:gd name="connsiteY7" fmla="*/ 1362433 h 1513814"/>
              <a:gd name="connsiteX8" fmla="*/ 0 w 2523024"/>
              <a:gd name="connsiteY8" fmla="*/ 151381 h 1513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23024" h="1513814">
                <a:moveTo>
                  <a:pt x="0" y="151381"/>
                </a:moveTo>
                <a:cubicBezTo>
                  <a:pt x="0" y="67776"/>
                  <a:pt x="67776" y="0"/>
                  <a:pt x="151381" y="0"/>
                </a:cubicBezTo>
                <a:lnTo>
                  <a:pt x="2371643" y="0"/>
                </a:lnTo>
                <a:cubicBezTo>
                  <a:pt x="2455248" y="0"/>
                  <a:pt x="2523024" y="67776"/>
                  <a:pt x="2523024" y="151381"/>
                </a:cubicBezTo>
                <a:lnTo>
                  <a:pt x="2523024" y="1362433"/>
                </a:lnTo>
                <a:cubicBezTo>
                  <a:pt x="2523024" y="1446038"/>
                  <a:pt x="2455248" y="1513814"/>
                  <a:pt x="2371643" y="1513814"/>
                </a:cubicBezTo>
                <a:lnTo>
                  <a:pt x="151381" y="1513814"/>
                </a:lnTo>
                <a:cubicBezTo>
                  <a:pt x="67776" y="1513814"/>
                  <a:pt x="0" y="1446038"/>
                  <a:pt x="0" y="1362433"/>
                </a:cubicBezTo>
                <a:lnTo>
                  <a:pt x="0" y="151381"/>
                </a:lnTo>
                <a:close/>
              </a:path>
            </a:pathLst>
          </a:cu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128158" tIns="128158" rIns="128158" bIns="128158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IE" sz="2200" kern="1200" dirty="0"/>
              <a:t>HEA/NDPAC Disabled Postgraduate Conference</a:t>
            </a:r>
            <a:endParaRPr lang="en-US" sz="2200" kern="1200" dirty="0"/>
          </a:p>
        </p:txBody>
      </p:sp>
      <p:sp>
        <p:nvSpPr>
          <p:cNvPr id="8" name="Free-form: Shape 7">
            <a:extLst>
              <a:ext uri="{FF2B5EF4-FFF2-40B4-BE49-F238E27FC236}">
                <a16:creationId xmlns:a16="http://schemas.microsoft.com/office/drawing/2014/main" id="{CFE5117F-0D59-CEC0-60EA-B6A13D25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736700" y="3689826"/>
            <a:ext cx="534881" cy="625710"/>
          </a:xfrm>
          <a:custGeom>
            <a:avLst/>
            <a:gdLst>
              <a:gd name="connsiteX0" fmla="*/ 0 w 534881"/>
              <a:gd name="connsiteY0" fmla="*/ 125142 h 625710"/>
              <a:gd name="connsiteX1" fmla="*/ 267441 w 534881"/>
              <a:gd name="connsiteY1" fmla="*/ 125142 h 625710"/>
              <a:gd name="connsiteX2" fmla="*/ 267441 w 534881"/>
              <a:gd name="connsiteY2" fmla="*/ 0 h 625710"/>
              <a:gd name="connsiteX3" fmla="*/ 534881 w 534881"/>
              <a:gd name="connsiteY3" fmla="*/ 312855 h 625710"/>
              <a:gd name="connsiteX4" fmla="*/ 267441 w 534881"/>
              <a:gd name="connsiteY4" fmla="*/ 625710 h 625710"/>
              <a:gd name="connsiteX5" fmla="*/ 267441 w 534881"/>
              <a:gd name="connsiteY5" fmla="*/ 500568 h 625710"/>
              <a:gd name="connsiteX6" fmla="*/ 0 w 534881"/>
              <a:gd name="connsiteY6" fmla="*/ 500568 h 625710"/>
              <a:gd name="connsiteX7" fmla="*/ 0 w 534881"/>
              <a:gd name="connsiteY7" fmla="*/ 125142 h 625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4881" h="625710">
                <a:moveTo>
                  <a:pt x="0" y="125142"/>
                </a:moveTo>
                <a:lnTo>
                  <a:pt x="267441" y="125142"/>
                </a:lnTo>
                <a:lnTo>
                  <a:pt x="267441" y="0"/>
                </a:lnTo>
                <a:lnTo>
                  <a:pt x="534881" y="312855"/>
                </a:lnTo>
                <a:lnTo>
                  <a:pt x="267441" y="625710"/>
                </a:lnTo>
                <a:lnTo>
                  <a:pt x="267441" y="500568"/>
                </a:lnTo>
                <a:lnTo>
                  <a:pt x="0" y="500568"/>
                </a:lnTo>
                <a:lnTo>
                  <a:pt x="0" y="125142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25142" rIns="160464" bIns="125142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800" kern="1200"/>
          </a:p>
        </p:txBody>
      </p:sp>
      <p:sp>
        <p:nvSpPr>
          <p:cNvPr id="9" name="Free-form: Shape 8" descr="Ahead Conference Workshop&#10;">
            <a:extLst>
              <a:ext uri="{FF2B5EF4-FFF2-40B4-BE49-F238E27FC236}">
                <a16:creationId xmlns:a16="http://schemas.microsoft.com/office/drawing/2014/main" id="{184990B7-8BBD-840F-E339-FD54B169F632}"/>
              </a:ext>
            </a:extLst>
          </p:cNvPr>
          <p:cNvSpPr/>
          <p:nvPr/>
        </p:nvSpPr>
        <p:spPr>
          <a:xfrm>
            <a:off x="8523884" y="3245774"/>
            <a:ext cx="2523024" cy="1513814"/>
          </a:xfrm>
          <a:custGeom>
            <a:avLst/>
            <a:gdLst>
              <a:gd name="connsiteX0" fmla="*/ 0 w 2523024"/>
              <a:gd name="connsiteY0" fmla="*/ 151381 h 1513814"/>
              <a:gd name="connsiteX1" fmla="*/ 151381 w 2523024"/>
              <a:gd name="connsiteY1" fmla="*/ 0 h 1513814"/>
              <a:gd name="connsiteX2" fmla="*/ 2371643 w 2523024"/>
              <a:gd name="connsiteY2" fmla="*/ 0 h 1513814"/>
              <a:gd name="connsiteX3" fmla="*/ 2523024 w 2523024"/>
              <a:gd name="connsiteY3" fmla="*/ 151381 h 1513814"/>
              <a:gd name="connsiteX4" fmla="*/ 2523024 w 2523024"/>
              <a:gd name="connsiteY4" fmla="*/ 1362433 h 1513814"/>
              <a:gd name="connsiteX5" fmla="*/ 2371643 w 2523024"/>
              <a:gd name="connsiteY5" fmla="*/ 1513814 h 1513814"/>
              <a:gd name="connsiteX6" fmla="*/ 151381 w 2523024"/>
              <a:gd name="connsiteY6" fmla="*/ 1513814 h 1513814"/>
              <a:gd name="connsiteX7" fmla="*/ 0 w 2523024"/>
              <a:gd name="connsiteY7" fmla="*/ 1362433 h 1513814"/>
              <a:gd name="connsiteX8" fmla="*/ 0 w 2523024"/>
              <a:gd name="connsiteY8" fmla="*/ 151381 h 1513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23024" h="1513814">
                <a:moveTo>
                  <a:pt x="0" y="151381"/>
                </a:moveTo>
                <a:cubicBezTo>
                  <a:pt x="0" y="67776"/>
                  <a:pt x="67776" y="0"/>
                  <a:pt x="151381" y="0"/>
                </a:cubicBezTo>
                <a:lnTo>
                  <a:pt x="2371643" y="0"/>
                </a:lnTo>
                <a:cubicBezTo>
                  <a:pt x="2455248" y="0"/>
                  <a:pt x="2523024" y="67776"/>
                  <a:pt x="2523024" y="151381"/>
                </a:cubicBezTo>
                <a:lnTo>
                  <a:pt x="2523024" y="1362433"/>
                </a:lnTo>
                <a:cubicBezTo>
                  <a:pt x="2523024" y="1446038"/>
                  <a:pt x="2455248" y="1513814"/>
                  <a:pt x="2371643" y="1513814"/>
                </a:cubicBezTo>
                <a:lnTo>
                  <a:pt x="151381" y="1513814"/>
                </a:lnTo>
                <a:cubicBezTo>
                  <a:pt x="67776" y="1513814"/>
                  <a:pt x="0" y="1446038"/>
                  <a:pt x="0" y="1362433"/>
                </a:cubicBezTo>
                <a:lnTo>
                  <a:pt x="0" y="151381"/>
                </a:lnTo>
                <a:close/>
              </a:path>
            </a:pathLst>
          </a:cu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128158" tIns="128158" rIns="128158" bIns="128158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IE" sz="2200" kern="1200" dirty="0"/>
              <a:t>Ahead Conference Workshop</a:t>
            </a:r>
            <a:endParaRPr lang="en-US" sz="2200" kern="1200" dirty="0"/>
          </a:p>
        </p:txBody>
      </p:sp>
    </p:spTree>
    <p:extLst>
      <p:ext uri="{BB962C8B-B14F-4D97-AF65-F5344CB8AC3E}">
        <p14:creationId xmlns:p14="http://schemas.microsoft.com/office/powerpoint/2010/main" val="2669934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" name="Rectangle 103">
            <a:extLst>
              <a:ext uri="{FF2B5EF4-FFF2-40B4-BE49-F238E27FC236}">
                <a16:creationId xmlns:a16="http://schemas.microsoft.com/office/drawing/2014/main" id="{35C3D674-3D59-4E93-80CA-0C0A9095E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C884B8F8-FDC9-498B-9960-5D7260AFC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417737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C2D4BA3B-68B9-4BAF-8AF4-4BBA7C961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5826" y="371206"/>
            <a:ext cx="4627967" cy="1104676"/>
          </a:xfrm>
        </p:spPr>
        <p:txBody>
          <a:bodyPr vert="horz" lIns="91440" tIns="45720" rIns="91440" bIns="0" rtlCol="0">
            <a:normAutofit/>
          </a:bodyPr>
          <a:lstStyle/>
          <a:p>
            <a:r>
              <a:rPr lang="en-US" sz="3000" cap="none" dirty="0">
                <a:latin typeface="Calibri" panose="020F0502020204030204" pitchFamily="34" charset="0"/>
                <a:cs typeface="Calibri" panose="020F0502020204030204" pitchFamily="34" charset="0"/>
              </a:rPr>
              <a:t>Need To Consider Wider Postgrad Engagement </a:t>
            </a: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EF2A81E1-BCBE-426B-8C09-33274E694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A54E569-9934-4916-B9DB-F533A7FD67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08046"/>
            <a:ext cx="5166593" cy="3878403"/>
          </a:xfrm>
        </p:spPr>
        <p:txBody>
          <a:bodyPr vert="horz" lIns="91440" tIns="91440" rIns="91440" bIns="91440" rtlCol="0">
            <a:normAutofit/>
          </a:bodyPr>
          <a:lstStyle/>
          <a:p>
            <a:pPr lvl="1"/>
            <a:r>
              <a:rPr lang="en-US" sz="1600" cap="all" dirty="0">
                <a:latin typeface="Calibri" panose="020F0502020204030204" pitchFamily="34" charset="0"/>
                <a:cs typeface="Calibri" panose="020F0502020204030204" pitchFamily="34" charset="0"/>
              </a:rPr>
              <a:t>5 Stages to Journey from beginning to end</a:t>
            </a:r>
          </a:p>
          <a:p>
            <a:pPr lvl="1"/>
            <a:endParaRPr lang="en-US" sz="1600" cap="al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z="1600" cap="all" dirty="0">
                <a:latin typeface="Calibri" panose="020F0502020204030204" pitchFamily="34" charset="0"/>
                <a:cs typeface="Calibri" panose="020F0502020204030204" pitchFamily="34" charset="0"/>
              </a:rPr>
              <a:t>Barriers exist at all stages</a:t>
            </a:r>
          </a:p>
          <a:p>
            <a:pPr lvl="1"/>
            <a:endParaRPr lang="en-US" sz="1600" cap="al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z="1600" cap="all" dirty="0">
                <a:latin typeface="Calibri" panose="020F0502020204030204" pitchFamily="34" charset="0"/>
                <a:cs typeface="Calibri" panose="020F0502020204030204" pitchFamily="34" charset="0"/>
              </a:rPr>
              <a:t>Supports exist but not connected</a:t>
            </a:r>
          </a:p>
          <a:p>
            <a:pPr lvl="1"/>
            <a:endParaRPr lang="en-US" sz="1600" cap="al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z="1600" cap="all" dirty="0">
                <a:latin typeface="Calibri" panose="020F0502020204030204" pitchFamily="34" charset="0"/>
                <a:cs typeface="Calibri" panose="020F0502020204030204" pitchFamily="34" charset="0"/>
              </a:rPr>
              <a:t>Ensure Postgrad pathway is visible &amp; a viable option for disabled students </a:t>
            </a:r>
          </a:p>
          <a:p>
            <a:pPr lvl="1"/>
            <a:endParaRPr lang="en-US" sz="1600" cap="al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cap="all" dirty="0">
                <a:latin typeface="Calibri" panose="020F0502020204030204" pitchFamily="34" charset="0"/>
                <a:cs typeface="Calibri" panose="020F0502020204030204" pitchFamily="34" charset="0"/>
              </a:rPr>
              <a:t>Need to take a holistic approach</a:t>
            </a:r>
          </a:p>
          <a:p>
            <a:pPr lvl="1"/>
            <a:endParaRPr lang="en-US" cap="all" dirty="0"/>
          </a:p>
        </p:txBody>
      </p:sp>
      <p:pic>
        <p:nvPicPr>
          <p:cNvPr id="5" name="Picture 4" descr="Five Stages of the Postgrad Journey include &#10;Stage 1 Motivation&#10;Stage 2 Starting Postgrad&#10;Stage 3 Joining the Community&#10;Stage 4 Preparing to Complete&#10;Stage 5 Transition post postgrad">
            <a:extLst>
              <a:ext uri="{FF2B5EF4-FFF2-40B4-BE49-F238E27FC236}">
                <a16:creationId xmlns:a16="http://schemas.microsoft.com/office/drawing/2014/main" id="{6EA152B1-670D-45C3-BF8B-C052F7FB3E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182" y="371205"/>
            <a:ext cx="5888181" cy="5515244"/>
          </a:xfrm>
          <a:prstGeom prst="rect">
            <a:avLst/>
          </a:prstGeom>
        </p:spPr>
      </p:pic>
      <p:pic>
        <p:nvPicPr>
          <p:cNvPr id="110" name="Picture 109">
            <a:extLst>
              <a:ext uri="{FF2B5EF4-FFF2-40B4-BE49-F238E27FC236}">
                <a16:creationId xmlns:a16="http://schemas.microsoft.com/office/drawing/2014/main" id="{39D1DDD4-5BB3-45BA-B9B3-06B62299AD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A24DAE64-2302-42EA-8239-F2F0775CA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42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82E7304-2AC2-4A5C-924D-A6AC3FFC5E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23206F3-93A8-0C73-5CB9-F32CD3569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r>
              <a:rPr lang="en-IE" cap="none" dirty="0">
                <a:latin typeface="Calibri" panose="020F0502020204030204" pitchFamily="34" charset="0"/>
                <a:cs typeface="Calibri" panose="020F0502020204030204" pitchFamily="34" charset="0"/>
              </a:rPr>
              <a:t>Five Thematic Approach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259FEF2-F6A5-442F-BA10-4E39EECD0A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1579" y="1853754"/>
            <a:ext cx="960327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A3C183B1-1D4B-4E3D-A02E-A426E3BFA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4" name="Free-form: Shape 13" descr="Theme 1&#10;National Access Plan &amp; Transitioning to Postgraduate&#10;">
            <a:extLst>
              <a:ext uri="{FF2B5EF4-FFF2-40B4-BE49-F238E27FC236}">
                <a16:creationId xmlns:a16="http://schemas.microsoft.com/office/drawing/2014/main" id="{43C54AFA-0CB9-CE9C-896F-AA8E8D36BED4}"/>
              </a:ext>
            </a:extLst>
          </p:cNvPr>
          <p:cNvSpPr/>
          <p:nvPr/>
        </p:nvSpPr>
        <p:spPr>
          <a:xfrm>
            <a:off x="1676077" y="2333669"/>
            <a:ext cx="2860678" cy="1716406"/>
          </a:xfrm>
          <a:custGeom>
            <a:avLst/>
            <a:gdLst>
              <a:gd name="connsiteX0" fmla="*/ 0 w 2860678"/>
              <a:gd name="connsiteY0" fmla="*/ 0 h 1716406"/>
              <a:gd name="connsiteX1" fmla="*/ 2860678 w 2860678"/>
              <a:gd name="connsiteY1" fmla="*/ 0 h 1716406"/>
              <a:gd name="connsiteX2" fmla="*/ 2860678 w 2860678"/>
              <a:gd name="connsiteY2" fmla="*/ 1716406 h 1716406"/>
              <a:gd name="connsiteX3" fmla="*/ 0 w 2860678"/>
              <a:gd name="connsiteY3" fmla="*/ 1716406 h 1716406"/>
              <a:gd name="connsiteX4" fmla="*/ 0 w 2860678"/>
              <a:gd name="connsiteY4" fmla="*/ 0 h 1716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60678" h="1716406">
                <a:moveTo>
                  <a:pt x="0" y="0"/>
                </a:moveTo>
                <a:lnTo>
                  <a:pt x="2860678" y="0"/>
                </a:lnTo>
                <a:lnTo>
                  <a:pt x="2860678" y="1716406"/>
                </a:lnTo>
                <a:lnTo>
                  <a:pt x="0" y="171640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80010" tIns="80010" rIns="80010" bIns="80010" numCol="1" spcCol="1270" anchor="ctr" anchorCtr="0">
            <a:noAutofit/>
          </a:bodyPr>
          <a:lstStyle/>
          <a:p>
            <a:pPr marL="0" lvl="0" indent="0" algn="l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2100" b="1" i="0" kern="1200" dirty="0"/>
              <a:t>Theme 1</a:t>
            </a:r>
          </a:p>
          <a:p>
            <a:pPr marL="0" lvl="0" indent="0" algn="l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2100" b="1" i="0" kern="1200" dirty="0"/>
              <a:t>National Access Plan &amp; Transitioning to Postgraduate</a:t>
            </a:r>
            <a:endParaRPr lang="en-US" sz="2100" kern="1200" dirty="0"/>
          </a:p>
        </p:txBody>
      </p:sp>
      <p:sp>
        <p:nvSpPr>
          <p:cNvPr id="16" name="Free-form: Shape 15" descr="Theme 2 &#10;National Cross Campus Postgrad Study Awareness Campaign&#10;">
            <a:extLst>
              <a:ext uri="{FF2B5EF4-FFF2-40B4-BE49-F238E27FC236}">
                <a16:creationId xmlns:a16="http://schemas.microsoft.com/office/drawing/2014/main" id="{72103DC0-2083-CCB4-FD18-364CC95B0E67}"/>
              </a:ext>
            </a:extLst>
          </p:cNvPr>
          <p:cNvSpPr/>
          <p:nvPr/>
        </p:nvSpPr>
        <p:spPr>
          <a:xfrm>
            <a:off x="4822823" y="2333669"/>
            <a:ext cx="2860678" cy="1716406"/>
          </a:xfrm>
          <a:custGeom>
            <a:avLst/>
            <a:gdLst>
              <a:gd name="connsiteX0" fmla="*/ 0 w 2860678"/>
              <a:gd name="connsiteY0" fmla="*/ 0 h 1716406"/>
              <a:gd name="connsiteX1" fmla="*/ 2860678 w 2860678"/>
              <a:gd name="connsiteY1" fmla="*/ 0 h 1716406"/>
              <a:gd name="connsiteX2" fmla="*/ 2860678 w 2860678"/>
              <a:gd name="connsiteY2" fmla="*/ 1716406 h 1716406"/>
              <a:gd name="connsiteX3" fmla="*/ 0 w 2860678"/>
              <a:gd name="connsiteY3" fmla="*/ 1716406 h 1716406"/>
              <a:gd name="connsiteX4" fmla="*/ 0 w 2860678"/>
              <a:gd name="connsiteY4" fmla="*/ 0 h 1716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60678" h="1716406">
                <a:moveTo>
                  <a:pt x="0" y="0"/>
                </a:moveTo>
                <a:lnTo>
                  <a:pt x="2860678" y="0"/>
                </a:lnTo>
                <a:lnTo>
                  <a:pt x="2860678" y="1716406"/>
                </a:lnTo>
                <a:lnTo>
                  <a:pt x="0" y="171640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0" vert="horz" wrap="square" lIns="80010" tIns="80010" rIns="80010" bIns="80010" numCol="1" spcCol="1270" anchor="ctr" anchorCtr="0">
            <a:noAutofit/>
          </a:bodyPr>
          <a:lstStyle/>
          <a:p>
            <a:pPr marL="0" lvl="0" indent="0" algn="l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2100" b="1" i="0" kern="1200" dirty="0"/>
              <a:t>Theme 2 </a:t>
            </a:r>
          </a:p>
          <a:p>
            <a:pPr marL="0" lvl="0" indent="0" algn="l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2100" b="1" i="0" kern="1200" dirty="0"/>
              <a:t>National Cross Campus Postgrad Study Awareness Campaign</a:t>
            </a:r>
            <a:endParaRPr lang="en-US" sz="2100" kern="1200" dirty="0"/>
          </a:p>
        </p:txBody>
      </p:sp>
      <p:sp>
        <p:nvSpPr>
          <p:cNvPr id="17" name="Free-form: Shape 16" descr="Theme 3 &#10;Funding &#10;">
            <a:extLst>
              <a:ext uri="{FF2B5EF4-FFF2-40B4-BE49-F238E27FC236}">
                <a16:creationId xmlns:a16="http://schemas.microsoft.com/office/drawing/2014/main" id="{1A0848A9-FB47-4048-5B18-71EEBCB509E6}"/>
              </a:ext>
            </a:extLst>
          </p:cNvPr>
          <p:cNvSpPr/>
          <p:nvPr/>
        </p:nvSpPr>
        <p:spPr>
          <a:xfrm>
            <a:off x="7969569" y="2331497"/>
            <a:ext cx="2860678" cy="1716406"/>
          </a:xfrm>
          <a:custGeom>
            <a:avLst/>
            <a:gdLst>
              <a:gd name="connsiteX0" fmla="*/ 0 w 2860678"/>
              <a:gd name="connsiteY0" fmla="*/ 0 h 1716406"/>
              <a:gd name="connsiteX1" fmla="*/ 2860678 w 2860678"/>
              <a:gd name="connsiteY1" fmla="*/ 0 h 1716406"/>
              <a:gd name="connsiteX2" fmla="*/ 2860678 w 2860678"/>
              <a:gd name="connsiteY2" fmla="*/ 1716406 h 1716406"/>
              <a:gd name="connsiteX3" fmla="*/ 0 w 2860678"/>
              <a:gd name="connsiteY3" fmla="*/ 1716406 h 1716406"/>
              <a:gd name="connsiteX4" fmla="*/ 0 w 2860678"/>
              <a:gd name="connsiteY4" fmla="*/ 0 h 1716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60678" h="1716406">
                <a:moveTo>
                  <a:pt x="0" y="0"/>
                </a:moveTo>
                <a:lnTo>
                  <a:pt x="2860678" y="0"/>
                </a:lnTo>
                <a:lnTo>
                  <a:pt x="2860678" y="1716406"/>
                </a:lnTo>
                <a:lnTo>
                  <a:pt x="0" y="171640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0" vert="horz" wrap="square" lIns="80010" tIns="80010" rIns="80010" bIns="80010" numCol="1" spcCol="1270" anchor="ctr" anchorCtr="0">
            <a:noAutofit/>
          </a:bodyPr>
          <a:lstStyle/>
          <a:p>
            <a:pPr marL="0" lvl="0" indent="0" algn="l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2100" b="1" i="0" kern="1200" dirty="0"/>
              <a:t>Theme 3 </a:t>
            </a:r>
          </a:p>
          <a:p>
            <a:pPr marL="0" lvl="0" indent="0" algn="l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2100" b="1" i="0" kern="1200" dirty="0"/>
              <a:t>Funding </a:t>
            </a:r>
            <a:endParaRPr lang="en-US" sz="2100" kern="1200" dirty="0"/>
          </a:p>
        </p:txBody>
      </p:sp>
      <p:sp>
        <p:nvSpPr>
          <p:cNvPr id="18" name="Free-form: Shape 17" descr="Theme 4&#10;Flexible Learning Approaches  &#10;">
            <a:extLst>
              <a:ext uri="{FF2B5EF4-FFF2-40B4-BE49-F238E27FC236}">
                <a16:creationId xmlns:a16="http://schemas.microsoft.com/office/drawing/2014/main" id="{93D4D22F-A2FF-0695-456D-45D52965B1B4}"/>
              </a:ext>
            </a:extLst>
          </p:cNvPr>
          <p:cNvSpPr/>
          <p:nvPr/>
        </p:nvSpPr>
        <p:spPr>
          <a:xfrm>
            <a:off x="3249450" y="4336144"/>
            <a:ext cx="2860678" cy="1716406"/>
          </a:xfrm>
          <a:custGeom>
            <a:avLst/>
            <a:gdLst>
              <a:gd name="connsiteX0" fmla="*/ 0 w 2860678"/>
              <a:gd name="connsiteY0" fmla="*/ 0 h 1716406"/>
              <a:gd name="connsiteX1" fmla="*/ 2860678 w 2860678"/>
              <a:gd name="connsiteY1" fmla="*/ 0 h 1716406"/>
              <a:gd name="connsiteX2" fmla="*/ 2860678 w 2860678"/>
              <a:gd name="connsiteY2" fmla="*/ 1716406 h 1716406"/>
              <a:gd name="connsiteX3" fmla="*/ 0 w 2860678"/>
              <a:gd name="connsiteY3" fmla="*/ 1716406 h 1716406"/>
              <a:gd name="connsiteX4" fmla="*/ 0 w 2860678"/>
              <a:gd name="connsiteY4" fmla="*/ 0 h 1716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60678" h="1716406">
                <a:moveTo>
                  <a:pt x="0" y="0"/>
                </a:moveTo>
                <a:lnTo>
                  <a:pt x="2860678" y="0"/>
                </a:lnTo>
                <a:lnTo>
                  <a:pt x="2860678" y="1716406"/>
                </a:lnTo>
                <a:lnTo>
                  <a:pt x="0" y="171640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0" vert="horz" wrap="square" lIns="80010" tIns="80010" rIns="80010" bIns="80010" numCol="1" spcCol="1270" anchor="ctr" anchorCtr="0">
            <a:noAutofit/>
          </a:bodyPr>
          <a:lstStyle/>
          <a:p>
            <a:pPr marL="0" lvl="0" indent="0" algn="l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2100" b="1" i="0" kern="1200" dirty="0"/>
              <a:t>Theme 4</a:t>
            </a:r>
          </a:p>
          <a:p>
            <a:pPr marL="0" lvl="0" indent="0" algn="l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2100" b="1" i="0" kern="1200" dirty="0"/>
              <a:t>Flexible Learning Approaches  </a:t>
            </a:r>
            <a:endParaRPr lang="en-US" sz="2100" kern="1200" dirty="0"/>
          </a:p>
        </p:txBody>
      </p:sp>
      <p:sp>
        <p:nvSpPr>
          <p:cNvPr id="19" name="Free-form: Shape 18" descr="Theme 5&#10;Transitioning from Post-Postgraduate">
            <a:extLst>
              <a:ext uri="{FF2B5EF4-FFF2-40B4-BE49-F238E27FC236}">
                <a16:creationId xmlns:a16="http://schemas.microsoft.com/office/drawing/2014/main" id="{59528736-29DB-6A3D-F8AB-BA5E1062C520}"/>
              </a:ext>
            </a:extLst>
          </p:cNvPr>
          <p:cNvSpPr/>
          <p:nvPr/>
        </p:nvSpPr>
        <p:spPr>
          <a:xfrm>
            <a:off x="6396196" y="4336144"/>
            <a:ext cx="2860678" cy="1716406"/>
          </a:xfrm>
          <a:custGeom>
            <a:avLst/>
            <a:gdLst>
              <a:gd name="connsiteX0" fmla="*/ 0 w 2860678"/>
              <a:gd name="connsiteY0" fmla="*/ 0 h 1716406"/>
              <a:gd name="connsiteX1" fmla="*/ 2860678 w 2860678"/>
              <a:gd name="connsiteY1" fmla="*/ 0 h 1716406"/>
              <a:gd name="connsiteX2" fmla="*/ 2860678 w 2860678"/>
              <a:gd name="connsiteY2" fmla="*/ 1716406 h 1716406"/>
              <a:gd name="connsiteX3" fmla="*/ 0 w 2860678"/>
              <a:gd name="connsiteY3" fmla="*/ 1716406 h 1716406"/>
              <a:gd name="connsiteX4" fmla="*/ 0 w 2860678"/>
              <a:gd name="connsiteY4" fmla="*/ 0 h 1716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60678" h="1716406">
                <a:moveTo>
                  <a:pt x="0" y="0"/>
                </a:moveTo>
                <a:lnTo>
                  <a:pt x="2860678" y="0"/>
                </a:lnTo>
                <a:lnTo>
                  <a:pt x="2860678" y="1716406"/>
                </a:lnTo>
                <a:lnTo>
                  <a:pt x="0" y="171640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0" vert="horz" wrap="square" lIns="80010" tIns="80010" rIns="80010" bIns="80010" numCol="1" spcCol="1270" anchor="ctr" anchorCtr="0">
            <a:noAutofit/>
          </a:bodyPr>
          <a:lstStyle/>
          <a:p>
            <a:pPr marL="0" lvl="0" indent="0" algn="l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2100" b="1" i="0" kern="1200" dirty="0"/>
              <a:t>Theme 5</a:t>
            </a:r>
          </a:p>
          <a:p>
            <a:pPr marL="0" lvl="0" indent="0" algn="l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2100" b="1" i="0" kern="1200" dirty="0"/>
              <a:t>Transitioning from Post-Postgraduate</a:t>
            </a:r>
            <a:endParaRPr lang="en-US" sz="2100" kern="1200" dirty="0"/>
          </a:p>
        </p:txBody>
      </p:sp>
    </p:spTree>
    <p:extLst>
      <p:ext uri="{BB962C8B-B14F-4D97-AF65-F5344CB8AC3E}">
        <p14:creationId xmlns:p14="http://schemas.microsoft.com/office/powerpoint/2010/main" val="63134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cap="none" dirty="0"/>
              <a:t>Lived Experience </a:t>
            </a:r>
            <a:br>
              <a:rPr lang="en-IE" cap="none" dirty="0"/>
            </a:br>
            <a:br>
              <a:rPr lang="en-IE" cap="none" dirty="0"/>
            </a:br>
            <a:r>
              <a:rPr lang="en-IE" cap="none" dirty="0"/>
              <a:t>Dr Teresa Shiels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National Disabled Postgraduate Advisory Committee </a:t>
            </a:r>
          </a:p>
        </p:txBody>
      </p:sp>
    </p:spTree>
    <p:extLst>
      <p:ext uri="{BB962C8B-B14F-4D97-AF65-F5344CB8AC3E}">
        <p14:creationId xmlns:p14="http://schemas.microsoft.com/office/powerpoint/2010/main" val="2781100233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04adec5-321f-46c9-8d8f-d278d5019d73">
      <Terms xmlns="http://schemas.microsoft.com/office/infopath/2007/PartnerControls"/>
    </lcf76f155ced4ddcb4097134ff3c332f>
    <TaxCatchAll xmlns="98a9eb8c-6a01-428e-9f5d-17b5596ff27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946560433F2B4BAC6115A870028350" ma:contentTypeVersion="15" ma:contentTypeDescription="Create a new document." ma:contentTypeScope="" ma:versionID="711adefebe9f2bb045bc1371ff88264c">
  <xsd:schema xmlns:xsd="http://www.w3.org/2001/XMLSchema" xmlns:xs="http://www.w3.org/2001/XMLSchema" xmlns:p="http://schemas.microsoft.com/office/2006/metadata/properties" xmlns:ns2="f04adec5-321f-46c9-8d8f-d278d5019d73" xmlns:ns3="98a9eb8c-6a01-428e-9f5d-17b5596ff277" targetNamespace="http://schemas.microsoft.com/office/2006/metadata/properties" ma:root="true" ma:fieldsID="c50fbeb49f804ad12eef14e360ca19ab" ns2:_="" ns3:_="">
    <xsd:import namespace="f04adec5-321f-46c9-8d8f-d278d5019d73"/>
    <xsd:import namespace="98a9eb8c-6a01-428e-9f5d-17b5596ff2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4adec5-321f-46c9-8d8f-d278d5019d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118109bd-626c-4cb5-b457-7c830300b9d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2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a9eb8c-6a01-428e-9f5d-17b5596ff27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47ea14bd-29b4-46a6-9b71-aedf54cf4907}" ma:internalName="TaxCatchAll" ma:showField="CatchAllData" ma:web="98a9eb8c-6a01-428e-9f5d-17b5596ff27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94F32BF-4601-4098-A7F4-62A2F8D14228}">
  <ds:schemaRefs>
    <ds:schemaRef ds:uri="http://schemas.microsoft.com/office/2006/metadata/properties"/>
    <ds:schemaRef ds:uri="http://www.w3.org/XML/1998/namespace"/>
    <ds:schemaRef ds:uri="98a9eb8c-6a01-428e-9f5d-17b5596ff277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purl.org/dc/terms/"/>
    <ds:schemaRef ds:uri="http://schemas.openxmlformats.org/package/2006/metadata/core-properties"/>
    <ds:schemaRef ds:uri="f04adec5-321f-46c9-8d8f-d278d5019d73"/>
  </ds:schemaRefs>
</ds:datastoreItem>
</file>

<file path=customXml/itemProps2.xml><?xml version="1.0" encoding="utf-8"?>
<ds:datastoreItem xmlns:ds="http://schemas.openxmlformats.org/officeDocument/2006/customXml" ds:itemID="{90FDDD06-B935-4384-90E5-BD78FBBEF1E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302AEE8-A4C9-436E-B5FD-A9DD4E667E2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04adec5-321f-46c9-8d8f-d278d5019d73"/>
    <ds:schemaRef ds:uri="98a9eb8c-6a01-428e-9f5d-17b5596ff2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</TotalTime>
  <Words>598</Words>
  <Application>Microsoft Office PowerPoint</Application>
  <PresentationFormat>Widescreen</PresentationFormat>
  <Paragraphs>90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Calibri</vt:lpstr>
      <vt:lpstr>Calibri Light</vt:lpstr>
      <vt:lpstr>Garamond</vt:lpstr>
      <vt:lpstr>Gill Sans MT</vt:lpstr>
      <vt:lpstr>Open Sans</vt:lpstr>
      <vt:lpstr>Times New Roman</vt:lpstr>
      <vt:lpstr>Gallery</vt:lpstr>
      <vt:lpstr>Office Theme</vt:lpstr>
      <vt:lpstr>The National Disabled Postgraduate Advisory Committee (NDPAC): Unifying The National Disabled Postgraduate Voice   Workshop, Ahead Conference 22.03.2022</vt:lpstr>
      <vt:lpstr>Disabled Students In Higher Education </vt:lpstr>
      <vt:lpstr>Establishment Of The NPAC</vt:lpstr>
      <vt:lpstr>NDPAC members meeting Minister Harris</vt:lpstr>
      <vt:lpstr>Presentation To Minister Harris   2021 And 2022</vt:lpstr>
      <vt:lpstr>Other Achievements</vt:lpstr>
      <vt:lpstr>Need To Consider Wider Postgrad Engagement </vt:lpstr>
      <vt:lpstr>Five Thematic Approach</vt:lpstr>
      <vt:lpstr>Lived Experience   Dr Teresa Shiels</vt:lpstr>
      <vt:lpstr>Negotiating access to higher education was a complex process involving personal and systemic barriers  for me as a PhD Student with Traumatic Brain Injury</vt:lpstr>
      <vt:lpstr>Panel Discussion </vt:lpstr>
      <vt:lpstr>Questions &amp; Contact</vt:lpstr>
      <vt:lpstr>Resources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Disability Supervisor Training</dc:title>
  <dc:creator>Vivian Rath</dc:creator>
  <cp:lastModifiedBy>Danielle O'Rourke</cp:lastModifiedBy>
  <cp:revision>61</cp:revision>
  <dcterms:created xsi:type="dcterms:W3CDTF">2021-04-19T17:43:16Z</dcterms:created>
  <dcterms:modified xsi:type="dcterms:W3CDTF">2023-03-14T13:20:31Z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0x01010069946560433F2B4BAC6115A870028350</vt:lpwstr>
  </property>
  <property fmtid="{D5CDD505-2E9C-101B-9397-08002B2CF9AE}" pid="3" name="MediaServiceImageTags">
    <vt:lpwstr/>
  </property>
</Properties>
</file>