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2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DB812-6067-43ED-9401-408860BC679F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CB7D8-CC4D-4561-89FC-38108397D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19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B7D8-CC4D-4561-89FC-38108397D96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32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about dichotomy between workplace standards and student standards, how one is not as human-centred and respectful as the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CB7D8-CC4D-4561-89FC-38108397D96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00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E5739-E9C6-5A69-2AFD-C898E5266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52D49-BC7A-98F9-9881-649A5DBCB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25D78-EDEA-782B-B734-272B47242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72A6-1583-4B02-940E-13E5285A91F2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D2489-9B89-747B-081F-0346D1E1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B78CB-2CFD-C9D2-99E4-B93321F3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74F5-7E8D-4B84-B9D7-36167406C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14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7D65A-F319-B4B0-8A87-7479FDCB0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14CC2-ACA7-BAF1-A9EB-54FC2FA84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7679E-2501-92BB-D4E9-7A651B61D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72A6-1583-4B02-940E-13E5285A91F2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78571-DEF4-73D9-6D13-263F05AE6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1FC61-D3D6-B95D-D4D6-7B969E5F0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74F5-7E8D-4B84-B9D7-36167406C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76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67333E-F32F-CA43-D62F-90AC1943E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D98D7A-2A2C-3920-0C68-3BA4E59F4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8D710-515A-123D-D5B4-67DB0A9B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72A6-1583-4B02-940E-13E5285A91F2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023E7-85AC-803C-9378-D09750A8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A2F74-C647-4D0D-381B-7F8AFB39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74F5-7E8D-4B84-B9D7-36167406C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5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FE2D7-F36C-E71B-65A3-C650741D3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CA9F7-0534-DEC2-572D-59B011839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80BA7-FA2B-E25E-9555-320832F10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72A6-1583-4B02-940E-13E5285A91F2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2A137-3FD7-E675-7306-3C3DAEDBC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EFFC7-56FE-D419-CDA6-A00A8E89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74F5-7E8D-4B84-B9D7-36167406C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0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43463-8385-DB03-6E05-7D3B7C2B4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ADE32-9E0E-8645-905E-EEE912BAE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6C511-F250-D80D-472E-2E1D37060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72A6-1583-4B02-940E-13E5285A91F2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DCC79-8661-B4C4-2115-C665D2271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F16DE-98F7-150D-87BA-A98979C8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74F5-7E8D-4B84-B9D7-36167406C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17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31A6F-3E68-35B7-9173-D5F43B9E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FE811-3335-982B-1321-12ADC6A83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ABF0F-CBFB-8B6F-2479-6D3CB1D6A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CE04E-0387-9BD1-987A-CD42C4311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72A6-1583-4B02-940E-13E5285A91F2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9463B-30A7-106F-8074-FEED41D1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D0C80-6F70-A631-F38B-9FD86FD36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74F5-7E8D-4B84-B9D7-36167406C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11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7D699-6894-4B90-25AA-149A32DA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C5840-28A8-D4FD-CEE5-66A69D69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2EB81-2CD4-6093-4D5A-D4E235C98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CF278B-4803-62C7-3F36-0E79BF01AD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7D7D41-19D4-DDE5-B10A-3345E1C707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55273A-A6E6-7AFC-729F-4AD69E1E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72A6-1583-4B02-940E-13E5285A91F2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E07AD5-B8B7-282A-4EE9-3AF0EAC6C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63826B-A614-62A8-8691-27B252BE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74F5-7E8D-4B84-B9D7-36167406C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9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8EF8C-1D64-1549-63B8-7007935F8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081D9B-F345-C211-2CEE-C67C529B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72A6-1583-4B02-940E-13E5285A91F2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D712EF-4F0C-71E8-7DC7-F1045FC2E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5BDB8-10B6-695D-E0C0-486AD6CA7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74F5-7E8D-4B84-B9D7-36167406C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861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DFF5CF-E10C-342B-2BAC-78B40AC40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72A6-1583-4B02-940E-13E5285A91F2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729E02-DE1A-165A-E5AD-E321232C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F3530-6E72-7F7A-265D-A2C41546C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74F5-7E8D-4B84-B9D7-36167406C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63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1D19D-908A-87CC-C240-7AA25BC1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B7BF6-3A0A-3FCD-1D13-FD8B3D8CC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DB1F1-564E-96E9-9682-34FCAB668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98FB9-F6C5-658A-280B-30CCB3EB0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72A6-1583-4B02-940E-13E5285A91F2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0E818-3608-0C6B-9F34-B0F359F0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70624-7A55-F5E1-8EE6-359142F68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74F5-7E8D-4B84-B9D7-36167406C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79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DDF13-3F2D-7345-FAC5-02DA35C7F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3312FE-C729-4C11-4C7E-F194282B68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7CA36-BC0D-ED8B-7406-0331F3608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EB35-2DD9-4D87-4278-090ED40A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72A6-1583-4B02-940E-13E5285A91F2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5E515-4B17-0D94-17BA-330E55CC3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1A53C-1805-40DB-56B1-40F536EB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874F5-7E8D-4B84-B9D7-36167406C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59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791D94-01AD-42AA-C442-7FCDA015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9AD25-CADC-96B1-34C8-4C37945A1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9FFD1-06AA-1AC7-852C-702B0C435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7372A6-1583-4B02-940E-13E5285A91F2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F8C12-8F36-4A28-3948-2B0600907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91A04-2A55-8DED-9E27-9A3F0029A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3874F5-7E8D-4B84-B9D7-36167406C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19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221EF-1AFC-DE91-AE27-CCA050010D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Tertiary Education as Accessible Workplaces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EE192A-843B-3572-E888-8D59688F3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Connor Duignan,</a:t>
            </a:r>
          </a:p>
          <a:p>
            <a:r>
              <a:rPr lang="en-GB" dirty="0"/>
              <a:t>Technical Software Developer</a:t>
            </a:r>
          </a:p>
          <a:p>
            <a:r>
              <a:rPr lang="en-GB" dirty="0" err="1"/>
              <a:t>Innopharma</a:t>
            </a:r>
            <a:r>
              <a:rPr lang="en-GB" dirty="0"/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401255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2B0D7-8222-F8C5-BD4B-C9FB4D637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Me: A Comprehensive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F975A-F6A5-5249-C0D3-29DCA04CC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Autistic</a:t>
            </a:r>
          </a:p>
        </p:txBody>
      </p:sp>
    </p:spTree>
    <p:extLst>
      <p:ext uri="{BB962C8B-B14F-4D97-AF65-F5344CB8AC3E}">
        <p14:creationId xmlns:p14="http://schemas.microsoft.com/office/powerpoint/2010/main" val="1439847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D4BF-C0B3-45D8-AE1C-A865808E6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Tertiary Education and Student Accommodations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6BE92-4BFE-115D-91A9-8CDF0306E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3748"/>
            <a:ext cx="10515600" cy="2202024"/>
          </a:xfrm>
        </p:spPr>
        <p:txBody>
          <a:bodyPr/>
          <a:lstStyle/>
          <a:p>
            <a:r>
              <a:rPr lang="en-GB" dirty="0"/>
              <a:t>Remote Learning</a:t>
            </a:r>
          </a:p>
          <a:p>
            <a:r>
              <a:rPr lang="en-GB" dirty="0"/>
              <a:t>Screen Readers</a:t>
            </a:r>
          </a:p>
          <a:p>
            <a:r>
              <a:rPr lang="en-GB" dirty="0"/>
              <a:t>Academic Supports</a:t>
            </a:r>
          </a:p>
          <a:p>
            <a:r>
              <a:rPr lang="en-GB" dirty="0"/>
              <a:t>Alternate Exam Rooms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14DB8-01DE-1F4E-26AE-01BA00B4C0E7}"/>
              </a:ext>
            </a:extLst>
          </p:cNvPr>
          <p:cNvSpPr txBox="1"/>
          <p:nvPr/>
        </p:nvSpPr>
        <p:spPr>
          <a:xfrm>
            <a:off x="838201" y="2043404"/>
            <a:ext cx="10376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 provide many supports and accommodations for students with disabilities. Such supports can help all students: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B1E2DC-8AA9-3A7D-4689-63526E694143}"/>
              </a:ext>
            </a:extLst>
          </p:cNvPr>
          <p:cNvSpPr txBox="1"/>
          <p:nvPr/>
        </p:nvSpPr>
        <p:spPr>
          <a:xfrm>
            <a:off x="838200" y="5458408"/>
            <a:ext cx="9294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human-centred approach to learning supports!</a:t>
            </a:r>
          </a:p>
        </p:txBody>
      </p:sp>
    </p:spTree>
    <p:extLst>
      <p:ext uri="{BB962C8B-B14F-4D97-AF65-F5344CB8AC3E}">
        <p14:creationId xmlns:p14="http://schemas.microsoft.com/office/powerpoint/2010/main" val="3822175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C75E-18EB-9EFA-CA0E-5C839BA51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49039" cy="1325563"/>
          </a:xfrm>
        </p:spPr>
        <p:txBody>
          <a:bodyPr/>
          <a:lstStyle/>
          <a:p>
            <a:pPr algn="ctr"/>
            <a:r>
              <a:rPr lang="en-GB" dirty="0"/>
              <a:t>Guess what? </a:t>
            </a:r>
          </a:p>
        </p:txBody>
      </p:sp>
      <p:pic>
        <p:nvPicPr>
          <p:cNvPr id="8" name="Content Placeholder 7" descr="Businessman with two thumbs up, in an ironic gesture of human solidarity.">
            <a:extLst>
              <a:ext uri="{FF2B5EF4-FFF2-40B4-BE49-F238E27FC236}">
                <a16:creationId xmlns:a16="http://schemas.microsoft.com/office/drawing/2014/main" id="{45C06AE9-F9BA-FDF9-941A-C055A64AB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198" y="1690688"/>
            <a:ext cx="4157608" cy="1272059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9EE636-AB3C-A775-4D43-459E698D16E3}"/>
              </a:ext>
            </a:extLst>
          </p:cNvPr>
          <p:cNvSpPr txBox="1"/>
          <p:nvPr/>
        </p:nvSpPr>
        <p:spPr>
          <a:xfrm>
            <a:off x="5475383" y="643186"/>
            <a:ext cx="47574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You’re Human Too!</a:t>
            </a:r>
          </a:p>
        </p:txBody>
      </p:sp>
    </p:spTree>
    <p:extLst>
      <p:ext uri="{BB962C8B-B14F-4D97-AF65-F5344CB8AC3E}">
        <p14:creationId xmlns:p14="http://schemas.microsoft.com/office/powerpoint/2010/main" val="207887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E1FC9-6416-6EA5-96BF-3642C592A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Unique Potential as an Accessible Workplace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21938-12E8-CF68-B938-9E951025A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3789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Our students needs are our needs:</a:t>
            </a:r>
          </a:p>
          <a:p>
            <a:endParaRPr lang="en-GB" dirty="0"/>
          </a:p>
          <a:p>
            <a:r>
              <a:rPr lang="en-GB" dirty="0"/>
              <a:t>Remote Working</a:t>
            </a:r>
          </a:p>
          <a:p>
            <a:r>
              <a:rPr lang="en-GB" dirty="0"/>
              <a:t>Quiet Spaces</a:t>
            </a:r>
          </a:p>
          <a:p>
            <a:r>
              <a:rPr lang="en-GB" dirty="0"/>
              <a:t>Clear and Direct Language</a:t>
            </a:r>
          </a:p>
          <a:p>
            <a:r>
              <a:rPr lang="en-GB" dirty="0"/>
              <a:t>Screen Readers and Meeting Captions</a:t>
            </a:r>
          </a:p>
          <a:p>
            <a:r>
              <a:rPr lang="en-GB" dirty="0"/>
              <a:t>The Ability to Speak about Specific Requirements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99838-4A26-956A-58C6-C418F135BBBC}"/>
              </a:ext>
            </a:extLst>
          </p:cNvPr>
          <p:cNvSpPr txBox="1"/>
          <p:nvPr/>
        </p:nvSpPr>
        <p:spPr>
          <a:xfrm>
            <a:off x="838200" y="5804403"/>
            <a:ext cx="7072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Makes a better workplace for everyone!</a:t>
            </a:r>
          </a:p>
        </p:txBody>
      </p:sp>
    </p:spTree>
    <p:extLst>
      <p:ext uri="{BB962C8B-B14F-4D97-AF65-F5344CB8AC3E}">
        <p14:creationId xmlns:p14="http://schemas.microsoft.com/office/powerpoint/2010/main" val="3860932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CCD61-9C63-0C8C-5949-E41B52E47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Attention Dilemma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CA8AE-5C4D-C5EC-DDCD-EC505FC6B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839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Some supports can draw unwanted attention or can cause disruption for others. How do we square the circle?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Accessibility as Default</a:t>
            </a:r>
          </a:p>
          <a:p>
            <a:endParaRPr lang="en-GB" dirty="0"/>
          </a:p>
          <a:p>
            <a:r>
              <a:rPr lang="en-GB" dirty="0"/>
              <a:t>Flexibility as a Standard</a:t>
            </a:r>
          </a:p>
          <a:p>
            <a:endParaRPr lang="en-GB" dirty="0"/>
          </a:p>
          <a:p>
            <a:r>
              <a:rPr lang="en-GB" dirty="0"/>
              <a:t>Disclosure without Interrogation </a:t>
            </a:r>
          </a:p>
        </p:txBody>
      </p:sp>
    </p:spTree>
    <p:extLst>
      <p:ext uri="{BB962C8B-B14F-4D97-AF65-F5344CB8AC3E}">
        <p14:creationId xmlns:p14="http://schemas.microsoft.com/office/powerpoint/2010/main" val="11342212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43A10-51E1-50D8-AFE4-E47E2814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039D1-E46D-8ECE-E62C-7FC6757F4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761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same standards for Workers as for Students makes for a happier and more inclusive workplace.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Thanks for listening!</a:t>
            </a:r>
          </a:p>
        </p:txBody>
      </p:sp>
      <p:pic>
        <p:nvPicPr>
          <p:cNvPr id="7" name="Picture 6" descr="Businessman shrugging">
            <a:extLst>
              <a:ext uri="{FF2B5EF4-FFF2-40B4-BE49-F238E27FC236}">
                <a16:creationId xmlns:a16="http://schemas.microsoft.com/office/drawing/2014/main" id="{A3E6C469-A721-7556-18D0-FCADF3A8A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92" y="365125"/>
            <a:ext cx="6114192" cy="1368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03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184</Words>
  <Application>Microsoft Office PowerPoint</Application>
  <PresentationFormat>Widescreen</PresentationFormat>
  <Paragraphs>39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Tertiary Education as Accessible Workplaces</vt:lpstr>
      <vt:lpstr>About Me: A Comprehensive Guide</vt:lpstr>
      <vt:lpstr>Tertiary Education and Student Accommodations</vt:lpstr>
      <vt:lpstr>Guess what? </vt:lpstr>
      <vt:lpstr>Unique Potential as an Accessible Workplace</vt:lpstr>
      <vt:lpstr>The Attention Dilemma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Connor Duignan</dc:creator>
  <cp:lastModifiedBy>Connor Duignan</cp:lastModifiedBy>
  <cp:revision>4</cp:revision>
  <dcterms:created xsi:type="dcterms:W3CDTF">2025-02-25T10:37:46Z</dcterms:created>
  <dcterms:modified xsi:type="dcterms:W3CDTF">2025-02-25T14:45:16Z</dcterms:modified>
</cp:coreProperties>
</file>