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56" r:id="rId5"/>
    <p:sldId id="312" r:id="rId6"/>
    <p:sldId id="308" r:id="rId7"/>
    <p:sldId id="309" r:id="rId8"/>
    <p:sldId id="311" r:id="rId9"/>
    <p:sldId id="318" r:id="rId10"/>
    <p:sldId id="319" r:id="rId11"/>
    <p:sldId id="305" r:id="rId12"/>
    <p:sldId id="288" r:id="rId13"/>
    <p:sldId id="278" r:id="rId14"/>
    <p:sldId id="258" r:id="rId15"/>
    <p:sldId id="280" r:id="rId16"/>
    <p:sldId id="263" r:id="rId17"/>
    <p:sldId id="287" r:id="rId18"/>
    <p:sldId id="281" r:id="rId19"/>
    <p:sldId id="291" r:id="rId20"/>
    <p:sldId id="267" r:id="rId21"/>
    <p:sldId id="268" r:id="rId22"/>
    <p:sldId id="271" r:id="rId23"/>
    <p:sldId id="273" r:id="rId24"/>
    <p:sldId id="284" r:id="rId25"/>
    <p:sldId id="282" r:id="rId26"/>
    <p:sldId id="292" r:id="rId27"/>
    <p:sldId id="293" r:id="rId28"/>
    <p:sldId id="294" r:id="rId29"/>
    <p:sldId id="295" r:id="rId30"/>
    <p:sldId id="296" r:id="rId31"/>
    <p:sldId id="316" r:id="rId32"/>
    <p:sldId id="320" r:id="rId33"/>
    <p:sldId id="321" r:id="rId34"/>
    <p:sldId id="322" r:id="rId35"/>
    <p:sldId id="324" r:id="rId36"/>
    <p:sldId id="323" r:id="rId37"/>
    <p:sldId id="325" r:id="rId38"/>
    <p:sldId id="330" r:id="rId39"/>
    <p:sldId id="327" r:id="rId40"/>
    <p:sldId id="328" r:id="rId41"/>
    <p:sldId id="32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A5DA06-04C8-412C-8E68-1FBED9C9C6EC}" v="106" dt="2025-02-28T18:32:28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9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7D9C48-CA1E-4CBE-8A2D-709981FCD94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172766-54C3-4DB5-95FC-67C1AF3D1E03}">
      <dgm:prSet/>
      <dgm:spPr/>
      <dgm:t>
        <a:bodyPr/>
        <a:lstStyle/>
        <a:p>
          <a:r>
            <a:rPr lang="en-IE" dirty="0"/>
            <a:t>To introduce participants to the principles and practice of Photovoice. </a:t>
          </a:r>
          <a:endParaRPr lang="en-US" dirty="0"/>
        </a:p>
      </dgm:t>
    </dgm:pt>
    <dgm:pt modelId="{356ABE12-95CE-47CA-8E3F-DAA3A9AD67E3}" type="parTrans" cxnId="{8C0A7518-43FB-4AC9-867C-38D274826B75}">
      <dgm:prSet/>
      <dgm:spPr/>
      <dgm:t>
        <a:bodyPr/>
        <a:lstStyle/>
        <a:p>
          <a:endParaRPr lang="en-US"/>
        </a:p>
      </dgm:t>
    </dgm:pt>
    <dgm:pt modelId="{469D2180-7BBB-410C-881A-9080B8DE63BA}" type="sibTrans" cxnId="{8C0A7518-43FB-4AC9-867C-38D274826B75}">
      <dgm:prSet/>
      <dgm:spPr/>
      <dgm:t>
        <a:bodyPr/>
        <a:lstStyle/>
        <a:p>
          <a:endParaRPr lang="en-US"/>
        </a:p>
      </dgm:t>
    </dgm:pt>
    <dgm:pt modelId="{4B3C4708-D099-4D20-BFB5-8AF685984691}">
      <dgm:prSet/>
      <dgm:spPr/>
      <dgm:t>
        <a:bodyPr/>
        <a:lstStyle/>
        <a:p>
          <a:r>
            <a:rPr lang="en-IE" dirty="0"/>
            <a:t>To explore the potential of photovoice as a personal tool and also as a tool for supporting students throughout their employment journeys.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To introduce participants to the principles and practice of Photovoice. &#10;To explore the potential of photovoice as a personal tool and also as a tool for supporting students throughout their employment journeys.&#10;"/>
        </a:ext>
      </dgm:extLst>
    </dgm:pt>
    <dgm:pt modelId="{6C68A727-31B4-4993-AE40-FD60B1D918CC}" type="parTrans" cxnId="{740A35C2-2E48-49DA-BC82-BA1ECFF4C439}">
      <dgm:prSet/>
      <dgm:spPr/>
      <dgm:t>
        <a:bodyPr/>
        <a:lstStyle/>
        <a:p>
          <a:endParaRPr lang="en-US"/>
        </a:p>
      </dgm:t>
    </dgm:pt>
    <dgm:pt modelId="{EC46536D-B2A4-4C2A-B339-95159F898508}" type="sibTrans" cxnId="{740A35C2-2E48-49DA-BC82-BA1ECFF4C439}">
      <dgm:prSet/>
      <dgm:spPr/>
      <dgm:t>
        <a:bodyPr/>
        <a:lstStyle/>
        <a:p>
          <a:endParaRPr lang="en-US"/>
        </a:p>
      </dgm:t>
    </dgm:pt>
    <dgm:pt modelId="{8F4CFE4F-0353-470C-84B8-75372E0929B5}" type="pres">
      <dgm:prSet presAssocID="{3C7D9C48-CA1E-4CBE-8A2D-709981FCD94C}" presName="linear" presStyleCnt="0">
        <dgm:presLayoutVars>
          <dgm:animLvl val="lvl"/>
          <dgm:resizeHandles val="exact"/>
        </dgm:presLayoutVars>
      </dgm:prSet>
      <dgm:spPr/>
    </dgm:pt>
    <dgm:pt modelId="{CE4E1B4D-9753-408A-AB3F-A31957FFF9BE}" type="pres">
      <dgm:prSet presAssocID="{02172766-54C3-4DB5-95FC-67C1AF3D1E0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AA1203-AE78-42B6-AC7F-F58EF0C6066D}" type="pres">
      <dgm:prSet presAssocID="{469D2180-7BBB-410C-881A-9080B8DE63BA}" presName="spacer" presStyleCnt="0"/>
      <dgm:spPr/>
    </dgm:pt>
    <dgm:pt modelId="{7AB90281-06BA-4D07-9181-38217851E548}" type="pres">
      <dgm:prSet presAssocID="{4B3C4708-D099-4D20-BFB5-8AF68598469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C0A7518-43FB-4AC9-867C-38D274826B75}" srcId="{3C7D9C48-CA1E-4CBE-8A2D-709981FCD94C}" destId="{02172766-54C3-4DB5-95FC-67C1AF3D1E03}" srcOrd="0" destOrd="0" parTransId="{356ABE12-95CE-47CA-8E3F-DAA3A9AD67E3}" sibTransId="{469D2180-7BBB-410C-881A-9080B8DE63BA}"/>
    <dgm:cxn modelId="{82222DBE-801E-4E60-BF8B-06AE0B035E82}" type="presOf" srcId="{4B3C4708-D099-4D20-BFB5-8AF685984691}" destId="{7AB90281-06BA-4D07-9181-38217851E548}" srcOrd="0" destOrd="0" presId="urn:microsoft.com/office/officeart/2005/8/layout/vList2"/>
    <dgm:cxn modelId="{740A35C2-2E48-49DA-BC82-BA1ECFF4C439}" srcId="{3C7D9C48-CA1E-4CBE-8A2D-709981FCD94C}" destId="{4B3C4708-D099-4D20-BFB5-8AF685984691}" srcOrd="1" destOrd="0" parTransId="{6C68A727-31B4-4993-AE40-FD60B1D918CC}" sibTransId="{EC46536D-B2A4-4C2A-B339-95159F898508}"/>
    <dgm:cxn modelId="{E03348D8-CE16-4298-B8BB-D640DCF0FFAB}" type="presOf" srcId="{02172766-54C3-4DB5-95FC-67C1AF3D1E03}" destId="{CE4E1B4D-9753-408A-AB3F-A31957FFF9BE}" srcOrd="0" destOrd="0" presId="urn:microsoft.com/office/officeart/2005/8/layout/vList2"/>
    <dgm:cxn modelId="{173F37DE-28E9-41EE-A86C-6CAD22DA1B35}" type="presOf" srcId="{3C7D9C48-CA1E-4CBE-8A2D-709981FCD94C}" destId="{8F4CFE4F-0353-470C-84B8-75372E0929B5}" srcOrd="0" destOrd="0" presId="urn:microsoft.com/office/officeart/2005/8/layout/vList2"/>
    <dgm:cxn modelId="{9A55D5F2-5F82-449C-B0EB-C24DB75B35E9}" type="presParOf" srcId="{8F4CFE4F-0353-470C-84B8-75372E0929B5}" destId="{CE4E1B4D-9753-408A-AB3F-A31957FFF9BE}" srcOrd="0" destOrd="0" presId="urn:microsoft.com/office/officeart/2005/8/layout/vList2"/>
    <dgm:cxn modelId="{847F9F16-65A2-47C8-B4D3-DBCECCF39194}" type="presParOf" srcId="{8F4CFE4F-0353-470C-84B8-75372E0929B5}" destId="{BAAA1203-AE78-42B6-AC7F-F58EF0C6066D}" srcOrd="1" destOrd="0" presId="urn:microsoft.com/office/officeart/2005/8/layout/vList2"/>
    <dgm:cxn modelId="{39DDE660-E0B3-4228-9FE7-925416F842B3}" type="presParOf" srcId="{8F4CFE4F-0353-470C-84B8-75372E0929B5}" destId="{7AB90281-06BA-4D07-9181-38217851E54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28127F-670A-4963-8932-910EC7E4672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C84064-AD4F-4AE9-BEB9-19363638C04D}">
      <dgm:prSet/>
      <dgm:spPr/>
      <dgm:t>
        <a:bodyPr/>
        <a:lstStyle/>
        <a:p>
          <a:r>
            <a:rPr lang="en-GB" dirty="0"/>
            <a:t>A participatory research method.</a:t>
          </a:r>
        </a:p>
        <a:p>
          <a:r>
            <a:rPr lang="en-GB" dirty="0"/>
            <a:t> </a:t>
          </a:r>
          <a:r>
            <a:rPr lang="en-US" b="0" i="0" baseline="0" dirty="0"/>
            <a:t>A way to tell stories through pictures.</a:t>
          </a:r>
          <a:endParaRPr lang="en-US" dirty="0"/>
        </a:p>
      </dgm:t>
    </dgm:pt>
    <dgm:pt modelId="{626819E7-34D8-4A02-A47B-4B66668619D2}" type="parTrans" cxnId="{F606F256-C1C8-4D5A-94AB-1B96C3E8A876}">
      <dgm:prSet/>
      <dgm:spPr/>
      <dgm:t>
        <a:bodyPr/>
        <a:lstStyle/>
        <a:p>
          <a:endParaRPr lang="en-US"/>
        </a:p>
      </dgm:t>
    </dgm:pt>
    <dgm:pt modelId="{CD04C892-7502-459C-95FF-AB515313A108}" type="sibTrans" cxnId="{F606F256-C1C8-4D5A-94AB-1B96C3E8A876}">
      <dgm:prSet/>
      <dgm:spPr/>
      <dgm:t>
        <a:bodyPr/>
        <a:lstStyle/>
        <a:p>
          <a:endParaRPr lang="en-US"/>
        </a:p>
      </dgm:t>
    </dgm:pt>
    <dgm:pt modelId="{31566D23-6C4F-40D0-A2F1-B9E79C1FE9FD}">
      <dgm:prSet/>
      <dgm:spPr/>
      <dgm:t>
        <a:bodyPr/>
        <a:lstStyle/>
        <a:p>
          <a:r>
            <a:rPr lang="en-US" b="0" i="0" baseline="0" dirty="0"/>
            <a:t>Using your voice and ideas to share what matters.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 participatory research method.&#10; A way to tell stories through pictures.&#10;Using your voice and ideas to share what matters.&#10;"/>
        </a:ext>
      </dgm:extLst>
    </dgm:pt>
    <dgm:pt modelId="{B3B960E0-B4DC-46C8-AF76-5D56FB7EA1F8}" type="parTrans" cxnId="{7013CFB2-D5F5-47B1-9CBF-01CAE6881BD9}">
      <dgm:prSet/>
      <dgm:spPr/>
      <dgm:t>
        <a:bodyPr/>
        <a:lstStyle/>
        <a:p>
          <a:endParaRPr lang="en-US"/>
        </a:p>
      </dgm:t>
    </dgm:pt>
    <dgm:pt modelId="{ED300B0A-5552-49A1-98D8-BD8A7B65AD11}" type="sibTrans" cxnId="{7013CFB2-D5F5-47B1-9CBF-01CAE6881BD9}">
      <dgm:prSet/>
      <dgm:spPr/>
      <dgm:t>
        <a:bodyPr/>
        <a:lstStyle/>
        <a:p>
          <a:endParaRPr lang="en-US"/>
        </a:p>
      </dgm:t>
    </dgm:pt>
    <dgm:pt modelId="{893EEA15-F00D-4E5E-9A33-03C105CBA810}" type="pres">
      <dgm:prSet presAssocID="{C528127F-670A-4963-8932-910EC7E46726}" presName="linear" presStyleCnt="0">
        <dgm:presLayoutVars>
          <dgm:animLvl val="lvl"/>
          <dgm:resizeHandles val="exact"/>
        </dgm:presLayoutVars>
      </dgm:prSet>
      <dgm:spPr/>
    </dgm:pt>
    <dgm:pt modelId="{AB4FC828-23E9-4B00-B684-E1B70A5DE9E7}" type="pres">
      <dgm:prSet presAssocID="{D5C84064-AD4F-4AE9-BEB9-19363638C04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67CA08A-B61E-4B46-8A95-14ACADD2F35B}" type="pres">
      <dgm:prSet presAssocID="{CD04C892-7502-459C-95FF-AB515313A108}" presName="spacer" presStyleCnt="0"/>
      <dgm:spPr/>
    </dgm:pt>
    <dgm:pt modelId="{6EA1AEB2-F5CC-474E-952E-AE07EE704CF3}" type="pres">
      <dgm:prSet presAssocID="{31566D23-6C4F-40D0-A2F1-B9E79C1FE9F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88C5716-2D3B-4F57-91EE-6719CAB086BA}" type="presOf" srcId="{D5C84064-AD4F-4AE9-BEB9-19363638C04D}" destId="{AB4FC828-23E9-4B00-B684-E1B70A5DE9E7}" srcOrd="0" destOrd="0" presId="urn:microsoft.com/office/officeart/2005/8/layout/vList2"/>
    <dgm:cxn modelId="{2A94E617-8415-4A66-981B-3E89D49A3E17}" type="presOf" srcId="{31566D23-6C4F-40D0-A2F1-B9E79C1FE9FD}" destId="{6EA1AEB2-F5CC-474E-952E-AE07EE704CF3}" srcOrd="0" destOrd="0" presId="urn:microsoft.com/office/officeart/2005/8/layout/vList2"/>
    <dgm:cxn modelId="{F606F256-C1C8-4D5A-94AB-1B96C3E8A876}" srcId="{C528127F-670A-4963-8932-910EC7E46726}" destId="{D5C84064-AD4F-4AE9-BEB9-19363638C04D}" srcOrd="0" destOrd="0" parTransId="{626819E7-34D8-4A02-A47B-4B66668619D2}" sibTransId="{CD04C892-7502-459C-95FF-AB515313A108}"/>
    <dgm:cxn modelId="{2777757D-1C74-4648-A44F-52C0557C0924}" type="presOf" srcId="{C528127F-670A-4963-8932-910EC7E46726}" destId="{893EEA15-F00D-4E5E-9A33-03C105CBA810}" srcOrd="0" destOrd="0" presId="urn:microsoft.com/office/officeart/2005/8/layout/vList2"/>
    <dgm:cxn modelId="{7013CFB2-D5F5-47B1-9CBF-01CAE6881BD9}" srcId="{C528127F-670A-4963-8932-910EC7E46726}" destId="{31566D23-6C4F-40D0-A2F1-B9E79C1FE9FD}" srcOrd="1" destOrd="0" parTransId="{B3B960E0-B4DC-46C8-AF76-5D56FB7EA1F8}" sibTransId="{ED300B0A-5552-49A1-98D8-BD8A7B65AD11}"/>
    <dgm:cxn modelId="{76A4F83B-264C-42C3-98E6-538CEDDAB377}" type="presParOf" srcId="{893EEA15-F00D-4E5E-9A33-03C105CBA810}" destId="{AB4FC828-23E9-4B00-B684-E1B70A5DE9E7}" srcOrd="0" destOrd="0" presId="urn:microsoft.com/office/officeart/2005/8/layout/vList2"/>
    <dgm:cxn modelId="{A35806C1-5A66-48F6-9882-B5FE06AB7D08}" type="presParOf" srcId="{893EEA15-F00D-4E5E-9A33-03C105CBA810}" destId="{E67CA08A-B61E-4B46-8A95-14ACADD2F35B}" srcOrd="1" destOrd="0" presId="urn:microsoft.com/office/officeart/2005/8/layout/vList2"/>
    <dgm:cxn modelId="{7A021353-620C-4826-8FD9-590D137F0255}" type="presParOf" srcId="{893EEA15-F00D-4E5E-9A33-03C105CBA810}" destId="{6EA1AEB2-F5CC-474E-952E-AE07EE704CF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EB35E5-849E-4B93-9A00-3153DE26AA2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5F701E6-63F7-44C6-A850-46B841AFCEE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Pictures help explain our experiences and ideas.</a:t>
          </a:r>
          <a:endParaRPr lang="en-US" dirty="0"/>
        </a:p>
      </dgm:t>
    </dgm:pt>
    <dgm:pt modelId="{6F78360C-3A9E-4762-BB0B-437293D32C5A}" type="parTrans" cxnId="{A82394DB-0154-4C34-8F23-D48AAF754DC8}">
      <dgm:prSet/>
      <dgm:spPr/>
      <dgm:t>
        <a:bodyPr/>
        <a:lstStyle/>
        <a:p>
          <a:endParaRPr lang="en-US"/>
        </a:p>
      </dgm:t>
    </dgm:pt>
    <dgm:pt modelId="{F7878A01-B42D-45BB-A1D2-6587719D3642}" type="sibTrans" cxnId="{A82394DB-0154-4C34-8F23-D48AAF754DC8}">
      <dgm:prSet/>
      <dgm:spPr/>
      <dgm:t>
        <a:bodyPr/>
        <a:lstStyle/>
        <a:p>
          <a:endParaRPr lang="en-US"/>
        </a:p>
      </dgm:t>
    </dgm:pt>
    <dgm:pt modelId="{11906BCE-1299-4049-A1BD-753CEC33FED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They capture what we see and feel.</a:t>
          </a:r>
          <a:endParaRPr lang="en-US" dirty="0"/>
        </a:p>
      </dgm:t>
    </dgm:pt>
    <dgm:pt modelId="{1145CE56-0AA1-4586-BDEA-F19A9E420388}" type="parTrans" cxnId="{8905848E-63E8-406C-8B2C-6E32780274B0}">
      <dgm:prSet/>
      <dgm:spPr/>
      <dgm:t>
        <a:bodyPr/>
        <a:lstStyle/>
        <a:p>
          <a:endParaRPr lang="en-US"/>
        </a:p>
      </dgm:t>
    </dgm:pt>
    <dgm:pt modelId="{929B665E-9296-4FD9-9D86-B8969ECA836F}" type="sibTrans" cxnId="{8905848E-63E8-406C-8B2C-6E32780274B0}">
      <dgm:prSet/>
      <dgm:spPr/>
      <dgm:t>
        <a:bodyPr/>
        <a:lstStyle/>
        <a:p>
          <a:endParaRPr lang="en-US"/>
        </a:p>
      </dgm:t>
    </dgm:pt>
    <dgm:pt modelId="{A6E94291-180F-4AB9-B5D5-A06FE4C893C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Photos can:</a:t>
          </a:r>
          <a:endParaRPr lang="en-US" dirty="0"/>
        </a:p>
      </dgm:t>
    </dgm:pt>
    <dgm:pt modelId="{4EDF767D-D80F-43DE-AFFB-6D5DEF487651}" type="parTrans" cxnId="{0866450A-BE8F-4726-A26C-42E542FDA5C2}">
      <dgm:prSet/>
      <dgm:spPr/>
      <dgm:t>
        <a:bodyPr/>
        <a:lstStyle/>
        <a:p>
          <a:endParaRPr lang="en-US"/>
        </a:p>
      </dgm:t>
    </dgm:pt>
    <dgm:pt modelId="{4FB9344C-4548-4598-A8AB-4877F1F78B02}" type="sibTrans" cxnId="{0866450A-BE8F-4726-A26C-42E542FDA5C2}">
      <dgm:prSet/>
      <dgm:spPr/>
      <dgm:t>
        <a:bodyPr/>
        <a:lstStyle/>
        <a:p>
          <a:endParaRPr lang="en-US"/>
        </a:p>
      </dgm:t>
    </dgm:pt>
    <dgm:pt modelId="{421A4150-507E-4430-BA2A-6B6831A6645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Show beauty</a:t>
          </a:r>
          <a:endParaRPr lang="en-US" dirty="0"/>
        </a:p>
      </dgm:t>
    </dgm:pt>
    <dgm:pt modelId="{98308138-553B-4781-A56B-2E062AA4A854}" type="parTrans" cxnId="{EC6B3B6E-E679-44BF-AF73-42DE2EA944D4}">
      <dgm:prSet/>
      <dgm:spPr/>
      <dgm:t>
        <a:bodyPr/>
        <a:lstStyle/>
        <a:p>
          <a:endParaRPr lang="en-US"/>
        </a:p>
      </dgm:t>
    </dgm:pt>
    <dgm:pt modelId="{63433C55-5AF7-433C-91AB-317BFF5B9041}" type="sibTrans" cxnId="{EC6B3B6E-E679-44BF-AF73-42DE2EA944D4}">
      <dgm:prSet/>
      <dgm:spPr/>
      <dgm:t>
        <a:bodyPr/>
        <a:lstStyle/>
        <a:p>
          <a:endParaRPr lang="en-US"/>
        </a:p>
      </dgm:t>
    </dgm:pt>
    <dgm:pt modelId="{1FD251B6-5E3F-4157-9172-D30AE3821B0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Explain problems</a:t>
          </a:r>
          <a:endParaRPr lang="en-US" dirty="0"/>
        </a:p>
      </dgm:t>
    </dgm:pt>
    <dgm:pt modelId="{A2590D1D-3425-423A-A6C8-0762C337FC7B}" type="parTrans" cxnId="{F6FFDAAE-4AAB-4E18-B0F0-7865B33BCCB1}">
      <dgm:prSet/>
      <dgm:spPr/>
      <dgm:t>
        <a:bodyPr/>
        <a:lstStyle/>
        <a:p>
          <a:endParaRPr lang="en-US"/>
        </a:p>
      </dgm:t>
    </dgm:pt>
    <dgm:pt modelId="{4D52063E-2333-4802-A9AB-945AB82B84A1}" type="sibTrans" cxnId="{F6FFDAAE-4AAB-4E18-B0F0-7865B33BCCB1}">
      <dgm:prSet/>
      <dgm:spPr/>
      <dgm:t>
        <a:bodyPr/>
        <a:lstStyle/>
        <a:p>
          <a:endParaRPr lang="en-US"/>
        </a:p>
      </dgm:t>
    </dgm:pt>
    <dgm:pt modelId="{535D1382-7151-468C-80A6-7FADA9B4FA9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Inspire action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Pictures help explain our experiences and ideas.&#10;They capture what we see and feel.&#10;Photos can:&#10;Show beauty&#10;Explain problems&#10;Inspire action&#10;"/>
        </a:ext>
      </dgm:extLst>
    </dgm:pt>
    <dgm:pt modelId="{A36F863D-18F5-4438-BD12-AFDD9DB4DDB5}" type="parTrans" cxnId="{E8E2799A-61AF-4D0A-9088-DDDA9E4CB5E9}">
      <dgm:prSet/>
      <dgm:spPr/>
      <dgm:t>
        <a:bodyPr/>
        <a:lstStyle/>
        <a:p>
          <a:endParaRPr lang="en-US"/>
        </a:p>
      </dgm:t>
    </dgm:pt>
    <dgm:pt modelId="{FE9FC5FE-5228-4E15-A5AD-C0E74D891C8E}" type="sibTrans" cxnId="{E8E2799A-61AF-4D0A-9088-DDDA9E4CB5E9}">
      <dgm:prSet/>
      <dgm:spPr/>
      <dgm:t>
        <a:bodyPr/>
        <a:lstStyle/>
        <a:p>
          <a:endParaRPr lang="en-US"/>
        </a:p>
      </dgm:t>
    </dgm:pt>
    <dgm:pt modelId="{E004BFD9-B899-48E3-9B9C-FC28F28B0528}" type="pres">
      <dgm:prSet presAssocID="{72EB35E5-849E-4B93-9A00-3153DE26AA21}" presName="diagram" presStyleCnt="0">
        <dgm:presLayoutVars>
          <dgm:dir/>
          <dgm:resizeHandles val="exact"/>
        </dgm:presLayoutVars>
      </dgm:prSet>
      <dgm:spPr/>
    </dgm:pt>
    <dgm:pt modelId="{7FF7163B-21E6-494A-93B1-D9489755B6E3}" type="pres">
      <dgm:prSet presAssocID="{C5F701E6-63F7-44C6-A850-46B841AFCEEC}" presName="node" presStyleLbl="node1" presStyleIdx="0" presStyleCnt="6">
        <dgm:presLayoutVars>
          <dgm:bulletEnabled val="1"/>
        </dgm:presLayoutVars>
      </dgm:prSet>
      <dgm:spPr/>
    </dgm:pt>
    <dgm:pt modelId="{DEC9B387-3884-45AE-A389-20395699E9FE}" type="pres">
      <dgm:prSet presAssocID="{F7878A01-B42D-45BB-A1D2-6587719D3642}" presName="sibTrans" presStyleCnt="0"/>
      <dgm:spPr/>
    </dgm:pt>
    <dgm:pt modelId="{4292AC58-98B5-4F45-B8FB-B4AEB1E6D737}" type="pres">
      <dgm:prSet presAssocID="{11906BCE-1299-4049-A1BD-753CEC33FEDC}" presName="node" presStyleLbl="node1" presStyleIdx="1" presStyleCnt="6">
        <dgm:presLayoutVars>
          <dgm:bulletEnabled val="1"/>
        </dgm:presLayoutVars>
      </dgm:prSet>
      <dgm:spPr/>
    </dgm:pt>
    <dgm:pt modelId="{2323F73E-76FF-4FB6-B14F-44B4EF5BED2F}" type="pres">
      <dgm:prSet presAssocID="{929B665E-9296-4FD9-9D86-B8969ECA836F}" presName="sibTrans" presStyleCnt="0"/>
      <dgm:spPr/>
    </dgm:pt>
    <dgm:pt modelId="{C1493EDB-C51C-4CAC-9460-17978C4588A6}" type="pres">
      <dgm:prSet presAssocID="{A6E94291-180F-4AB9-B5D5-A06FE4C893C5}" presName="node" presStyleLbl="node1" presStyleIdx="2" presStyleCnt="6">
        <dgm:presLayoutVars>
          <dgm:bulletEnabled val="1"/>
        </dgm:presLayoutVars>
      </dgm:prSet>
      <dgm:spPr/>
    </dgm:pt>
    <dgm:pt modelId="{43774AC6-55BE-4739-A8B7-E77B08B7DE34}" type="pres">
      <dgm:prSet presAssocID="{4FB9344C-4548-4598-A8AB-4877F1F78B02}" presName="sibTrans" presStyleCnt="0"/>
      <dgm:spPr/>
    </dgm:pt>
    <dgm:pt modelId="{653160FA-D064-40DE-80A9-4C943956782A}" type="pres">
      <dgm:prSet presAssocID="{421A4150-507E-4430-BA2A-6B6831A6645E}" presName="node" presStyleLbl="node1" presStyleIdx="3" presStyleCnt="6">
        <dgm:presLayoutVars>
          <dgm:bulletEnabled val="1"/>
        </dgm:presLayoutVars>
      </dgm:prSet>
      <dgm:spPr/>
    </dgm:pt>
    <dgm:pt modelId="{E64198F0-D643-45B2-945B-8EED138C7275}" type="pres">
      <dgm:prSet presAssocID="{63433C55-5AF7-433C-91AB-317BFF5B9041}" presName="sibTrans" presStyleCnt="0"/>
      <dgm:spPr/>
    </dgm:pt>
    <dgm:pt modelId="{1581285B-7BA5-499A-AF9B-66E6C3A10E7E}" type="pres">
      <dgm:prSet presAssocID="{1FD251B6-5E3F-4157-9172-D30AE3821B07}" presName="node" presStyleLbl="node1" presStyleIdx="4" presStyleCnt="6">
        <dgm:presLayoutVars>
          <dgm:bulletEnabled val="1"/>
        </dgm:presLayoutVars>
      </dgm:prSet>
      <dgm:spPr/>
    </dgm:pt>
    <dgm:pt modelId="{BEA371DF-7900-4689-906C-88C070FC4D57}" type="pres">
      <dgm:prSet presAssocID="{4D52063E-2333-4802-A9AB-945AB82B84A1}" presName="sibTrans" presStyleCnt="0"/>
      <dgm:spPr/>
    </dgm:pt>
    <dgm:pt modelId="{C1DC4319-4CF2-427E-A9B7-CBA30EE6DF4E}" type="pres">
      <dgm:prSet presAssocID="{535D1382-7151-468C-80A6-7FADA9B4FA9D}" presName="node" presStyleLbl="node1" presStyleIdx="5" presStyleCnt="6">
        <dgm:presLayoutVars>
          <dgm:bulletEnabled val="1"/>
        </dgm:presLayoutVars>
      </dgm:prSet>
      <dgm:spPr/>
    </dgm:pt>
  </dgm:ptLst>
  <dgm:cxnLst>
    <dgm:cxn modelId="{0866450A-BE8F-4726-A26C-42E542FDA5C2}" srcId="{72EB35E5-849E-4B93-9A00-3153DE26AA21}" destId="{A6E94291-180F-4AB9-B5D5-A06FE4C893C5}" srcOrd="2" destOrd="0" parTransId="{4EDF767D-D80F-43DE-AFFB-6D5DEF487651}" sibTransId="{4FB9344C-4548-4598-A8AB-4877F1F78B02}"/>
    <dgm:cxn modelId="{365E2A21-3A5E-4A7B-9D0E-206093AD22BF}" type="presOf" srcId="{C5F701E6-63F7-44C6-A850-46B841AFCEEC}" destId="{7FF7163B-21E6-494A-93B1-D9489755B6E3}" srcOrd="0" destOrd="0" presId="urn:microsoft.com/office/officeart/2005/8/layout/default"/>
    <dgm:cxn modelId="{78387C5C-7B91-4E62-8BEC-9BA6CD161B21}" type="presOf" srcId="{A6E94291-180F-4AB9-B5D5-A06FE4C893C5}" destId="{C1493EDB-C51C-4CAC-9460-17978C4588A6}" srcOrd="0" destOrd="0" presId="urn:microsoft.com/office/officeart/2005/8/layout/default"/>
    <dgm:cxn modelId="{9FCF1246-841A-4122-968D-9060D79F2E37}" type="presOf" srcId="{421A4150-507E-4430-BA2A-6B6831A6645E}" destId="{653160FA-D064-40DE-80A9-4C943956782A}" srcOrd="0" destOrd="0" presId="urn:microsoft.com/office/officeart/2005/8/layout/default"/>
    <dgm:cxn modelId="{EC6B3B6E-E679-44BF-AF73-42DE2EA944D4}" srcId="{72EB35E5-849E-4B93-9A00-3153DE26AA21}" destId="{421A4150-507E-4430-BA2A-6B6831A6645E}" srcOrd="3" destOrd="0" parTransId="{98308138-553B-4781-A56B-2E062AA4A854}" sibTransId="{63433C55-5AF7-433C-91AB-317BFF5B9041}"/>
    <dgm:cxn modelId="{80A99D7A-7F06-466D-9F39-18CACBBF50AA}" type="presOf" srcId="{535D1382-7151-468C-80A6-7FADA9B4FA9D}" destId="{C1DC4319-4CF2-427E-A9B7-CBA30EE6DF4E}" srcOrd="0" destOrd="0" presId="urn:microsoft.com/office/officeart/2005/8/layout/default"/>
    <dgm:cxn modelId="{B7AD4586-8D75-4DB9-8BA5-E1CCD11BC55C}" type="presOf" srcId="{11906BCE-1299-4049-A1BD-753CEC33FEDC}" destId="{4292AC58-98B5-4F45-B8FB-B4AEB1E6D737}" srcOrd="0" destOrd="0" presId="urn:microsoft.com/office/officeart/2005/8/layout/default"/>
    <dgm:cxn modelId="{8905848E-63E8-406C-8B2C-6E32780274B0}" srcId="{72EB35E5-849E-4B93-9A00-3153DE26AA21}" destId="{11906BCE-1299-4049-A1BD-753CEC33FEDC}" srcOrd="1" destOrd="0" parTransId="{1145CE56-0AA1-4586-BDEA-F19A9E420388}" sibTransId="{929B665E-9296-4FD9-9D86-B8969ECA836F}"/>
    <dgm:cxn modelId="{E8E2799A-61AF-4D0A-9088-DDDA9E4CB5E9}" srcId="{72EB35E5-849E-4B93-9A00-3153DE26AA21}" destId="{535D1382-7151-468C-80A6-7FADA9B4FA9D}" srcOrd="5" destOrd="0" parTransId="{A36F863D-18F5-4438-BD12-AFDD9DB4DDB5}" sibTransId="{FE9FC5FE-5228-4E15-A5AD-C0E74D891C8E}"/>
    <dgm:cxn modelId="{F6FFDAAE-4AAB-4E18-B0F0-7865B33BCCB1}" srcId="{72EB35E5-849E-4B93-9A00-3153DE26AA21}" destId="{1FD251B6-5E3F-4157-9172-D30AE3821B07}" srcOrd="4" destOrd="0" parTransId="{A2590D1D-3425-423A-A6C8-0762C337FC7B}" sibTransId="{4D52063E-2333-4802-A9AB-945AB82B84A1}"/>
    <dgm:cxn modelId="{3649AEBC-35B3-4E56-B0DE-63D56B4A4181}" type="presOf" srcId="{1FD251B6-5E3F-4157-9172-D30AE3821B07}" destId="{1581285B-7BA5-499A-AF9B-66E6C3A10E7E}" srcOrd="0" destOrd="0" presId="urn:microsoft.com/office/officeart/2005/8/layout/default"/>
    <dgm:cxn modelId="{01ACCDBC-4FD6-46F0-B166-1018F6CAC9D0}" type="presOf" srcId="{72EB35E5-849E-4B93-9A00-3153DE26AA21}" destId="{E004BFD9-B899-48E3-9B9C-FC28F28B0528}" srcOrd="0" destOrd="0" presId="urn:microsoft.com/office/officeart/2005/8/layout/default"/>
    <dgm:cxn modelId="{A82394DB-0154-4C34-8F23-D48AAF754DC8}" srcId="{72EB35E5-849E-4B93-9A00-3153DE26AA21}" destId="{C5F701E6-63F7-44C6-A850-46B841AFCEEC}" srcOrd="0" destOrd="0" parTransId="{6F78360C-3A9E-4762-BB0B-437293D32C5A}" sibTransId="{F7878A01-B42D-45BB-A1D2-6587719D3642}"/>
    <dgm:cxn modelId="{33D5A550-85A6-491F-9576-6AA18C593704}" type="presParOf" srcId="{E004BFD9-B899-48E3-9B9C-FC28F28B0528}" destId="{7FF7163B-21E6-494A-93B1-D9489755B6E3}" srcOrd="0" destOrd="0" presId="urn:microsoft.com/office/officeart/2005/8/layout/default"/>
    <dgm:cxn modelId="{6776936B-B89B-435C-8B97-1E9377AFF978}" type="presParOf" srcId="{E004BFD9-B899-48E3-9B9C-FC28F28B0528}" destId="{DEC9B387-3884-45AE-A389-20395699E9FE}" srcOrd="1" destOrd="0" presId="urn:microsoft.com/office/officeart/2005/8/layout/default"/>
    <dgm:cxn modelId="{1C9DA6A9-855F-4413-AF72-71795A26DD41}" type="presParOf" srcId="{E004BFD9-B899-48E3-9B9C-FC28F28B0528}" destId="{4292AC58-98B5-4F45-B8FB-B4AEB1E6D737}" srcOrd="2" destOrd="0" presId="urn:microsoft.com/office/officeart/2005/8/layout/default"/>
    <dgm:cxn modelId="{38B7BB8E-560D-4377-BCA0-95051E661782}" type="presParOf" srcId="{E004BFD9-B899-48E3-9B9C-FC28F28B0528}" destId="{2323F73E-76FF-4FB6-B14F-44B4EF5BED2F}" srcOrd="3" destOrd="0" presId="urn:microsoft.com/office/officeart/2005/8/layout/default"/>
    <dgm:cxn modelId="{3E6BF7E8-730C-4FAE-8550-05003447C295}" type="presParOf" srcId="{E004BFD9-B899-48E3-9B9C-FC28F28B0528}" destId="{C1493EDB-C51C-4CAC-9460-17978C4588A6}" srcOrd="4" destOrd="0" presId="urn:microsoft.com/office/officeart/2005/8/layout/default"/>
    <dgm:cxn modelId="{267379BD-CD12-4B68-A268-60D3DA59C257}" type="presParOf" srcId="{E004BFD9-B899-48E3-9B9C-FC28F28B0528}" destId="{43774AC6-55BE-4739-A8B7-E77B08B7DE34}" srcOrd="5" destOrd="0" presId="urn:microsoft.com/office/officeart/2005/8/layout/default"/>
    <dgm:cxn modelId="{1B61C10E-9589-4572-84B9-0B1926CB0570}" type="presParOf" srcId="{E004BFD9-B899-48E3-9B9C-FC28F28B0528}" destId="{653160FA-D064-40DE-80A9-4C943956782A}" srcOrd="6" destOrd="0" presId="urn:microsoft.com/office/officeart/2005/8/layout/default"/>
    <dgm:cxn modelId="{33E2EDB4-E86C-4700-B0D1-18E428560916}" type="presParOf" srcId="{E004BFD9-B899-48E3-9B9C-FC28F28B0528}" destId="{E64198F0-D643-45B2-945B-8EED138C7275}" srcOrd="7" destOrd="0" presId="urn:microsoft.com/office/officeart/2005/8/layout/default"/>
    <dgm:cxn modelId="{96D29BDC-F839-4314-A208-D029ABF31B87}" type="presParOf" srcId="{E004BFD9-B899-48E3-9B9C-FC28F28B0528}" destId="{1581285B-7BA5-499A-AF9B-66E6C3A10E7E}" srcOrd="8" destOrd="0" presId="urn:microsoft.com/office/officeart/2005/8/layout/default"/>
    <dgm:cxn modelId="{C29D1155-8CAF-4B44-B343-6711B8B94773}" type="presParOf" srcId="{E004BFD9-B899-48E3-9B9C-FC28F28B0528}" destId="{BEA371DF-7900-4689-906C-88C070FC4D57}" srcOrd="9" destOrd="0" presId="urn:microsoft.com/office/officeart/2005/8/layout/default"/>
    <dgm:cxn modelId="{5E2E0700-245D-41A5-8326-107094F3878A}" type="presParOf" srcId="{E004BFD9-B899-48E3-9B9C-FC28F28B0528}" destId="{C1DC4319-4CF2-427E-A9B7-CBA30EE6DF4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08184A-9600-45A6-84A1-924CDDE2094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A27019D-9FCA-4E44-A41F-D4DB64EDCC09}">
      <dgm:prSet/>
      <dgm:spPr/>
      <dgm:t>
        <a:bodyPr/>
        <a:lstStyle/>
        <a:p>
          <a:r>
            <a:rPr lang="en-GB" b="1" dirty="0"/>
            <a:t>When we share our voice:</a:t>
          </a:r>
          <a:endParaRPr lang="en-US" dirty="0"/>
        </a:p>
      </dgm:t>
    </dgm:pt>
    <dgm:pt modelId="{15F9912D-C0ED-478B-A062-538DFDF231C7}" type="parTrans" cxnId="{0FA0503F-6F45-45BD-91DC-8BF98E8F534A}">
      <dgm:prSet/>
      <dgm:spPr/>
      <dgm:t>
        <a:bodyPr/>
        <a:lstStyle/>
        <a:p>
          <a:endParaRPr lang="en-US"/>
        </a:p>
      </dgm:t>
    </dgm:pt>
    <dgm:pt modelId="{1D22697D-B9EC-4CA6-A762-6F48C33D84CB}" type="sibTrans" cxnId="{0FA0503F-6F45-45BD-91DC-8BF98E8F534A}">
      <dgm:prSet/>
      <dgm:spPr/>
      <dgm:t>
        <a:bodyPr/>
        <a:lstStyle/>
        <a:p>
          <a:endParaRPr lang="en-US"/>
        </a:p>
      </dgm:t>
    </dgm:pt>
    <dgm:pt modelId="{92379E3F-85E6-45C4-B9D9-50D2CD9064FF}">
      <dgm:prSet/>
      <dgm:spPr/>
      <dgm:t>
        <a:bodyPr/>
        <a:lstStyle/>
        <a:p>
          <a:r>
            <a:rPr lang="en-GB" dirty="0"/>
            <a:t>People understand our needs.</a:t>
          </a:r>
          <a:endParaRPr lang="en-US" dirty="0"/>
        </a:p>
      </dgm:t>
    </dgm:pt>
    <dgm:pt modelId="{7B5355D6-8ABE-4FFC-9659-A71643BFC7EB}" type="parTrans" cxnId="{7368FC17-794C-4E16-89C3-8218217B5204}">
      <dgm:prSet/>
      <dgm:spPr/>
      <dgm:t>
        <a:bodyPr/>
        <a:lstStyle/>
        <a:p>
          <a:endParaRPr lang="en-US"/>
        </a:p>
      </dgm:t>
    </dgm:pt>
    <dgm:pt modelId="{58B29D98-54D4-4FB0-B0A8-D087D89E6C39}" type="sibTrans" cxnId="{7368FC17-794C-4E16-89C3-8218217B5204}">
      <dgm:prSet/>
      <dgm:spPr/>
      <dgm:t>
        <a:bodyPr/>
        <a:lstStyle/>
        <a:p>
          <a:endParaRPr lang="en-US"/>
        </a:p>
      </dgm:t>
    </dgm:pt>
    <dgm:pt modelId="{C028B0EA-5CB1-4DF4-B5FD-2060ECDEAFDB}">
      <dgm:prSet/>
      <dgm:spPr/>
      <dgm:t>
        <a:bodyPr/>
        <a:lstStyle/>
        <a:p>
          <a:r>
            <a:rPr lang="en-GB" dirty="0"/>
            <a:t>We feel more included and valued.</a:t>
          </a:r>
          <a:endParaRPr lang="en-US" dirty="0"/>
        </a:p>
      </dgm:t>
    </dgm:pt>
    <dgm:pt modelId="{07123A26-BD02-4BD4-9FF8-5AC4100127CB}" type="parTrans" cxnId="{774E07B5-58B9-43DB-BAD7-CEA849655431}">
      <dgm:prSet/>
      <dgm:spPr/>
      <dgm:t>
        <a:bodyPr/>
        <a:lstStyle/>
        <a:p>
          <a:endParaRPr lang="en-US"/>
        </a:p>
      </dgm:t>
    </dgm:pt>
    <dgm:pt modelId="{E4F90F59-9FE5-4064-BE64-051BC8DA95DB}" type="sibTrans" cxnId="{774E07B5-58B9-43DB-BAD7-CEA849655431}">
      <dgm:prSet/>
      <dgm:spPr/>
      <dgm:t>
        <a:bodyPr/>
        <a:lstStyle/>
        <a:p>
          <a:endParaRPr lang="en-US"/>
        </a:p>
      </dgm:t>
    </dgm:pt>
    <dgm:pt modelId="{8BCC8E4E-5B1B-4DE3-9C26-951254101CD0}">
      <dgm:prSet/>
      <dgm:spPr/>
      <dgm:t>
        <a:bodyPr/>
        <a:lstStyle/>
        <a:p>
          <a:r>
            <a:rPr lang="en-GB" dirty="0"/>
            <a:t>Our ideas can improve life for everyone.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When we share our voice:&#10;People understand our needs.&#10;We feel more included and valued.&#10;Our ideas can improve life for everyone.&#10;"/>
        </a:ext>
      </dgm:extLst>
    </dgm:pt>
    <dgm:pt modelId="{072B6BF4-85AB-40CB-9E9B-D011D91D74BF}" type="parTrans" cxnId="{FE70E001-FB9F-4852-9A73-9D02C848F96C}">
      <dgm:prSet/>
      <dgm:spPr/>
      <dgm:t>
        <a:bodyPr/>
        <a:lstStyle/>
        <a:p>
          <a:endParaRPr lang="en-US"/>
        </a:p>
      </dgm:t>
    </dgm:pt>
    <dgm:pt modelId="{E9C92752-057A-4368-B72D-FC186E8F1DA1}" type="sibTrans" cxnId="{FE70E001-FB9F-4852-9A73-9D02C848F96C}">
      <dgm:prSet/>
      <dgm:spPr/>
      <dgm:t>
        <a:bodyPr/>
        <a:lstStyle/>
        <a:p>
          <a:endParaRPr lang="en-US"/>
        </a:p>
      </dgm:t>
    </dgm:pt>
    <dgm:pt modelId="{0F4EC3AA-929D-4003-BE39-54EC09F8D96A}" type="pres">
      <dgm:prSet presAssocID="{FF08184A-9600-45A6-84A1-924CDDE2094F}" presName="root" presStyleCnt="0">
        <dgm:presLayoutVars>
          <dgm:dir/>
          <dgm:resizeHandles val="exact"/>
        </dgm:presLayoutVars>
      </dgm:prSet>
      <dgm:spPr/>
    </dgm:pt>
    <dgm:pt modelId="{7D4F13AC-C321-4190-9C69-CB55D0ED5C2D}" type="pres">
      <dgm:prSet presAssocID="{3A27019D-9FCA-4E44-A41F-D4DB64EDCC09}" presName="compNode" presStyleCnt="0"/>
      <dgm:spPr/>
    </dgm:pt>
    <dgm:pt modelId="{BC2E2454-F17B-44FF-8936-2EDE0E7573DC}" type="pres">
      <dgm:prSet presAssocID="{3A27019D-9FCA-4E44-A41F-D4DB64EDCC09}" presName="bgRect" presStyleLbl="bgShp" presStyleIdx="0" presStyleCnt="4"/>
      <dgm:spPr/>
    </dgm:pt>
    <dgm:pt modelId="{2116058E-4F59-4195-AC91-AFB52197E134}" type="pres">
      <dgm:prSet presAssocID="{3A27019D-9FCA-4E44-A41F-D4DB64EDCC0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5399A51F-8D8C-479B-80BA-719090490963}" type="pres">
      <dgm:prSet presAssocID="{3A27019D-9FCA-4E44-A41F-D4DB64EDCC09}" presName="spaceRect" presStyleCnt="0"/>
      <dgm:spPr/>
    </dgm:pt>
    <dgm:pt modelId="{4AE963EF-7418-44F3-9555-EBB8DCE6AA48}" type="pres">
      <dgm:prSet presAssocID="{3A27019D-9FCA-4E44-A41F-D4DB64EDCC09}" presName="parTx" presStyleLbl="revTx" presStyleIdx="0" presStyleCnt="4">
        <dgm:presLayoutVars>
          <dgm:chMax val="0"/>
          <dgm:chPref val="0"/>
        </dgm:presLayoutVars>
      </dgm:prSet>
      <dgm:spPr/>
    </dgm:pt>
    <dgm:pt modelId="{BF5E0F35-3A62-4D7E-96B0-02BAA8DA9755}" type="pres">
      <dgm:prSet presAssocID="{1D22697D-B9EC-4CA6-A762-6F48C33D84CB}" presName="sibTrans" presStyleCnt="0"/>
      <dgm:spPr/>
    </dgm:pt>
    <dgm:pt modelId="{DC4749AE-5E91-4166-ABFE-FC803C896492}" type="pres">
      <dgm:prSet presAssocID="{92379E3F-85E6-45C4-B9D9-50D2CD9064FF}" presName="compNode" presStyleCnt="0"/>
      <dgm:spPr/>
    </dgm:pt>
    <dgm:pt modelId="{B9F40BA0-68B0-47B9-A511-2E8233C76809}" type="pres">
      <dgm:prSet presAssocID="{92379E3F-85E6-45C4-B9D9-50D2CD9064FF}" presName="bgRect" presStyleLbl="bgShp" presStyleIdx="1" presStyleCnt="4"/>
      <dgm:spPr/>
    </dgm:pt>
    <dgm:pt modelId="{5DF7BFFB-B366-42B0-A0FE-00B617EAC597}" type="pres">
      <dgm:prSet presAssocID="{92379E3F-85E6-45C4-B9D9-50D2CD9064F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54434BAC-1604-4292-8321-DB3CC0F1C4CB}" type="pres">
      <dgm:prSet presAssocID="{92379E3F-85E6-45C4-B9D9-50D2CD9064FF}" presName="spaceRect" presStyleCnt="0"/>
      <dgm:spPr/>
    </dgm:pt>
    <dgm:pt modelId="{4C1D87B6-EC5D-4D3F-B715-081288FB69B7}" type="pres">
      <dgm:prSet presAssocID="{92379E3F-85E6-45C4-B9D9-50D2CD9064FF}" presName="parTx" presStyleLbl="revTx" presStyleIdx="1" presStyleCnt="4">
        <dgm:presLayoutVars>
          <dgm:chMax val="0"/>
          <dgm:chPref val="0"/>
        </dgm:presLayoutVars>
      </dgm:prSet>
      <dgm:spPr/>
    </dgm:pt>
    <dgm:pt modelId="{94CAACAF-E2A4-4157-9AE0-62E92EC0DF4A}" type="pres">
      <dgm:prSet presAssocID="{58B29D98-54D4-4FB0-B0A8-D087D89E6C39}" presName="sibTrans" presStyleCnt="0"/>
      <dgm:spPr/>
    </dgm:pt>
    <dgm:pt modelId="{F35806E5-E5FE-41EF-B5DD-0ED6052EAF92}" type="pres">
      <dgm:prSet presAssocID="{C028B0EA-5CB1-4DF4-B5FD-2060ECDEAFDB}" presName="compNode" presStyleCnt="0"/>
      <dgm:spPr/>
    </dgm:pt>
    <dgm:pt modelId="{7B1D42B1-BB1A-42D6-A25B-361BFAAEB9FA}" type="pres">
      <dgm:prSet presAssocID="{C028B0EA-5CB1-4DF4-B5FD-2060ECDEAFDB}" presName="bgRect" presStyleLbl="bgShp" presStyleIdx="2" presStyleCnt="4"/>
      <dgm:spPr/>
    </dgm:pt>
    <dgm:pt modelId="{6BE33183-8E3D-4540-8500-8CF76D38056A}" type="pres">
      <dgm:prSet presAssocID="{C028B0EA-5CB1-4DF4-B5FD-2060ECDEAFD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uro"/>
        </a:ext>
      </dgm:extLst>
    </dgm:pt>
    <dgm:pt modelId="{11018A56-9D0C-4B91-BF51-7EB40A0407BC}" type="pres">
      <dgm:prSet presAssocID="{C028B0EA-5CB1-4DF4-B5FD-2060ECDEAFDB}" presName="spaceRect" presStyleCnt="0"/>
      <dgm:spPr/>
    </dgm:pt>
    <dgm:pt modelId="{6F60BF1A-CAFF-4D19-917F-1B1552B38E9B}" type="pres">
      <dgm:prSet presAssocID="{C028B0EA-5CB1-4DF4-B5FD-2060ECDEAFDB}" presName="parTx" presStyleLbl="revTx" presStyleIdx="2" presStyleCnt="4">
        <dgm:presLayoutVars>
          <dgm:chMax val="0"/>
          <dgm:chPref val="0"/>
        </dgm:presLayoutVars>
      </dgm:prSet>
      <dgm:spPr/>
    </dgm:pt>
    <dgm:pt modelId="{0DF297C7-9609-48C5-9ED1-9FC9E5C15435}" type="pres">
      <dgm:prSet presAssocID="{E4F90F59-9FE5-4064-BE64-051BC8DA95DB}" presName="sibTrans" presStyleCnt="0"/>
      <dgm:spPr/>
    </dgm:pt>
    <dgm:pt modelId="{A00E0072-ADD0-4945-948F-896A3724B98C}" type="pres">
      <dgm:prSet presAssocID="{8BCC8E4E-5B1B-4DE3-9C26-951254101CD0}" presName="compNode" presStyleCnt="0"/>
      <dgm:spPr/>
    </dgm:pt>
    <dgm:pt modelId="{747A73FF-249D-4720-9119-13C80A32C8E4}" type="pres">
      <dgm:prSet presAssocID="{8BCC8E4E-5B1B-4DE3-9C26-951254101CD0}" presName="bgRect" presStyleLbl="bgShp" presStyleIdx="3" presStyleCnt="4"/>
      <dgm:spPr/>
    </dgm:pt>
    <dgm:pt modelId="{F70DDC86-28EA-4AF6-B524-6F93AB5A665F}" type="pres">
      <dgm:prSet presAssocID="{8BCC8E4E-5B1B-4DE3-9C26-951254101CD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9EDBEEDF-9226-45A7-BE98-AAB21F7C922D}" type="pres">
      <dgm:prSet presAssocID="{8BCC8E4E-5B1B-4DE3-9C26-951254101CD0}" presName="spaceRect" presStyleCnt="0"/>
      <dgm:spPr/>
    </dgm:pt>
    <dgm:pt modelId="{7948046F-F10B-4BC2-AC6A-EB4D29980CF2}" type="pres">
      <dgm:prSet presAssocID="{8BCC8E4E-5B1B-4DE3-9C26-951254101CD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E70E001-FB9F-4852-9A73-9D02C848F96C}" srcId="{FF08184A-9600-45A6-84A1-924CDDE2094F}" destId="{8BCC8E4E-5B1B-4DE3-9C26-951254101CD0}" srcOrd="3" destOrd="0" parTransId="{072B6BF4-85AB-40CB-9E9B-D011D91D74BF}" sibTransId="{E9C92752-057A-4368-B72D-FC186E8F1DA1}"/>
    <dgm:cxn modelId="{7368FC17-794C-4E16-89C3-8218217B5204}" srcId="{FF08184A-9600-45A6-84A1-924CDDE2094F}" destId="{92379E3F-85E6-45C4-B9D9-50D2CD9064FF}" srcOrd="1" destOrd="0" parTransId="{7B5355D6-8ABE-4FFC-9659-A71643BFC7EB}" sibTransId="{58B29D98-54D4-4FB0-B0A8-D087D89E6C39}"/>
    <dgm:cxn modelId="{0FA0503F-6F45-45BD-91DC-8BF98E8F534A}" srcId="{FF08184A-9600-45A6-84A1-924CDDE2094F}" destId="{3A27019D-9FCA-4E44-A41F-D4DB64EDCC09}" srcOrd="0" destOrd="0" parTransId="{15F9912D-C0ED-478B-A062-538DFDF231C7}" sibTransId="{1D22697D-B9EC-4CA6-A762-6F48C33D84CB}"/>
    <dgm:cxn modelId="{BE157261-B51B-4866-B1E6-1F528E1E99BC}" type="presOf" srcId="{8BCC8E4E-5B1B-4DE3-9C26-951254101CD0}" destId="{7948046F-F10B-4BC2-AC6A-EB4D29980CF2}" srcOrd="0" destOrd="0" presId="urn:microsoft.com/office/officeart/2018/2/layout/IconVerticalSolidList"/>
    <dgm:cxn modelId="{18830649-DCD0-4D80-9633-D33DB8DC4F22}" type="presOf" srcId="{92379E3F-85E6-45C4-B9D9-50D2CD9064FF}" destId="{4C1D87B6-EC5D-4D3F-B715-081288FB69B7}" srcOrd="0" destOrd="0" presId="urn:microsoft.com/office/officeart/2018/2/layout/IconVerticalSolidList"/>
    <dgm:cxn modelId="{05D51E69-85A3-4252-A1C9-1B11743B4253}" type="presOf" srcId="{C028B0EA-5CB1-4DF4-B5FD-2060ECDEAFDB}" destId="{6F60BF1A-CAFF-4D19-917F-1B1552B38E9B}" srcOrd="0" destOrd="0" presId="urn:microsoft.com/office/officeart/2018/2/layout/IconVerticalSolidList"/>
    <dgm:cxn modelId="{E37F3175-5B25-4F96-BC02-BF03E2F6EAB7}" type="presOf" srcId="{FF08184A-9600-45A6-84A1-924CDDE2094F}" destId="{0F4EC3AA-929D-4003-BE39-54EC09F8D96A}" srcOrd="0" destOrd="0" presId="urn:microsoft.com/office/officeart/2018/2/layout/IconVerticalSolidList"/>
    <dgm:cxn modelId="{4E42A0A5-7BDE-4C58-9C9B-4A7CA9F668D6}" type="presOf" srcId="{3A27019D-9FCA-4E44-A41F-D4DB64EDCC09}" destId="{4AE963EF-7418-44F3-9555-EBB8DCE6AA48}" srcOrd="0" destOrd="0" presId="urn:microsoft.com/office/officeart/2018/2/layout/IconVerticalSolidList"/>
    <dgm:cxn modelId="{774E07B5-58B9-43DB-BAD7-CEA849655431}" srcId="{FF08184A-9600-45A6-84A1-924CDDE2094F}" destId="{C028B0EA-5CB1-4DF4-B5FD-2060ECDEAFDB}" srcOrd="2" destOrd="0" parTransId="{07123A26-BD02-4BD4-9FF8-5AC4100127CB}" sibTransId="{E4F90F59-9FE5-4064-BE64-051BC8DA95DB}"/>
    <dgm:cxn modelId="{C84AE644-F9C4-40D3-AFF0-4DB8D7907B8C}" type="presParOf" srcId="{0F4EC3AA-929D-4003-BE39-54EC09F8D96A}" destId="{7D4F13AC-C321-4190-9C69-CB55D0ED5C2D}" srcOrd="0" destOrd="0" presId="urn:microsoft.com/office/officeart/2018/2/layout/IconVerticalSolidList"/>
    <dgm:cxn modelId="{2286F72D-F285-4FF9-9584-62CE9AA81EF9}" type="presParOf" srcId="{7D4F13AC-C321-4190-9C69-CB55D0ED5C2D}" destId="{BC2E2454-F17B-44FF-8936-2EDE0E7573DC}" srcOrd="0" destOrd="0" presId="urn:microsoft.com/office/officeart/2018/2/layout/IconVerticalSolidList"/>
    <dgm:cxn modelId="{4F949051-BBBA-4A73-AA8D-BF099B23D4A0}" type="presParOf" srcId="{7D4F13AC-C321-4190-9C69-CB55D0ED5C2D}" destId="{2116058E-4F59-4195-AC91-AFB52197E134}" srcOrd="1" destOrd="0" presId="urn:microsoft.com/office/officeart/2018/2/layout/IconVerticalSolidList"/>
    <dgm:cxn modelId="{730113B2-E5FB-46C7-9F0E-6AEDE4D77D02}" type="presParOf" srcId="{7D4F13AC-C321-4190-9C69-CB55D0ED5C2D}" destId="{5399A51F-8D8C-479B-80BA-719090490963}" srcOrd="2" destOrd="0" presId="urn:microsoft.com/office/officeart/2018/2/layout/IconVerticalSolidList"/>
    <dgm:cxn modelId="{9E0AC5A0-52FD-456F-B2D3-A29366619A25}" type="presParOf" srcId="{7D4F13AC-C321-4190-9C69-CB55D0ED5C2D}" destId="{4AE963EF-7418-44F3-9555-EBB8DCE6AA48}" srcOrd="3" destOrd="0" presId="urn:microsoft.com/office/officeart/2018/2/layout/IconVerticalSolidList"/>
    <dgm:cxn modelId="{5C85A2EE-7FC9-41B8-A4BD-55967B868A6B}" type="presParOf" srcId="{0F4EC3AA-929D-4003-BE39-54EC09F8D96A}" destId="{BF5E0F35-3A62-4D7E-96B0-02BAA8DA9755}" srcOrd="1" destOrd="0" presId="urn:microsoft.com/office/officeart/2018/2/layout/IconVerticalSolidList"/>
    <dgm:cxn modelId="{4AE804F1-1171-49D6-9FA3-5432A886D6D9}" type="presParOf" srcId="{0F4EC3AA-929D-4003-BE39-54EC09F8D96A}" destId="{DC4749AE-5E91-4166-ABFE-FC803C896492}" srcOrd="2" destOrd="0" presId="urn:microsoft.com/office/officeart/2018/2/layout/IconVerticalSolidList"/>
    <dgm:cxn modelId="{87F326A6-7BD3-4E81-B72A-19D6A31B477E}" type="presParOf" srcId="{DC4749AE-5E91-4166-ABFE-FC803C896492}" destId="{B9F40BA0-68B0-47B9-A511-2E8233C76809}" srcOrd="0" destOrd="0" presId="urn:microsoft.com/office/officeart/2018/2/layout/IconVerticalSolidList"/>
    <dgm:cxn modelId="{236FD27F-49A5-4834-AA49-473962BF3BAF}" type="presParOf" srcId="{DC4749AE-5E91-4166-ABFE-FC803C896492}" destId="{5DF7BFFB-B366-42B0-A0FE-00B617EAC597}" srcOrd="1" destOrd="0" presId="urn:microsoft.com/office/officeart/2018/2/layout/IconVerticalSolidList"/>
    <dgm:cxn modelId="{516FD556-213C-43A2-83E0-68FD2053358C}" type="presParOf" srcId="{DC4749AE-5E91-4166-ABFE-FC803C896492}" destId="{54434BAC-1604-4292-8321-DB3CC0F1C4CB}" srcOrd="2" destOrd="0" presId="urn:microsoft.com/office/officeart/2018/2/layout/IconVerticalSolidList"/>
    <dgm:cxn modelId="{7D2C0EC9-B40F-44F3-89FD-685046F2E5DF}" type="presParOf" srcId="{DC4749AE-5E91-4166-ABFE-FC803C896492}" destId="{4C1D87B6-EC5D-4D3F-B715-081288FB69B7}" srcOrd="3" destOrd="0" presId="urn:microsoft.com/office/officeart/2018/2/layout/IconVerticalSolidList"/>
    <dgm:cxn modelId="{6F8BE5A5-618F-4671-897E-A80FBA382423}" type="presParOf" srcId="{0F4EC3AA-929D-4003-BE39-54EC09F8D96A}" destId="{94CAACAF-E2A4-4157-9AE0-62E92EC0DF4A}" srcOrd="3" destOrd="0" presId="urn:microsoft.com/office/officeart/2018/2/layout/IconVerticalSolidList"/>
    <dgm:cxn modelId="{968ADC49-A553-4A13-88AA-7AB0F4D0930C}" type="presParOf" srcId="{0F4EC3AA-929D-4003-BE39-54EC09F8D96A}" destId="{F35806E5-E5FE-41EF-B5DD-0ED6052EAF92}" srcOrd="4" destOrd="0" presId="urn:microsoft.com/office/officeart/2018/2/layout/IconVerticalSolidList"/>
    <dgm:cxn modelId="{40899799-0388-440E-98AE-CF0A1A42EFD9}" type="presParOf" srcId="{F35806E5-E5FE-41EF-B5DD-0ED6052EAF92}" destId="{7B1D42B1-BB1A-42D6-A25B-361BFAAEB9FA}" srcOrd="0" destOrd="0" presId="urn:microsoft.com/office/officeart/2018/2/layout/IconVerticalSolidList"/>
    <dgm:cxn modelId="{2933EEE0-47D3-4EE0-A6D5-25D77F59B924}" type="presParOf" srcId="{F35806E5-E5FE-41EF-B5DD-0ED6052EAF92}" destId="{6BE33183-8E3D-4540-8500-8CF76D38056A}" srcOrd="1" destOrd="0" presId="urn:microsoft.com/office/officeart/2018/2/layout/IconVerticalSolidList"/>
    <dgm:cxn modelId="{84DB82B7-2266-4488-A79F-8837E6D1DBDA}" type="presParOf" srcId="{F35806E5-E5FE-41EF-B5DD-0ED6052EAF92}" destId="{11018A56-9D0C-4B91-BF51-7EB40A0407BC}" srcOrd="2" destOrd="0" presId="urn:microsoft.com/office/officeart/2018/2/layout/IconVerticalSolidList"/>
    <dgm:cxn modelId="{EF9DA3FF-D652-47E0-854E-CF085122EA6D}" type="presParOf" srcId="{F35806E5-E5FE-41EF-B5DD-0ED6052EAF92}" destId="{6F60BF1A-CAFF-4D19-917F-1B1552B38E9B}" srcOrd="3" destOrd="0" presId="urn:microsoft.com/office/officeart/2018/2/layout/IconVerticalSolidList"/>
    <dgm:cxn modelId="{2644E13E-7DAA-4B64-B386-92C9BE08FFDA}" type="presParOf" srcId="{0F4EC3AA-929D-4003-BE39-54EC09F8D96A}" destId="{0DF297C7-9609-48C5-9ED1-9FC9E5C15435}" srcOrd="5" destOrd="0" presId="urn:microsoft.com/office/officeart/2018/2/layout/IconVerticalSolidList"/>
    <dgm:cxn modelId="{679FF9DE-509F-4E47-A22C-6CC9AEAC71D4}" type="presParOf" srcId="{0F4EC3AA-929D-4003-BE39-54EC09F8D96A}" destId="{A00E0072-ADD0-4945-948F-896A3724B98C}" srcOrd="6" destOrd="0" presId="urn:microsoft.com/office/officeart/2018/2/layout/IconVerticalSolidList"/>
    <dgm:cxn modelId="{88CFDD3E-2910-4693-96B5-8BCD7447B59C}" type="presParOf" srcId="{A00E0072-ADD0-4945-948F-896A3724B98C}" destId="{747A73FF-249D-4720-9119-13C80A32C8E4}" srcOrd="0" destOrd="0" presId="urn:microsoft.com/office/officeart/2018/2/layout/IconVerticalSolidList"/>
    <dgm:cxn modelId="{C7356870-D1EF-4214-BCDA-63963E1426F4}" type="presParOf" srcId="{A00E0072-ADD0-4945-948F-896A3724B98C}" destId="{F70DDC86-28EA-4AF6-B524-6F93AB5A665F}" srcOrd="1" destOrd="0" presId="urn:microsoft.com/office/officeart/2018/2/layout/IconVerticalSolidList"/>
    <dgm:cxn modelId="{A1C59A9C-A7AA-46F5-9EB3-CEFF90AAFA8E}" type="presParOf" srcId="{A00E0072-ADD0-4945-948F-896A3724B98C}" destId="{9EDBEEDF-9226-45A7-BE98-AAB21F7C922D}" srcOrd="2" destOrd="0" presId="urn:microsoft.com/office/officeart/2018/2/layout/IconVerticalSolidList"/>
    <dgm:cxn modelId="{1BD56452-2B6E-4DB0-BCEA-A3A8949B440F}" type="presParOf" srcId="{A00E0072-ADD0-4945-948F-896A3724B98C}" destId="{7948046F-F10B-4BC2-AC6A-EB4D29980CF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269DFC-C45B-4A46-919F-C892FD0E241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2CCB0B4-181E-488B-9650-4B05C1FA2728}">
      <dgm:prSet/>
      <dgm:spPr/>
      <dgm:t>
        <a:bodyPr/>
        <a:lstStyle/>
        <a:p>
          <a:r>
            <a:rPr lang="en-US" dirty="0"/>
            <a:t>I feel I am like a bird on the ground.</a:t>
          </a:r>
        </a:p>
      </dgm:t>
    </dgm:pt>
    <dgm:pt modelId="{800B2823-6F8C-4161-B02D-591559049A5D}" type="parTrans" cxnId="{544D470C-5382-4498-9642-30AF4A8CDEAE}">
      <dgm:prSet/>
      <dgm:spPr/>
      <dgm:t>
        <a:bodyPr/>
        <a:lstStyle/>
        <a:p>
          <a:endParaRPr lang="en-US"/>
        </a:p>
      </dgm:t>
    </dgm:pt>
    <dgm:pt modelId="{A62901E9-39CD-4EA5-AD6B-38F664A8D2E6}" type="sibTrans" cxnId="{544D470C-5382-4498-9642-30AF4A8CDEAE}">
      <dgm:prSet/>
      <dgm:spPr/>
      <dgm:t>
        <a:bodyPr/>
        <a:lstStyle/>
        <a:p>
          <a:endParaRPr lang="en-US"/>
        </a:p>
      </dgm:t>
    </dgm:pt>
    <dgm:pt modelId="{D2931D68-95A0-4469-A8FC-4CB7E65E105B}">
      <dgm:prSet/>
      <dgm:spPr/>
      <dgm:t>
        <a:bodyPr/>
        <a:lstStyle/>
        <a:p>
          <a:r>
            <a:rPr lang="en-US" dirty="0"/>
            <a:t>That as I learn more and attend university more</a:t>
          </a:r>
        </a:p>
      </dgm:t>
    </dgm:pt>
    <dgm:pt modelId="{76EC6C8A-2539-4494-95BB-C1E022ED1FCE}" type="parTrans" cxnId="{F0C5A8CD-3DF8-4B72-BF0D-07631459F544}">
      <dgm:prSet/>
      <dgm:spPr/>
      <dgm:t>
        <a:bodyPr/>
        <a:lstStyle/>
        <a:p>
          <a:endParaRPr lang="en-US"/>
        </a:p>
      </dgm:t>
    </dgm:pt>
    <dgm:pt modelId="{B0D0C1D4-092F-4532-9172-77EEB72287D6}" type="sibTrans" cxnId="{F0C5A8CD-3DF8-4B72-BF0D-07631459F544}">
      <dgm:prSet/>
      <dgm:spPr/>
      <dgm:t>
        <a:bodyPr/>
        <a:lstStyle/>
        <a:p>
          <a:endParaRPr lang="en-US"/>
        </a:p>
      </dgm:t>
    </dgm:pt>
    <dgm:pt modelId="{45837C02-4E8C-4762-8792-A5B8932411A4}">
      <dgm:prSet/>
      <dgm:spPr/>
      <dgm:t>
        <a:bodyPr/>
        <a:lstStyle/>
        <a:p>
          <a:r>
            <a:rPr lang="en-US" dirty="0"/>
            <a:t>I will learn to open my wings and fly</a:t>
          </a:r>
        </a:p>
      </dgm:t>
      <dgm:extLst>
        <a:ext uri="{E40237B7-FDA0-4F09-8148-C483321AD2D9}">
          <dgm14:cNvPr xmlns:dgm14="http://schemas.microsoft.com/office/drawing/2010/diagram" id="0" name="" descr="I feel I am like a bird on the ground.&#10;That as I learn more and attend university more&#10;I will learn to open my wings and fly&#10;"/>
        </a:ext>
      </dgm:extLst>
    </dgm:pt>
    <dgm:pt modelId="{86D53D89-467A-4089-A7A1-5523FE0BCEF6}" type="parTrans" cxnId="{7F5BC4AB-9859-4CAB-9955-F8846DE18AC2}">
      <dgm:prSet/>
      <dgm:spPr/>
      <dgm:t>
        <a:bodyPr/>
        <a:lstStyle/>
        <a:p>
          <a:endParaRPr lang="en-US"/>
        </a:p>
      </dgm:t>
    </dgm:pt>
    <dgm:pt modelId="{A2D31B2B-C269-429C-87D9-FE12D6ABF1F6}" type="sibTrans" cxnId="{7F5BC4AB-9859-4CAB-9955-F8846DE18AC2}">
      <dgm:prSet/>
      <dgm:spPr/>
      <dgm:t>
        <a:bodyPr/>
        <a:lstStyle/>
        <a:p>
          <a:endParaRPr lang="en-US"/>
        </a:p>
      </dgm:t>
    </dgm:pt>
    <dgm:pt modelId="{4AEAB626-2408-48FA-86BC-BAC9969123AC}" type="pres">
      <dgm:prSet presAssocID="{9C269DFC-C45B-4A46-919F-C892FD0E2413}" presName="root" presStyleCnt="0">
        <dgm:presLayoutVars>
          <dgm:dir/>
          <dgm:resizeHandles val="exact"/>
        </dgm:presLayoutVars>
      </dgm:prSet>
      <dgm:spPr/>
    </dgm:pt>
    <dgm:pt modelId="{F2C5A99C-BA01-4654-AF75-DF27896B605F}" type="pres">
      <dgm:prSet presAssocID="{A2CCB0B4-181E-488B-9650-4B05C1FA2728}" presName="compNode" presStyleCnt="0"/>
      <dgm:spPr/>
    </dgm:pt>
    <dgm:pt modelId="{28F15AB7-A2A6-46F6-984B-0B4C4555F054}" type="pres">
      <dgm:prSet presAssocID="{A2CCB0B4-181E-488B-9650-4B05C1FA272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arrow"/>
        </a:ext>
      </dgm:extLst>
    </dgm:pt>
    <dgm:pt modelId="{9C41E5E7-FBBA-4978-946C-4DA74BC7D0D0}" type="pres">
      <dgm:prSet presAssocID="{A2CCB0B4-181E-488B-9650-4B05C1FA2728}" presName="spaceRect" presStyleCnt="0"/>
      <dgm:spPr/>
    </dgm:pt>
    <dgm:pt modelId="{2BAFA1B7-D70E-4385-B697-6E861800DBFC}" type="pres">
      <dgm:prSet presAssocID="{A2CCB0B4-181E-488B-9650-4B05C1FA2728}" presName="textRect" presStyleLbl="revTx" presStyleIdx="0" presStyleCnt="3">
        <dgm:presLayoutVars>
          <dgm:chMax val="1"/>
          <dgm:chPref val="1"/>
        </dgm:presLayoutVars>
      </dgm:prSet>
      <dgm:spPr/>
    </dgm:pt>
    <dgm:pt modelId="{C9EE9ED4-7FE9-441B-9A91-8FC30E0B44D2}" type="pres">
      <dgm:prSet presAssocID="{A62901E9-39CD-4EA5-AD6B-38F664A8D2E6}" presName="sibTrans" presStyleCnt="0"/>
      <dgm:spPr/>
    </dgm:pt>
    <dgm:pt modelId="{61CD7D43-E9D0-48E4-BFC7-1E810CB07751}" type="pres">
      <dgm:prSet presAssocID="{D2931D68-95A0-4469-A8FC-4CB7E65E105B}" presName="compNode" presStyleCnt="0"/>
      <dgm:spPr/>
    </dgm:pt>
    <dgm:pt modelId="{326845A1-07B0-4CFD-B4BB-43BBDCCA1431}" type="pres">
      <dgm:prSet presAssocID="{D2931D68-95A0-4469-A8FC-4CB7E65E105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943D066-C1BF-4752-B496-E289A300F1E7}" type="pres">
      <dgm:prSet presAssocID="{D2931D68-95A0-4469-A8FC-4CB7E65E105B}" presName="spaceRect" presStyleCnt="0"/>
      <dgm:spPr/>
    </dgm:pt>
    <dgm:pt modelId="{7F0F4F0E-2A83-431A-B1A5-C737275829D8}" type="pres">
      <dgm:prSet presAssocID="{D2931D68-95A0-4469-A8FC-4CB7E65E105B}" presName="textRect" presStyleLbl="revTx" presStyleIdx="1" presStyleCnt="3">
        <dgm:presLayoutVars>
          <dgm:chMax val="1"/>
          <dgm:chPref val="1"/>
        </dgm:presLayoutVars>
      </dgm:prSet>
      <dgm:spPr/>
    </dgm:pt>
    <dgm:pt modelId="{4137ACB5-E239-4746-AF03-E80C76F13A59}" type="pres">
      <dgm:prSet presAssocID="{B0D0C1D4-092F-4532-9172-77EEB72287D6}" presName="sibTrans" presStyleCnt="0"/>
      <dgm:spPr/>
    </dgm:pt>
    <dgm:pt modelId="{88EB1AB5-7AA6-4F64-846C-364845E0B446}" type="pres">
      <dgm:prSet presAssocID="{45837C02-4E8C-4762-8792-A5B8932411A4}" presName="compNode" presStyleCnt="0"/>
      <dgm:spPr/>
    </dgm:pt>
    <dgm:pt modelId="{24F03876-FB0B-4D5C-A193-11152E4A338F}" type="pres">
      <dgm:prSet presAssocID="{45837C02-4E8C-4762-8792-A5B8932411A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F12D638C-877E-45E2-8C7D-C4D6EA90153C}" type="pres">
      <dgm:prSet presAssocID="{45837C02-4E8C-4762-8792-A5B8932411A4}" presName="spaceRect" presStyleCnt="0"/>
      <dgm:spPr/>
    </dgm:pt>
    <dgm:pt modelId="{80CFF91A-690B-40A5-8423-03EAEC220022}" type="pres">
      <dgm:prSet presAssocID="{45837C02-4E8C-4762-8792-A5B8932411A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44D470C-5382-4498-9642-30AF4A8CDEAE}" srcId="{9C269DFC-C45B-4A46-919F-C892FD0E2413}" destId="{A2CCB0B4-181E-488B-9650-4B05C1FA2728}" srcOrd="0" destOrd="0" parTransId="{800B2823-6F8C-4161-B02D-591559049A5D}" sibTransId="{A62901E9-39CD-4EA5-AD6B-38F664A8D2E6}"/>
    <dgm:cxn modelId="{B2E83F28-53CE-4723-AB13-52959B28B5AE}" type="presOf" srcId="{D2931D68-95A0-4469-A8FC-4CB7E65E105B}" destId="{7F0F4F0E-2A83-431A-B1A5-C737275829D8}" srcOrd="0" destOrd="0" presId="urn:microsoft.com/office/officeart/2018/2/layout/IconLabelList"/>
    <dgm:cxn modelId="{7F5BC4AB-9859-4CAB-9955-F8846DE18AC2}" srcId="{9C269DFC-C45B-4A46-919F-C892FD0E2413}" destId="{45837C02-4E8C-4762-8792-A5B8932411A4}" srcOrd="2" destOrd="0" parTransId="{86D53D89-467A-4089-A7A1-5523FE0BCEF6}" sibTransId="{A2D31B2B-C269-429C-87D9-FE12D6ABF1F6}"/>
    <dgm:cxn modelId="{649E32AE-3E45-404C-870A-5689BF97B6D7}" type="presOf" srcId="{9C269DFC-C45B-4A46-919F-C892FD0E2413}" destId="{4AEAB626-2408-48FA-86BC-BAC9969123AC}" srcOrd="0" destOrd="0" presId="urn:microsoft.com/office/officeart/2018/2/layout/IconLabelList"/>
    <dgm:cxn modelId="{A76874C2-E8F3-4C03-99A9-CE0E679120B7}" type="presOf" srcId="{45837C02-4E8C-4762-8792-A5B8932411A4}" destId="{80CFF91A-690B-40A5-8423-03EAEC220022}" srcOrd="0" destOrd="0" presId="urn:microsoft.com/office/officeart/2018/2/layout/IconLabelList"/>
    <dgm:cxn modelId="{F0C5A8CD-3DF8-4B72-BF0D-07631459F544}" srcId="{9C269DFC-C45B-4A46-919F-C892FD0E2413}" destId="{D2931D68-95A0-4469-A8FC-4CB7E65E105B}" srcOrd="1" destOrd="0" parTransId="{76EC6C8A-2539-4494-95BB-C1E022ED1FCE}" sibTransId="{B0D0C1D4-092F-4532-9172-77EEB72287D6}"/>
    <dgm:cxn modelId="{F567BBD3-47DD-4920-8212-43709AD64715}" type="presOf" srcId="{A2CCB0B4-181E-488B-9650-4B05C1FA2728}" destId="{2BAFA1B7-D70E-4385-B697-6E861800DBFC}" srcOrd="0" destOrd="0" presId="urn:microsoft.com/office/officeart/2018/2/layout/IconLabelList"/>
    <dgm:cxn modelId="{977BCEEF-7296-45CE-BF09-AF083D70230E}" type="presParOf" srcId="{4AEAB626-2408-48FA-86BC-BAC9969123AC}" destId="{F2C5A99C-BA01-4654-AF75-DF27896B605F}" srcOrd="0" destOrd="0" presId="urn:microsoft.com/office/officeart/2018/2/layout/IconLabelList"/>
    <dgm:cxn modelId="{4B8A8C65-2150-46E0-B4C8-A5D1472B0F71}" type="presParOf" srcId="{F2C5A99C-BA01-4654-AF75-DF27896B605F}" destId="{28F15AB7-A2A6-46F6-984B-0B4C4555F054}" srcOrd="0" destOrd="0" presId="urn:microsoft.com/office/officeart/2018/2/layout/IconLabelList"/>
    <dgm:cxn modelId="{B4D65E89-6A1B-4996-B9A1-10866508C8E0}" type="presParOf" srcId="{F2C5A99C-BA01-4654-AF75-DF27896B605F}" destId="{9C41E5E7-FBBA-4978-946C-4DA74BC7D0D0}" srcOrd="1" destOrd="0" presId="urn:microsoft.com/office/officeart/2018/2/layout/IconLabelList"/>
    <dgm:cxn modelId="{5497F551-9892-411E-8644-420FDB6CA675}" type="presParOf" srcId="{F2C5A99C-BA01-4654-AF75-DF27896B605F}" destId="{2BAFA1B7-D70E-4385-B697-6E861800DBFC}" srcOrd="2" destOrd="0" presId="urn:microsoft.com/office/officeart/2018/2/layout/IconLabelList"/>
    <dgm:cxn modelId="{70DBCD27-4B0E-44BE-90AB-1EA30C3D4EC3}" type="presParOf" srcId="{4AEAB626-2408-48FA-86BC-BAC9969123AC}" destId="{C9EE9ED4-7FE9-441B-9A91-8FC30E0B44D2}" srcOrd="1" destOrd="0" presId="urn:microsoft.com/office/officeart/2018/2/layout/IconLabelList"/>
    <dgm:cxn modelId="{47674088-E4CA-4A6D-9BC2-6ABA1288488B}" type="presParOf" srcId="{4AEAB626-2408-48FA-86BC-BAC9969123AC}" destId="{61CD7D43-E9D0-48E4-BFC7-1E810CB07751}" srcOrd="2" destOrd="0" presId="urn:microsoft.com/office/officeart/2018/2/layout/IconLabelList"/>
    <dgm:cxn modelId="{38BAB77C-A8F4-4734-9A19-D8B6C3E62ED6}" type="presParOf" srcId="{61CD7D43-E9D0-48E4-BFC7-1E810CB07751}" destId="{326845A1-07B0-4CFD-B4BB-43BBDCCA1431}" srcOrd="0" destOrd="0" presId="urn:microsoft.com/office/officeart/2018/2/layout/IconLabelList"/>
    <dgm:cxn modelId="{4E271D4E-A35B-4A17-8879-0B911071770F}" type="presParOf" srcId="{61CD7D43-E9D0-48E4-BFC7-1E810CB07751}" destId="{3943D066-C1BF-4752-B496-E289A300F1E7}" srcOrd="1" destOrd="0" presId="urn:microsoft.com/office/officeart/2018/2/layout/IconLabelList"/>
    <dgm:cxn modelId="{FEE6AF82-9F1E-4BE7-A2F7-3F64BA9550E1}" type="presParOf" srcId="{61CD7D43-E9D0-48E4-BFC7-1E810CB07751}" destId="{7F0F4F0E-2A83-431A-B1A5-C737275829D8}" srcOrd="2" destOrd="0" presId="urn:microsoft.com/office/officeart/2018/2/layout/IconLabelList"/>
    <dgm:cxn modelId="{6B935D0E-9924-4E2C-88A2-E4DD0520A1C5}" type="presParOf" srcId="{4AEAB626-2408-48FA-86BC-BAC9969123AC}" destId="{4137ACB5-E239-4746-AF03-E80C76F13A59}" srcOrd="3" destOrd="0" presId="urn:microsoft.com/office/officeart/2018/2/layout/IconLabelList"/>
    <dgm:cxn modelId="{262CFC0D-8E63-42CA-9B79-E4563062A581}" type="presParOf" srcId="{4AEAB626-2408-48FA-86BC-BAC9969123AC}" destId="{88EB1AB5-7AA6-4F64-846C-364845E0B446}" srcOrd="4" destOrd="0" presId="urn:microsoft.com/office/officeart/2018/2/layout/IconLabelList"/>
    <dgm:cxn modelId="{6E0A6AAF-56C5-49F7-8137-F866AB45046D}" type="presParOf" srcId="{88EB1AB5-7AA6-4F64-846C-364845E0B446}" destId="{24F03876-FB0B-4D5C-A193-11152E4A338F}" srcOrd="0" destOrd="0" presId="urn:microsoft.com/office/officeart/2018/2/layout/IconLabelList"/>
    <dgm:cxn modelId="{03DD0711-3646-426E-B7A2-E9B37ECC40F1}" type="presParOf" srcId="{88EB1AB5-7AA6-4F64-846C-364845E0B446}" destId="{F12D638C-877E-45E2-8C7D-C4D6EA90153C}" srcOrd="1" destOrd="0" presId="urn:microsoft.com/office/officeart/2018/2/layout/IconLabelList"/>
    <dgm:cxn modelId="{9A06F551-FE10-45D4-BFF7-8C0292403B73}" type="presParOf" srcId="{88EB1AB5-7AA6-4F64-846C-364845E0B446}" destId="{80CFF91A-690B-40A5-8423-03EAEC2200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1967DF-2F72-4A50-A46B-515960C3053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C8AF013-994E-4ACE-8299-36F32665742E}">
      <dgm:prSet/>
      <dgm:spPr/>
      <dgm:t>
        <a:bodyPr/>
        <a:lstStyle/>
        <a:p>
          <a:r>
            <a:rPr lang="en-GB" dirty="0"/>
            <a:t>Participants choose or take an image that represents a career goal or aspiration.</a:t>
          </a:r>
          <a:endParaRPr lang="en-US" dirty="0"/>
        </a:p>
      </dgm:t>
    </dgm:pt>
    <dgm:pt modelId="{682C46CB-1545-4E1C-955E-20641E743AF5}" type="parTrans" cxnId="{7F6AFB88-6294-44A5-A503-BE539DAC1C28}">
      <dgm:prSet/>
      <dgm:spPr/>
      <dgm:t>
        <a:bodyPr/>
        <a:lstStyle/>
        <a:p>
          <a:endParaRPr lang="en-US"/>
        </a:p>
      </dgm:t>
    </dgm:pt>
    <dgm:pt modelId="{3E028C5D-768D-45B3-B633-DD5C6AD86682}" type="sibTrans" cxnId="{7F6AFB88-6294-44A5-A503-BE539DAC1C28}">
      <dgm:prSet/>
      <dgm:spPr/>
      <dgm:t>
        <a:bodyPr/>
        <a:lstStyle/>
        <a:p>
          <a:endParaRPr lang="en-US"/>
        </a:p>
      </dgm:t>
    </dgm:pt>
    <dgm:pt modelId="{8BC88613-852F-47FA-B4A2-C25D5C98C86F}">
      <dgm:prSet/>
      <dgm:spPr/>
      <dgm:t>
        <a:bodyPr/>
        <a:lstStyle/>
        <a:p>
          <a:r>
            <a:rPr lang="en-GB" dirty="0"/>
            <a:t>Each group will be facilitated by a staff member/s and student/s of the Certificate in Personal Development Programme.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Participants choose or take an image that represents a career goal or aspiration.&#10;Each group will be facilitated by a staff member/s and student/s of the Certificate in Personal Development Programme. &#10;"/>
        </a:ext>
      </dgm:extLst>
    </dgm:pt>
    <dgm:pt modelId="{31D2FAA6-D018-48F5-B753-A084AF0A0D8E}" type="parTrans" cxnId="{D561169F-35F4-4893-BBB3-91F65DE59DDE}">
      <dgm:prSet/>
      <dgm:spPr/>
      <dgm:t>
        <a:bodyPr/>
        <a:lstStyle/>
        <a:p>
          <a:endParaRPr lang="en-US"/>
        </a:p>
      </dgm:t>
    </dgm:pt>
    <dgm:pt modelId="{50A9C9D0-DA4B-4511-890F-8B1E3A1C1201}" type="sibTrans" cxnId="{D561169F-35F4-4893-BBB3-91F65DE59DDE}">
      <dgm:prSet/>
      <dgm:spPr/>
      <dgm:t>
        <a:bodyPr/>
        <a:lstStyle/>
        <a:p>
          <a:endParaRPr lang="en-US"/>
        </a:p>
      </dgm:t>
    </dgm:pt>
    <dgm:pt modelId="{73BC44CC-A829-4128-804C-427FDCE176C8}" type="pres">
      <dgm:prSet presAssocID="{6D1967DF-2F72-4A50-A46B-515960C30534}" presName="root" presStyleCnt="0">
        <dgm:presLayoutVars>
          <dgm:dir/>
          <dgm:resizeHandles val="exact"/>
        </dgm:presLayoutVars>
      </dgm:prSet>
      <dgm:spPr/>
    </dgm:pt>
    <dgm:pt modelId="{7E7A03E4-E641-4EEE-959D-77A4D02D3072}" type="pres">
      <dgm:prSet presAssocID="{9C8AF013-994E-4ACE-8299-36F32665742E}" presName="compNode" presStyleCnt="0"/>
      <dgm:spPr/>
    </dgm:pt>
    <dgm:pt modelId="{1C3BA5E0-8F57-4B03-A9EB-E41D60290275}" type="pres">
      <dgm:prSet presAssocID="{9C8AF013-994E-4ACE-8299-36F32665742E}" presName="bgRect" presStyleLbl="bgShp" presStyleIdx="0" presStyleCnt="2"/>
      <dgm:spPr/>
    </dgm:pt>
    <dgm:pt modelId="{229EDA22-52B2-4CA8-82DD-890060E5DB07}" type="pres">
      <dgm:prSet presAssocID="{9C8AF013-994E-4ACE-8299-36F32665742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C23E6A79-6825-40B0-9DF9-E4421C2BAD64}" type="pres">
      <dgm:prSet presAssocID="{9C8AF013-994E-4ACE-8299-36F32665742E}" presName="spaceRect" presStyleCnt="0"/>
      <dgm:spPr/>
    </dgm:pt>
    <dgm:pt modelId="{EC24DB5A-5ED9-4CA2-9FF7-F8AFB36CAF7F}" type="pres">
      <dgm:prSet presAssocID="{9C8AF013-994E-4ACE-8299-36F32665742E}" presName="parTx" presStyleLbl="revTx" presStyleIdx="0" presStyleCnt="2">
        <dgm:presLayoutVars>
          <dgm:chMax val="0"/>
          <dgm:chPref val="0"/>
        </dgm:presLayoutVars>
      </dgm:prSet>
      <dgm:spPr/>
    </dgm:pt>
    <dgm:pt modelId="{118D7207-A902-4211-B2B2-7C2AA9F8D1D9}" type="pres">
      <dgm:prSet presAssocID="{3E028C5D-768D-45B3-B633-DD5C6AD86682}" presName="sibTrans" presStyleCnt="0"/>
      <dgm:spPr/>
    </dgm:pt>
    <dgm:pt modelId="{339302E8-2047-4C31-B453-F6ED3ADF19F6}" type="pres">
      <dgm:prSet presAssocID="{8BC88613-852F-47FA-B4A2-C25D5C98C86F}" presName="compNode" presStyleCnt="0"/>
      <dgm:spPr/>
    </dgm:pt>
    <dgm:pt modelId="{99E8C8C8-AF78-419C-B220-CB6A0BDF13D3}" type="pres">
      <dgm:prSet presAssocID="{8BC88613-852F-47FA-B4A2-C25D5C98C86F}" presName="bgRect" presStyleLbl="bgShp" presStyleIdx="1" presStyleCnt="2"/>
      <dgm:spPr/>
    </dgm:pt>
    <dgm:pt modelId="{0CF85364-FB83-45A3-A215-1CEDBCBE6997}" type="pres">
      <dgm:prSet presAssocID="{8BC88613-852F-47FA-B4A2-C25D5C98C86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4C341A43-7111-4DEC-AE6F-115F80ED8071}" type="pres">
      <dgm:prSet presAssocID="{8BC88613-852F-47FA-B4A2-C25D5C98C86F}" presName="spaceRect" presStyleCnt="0"/>
      <dgm:spPr/>
    </dgm:pt>
    <dgm:pt modelId="{97E1BE8E-F940-47D7-813F-3167DB9EA9F1}" type="pres">
      <dgm:prSet presAssocID="{8BC88613-852F-47FA-B4A2-C25D5C98C86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2247E3E-0963-4B50-8D6E-688F38890E58}" type="presOf" srcId="{8BC88613-852F-47FA-B4A2-C25D5C98C86F}" destId="{97E1BE8E-F940-47D7-813F-3167DB9EA9F1}" srcOrd="0" destOrd="0" presId="urn:microsoft.com/office/officeart/2018/2/layout/IconVerticalSolidList"/>
    <dgm:cxn modelId="{030FE04B-2C38-466F-8F34-BD4D3FABF49B}" type="presOf" srcId="{6D1967DF-2F72-4A50-A46B-515960C30534}" destId="{73BC44CC-A829-4128-804C-427FDCE176C8}" srcOrd="0" destOrd="0" presId="urn:microsoft.com/office/officeart/2018/2/layout/IconVerticalSolidList"/>
    <dgm:cxn modelId="{7F6AFB88-6294-44A5-A503-BE539DAC1C28}" srcId="{6D1967DF-2F72-4A50-A46B-515960C30534}" destId="{9C8AF013-994E-4ACE-8299-36F32665742E}" srcOrd="0" destOrd="0" parTransId="{682C46CB-1545-4E1C-955E-20641E743AF5}" sibTransId="{3E028C5D-768D-45B3-B633-DD5C6AD86682}"/>
    <dgm:cxn modelId="{D561169F-35F4-4893-BBB3-91F65DE59DDE}" srcId="{6D1967DF-2F72-4A50-A46B-515960C30534}" destId="{8BC88613-852F-47FA-B4A2-C25D5C98C86F}" srcOrd="1" destOrd="0" parTransId="{31D2FAA6-D018-48F5-B753-A084AF0A0D8E}" sibTransId="{50A9C9D0-DA4B-4511-890F-8B1E3A1C1201}"/>
    <dgm:cxn modelId="{5E1BDFEB-ABDD-4617-BD2A-D35DF973939E}" type="presOf" srcId="{9C8AF013-994E-4ACE-8299-36F32665742E}" destId="{EC24DB5A-5ED9-4CA2-9FF7-F8AFB36CAF7F}" srcOrd="0" destOrd="0" presId="urn:microsoft.com/office/officeart/2018/2/layout/IconVerticalSolidList"/>
    <dgm:cxn modelId="{5D9C3D27-A317-4FB3-8496-3AF58F362BD9}" type="presParOf" srcId="{73BC44CC-A829-4128-804C-427FDCE176C8}" destId="{7E7A03E4-E641-4EEE-959D-77A4D02D3072}" srcOrd="0" destOrd="0" presId="urn:microsoft.com/office/officeart/2018/2/layout/IconVerticalSolidList"/>
    <dgm:cxn modelId="{15E9C63A-5E28-4723-9138-F0311E73E22A}" type="presParOf" srcId="{7E7A03E4-E641-4EEE-959D-77A4D02D3072}" destId="{1C3BA5E0-8F57-4B03-A9EB-E41D60290275}" srcOrd="0" destOrd="0" presId="urn:microsoft.com/office/officeart/2018/2/layout/IconVerticalSolidList"/>
    <dgm:cxn modelId="{AEB71EA1-44F5-484A-BDF3-13373F1B70E8}" type="presParOf" srcId="{7E7A03E4-E641-4EEE-959D-77A4D02D3072}" destId="{229EDA22-52B2-4CA8-82DD-890060E5DB07}" srcOrd="1" destOrd="0" presId="urn:microsoft.com/office/officeart/2018/2/layout/IconVerticalSolidList"/>
    <dgm:cxn modelId="{10F4F320-FE85-403C-AA5E-A9EE9C21AE9F}" type="presParOf" srcId="{7E7A03E4-E641-4EEE-959D-77A4D02D3072}" destId="{C23E6A79-6825-40B0-9DF9-E4421C2BAD64}" srcOrd="2" destOrd="0" presId="urn:microsoft.com/office/officeart/2018/2/layout/IconVerticalSolidList"/>
    <dgm:cxn modelId="{EF12B037-D0FB-4E3F-9767-D7A1E01890E1}" type="presParOf" srcId="{7E7A03E4-E641-4EEE-959D-77A4D02D3072}" destId="{EC24DB5A-5ED9-4CA2-9FF7-F8AFB36CAF7F}" srcOrd="3" destOrd="0" presId="urn:microsoft.com/office/officeart/2018/2/layout/IconVerticalSolidList"/>
    <dgm:cxn modelId="{8AD2436D-E0B2-4E47-BF7E-4CBB768CA2C6}" type="presParOf" srcId="{73BC44CC-A829-4128-804C-427FDCE176C8}" destId="{118D7207-A902-4211-B2B2-7C2AA9F8D1D9}" srcOrd="1" destOrd="0" presId="urn:microsoft.com/office/officeart/2018/2/layout/IconVerticalSolidList"/>
    <dgm:cxn modelId="{B4E65A66-78B8-4968-8A85-7BD629E4E197}" type="presParOf" srcId="{73BC44CC-A829-4128-804C-427FDCE176C8}" destId="{339302E8-2047-4C31-B453-F6ED3ADF19F6}" srcOrd="2" destOrd="0" presId="urn:microsoft.com/office/officeart/2018/2/layout/IconVerticalSolidList"/>
    <dgm:cxn modelId="{332CC7DF-5412-4DA7-9508-80F2594F09BD}" type="presParOf" srcId="{339302E8-2047-4C31-B453-F6ED3ADF19F6}" destId="{99E8C8C8-AF78-419C-B220-CB6A0BDF13D3}" srcOrd="0" destOrd="0" presId="urn:microsoft.com/office/officeart/2018/2/layout/IconVerticalSolidList"/>
    <dgm:cxn modelId="{B6D14A2A-E975-46D3-BD67-46DDA2C0D476}" type="presParOf" srcId="{339302E8-2047-4C31-B453-F6ED3ADF19F6}" destId="{0CF85364-FB83-45A3-A215-1CEDBCBE6997}" srcOrd="1" destOrd="0" presId="urn:microsoft.com/office/officeart/2018/2/layout/IconVerticalSolidList"/>
    <dgm:cxn modelId="{6F3FF54D-0324-4BCD-9645-CC0FFBA7BCB5}" type="presParOf" srcId="{339302E8-2047-4C31-B453-F6ED3ADF19F6}" destId="{4C341A43-7111-4DEC-AE6F-115F80ED8071}" srcOrd="2" destOrd="0" presId="urn:microsoft.com/office/officeart/2018/2/layout/IconVerticalSolidList"/>
    <dgm:cxn modelId="{11E6B8B9-6792-4367-AE10-36AA9A6EF422}" type="presParOf" srcId="{339302E8-2047-4C31-B453-F6ED3ADF19F6}" destId="{97E1BE8E-F940-47D7-813F-3167DB9EA9F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3FB21A-F280-4F5A-9790-DE11CB39CFB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405973A-2F75-40F7-BA90-E13ADFBEAA3F}">
      <dgm:prSet/>
      <dgm:spPr/>
      <dgm:t>
        <a:bodyPr/>
        <a:lstStyle/>
        <a:p>
          <a:r>
            <a:rPr lang="en-GB" dirty="0"/>
            <a:t>What does this goal mean to you?</a:t>
          </a:r>
          <a:endParaRPr lang="en-US" dirty="0"/>
        </a:p>
      </dgm:t>
    </dgm:pt>
    <dgm:pt modelId="{0D66F784-3E21-4906-BA50-F661B114CE51}" type="parTrans" cxnId="{898C3E45-AC3D-4B27-9DC3-F305B7F8F1E8}">
      <dgm:prSet/>
      <dgm:spPr/>
      <dgm:t>
        <a:bodyPr/>
        <a:lstStyle/>
        <a:p>
          <a:endParaRPr lang="en-US"/>
        </a:p>
      </dgm:t>
    </dgm:pt>
    <dgm:pt modelId="{D8B60279-C672-4275-AAE5-A508C4AC2DD8}" type="sibTrans" cxnId="{898C3E45-AC3D-4B27-9DC3-F305B7F8F1E8}">
      <dgm:prSet/>
      <dgm:spPr/>
      <dgm:t>
        <a:bodyPr/>
        <a:lstStyle/>
        <a:p>
          <a:endParaRPr lang="en-US"/>
        </a:p>
      </dgm:t>
    </dgm:pt>
    <dgm:pt modelId="{DB91F474-4A7E-4E9D-9E85-83AEDDA3E216}">
      <dgm:prSet/>
      <dgm:spPr/>
      <dgm:t>
        <a:bodyPr/>
        <a:lstStyle/>
        <a:p>
          <a:r>
            <a:rPr lang="en-GB" dirty="0"/>
            <a:t>What challenges might you face in achieving this goal?</a:t>
          </a:r>
          <a:endParaRPr lang="en-US" dirty="0"/>
        </a:p>
      </dgm:t>
    </dgm:pt>
    <dgm:pt modelId="{C5F3E9FD-B5ED-483B-8C86-59C60465E15F}" type="parTrans" cxnId="{3EFF124D-6D3F-40C5-8C05-3F6CE22EBF8B}">
      <dgm:prSet/>
      <dgm:spPr/>
      <dgm:t>
        <a:bodyPr/>
        <a:lstStyle/>
        <a:p>
          <a:endParaRPr lang="en-US"/>
        </a:p>
      </dgm:t>
    </dgm:pt>
    <dgm:pt modelId="{B2850620-CD26-4D6F-A922-212A42B0E600}" type="sibTrans" cxnId="{3EFF124D-6D3F-40C5-8C05-3F6CE22EBF8B}">
      <dgm:prSet/>
      <dgm:spPr/>
      <dgm:t>
        <a:bodyPr/>
        <a:lstStyle/>
        <a:p>
          <a:endParaRPr lang="en-US"/>
        </a:p>
      </dgm:t>
    </dgm:pt>
    <dgm:pt modelId="{199D357E-8645-4110-8AD9-138AA8F924C7}" type="pres">
      <dgm:prSet presAssocID="{1A3FB21A-F280-4F5A-9790-DE11CB39CFB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E9DFBB6-2076-45D0-92F6-F30942D42AA0}" type="pres">
      <dgm:prSet presAssocID="{C405973A-2F75-40F7-BA90-E13ADFBEAA3F}" presName="hierRoot1" presStyleCnt="0"/>
      <dgm:spPr/>
    </dgm:pt>
    <dgm:pt modelId="{711FEEF9-04BC-4493-B26D-90F12BF3C828}" type="pres">
      <dgm:prSet presAssocID="{C405973A-2F75-40F7-BA90-E13ADFBEAA3F}" presName="composite" presStyleCnt="0"/>
      <dgm:spPr/>
    </dgm:pt>
    <dgm:pt modelId="{560B0C7C-C5FB-41BB-99B3-2BFFD553AB6C}" type="pres">
      <dgm:prSet presAssocID="{C405973A-2F75-40F7-BA90-E13ADFBEAA3F}" presName="background" presStyleLbl="node0" presStyleIdx="0" presStyleCnt="2"/>
      <dgm:spPr/>
    </dgm:pt>
    <dgm:pt modelId="{4CB01FC6-8A73-499F-AA56-0B0B2C99F4BA}" type="pres">
      <dgm:prSet presAssocID="{C405973A-2F75-40F7-BA90-E13ADFBEAA3F}" presName="text" presStyleLbl="fgAcc0" presStyleIdx="0" presStyleCnt="2">
        <dgm:presLayoutVars>
          <dgm:chPref val="3"/>
        </dgm:presLayoutVars>
      </dgm:prSet>
      <dgm:spPr/>
    </dgm:pt>
    <dgm:pt modelId="{EF48F495-1BEE-4ABB-B042-1F2869A0D84C}" type="pres">
      <dgm:prSet presAssocID="{C405973A-2F75-40F7-BA90-E13ADFBEAA3F}" presName="hierChild2" presStyleCnt="0"/>
      <dgm:spPr/>
    </dgm:pt>
    <dgm:pt modelId="{DEF9E2BF-7E5A-459B-8184-0F9156E3C09E}" type="pres">
      <dgm:prSet presAssocID="{DB91F474-4A7E-4E9D-9E85-83AEDDA3E216}" presName="hierRoot1" presStyleCnt="0"/>
      <dgm:spPr/>
    </dgm:pt>
    <dgm:pt modelId="{EB05D1E0-BAEC-4721-AFBA-DF76878BC4F1}" type="pres">
      <dgm:prSet presAssocID="{DB91F474-4A7E-4E9D-9E85-83AEDDA3E216}" presName="composite" presStyleCnt="0"/>
      <dgm:spPr/>
    </dgm:pt>
    <dgm:pt modelId="{BDDB1320-2431-4AAB-9D93-700FB0C50690}" type="pres">
      <dgm:prSet presAssocID="{DB91F474-4A7E-4E9D-9E85-83AEDDA3E216}" presName="background" presStyleLbl="node0" presStyleIdx="1" presStyleCnt="2"/>
      <dgm:spPr/>
    </dgm:pt>
    <dgm:pt modelId="{E46942F1-3B3E-476E-A727-72E9B938A2F5}" type="pres">
      <dgm:prSet presAssocID="{DB91F474-4A7E-4E9D-9E85-83AEDDA3E216}" presName="text" presStyleLbl="fgAcc0" presStyleIdx="1" presStyleCnt="2">
        <dgm:presLayoutVars>
          <dgm:chPref val="3"/>
        </dgm:presLayoutVars>
      </dgm:prSet>
      <dgm:spPr/>
    </dgm:pt>
    <dgm:pt modelId="{2EEE4BEB-8E07-4D3F-BAE9-97E87B11B11C}" type="pres">
      <dgm:prSet presAssocID="{DB91F474-4A7E-4E9D-9E85-83AEDDA3E216}" presName="hierChild2" presStyleCnt="0"/>
      <dgm:spPr/>
    </dgm:pt>
  </dgm:ptLst>
  <dgm:cxnLst>
    <dgm:cxn modelId="{0BF55F41-DDB6-4F4C-8079-B676F8BCB420}" type="presOf" srcId="{C405973A-2F75-40F7-BA90-E13ADFBEAA3F}" destId="{4CB01FC6-8A73-499F-AA56-0B0B2C99F4BA}" srcOrd="0" destOrd="0" presId="urn:microsoft.com/office/officeart/2005/8/layout/hierarchy1"/>
    <dgm:cxn modelId="{898C3E45-AC3D-4B27-9DC3-F305B7F8F1E8}" srcId="{1A3FB21A-F280-4F5A-9790-DE11CB39CFB3}" destId="{C405973A-2F75-40F7-BA90-E13ADFBEAA3F}" srcOrd="0" destOrd="0" parTransId="{0D66F784-3E21-4906-BA50-F661B114CE51}" sibTransId="{D8B60279-C672-4275-AAE5-A508C4AC2DD8}"/>
    <dgm:cxn modelId="{3EFF124D-6D3F-40C5-8C05-3F6CE22EBF8B}" srcId="{1A3FB21A-F280-4F5A-9790-DE11CB39CFB3}" destId="{DB91F474-4A7E-4E9D-9E85-83AEDDA3E216}" srcOrd="1" destOrd="0" parTransId="{C5F3E9FD-B5ED-483B-8C86-59C60465E15F}" sibTransId="{B2850620-CD26-4D6F-A922-212A42B0E600}"/>
    <dgm:cxn modelId="{941C9ED1-B5DA-47B4-B9D5-18007BC87D37}" type="presOf" srcId="{DB91F474-4A7E-4E9D-9E85-83AEDDA3E216}" destId="{E46942F1-3B3E-476E-A727-72E9B938A2F5}" srcOrd="0" destOrd="0" presId="urn:microsoft.com/office/officeart/2005/8/layout/hierarchy1"/>
    <dgm:cxn modelId="{E2FBC3FF-FF8E-439C-BD8D-3B548E30A0A3}" type="presOf" srcId="{1A3FB21A-F280-4F5A-9790-DE11CB39CFB3}" destId="{199D357E-8645-4110-8AD9-138AA8F924C7}" srcOrd="0" destOrd="0" presId="urn:microsoft.com/office/officeart/2005/8/layout/hierarchy1"/>
    <dgm:cxn modelId="{0DA1372D-8918-4AB7-BF9A-1C83227117F4}" type="presParOf" srcId="{199D357E-8645-4110-8AD9-138AA8F924C7}" destId="{9E9DFBB6-2076-45D0-92F6-F30942D42AA0}" srcOrd="0" destOrd="0" presId="urn:microsoft.com/office/officeart/2005/8/layout/hierarchy1"/>
    <dgm:cxn modelId="{0BCFD9AB-57B7-4F6A-81C2-A0E32F419C38}" type="presParOf" srcId="{9E9DFBB6-2076-45D0-92F6-F30942D42AA0}" destId="{711FEEF9-04BC-4493-B26D-90F12BF3C828}" srcOrd="0" destOrd="0" presId="urn:microsoft.com/office/officeart/2005/8/layout/hierarchy1"/>
    <dgm:cxn modelId="{4935CA3B-4FAE-42F4-986F-0DBD0D658D15}" type="presParOf" srcId="{711FEEF9-04BC-4493-B26D-90F12BF3C828}" destId="{560B0C7C-C5FB-41BB-99B3-2BFFD553AB6C}" srcOrd="0" destOrd="0" presId="urn:microsoft.com/office/officeart/2005/8/layout/hierarchy1"/>
    <dgm:cxn modelId="{62AC2EE5-C7C7-4D07-8916-6A1635BC308C}" type="presParOf" srcId="{711FEEF9-04BC-4493-B26D-90F12BF3C828}" destId="{4CB01FC6-8A73-499F-AA56-0B0B2C99F4BA}" srcOrd="1" destOrd="0" presId="urn:microsoft.com/office/officeart/2005/8/layout/hierarchy1"/>
    <dgm:cxn modelId="{0488C08F-D67E-43F0-BD77-E761A8D6665C}" type="presParOf" srcId="{9E9DFBB6-2076-45D0-92F6-F30942D42AA0}" destId="{EF48F495-1BEE-4ABB-B042-1F2869A0D84C}" srcOrd="1" destOrd="0" presId="urn:microsoft.com/office/officeart/2005/8/layout/hierarchy1"/>
    <dgm:cxn modelId="{B4B13525-54EA-491B-8BAA-98C1554D4AA0}" type="presParOf" srcId="{199D357E-8645-4110-8AD9-138AA8F924C7}" destId="{DEF9E2BF-7E5A-459B-8184-0F9156E3C09E}" srcOrd="1" destOrd="0" presId="urn:microsoft.com/office/officeart/2005/8/layout/hierarchy1"/>
    <dgm:cxn modelId="{4DDBA2D5-0016-4282-845C-5735E50E95C9}" type="presParOf" srcId="{DEF9E2BF-7E5A-459B-8184-0F9156E3C09E}" destId="{EB05D1E0-BAEC-4721-AFBA-DF76878BC4F1}" srcOrd="0" destOrd="0" presId="urn:microsoft.com/office/officeart/2005/8/layout/hierarchy1"/>
    <dgm:cxn modelId="{AF55A852-439C-4229-A123-B794B7E03572}" type="presParOf" srcId="{EB05D1E0-BAEC-4721-AFBA-DF76878BC4F1}" destId="{BDDB1320-2431-4AAB-9D93-700FB0C50690}" srcOrd="0" destOrd="0" presId="urn:microsoft.com/office/officeart/2005/8/layout/hierarchy1"/>
    <dgm:cxn modelId="{1AC6333C-D75E-42EC-97B9-83F30EEBE85A}" type="presParOf" srcId="{EB05D1E0-BAEC-4721-AFBA-DF76878BC4F1}" destId="{E46942F1-3B3E-476E-A727-72E9B938A2F5}" srcOrd="1" destOrd="0" presId="urn:microsoft.com/office/officeart/2005/8/layout/hierarchy1"/>
    <dgm:cxn modelId="{03FD1074-563B-4218-B850-FCB2301A14FD}" type="presParOf" srcId="{DEF9E2BF-7E5A-459B-8184-0F9156E3C09E}" destId="{2EEE4BEB-8E07-4D3F-BAE9-97E87B11B11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E1B4D-9753-408A-AB3F-A31957FFF9BE}">
      <dsp:nvSpPr>
        <dsp:cNvPr id="0" name=""/>
        <dsp:cNvSpPr/>
      </dsp:nvSpPr>
      <dsp:spPr>
        <a:xfrm>
          <a:off x="0" y="45155"/>
          <a:ext cx="6798539" cy="17714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 dirty="0"/>
            <a:t>To introduce participants to the principles and practice of Photovoice. </a:t>
          </a:r>
          <a:endParaRPr lang="en-US" sz="2500" kern="1200" dirty="0"/>
        </a:p>
      </dsp:txBody>
      <dsp:txXfrm>
        <a:off x="86475" y="131630"/>
        <a:ext cx="6625589" cy="1598503"/>
      </dsp:txXfrm>
    </dsp:sp>
    <dsp:sp modelId="{7AB90281-06BA-4D07-9181-38217851E548}">
      <dsp:nvSpPr>
        <dsp:cNvPr id="0" name=""/>
        <dsp:cNvSpPr/>
      </dsp:nvSpPr>
      <dsp:spPr>
        <a:xfrm>
          <a:off x="0" y="1888608"/>
          <a:ext cx="6798539" cy="1771453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 dirty="0"/>
            <a:t>To explore the potential of photovoice as a personal tool and also as a tool for supporting students throughout their employment journeys.</a:t>
          </a:r>
          <a:endParaRPr lang="en-US" sz="2500" kern="1200" dirty="0"/>
        </a:p>
      </dsp:txBody>
      <dsp:txXfrm>
        <a:off x="86475" y="1975083"/>
        <a:ext cx="6625589" cy="15985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FC828-23E9-4B00-B684-E1B70A5DE9E7}">
      <dsp:nvSpPr>
        <dsp:cNvPr id="0" name=""/>
        <dsp:cNvSpPr/>
      </dsp:nvSpPr>
      <dsp:spPr>
        <a:xfrm>
          <a:off x="0" y="415043"/>
          <a:ext cx="5913437" cy="18603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A participatory research method.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 </a:t>
          </a:r>
          <a:r>
            <a:rPr lang="en-US" sz="3000" b="0" i="0" kern="1200" baseline="0" dirty="0"/>
            <a:t>A way to tell stories through pictures.</a:t>
          </a:r>
          <a:endParaRPr lang="en-US" sz="3000" kern="1200" dirty="0"/>
        </a:p>
      </dsp:txBody>
      <dsp:txXfrm>
        <a:off x="90812" y="505855"/>
        <a:ext cx="5731813" cy="1678676"/>
      </dsp:txXfrm>
    </dsp:sp>
    <dsp:sp modelId="{6EA1AEB2-F5CC-474E-952E-AE07EE704CF3}">
      <dsp:nvSpPr>
        <dsp:cNvPr id="0" name=""/>
        <dsp:cNvSpPr/>
      </dsp:nvSpPr>
      <dsp:spPr>
        <a:xfrm>
          <a:off x="0" y="2361743"/>
          <a:ext cx="5913437" cy="186030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baseline="0" dirty="0"/>
            <a:t>Using your voice and ideas to share what matters.</a:t>
          </a:r>
          <a:endParaRPr lang="en-US" sz="3000" kern="1200" dirty="0"/>
        </a:p>
      </dsp:txBody>
      <dsp:txXfrm>
        <a:off x="90812" y="2452555"/>
        <a:ext cx="5731813" cy="16786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7163B-21E6-494A-93B1-D9489755B6E3}">
      <dsp:nvSpPr>
        <dsp:cNvPr id="0" name=""/>
        <dsp:cNvSpPr/>
      </dsp:nvSpPr>
      <dsp:spPr>
        <a:xfrm>
          <a:off x="307345" y="1546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Pictures help explain our experiences and ideas.</a:t>
          </a:r>
          <a:endParaRPr lang="en-US" sz="2700" kern="1200" dirty="0"/>
        </a:p>
      </dsp:txBody>
      <dsp:txXfrm>
        <a:off x="307345" y="1546"/>
        <a:ext cx="3222855" cy="1933713"/>
      </dsp:txXfrm>
    </dsp:sp>
    <dsp:sp modelId="{4292AC58-98B5-4F45-B8FB-B4AEB1E6D737}">
      <dsp:nvSpPr>
        <dsp:cNvPr id="0" name=""/>
        <dsp:cNvSpPr/>
      </dsp:nvSpPr>
      <dsp:spPr>
        <a:xfrm>
          <a:off x="3852486" y="1546"/>
          <a:ext cx="3222855" cy="19337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They capture what we see and feel.</a:t>
          </a:r>
          <a:endParaRPr lang="en-US" sz="2700" kern="1200" dirty="0"/>
        </a:p>
      </dsp:txBody>
      <dsp:txXfrm>
        <a:off x="3852486" y="1546"/>
        <a:ext cx="3222855" cy="1933713"/>
      </dsp:txXfrm>
    </dsp:sp>
    <dsp:sp modelId="{C1493EDB-C51C-4CAC-9460-17978C4588A6}">
      <dsp:nvSpPr>
        <dsp:cNvPr id="0" name=""/>
        <dsp:cNvSpPr/>
      </dsp:nvSpPr>
      <dsp:spPr>
        <a:xfrm>
          <a:off x="7397627" y="1546"/>
          <a:ext cx="3222855" cy="19337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Photos can:</a:t>
          </a:r>
          <a:endParaRPr lang="en-US" sz="2700" kern="1200" dirty="0"/>
        </a:p>
      </dsp:txBody>
      <dsp:txXfrm>
        <a:off x="7397627" y="1546"/>
        <a:ext cx="3222855" cy="1933713"/>
      </dsp:txXfrm>
    </dsp:sp>
    <dsp:sp modelId="{653160FA-D064-40DE-80A9-4C943956782A}">
      <dsp:nvSpPr>
        <dsp:cNvPr id="0" name=""/>
        <dsp:cNvSpPr/>
      </dsp:nvSpPr>
      <dsp:spPr>
        <a:xfrm>
          <a:off x="307345" y="2257545"/>
          <a:ext cx="3222855" cy="19337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Show beauty</a:t>
          </a:r>
          <a:endParaRPr lang="en-US" sz="2700" kern="1200" dirty="0"/>
        </a:p>
      </dsp:txBody>
      <dsp:txXfrm>
        <a:off x="307345" y="2257545"/>
        <a:ext cx="3222855" cy="1933713"/>
      </dsp:txXfrm>
    </dsp:sp>
    <dsp:sp modelId="{1581285B-7BA5-499A-AF9B-66E6C3A10E7E}">
      <dsp:nvSpPr>
        <dsp:cNvPr id="0" name=""/>
        <dsp:cNvSpPr/>
      </dsp:nvSpPr>
      <dsp:spPr>
        <a:xfrm>
          <a:off x="3852486" y="2257545"/>
          <a:ext cx="3222855" cy="193371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Explain problems</a:t>
          </a:r>
          <a:endParaRPr lang="en-US" sz="2700" kern="1200" dirty="0"/>
        </a:p>
      </dsp:txBody>
      <dsp:txXfrm>
        <a:off x="3852486" y="2257545"/>
        <a:ext cx="3222855" cy="1933713"/>
      </dsp:txXfrm>
    </dsp:sp>
    <dsp:sp modelId="{C1DC4319-4CF2-427E-A9B7-CBA30EE6DF4E}">
      <dsp:nvSpPr>
        <dsp:cNvPr id="0" name=""/>
        <dsp:cNvSpPr/>
      </dsp:nvSpPr>
      <dsp:spPr>
        <a:xfrm>
          <a:off x="7397627" y="2257545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Inspire action</a:t>
          </a:r>
          <a:endParaRPr lang="en-US" sz="2700" kern="1200" dirty="0"/>
        </a:p>
      </dsp:txBody>
      <dsp:txXfrm>
        <a:off x="7397627" y="2257545"/>
        <a:ext cx="3222855" cy="19337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E2454-F17B-44FF-8936-2EDE0E7573DC}">
      <dsp:nvSpPr>
        <dsp:cNvPr id="0" name=""/>
        <dsp:cNvSpPr/>
      </dsp:nvSpPr>
      <dsp:spPr>
        <a:xfrm>
          <a:off x="0" y="1924"/>
          <a:ext cx="5913437" cy="9754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6058E-4F59-4195-AC91-AFB52197E134}">
      <dsp:nvSpPr>
        <dsp:cNvPr id="0" name=""/>
        <dsp:cNvSpPr/>
      </dsp:nvSpPr>
      <dsp:spPr>
        <a:xfrm>
          <a:off x="295064" y="221393"/>
          <a:ext cx="536480" cy="5364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963EF-7418-44F3-9555-EBB8DCE6AA48}">
      <dsp:nvSpPr>
        <dsp:cNvPr id="0" name=""/>
        <dsp:cNvSpPr/>
      </dsp:nvSpPr>
      <dsp:spPr>
        <a:xfrm>
          <a:off x="1126608" y="1924"/>
          <a:ext cx="4786828" cy="975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32" tIns="103232" rIns="103232" bIns="1032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When we share our voice:</a:t>
          </a:r>
          <a:endParaRPr lang="en-US" sz="2200" kern="1200" dirty="0"/>
        </a:p>
      </dsp:txBody>
      <dsp:txXfrm>
        <a:off x="1126608" y="1924"/>
        <a:ext cx="4786828" cy="975418"/>
      </dsp:txXfrm>
    </dsp:sp>
    <dsp:sp modelId="{B9F40BA0-68B0-47B9-A511-2E8233C76809}">
      <dsp:nvSpPr>
        <dsp:cNvPr id="0" name=""/>
        <dsp:cNvSpPr/>
      </dsp:nvSpPr>
      <dsp:spPr>
        <a:xfrm>
          <a:off x="0" y="1221197"/>
          <a:ext cx="5913437" cy="9754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F7BFFB-B366-42B0-A0FE-00B617EAC597}">
      <dsp:nvSpPr>
        <dsp:cNvPr id="0" name=""/>
        <dsp:cNvSpPr/>
      </dsp:nvSpPr>
      <dsp:spPr>
        <a:xfrm>
          <a:off x="295064" y="1440667"/>
          <a:ext cx="536480" cy="5364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D87B6-EC5D-4D3F-B715-081288FB69B7}">
      <dsp:nvSpPr>
        <dsp:cNvPr id="0" name=""/>
        <dsp:cNvSpPr/>
      </dsp:nvSpPr>
      <dsp:spPr>
        <a:xfrm>
          <a:off x="1126608" y="1221197"/>
          <a:ext cx="4786828" cy="975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32" tIns="103232" rIns="103232" bIns="1032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People understand our needs.</a:t>
          </a:r>
          <a:endParaRPr lang="en-US" sz="2200" kern="1200" dirty="0"/>
        </a:p>
      </dsp:txBody>
      <dsp:txXfrm>
        <a:off x="1126608" y="1221197"/>
        <a:ext cx="4786828" cy="975418"/>
      </dsp:txXfrm>
    </dsp:sp>
    <dsp:sp modelId="{7B1D42B1-BB1A-42D6-A25B-361BFAAEB9FA}">
      <dsp:nvSpPr>
        <dsp:cNvPr id="0" name=""/>
        <dsp:cNvSpPr/>
      </dsp:nvSpPr>
      <dsp:spPr>
        <a:xfrm>
          <a:off x="0" y="2440471"/>
          <a:ext cx="5913437" cy="9754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33183-8E3D-4540-8500-8CF76D38056A}">
      <dsp:nvSpPr>
        <dsp:cNvPr id="0" name=""/>
        <dsp:cNvSpPr/>
      </dsp:nvSpPr>
      <dsp:spPr>
        <a:xfrm>
          <a:off x="295064" y="2659940"/>
          <a:ext cx="536480" cy="5364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0BF1A-CAFF-4D19-917F-1B1552B38E9B}">
      <dsp:nvSpPr>
        <dsp:cNvPr id="0" name=""/>
        <dsp:cNvSpPr/>
      </dsp:nvSpPr>
      <dsp:spPr>
        <a:xfrm>
          <a:off x="1126608" y="2440471"/>
          <a:ext cx="4786828" cy="975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32" tIns="103232" rIns="103232" bIns="1032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We feel more included and valued.</a:t>
          </a:r>
          <a:endParaRPr lang="en-US" sz="2200" kern="1200" dirty="0"/>
        </a:p>
      </dsp:txBody>
      <dsp:txXfrm>
        <a:off x="1126608" y="2440471"/>
        <a:ext cx="4786828" cy="975418"/>
      </dsp:txXfrm>
    </dsp:sp>
    <dsp:sp modelId="{747A73FF-249D-4720-9119-13C80A32C8E4}">
      <dsp:nvSpPr>
        <dsp:cNvPr id="0" name=""/>
        <dsp:cNvSpPr/>
      </dsp:nvSpPr>
      <dsp:spPr>
        <a:xfrm>
          <a:off x="0" y="3659744"/>
          <a:ext cx="5913437" cy="9754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DDC86-28EA-4AF6-B524-6F93AB5A665F}">
      <dsp:nvSpPr>
        <dsp:cNvPr id="0" name=""/>
        <dsp:cNvSpPr/>
      </dsp:nvSpPr>
      <dsp:spPr>
        <a:xfrm>
          <a:off x="295064" y="3879213"/>
          <a:ext cx="536480" cy="5364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8046F-F10B-4BC2-AC6A-EB4D29980CF2}">
      <dsp:nvSpPr>
        <dsp:cNvPr id="0" name=""/>
        <dsp:cNvSpPr/>
      </dsp:nvSpPr>
      <dsp:spPr>
        <a:xfrm>
          <a:off x="1126608" y="3659744"/>
          <a:ext cx="4786828" cy="975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232" tIns="103232" rIns="103232" bIns="1032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Our ideas can improve life for everyone.</a:t>
          </a:r>
          <a:endParaRPr lang="en-US" sz="2200" kern="1200" dirty="0"/>
        </a:p>
      </dsp:txBody>
      <dsp:txXfrm>
        <a:off x="1126608" y="3659744"/>
        <a:ext cx="4786828" cy="9754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15AB7-A2A6-46F6-984B-0B4C4555F054}">
      <dsp:nvSpPr>
        <dsp:cNvPr id="0" name=""/>
        <dsp:cNvSpPr/>
      </dsp:nvSpPr>
      <dsp:spPr>
        <a:xfrm>
          <a:off x="1215981" y="346238"/>
          <a:ext cx="1061079" cy="10610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FA1B7-D70E-4385-B697-6E861800DBFC}">
      <dsp:nvSpPr>
        <dsp:cNvPr id="0" name=""/>
        <dsp:cNvSpPr/>
      </dsp:nvSpPr>
      <dsp:spPr>
        <a:xfrm>
          <a:off x="567543" y="1737599"/>
          <a:ext cx="23579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 feel I am like a bird on the ground.</a:t>
          </a:r>
        </a:p>
      </dsp:txBody>
      <dsp:txXfrm>
        <a:off x="567543" y="1737599"/>
        <a:ext cx="2357955" cy="720000"/>
      </dsp:txXfrm>
    </dsp:sp>
    <dsp:sp modelId="{326845A1-07B0-4CFD-B4BB-43BBDCCA1431}">
      <dsp:nvSpPr>
        <dsp:cNvPr id="0" name=""/>
        <dsp:cNvSpPr/>
      </dsp:nvSpPr>
      <dsp:spPr>
        <a:xfrm>
          <a:off x="3986578" y="346238"/>
          <a:ext cx="1061079" cy="10610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F4F0E-2A83-431A-B1A5-C737275829D8}">
      <dsp:nvSpPr>
        <dsp:cNvPr id="0" name=""/>
        <dsp:cNvSpPr/>
      </dsp:nvSpPr>
      <dsp:spPr>
        <a:xfrm>
          <a:off x="3338141" y="1737599"/>
          <a:ext cx="23579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That as I learn more and attend university more</a:t>
          </a:r>
        </a:p>
      </dsp:txBody>
      <dsp:txXfrm>
        <a:off x="3338141" y="1737599"/>
        <a:ext cx="2357955" cy="720000"/>
      </dsp:txXfrm>
    </dsp:sp>
    <dsp:sp modelId="{24F03876-FB0B-4D5C-A193-11152E4A338F}">
      <dsp:nvSpPr>
        <dsp:cNvPr id="0" name=""/>
        <dsp:cNvSpPr/>
      </dsp:nvSpPr>
      <dsp:spPr>
        <a:xfrm>
          <a:off x="2601280" y="3047088"/>
          <a:ext cx="1061079" cy="10610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FF91A-690B-40A5-8423-03EAEC220022}">
      <dsp:nvSpPr>
        <dsp:cNvPr id="0" name=""/>
        <dsp:cNvSpPr/>
      </dsp:nvSpPr>
      <dsp:spPr>
        <a:xfrm>
          <a:off x="1952842" y="4438449"/>
          <a:ext cx="23579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 will learn to open my wings and fly</a:t>
          </a:r>
        </a:p>
      </dsp:txBody>
      <dsp:txXfrm>
        <a:off x="1952842" y="4438449"/>
        <a:ext cx="2357955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BA5E0-8F57-4B03-A9EB-E41D60290275}">
      <dsp:nvSpPr>
        <dsp:cNvPr id="0" name=""/>
        <dsp:cNvSpPr/>
      </dsp:nvSpPr>
      <dsp:spPr>
        <a:xfrm>
          <a:off x="0" y="899622"/>
          <a:ext cx="6900512" cy="16608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EDA22-52B2-4CA8-82DD-890060E5DB07}">
      <dsp:nvSpPr>
        <dsp:cNvPr id="0" name=""/>
        <dsp:cNvSpPr/>
      </dsp:nvSpPr>
      <dsp:spPr>
        <a:xfrm>
          <a:off x="502404" y="1273312"/>
          <a:ext cx="913463" cy="9134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4DB5A-5ED9-4CA2-9FF7-F8AFB36CAF7F}">
      <dsp:nvSpPr>
        <dsp:cNvPr id="0" name=""/>
        <dsp:cNvSpPr/>
      </dsp:nvSpPr>
      <dsp:spPr>
        <a:xfrm>
          <a:off x="1918272" y="899622"/>
          <a:ext cx="4982239" cy="1660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772" tIns="175772" rIns="175772" bIns="17577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Participants choose or take an image that represents a career goal or aspiration.</a:t>
          </a:r>
          <a:endParaRPr lang="en-US" sz="2300" kern="1200" dirty="0"/>
        </a:p>
      </dsp:txBody>
      <dsp:txXfrm>
        <a:off x="1918272" y="899622"/>
        <a:ext cx="4982239" cy="1660842"/>
      </dsp:txXfrm>
    </dsp:sp>
    <dsp:sp modelId="{99E8C8C8-AF78-419C-B220-CB6A0BDF13D3}">
      <dsp:nvSpPr>
        <dsp:cNvPr id="0" name=""/>
        <dsp:cNvSpPr/>
      </dsp:nvSpPr>
      <dsp:spPr>
        <a:xfrm>
          <a:off x="0" y="2975675"/>
          <a:ext cx="6900512" cy="16608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85364-FB83-45A3-A215-1CEDBCBE6997}">
      <dsp:nvSpPr>
        <dsp:cNvPr id="0" name=""/>
        <dsp:cNvSpPr/>
      </dsp:nvSpPr>
      <dsp:spPr>
        <a:xfrm>
          <a:off x="502404" y="3349365"/>
          <a:ext cx="913463" cy="9134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1BE8E-F940-47D7-813F-3167DB9EA9F1}">
      <dsp:nvSpPr>
        <dsp:cNvPr id="0" name=""/>
        <dsp:cNvSpPr/>
      </dsp:nvSpPr>
      <dsp:spPr>
        <a:xfrm>
          <a:off x="1918272" y="2975675"/>
          <a:ext cx="4982239" cy="1660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772" tIns="175772" rIns="175772" bIns="17577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Each group will be facilitated by a staff member/s and student/s of the Certificate in Personal Development Programme. </a:t>
          </a:r>
          <a:endParaRPr lang="en-US" sz="2300" kern="1200" dirty="0"/>
        </a:p>
      </dsp:txBody>
      <dsp:txXfrm>
        <a:off x="1918272" y="2975675"/>
        <a:ext cx="4982239" cy="16608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B0C7C-C5FB-41BB-99B3-2BFFD553AB6C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B01FC6-8A73-499F-AA56-0B0B2C99F4BA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What does this goal mean to you?</a:t>
          </a:r>
          <a:endParaRPr lang="en-US" sz="4000" kern="1200" dirty="0"/>
        </a:p>
      </dsp:txBody>
      <dsp:txXfrm>
        <a:off x="696297" y="538547"/>
        <a:ext cx="4171627" cy="2590157"/>
      </dsp:txXfrm>
    </dsp:sp>
    <dsp:sp modelId="{BDDB1320-2431-4AAB-9D93-700FB0C50690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942F1-3B3E-476E-A727-72E9B938A2F5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What challenges might you face in achieving this goal?</a:t>
          </a:r>
          <a:endParaRPr lang="en-US" sz="4000" kern="1200" dirty="0"/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7657A-8959-41B7-BE16-4E4B3D7751A2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60774-CF15-4356-A579-59BE381B7E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735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60774-CF15-4356-A579-59BE381B7E46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6594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860774-CF15-4356-A579-59BE381B7E46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8170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1AA52-2C5B-E0AB-06EE-C2F08EA29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E94B3-65D2-3E13-369C-D50DF6464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14B0C-CEFA-CEEA-5E32-0165C1F7B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9280-3A9F-44E8-B80E-00816219CF19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C7560-DE7A-192D-D7BF-1570ED0A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0901F-DF2F-8A42-78BF-31651BB7D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5F0E-7332-47AD-88EB-3B1DC682A9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083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08753-C257-DBC4-6D71-A2E38CBA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C141B-2440-94FA-162C-7873D52B0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C2736-E51D-076D-940D-86506F9DE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9280-3A9F-44E8-B80E-00816219CF19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990BE-34C1-1838-9303-244ADCBC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B7D3B-5E4A-3B0C-2FCE-4AD1846C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5F0E-7332-47AD-88EB-3B1DC682A9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177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E2FDC5-4C58-8434-D9E1-EB4455271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664460-7FB9-BD81-939A-350446A92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D11DC-63CE-A4F1-FD45-BE9900E7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9280-3A9F-44E8-B80E-00816219CF19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684E2-346D-D2FB-B271-4695EE2F3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59B16-E43B-A3DA-CCDC-DDFAABE9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5F0E-7332-47AD-88EB-3B1DC682A9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8192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BDFD4-B553-1A5A-23FF-3070544E7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4C539-CE4A-2785-CDF3-AF923135A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07911-94B4-A7F1-38B1-7F17D4FD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9280-3A9F-44E8-B80E-00816219CF19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78E46-799E-7908-1040-31E4AFCF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BC569-0CA4-4F8E-6953-4E781D49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5F0E-7332-47AD-88EB-3B1DC682A9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739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98A0D-F439-4870-539D-D59EEA4AB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A279F-7C20-30BE-5C01-9D8DCE2E0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D56F9-A6CE-3A60-6CBD-675ADADB1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9280-3A9F-44E8-B80E-00816219CF19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81796-DFAA-6F74-1411-ABB08F85C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6382E-2D0A-25AC-3890-D7A119221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5F0E-7332-47AD-88EB-3B1DC682A9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5643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741CF-6B37-B40F-9BA1-BC08E683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7EB6A-A64A-15EB-3938-B59FC0E7B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C53CF-4145-E29E-70C0-CB741673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F60F9-9759-5858-B86D-19510D181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9280-3A9F-44E8-B80E-00816219CF19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1703F-E45C-DE3D-C1D9-9A038D73E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D75BB-6673-C083-489F-E93DC592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5F0E-7332-47AD-88EB-3B1DC682A9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315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963B-AB25-D64E-0F34-16114434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443C7-E6A7-7CB7-DA0D-165E2A78F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9F4B6-5621-8DB9-6384-7C0893712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A39ECC-2C14-D490-C243-1AA8FF89A4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4A0765-DA45-0036-D659-E1B17E75B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F93D85-CC4C-7411-5E06-E36EBDC7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9280-3A9F-44E8-B80E-00816219CF19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8F494-21A2-A5E5-45D2-458C189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8BA53-2D99-5665-2181-CA454697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5F0E-7332-47AD-88EB-3B1DC682A9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1629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02F0-7D2B-DC5D-E2BF-CEE01533D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38C3FE-D77B-262A-4455-B606014B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9280-3A9F-44E8-B80E-00816219CF19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65AFC7-023A-0717-69BE-55D49B5F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59324-0E2E-44E1-B532-F9B78BE3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5F0E-7332-47AD-88EB-3B1DC682A9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5584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A61A3-EB3D-15B0-AD13-211002C2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9280-3A9F-44E8-B80E-00816219CF19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3DA8AB-C89C-20D3-2599-49B263287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7BD1A-4700-7E8E-152E-3EFD2E5B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5F0E-7332-47AD-88EB-3B1DC682A9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68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02F9-A84E-361D-EAFD-D687839B2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0D599-27D0-5B31-EA00-26A9BD399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D037B-4F98-CB33-D4CF-00CC98B87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24196-C4AE-08D0-7FC1-5D9B559E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9280-3A9F-44E8-B80E-00816219CF19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11AD6-013D-1CDB-D08D-D22111703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68A8E-E71F-8CA4-C7DE-14FFBE3C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5F0E-7332-47AD-88EB-3B1DC682A9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910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22F42-4C7C-70E2-82F5-45CB8D8CF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9104F-2E6B-4B10-8766-2FEB36732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C0FDE-32A7-437C-BC3E-32E2D199C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55769-6862-AD9C-415C-E5EFA04B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9280-3A9F-44E8-B80E-00816219CF19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A8B09-D129-CC09-A29E-29836AF58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CD072-D314-028A-F62E-DE6BC14B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95F0E-7332-47AD-88EB-3B1DC682A9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116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8E291B-F96E-4F03-DA0E-58834CC4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75CE3-C420-1AD8-89B7-41EAD1AB9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9C3E3-FE64-6DB9-A460-6F7E676A1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D9280-3A9F-44E8-B80E-00816219CF19}" type="datetimeFigureOut">
              <a:rPr lang="en-IE" smtClean="0"/>
              <a:t>11/03/2025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44E31-2141-B192-1F71-A236D148B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709EB-D8AF-BF94-AB77-92B94B1B4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95F0E-7332-47AD-88EB-3B1DC682A9C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50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setu.i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10" Type="http://schemas.openxmlformats.org/officeDocument/2006/relationships/image" Target="../media/image49.gif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DF835-DB39-3DDB-56BB-A21A3457B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84632"/>
            <a:ext cx="6081713" cy="3566160"/>
          </a:xfrm>
        </p:spPr>
        <p:txBody>
          <a:bodyPr>
            <a:normAutofit/>
          </a:bodyPr>
          <a:lstStyle/>
          <a:p>
            <a:pPr algn="l" fontAlgn="base">
              <a:spcAft>
                <a:spcPts val="800"/>
              </a:spcAft>
            </a:pPr>
            <a:r>
              <a:rPr lang="en-IE" sz="3100" kern="1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Empowering Voices: </a:t>
            </a:r>
            <a:r>
              <a:rPr lang="en-IE" sz="3100" kern="1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Using Photovoice as a method to prepare students with intellectual disabilities in third-level education for employment.</a:t>
            </a:r>
            <a:br>
              <a:rPr lang="en-IE" sz="3100" kern="1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IE" sz="3100" kern="1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en-IE" sz="3100" kern="1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IE" sz="31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E29FC-00B5-95D0-8519-70A662101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80560"/>
            <a:ext cx="6081713" cy="1572768"/>
          </a:xfrm>
        </p:spPr>
        <p:txBody>
          <a:bodyPr>
            <a:normAutofit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Students and Staff of SETU Waterford</a:t>
            </a:r>
          </a:p>
          <a:p>
            <a:pPr algn="l"/>
            <a:r>
              <a:rPr lang="en-GB">
                <a:solidFill>
                  <a:srgbClr val="FFFFFF"/>
                </a:solidFill>
              </a:rPr>
              <a:t>Certificate in Personal Development</a:t>
            </a:r>
          </a:p>
          <a:p>
            <a:pPr algn="l"/>
            <a:r>
              <a:rPr lang="en-GB">
                <a:solidFill>
                  <a:srgbClr val="FFFFFF"/>
                </a:solidFill>
              </a:rPr>
              <a:t>Department of Nursing and Healthcare</a:t>
            </a:r>
            <a:endParaRPr lang="en-IE">
              <a:solidFill>
                <a:srgbClr val="FFFFFF"/>
              </a:solidFill>
            </a:endParaRPr>
          </a:p>
        </p:txBody>
      </p:sp>
      <p:pic>
        <p:nvPicPr>
          <p:cNvPr id="4" name="Picture 2" descr="SETU Women's - PLAYR-FIT - Ireland &amp; UK">
            <a:extLst>
              <a:ext uri="{FF2B5EF4-FFF2-40B4-BE49-F238E27FC236}">
                <a16:creationId xmlns:a16="http://schemas.microsoft.com/office/drawing/2014/main" id="{F5B20A65-BB33-48D6-6960-9BB0AF318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1594" y="283464"/>
            <a:ext cx="2904040" cy="29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TH logo">
            <a:extLst>
              <a:ext uri="{FF2B5EF4-FFF2-40B4-BE49-F238E27FC236}">
                <a16:creationId xmlns:a16="http://schemas.microsoft.com/office/drawing/2014/main" id="{3FB28599-09C1-C015-B508-D690CC027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54" y="3899619"/>
            <a:ext cx="3931920" cy="20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83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3746207" y="552450"/>
            <a:ext cx="4825231" cy="11440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1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ple Display"/>
                <a:ea typeface="Ample Display"/>
                <a:cs typeface="Ample Display"/>
                <a:sym typeface="Ample Display"/>
              </a:rPr>
              <a:t>What I like about going to University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70546" y="1720141"/>
            <a:ext cx="5739180" cy="160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like that university is just like making Lego.</a:t>
            </a:r>
          </a:p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 might be difficult, and you might struggle to complete it but in the end, you have something that shows off all your hard work.</a:t>
            </a:r>
          </a:p>
        </p:txBody>
      </p:sp>
      <p:sp>
        <p:nvSpPr>
          <p:cNvPr id="2" name="Freeform 2" descr="Lego houses"/>
          <p:cNvSpPr/>
          <p:nvPr/>
        </p:nvSpPr>
        <p:spPr>
          <a:xfrm>
            <a:off x="0" y="2844230"/>
            <a:ext cx="4502627" cy="4013770"/>
          </a:xfrm>
          <a:custGeom>
            <a:avLst/>
            <a:gdLst/>
            <a:ahLst/>
            <a:cxnLst/>
            <a:rect l="l" t="t" r="r" b="b"/>
            <a:pathLst>
              <a:path w="6753940" h="6020655">
                <a:moveTo>
                  <a:pt x="0" y="0"/>
                </a:moveTo>
                <a:lnTo>
                  <a:pt x="6753940" y="0"/>
                </a:lnTo>
                <a:lnTo>
                  <a:pt x="6753940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 descr="Graduation hat"/>
          <p:cNvSpPr/>
          <p:nvPr/>
        </p:nvSpPr>
        <p:spPr>
          <a:xfrm>
            <a:off x="6863337" y="3707268"/>
            <a:ext cx="5328663" cy="3192883"/>
          </a:xfrm>
          <a:custGeom>
            <a:avLst/>
            <a:gdLst/>
            <a:ahLst/>
            <a:cxnLst/>
            <a:rect l="l" t="t" r="r" b="b"/>
            <a:pathLst>
              <a:path w="7992995" h="4789325">
                <a:moveTo>
                  <a:pt x="0" y="0"/>
                </a:moveTo>
                <a:lnTo>
                  <a:pt x="7992995" y="0"/>
                </a:lnTo>
                <a:lnTo>
                  <a:pt x="7992995" y="4789325"/>
                </a:lnTo>
                <a:lnTo>
                  <a:pt x="0" y="4789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6" name="Picture 5">
            <a:hlinkClick r:id="rId4" tgtFrame="_blank"/>
            <a:extLst>
              <a:ext uri="{FF2B5EF4-FFF2-40B4-BE49-F238E27FC236}">
                <a16:creationId xmlns:a16="http://schemas.microsoft.com/office/drawing/2014/main" id="{2B76BB29-CFD7-F377-6D27-0BE3BF418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9" y="161925"/>
            <a:ext cx="1905000" cy="114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47D09-1BA1-59FC-445F-C2F133E00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001" y="0"/>
            <a:ext cx="2306320" cy="17689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DD925E-16B1-9518-83C3-D0F193A4D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I Feel About Attending University? </a:t>
            </a:r>
          </a:p>
        </p:txBody>
      </p:sp>
      <p:graphicFrame>
        <p:nvGraphicFramePr>
          <p:cNvPr id="110" name="Text Placeholder 3" descr="I feel I am like a bird on the ground.&#10;That as I learn more and attend university more&#10;I will learn to open my wings and fly&#10;">
            <a:extLst>
              <a:ext uri="{FF2B5EF4-FFF2-40B4-BE49-F238E27FC236}">
                <a16:creationId xmlns:a16="http://schemas.microsoft.com/office/drawing/2014/main" id="{4F6676CC-0A2B-B892-1EE2-4E59B2C802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937003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5351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room full of question marks with an opening going out">
            <a:extLst>
              <a:ext uri="{FF2B5EF4-FFF2-40B4-BE49-F238E27FC236}">
                <a16:creationId xmlns:a16="http://schemas.microsoft.com/office/drawing/2014/main" id="{8445BEC4-3CFC-D119-705F-686E683FBD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rcRect r="-1" b="15708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7B75B0-C698-83D7-0075-A2B8F4ECA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7164674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i="1" kern="1200" cap="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Challenges I face and Overcome</a:t>
            </a:r>
          </a:p>
        </p:txBody>
      </p:sp>
    </p:spTree>
    <p:extLst>
      <p:ext uri="{BB962C8B-B14F-4D97-AF65-F5344CB8AC3E}">
        <p14:creationId xmlns:p14="http://schemas.microsoft.com/office/powerpoint/2010/main" val="212369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671557" y="641350"/>
            <a:ext cx="6227451" cy="7948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What do I struggle with when it comes to college </a:t>
            </a:r>
          </a:p>
          <a:p>
            <a:pPr marL="0" marR="0" lvl="0" indent="0" algn="ctr" defTabSz="914400" rtl="0" eaLnBrk="1" fontAlgn="auto" latinLnBrk="0" hangingPunct="1">
              <a:lnSpc>
                <a:spcPts val="31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6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" name="Freeform 2" descr="A drawing of a girl with her head in her hands feeling confused"/>
          <p:cNvSpPr/>
          <p:nvPr/>
        </p:nvSpPr>
        <p:spPr>
          <a:xfrm>
            <a:off x="2671556" y="2798276"/>
            <a:ext cx="7222152" cy="4059725"/>
          </a:xfrm>
          <a:custGeom>
            <a:avLst/>
            <a:gdLst/>
            <a:ahLst/>
            <a:cxnLst/>
            <a:rect l="l" t="t" r="r" b="b"/>
            <a:pathLst>
              <a:path w="10833228" h="6089587">
                <a:moveTo>
                  <a:pt x="0" y="0"/>
                </a:moveTo>
                <a:lnTo>
                  <a:pt x="10833228" y="0"/>
                </a:lnTo>
                <a:lnTo>
                  <a:pt x="10833228" y="6089587"/>
                </a:lnTo>
                <a:lnTo>
                  <a:pt x="0" y="6089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4"/>
          <p:cNvSpPr txBox="1"/>
          <p:nvPr/>
        </p:nvSpPr>
        <p:spPr>
          <a:xfrm>
            <a:off x="3645981" y="2097638"/>
            <a:ext cx="3701554" cy="37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struggle a lot with anxiety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C327E-20E2-063A-47C6-EE800440E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I found it challenging with computers</a:t>
            </a:r>
          </a:p>
        </p:txBody>
      </p:sp>
      <p:pic>
        <p:nvPicPr>
          <p:cNvPr id="5" name="Content Placeholder 4" descr="A computer and keyboard with a mouse">
            <a:extLst>
              <a:ext uri="{FF2B5EF4-FFF2-40B4-BE49-F238E27FC236}">
                <a16:creationId xmlns:a16="http://schemas.microsoft.com/office/drawing/2014/main" id="{9A7567C1-ECCE-FA95-7CAB-226DF0791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5" t="30972" r="34309" b="29611"/>
          <a:stretch/>
        </p:blipFill>
        <p:spPr>
          <a:xfrm>
            <a:off x="1965622" y="457200"/>
            <a:ext cx="826075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80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EC814-903C-5BDC-C26F-F0988F71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 have Learnt About my self esteem</a:t>
            </a:r>
          </a:p>
        </p:txBody>
      </p:sp>
      <p:pic>
        <p:nvPicPr>
          <p:cNvPr id="5" name="Picture 4" descr="Person writing on a notepad">
            <a:extLst>
              <a:ext uri="{FF2B5EF4-FFF2-40B4-BE49-F238E27FC236}">
                <a16:creationId xmlns:a16="http://schemas.microsoft.com/office/drawing/2014/main" id="{F13AC885-F137-42B3-AEFC-DF04A89DF9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77" b="15845"/>
          <a:stretch/>
        </p:blipFill>
        <p:spPr>
          <a:xfrm>
            <a:off x="2138529" y="1966293"/>
            <a:ext cx="7914940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7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77EAB6-8A66-4B9D-7ACB-7B6FA45FBD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Self Esteem</a:t>
            </a:r>
          </a:p>
        </p:txBody>
      </p:sp>
      <p:pic>
        <p:nvPicPr>
          <p:cNvPr id="2" name="Content Placeholder 4" descr="An image describing what self esteem can be like&#10;- It isnt how other people see you&#10;- It's how you see yourself&#10;- And thats what makes it hard">
            <a:extLst>
              <a:ext uri="{FF2B5EF4-FFF2-40B4-BE49-F238E27FC236}">
                <a16:creationId xmlns:a16="http://schemas.microsoft.com/office/drawing/2014/main" id="{2686AAE4-8A73-06A4-616B-39B50C9B1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432" y="457200"/>
            <a:ext cx="451713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5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500281" y="1318354"/>
            <a:ext cx="7322079" cy="28347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2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6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I am Tall and Proud</a:t>
            </a:r>
          </a:p>
        </p:txBody>
      </p:sp>
      <p:sp>
        <p:nvSpPr>
          <p:cNvPr id="2" name="Freeform 2" descr="A giraffe"/>
          <p:cNvSpPr/>
          <p:nvPr/>
        </p:nvSpPr>
        <p:spPr>
          <a:xfrm>
            <a:off x="241881" y="354079"/>
            <a:ext cx="3065526" cy="5486400"/>
          </a:xfrm>
          <a:custGeom>
            <a:avLst/>
            <a:gdLst/>
            <a:ahLst/>
            <a:cxnLst/>
            <a:rect l="l" t="t" r="r" b="b"/>
            <a:pathLst>
              <a:path w="4598289" h="8229600">
                <a:moveTo>
                  <a:pt x="0" y="0"/>
                </a:moveTo>
                <a:lnTo>
                  <a:pt x="4598289" y="0"/>
                </a:lnTo>
                <a:lnTo>
                  <a:pt x="45982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838200" y="1825625"/>
            <a:ext cx="5558489" cy="43513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anva Sans Bold"/>
              </a:rPr>
              <a:t>I Picked this picture because I am tall and proud, and I love attending college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5159008" y="527050"/>
            <a:ext cx="6821010" cy="28534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ueberry"/>
                <a:ea typeface="Blueberry"/>
                <a:cs typeface="Blueberry"/>
                <a:sym typeface="Blueberry"/>
              </a:rPr>
              <a:t>Self Esteem is about me and how I see myself  </a:t>
            </a:r>
          </a:p>
        </p:txBody>
      </p:sp>
      <p:sp>
        <p:nvSpPr>
          <p:cNvPr id="2" name="Freeform 2" descr="An image of a silhouette glowing from within"/>
          <p:cNvSpPr/>
          <p:nvPr/>
        </p:nvSpPr>
        <p:spPr>
          <a:xfrm>
            <a:off x="332913" y="1022326"/>
            <a:ext cx="4826095" cy="4813348"/>
          </a:xfrm>
          <a:custGeom>
            <a:avLst/>
            <a:gdLst/>
            <a:ahLst/>
            <a:cxnLst/>
            <a:rect l="l" t="t" r="r" b="b"/>
            <a:pathLst>
              <a:path w="7239143" h="7220022">
                <a:moveTo>
                  <a:pt x="0" y="0"/>
                </a:moveTo>
                <a:lnTo>
                  <a:pt x="7239143" y="0"/>
                </a:lnTo>
                <a:lnTo>
                  <a:pt x="7239143" y="7220022"/>
                </a:lnTo>
                <a:lnTo>
                  <a:pt x="0" y="7220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00" r="-7517" b="-3900"/>
            </a:stretch>
          </a:blipFill>
        </p:spPr>
        <p:txBody>
          <a:bodyPr/>
          <a:lstStyle/>
          <a:p>
            <a:endParaRPr lang="en-IE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E995C-7A49-4276-1F04-5AF07968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en-IE" sz="4000" b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Workshop Aim</a:t>
            </a:r>
            <a:endParaRPr lang="en-IE" sz="4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32E523-0B61-BE05-8CFB-9742D139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57" r="19997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graphicFrame>
        <p:nvGraphicFramePr>
          <p:cNvPr id="5" name="Content Placeholder 2" descr="To introduce participants to the principles and practice of Photovoice. &#10;To explore the potential of photovoice as a personal tool and also as a tool for supporting students throughout their employment journeys.">
            <a:extLst>
              <a:ext uri="{FF2B5EF4-FFF2-40B4-BE49-F238E27FC236}">
                <a16:creationId xmlns:a16="http://schemas.microsoft.com/office/drawing/2014/main" id="{BEBBD3BD-B50D-75FB-3B26-0A36610641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661951"/>
              </p:ext>
            </p:extLst>
          </p:nvPr>
        </p:nvGraphicFramePr>
        <p:xfrm>
          <a:off x="4553734" y="2409830"/>
          <a:ext cx="6798539" cy="370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9218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pair of hands in the shape of a love heart"/>
          <p:cNvSpPr/>
          <p:nvPr/>
        </p:nvSpPr>
        <p:spPr>
          <a:xfrm>
            <a:off x="0" y="0"/>
            <a:ext cx="8219326" cy="5486400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6392997" y="5404099"/>
            <a:ext cx="4688219" cy="13930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ueberry"/>
                <a:ea typeface="Blueberry"/>
                <a:cs typeface="Blueberry"/>
                <a:sym typeface="Blueberry"/>
              </a:rPr>
              <a:t>I am kind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ion resting in his throne">
            <a:extLst>
              <a:ext uri="{FF2B5EF4-FFF2-40B4-BE49-F238E27FC236}">
                <a16:creationId xmlns:a16="http://schemas.microsoft.com/office/drawing/2014/main" id="{65528232-FB5E-32F0-A1E7-45B4FD836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CBDE1-B64F-1B91-3FCE-2DC0ECAAF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871538"/>
            <a:ext cx="6515100" cy="3202921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6600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600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am Strong willed</a:t>
            </a:r>
          </a:p>
        </p:txBody>
      </p:sp>
    </p:spTree>
    <p:extLst>
      <p:ext uri="{BB962C8B-B14F-4D97-AF65-F5344CB8AC3E}">
        <p14:creationId xmlns:p14="http://schemas.microsoft.com/office/powerpoint/2010/main" val="648106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33AB3-E08F-EDDC-4542-86115A40A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7" y="976508"/>
            <a:ext cx="5525305" cy="236722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000" spc="200" baseline="0" dirty="0"/>
              <a:t>What going to  University Means to Me</a:t>
            </a: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71B54220-EB19-7A8D-DC4D-79F63C75A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6373" y="1649879"/>
            <a:ext cx="2799103" cy="279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37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A5719-18EF-C605-652A-A820DABD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FRIENDS</a:t>
            </a:r>
          </a:p>
        </p:txBody>
      </p:sp>
      <p:pic>
        <p:nvPicPr>
          <p:cNvPr id="4" name="Content Placeholder 4" descr="The FRIENDS TV show logo with a silhouette of the characters sitting on the couch in Central Park">
            <a:extLst>
              <a:ext uri="{FF2B5EF4-FFF2-40B4-BE49-F238E27FC236}">
                <a16:creationId xmlns:a16="http://schemas.microsoft.com/office/drawing/2014/main" id="{DFBD7EE7-B70C-E5E5-3AC2-D78E4A9B2C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57"/>
          <a:stretch/>
        </p:blipFill>
        <p:spPr>
          <a:xfrm>
            <a:off x="812794" y="457200"/>
            <a:ext cx="105664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94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E88EF3-03F8-E655-51FE-9A417AD9B5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TRY NEW THINGS</a:t>
            </a:r>
          </a:p>
        </p:txBody>
      </p:sp>
      <p:pic>
        <p:nvPicPr>
          <p:cNvPr id="2" name="Content Placeholder 3" descr="TRY NEW THINGS wheatpasted onto a  brick wall">
            <a:extLst>
              <a:ext uri="{FF2B5EF4-FFF2-40B4-BE49-F238E27FC236}">
                <a16:creationId xmlns:a16="http://schemas.microsoft.com/office/drawing/2014/main" id="{BA49AA0B-482E-F555-7754-14813370917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 t="31320" b="288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68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E2E04E-E46D-DA0F-ADEC-879FCCB6EA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I like all new subjects</a:t>
            </a:r>
          </a:p>
        </p:txBody>
      </p:sp>
      <p:pic>
        <p:nvPicPr>
          <p:cNvPr id="2" name="Content Placeholder 3" descr="A person writing on a notebook&#10;Text saying' I Like All New Subjects'">
            <a:extLst>
              <a:ext uri="{FF2B5EF4-FFF2-40B4-BE49-F238E27FC236}">
                <a16:creationId xmlns:a16="http://schemas.microsoft.com/office/drawing/2014/main" id="{634CF3AA-3E57-D1F4-E3C5-B639D868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27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F1C68C-6610-49F2-0179-689FF192E2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Believing in myself</a:t>
            </a:r>
          </a:p>
        </p:txBody>
      </p:sp>
      <p:pic>
        <p:nvPicPr>
          <p:cNvPr id="2" name="Picture 2" descr="Believing in myself&#10;Trusting myself&#10;Having Confidence in myself">
            <a:extLst>
              <a:ext uri="{FF2B5EF4-FFF2-40B4-BE49-F238E27FC236}">
                <a16:creationId xmlns:a16="http://schemas.microsoft.com/office/drawing/2014/main" id="{1D85CD9D-8A7E-F907-03BA-0D2CF256E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/>
        </p:blipFill>
        <p:spPr bwMode="auto">
          <a:xfrm>
            <a:off x="457200" y="548316"/>
            <a:ext cx="11277600" cy="576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057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96239" y="291089"/>
            <a:ext cx="2653390" cy="2384661"/>
          </a:xfrm>
          <a:custGeom>
            <a:avLst/>
            <a:gdLst/>
            <a:ahLst/>
            <a:cxnLst/>
            <a:rect l="l" t="t" r="r" b="b"/>
            <a:pathLst>
              <a:path w="3980085" h="3576992">
                <a:moveTo>
                  <a:pt x="0" y="0"/>
                </a:moveTo>
                <a:lnTo>
                  <a:pt x="3980085" y="0"/>
                </a:lnTo>
                <a:lnTo>
                  <a:pt x="3980085" y="3576992"/>
                </a:lnTo>
                <a:lnTo>
                  <a:pt x="0" y="357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184" y="949749"/>
            <a:ext cx="3581935" cy="2641677"/>
          </a:xfrm>
          <a:custGeom>
            <a:avLst/>
            <a:gdLst/>
            <a:ahLst/>
            <a:cxnLst/>
            <a:rect l="l" t="t" r="r" b="b"/>
            <a:pathLst>
              <a:path w="5372903" h="3962516">
                <a:moveTo>
                  <a:pt x="0" y="0"/>
                </a:moveTo>
                <a:lnTo>
                  <a:pt x="5372903" y="0"/>
                </a:lnTo>
                <a:lnTo>
                  <a:pt x="5372903" y="3962515"/>
                </a:lnTo>
                <a:lnTo>
                  <a:pt x="0" y="3962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2123" y="3748596"/>
            <a:ext cx="4188091" cy="2743200"/>
          </a:xfrm>
          <a:prstGeom prst="rect">
            <a:avLst/>
          </a:prstGeom>
        </p:spPr>
      </p:pic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47248" y="3591426"/>
            <a:ext cx="2444753" cy="2378078"/>
          </a:xfrm>
          <a:custGeom>
            <a:avLst/>
            <a:gdLst/>
            <a:ahLst/>
            <a:cxnLst/>
            <a:rect l="l" t="t" r="r" b="b"/>
            <a:pathLst>
              <a:path w="3667129" h="3567117">
                <a:moveTo>
                  <a:pt x="0" y="0"/>
                </a:moveTo>
                <a:lnTo>
                  <a:pt x="3667129" y="0"/>
                </a:lnTo>
                <a:lnTo>
                  <a:pt x="3667129" y="3567117"/>
                </a:lnTo>
                <a:lnTo>
                  <a:pt x="0" y="3567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74673" y="1361836"/>
            <a:ext cx="3642655" cy="1059681"/>
          </a:xfrm>
          <a:custGeom>
            <a:avLst/>
            <a:gdLst/>
            <a:ahLst/>
            <a:cxnLst/>
            <a:rect l="l" t="t" r="r" b="b"/>
            <a:pathLst>
              <a:path w="5463982" h="1589522">
                <a:moveTo>
                  <a:pt x="0" y="0"/>
                </a:moveTo>
                <a:lnTo>
                  <a:pt x="5463982" y="0"/>
                </a:lnTo>
                <a:lnTo>
                  <a:pt x="5463982" y="1589522"/>
                </a:lnTo>
                <a:lnTo>
                  <a:pt x="0" y="15895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7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53449" y="2911943"/>
            <a:ext cx="4760563" cy="3737043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041047" y="247197"/>
            <a:ext cx="4320995" cy="6971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1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how we see ourself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FF4BF-9349-FFB9-EFBA-23509D22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GB" dirty="0"/>
              <a:t>Application </a:t>
            </a:r>
            <a:r>
              <a:rPr lang="en-GB" dirty="0" err="1"/>
              <a:t>contd</a:t>
            </a:r>
            <a:endParaRPr lang="en-IE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D52B6-4EF2-A425-2B69-C9B6A41C8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Supporting students with intellectual disabilities in third-level education to prepare for employment.</a:t>
            </a:r>
          </a:p>
          <a:p>
            <a:endParaRPr lang="en-I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5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B9B27-39D8-F9DF-70CA-9313C07D4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Employment Goals</a:t>
            </a:r>
          </a:p>
        </p:txBody>
      </p:sp>
    </p:spTree>
    <p:extLst>
      <p:ext uri="{BB962C8B-B14F-4D97-AF65-F5344CB8AC3E}">
        <p14:creationId xmlns:p14="http://schemas.microsoft.com/office/powerpoint/2010/main" val="37357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EFF6-5462-012B-C7DC-69D8928B9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en-GB" dirty="0"/>
              <a:t>What is Photovoice?</a:t>
            </a:r>
            <a:endParaRPr lang="en-IE" dirty="0"/>
          </a:p>
        </p:txBody>
      </p:sp>
      <p:graphicFrame>
        <p:nvGraphicFramePr>
          <p:cNvPr id="6" name="Rectangle 1" descr="A participatory research method.&#10; A way to tell stories through pictures.&#10;Using your voice and ideas to share what matters.">
            <a:extLst>
              <a:ext uri="{FF2B5EF4-FFF2-40B4-BE49-F238E27FC236}">
                <a16:creationId xmlns:a16="http://schemas.microsoft.com/office/drawing/2014/main" id="{D497EB72-513B-C40F-B514-5539E9B4E8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0259715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257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03243-D25E-901F-5F2D-BF7D101A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i="1" dirty="0">
                <a:effectLst/>
              </a:rPr>
              <a:t>My Career Goal</a:t>
            </a:r>
            <a:br>
              <a:rPr lang="en-US" sz="5000" dirty="0">
                <a:effectLst/>
              </a:rPr>
            </a:br>
            <a:endParaRPr lang="en-US" sz="5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72B67-A3D2-C2CE-3952-6590E4485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dirty="0">
                <a:effectLst/>
              </a:rPr>
              <a:t>I chose this images because my dream job is Barista.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I want to learn about coffees.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I want to know the different names of coffee like a flat white</a:t>
            </a:r>
            <a:endParaRPr lang="en-US" dirty="0"/>
          </a:p>
        </p:txBody>
      </p:sp>
      <p:pic>
        <p:nvPicPr>
          <p:cNvPr id="5" name="Content Placeholder 4" descr="An image of a coffee machine making coffee">
            <a:extLst>
              <a:ext uri="{FF2B5EF4-FFF2-40B4-BE49-F238E27FC236}">
                <a16:creationId xmlns:a16="http://schemas.microsoft.com/office/drawing/2014/main" id="{25F79B2C-3065-A99F-29D4-2999A09AB3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6" r="1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902678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7D9391-5090-51E1-E4B0-79FC97D55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My Career Goal</a:t>
            </a:r>
            <a:endParaRPr lang="en-IE" sz="540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0C0CC30-2C39-1B27-F955-6004E7CCB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 chose this image of a table and chairs because I would like to work in a restaurant</a:t>
            </a:r>
          </a:p>
        </p:txBody>
      </p:sp>
      <p:pic>
        <p:nvPicPr>
          <p:cNvPr id="5" name="Content Placeholder 4" descr="A table and chairs in a room&#10;&#10;">
            <a:extLst>
              <a:ext uri="{FF2B5EF4-FFF2-40B4-BE49-F238E27FC236}">
                <a16:creationId xmlns:a16="http://schemas.microsoft.com/office/drawing/2014/main" id="{0DDA040E-84EB-9373-B03A-B72724474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6" r="701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0153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D20A9-1671-2322-A0F6-8F1FEDA96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My Career Goals</a:t>
            </a:r>
          </a:p>
        </p:txBody>
      </p:sp>
      <p:pic>
        <p:nvPicPr>
          <p:cNvPr id="5" name="Content Placeholder 4" descr="A shelf with different types of snacks&#10;&#10;">
            <a:extLst>
              <a:ext uri="{FF2B5EF4-FFF2-40B4-BE49-F238E27FC236}">
                <a16:creationId xmlns:a16="http://schemas.microsoft.com/office/drawing/2014/main" id="{FC4EED0F-2C1B-A107-B5F4-71EB6E9298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17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A8E1D-B3F2-041E-E9F0-0784D857F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GB" sz="240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chosen this image because I would like to work in the field of retail.</a:t>
            </a:r>
          </a:p>
          <a:p>
            <a:r>
              <a:rPr lang="en-GB" sz="240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reason being I have done previous work experiences in a lot of different places, and I like retail the best. </a:t>
            </a:r>
          </a:p>
          <a:p>
            <a:r>
              <a:rPr lang="en-GB" sz="240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believe with the experience I have gathered and the help of my course in SETU I will get the job of my dreams. </a:t>
            </a:r>
            <a:endParaRPr lang="en-I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63895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7AF1B-320B-6155-C6E0-4E1A07DDC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Career Goal </a:t>
            </a:r>
            <a:r>
              <a:rPr lang="en-GB" dirty="0" err="1"/>
              <a:t>contd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130A5-7409-1B9A-F6C3-21AAAE28F5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chose the image of the sun because I believe that the Sun represents hope.</a:t>
            </a:r>
          </a:p>
          <a:p>
            <a:pPr marL="0" indent="0">
              <a:buNone/>
            </a:pPr>
            <a:r>
              <a:rPr lang="en-GB" sz="180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believe this</a:t>
            </a:r>
            <a:r>
              <a:rPr lang="en-GB" sz="180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makes one believe in themselves and gives one a sense of happiness. </a:t>
            </a:r>
          </a:p>
          <a:p>
            <a:pPr marL="0" indent="0">
              <a:buNone/>
            </a:pPr>
            <a:r>
              <a:rPr lang="en-GB" sz="180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GB" sz="180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 may think it’s not possible but when you look up at the sky and feel that ray of sunshine you have the strength and inspiration to keep going.</a:t>
            </a:r>
          </a:p>
          <a:p>
            <a:pPr marL="0" indent="0">
              <a:buNone/>
            </a:pPr>
            <a:r>
              <a:rPr lang="en-GB" sz="180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GB" sz="180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reach your employment goals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  <p:pic>
        <p:nvPicPr>
          <p:cNvPr id="5" name="Content Placeholder 4" descr="A photo of the sky with the sun shining brightly">
            <a:extLst>
              <a:ext uri="{FF2B5EF4-FFF2-40B4-BE49-F238E27FC236}">
                <a16:creationId xmlns:a16="http://schemas.microsoft.com/office/drawing/2014/main" id="{199DE5F2-7644-5EC6-CCA3-5B460E20BF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29" y="1825625"/>
            <a:ext cx="38317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32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29781-188C-F56A-DD61-767E3507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GB" sz="5400"/>
              <a:t>Group Work</a:t>
            </a:r>
            <a:endParaRPr lang="en-IE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 descr="Participants choose or take an image that represents a career goal or aspiration.&#10;Each group will be facilitated by a staff member/s and student/s of the Certificate in Personal Development Programme. &#10;">
            <a:extLst>
              <a:ext uri="{FF2B5EF4-FFF2-40B4-BE49-F238E27FC236}">
                <a16:creationId xmlns:a16="http://schemas.microsoft.com/office/drawing/2014/main" id="{18F18318-AAE7-215D-2AF7-6CA36E59B2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207012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1343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F80FE-07BC-56FE-FDCF-84DF68FE8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GB" sz="4800"/>
              <a:t>Reflective Questions</a:t>
            </a:r>
            <a:endParaRPr lang="en-IE" sz="48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 descr="What does this goal mean to you?&#10;What challenges might you face in achieving this goal?&#10;">
            <a:extLst>
              <a:ext uri="{FF2B5EF4-FFF2-40B4-BE49-F238E27FC236}">
                <a16:creationId xmlns:a16="http://schemas.microsoft.com/office/drawing/2014/main" id="{33B261B5-47FA-D865-6162-0F76D913BE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089457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8859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E00823-D294-2886-3E7C-E29773BFD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</a:rPr>
              <a:t>Group Feedback Reflection on the Use of Photovoice</a:t>
            </a:r>
            <a:br>
              <a:rPr lang="en-GB">
                <a:solidFill>
                  <a:srgbClr val="FFFFFF"/>
                </a:solidFill>
              </a:rPr>
            </a:br>
            <a:endParaRPr lang="en-IE">
              <a:solidFill>
                <a:srgbClr val="FFFFFF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2FA2B-B8B9-56D5-212B-467572C26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Did you find photovoice useful as a  communication tool for considering your career goals and aspirations?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4881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9824B1-4640-C323-68B8-23F1FFCD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E" b="1">
                <a:solidFill>
                  <a:srgbClr val="FFFFFF"/>
                </a:solidFill>
              </a:rPr>
              <a:t>Final Reflections</a:t>
            </a:r>
            <a:br>
              <a:rPr lang="en-IE">
                <a:solidFill>
                  <a:srgbClr val="FFFFFF"/>
                </a:solidFill>
              </a:rPr>
            </a:br>
            <a:endParaRPr lang="en-IE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912B8-C734-7420-EBC9-0DFA0CF54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Would anyone like to share a key lesson or insight they gained from the workshop.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33038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CAE6B-3F4B-78F3-A585-296CAE72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735283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6" name="Graphic 5" descr="Smiling Face with No Fill">
            <a:extLst>
              <a:ext uri="{FF2B5EF4-FFF2-40B4-BE49-F238E27FC236}">
                <a16:creationId xmlns:a16="http://schemas.microsoft.com/office/drawing/2014/main" id="{1FE2A927-D7FB-599B-46CF-5F23AAC55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D479AA7F-5BB7-4804-A2C9-518CD5CC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16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6B4069-942B-8D7B-DFEF-29663549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IE" sz="4000">
                <a:solidFill>
                  <a:srgbClr val="FFFFFF"/>
                </a:solidFill>
              </a:rPr>
              <a:t>Why is it important?</a:t>
            </a:r>
          </a:p>
        </p:txBody>
      </p:sp>
      <p:graphicFrame>
        <p:nvGraphicFramePr>
          <p:cNvPr id="5" name="Content Placeholder 2" descr="Pictures help explain our experiences and ideas.&#10;They capture what we see and feel.&#10;Photos can:&#10;Show beauty&#10;Explain problems&#10;Inspire action">
            <a:extLst>
              <a:ext uri="{FF2B5EF4-FFF2-40B4-BE49-F238E27FC236}">
                <a16:creationId xmlns:a16="http://schemas.microsoft.com/office/drawing/2014/main" id="{D0084D8B-64CA-637F-1ADB-E414D54D69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0926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077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72A5-C03B-C99F-2508-9566D8C8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en-GB" dirty="0"/>
              <a:t>Why This Matters for Our Students</a:t>
            </a:r>
            <a:endParaRPr lang="en-IE" dirty="0"/>
          </a:p>
        </p:txBody>
      </p:sp>
      <p:graphicFrame>
        <p:nvGraphicFramePr>
          <p:cNvPr id="5" name="Content Placeholder 2" descr="When we share our voice:&#10;People understand our needs.&#10;We feel more included and valued.&#10;Our ideas can improve life for everyone.">
            <a:extLst>
              <a:ext uri="{FF2B5EF4-FFF2-40B4-BE49-F238E27FC236}">
                <a16:creationId xmlns:a16="http://schemas.microsoft.com/office/drawing/2014/main" id="{141FF566-A849-A0FD-BE0A-8130714607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688433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784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CB077-3EC4-B969-E71D-6EF8D4F9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GB" sz="4000"/>
              <a:t>Application</a:t>
            </a:r>
            <a:endParaRPr lang="en-IE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C1E01-0950-041E-8115-A54689BBC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1974716"/>
            <a:ext cx="4646905" cy="4883284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GB" sz="3200" dirty="0"/>
              <a:t>Photovoice has been applied to support students in modules on communication, mental and physical health, and well-being.</a:t>
            </a:r>
          </a:p>
          <a:p>
            <a:pPr marL="0" indent="0">
              <a:buNone/>
            </a:pPr>
            <a:r>
              <a:rPr lang="en-GB" sz="3200" dirty="0"/>
              <a:t>Helping them express their experiences and needs through photography and imagery.</a:t>
            </a:r>
          </a:p>
          <a:p>
            <a:endParaRPr lang="en-IE" sz="2000" dirty="0"/>
          </a:p>
        </p:txBody>
      </p:sp>
      <p:pic>
        <p:nvPicPr>
          <p:cNvPr id="18" name="Picture 17" descr="Person watching empty phone">
            <a:extLst>
              <a:ext uri="{FF2B5EF4-FFF2-40B4-BE49-F238E27FC236}">
                <a16:creationId xmlns:a16="http://schemas.microsoft.com/office/drawing/2014/main" id="{3139F009-9DC3-B67F-DDAE-62B63DD75B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80" r="4720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5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DB06-C3B1-2655-ACCD-A0C49485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322" y="1175335"/>
            <a:ext cx="4172480" cy="24959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Application Examples</a:t>
            </a:r>
            <a:br>
              <a:rPr lang="en-US" sz="4000"/>
            </a:br>
            <a:endParaRPr lang="en-US" sz="4000"/>
          </a:p>
        </p:txBody>
      </p:sp>
      <p:pic>
        <p:nvPicPr>
          <p:cNvPr id="4" name="Picture 3" descr="Complex math formulas on a blackboard">
            <a:extLst>
              <a:ext uri="{FF2B5EF4-FFF2-40B4-BE49-F238E27FC236}">
                <a16:creationId xmlns:a16="http://schemas.microsoft.com/office/drawing/2014/main" id="{07D87869-0362-32FC-3255-05A11A519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17" r="10593" b="-1"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33CDD2-C0CB-D8AD-886D-0ABC95A02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96001" y="-2"/>
            <a:ext cx="6096000" cy="6858001"/>
            <a:chOff x="-1" y="0"/>
            <a:chExt cx="7390263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7F47A2-1E11-C302-6F8E-F03239998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79677" y="2347416"/>
              <a:ext cx="1630908" cy="7390262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47000">
                  <a:schemeClr val="accent2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AED115-5F26-CFFE-25B4-8CCB743BA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 flipV="1">
              <a:off x="-1919061" y="1919060"/>
              <a:ext cx="6854280" cy="3016159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47000">
                  <a:schemeClr val="accent2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3032F8-FDD1-98F1-B20E-FB9CDF9EB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461657" y="4425055"/>
              <a:ext cx="2928605" cy="2432945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51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4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Rectangle 1141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44" name="Group 1143">
            <a:extLst>
              <a:ext uri="{FF2B5EF4-FFF2-40B4-BE49-F238E27FC236}">
                <a16:creationId xmlns:a16="http://schemas.microsoft.com/office/drawing/2014/main" id="{31460D47-75CD-497D-BC88-FA41997D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id="{09009592-A5E6-4C28-98E1-2066732DD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id="{40D59619-E7E2-49E5-B842-23F79868B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48" name="Freeform: Shape 1147">
            <a:extLst>
              <a:ext uri="{FF2B5EF4-FFF2-40B4-BE49-F238E27FC236}">
                <a16:creationId xmlns:a16="http://schemas.microsoft.com/office/drawing/2014/main" id="{E6A0E474-BC1B-4020-8F1C-5DB17CF64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150" name="Rectangle 1149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990600"/>
            <a:ext cx="11734804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B54B4-B725-3AF3-FA08-A70BAA7BA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9" y="1676401"/>
            <a:ext cx="4495802" cy="22860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MR GEORGE SOSIC</a:t>
            </a:r>
          </a:p>
        </p:txBody>
      </p:sp>
      <p:pic>
        <p:nvPicPr>
          <p:cNvPr id="1026" name="Picture 2" descr="Photograph: Patrick Browne">
            <a:extLst>
              <a:ext uri="{FF2B5EF4-FFF2-40B4-BE49-F238E27FC236}">
                <a16:creationId xmlns:a16="http://schemas.microsoft.com/office/drawing/2014/main" id="{DB2E0AF0-0841-0E69-3CAC-253283C5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/>
          <a:stretch/>
        </p:blipFill>
        <p:spPr bwMode="auto">
          <a:xfrm>
            <a:off x="457200" y="1676400"/>
            <a:ext cx="5181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7" name="Content Placeholder 1029">
            <a:extLst>
              <a:ext uri="{FF2B5EF4-FFF2-40B4-BE49-F238E27FC236}">
                <a16:creationId xmlns:a16="http://schemas.microsoft.com/office/drawing/2014/main" id="{36772DAC-F37F-6112-3070-A3882104B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199" y="4267200"/>
            <a:ext cx="4495802" cy="9144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700">
                <a:solidFill>
                  <a:schemeClr val="tx1">
                    <a:alpha val="55000"/>
                  </a:schemeClr>
                </a:solidFill>
              </a:rPr>
              <a:t>Student Certificate in Personal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43226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CBC42-03EE-8B9C-CA56-0B1A25327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WE FEEL ABOUT ATTENDING UNIVERSITY</a:t>
            </a:r>
          </a:p>
        </p:txBody>
      </p:sp>
      <p:pic>
        <p:nvPicPr>
          <p:cNvPr id="4" name="Video 3" descr="Graduates Throwing Hats">
            <a:extLst>
              <a:ext uri="{FF2B5EF4-FFF2-40B4-BE49-F238E27FC236}">
                <a16:creationId xmlns:a16="http://schemas.microsoft.com/office/drawing/2014/main" id="{D0EB4481-2B68-284B-D7C6-67C49727A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2127252" y="1966293"/>
            <a:ext cx="7937494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4adec5-321f-46c9-8d8f-d278d5019d73">
      <Terms xmlns="http://schemas.microsoft.com/office/infopath/2007/PartnerControls"/>
    </lcf76f155ced4ddcb4097134ff3c332f>
    <TaxCatchAll xmlns="98a9eb8c-6a01-428e-9f5d-17b5596ff27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46560433F2B4BAC6115A870028350" ma:contentTypeVersion="17" ma:contentTypeDescription="Create a new document." ma:contentTypeScope="" ma:versionID="504a4eee48183cc64ffa4f8ca4e8fda6">
  <xsd:schema xmlns:xsd="http://www.w3.org/2001/XMLSchema" xmlns:xs="http://www.w3.org/2001/XMLSchema" xmlns:p="http://schemas.microsoft.com/office/2006/metadata/properties" xmlns:ns2="f04adec5-321f-46c9-8d8f-d278d5019d73" xmlns:ns3="98a9eb8c-6a01-428e-9f5d-17b5596ff277" targetNamespace="http://schemas.microsoft.com/office/2006/metadata/properties" ma:root="true" ma:fieldsID="cf20f95ca4649c41c8b81b9c4d626c3f" ns2:_="" ns3:_="">
    <xsd:import namespace="f04adec5-321f-46c9-8d8f-d278d5019d73"/>
    <xsd:import namespace="98a9eb8c-6a01-428e-9f5d-17b5596ff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adec5-321f-46c9-8d8f-d278d5019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9eb8c-6a01-428e-9f5d-17b5596ff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ea14bd-29b4-46a6-9b71-aedf54cf4907}" ma:internalName="TaxCatchAll" ma:showField="CatchAllData" ma:web="98a9eb8c-6a01-428e-9f5d-17b5596ff2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594C3F-1788-4227-B1F5-EDED66FD5CE6}">
  <ds:schemaRefs>
    <ds:schemaRef ds:uri="http://schemas.microsoft.com/office/2006/metadata/properties"/>
    <ds:schemaRef ds:uri="http://schemas.microsoft.com/office/infopath/2007/PartnerControls"/>
    <ds:schemaRef ds:uri="f04adec5-321f-46c9-8d8f-d278d5019d73"/>
    <ds:schemaRef ds:uri="98a9eb8c-6a01-428e-9f5d-17b5596ff277"/>
  </ds:schemaRefs>
</ds:datastoreItem>
</file>

<file path=customXml/itemProps2.xml><?xml version="1.0" encoding="utf-8"?>
<ds:datastoreItem xmlns:ds="http://schemas.openxmlformats.org/officeDocument/2006/customXml" ds:itemID="{3B9721AB-B0D9-4005-99A9-37D6FCE8A5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4adec5-321f-46c9-8d8f-d278d5019d73"/>
    <ds:schemaRef ds:uri="98a9eb8c-6a01-428e-9f5d-17b5596ff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544779-4393-4110-8BDE-BDCFB59E72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714</Words>
  <Application>Microsoft Office PowerPoint</Application>
  <PresentationFormat>Widescreen</PresentationFormat>
  <Paragraphs>85</Paragraphs>
  <Slides>38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Empowering Voices: Using Photovoice as a method to prepare students with intellectual disabilities in third-level education for employment.   </vt:lpstr>
      <vt:lpstr>Workshop Aim</vt:lpstr>
      <vt:lpstr>What is Photovoice?</vt:lpstr>
      <vt:lpstr>Why is it important?</vt:lpstr>
      <vt:lpstr>Why This Matters for Our Students</vt:lpstr>
      <vt:lpstr>Application</vt:lpstr>
      <vt:lpstr>Application Examples </vt:lpstr>
      <vt:lpstr>MR GEORGE SOSIC</vt:lpstr>
      <vt:lpstr>How WE FEEL ABOUT ATTENDING UNIVERSITY</vt:lpstr>
      <vt:lpstr>What I like about going to University </vt:lpstr>
      <vt:lpstr>How I Feel About Attending University? </vt:lpstr>
      <vt:lpstr>Challenges I face and Overcome</vt:lpstr>
      <vt:lpstr>What do I struggle with when it comes to college  </vt:lpstr>
      <vt:lpstr>I found it challenging with computers</vt:lpstr>
      <vt:lpstr>What I have Learnt About my self esteem</vt:lpstr>
      <vt:lpstr>Self Esteem</vt:lpstr>
      <vt:lpstr>I am Tall and Proud</vt:lpstr>
      <vt:lpstr>I Picked this picture because I am tall and proud, and I love attending college </vt:lpstr>
      <vt:lpstr>Self Esteem is about me and how I see myself  </vt:lpstr>
      <vt:lpstr>I am kind</vt:lpstr>
      <vt:lpstr> I am Strong willed</vt:lpstr>
      <vt:lpstr>What going to  University Means to Me</vt:lpstr>
      <vt:lpstr>FRIENDS</vt:lpstr>
      <vt:lpstr>TRY NEW THINGS</vt:lpstr>
      <vt:lpstr>I like all new subjects</vt:lpstr>
      <vt:lpstr>Believing in myself</vt:lpstr>
      <vt:lpstr>how we see ourself </vt:lpstr>
      <vt:lpstr>Application contd</vt:lpstr>
      <vt:lpstr>Employment Goals</vt:lpstr>
      <vt:lpstr>My Career Goal </vt:lpstr>
      <vt:lpstr>My Career Goal</vt:lpstr>
      <vt:lpstr>My Career Goals</vt:lpstr>
      <vt:lpstr>My Career Goal contd</vt:lpstr>
      <vt:lpstr>Group Work</vt:lpstr>
      <vt:lpstr>Reflective Questions</vt:lpstr>
      <vt:lpstr>Group Feedback Reflection on the Use of Photovoice </vt:lpstr>
      <vt:lpstr>Final Reflections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Voices: Using Photovoice as a method to prepare students with intellectual disabilities in third-level education for employment.</dc:title>
  <dc:creator>Catherine Kelly-Mason</dc:creator>
  <cp:lastModifiedBy>Caoimhe Cronin</cp:lastModifiedBy>
  <cp:revision>7</cp:revision>
  <dcterms:created xsi:type="dcterms:W3CDTF">2025-02-10T09:38:59Z</dcterms:created>
  <dcterms:modified xsi:type="dcterms:W3CDTF">2025-03-11T12:59:29Z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0x01010069946560433F2B4BAC6115A870028350</vt:lpwstr>
  </property>
  <property fmtid="{D5CDD505-2E9C-101B-9397-08002B2CF9AE}" pid="3" name="MediaServiceImageTags">
    <vt:lpwstr/>
  </property>
</Properties>
</file>