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</p:sldMasterIdLst>
  <p:notesMasterIdLst>
    <p:notesMasterId r:id="rId16"/>
  </p:notesMasterIdLst>
  <p:sldIdLst>
    <p:sldId id="294" r:id="rId6"/>
    <p:sldId id="293" r:id="rId7"/>
    <p:sldId id="295" r:id="rId8"/>
    <p:sldId id="269" r:id="rId9"/>
    <p:sldId id="301" r:id="rId10"/>
    <p:sldId id="290" r:id="rId11"/>
    <p:sldId id="300" r:id="rId12"/>
    <p:sldId id="296" r:id="rId13"/>
    <p:sldId id="263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1E"/>
    <a:srgbClr val="7BB9CB"/>
    <a:srgbClr val="005B5E"/>
    <a:srgbClr val="001A79"/>
    <a:srgbClr val="FFE8D4"/>
    <a:srgbClr val="ACF5BD"/>
    <a:srgbClr val="F8FF8E"/>
    <a:srgbClr val="C8BEBF"/>
    <a:srgbClr val="4D0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FAF72-B3BF-406E-8656-E14E8FB1AE64}" v="2" dt="2025-03-14T09:36:30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O'Rourke" userId="f36a576b-c06f-4e27-b341-dcf4bf9c1f2f" providerId="ADAL" clId="{581FAF72-B3BF-406E-8656-E14E8FB1AE64}"/>
    <pc:docChg chg="undo custSel modSld">
      <pc:chgData name="Danielle O'Rourke" userId="f36a576b-c06f-4e27-b341-dcf4bf9c1f2f" providerId="ADAL" clId="{581FAF72-B3BF-406E-8656-E14E8FB1AE64}" dt="2025-03-14T09:50:31.777" v="348" actId="13244"/>
      <pc:docMkLst>
        <pc:docMk/>
      </pc:docMkLst>
      <pc:sldChg chg="delSp modSp mod">
        <pc:chgData name="Danielle O'Rourke" userId="f36a576b-c06f-4e27-b341-dcf4bf9c1f2f" providerId="ADAL" clId="{581FAF72-B3BF-406E-8656-E14E8FB1AE64}" dt="2025-03-14T09:50:10.332" v="338" actId="478"/>
        <pc:sldMkLst>
          <pc:docMk/>
          <pc:sldMk cId="2204268487" sldId="263"/>
        </pc:sldMkLst>
        <pc:spChg chg="del">
          <ac:chgData name="Danielle O'Rourke" userId="f36a576b-c06f-4e27-b341-dcf4bf9c1f2f" providerId="ADAL" clId="{581FAF72-B3BF-406E-8656-E14E8FB1AE64}" dt="2025-03-14T09:50:04.717" v="329" actId="478"/>
          <ac:spMkLst>
            <pc:docMk/>
            <pc:sldMk cId="2204268487" sldId="263"/>
            <ac:spMk id="3" creationId="{1DF65375-7407-C340-BA2E-AE581449E4EE}"/>
          </ac:spMkLst>
        </pc:spChg>
        <pc:spChg chg="del">
          <ac:chgData name="Danielle O'Rourke" userId="f36a576b-c06f-4e27-b341-dcf4bf9c1f2f" providerId="ADAL" clId="{581FAF72-B3BF-406E-8656-E14E8FB1AE64}" dt="2025-03-14T09:50:05.302" v="330" actId="478"/>
          <ac:spMkLst>
            <pc:docMk/>
            <pc:sldMk cId="2204268487" sldId="263"/>
            <ac:spMk id="4" creationId="{F7EECAD6-A7D5-B044-9F0C-4541939E0FA7}"/>
          </ac:spMkLst>
        </pc:spChg>
        <pc:spChg chg="del">
          <ac:chgData name="Danielle O'Rourke" userId="f36a576b-c06f-4e27-b341-dcf4bf9c1f2f" providerId="ADAL" clId="{581FAF72-B3BF-406E-8656-E14E8FB1AE64}" dt="2025-03-14T09:50:05.841" v="331" actId="478"/>
          <ac:spMkLst>
            <pc:docMk/>
            <pc:sldMk cId="2204268487" sldId="263"/>
            <ac:spMk id="5" creationId="{566FF63D-F957-A04F-B3E3-98E5FE4DCA0A}"/>
          </ac:spMkLst>
        </pc:spChg>
        <pc:spChg chg="del">
          <ac:chgData name="Danielle O'Rourke" userId="f36a576b-c06f-4e27-b341-dcf4bf9c1f2f" providerId="ADAL" clId="{581FAF72-B3BF-406E-8656-E14E8FB1AE64}" dt="2025-03-14T09:50:06.443" v="332" actId="478"/>
          <ac:spMkLst>
            <pc:docMk/>
            <pc:sldMk cId="2204268487" sldId="263"/>
            <ac:spMk id="6" creationId="{6F53D5D8-AD88-064D-8363-EA20FA4E927D}"/>
          </ac:spMkLst>
        </pc:spChg>
        <pc:spChg chg="del">
          <ac:chgData name="Danielle O'Rourke" userId="f36a576b-c06f-4e27-b341-dcf4bf9c1f2f" providerId="ADAL" clId="{581FAF72-B3BF-406E-8656-E14E8FB1AE64}" dt="2025-03-14T09:50:07.076" v="333" actId="478"/>
          <ac:spMkLst>
            <pc:docMk/>
            <pc:sldMk cId="2204268487" sldId="263"/>
            <ac:spMk id="7" creationId="{CFE4C337-D774-794A-AAD8-A323D97F8499}"/>
          </ac:spMkLst>
        </pc:spChg>
        <pc:spChg chg="del">
          <ac:chgData name="Danielle O'Rourke" userId="f36a576b-c06f-4e27-b341-dcf4bf9c1f2f" providerId="ADAL" clId="{581FAF72-B3BF-406E-8656-E14E8FB1AE64}" dt="2025-03-14T09:50:07.702" v="334" actId="478"/>
          <ac:spMkLst>
            <pc:docMk/>
            <pc:sldMk cId="2204268487" sldId="263"/>
            <ac:spMk id="8" creationId="{320644E7-3771-C44D-B7DA-B33DF73B1C42}"/>
          </ac:spMkLst>
        </pc:spChg>
        <pc:spChg chg="del">
          <ac:chgData name="Danielle O'Rourke" userId="f36a576b-c06f-4e27-b341-dcf4bf9c1f2f" providerId="ADAL" clId="{581FAF72-B3BF-406E-8656-E14E8FB1AE64}" dt="2025-03-14T09:50:08.280" v="335" actId="478"/>
          <ac:spMkLst>
            <pc:docMk/>
            <pc:sldMk cId="2204268487" sldId="263"/>
            <ac:spMk id="9" creationId="{EED75506-AE19-C049-ACE5-A6C713342CC1}"/>
          </ac:spMkLst>
        </pc:spChg>
        <pc:spChg chg="del">
          <ac:chgData name="Danielle O'Rourke" userId="f36a576b-c06f-4e27-b341-dcf4bf9c1f2f" providerId="ADAL" clId="{581FAF72-B3BF-406E-8656-E14E8FB1AE64}" dt="2025-03-14T09:50:08.967" v="336" actId="478"/>
          <ac:spMkLst>
            <pc:docMk/>
            <pc:sldMk cId="2204268487" sldId="263"/>
            <ac:spMk id="10" creationId="{40185264-C0E0-D84D-BD34-5163880450EF}"/>
          </ac:spMkLst>
        </pc:spChg>
        <pc:spChg chg="del">
          <ac:chgData name="Danielle O'Rourke" userId="f36a576b-c06f-4e27-b341-dcf4bf9c1f2f" providerId="ADAL" clId="{581FAF72-B3BF-406E-8656-E14E8FB1AE64}" dt="2025-03-14T09:50:09.500" v="337" actId="478"/>
          <ac:spMkLst>
            <pc:docMk/>
            <pc:sldMk cId="2204268487" sldId="263"/>
            <ac:spMk id="11" creationId="{298EC768-A938-334A-ADA2-B970B3C1D10E}"/>
          </ac:spMkLst>
        </pc:spChg>
        <pc:spChg chg="del">
          <ac:chgData name="Danielle O'Rourke" userId="f36a576b-c06f-4e27-b341-dcf4bf9c1f2f" providerId="ADAL" clId="{581FAF72-B3BF-406E-8656-E14E8FB1AE64}" dt="2025-03-14T09:50:10.332" v="338" actId="478"/>
          <ac:spMkLst>
            <pc:docMk/>
            <pc:sldMk cId="2204268487" sldId="263"/>
            <ac:spMk id="12" creationId="{A408E0D0-F81B-4B40-816A-040967C1E6F9}"/>
          </ac:spMkLst>
        </pc:spChg>
        <pc:picChg chg="mod">
          <ac:chgData name="Danielle O'Rourke" userId="f36a576b-c06f-4e27-b341-dcf4bf9c1f2f" providerId="ADAL" clId="{581FAF72-B3BF-406E-8656-E14E8FB1AE64}" dt="2025-03-14T09:42:12.009" v="56" actId="962"/>
          <ac:picMkLst>
            <pc:docMk/>
            <pc:sldMk cId="2204268487" sldId="263"/>
            <ac:picMk id="13" creationId="{B43BEF5B-CB0C-CEFC-0752-FF9BC8D6A9AD}"/>
          </ac:picMkLst>
        </pc:picChg>
        <pc:picChg chg="mod">
          <ac:chgData name="Danielle O'Rourke" userId="f36a576b-c06f-4e27-b341-dcf4bf9c1f2f" providerId="ADAL" clId="{581FAF72-B3BF-406E-8656-E14E8FB1AE64}" dt="2025-03-14T09:42:13.243" v="57" actId="962"/>
          <ac:picMkLst>
            <pc:docMk/>
            <pc:sldMk cId="2204268487" sldId="263"/>
            <ac:picMk id="14" creationId="{B7735327-4868-DE48-47BB-5F396B7C34BF}"/>
          </ac:picMkLst>
        </pc:picChg>
      </pc:sldChg>
      <pc:sldChg chg="delSp modSp mod">
        <pc:chgData name="Danielle O'Rourke" userId="f36a576b-c06f-4e27-b341-dcf4bf9c1f2f" providerId="ADAL" clId="{581FAF72-B3BF-406E-8656-E14E8FB1AE64}" dt="2025-03-14T09:48:00.733" v="285" actId="13244"/>
        <pc:sldMkLst>
          <pc:docMk/>
          <pc:sldMk cId="0" sldId="269"/>
        </pc:sldMkLst>
        <pc:spChg chg="mod ord">
          <ac:chgData name="Danielle O'Rourke" userId="f36a576b-c06f-4e27-b341-dcf4bf9c1f2f" providerId="ADAL" clId="{581FAF72-B3BF-406E-8656-E14E8FB1AE64}" dt="2025-03-14T09:46:23.872" v="231" actId="13244"/>
          <ac:spMkLst>
            <pc:docMk/>
            <pc:sldMk cId="0" sldId="269"/>
            <ac:spMk id="2" creationId="{24C557D4-33BA-6526-F137-3FE5E135D0C1}"/>
          </ac:spMkLst>
        </pc:spChg>
        <pc:spChg chg="mod ord">
          <ac:chgData name="Danielle O'Rourke" userId="f36a576b-c06f-4e27-b341-dcf4bf9c1f2f" providerId="ADAL" clId="{581FAF72-B3BF-406E-8656-E14E8FB1AE64}" dt="2025-03-14T09:47:23.625" v="278" actId="14100"/>
          <ac:spMkLst>
            <pc:docMk/>
            <pc:sldMk cId="0" sldId="269"/>
            <ac:spMk id="3" creationId="{CC7A9C43-68F7-5775-8756-0A014124344A}"/>
          </ac:spMkLst>
        </pc:spChg>
        <pc:spChg chg="mod ord">
          <ac:chgData name="Danielle O'Rourke" userId="f36a576b-c06f-4e27-b341-dcf4bf9c1f2f" providerId="ADAL" clId="{581FAF72-B3BF-406E-8656-E14E8FB1AE64}" dt="2025-03-14T09:47:46.083" v="282" actId="13244"/>
          <ac:spMkLst>
            <pc:docMk/>
            <pc:sldMk cId="0" sldId="269"/>
            <ac:spMk id="6" creationId="{EDE77250-4EC0-B883-04A4-648F61C7F701}"/>
          </ac:spMkLst>
        </pc:spChg>
        <pc:spChg chg="mod ord">
          <ac:chgData name="Danielle O'Rourke" userId="f36a576b-c06f-4e27-b341-dcf4bf9c1f2f" providerId="ADAL" clId="{581FAF72-B3BF-406E-8656-E14E8FB1AE64}" dt="2025-03-14T09:47:54.624" v="284" actId="13244"/>
          <ac:spMkLst>
            <pc:docMk/>
            <pc:sldMk cId="0" sldId="269"/>
            <ac:spMk id="8" creationId="{0CFDC3A1-CB2C-1621-2EF5-82AB439560CA}"/>
          </ac:spMkLst>
        </pc:spChg>
        <pc:spChg chg="del mod">
          <ac:chgData name="Danielle O'Rourke" userId="f36a576b-c06f-4e27-b341-dcf4bf9c1f2f" providerId="ADAL" clId="{581FAF72-B3BF-406E-8656-E14E8FB1AE64}" dt="2025-03-14T09:36:11.647" v="12" actId="478"/>
          <ac:spMkLst>
            <pc:docMk/>
            <pc:sldMk cId="0" sldId="269"/>
            <ac:spMk id="9" creationId="{0362F8AC-D6FD-DA8E-10A3-70C47FE90E5F}"/>
          </ac:spMkLst>
        </pc:spChg>
        <pc:spChg chg="mod">
          <ac:chgData name="Danielle O'Rourke" userId="f36a576b-c06f-4e27-b341-dcf4bf9c1f2f" providerId="ADAL" clId="{581FAF72-B3BF-406E-8656-E14E8FB1AE64}" dt="2025-03-14T09:47:52.134" v="283" actId="962"/>
          <ac:spMkLst>
            <pc:docMk/>
            <pc:sldMk cId="0" sldId="269"/>
            <ac:spMk id="22" creationId="{C0F9ACB5-179E-B102-7BD9-40EC9161B33F}"/>
          </ac:spMkLst>
        </pc:spChg>
        <pc:spChg chg="mod">
          <ac:chgData name="Danielle O'Rourke" userId="f36a576b-c06f-4e27-b341-dcf4bf9c1f2f" providerId="ADAL" clId="{581FAF72-B3BF-406E-8656-E14E8FB1AE64}" dt="2025-03-14T09:47:43.404" v="281" actId="962"/>
          <ac:spMkLst>
            <pc:docMk/>
            <pc:sldMk cId="0" sldId="269"/>
            <ac:spMk id="23" creationId="{56546DF9-A81E-FC06-709B-797A550AE53E}"/>
          </ac:spMkLst>
        </pc:spChg>
        <pc:spChg chg="mod">
          <ac:chgData name="Danielle O'Rourke" userId="f36a576b-c06f-4e27-b341-dcf4bf9c1f2f" providerId="ADAL" clId="{581FAF72-B3BF-406E-8656-E14E8FB1AE64}" dt="2025-03-14T09:47:15.956" v="276" actId="962"/>
          <ac:spMkLst>
            <pc:docMk/>
            <pc:sldMk cId="0" sldId="269"/>
            <ac:spMk id="24" creationId="{1D3A1738-7DA9-82E1-6ABF-B095906D99B1}"/>
          </ac:spMkLst>
        </pc:spChg>
        <pc:picChg chg="mod ord">
          <ac:chgData name="Danielle O'Rourke" userId="f36a576b-c06f-4e27-b341-dcf4bf9c1f2f" providerId="ADAL" clId="{581FAF72-B3BF-406E-8656-E14E8FB1AE64}" dt="2025-03-14T09:47:12.885" v="275" actId="13244"/>
          <ac:picMkLst>
            <pc:docMk/>
            <pc:sldMk cId="0" sldId="269"/>
            <ac:picMk id="10" creationId="{87C41A5B-FD46-D81B-2404-3CA8B2AC3F84}"/>
          </ac:picMkLst>
        </pc:picChg>
        <pc:picChg chg="mod">
          <ac:chgData name="Danielle O'Rourke" userId="f36a576b-c06f-4e27-b341-dcf4bf9c1f2f" providerId="ADAL" clId="{581FAF72-B3BF-406E-8656-E14E8FB1AE64}" dt="2025-03-14T09:36:15.195" v="13" actId="962"/>
          <ac:picMkLst>
            <pc:docMk/>
            <pc:sldMk cId="0" sldId="269"/>
            <ac:picMk id="11" creationId="{0220DA31-AA9C-B1CA-97D1-8D93A1581BB0}"/>
          </ac:picMkLst>
        </pc:picChg>
        <pc:picChg chg="mod ord">
          <ac:chgData name="Danielle O'Rourke" userId="f36a576b-c06f-4e27-b341-dcf4bf9c1f2f" providerId="ADAL" clId="{581FAF72-B3BF-406E-8656-E14E8FB1AE64}" dt="2025-03-14T09:48:00.733" v="285" actId="13244"/>
          <ac:picMkLst>
            <pc:docMk/>
            <pc:sldMk cId="0" sldId="269"/>
            <ac:picMk id="12" creationId="{2317FB32-726B-3DB7-1170-48C80ED90B92}"/>
          </ac:picMkLst>
        </pc:picChg>
        <pc:picChg chg="mod ord">
          <ac:chgData name="Danielle O'Rourke" userId="f36a576b-c06f-4e27-b341-dcf4bf9c1f2f" providerId="ADAL" clId="{581FAF72-B3BF-406E-8656-E14E8FB1AE64}" dt="2025-03-14T09:46:42.348" v="234" actId="13244"/>
          <ac:picMkLst>
            <pc:docMk/>
            <pc:sldMk cId="0" sldId="269"/>
            <ac:picMk id="16" creationId="{EA561A8D-FD24-2B1C-9446-E9BBA6488C4E}"/>
          </ac:picMkLst>
        </pc:picChg>
        <pc:picChg chg="mod ord">
          <ac:chgData name="Danielle O'Rourke" userId="f36a576b-c06f-4e27-b341-dcf4bf9c1f2f" providerId="ADAL" clId="{581FAF72-B3BF-406E-8656-E14E8FB1AE64}" dt="2025-03-14T09:46:32.442" v="232" actId="13244"/>
          <ac:picMkLst>
            <pc:docMk/>
            <pc:sldMk cId="0" sldId="269"/>
            <ac:picMk id="18" creationId="{6F6E1FF0-3B92-6941-74DA-7FA28B9BF3F8}"/>
          </ac:picMkLst>
        </pc:picChg>
        <pc:cxnChg chg="mod ord">
          <ac:chgData name="Danielle O'Rourke" userId="f36a576b-c06f-4e27-b341-dcf4bf9c1f2f" providerId="ADAL" clId="{581FAF72-B3BF-406E-8656-E14E8FB1AE64}" dt="2025-03-14T09:46:37.769" v="233" actId="13244"/>
          <ac:cxnSpMkLst>
            <pc:docMk/>
            <pc:sldMk cId="0" sldId="269"/>
            <ac:cxnSpMk id="19" creationId="{1029724F-839D-F1DE-5359-1431464668F6}"/>
          </ac:cxnSpMkLst>
        </pc:cxnChg>
        <pc:cxnChg chg="mod ord">
          <ac:chgData name="Danielle O'Rourke" userId="f36a576b-c06f-4e27-b341-dcf4bf9c1f2f" providerId="ADAL" clId="{581FAF72-B3BF-406E-8656-E14E8FB1AE64}" dt="2025-03-14T09:46:45.890" v="235" actId="13244"/>
          <ac:cxnSpMkLst>
            <pc:docMk/>
            <pc:sldMk cId="0" sldId="269"/>
            <ac:cxnSpMk id="21" creationId="{65A95CD0-45CE-E5A5-7257-AB8168F32237}"/>
          </ac:cxnSpMkLst>
        </pc:cxnChg>
      </pc:sldChg>
      <pc:sldChg chg="delSp modSp mod">
        <pc:chgData name="Danielle O'Rourke" userId="f36a576b-c06f-4e27-b341-dcf4bf9c1f2f" providerId="ADAL" clId="{581FAF72-B3BF-406E-8656-E14E8FB1AE64}" dt="2025-03-14T09:48:59.596" v="304" actId="962"/>
        <pc:sldMkLst>
          <pc:docMk/>
          <pc:sldMk cId="366926092" sldId="290"/>
        </pc:sldMkLst>
        <pc:spChg chg="del">
          <ac:chgData name="Danielle O'Rourke" userId="f36a576b-c06f-4e27-b341-dcf4bf9c1f2f" providerId="ADAL" clId="{581FAF72-B3BF-406E-8656-E14E8FB1AE64}" dt="2025-03-14T09:48:25.425" v="295" actId="478"/>
          <ac:spMkLst>
            <pc:docMk/>
            <pc:sldMk cId="366926092" sldId="290"/>
            <ac:spMk id="3" creationId="{5C831F83-F570-DBA1-5866-DB2009A184D8}"/>
          </ac:spMkLst>
        </pc:spChg>
        <pc:spChg chg="del">
          <ac:chgData name="Danielle O'Rourke" userId="f36a576b-c06f-4e27-b341-dcf4bf9c1f2f" providerId="ADAL" clId="{581FAF72-B3BF-406E-8656-E14E8FB1AE64}" dt="2025-03-14T09:48:25.873" v="296" actId="478"/>
          <ac:spMkLst>
            <pc:docMk/>
            <pc:sldMk cId="366926092" sldId="290"/>
            <ac:spMk id="4" creationId="{828F66E0-38EF-2CC3-6CAD-19ACA28DE9C2}"/>
          </ac:spMkLst>
        </pc:spChg>
        <pc:spChg chg="del">
          <ac:chgData name="Danielle O'Rourke" userId="f36a576b-c06f-4e27-b341-dcf4bf9c1f2f" providerId="ADAL" clId="{581FAF72-B3BF-406E-8656-E14E8FB1AE64}" dt="2025-03-14T09:48:26.429" v="297" actId="478"/>
          <ac:spMkLst>
            <pc:docMk/>
            <pc:sldMk cId="366926092" sldId="290"/>
            <ac:spMk id="5" creationId="{542D7DFE-FE77-2724-340C-490B771377BC}"/>
          </ac:spMkLst>
        </pc:spChg>
        <pc:spChg chg="del">
          <ac:chgData name="Danielle O'Rourke" userId="f36a576b-c06f-4e27-b341-dcf4bf9c1f2f" providerId="ADAL" clId="{581FAF72-B3BF-406E-8656-E14E8FB1AE64}" dt="2025-03-14T09:48:26.976" v="298" actId="478"/>
          <ac:spMkLst>
            <pc:docMk/>
            <pc:sldMk cId="366926092" sldId="290"/>
            <ac:spMk id="6" creationId="{6D2C0F67-8105-40F9-53DA-C1B6171B80CA}"/>
          </ac:spMkLst>
        </pc:spChg>
        <pc:spChg chg="del">
          <ac:chgData name="Danielle O'Rourke" userId="f36a576b-c06f-4e27-b341-dcf4bf9c1f2f" providerId="ADAL" clId="{581FAF72-B3BF-406E-8656-E14E8FB1AE64}" dt="2025-03-14T09:48:27.562" v="299" actId="478"/>
          <ac:spMkLst>
            <pc:docMk/>
            <pc:sldMk cId="366926092" sldId="290"/>
            <ac:spMk id="7" creationId="{A88FE250-A998-BE9A-B5EA-7194E3FAE1CF}"/>
          </ac:spMkLst>
        </pc:spChg>
        <pc:spChg chg="del">
          <ac:chgData name="Danielle O'Rourke" userId="f36a576b-c06f-4e27-b341-dcf4bf9c1f2f" providerId="ADAL" clId="{581FAF72-B3BF-406E-8656-E14E8FB1AE64}" dt="2025-03-14T09:48:28.109" v="300" actId="478"/>
          <ac:spMkLst>
            <pc:docMk/>
            <pc:sldMk cId="366926092" sldId="290"/>
            <ac:spMk id="8" creationId="{AC1D56E6-0EA2-5ADB-3515-B483435F3B0A}"/>
          </ac:spMkLst>
        </pc:spChg>
        <pc:spChg chg="del">
          <ac:chgData name="Danielle O'Rourke" userId="f36a576b-c06f-4e27-b341-dcf4bf9c1f2f" providerId="ADAL" clId="{581FAF72-B3BF-406E-8656-E14E8FB1AE64}" dt="2025-03-14T09:48:28.724" v="301" actId="478"/>
          <ac:spMkLst>
            <pc:docMk/>
            <pc:sldMk cId="366926092" sldId="290"/>
            <ac:spMk id="9" creationId="{A3E72FED-100A-0236-911F-477DEF4683AD}"/>
          </ac:spMkLst>
        </pc:spChg>
        <pc:spChg chg="del">
          <ac:chgData name="Danielle O'Rourke" userId="f36a576b-c06f-4e27-b341-dcf4bf9c1f2f" providerId="ADAL" clId="{581FAF72-B3BF-406E-8656-E14E8FB1AE64}" dt="2025-03-14T09:48:29.334" v="302" actId="478"/>
          <ac:spMkLst>
            <pc:docMk/>
            <pc:sldMk cId="366926092" sldId="290"/>
            <ac:spMk id="10" creationId="{EF9D7D25-7C04-94B6-F124-8441AD91F322}"/>
          </ac:spMkLst>
        </pc:spChg>
        <pc:spChg chg="del">
          <ac:chgData name="Danielle O'Rourke" userId="f36a576b-c06f-4e27-b341-dcf4bf9c1f2f" providerId="ADAL" clId="{581FAF72-B3BF-406E-8656-E14E8FB1AE64}" dt="2025-03-14T09:48:30.166" v="303" actId="478"/>
          <ac:spMkLst>
            <pc:docMk/>
            <pc:sldMk cId="366926092" sldId="290"/>
            <ac:spMk id="11" creationId="{01A59F81-703E-8C12-9A26-789BFB038F4D}"/>
          </ac:spMkLst>
        </pc:spChg>
        <pc:picChg chg="mod">
          <ac:chgData name="Danielle O'Rourke" userId="f36a576b-c06f-4e27-b341-dcf4bf9c1f2f" providerId="ADAL" clId="{581FAF72-B3BF-406E-8656-E14E8FB1AE64}" dt="2025-03-14T09:37:13.952" v="24" actId="962"/>
          <ac:picMkLst>
            <pc:docMk/>
            <pc:sldMk cId="366926092" sldId="290"/>
            <ac:picMk id="14" creationId="{EB16A30E-4297-645D-E611-5294958A8122}"/>
          </ac:picMkLst>
        </pc:picChg>
        <pc:picChg chg="mod">
          <ac:chgData name="Danielle O'Rourke" userId="f36a576b-c06f-4e27-b341-dcf4bf9c1f2f" providerId="ADAL" clId="{581FAF72-B3BF-406E-8656-E14E8FB1AE64}" dt="2025-03-14T09:37:36.539" v="28" actId="962"/>
          <ac:picMkLst>
            <pc:docMk/>
            <pc:sldMk cId="366926092" sldId="290"/>
            <ac:picMk id="16" creationId="{B223CB6D-07AC-E361-528F-12EFAA8699DA}"/>
          </ac:picMkLst>
        </pc:picChg>
        <pc:picChg chg="mod">
          <ac:chgData name="Danielle O'Rourke" userId="f36a576b-c06f-4e27-b341-dcf4bf9c1f2f" providerId="ADAL" clId="{581FAF72-B3BF-406E-8656-E14E8FB1AE64}" dt="2025-03-14T09:37:19.617" v="26" actId="962"/>
          <ac:picMkLst>
            <pc:docMk/>
            <pc:sldMk cId="366926092" sldId="290"/>
            <ac:picMk id="17" creationId="{5FA17361-94A2-8CCC-7EBD-B70CD9788A96}"/>
          </ac:picMkLst>
        </pc:picChg>
        <pc:picChg chg="mod">
          <ac:chgData name="Danielle O'Rourke" userId="f36a576b-c06f-4e27-b341-dcf4bf9c1f2f" providerId="ADAL" clId="{581FAF72-B3BF-406E-8656-E14E8FB1AE64}" dt="2025-03-14T09:37:54.143" v="30" actId="962"/>
          <ac:picMkLst>
            <pc:docMk/>
            <pc:sldMk cId="366926092" sldId="290"/>
            <ac:picMk id="18" creationId="{9F168CE0-3DDF-CC7D-4925-C8763D3D8F00}"/>
          </ac:picMkLst>
        </pc:picChg>
        <pc:picChg chg="mod">
          <ac:chgData name="Danielle O'Rourke" userId="f36a576b-c06f-4e27-b341-dcf4bf9c1f2f" providerId="ADAL" clId="{581FAF72-B3BF-406E-8656-E14E8FB1AE64}" dt="2025-03-14T09:38:09.554" v="32" actId="962"/>
          <ac:picMkLst>
            <pc:docMk/>
            <pc:sldMk cId="366926092" sldId="290"/>
            <ac:picMk id="19" creationId="{C66E5782-6186-98D4-468A-2AC68FA3776B}"/>
          </ac:picMkLst>
        </pc:picChg>
        <pc:picChg chg="mod">
          <ac:chgData name="Danielle O'Rourke" userId="f36a576b-c06f-4e27-b341-dcf4bf9c1f2f" providerId="ADAL" clId="{581FAF72-B3BF-406E-8656-E14E8FB1AE64}" dt="2025-03-14T09:38:28.717" v="34" actId="962"/>
          <ac:picMkLst>
            <pc:docMk/>
            <pc:sldMk cId="366926092" sldId="290"/>
            <ac:picMk id="20" creationId="{F29853F6-D649-5733-FD25-020A4B0A0895}"/>
          </ac:picMkLst>
        </pc:picChg>
        <pc:picChg chg="mod">
          <ac:chgData name="Danielle O'Rourke" userId="f36a576b-c06f-4e27-b341-dcf4bf9c1f2f" providerId="ADAL" clId="{581FAF72-B3BF-406E-8656-E14E8FB1AE64}" dt="2025-03-14T09:48:59.596" v="304" actId="962"/>
          <ac:picMkLst>
            <pc:docMk/>
            <pc:sldMk cId="366926092" sldId="290"/>
            <ac:picMk id="21" creationId="{4D30D490-33F9-FA67-5629-DC65B54FA8F2}"/>
          </ac:picMkLst>
        </pc:picChg>
        <pc:picChg chg="mod">
          <ac:chgData name="Danielle O'Rourke" userId="f36a576b-c06f-4e27-b341-dcf4bf9c1f2f" providerId="ADAL" clId="{581FAF72-B3BF-406E-8656-E14E8FB1AE64}" dt="2025-03-14T09:38:50.778" v="37" actId="962"/>
          <ac:picMkLst>
            <pc:docMk/>
            <pc:sldMk cId="366926092" sldId="290"/>
            <ac:picMk id="22" creationId="{BA07D82B-0747-7FFB-8C94-4AC5C43B533D}"/>
          </ac:picMkLst>
        </pc:picChg>
      </pc:sldChg>
      <pc:sldChg chg="delSp modSp mod">
        <pc:chgData name="Danielle O'Rourke" userId="f36a576b-c06f-4e27-b341-dcf4bf9c1f2f" providerId="ADAL" clId="{581FAF72-B3BF-406E-8656-E14E8FB1AE64}" dt="2025-03-14T09:45:45.836" v="220" actId="13244"/>
        <pc:sldMkLst>
          <pc:docMk/>
          <pc:sldMk cId="511037040" sldId="293"/>
        </pc:sldMkLst>
        <pc:spChg chg="del">
          <ac:chgData name="Danielle O'Rourke" userId="f36a576b-c06f-4e27-b341-dcf4bf9c1f2f" providerId="ADAL" clId="{581FAF72-B3BF-406E-8656-E14E8FB1AE64}" dt="2025-03-14T09:45:31.446" v="211" actId="478"/>
          <ac:spMkLst>
            <pc:docMk/>
            <pc:sldMk cId="511037040" sldId="293"/>
            <ac:spMk id="3" creationId="{07348B28-BD5E-559C-E48D-6D5DFEA85303}"/>
          </ac:spMkLst>
        </pc:spChg>
        <pc:spChg chg="del">
          <ac:chgData name="Danielle O'Rourke" userId="f36a576b-c06f-4e27-b341-dcf4bf9c1f2f" providerId="ADAL" clId="{581FAF72-B3BF-406E-8656-E14E8FB1AE64}" dt="2025-03-14T09:45:33.192" v="212" actId="478"/>
          <ac:spMkLst>
            <pc:docMk/>
            <pc:sldMk cId="511037040" sldId="293"/>
            <ac:spMk id="4" creationId="{2C9BD894-A365-7D2F-7837-905395B445B7}"/>
          </ac:spMkLst>
        </pc:spChg>
        <pc:spChg chg="del">
          <ac:chgData name="Danielle O'Rourke" userId="f36a576b-c06f-4e27-b341-dcf4bf9c1f2f" providerId="ADAL" clId="{581FAF72-B3BF-406E-8656-E14E8FB1AE64}" dt="2025-03-14T09:45:33.879" v="213" actId="478"/>
          <ac:spMkLst>
            <pc:docMk/>
            <pc:sldMk cId="511037040" sldId="293"/>
            <ac:spMk id="5" creationId="{889ABD19-47EE-BA3D-A393-1BCBF40FFD32}"/>
          </ac:spMkLst>
        </pc:spChg>
        <pc:spChg chg="del">
          <ac:chgData name="Danielle O'Rourke" userId="f36a576b-c06f-4e27-b341-dcf4bf9c1f2f" providerId="ADAL" clId="{581FAF72-B3BF-406E-8656-E14E8FB1AE64}" dt="2025-03-14T09:45:34.597" v="214" actId="478"/>
          <ac:spMkLst>
            <pc:docMk/>
            <pc:sldMk cId="511037040" sldId="293"/>
            <ac:spMk id="6" creationId="{F176C9CC-5AEC-A385-C244-8F398E21C2A6}"/>
          </ac:spMkLst>
        </pc:spChg>
        <pc:spChg chg="del">
          <ac:chgData name="Danielle O'Rourke" userId="f36a576b-c06f-4e27-b341-dcf4bf9c1f2f" providerId="ADAL" clId="{581FAF72-B3BF-406E-8656-E14E8FB1AE64}" dt="2025-03-14T09:45:35.282" v="215" actId="478"/>
          <ac:spMkLst>
            <pc:docMk/>
            <pc:sldMk cId="511037040" sldId="293"/>
            <ac:spMk id="7" creationId="{996EB4FD-9ABD-1B67-1B0D-103552634278}"/>
          </ac:spMkLst>
        </pc:spChg>
        <pc:spChg chg="del">
          <ac:chgData name="Danielle O'Rourke" userId="f36a576b-c06f-4e27-b341-dcf4bf9c1f2f" providerId="ADAL" clId="{581FAF72-B3BF-406E-8656-E14E8FB1AE64}" dt="2025-03-14T09:45:36.015" v="216" actId="478"/>
          <ac:spMkLst>
            <pc:docMk/>
            <pc:sldMk cId="511037040" sldId="293"/>
            <ac:spMk id="8" creationId="{1A31BEC0-BE83-F32F-65BA-DAE235112126}"/>
          </ac:spMkLst>
        </pc:spChg>
        <pc:spChg chg="del">
          <ac:chgData name="Danielle O'Rourke" userId="f36a576b-c06f-4e27-b341-dcf4bf9c1f2f" providerId="ADAL" clId="{581FAF72-B3BF-406E-8656-E14E8FB1AE64}" dt="2025-03-14T09:45:36.782" v="217" actId="478"/>
          <ac:spMkLst>
            <pc:docMk/>
            <pc:sldMk cId="511037040" sldId="293"/>
            <ac:spMk id="9" creationId="{FD19757B-759A-98D4-8045-AB75EB74638F}"/>
          </ac:spMkLst>
        </pc:spChg>
        <pc:spChg chg="del">
          <ac:chgData name="Danielle O'Rourke" userId="f36a576b-c06f-4e27-b341-dcf4bf9c1f2f" providerId="ADAL" clId="{581FAF72-B3BF-406E-8656-E14E8FB1AE64}" dt="2025-03-14T09:45:37.435" v="218" actId="478"/>
          <ac:spMkLst>
            <pc:docMk/>
            <pc:sldMk cId="511037040" sldId="293"/>
            <ac:spMk id="10" creationId="{C34803C6-3420-019E-F718-72B4BD06C1DF}"/>
          </ac:spMkLst>
        </pc:spChg>
        <pc:spChg chg="del">
          <ac:chgData name="Danielle O'Rourke" userId="f36a576b-c06f-4e27-b341-dcf4bf9c1f2f" providerId="ADAL" clId="{581FAF72-B3BF-406E-8656-E14E8FB1AE64}" dt="2025-03-14T09:45:38.088" v="219" actId="478"/>
          <ac:spMkLst>
            <pc:docMk/>
            <pc:sldMk cId="511037040" sldId="293"/>
            <ac:spMk id="11" creationId="{05C97DC2-C564-0C3F-136C-9870247AA3D9}"/>
          </ac:spMkLst>
        </pc:spChg>
        <pc:picChg chg="mod">
          <ac:chgData name="Danielle O'Rourke" userId="f36a576b-c06f-4e27-b341-dcf4bf9c1f2f" providerId="ADAL" clId="{581FAF72-B3BF-406E-8656-E14E8FB1AE64}" dt="2025-03-14T09:35:31.499" v="1" actId="962"/>
          <ac:picMkLst>
            <pc:docMk/>
            <pc:sldMk cId="511037040" sldId="293"/>
            <ac:picMk id="13" creationId="{6DBAA39B-F5D8-39F5-7375-8C61F4316314}"/>
          </ac:picMkLst>
        </pc:picChg>
        <pc:picChg chg="mod ord">
          <ac:chgData name="Danielle O'Rourke" userId="f36a576b-c06f-4e27-b341-dcf4bf9c1f2f" providerId="ADAL" clId="{581FAF72-B3BF-406E-8656-E14E8FB1AE64}" dt="2025-03-14T09:45:45.836" v="220" actId="13244"/>
          <ac:picMkLst>
            <pc:docMk/>
            <pc:sldMk cId="511037040" sldId="293"/>
            <ac:picMk id="14" creationId="{05E244E2-75E1-ECB3-38B9-FDB6B9FA2036}"/>
          </ac:picMkLst>
        </pc:picChg>
      </pc:sldChg>
      <pc:sldChg chg="delSp modSp mod">
        <pc:chgData name="Danielle O'Rourke" userId="f36a576b-c06f-4e27-b341-dcf4bf9c1f2f" providerId="ADAL" clId="{581FAF72-B3BF-406E-8656-E14E8FB1AE64}" dt="2025-03-14T09:45:21.571" v="210" actId="13244"/>
        <pc:sldMkLst>
          <pc:docMk/>
          <pc:sldMk cId="3682036879" sldId="294"/>
        </pc:sldMkLst>
        <pc:spChg chg="mod ord">
          <ac:chgData name="Danielle O'Rourke" userId="f36a576b-c06f-4e27-b341-dcf4bf9c1f2f" providerId="ADAL" clId="{581FAF72-B3BF-406E-8656-E14E8FB1AE64}" dt="2025-03-14T09:45:21.571" v="210" actId="13244"/>
          <ac:spMkLst>
            <pc:docMk/>
            <pc:sldMk cId="3682036879" sldId="294"/>
            <ac:spMk id="2" creationId="{9F1A3471-BF63-4E7C-D0B2-62D1307C4C0C}"/>
          </ac:spMkLst>
        </pc:spChg>
        <pc:spChg chg="del">
          <ac:chgData name="Danielle O'Rourke" userId="f36a576b-c06f-4e27-b341-dcf4bf9c1f2f" providerId="ADAL" clId="{581FAF72-B3BF-406E-8656-E14E8FB1AE64}" dt="2025-03-14T09:44:18.053" v="193" actId="478"/>
          <ac:spMkLst>
            <pc:docMk/>
            <pc:sldMk cId="3682036879" sldId="294"/>
            <ac:spMk id="3" creationId="{5B02D608-CABB-FB04-B8F8-88182258CBE0}"/>
          </ac:spMkLst>
        </pc:spChg>
        <pc:spChg chg="del">
          <ac:chgData name="Danielle O'Rourke" userId="f36a576b-c06f-4e27-b341-dcf4bf9c1f2f" providerId="ADAL" clId="{581FAF72-B3BF-406E-8656-E14E8FB1AE64}" dt="2025-03-14T09:44:20.326" v="194" actId="478"/>
          <ac:spMkLst>
            <pc:docMk/>
            <pc:sldMk cId="3682036879" sldId="294"/>
            <ac:spMk id="4" creationId="{9A6DD94D-857F-A627-91DD-81AC90C92745}"/>
          </ac:spMkLst>
        </pc:spChg>
        <pc:spChg chg="del">
          <ac:chgData name="Danielle O'Rourke" userId="f36a576b-c06f-4e27-b341-dcf4bf9c1f2f" providerId="ADAL" clId="{581FAF72-B3BF-406E-8656-E14E8FB1AE64}" dt="2025-03-14T09:44:21.606" v="195" actId="478"/>
          <ac:spMkLst>
            <pc:docMk/>
            <pc:sldMk cId="3682036879" sldId="294"/>
            <ac:spMk id="5" creationId="{D44C7796-743D-6B03-A9B7-8BA247583FAB}"/>
          </ac:spMkLst>
        </pc:spChg>
        <pc:spChg chg="del">
          <ac:chgData name="Danielle O'Rourke" userId="f36a576b-c06f-4e27-b341-dcf4bf9c1f2f" providerId="ADAL" clId="{581FAF72-B3BF-406E-8656-E14E8FB1AE64}" dt="2025-03-14T09:44:22.801" v="196" actId="478"/>
          <ac:spMkLst>
            <pc:docMk/>
            <pc:sldMk cId="3682036879" sldId="294"/>
            <ac:spMk id="6" creationId="{079C81D0-1AFD-FC5F-56AA-C1A224751637}"/>
          </ac:spMkLst>
        </pc:spChg>
        <pc:spChg chg="del">
          <ac:chgData name="Danielle O'Rourke" userId="f36a576b-c06f-4e27-b341-dcf4bf9c1f2f" providerId="ADAL" clId="{581FAF72-B3BF-406E-8656-E14E8FB1AE64}" dt="2025-03-14T09:44:23.950" v="197" actId="478"/>
          <ac:spMkLst>
            <pc:docMk/>
            <pc:sldMk cId="3682036879" sldId="294"/>
            <ac:spMk id="7" creationId="{44A73505-83D3-049A-5CD5-0BDCE965C27D}"/>
          </ac:spMkLst>
        </pc:spChg>
        <pc:spChg chg="del">
          <ac:chgData name="Danielle O'Rourke" userId="f36a576b-c06f-4e27-b341-dcf4bf9c1f2f" providerId="ADAL" clId="{581FAF72-B3BF-406E-8656-E14E8FB1AE64}" dt="2025-03-14T09:44:25.138" v="198" actId="478"/>
          <ac:spMkLst>
            <pc:docMk/>
            <pc:sldMk cId="3682036879" sldId="294"/>
            <ac:spMk id="8" creationId="{75CC8CD2-86DD-000A-7D43-47E83D7D0F75}"/>
          </ac:spMkLst>
        </pc:spChg>
        <pc:spChg chg="del">
          <ac:chgData name="Danielle O'Rourke" userId="f36a576b-c06f-4e27-b341-dcf4bf9c1f2f" providerId="ADAL" clId="{581FAF72-B3BF-406E-8656-E14E8FB1AE64}" dt="2025-03-14T09:44:26.341" v="199" actId="478"/>
          <ac:spMkLst>
            <pc:docMk/>
            <pc:sldMk cId="3682036879" sldId="294"/>
            <ac:spMk id="9" creationId="{15DA9362-0D0F-A2E9-9C5B-5354B6B9740D}"/>
          </ac:spMkLst>
        </pc:spChg>
        <pc:spChg chg="del">
          <ac:chgData name="Danielle O'Rourke" userId="f36a576b-c06f-4e27-b341-dcf4bf9c1f2f" providerId="ADAL" clId="{581FAF72-B3BF-406E-8656-E14E8FB1AE64}" dt="2025-03-14T09:44:27.491" v="200" actId="478"/>
          <ac:spMkLst>
            <pc:docMk/>
            <pc:sldMk cId="3682036879" sldId="294"/>
            <ac:spMk id="10" creationId="{4BCCBA77-DF39-D9A4-A40C-C2C89F3727D0}"/>
          </ac:spMkLst>
        </pc:spChg>
        <pc:spChg chg="del">
          <ac:chgData name="Danielle O'Rourke" userId="f36a576b-c06f-4e27-b341-dcf4bf9c1f2f" providerId="ADAL" clId="{581FAF72-B3BF-406E-8656-E14E8FB1AE64}" dt="2025-03-14T09:44:28.515" v="201" actId="478"/>
          <ac:spMkLst>
            <pc:docMk/>
            <pc:sldMk cId="3682036879" sldId="294"/>
            <ac:spMk id="11" creationId="{AFD8F22F-3CAC-614B-83FC-6991BF3A75AD}"/>
          </ac:spMkLst>
        </pc:spChg>
        <pc:spChg chg="ord">
          <ac:chgData name="Danielle O'Rourke" userId="f36a576b-c06f-4e27-b341-dcf4bf9c1f2f" providerId="ADAL" clId="{581FAF72-B3BF-406E-8656-E14E8FB1AE64}" dt="2025-03-14T09:44:39.730" v="202" actId="13244"/>
          <ac:spMkLst>
            <pc:docMk/>
            <pc:sldMk cId="3682036879" sldId="294"/>
            <ac:spMk id="14" creationId="{FDE1E383-708A-E872-9C7B-73C8B6E13518}"/>
          </ac:spMkLst>
        </pc:spChg>
        <pc:picChg chg="mod ord">
          <ac:chgData name="Danielle O'Rourke" userId="f36a576b-c06f-4e27-b341-dcf4bf9c1f2f" providerId="ADAL" clId="{581FAF72-B3BF-406E-8656-E14E8FB1AE64}" dt="2025-03-14T09:44:54.643" v="204" actId="13244"/>
          <ac:picMkLst>
            <pc:docMk/>
            <pc:sldMk cId="3682036879" sldId="294"/>
            <ac:picMk id="13" creationId="{F3AC5DBD-DFA2-1818-D17B-5C20BB34B743}"/>
          </ac:picMkLst>
        </pc:picChg>
      </pc:sldChg>
      <pc:sldChg chg="addSp delSp modSp mod">
        <pc:chgData name="Danielle O'Rourke" userId="f36a576b-c06f-4e27-b341-dcf4bf9c1f2f" providerId="ADAL" clId="{581FAF72-B3BF-406E-8656-E14E8FB1AE64}" dt="2025-03-14T09:46:09.735" v="230" actId="13244"/>
        <pc:sldMkLst>
          <pc:docMk/>
          <pc:sldMk cId="2474749480" sldId="295"/>
        </pc:sldMkLst>
        <pc:spChg chg="add mod ord">
          <ac:chgData name="Danielle O'Rourke" userId="f36a576b-c06f-4e27-b341-dcf4bf9c1f2f" providerId="ADAL" clId="{581FAF72-B3BF-406E-8656-E14E8FB1AE64}" dt="2025-03-14T09:46:09.735" v="230" actId="13244"/>
          <ac:spMkLst>
            <pc:docMk/>
            <pc:sldMk cId="2474749480" sldId="295"/>
            <ac:spMk id="2" creationId="{433E1D91-6BD8-1ED7-F494-4796B143417E}"/>
          </ac:spMkLst>
        </pc:spChg>
        <pc:spChg chg="del">
          <ac:chgData name="Danielle O'Rourke" userId="f36a576b-c06f-4e27-b341-dcf4bf9c1f2f" providerId="ADAL" clId="{581FAF72-B3BF-406E-8656-E14E8FB1AE64}" dt="2025-03-14T09:46:05.062" v="229" actId="478"/>
          <ac:spMkLst>
            <pc:docMk/>
            <pc:sldMk cId="2474749480" sldId="295"/>
            <ac:spMk id="3" creationId="{E64979EF-8E8F-4349-82DE-51C3349DE89C}"/>
          </ac:spMkLst>
        </pc:spChg>
        <pc:spChg chg="del">
          <ac:chgData name="Danielle O'Rourke" userId="f36a576b-c06f-4e27-b341-dcf4bf9c1f2f" providerId="ADAL" clId="{581FAF72-B3BF-406E-8656-E14E8FB1AE64}" dt="2025-03-14T09:45:53.183" v="221" actId="478"/>
          <ac:spMkLst>
            <pc:docMk/>
            <pc:sldMk cId="2474749480" sldId="295"/>
            <ac:spMk id="4" creationId="{26B3D607-4B52-5AA9-71E4-080ED5CF842B}"/>
          </ac:spMkLst>
        </pc:spChg>
        <pc:spChg chg="del">
          <ac:chgData name="Danielle O'Rourke" userId="f36a576b-c06f-4e27-b341-dcf4bf9c1f2f" providerId="ADAL" clId="{581FAF72-B3BF-406E-8656-E14E8FB1AE64}" dt="2025-03-14T09:45:54.570" v="222" actId="478"/>
          <ac:spMkLst>
            <pc:docMk/>
            <pc:sldMk cId="2474749480" sldId="295"/>
            <ac:spMk id="5" creationId="{904F7EFC-E113-7448-F9AF-D9E4C28266CD}"/>
          </ac:spMkLst>
        </pc:spChg>
        <pc:spChg chg="del">
          <ac:chgData name="Danielle O'Rourke" userId="f36a576b-c06f-4e27-b341-dcf4bf9c1f2f" providerId="ADAL" clId="{581FAF72-B3BF-406E-8656-E14E8FB1AE64}" dt="2025-03-14T09:45:59.649" v="227" actId="478"/>
          <ac:spMkLst>
            <pc:docMk/>
            <pc:sldMk cId="2474749480" sldId="295"/>
            <ac:spMk id="6" creationId="{F298679E-5894-6456-4073-BB950766F947}"/>
          </ac:spMkLst>
        </pc:spChg>
        <pc:spChg chg="del">
          <ac:chgData name="Danielle O'Rourke" userId="f36a576b-c06f-4e27-b341-dcf4bf9c1f2f" providerId="ADAL" clId="{581FAF72-B3BF-406E-8656-E14E8FB1AE64}" dt="2025-03-14T09:45:55.189" v="223" actId="478"/>
          <ac:spMkLst>
            <pc:docMk/>
            <pc:sldMk cId="2474749480" sldId="295"/>
            <ac:spMk id="7" creationId="{EB1A7CB3-0286-CAB4-C140-BF3C87C191FF}"/>
          </ac:spMkLst>
        </pc:spChg>
        <pc:spChg chg="del">
          <ac:chgData name="Danielle O'Rourke" userId="f36a576b-c06f-4e27-b341-dcf4bf9c1f2f" providerId="ADAL" clId="{581FAF72-B3BF-406E-8656-E14E8FB1AE64}" dt="2025-03-14T09:45:55.919" v="224" actId="478"/>
          <ac:spMkLst>
            <pc:docMk/>
            <pc:sldMk cId="2474749480" sldId="295"/>
            <ac:spMk id="8" creationId="{B642FF54-3FE2-5630-440A-0031FCC5AAFF}"/>
          </ac:spMkLst>
        </pc:spChg>
        <pc:spChg chg="del">
          <ac:chgData name="Danielle O'Rourke" userId="f36a576b-c06f-4e27-b341-dcf4bf9c1f2f" providerId="ADAL" clId="{581FAF72-B3BF-406E-8656-E14E8FB1AE64}" dt="2025-03-14T09:45:56.617" v="225" actId="478"/>
          <ac:spMkLst>
            <pc:docMk/>
            <pc:sldMk cId="2474749480" sldId="295"/>
            <ac:spMk id="9" creationId="{A5E0B043-B2CC-C849-E9A8-922852EFC61C}"/>
          </ac:spMkLst>
        </pc:spChg>
        <pc:spChg chg="del">
          <ac:chgData name="Danielle O'Rourke" userId="f36a576b-c06f-4e27-b341-dcf4bf9c1f2f" providerId="ADAL" clId="{581FAF72-B3BF-406E-8656-E14E8FB1AE64}" dt="2025-03-14T09:45:57.359" v="226" actId="478"/>
          <ac:spMkLst>
            <pc:docMk/>
            <pc:sldMk cId="2474749480" sldId="295"/>
            <ac:spMk id="10" creationId="{C65DAEED-CAC2-9E55-16AC-26F6F727A961}"/>
          </ac:spMkLst>
        </pc:spChg>
        <pc:spChg chg="del">
          <ac:chgData name="Danielle O'Rourke" userId="f36a576b-c06f-4e27-b341-dcf4bf9c1f2f" providerId="ADAL" clId="{581FAF72-B3BF-406E-8656-E14E8FB1AE64}" dt="2025-03-14T09:46:00.435" v="228" actId="478"/>
          <ac:spMkLst>
            <pc:docMk/>
            <pc:sldMk cId="2474749480" sldId="295"/>
            <ac:spMk id="11" creationId="{67892069-0E1D-780E-B218-12A9201A79C2}"/>
          </ac:spMkLst>
        </pc:spChg>
        <pc:picChg chg="mod">
          <ac:chgData name="Danielle O'Rourke" userId="f36a576b-c06f-4e27-b341-dcf4bf9c1f2f" providerId="ADAL" clId="{581FAF72-B3BF-406E-8656-E14E8FB1AE64}" dt="2025-03-14T09:35:37.796" v="3" actId="962"/>
          <ac:picMkLst>
            <pc:docMk/>
            <pc:sldMk cId="2474749480" sldId="295"/>
            <ac:picMk id="35" creationId="{EA878ACC-FB17-9F33-5EF7-CCD3AA4ADFC0}"/>
          </ac:picMkLst>
        </pc:picChg>
        <pc:picChg chg="mod">
          <ac:chgData name="Danielle O'Rourke" userId="f36a576b-c06f-4e27-b341-dcf4bf9c1f2f" providerId="ADAL" clId="{581FAF72-B3BF-406E-8656-E14E8FB1AE64}" dt="2025-03-14T09:35:38.513" v="4" actId="962"/>
          <ac:picMkLst>
            <pc:docMk/>
            <pc:sldMk cId="2474749480" sldId="295"/>
            <ac:picMk id="36" creationId="{4A9F198B-FCA4-3CA8-0850-0D801E3C92E2}"/>
          </ac:picMkLst>
        </pc:picChg>
      </pc:sldChg>
      <pc:sldChg chg="addSp delSp modSp mod">
        <pc:chgData name="Danielle O'Rourke" userId="f36a576b-c06f-4e27-b341-dcf4bf9c1f2f" providerId="ADAL" clId="{581FAF72-B3BF-406E-8656-E14E8FB1AE64}" dt="2025-03-14T09:49:55.514" v="328" actId="478"/>
        <pc:sldMkLst>
          <pc:docMk/>
          <pc:sldMk cId="4118658809" sldId="296"/>
        </pc:sldMkLst>
        <pc:spChg chg="add del mod">
          <ac:chgData name="Danielle O'Rourke" userId="f36a576b-c06f-4e27-b341-dcf4bf9c1f2f" providerId="ADAL" clId="{581FAF72-B3BF-406E-8656-E14E8FB1AE64}" dt="2025-03-14T09:43:59.563" v="191" actId="20577"/>
          <ac:spMkLst>
            <pc:docMk/>
            <pc:sldMk cId="4118658809" sldId="296"/>
            <ac:spMk id="2" creationId="{89AEA16F-47FC-77E3-4AD2-3CB575075714}"/>
          </ac:spMkLst>
        </pc:spChg>
        <pc:spChg chg="del">
          <ac:chgData name="Danielle O'Rourke" userId="f36a576b-c06f-4e27-b341-dcf4bf9c1f2f" providerId="ADAL" clId="{581FAF72-B3BF-406E-8656-E14E8FB1AE64}" dt="2025-03-14T09:49:50.130" v="319" actId="478"/>
          <ac:spMkLst>
            <pc:docMk/>
            <pc:sldMk cId="4118658809" sldId="296"/>
            <ac:spMk id="3" creationId="{0BDF8BF7-BBA6-BC7E-BDAD-9E3970EA960D}"/>
          </ac:spMkLst>
        </pc:spChg>
        <pc:spChg chg="del">
          <ac:chgData name="Danielle O'Rourke" userId="f36a576b-c06f-4e27-b341-dcf4bf9c1f2f" providerId="ADAL" clId="{581FAF72-B3BF-406E-8656-E14E8FB1AE64}" dt="2025-03-14T09:49:50.935" v="320" actId="478"/>
          <ac:spMkLst>
            <pc:docMk/>
            <pc:sldMk cId="4118658809" sldId="296"/>
            <ac:spMk id="4" creationId="{8FA8DF9D-F0B3-271C-462C-BB5D10FFFB80}"/>
          </ac:spMkLst>
        </pc:spChg>
        <pc:spChg chg="del">
          <ac:chgData name="Danielle O'Rourke" userId="f36a576b-c06f-4e27-b341-dcf4bf9c1f2f" providerId="ADAL" clId="{581FAF72-B3BF-406E-8656-E14E8FB1AE64}" dt="2025-03-14T09:49:51.529" v="321" actId="478"/>
          <ac:spMkLst>
            <pc:docMk/>
            <pc:sldMk cId="4118658809" sldId="296"/>
            <ac:spMk id="5" creationId="{9DABC23B-9E3C-93AE-A974-A469EC28CA47}"/>
          </ac:spMkLst>
        </pc:spChg>
        <pc:spChg chg="del">
          <ac:chgData name="Danielle O'Rourke" userId="f36a576b-c06f-4e27-b341-dcf4bf9c1f2f" providerId="ADAL" clId="{581FAF72-B3BF-406E-8656-E14E8FB1AE64}" dt="2025-03-14T09:49:52.074" v="322" actId="478"/>
          <ac:spMkLst>
            <pc:docMk/>
            <pc:sldMk cId="4118658809" sldId="296"/>
            <ac:spMk id="6" creationId="{6B402817-FDF3-00F4-6237-1877600CB1B6}"/>
          </ac:spMkLst>
        </pc:spChg>
        <pc:spChg chg="del">
          <ac:chgData name="Danielle O'Rourke" userId="f36a576b-c06f-4e27-b341-dcf4bf9c1f2f" providerId="ADAL" clId="{581FAF72-B3BF-406E-8656-E14E8FB1AE64}" dt="2025-03-14T09:49:52.607" v="323" actId="478"/>
          <ac:spMkLst>
            <pc:docMk/>
            <pc:sldMk cId="4118658809" sldId="296"/>
            <ac:spMk id="7" creationId="{983CA9F3-0A8E-E671-EC55-D8BBC13B6F10}"/>
          </ac:spMkLst>
        </pc:spChg>
        <pc:spChg chg="del">
          <ac:chgData name="Danielle O'Rourke" userId="f36a576b-c06f-4e27-b341-dcf4bf9c1f2f" providerId="ADAL" clId="{581FAF72-B3BF-406E-8656-E14E8FB1AE64}" dt="2025-03-14T09:49:53.208" v="324" actId="478"/>
          <ac:spMkLst>
            <pc:docMk/>
            <pc:sldMk cId="4118658809" sldId="296"/>
            <ac:spMk id="8" creationId="{6D082892-9741-0892-C244-7BE5A6149E6C}"/>
          </ac:spMkLst>
        </pc:spChg>
        <pc:spChg chg="del">
          <ac:chgData name="Danielle O'Rourke" userId="f36a576b-c06f-4e27-b341-dcf4bf9c1f2f" providerId="ADAL" clId="{581FAF72-B3BF-406E-8656-E14E8FB1AE64}" dt="2025-03-14T09:49:53.762" v="325" actId="478"/>
          <ac:spMkLst>
            <pc:docMk/>
            <pc:sldMk cId="4118658809" sldId="296"/>
            <ac:spMk id="9" creationId="{61CF8DF4-CBDC-AA0D-686D-6E6828B4ECD2}"/>
          </ac:spMkLst>
        </pc:spChg>
        <pc:spChg chg="del">
          <ac:chgData name="Danielle O'Rourke" userId="f36a576b-c06f-4e27-b341-dcf4bf9c1f2f" providerId="ADAL" clId="{581FAF72-B3BF-406E-8656-E14E8FB1AE64}" dt="2025-03-14T09:49:54.318" v="326" actId="478"/>
          <ac:spMkLst>
            <pc:docMk/>
            <pc:sldMk cId="4118658809" sldId="296"/>
            <ac:spMk id="10" creationId="{52B40079-F326-31A3-3120-D341006A3BC7}"/>
          </ac:spMkLst>
        </pc:spChg>
        <pc:spChg chg="del">
          <ac:chgData name="Danielle O'Rourke" userId="f36a576b-c06f-4e27-b341-dcf4bf9c1f2f" providerId="ADAL" clId="{581FAF72-B3BF-406E-8656-E14E8FB1AE64}" dt="2025-03-14T09:49:54.843" v="327" actId="478"/>
          <ac:spMkLst>
            <pc:docMk/>
            <pc:sldMk cId="4118658809" sldId="296"/>
            <ac:spMk id="11" creationId="{268EDBA3-9FD8-4A6F-A726-CAE8B439261B}"/>
          </ac:spMkLst>
        </pc:spChg>
        <pc:spChg chg="del">
          <ac:chgData name="Danielle O'Rourke" userId="f36a576b-c06f-4e27-b341-dcf4bf9c1f2f" providerId="ADAL" clId="{581FAF72-B3BF-406E-8656-E14E8FB1AE64}" dt="2025-03-14T09:49:55.514" v="328" actId="478"/>
          <ac:spMkLst>
            <pc:docMk/>
            <pc:sldMk cId="4118658809" sldId="296"/>
            <ac:spMk id="12" creationId="{10A61C34-32EF-5FCA-76F0-B7DDF224221B}"/>
          </ac:spMkLst>
        </pc:spChg>
        <pc:picChg chg="mod">
          <ac:chgData name="Danielle O'Rourke" userId="f36a576b-c06f-4e27-b341-dcf4bf9c1f2f" providerId="ADAL" clId="{581FAF72-B3BF-406E-8656-E14E8FB1AE64}" dt="2025-03-14T09:43:50.002" v="169" actId="1076"/>
          <ac:picMkLst>
            <pc:docMk/>
            <pc:sldMk cId="4118658809" sldId="296"/>
            <ac:picMk id="14" creationId="{A092F0FD-B7ED-2CBF-D515-CC1A71159FCD}"/>
          </ac:picMkLst>
        </pc:picChg>
      </pc:sldChg>
      <pc:sldChg chg="addSp delSp modSp mod">
        <pc:chgData name="Danielle O'Rourke" userId="f36a576b-c06f-4e27-b341-dcf4bf9c1f2f" providerId="ADAL" clId="{581FAF72-B3BF-406E-8656-E14E8FB1AE64}" dt="2025-03-14T09:49:41.491" v="318" actId="13244"/>
        <pc:sldMkLst>
          <pc:docMk/>
          <pc:sldMk cId="2187419221" sldId="300"/>
        </pc:sldMkLst>
        <pc:spChg chg="del">
          <ac:chgData name="Danielle O'Rourke" userId="f36a576b-c06f-4e27-b341-dcf4bf9c1f2f" providerId="ADAL" clId="{581FAF72-B3BF-406E-8656-E14E8FB1AE64}" dt="2025-03-14T09:49:09.333" v="305" actId="478"/>
          <ac:spMkLst>
            <pc:docMk/>
            <pc:sldMk cId="2187419221" sldId="300"/>
            <ac:spMk id="3" creationId="{1CC90DBA-0D8A-4687-49FC-26C34411DCBB}"/>
          </ac:spMkLst>
        </pc:spChg>
        <pc:spChg chg="del">
          <ac:chgData name="Danielle O'Rourke" userId="f36a576b-c06f-4e27-b341-dcf4bf9c1f2f" providerId="ADAL" clId="{581FAF72-B3BF-406E-8656-E14E8FB1AE64}" dt="2025-03-14T09:49:10.120" v="306" actId="478"/>
          <ac:spMkLst>
            <pc:docMk/>
            <pc:sldMk cId="2187419221" sldId="300"/>
            <ac:spMk id="4" creationId="{FFC89A31-1B67-4C1A-75A2-B34127425F8C}"/>
          </ac:spMkLst>
        </pc:spChg>
        <pc:spChg chg="del">
          <ac:chgData name="Danielle O'Rourke" userId="f36a576b-c06f-4e27-b341-dcf4bf9c1f2f" providerId="ADAL" clId="{581FAF72-B3BF-406E-8656-E14E8FB1AE64}" dt="2025-03-14T09:49:10.737" v="307" actId="478"/>
          <ac:spMkLst>
            <pc:docMk/>
            <pc:sldMk cId="2187419221" sldId="300"/>
            <ac:spMk id="5" creationId="{09250EC4-F7EC-CD3F-DAB3-C08139B2E2BF}"/>
          </ac:spMkLst>
        </pc:spChg>
        <pc:spChg chg="del">
          <ac:chgData name="Danielle O'Rourke" userId="f36a576b-c06f-4e27-b341-dcf4bf9c1f2f" providerId="ADAL" clId="{581FAF72-B3BF-406E-8656-E14E8FB1AE64}" dt="2025-03-14T09:49:11.308" v="308" actId="478"/>
          <ac:spMkLst>
            <pc:docMk/>
            <pc:sldMk cId="2187419221" sldId="300"/>
            <ac:spMk id="6" creationId="{E7073299-0F47-EF69-6F37-B8922E10B55C}"/>
          </ac:spMkLst>
        </pc:spChg>
        <pc:spChg chg="del">
          <ac:chgData name="Danielle O'Rourke" userId="f36a576b-c06f-4e27-b341-dcf4bf9c1f2f" providerId="ADAL" clId="{581FAF72-B3BF-406E-8656-E14E8FB1AE64}" dt="2025-03-14T09:49:11.903" v="309" actId="478"/>
          <ac:spMkLst>
            <pc:docMk/>
            <pc:sldMk cId="2187419221" sldId="300"/>
            <ac:spMk id="7" creationId="{82AEE306-F636-6BD4-D5BE-37857799CB48}"/>
          </ac:spMkLst>
        </pc:spChg>
        <pc:spChg chg="del">
          <ac:chgData name="Danielle O'Rourke" userId="f36a576b-c06f-4e27-b341-dcf4bf9c1f2f" providerId="ADAL" clId="{581FAF72-B3BF-406E-8656-E14E8FB1AE64}" dt="2025-03-14T09:49:12.511" v="310" actId="478"/>
          <ac:spMkLst>
            <pc:docMk/>
            <pc:sldMk cId="2187419221" sldId="300"/>
            <ac:spMk id="8" creationId="{AD484F40-0CEE-D76F-D8AC-DBD847F5B75C}"/>
          </ac:spMkLst>
        </pc:spChg>
        <pc:spChg chg="del">
          <ac:chgData name="Danielle O'Rourke" userId="f36a576b-c06f-4e27-b341-dcf4bf9c1f2f" providerId="ADAL" clId="{581FAF72-B3BF-406E-8656-E14E8FB1AE64}" dt="2025-03-14T09:49:13.075" v="311" actId="478"/>
          <ac:spMkLst>
            <pc:docMk/>
            <pc:sldMk cId="2187419221" sldId="300"/>
            <ac:spMk id="9" creationId="{C4948840-ACE3-68C5-1B78-66AC05704AEF}"/>
          </ac:spMkLst>
        </pc:spChg>
        <pc:spChg chg="del">
          <ac:chgData name="Danielle O'Rourke" userId="f36a576b-c06f-4e27-b341-dcf4bf9c1f2f" providerId="ADAL" clId="{581FAF72-B3BF-406E-8656-E14E8FB1AE64}" dt="2025-03-14T09:49:13.692" v="312" actId="478"/>
          <ac:spMkLst>
            <pc:docMk/>
            <pc:sldMk cId="2187419221" sldId="300"/>
            <ac:spMk id="10" creationId="{EEF87B96-A365-846C-4E79-732295FDA0DE}"/>
          </ac:spMkLst>
        </pc:spChg>
        <pc:spChg chg="del">
          <ac:chgData name="Danielle O'Rourke" userId="f36a576b-c06f-4e27-b341-dcf4bf9c1f2f" providerId="ADAL" clId="{581FAF72-B3BF-406E-8656-E14E8FB1AE64}" dt="2025-03-14T09:49:14.378" v="313" actId="478"/>
          <ac:spMkLst>
            <pc:docMk/>
            <pc:sldMk cId="2187419221" sldId="300"/>
            <ac:spMk id="11" creationId="{2D5DE046-DA68-970D-69C3-A4DDB821C45A}"/>
          </ac:spMkLst>
        </pc:spChg>
        <pc:spChg chg="add mod ord">
          <ac:chgData name="Danielle O'Rourke" userId="f36a576b-c06f-4e27-b341-dcf4bf9c1f2f" providerId="ADAL" clId="{581FAF72-B3BF-406E-8656-E14E8FB1AE64}" dt="2025-03-14T09:49:17.884" v="314" actId="13244"/>
          <ac:spMkLst>
            <pc:docMk/>
            <pc:sldMk cId="2187419221" sldId="300"/>
            <ac:spMk id="12" creationId="{85CBDA63-D760-A6F1-D58B-93EE5A025523}"/>
          </ac:spMkLst>
        </pc:spChg>
        <pc:picChg chg="mod">
          <ac:chgData name="Danielle O'Rourke" userId="f36a576b-c06f-4e27-b341-dcf4bf9c1f2f" providerId="ADAL" clId="{581FAF72-B3BF-406E-8656-E14E8FB1AE64}" dt="2025-03-14T09:39:07.434" v="39" actId="962"/>
          <ac:picMkLst>
            <pc:docMk/>
            <pc:sldMk cId="2187419221" sldId="300"/>
            <ac:picMk id="13" creationId="{A66D1C40-2CF5-6FCB-B6CD-1D1D38BEDECA}"/>
          </ac:picMkLst>
        </pc:picChg>
        <pc:picChg chg="mod">
          <ac:chgData name="Danielle O'Rourke" userId="f36a576b-c06f-4e27-b341-dcf4bf9c1f2f" providerId="ADAL" clId="{581FAF72-B3BF-406E-8656-E14E8FB1AE64}" dt="2025-03-14T09:39:15.582" v="41" actId="962"/>
          <ac:picMkLst>
            <pc:docMk/>
            <pc:sldMk cId="2187419221" sldId="300"/>
            <ac:picMk id="15" creationId="{71FDFBF8-D469-FCEC-8268-BA5DF0BF8172}"/>
          </ac:picMkLst>
        </pc:picChg>
        <pc:picChg chg="mod ord">
          <ac:chgData name="Danielle O'Rourke" userId="f36a576b-c06f-4e27-b341-dcf4bf9c1f2f" providerId="ADAL" clId="{581FAF72-B3BF-406E-8656-E14E8FB1AE64}" dt="2025-03-14T09:49:23.248" v="315" actId="13244"/>
          <ac:picMkLst>
            <pc:docMk/>
            <pc:sldMk cId="2187419221" sldId="300"/>
            <ac:picMk id="23" creationId="{99B6094C-5008-75F0-358D-252234D28A31}"/>
          </ac:picMkLst>
        </pc:picChg>
        <pc:picChg chg="mod">
          <ac:chgData name="Danielle O'Rourke" userId="f36a576b-c06f-4e27-b341-dcf4bf9c1f2f" providerId="ADAL" clId="{581FAF72-B3BF-406E-8656-E14E8FB1AE64}" dt="2025-03-14T09:40:08.759" v="45" actId="962"/>
          <ac:picMkLst>
            <pc:docMk/>
            <pc:sldMk cId="2187419221" sldId="300"/>
            <ac:picMk id="24" creationId="{44F3F0D1-814C-51CE-0BF1-A61A6256653D}"/>
          </ac:picMkLst>
        </pc:picChg>
        <pc:picChg chg="mod">
          <ac:chgData name="Danielle O'Rourke" userId="f36a576b-c06f-4e27-b341-dcf4bf9c1f2f" providerId="ADAL" clId="{581FAF72-B3BF-406E-8656-E14E8FB1AE64}" dt="2025-03-14T09:49:34.993" v="316" actId="962"/>
          <ac:picMkLst>
            <pc:docMk/>
            <pc:sldMk cId="2187419221" sldId="300"/>
            <ac:picMk id="25" creationId="{866A3BC4-2113-3A01-079D-7C73A9D2EB8E}"/>
          </ac:picMkLst>
        </pc:picChg>
        <pc:picChg chg="mod">
          <ac:chgData name="Danielle O'Rourke" userId="f36a576b-c06f-4e27-b341-dcf4bf9c1f2f" providerId="ADAL" clId="{581FAF72-B3BF-406E-8656-E14E8FB1AE64}" dt="2025-03-14T09:40:38.952" v="49" actId="962"/>
          <ac:picMkLst>
            <pc:docMk/>
            <pc:sldMk cId="2187419221" sldId="300"/>
            <ac:picMk id="28" creationId="{B8F51777-C4A5-9B41-8F5C-56A6AF9C9405}"/>
          </ac:picMkLst>
        </pc:picChg>
        <pc:picChg chg="mod ord">
          <ac:chgData name="Danielle O'Rourke" userId="f36a576b-c06f-4e27-b341-dcf4bf9c1f2f" providerId="ADAL" clId="{581FAF72-B3BF-406E-8656-E14E8FB1AE64}" dt="2025-03-14T09:49:39.002" v="317" actId="13244"/>
          <ac:picMkLst>
            <pc:docMk/>
            <pc:sldMk cId="2187419221" sldId="300"/>
            <ac:picMk id="29" creationId="{CB7BB96C-E9D8-BD7B-8BDE-30A6E81E4A72}"/>
          </ac:picMkLst>
        </pc:picChg>
        <pc:picChg chg="mod ord">
          <ac:chgData name="Danielle O'Rourke" userId="f36a576b-c06f-4e27-b341-dcf4bf9c1f2f" providerId="ADAL" clId="{581FAF72-B3BF-406E-8656-E14E8FB1AE64}" dt="2025-03-14T09:49:41.491" v="318" actId="13244"/>
          <ac:picMkLst>
            <pc:docMk/>
            <pc:sldMk cId="2187419221" sldId="300"/>
            <ac:picMk id="30" creationId="{5CA8F507-652A-BE69-1210-7A19D55D71E1}"/>
          </ac:picMkLst>
        </pc:picChg>
      </pc:sldChg>
      <pc:sldChg chg="delSp modSp mod">
        <pc:chgData name="Danielle O'Rourke" userId="f36a576b-c06f-4e27-b341-dcf4bf9c1f2f" providerId="ADAL" clId="{581FAF72-B3BF-406E-8656-E14E8FB1AE64}" dt="2025-03-14T09:48:14.818" v="294" actId="478"/>
        <pc:sldMkLst>
          <pc:docMk/>
          <pc:sldMk cId="22891421" sldId="301"/>
        </pc:sldMkLst>
        <pc:spChg chg="del">
          <ac:chgData name="Danielle O'Rourke" userId="f36a576b-c06f-4e27-b341-dcf4bf9c1f2f" providerId="ADAL" clId="{581FAF72-B3BF-406E-8656-E14E8FB1AE64}" dt="2025-03-14T09:48:08.301" v="286" actId="478"/>
          <ac:spMkLst>
            <pc:docMk/>
            <pc:sldMk cId="22891421" sldId="301"/>
            <ac:spMk id="6" creationId="{EB30FE0B-B8A3-96BE-56E5-E1F44AE473D9}"/>
          </ac:spMkLst>
        </pc:spChg>
        <pc:spChg chg="del">
          <ac:chgData name="Danielle O'Rourke" userId="f36a576b-c06f-4e27-b341-dcf4bf9c1f2f" providerId="ADAL" clId="{581FAF72-B3BF-406E-8656-E14E8FB1AE64}" dt="2025-03-14T09:48:09.922" v="287" actId="478"/>
          <ac:spMkLst>
            <pc:docMk/>
            <pc:sldMk cId="22891421" sldId="301"/>
            <ac:spMk id="7" creationId="{09A5012C-A053-6DB8-A5DB-1B660EB9FA4F}"/>
          </ac:spMkLst>
        </pc:spChg>
        <pc:spChg chg="del">
          <ac:chgData name="Danielle O'Rourke" userId="f36a576b-c06f-4e27-b341-dcf4bf9c1f2f" providerId="ADAL" clId="{581FAF72-B3BF-406E-8656-E14E8FB1AE64}" dt="2025-03-14T09:48:10.608" v="288" actId="478"/>
          <ac:spMkLst>
            <pc:docMk/>
            <pc:sldMk cId="22891421" sldId="301"/>
            <ac:spMk id="8" creationId="{9FD68813-B1AC-73C9-A406-BD4A6B72C5B9}"/>
          </ac:spMkLst>
        </pc:spChg>
        <pc:spChg chg="del">
          <ac:chgData name="Danielle O'Rourke" userId="f36a576b-c06f-4e27-b341-dcf4bf9c1f2f" providerId="ADAL" clId="{581FAF72-B3BF-406E-8656-E14E8FB1AE64}" dt="2025-03-14T09:48:11.325" v="289" actId="478"/>
          <ac:spMkLst>
            <pc:docMk/>
            <pc:sldMk cId="22891421" sldId="301"/>
            <ac:spMk id="9" creationId="{E53265CD-00F4-59FC-A012-07FA395A5909}"/>
          </ac:spMkLst>
        </pc:spChg>
        <pc:spChg chg="del">
          <ac:chgData name="Danielle O'Rourke" userId="f36a576b-c06f-4e27-b341-dcf4bf9c1f2f" providerId="ADAL" clId="{581FAF72-B3BF-406E-8656-E14E8FB1AE64}" dt="2025-03-14T09:48:12.036" v="290" actId="478"/>
          <ac:spMkLst>
            <pc:docMk/>
            <pc:sldMk cId="22891421" sldId="301"/>
            <ac:spMk id="10" creationId="{DE58B253-6988-1348-3DE1-5DCF2E49603F}"/>
          </ac:spMkLst>
        </pc:spChg>
        <pc:spChg chg="del">
          <ac:chgData name="Danielle O'Rourke" userId="f36a576b-c06f-4e27-b341-dcf4bf9c1f2f" providerId="ADAL" clId="{581FAF72-B3BF-406E-8656-E14E8FB1AE64}" dt="2025-03-14T09:48:12.699" v="291" actId="478"/>
          <ac:spMkLst>
            <pc:docMk/>
            <pc:sldMk cId="22891421" sldId="301"/>
            <ac:spMk id="11" creationId="{627DFA43-CA97-1206-90D6-E8380C64ADCC}"/>
          </ac:spMkLst>
        </pc:spChg>
        <pc:spChg chg="del">
          <ac:chgData name="Danielle O'Rourke" userId="f36a576b-c06f-4e27-b341-dcf4bf9c1f2f" providerId="ADAL" clId="{581FAF72-B3BF-406E-8656-E14E8FB1AE64}" dt="2025-03-14T09:48:13.353" v="292" actId="478"/>
          <ac:spMkLst>
            <pc:docMk/>
            <pc:sldMk cId="22891421" sldId="301"/>
            <ac:spMk id="12" creationId="{9578FE40-E59D-1091-F580-0FD45F3CC4F0}"/>
          </ac:spMkLst>
        </pc:spChg>
        <pc:spChg chg="del">
          <ac:chgData name="Danielle O'Rourke" userId="f36a576b-c06f-4e27-b341-dcf4bf9c1f2f" providerId="ADAL" clId="{581FAF72-B3BF-406E-8656-E14E8FB1AE64}" dt="2025-03-14T09:48:14.015" v="293" actId="478"/>
          <ac:spMkLst>
            <pc:docMk/>
            <pc:sldMk cId="22891421" sldId="301"/>
            <ac:spMk id="13" creationId="{C3F1D165-C416-1970-4514-F4B2355170CE}"/>
          </ac:spMkLst>
        </pc:spChg>
        <pc:spChg chg="del">
          <ac:chgData name="Danielle O'Rourke" userId="f36a576b-c06f-4e27-b341-dcf4bf9c1f2f" providerId="ADAL" clId="{581FAF72-B3BF-406E-8656-E14E8FB1AE64}" dt="2025-03-14T09:48:14.818" v="294" actId="478"/>
          <ac:spMkLst>
            <pc:docMk/>
            <pc:sldMk cId="22891421" sldId="301"/>
            <ac:spMk id="14" creationId="{2470BCAA-D57D-7213-DCF4-AACE9886558D}"/>
          </ac:spMkLst>
        </pc:spChg>
        <pc:spChg chg="mod">
          <ac:chgData name="Danielle O'Rourke" userId="f36a576b-c06f-4e27-b341-dcf4bf9c1f2f" providerId="ADAL" clId="{581FAF72-B3BF-406E-8656-E14E8FB1AE64}" dt="2025-03-14T09:43:23.010" v="142" actId="33553"/>
          <ac:spMkLst>
            <pc:docMk/>
            <pc:sldMk cId="22891421" sldId="301"/>
            <ac:spMk id="16" creationId="{854C70A7-CDDA-B0AC-2A6C-39E59C4D7DDB}"/>
          </ac:spMkLst>
        </pc:spChg>
        <pc:spChg chg="del mod">
          <ac:chgData name="Danielle O'Rourke" userId="f36a576b-c06f-4e27-b341-dcf4bf9c1f2f" providerId="ADAL" clId="{581FAF72-B3BF-406E-8656-E14E8FB1AE64}" dt="2025-03-14T09:36:30.568" v="21" actId="478"/>
          <ac:spMkLst>
            <pc:docMk/>
            <pc:sldMk cId="22891421" sldId="301"/>
            <ac:spMk id="20" creationId="{63CE15C4-9888-5866-94F3-523A0489F888}"/>
          </ac:spMkLst>
        </pc:spChg>
        <pc:graphicFrameChg chg="modGraphic">
          <ac:chgData name="Danielle O'Rourke" userId="f36a576b-c06f-4e27-b341-dcf4bf9c1f2f" providerId="ADAL" clId="{581FAF72-B3BF-406E-8656-E14E8FB1AE64}" dt="2025-03-14T09:42:58.573" v="101" actId="20577"/>
          <ac:graphicFrameMkLst>
            <pc:docMk/>
            <pc:sldMk cId="22891421" sldId="301"/>
            <ac:graphicFrameMk id="19" creationId="{EB560082-A235-D324-5E60-715DC3F162AA}"/>
          </ac:graphicFrameMkLst>
        </pc:graphicFrameChg>
        <pc:picChg chg="mod">
          <ac:chgData name="Danielle O'Rourke" userId="f36a576b-c06f-4e27-b341-dcf4bf9c1f2f" providerId="ADAL" clId="{581FAF72-B3BF-406E-8656-E14E8FB1AE64}" dt="2025-03-14T09:37:02.228" v="22" actId="962"/>
          <ac:picMkLst>
            <pc:docMk/>
            <pc:sldMk cId="22891421" sldId="301"/>
            <ac:picMk id="22" creationId="{1E241C0C-8FA5-66EE-3E59-8D782668032E}"/>
          </ac:picMkLst>
        </pc:picChg>
      </pc:sldChg>
      <pc:sldChg chg="delSp modSp mod">
        <pc:chgData name="Danielle O'Rourke" userId="f36a576b-c06f-4e27-b341-dcf4bf9c1f2f" providerId="ADAL" clId="{581FAF72-B3BF-406E-8656-E14E8FB1AE64}" dt="2025-03-14T09:50:31.777" v="348" actId="13244"/>
        <pc:sldMkLst>
          <pc:docMk/>
          <pc:sldMk cId="2017769516" sldId="302"/>
        </pc:sldMkLst>
        <pc:spChg chg="del">
          <ac:chgData name="Danielle O'Rourke" userId="f36a576b-c06f-4e27-b341-dcf4bf9c1f2f" providerId="ADAL" clId="{581FAF72-B3BF-406E-8656-E14E8FB1AE64}" dt="2025-03-14T09:50:20.790" v="339" actId="478"/>
          <ac:spMkLst>
            <pc:docMk/>
            <pc:sldMk cId="2017769516" sldId="302"/>
            <ac:spMk id="3" creationId="{3EDFE5B0-35F9-A495-A7A6-AB6119525814}"/>
          </ac:spMkLst>
        </pc:spChg>
        <pc:spChg chg="del">
          <ac:chgData name="Danielle O'Rourke" userId="f36a576b-c06f-4e27-b341-dcf4bf9c1f2f" providerId="ADAL" clId="{581FAF72-B3BF-406E-8656-E14E8FB1AE64}" dt="2025-03-14T09:50:21.375" v="340" actId="478"/>
          <ac:spMkLst>
            <pc:docMk/>
            <pc:sldMk cId="2017769516" sldId="302"/>
            <ac:spMk id="4" creationId="{4587EE09-0F8B-5534-8629-E43A1C939329}"/>
          </ac:spMkLst>
        </pc:spChg>
        <pc:spChg chg="del">
          <ac:chgData name="Danielle O'Rourke" userId="f36a576b-c06f-4e27-b341-dcf4bf9c1f2f" providerId="ADAL" clId="{581FAF72-B3BF-406E-8656-E14E8FB1AE64}" dt="2025-03-14T09:50:22.155" v="341" actId="478"/>
          <ac:spMkLst>
            <pc:docMk/>
            <pc:sldMk cId="2017769516" sldId="302"/>
            <ac:spMk id="5" creationId="{A77BBB8F-0E14-BDC0-4FC9-4F78BACDAC2E}"/>
          </ac:spMkLst>
        </pc:spChg>
        <pc:spChg chg="del">
          <ac:chgData name="Danielle O'Rourke" userId="f36a576b-c06f-4e27-b341-dcf4bf9c1f2f" providerId="ADAL" clId="{581FAF72-B3BF-406E-8656-E14E8FB1AE64}" dt="2025-03-14T09:50:22.857" v="342" actId="478"/>
          <ac:spMkLst>
            <pc:docMk/>
            <pc:sldMk cId="2017769516" sldId="302"/>
            <ac:spMk id="6" creationId="{7E1E3BB1-1826-ADBC-52D7-E9C829207F2F}"/>
          </ac:spMkLst>
        </pc:spChg>
        <pc:spChg chg="del">
          <ac:chgData name="Danielle O'Rourke" userId="f36a576b-c06f-4e27-b341-dcf4bf9c1f2f" providerId="ADAL" clId="{581FAF72-B3BF-406E-8656-E14E8FB1AE64}" dt="2025-03-14T09:50:23.558" v="343" actId="478"/>
          <ac:spMkLst>
            <pc:docMk/>
            <pc:sldMk cId="2017769516" sldId="302"/>
            <ac:spMk id="7" creationId="{1BC6240E-A89B-BE7B-4F16-330E14087BFA}"/>
          </ac:spMkLst>
        </pc:spChg>
        <pc:spChg chg="del">
          <ac:chgData name="Danielle O'Rourke" userId="f36a576b-c06f-4e27-b341-dcf4bf9c1f2f" providerId="ADAL" clId="{581FAF72-B3BF-406E-8656-E14E8FB1AE64}" dt="2025-03-14T09:50:24.260" v="344" actId="478"/>
          <ac:spMkLst>
            <pc:docMk/>
            <pc:sldMk cId="2017769516" sldId="302"/>
            <ac:spMk id="8" creationId="{6CE43B02-1182-FBAB-F48C-1CE2E5177C2A}"/>
          </ac:spMkLst>
        </pc:spChg>
        <pc:spChg chg="del">
          <ac:chgData name="Danielle O'Rourke" userId="f36a576b-c06f-4e27-b341-dcf4bf9c1f2f" providerId="ADAL" clId="{581FAF72-B3BF-406E-8656-E14E8FB1AE64}" dt="2025-03-14T09:50:24.914" v="345" actId="478"/>
          <ac:spMkLst>
            <pc:docMk/>
            <pc:sldMk cId="2017769516" sldId="302"/>
            <ac:spMk id="9" creationId="{89430220-294F-3BA6-B64E-8844509A7A2D}"/>
          </ac:spMkLst>
        </pc:spChg>
        <pc:spChg chg="del">
          <ac:chgData name="Danielle O'Rourke" userId="f36a576b-c06f-4e27-b341-dcf4bf9c1f2f" providerId="ADAL" clId="{581FAF72-B3BF-406E-8656-E14E8FB1AE64}" dt="2025-03-14T09:50:25.578" v="346" actId="478"/>
          <ac:spMkLst>
            <pc:docMk/>
            <pc:sldMk cId="2017769516" sldId="302"/>
            <ac:spMk id="10" creationId="{5051C769-A52C-AD0A-3275-AE679C16A33A}"/>
          </ac:spMkLst>
        </pc:spChg>
        <pc:spChg chg="del">
          <ac:chgData name="Danielle O'Rourke" userId="f36a576b-c06f-4e27-b341-dcf4bf9c1f2f" providerId="ADAL" clId="{581FAF72-B3BF-406E-8656-E14E8FB1AE64}" dt="2025-03-14T09:50:26.218" v="347" actId="478"/>
          <ac:spMkLst>
            <pc:docMk/>
            <pc:sldMk cId="2017769516" sldId="302"/>
            <ac:spMk id="11" creationId="{E06B7EFD-8AB9-9133-FEF8-C657D48B7CAB}"/>
          </ac:spMkLst>
        </pc:spChg>
        <pc:spChg chg="mod">
          <ac:chgData name="Danielle O'Rourke" userId="f36a576b-c06f-4e27-b341-dcf4bf9c1f2f" providerId="ADAL" clId="{581FAF72-B3BF-406E-8656-E14E8FB1AE64}" dt="2025-03-14T09:44:03.639" v="192" actId="33553"/>
          <ac:spMkLst>
            <pc:docMk/>
            <pc:sldMk cId="2017769516" sldId="302"/>
            <ac:spMk id="13" creationId="{3F9AA8D3-3B37-A22F-16C2-3B19C91287FB}"/>
          </ac:spMkLst>
        </pc:spChg>
        <pc:picChg chg="mod">
          <ac:chgData name="Danielle O'Rourke" userId="f36a576b-c06f-4e27-b341-dcf4bf9c1f2f" providerId="ADAL" clId="{581FAF72-B3BF-406E-8656-E14E8FB1AE64}" dt="2025-03-14T09:42:14.494" v="58" actId="962"/>
          <ac:picMkLst>
            <pc:docMk/>
            <pc:sldMk cId="2017769516" sldId="302"/>
            <ac:picMk id="2" creationId="{F1B04A56-11F9-A24B-082C-C5EB171CDA06}"/>
          </ac:picMkLst>
        </pc:picChg>
        <pc:picChg chg="mod ord">
          <ac:chgData name="Danielle O'Rourke" userId="f36a576b-c06f-4e27-b341-dcf4bf9c1f2f" providerId="ADAL" clId="{581FAF72-B3BF-406E-8656-E14E8FB1AE64}" dt="2025-03-14T09:50:31.777" v="348" actId="13244"/>
          <ac:picMkLst>
            <pc:docMk/>
            <pc:sldMk cId="2017769516" sldId="302"/>
            <ac:picMk id="12" creationId="{C32485DA-54DD-C79B-C3DF-C043BA4044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747BA-072C-9645-A33C-E3DC5506E3F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D5DB-F729-2E4D-868E-00D13B19B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6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Intro to </a:t>
            </a:r>
            <a:r>
              <a:rPr lang="en-IE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mycareerpath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6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How does </a:t>
            </a:r>
            <a:r>
              <a:rPr lang="en-GB" err="1"/>
              <a:t>mycareerpath</a:t>
            </a:r>
            <a:r>
              <a:rPr lang="en-GB"/>
              <a:t> support a wide range of diverse learners to achieve the Learning Outcomes of The Next Step?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8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523c7cabd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523c7cabd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ED5DB-F729-2E4D-868E-00D13B19BE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0748" y="5046650"/>
            <a:ext cx="4634746" cy="1040043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PowerPoint Template Cover Slide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pic>
        <p:nvPicPr>
          <p:cNvPr id="55" name="Picture 54" descr="A picture containing icon&#10;&#10;Description automatically generated">
            <a:extLst>
              <a:ext uri="{FF2B5EF4-FFF2-40B4-BE49-F238E27FC236}">
                <a16:creationId xmlns:a16="http://schemas.microsoft.com/office/drawing/2014/main" id="{92447711-DD5C-804E-8DEA-D5F984998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586" y="-49313"/>
            <a:ext cx="6379074" cy="69914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429001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428999"/>
            <a:ext cx="425790" cy="3429001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CE1061-F67C-5B42-833D-61FB1A261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817" y="411313"/>
            <a:ext cx="1338160" cy="15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2" y="513576"/>
            <a:ext cx="7545544" cy="548237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Our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</a:t>
            </a:r>
            <a:r>
              <a:rPr lang="en-GB"/>
              <a:t> </a:t>
            </a:r>
            <a:r>
              <a:rPr lang="en-GB" err="1"/>
              <a:t>rud</a:t>
            </a:r>
            <a:r>
              <a:rPr lang="en-GB"/>
              <a:t> </a:t>
            </a:r>
            <a:r>
              <a:rPr lang="en-GB" err="1"/>
              <a:t>ndsknfgio</a:t>
            </a:r>
            <a:r>
              <a:rPr lang="en-GB"/>
              <a:t>.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1391304" cy="152463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3100074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2" y="513576"/>
            <a:ext cx="7545544" cy="548237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Our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</a:t>
            </a:r>
            <a:r>
              <a:rPr lang="en-GB"/>
              <a:t> </a:t>
            </a:r>
            <a:r>
              <a:rPr lang="en-GB" err="1"/>
              <a:t>rud</a:t>
            </a:r>
            <a:r>
              <a:rPr lang="en-GB"/>
              <a:t> </a:t>
            </a:r>
            <a:r>
              <a:rPr lang="en-GB" err="1"/>
              <a:t>ndsknfgio</a:t>
            </a:r>
            <a:r>
              <a:rPr lang="en-GB"/>
              <a:t>.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1391304" cy="152463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1402967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2" y="513576"/>
            <a:ext cx="7545544" cy="3773079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Our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</a:t>
            </a:r>
            <a:r>
              <a:rPr lang="en-GB"/>
              <a:t> </a:t>
            </a:r>
            <a:r>
              <a:rPr lang="en-GB" err="1"/>
              <a:t>rud</a:t>
            </a:r>
            <a:r>
              <a:rPr lang="en-GB"/>
              <a:t> </a:t>
            </a:r>
            <a:r>
              <a:rPr lang="en-GB" err="1"/>
              <a:t>ndsknfgio</a:t>
            </a:r>
            <a:r>
              <a:rPr lang="en-GB"/>
              <a:t>.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1391304" cy="152463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1730448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2" y="513576"/>
            <a:ext cx="6191048" cy="3144023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Our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.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1391304" cy="152463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C406759-2FC2-934C-B404-460504F6F9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317411" y="4197168"/>
            <a:ext cx="7545543" cy="232684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579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2" y="513577"/>
            <a:ext cx="6152137" cy="2787342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Our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.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1391304" cy="152463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C406759-2FC2-934C-B404-460504F6F9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317411" y="4197168"/>
            <a:ext cx="7545543" cy="232684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664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sitting at a table with laptops&#10;&#10;Description automatically generated with low confidence">
            <a:extLst>
              <a:ext uri="{FF2B5EF4-FFF2-40B4-BE49-F238E27FC236}">
                <a16:creationId xmlns:a16="http://schemas.microsoft.com/office/drawing/2014/main" id="{6B177651-1CD7-D148-A242-E6BD6445B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83" y="0"/>
            <a:ext cx="11847490" cy="69094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2" y="513576"/>
            <a:ext cx="6494627" cy="3144023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200" u="none" spc="-150">
                <a:solidFill>
                  <a:srgbClr val="FF7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Divider Slide Title Here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7BB9CB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C406759-2FC2-934C-B404-460504F6F9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25028" y="1949692"/>
            <a:ext cx="2406432" cy="170790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703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sitting at a table with laptops&#10;&#10;Description automatically generated with low confidence">
            <a:extLst>
              <a:ext uri="{FF2B5EF4-FFF2-40B4-BE49-F238E27FC236}">
                <a16:creationId xmlns:a16="http://schemas.microsoft.com/office/drawing/2014/main" id="{6B177651-1CD7-D148-A242-E6BD6445B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83" y="0"/>
            <a:ext cx="11847490" cy="69094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2" y="513576"/>
            <a:ext cx="6494627" cy="3144023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200" u="none" spc="-15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Divider Slide Title Here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7BB9CB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833440" y="427819"/>
            <a:ext cx="294294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C406759-2FC2-934C-B404-460504F6F9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25028" y="1949692"/>
            <a:ext cx="2406432" cy="170790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15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sitting at a table with laptops&#10;&#10;Description automatically generated with low confidence">
            <a:extLst>
              <a:ext uri="{FF2B5EF4-FFF2-40B4-BE49-F238E27FC236}">
                <a16:creationId xmlns:a16="http://schemas.microsoft.com/office/drawing/2014/main" id="{6B177651-1CD7-D148-A242-E6BD6445B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83" y="0"/>
            <a:ext cx="11847490" cy="69094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2" y="513576"/>
            <a:ext cx="6494627" cy="3144023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200" u="none" spc="-15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Divider Slide Title Here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7BB9CB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833440" y="427819"/>
            <a:ext cx="294294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C406759-2FC2-934C-B404-460504F6F9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25028" y="1949692"/>
            <a:ext cx="2406432" cy="170790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5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75957B-71E7-C041-9F40-8582554AC1F1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4521" y="1568277"/>
            <a:ext cx="4274288" cy="2787342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u="none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Our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.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26755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pic>
        <p:nvPicPr>
          <p:cNvPr id="5" name="Picture 4" descr="A group of people in a meeting&#10;&#10;Description automatically generated with low confidence">
            <a:extLst>
              <a:ext uri="{FF2B5EF4-FFF2-40B4-BE49-F238E27FC236}">
                <a16:creationId xmlns:a16="http://schemas.microsoft.com/office/drawing/2014/main" id="{25D30016-CC25-C046-885D-DA9580FDDC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25" y="0"/>
            <a:ext cx="565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75957B-71E7-C041-9F40-8582554AC1F1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4521" y="1568277"/>
            <a:ext cx="4274288" cy="2787342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u="none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Our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.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26755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4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pic>
        <p:nvPicPr>
          <p:cNvPr id="5" name="Picture 4" descr="A group of people in a meeting&#10;&#10;Description automatically generated with low confidence">
            <a:extLst>
              <a:ext uri="{FF2B5EF4-FFF2-40B4-BE49-F238E27FC236}">
                <a16:creationId xmlns:a16="http://schemas.microsoft.com/office/drawing/2014/main" id="{25D30016-CC25-C046-885D-DA9580FDDC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25" y="0"/>
            <a:ext cx="565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0748" y="5046650"/>
            <a:ext cx="4634746" cy="1040043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PowerPoint Template Cover Slide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pic>
        <p:nvPicPr>
          <p:cNvPr id="55" name="Picture 54" descr="A picture containing icon&#10;&#10;Description automatically generated">
            <a:extLst>
              <a:ext uri="{FF2B5EF4-FFF2-40B4-BE49-F238E27FC236}">
                <a16:creationId xmlns:a16="http://schemas.microsoft.com/office/drawing/2014/main" id="{92447711-DD5C-804E-8DEA-D5F984998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586" y="-49313"/>
            <a:ext cx="6379074" cy="69914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429001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428999"/>
            <a:ext cx="425790" cy="3429001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CE1061-F67C-5B42-833D-61FB1A261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817" y="411313"/>
            <a:ext cx="1338160" cy="15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3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2" y="1679944"/>
            <a:ext cx="5027334" cy="4316009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u="none" spc="-150">
                <a:solidFill>
                  <a:srgbClr val="FF7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Our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mag.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58DA818-EDD7-1E4C-A3B8-CC2A4B788F3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102548" y="1679944"/>
            <a:ext cx="4082903" cy="1158949"/>
          </a:xfrm>
        </p:spPr>
        <p:txBody>
          <a:bodyPr lIns="0" tIns="0" rIns="0" bIns="0" numCol="2" spcCol="14400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  <a:p>
            <a:pPr lvl="0"/>
            <a:endParaRPr lang="en-GB"/>
          </a:p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414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2" y="1679944"/>
            <a:ext cx="5027334" cy="4316009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u="none" spc="-15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Our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mag.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9CB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4" cy="322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58DA818-EDD7-1E4C-A3B8-CC2A4B788F3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102548" y="1679944"/>
            <a:ext cx="4082903" cy="1158949"/>
          </a:xfrm>
        </p:spPr>
        <p:txBody>
          <a:bodyPr lIns="0" tIns="0" rIns="0" bIns="0" numCol="2" spcCol="14400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  <a:p>
            <a:pPr lvl="0"/>
            <a:endParaRPr lang="en-GB"/>
          </a:p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5563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C9E234C5-41AD-BC4C-805D-BFF4F9B464F7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548" y="1679944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Goes Here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9CB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4" cy="322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70908-C5E9-ED4E-B6C0-66FBB3AED1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6548" y="2668668"/>
            <a:ext cx="1173125" cy="100771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493994D-2AC6-E644-A2BF-D43361842C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938" y="2668668"/>
            <a:ext cx="1234516" cy="91450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AFAF947-D119-2944-A052-C84617CAB7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04801" y="2668668"/>
            <a:ext cx="836565" cy="84007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9E84638-5AC7-D84D-AC1A-6DBCA52623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01410" y="2656846"/>
            <a:ext cx="910682" cy="914503"/>
          </a:xfrm>
          <a:prstGeom prst="rect">
            <a:avLst/>
          </a:prstGeom>
        </p:spPr>
      </p:pic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EC925101-B2A8-4447-A8E7-17D5091B3C5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006547" y="3918097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8FF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Title Goes into this text clip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C428899-F650-0F4D-B9A5-DC0A0DAF8BD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665850" y="3918096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Title Goes into this text clip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B2084088-A905-F248-AB5D-5FE4FD7B844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83630" y="3918096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ACF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Title Goes into this text clip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5F4EE54-A6EA-A140-80FB-57BE72393F2E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101410" y="3918096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F7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Title Goes into this text clip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7FBEBC38-594B-744A-9763-3A3000B8D8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15223" y="4699500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C3EEA7A9-E2BA-F443-93B6-DDE98E58A05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662938" y="4699499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EC54463-BE53-2B4B-9558-7E4A8C89B6C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364945" y="4699498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B4AB01D1-4A95-9745-A51D-DA5A7775E19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089984" y="4699497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601078-79D7-6A47-9C30-441E452B3CAC}"/>
              </a:ext>
            </a:extLst>
          </p:cNvPr>
          <p:cNvCxnSpPr/>
          <p:nvPr userDrawn="1"/>
        </p:nvCxnSpPr>
        <p:spPr>
          <a:xfrm>
            <a:off x="893134" y="3918096"/>
            <a:ext cx="0" cy="2791048"/>
          </a:xfrm>
          <a:prstGeom prst="line">
            <a:avLst/>
          </a:prstGeom>
          <a:ln w="12700">
            <a:solidFill>
              <a:srgbClr val="F8FF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F61E6A-0B92-6B4E-9CF0-AA1894C8F853}"/>
              </a:ext>
            </a:extLst>
          </p:cNvPr>
          <p:cNvCxnSpPr/>
          <p:nvPr userDrawn="1"/>
        </p:nvCxnSpPr>
        <p:spPr>
          <a:xfrm>
            <a:off x="3533552" y="3918096"/>
            <a:ext cx="0" cy="2791048"/>
          </a:xfrm>
          <a:prstGeom prst="line">
            <a:avLst/>
          </a:prstGeom>
          <a:ln w="12700">
            <a:solidFill>
              <a:srgbClr val="7BB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1D90E11-8272-8D4A-9725-F0CC1C342507}"/>
              </a:ext>
            </a:extLst>
          </p:cNvPr>
          <p:cNvCxnSpPr/>
          <p:nvPr userDrawn="1"/>
        </p:nvCxnSpPr>
        <p:spPr>
          <a:xfrm>
            <a:off x="6230677" y="3918096"/>
            <a:ext cx="0" cy="2791048"/>
          </a:xfrm>
          <a:prstGeom prst="line">
            <a:avLst/>
          </a:prstGeom>
          <a:ln w="12700">
            <a:solidFill>
              <a:srgbClr val="ACF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3DE4220-D63B-5B4D-B04B-B995BBC863DF}"/>
              </a:ext>
            </a:extLst>
          </p:cNvPr>
          <p:cNvCxnSpPr/>
          <p:nvPr userDrawn="1"/>
        </p:nvCxnSpPr>
        <p:spPr>
          <a:xfrm>
            <a:off x="8959701" y="3918096"/>
            <a:ext cx="0" cy="2791048"/>
          </a:xfrm>
          <a:prstGeom prst="line">
            <a:avLst/>
          </a:prstGeom>
          <a:ln w="12700"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1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548" y="1679944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Goes Here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9CB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4" cy="322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70908-C5E9-ED4E-B6C0-66FBB3AED1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6548" y="2668668"/>
            <a:ext cx="1173125" cy="1007714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493994D-2AC6-E644-A2BF-D43361842C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938" y="2668668"/>
            <a:ext cx="1234516" cy="91450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AFAF947-D119-2944-A052-C84617CAB7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04801" y="2668668"/>
            <a:ext cx="836565" cy="84007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9E84638-5AC7-D84D-AC1A-6DBCA52623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01410" y="2656846"/>
            <a:ext cx="910682" cy="914503"/>
          </a:xfrm>
          <a:prstGeom prst="rect">
            <a:avLst/>
          </a:prstGeom>
        </p:spPr>
      </p:pic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EC925101-B2A8-4447-A8E7-17D5091B3C5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006547" y="3918097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Title Goes into this text clip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C428899-F650-0F4D-B9A5-DC0A0DAF8BD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665850" y="3918096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Title Goes into this text clip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B2084088-A905-F248-AB5D-5FE4FD7B844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83630" y="3918096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ACF5B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Title Goes into this text clip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5F4EE54-A6EA-A140-80FB-57BE72393F2E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101410" y="3918096"/>
            <a:ext cx="1906773" cy="62732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FF7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Title Goes into this text clip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7FBEBC38-594B-744A-9763-3A3000B8D8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15223" y="4699500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C3EEA7A9-E2BA-F443-93B6-DDE98E58A05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662938" y="4699499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EC54463-BE53-2B4B-9558-7E4A8C89B6C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364945" y="4699498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B4AB01D1-4A95-9745-A51D-DA5A7775E19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089984" y="4699497"/>
            <a:ext cx="1906773" cy="18742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601078-79D7-6A47-9C30-441E452B3CAC}"/>
              </a:ext>
            </a:extLst>
          </p:cNvPr>
          <p:cNvCxnSpPr/>
          <p:nvPr userDrawn="1"/>
        </p:nvCxnSpPr>
        <p:spPr>
          <a:xfrm>
            <a:off x="893134" y="3918096"/>
            <a:ext cx="0" cy="2791048"/>
          </a:xfrm>
          <a:prstGeom prst="line">
            <a:avLst/>
          </a:prstGeom>
          <a:ln w="12700">
            <a:solidFill>
              <a:srgbClr val="005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F61E6A-0B92-6B4E-9CF0-AA1894C8F853}"/>
              </a:ext>
            </a:extLst>
          </p:cNvPr>
          <p:cNvCxnSpPr/>
          <p:nvPr userDrawn="1"/>
        </p:nvCxnSpPr>
        <p:spPr>
          <a:xfrm>
            <a:off x="3533552" y="3918096"/>
            <a:ext cx="0" cy="2791048"/>
          </a:xfrm>
          <a:prstGeom prst="line">
            <a:avLst/>
          </a:prstGeom>
          <a:ln w="12700">
            <a:solidFill>
              <a:srgbClr val="7BB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1D90E11-8272-8D4A-9725-F0CC1C342507}"/>
              </a:ext>
            </a:extLst>
          </p:cNvPr>
          <p:cNvCxnSpPr/>
          <p:nvPr userDrawn="1"/>
        </p:nvCxnSpPr>
        <p:spPr>
          <a:xfrm>
            <a:off x="6230677" y="3918096"/>
            <a:ext cx="0" cy="2791048"/>
          </a:xfrm>
          <a:prstGeom prst="line">
            <a:avLst/>
          </a:prstGeom>
          <a:ln w="12700">
            <a:solidFill>
              <a:srgbClr val="ACF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3DE4220-D63B-5B4D-B04B-B995BBC863DF}"/>
              </a:ext>
            </a:extLst>
          </p:cNvPr>
          <p:cNvCxnSpPr/>
          <p:nvPr userDrawn="1"/>
        </p:nvCxnSpPr>
        <p:spPr>
          <a:xfrm>
            <a:off x="8959701" y="3918096"/>
            <a:ext cx="0" cy="2791048"/>
          </a:xfrm>
          <a:prstGeom prst="line">
            <a:avLst/>
          </a:prstGeom>
          <a:ln w="12700"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97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548" y="1679944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Goes Here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9CB"/>
              </a:solidFill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4" cy="322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85E0DB7-9C63-E64A-8CDC-0D6174CA42A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006548" y="2842829"/>
            <a:ext cx="4214038" cy="327089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</a:t>
            </a:r>
            <a:r>
              <a:rPr lang="en-GB"/>
              <a:t> </a:t>
            </a:r>
            <a:r>
              <a:rPr lang="en-GB" err="1"/>
              <a:t>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</a:t>
            </a:r>
            <a:r>
              <a:rPr lang="en-GB"/>
              <a:t> </a:t>
            </a:r>
            <a:r>
              <a:rPr lang="en-GB" err="1"/>
              <a:t>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FD29CE4-ACED-DF48-B58B-456494614433}"/>
              </a:ext>
            </a:extLst>
          </p:cNvPr>
          <p:cNvSpPr/>
          <p:nvPr userDrawn="1"/>
        </p:nvSpPr>
        <p:spPr>
          <a:xfrm>
            <a:off x="6599276" y="0"/>
            <a:ext cx="5162175" cy="6858000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sport, athletic game&#10;&#10;Description automatically generated">
            <a:extLst>
              <a:ext uri="{FF2B5EF4-FFF2-40B4-BE49-F238E27FC236}">
                <a16:creationId xmlns:a16="http://schemas.microsoft.com/office/drawing/2014/main" id="{F1CF6490-9436-E042-8DB3-A62F5E4F2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3041" y="838332"/>
            <a:ext cx="4463350" cy="51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2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548" y="1679944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Goes Here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3" cy="322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85E0DB7-9C63-E64A-8CDC-0D6174CA42A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006548" y="2842829"/>
            <a:ext cx="4214038" cy="327089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</a:t>
            </a:r>
            <a:r>
              <a:rPr lang="en-GB"/>
              <a:t> </a:t>
            </a:r>
            <a:r>
              <a:rPr lang="en-GB" err="1"/>
              <a:t>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</a:t>
            </a:r>
            <a:r>
              <a:rPr lang="en-GB"/>
              <a:t> </a:t>
            </a:r>
            <a:r>
              <a:rPr lang="en-GB" err="1"/>
              <a:t>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FD29CE4-ACED-DF48-B58B-456494614433}"/>
              </a:ext>
            </a:extLst>
          </p:cNvPr>
          <p:cNvSpPr/>
          <p:nvPr userDrawn="1"/>
        </p:nvSpPr>
        <p:spPr>
          <a:xfrm>
            <a:off x="6599276" y="0"/>
            <a:ext cx="5162175" cy="6858000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sport, athletic game&#10;&#10;Description automatically generated">
            <a:extLst>
              <a:ext uri="{FF2B5EF4-FFF2-40B4-BE49-F238E27FC236}">
                <a16:creationId xmlns:a16="http://schemas.microsoft.com/office/drawing/2014/main" id="{F1CF6490-9436-E042-8DB3-A62F5E4F2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3041" y="838332"/>
            <a:ext cx="4463350" cy="51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5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Page Templat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5162176" y="0"/>
            <a:ext cx="6595420" cy="6858000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FD29CE4-ACED-DF48-B58B-456494614433}"/>
              </a:ext>
            </a:extLst>
          </p:cNvPr>
          <p:cNvSpPr/>
          <p:nvPr userDrawn="1"/>
        </p:nvSpPr>
        <p:spPr>
          <a:xfrm>
            <a:off x="0" y="0"/>
            <a:ext cx="5162175" cy="6858000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4731" y="1679944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FF7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Goes Here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54731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3" cy="322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85E0DB7-9C63-E64A-8CDC-0D6174CA42A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54731" y="2842829"/>
            <a:ext cx="4214038" cy="327089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</a:t>
            </a:r>
            <a:r>
              <a:rPr lang="en-GB"/>
              <a:t> </a:t>
            </a:r>
            <a:r>
              <a:rPr lang="en-GB" err="1"/>
              <a:t>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</a:t>
            </a:r>
            <a:r>
              <a:rPr lang="en-GB"/>
              <a:t> </a:t>
            </a:r>
            <a:r>
              <a:rPr lang="en-GB" err="1"/>
              <a:t>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F6490-9436-E042-8DB3-A62F5E4F2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825" y="1097399"/>
            <a:ext cx="4463350" cy="466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52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emplat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5162176" y="0"/>
            <a:ext cx="6595420" cy="6858000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4731" y="1679944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Goes Here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54731" y="604317"/>
            <a:ext cx="1391304" cy="3951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3" cy="322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85E0DB7-9C63-E64A-8CDC-0D6174CA42A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54731" y="2842829"/>
            <a:ext cx="4214038" cy="327089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</a:t>
            </a:r>
            <a:r>
              <a:rPr lang="en-GB"/>
              <a:t> </a:t>
            </a:r>
            <a:r>
              <a:rPr lang="en-GB" err="1"/>
              <a:t>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</a:t>
            </a:r>
            <a:r>
              <a:rPr lang="en-GB"/>
              <a:t> </a:t>
            </a:r>
            <a:r>
              <a:rPr lang="en-GB" err="1"/>
              <a:t>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F6490-9436-E042-8DB3-A62F5E4F2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825" y="1097399"/>
            <a:ext cx="4463350" cy="466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5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0" y="0"/>
            <a:ext cx="11757596" cy="6858000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294185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294185"/>
            <a:ext cx="425790" cy="3563816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98D3151-C00F-FA49-808F-049849E2F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3308" y="488593"/>
            <a:ext cx="2132469" cy="1146794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7F7499E-5474-9540-8925-868E26D8C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454" y="5035080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010D776-7F4A-D645-B6FB-054CEE9521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1454" y="5797063"/>
            <a:ext cx="5315592" cy="21687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Galway City  |  Mayo  |  Connemara  |  </a:t>
            </a:r>
            <a:r>
              <a:rPr lang="en-GB" err="1"/>
              <a:t>Mountbellew</a:t>
            </a:r>
            <a:r>
              <a:rPr lang="en-GB"/>
              <a:t>  |  Letterkenny  |  </a:t>
            </a:r>
            <a:r>
              <a:rPr lang="en-GB" err="1"/>
              <a:t>Killybegs</a:t>
            </a:r>
            <a:r>
              <a:rPr lang="en-GB"/>
              <a:t>  |  Sligo</a:t>
            </a:r>
          </a:p>
        </p:txBody>
      </p:sp>
    </p:spTree>
    <p:extLst>
      <p:ext uri="{BB962C8B-B14F-4D97-AF65-F5344CB8AC3E}">
        <p14:creationId xmlns:p14="http://schemas.microsoft.com/office/powerpoint/2010/main" val="3018838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0" y="0"/>
            <a:ext cx="11757596" cy="6858000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294185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294185"/>
            <a:ext cx="425790" cy="3563816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D3151-C00F-FA49-808F-049849E2F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73308" y="488593"/>
            <a:ext cx="2132468" cy="1146794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7F7499E-5474-9540-8925-868E26D8C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454" y="5035080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010D776-7F4A-D645-B6FB-054CEE9521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1454" y="5797063"/>
            <a:ext cx="5315592" cy="21687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Galway City  |  Mayo  |  Connemara  |  </a:t>
            </a:r>
            <a:r>
              <a:rPr lang="en-GB" err="1"/>
              <a:t>Mountbellew</a:t>
            </a:r>
            <a:r>
              <a:rPr lang="en-GB"/>
              <a:t>  |  Letterkenny  |  </a:t>
            </a:r>
            <a:r>
              <a:rPr lang="en-GB" err="1"/>
              <a:t>Killybegs</a:t>
            </a:r>
            <a:r>
              <a:rPr lang="en-GB"/>
              <a:t>  |  Sligo</a:t>
            </a:r>
          </a:p>
        </p:txBody>
      </p:sp>
    </p:spTree>
    <p:extLst>
      <p:ext uri="{BB962C8B-B14F-4D97-AF65-F5344CB8AC3E}">
        <p14:creationId xmlns:p14="http://schemas.microsoft.com/office/powerpoint/2010/main" val="3141751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0748" y="5046650"/>
            <a:ext cx="4634746" cy="1040043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PowerPoint Template Cover Slide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2447711-DD5C-804E-8DEA-D5F984998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9586" y="-49313"/>
            <a:ext cx="6379073" cy="69914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429001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428999"/>
            <a:ext cx="425790" cy="3429001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ECE1061-F67C-5B42-833D-61FB1A261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1817" y="411313"/>
            <a:ext cx="1338160" cy="153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8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0" y="0"/>
            <a:ext cx="11757596" cy="6858000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294185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294185"/>
            <a:ext cx="425790" cy="3563816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D3151-C00F-FA49-808F-049849E2F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73308" y="488593"/>
            <a:ext cx="2132468" cy="1146793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7F7499E-5474-9540-8925-868E26D8C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454" y="5035080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010D776-7F4A-D645-B6FB-054CEE9521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1454" y="5797063"/>
            <a:ext cx="5315592" cy="21687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Galway City  |  Mayo  |  Connemara  |  </a:t>
            </a:r>
            <a:r>
              <a:rPr lang="en-GB" err="1"/>
              <a:t>Mountbellew</a:t>
            </a:r>
            <a:r>
              <a:rPr lang="en-GB"/>
              <a:t>  |  Letterkenny  |  </a:t>
            </a:r>
            <a:r>
              <a:rPr lang="en-GB" err="1"/>
              <a:t>Killybegs</a:t>
            </a:r>
            <a:r>
              <a:rPr lang="en-GB"/>
              <a:t>  |  Sligo</a:t>
            </a:r>
          </a:p>
        </p:txBody>
      </p:sp>
    </p:spTree>
    <p:extLst>
      <p:ext uri="{BB962C8B-B14F-4D97-AF65-F5344CB8AC3E}">
        <p14:creationId xmlns:p14="http://schemas.microsoft.com/office/powerpoint/2010/main" val="112484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0" y="0"/>
            <a:ext cx="11757596" cy="6858000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294185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294185"/>
            <a:ext cx="425790" cy="3563816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D3151-C00F-FA49-808F-049849E2F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73309" y="488593"/>
            <a:ext cx="2132466" cy="1146793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7F7499E-5474-9540-8925-868E26D8C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454" y="5035080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FF7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010D776-7F4A-D645-B6FB-054CEE9521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1454" y="5797063"/>
            <a:ext cx="5315592" cy="21687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FF7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Galway City  |  Mayo  |  Connemara  |  </a:t>
            </a:r>
            <a:r>
              <a:rPr lang="en-GB" err="1"/>
              <a:t>Mountbellew</a:t>
            </a:r>
            <a:r>
              <a:rPr lang="en-GB"/>
              <a:t>  |  Letterkenny  |  </a:t>
            </a:r>
            <a:r>
              <a:rPr lang="en-GB" err="1"/>
              <a:t>Killybegs</a:t>
            </a:r>
            <a:r>
              <a:rPr lang="en-GB"/>
              <a:t>  |  Sligo</a:t>
            </a:r>
          </a:p>
        </p:txBody>
      </p:sp>
    </p:spTree>
    <p:extLst>
      <p:ext uri="{BB962C8B-B14F-4D97-AF65-F5344CB8AC3E}">
        <p14:creationId xmlns:p14="http://schemas.microsoft.com/office/powerpoint/2010/main" val="363293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empl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0" y="0"/>
            <a:ext cx="11757596" cy="6858000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294185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294185"/>
            <a:ext cx="425790" cy="3563816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D3151-C00F-FA49-808F-049849E2F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73309" y="488593"/>
            <a:ext cx="2132466" cy="1146792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7F7499E-5474-9540-8925-868E26D8C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454" y="5035080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010D776-7F4A-D645-B6FB-054CEE9521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1454" y="5797063"/>
            <a:ext cx="5315592" cy="21687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01A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Galway City  |  Mayo  |  Connemara  |  </a:t>
            </a:r>
            <a:r>
              <a:rPr lang="en-GB" err="1"/>
              <a:t>Mountbellew</a:t>
            </a:r>
            <a:r>
              <a:rPr lang="en-GB"/>
              <a:t>  |  Letterkenny  |  </a:t>
            </a:r>
            <a:r>
              <a:rPr lang="en-GB" err="1"/>
              <a:t>Killybegs</a:t>
            </a:r>
            <a:r>
              <a:rPr lang="en-GB"/>
              <a:t>  |  Sligo</a:t>
            </a:r>
          </a:p>
        </p:txBody>
      </p:sp>
    </p:spTree>
    <p:extLst>
      <p:ext uri="{BB962C8B-B14F-4D97-AF65-F5344CB8AC3E}">
        <p14:creationId xmlns:p14="http://schemas.microsoft.com/office/powerpoint/2010/main" val="294872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empl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8E5027-280D-9740-92DB-3C0E9EDD67EF}"/>
              </a:ext>
            </a:extLst>
          </p:cNvPr>
          <p:cNvSpPr/>
          <p:nvPr userDrawn="1"/>
        </p:nvSpPr>
        <p:spPr>
          <a:xfrm>
            <a:off x="0" y="0"/>
            <a:ext cx="11757596" cy="6858000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294185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91E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294185"/>
            <a:ext cx="425790" cy="3563816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B9CB"/>
              </a:solidFill>
              <a:highlight>
                <a:srgbClr val="ACF5BD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D3151-C00F-FA49-808F-049849E2F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73310" y="488593"/>
            <a:ext cx="2132464" cy="1146792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27F7499E-5474-9540-8925-868E26D8C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454" y="5035080"/>
            <a:ext cx="4586177" cy="627321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 u="none" spc="-15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010D776-7F4A-D645-B6FB-054CEE9521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1454" y="5797063"/>
            <a:ext cx="5315592" cy="21687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Galway City  |  Mayo  |  Connemara  |  </a:t>
            </a:r>
            <a:r>
              <a:rPr lang="en-GB" err="1"/>
              <a:t>Mountbellew</a:t>
            </a:r>
            <a:r>
              <a:rPr lang="en-GB"/>
              <a:t>  |  Letterkenny  |  </a:t>
            </a:r>
            <a:r>
              <a:rPr lang="en-GB" err="1"/>
              <a:t>Killybegs</a:t>
            </a:r>
            <a:r>
              <a:rPr lang="en-GB"/>
              <a:t>  |  Sligo</a:t>
            </a:r>
          </a:p>
        </p:txBody>
      </p:sp>
    </p:spTree>
    <p:extLst>
      <p:ext uri="{BB962C8B-B14F-4D97-AF65-F5344CB8AC3E}">
        <p14:creationId xmlns:p14="http://schemas.microsoft.com/office/powerpoint/2010/main" val="1122510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7780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5866-22B0-2020-B0DF-0D361E16B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DA43E-D2A1-F249-8E04-6A9C75FE6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1AC5B-4600-FF15-F7C0-DB55D39B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7503-3A87-4042-A81B-AC04669F1A60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3536-0BF9-8419-B718-42B701FC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B95AE-F1B9-6CDF-7C38-00510624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A777-8800-9443-8004-CC136FAF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1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0748" y="5046650"/>
            <a:ext cx="4634746" cy="1040043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PowerPoint Template Cover Slide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2447711-DD5C-804E-8DEA-D5F984998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9586" y="-49313"/>
            <a:ext cx="6379073" cy="699146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429001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428999"/>
            <a:ext cx="425790" cy="3429001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ECE1061-F67C-5B42-833D-61FB1A261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1817" y="411313"/>
            <a:ext cx="1338159" cy="153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69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mpl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0748" y="5046650"/>
            <a:ext cx="4634746" cy="1040043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PowerPoint Template Cover Slide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2447711-DD5C-804E-8DEA-D5F984998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9586" y="-49313"/>
            <a:ext cx="6379072" cy="699146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429001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428999"/>
            <a:ext cx="425790" cy="3429001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ECE1061-F67C-5B42-833D-61FB1A261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1817" y="411313"/>
            <a:ext cx="1338159" cy="153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53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mpl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0748" y="5046650"/>
            <a:ext cx="4634746" cy="1040043"/>
          </a:xfrm>
        </p:spPr>
        <p:txBody>
          <a:bodyPr wrap="square" lIns="0" tIns="0" rIns="0" bIns="0" anchor="t" anchorCtr="0">
            <a:normAutofit/>
          </a:bodyPr>
          <a:lstStyle>
            <a:lvl1pPr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PowerPoint Template Cover Slide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2447711-DD5C-804E-8DEA-D5F984998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9586" y="-49312"/>
            <a:ext cx="6379072" cy="699146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3429001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3428999"/>
            <a:ext cx="425790" cy="3429001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ECE1061-F67C-5B42-833D-61FB1A261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1817" y="411313"/>
            <a:ext cx="1338158" cy="153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47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1" y="2017264"/>
            <a:ext cx="9088083" cy="4069429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3300" u="none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1. Section One Title</a:t>
            </a:r>
            <a:br>
              <a:rPr lang="en-GB"/>
            </a:br>
            <a:r>
              <a:rPr lang="en-GB"/>
              <a:t>2. Section Two Title</a:t>
            </a:r>
            <a:br>
              <a:rPr lang="en-GB"/>
            </a:br>
            <a:r>
              <a:rPr lang="en-GB"/>
              <a:t>3. Section Three Title</a:t>
            </a:r>
            <a:br>
              <a:rPr lang="en-GB"/>
            </a:br>
            <a:r>
              <a:rPr lang="en-GB"/>
              <a:t>4. Section Four Title</a:t>
            </a:r>
            <a:br>
              <a:rPr lang="en-GB"/>
            </a:br>
            <a:r>
              <a:rPr lang="en-GB"/>
              <a:t>5. Section Five Title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7049956" cy="16699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33440" y="427819"/>
            <a:ext cx="294296" cy="322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8CC404-F1A9-674C-885A-C74BD012CF07}"/>
              </a:ext>
            </a:extLst>
          </p:cNvPr>
          <p:cNvCxnSpPr/>
          <p:nvPr userDrawn="1"/>
        </p:nvCxnSpPr>
        <p:spPr>
          <a:xfrm>
            <a:off x="2750180" y="2701319"/>
            <a:ext cx="6910351" cy="0"/>
          </a:xfrm>
          <a:prstGeom prst="line">
            <a:avLst/>
          </a:prstGeom>
          <a:ln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D31ECD-E107-1E49-A68D-F6C84E5736F7}"/>
              </a:ext>
            </a:extLst>
          </p:cNvPr>
          <p:cNvCxnSpPr/>
          <p:nvPr userDrawn="1"/>
        </p:nvCxnSpPr>
        <p:spPr>
          <a:xfrm>
            <a:off x="2750180" y="3449940"/>
            <a:ext cx="6910351" cy="0"/>
          </a:xfrm>
          <a:prstGeom prst="line">
            <a:avLst/>
          </a:prstGeom>
          <a:ln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98E28EF-0B39-244A-B2C0-002E73765E6C}"/>
              </a:ext>
            </a:extLst>
          </p:cNvPr>
          <p:cNvCxnSpPr/>
          <p:nvPr userDrawn="1"/>
        </p:nvCxnSpPr>
        <p:spPr>
          <a:xfrm>
            <a:off x="2750180" y="4209613"/>
            <a:ext cx="6910351" cy="0"/>
          </a:xfrm>
          <a:prstGeom prst="line">
            <a:avLst/>
          </a:prstGeom>
          <a:ln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57B40D-4CF0-7749-9710-216AB3BBF499}"/>
              </a:ext>
            </a:extLst>
          </p:cNvPr>
          <p:cNvCxnSpPr/>
          <p:nvPr userDrawn="1"/>
        </p:nvCxnSpPr>
        <p:spPr>
          <a:xfrm>
            <a:off x="2750180" y="4963470"/>
            <a:ext cx="6910351" cy="0"/>
          </a:xfrm>
          <a:prstGeom prst="line">
            <a:avLst/>
          </a:prstGeom>
          <a:ln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22BDE61-1798-DC4F-A069-2740A53097C2}"/>
              </a:ext>
            </a:extLst>
          </p:cNvPr>
          <p:cNvCxnSpPr/>
          <p:nvPr userDrawn="1"/>
        </p:nvCxnSpPr>
        <p:spPr>
          <a:xfrm>
            <a:off x="2750180" y="5717326"/>
            <a:ext cx="6910351" cy="0"/>
          </a:xfrm>
          <a:prstGeom prst="line">
            <a:avLst/>
          </a:prstGeom>
          <a:ln>
            <a:solidFill>
              <a:srgbClr val="FF7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861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1" y="2017264"/>
            <a:ext cx="9088083" cy="4069429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3300" u="none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1. Section One Title</a:t>
            </a:r>
            <a:br>
              <a:rPr lang="en-GB"/>
            </a:br>
            <a:r>
              <a:rPr lang="en-GB"/>
              <a:t>2. Section Two Title</a:t>
            </a:r>
            <a:br>
              <a:rPr lang="en-GB"/>
            </a:br>
            <a:r>
              <a:rPr lang="en-GB"/>
              <a:t>3. Section Three Title</a:t>
            </a:r>
            <a:br>
              <a:rPr lang="en-GB"/>
            </a:br>
            <a:r>
              <a:rPr lang="en-GB"/>
              <a:t>4. Section Four Title</a:t>
            </a:r>
            <a:br>
              <a:rPr lang="en-GB"/>
            </a:br>
            <a:r>
              <a:rPr lang="en-GB"/>
              <a:t>5. Section Five Title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7049956" cy="16699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05B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8CC404-F1A9-674C-885A-C74BD012CF07}"/>
              </a:ext>
            </a:extLst>
          </p:cNvPr>
          <p:cNvCxnSpPr/>
          <p:nvPr userDrawn="1"/>
        </p:nvCxnSpPr>
        <p:spPr>
          <a:xfrm>
            <a:off x="2750180" y="2701319"/>
            <a:ext cx="6910351" cy="0"/>
          </a:xfrm>
          <a:prstGeom prst="line">
            <a:avLst/>
          </a:prstGeom>
          <a:ln>
            <a:solidFill>
              <a:srgbClr val="005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D31ECD-E107-1E49-A68D-F6C84E5736F7}"/>
              </a:ext>
            </a:extLst>
          </p:cNvPr>
          <p:cNvCxnSpPr/>
          <p:nvPr userDrawn="1"/>
        </p:nvCxnSpPr>
        <p:spPr>
          <a:xfrm>
            <a:off x="2750180" y="3449940"/>
            <a:ext cx="6910351" cy="0"/>
          </a:xfrm>
          <a:prstGeom prst="line">
            <a:avLst/>
          </a:prstGeom>
          <a:ln>
            <a:solidFill>
              <a:srgbClr val="005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98E28EF-0B39-244A-B2C0-002E73765E6C}"/>
              </a:ext>
            </a:extLst>
          </p:cNvPr>
          <p:cNvCxnSpPr/>
          <p:nvPr userDrawn="1"/>
        </p:nvCxnSpPr>
        <p:spPr>
          <a:xfrm>
            <a:off x="2750180" y="4209613"/>
            <a:ext cx="6910351" cy="0"/>
          </a:xfrm>
          <a:prstGeom prst="line">
            <a:avLst/>
          </a:prstGeom>
          <a:ln>
            <a:solidFill>
              <a:srgbClr val="005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57B40D-4CF0-7749-9710-216AB3BBF499}"/>
              </a:ext>
            </a:extLst>
          </p:cNvPr>
          <p:cNvCxnSpPr/>
          <p:nvPr userDrawn="1"/>
        </p:nvCxnSpPr>
        <p:spPr>
          <a:xfrm>
            <a:off x="2750180" y="4963470"/>
            <a:ext cx="6910351" cy="0"/>
          </a:xfrm>
          <a:prstGeom prst="line">
            <a:avLst/>
          </a:prstGeom>
          <a:ln>
            <a:solidFill>
              <a:srgbClr val="005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22BDE61-1798-DC4F-A069-2740A53097C2}"/>
              </a:ext>
            </a:extLst>
          </p:cNvPr>
          <p:cNvCxnSpPr/>
          <p:nvPr userDrawn="1"/>
        </p:nvCxnSpPr>
        <p:spPr>
          <a:xfrm>
            <a:off x="2750180" y="5717326"/>
            <a:ext cx="6910351" cy="0"/>
          </a:xfrm>
          <a:prstGeom prst="line">
            <a:avLst/>
          </a:prstGeom>
          <a:ln>
            <a:solidFill>
              <a:srgbClr val="005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06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D6DD7E-4ACA-3A41-BA28-4BDD551A3C28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5E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1AE525-2BA9-AD48-8BEE-A39C85146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411" y="2017264"/>
            <a:ext cx="9088083" cy="4069429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3300" u="none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1. Section One Title</a:t>
            </a:r>
            <a:br>
              <a:rPr lang="en-GB"/>
            </a:br>
            <a:r>
              <a:rPr lang="en-GB"/>
              <a:t>2. Section Two Title</a:t>
            </a:r>
            <a:br>
              <a:rPr lang="en-GB"/>
            </a:br>
            <a:r>
              <a:rPr lang="en-GB"/>
              <a:t>3. Section Three Title</a:t>
            </a:r>
            <a:br>
              <a:rPr lang="en-GB"/>
            </a:br>
            <a:r>
              <a:rPr lang="en-GB"/>
              <a:t>4. Section Four Title</a:t>
            </a:r>
            <a:br>
              <a:rPr lang="en-GB"/>
            </a:br>
            <a:r>
              <a:rPr lang="en-GB"/>
              <a:t>5. Section Five Title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2E411-A629-5341-99C2-7F17B6908437}"/>
              </a:ext>
            </a:extLst>
          </p:cNvPr>
          <p:cNvSpPr/>
          <p:nvPr userDrawn="1"/>
        </p:nvSpPr>
        <p:spPr>
          <a:xfrm>
            <a:off x="12251585" y="1"/>
            <a:ext cx="295633" cy="1354412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E8723B-22D8-9343-A0D8-51036E751EF5}"/>
              </a:ext>
            </a:extLst>
          </p:cNvPr>
          <p:cNvSpPr/>
          <p:nvPr userDrawn="1"/>
        </p:nvSpPr>
        <p:spPr>
          <a:xfrm>
            <a:off x="12251585" y="1354413"/>
            <a:ext cx="295633" cy="1354412"/>
          </a:xfrm>
          <a:prstGeom prst="rect">
            <a:avLst/>
          </a:prstGeom>
          <a:solidFill>
            <a:srgbClr val="FFE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A29E75-4F23-C84C-8B0F-712785B7ECDC}"/>
              </a:ext>
            </a:extLst>
          </p:cNvPr>
          <p:cNvSpPr/>
          <p:nvPr userDrawn="1"/>
        </p:nvSpPr>
        <p:spPr>
          <a:xfrm>
            <a:off x="12251585" y="2708825"/>
            <a:ext cx="295633" cy="1354412"/>
          </a:xfrm>
          <a:prstGeom prst="rect">
            <a:avLst/>
          </a:prstGeom>
          <a:solidFill>
            <a:srgbClr val="00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68A2B-020F-5345-94D8-391787EDF10F}"/>
              </a:ext>
            </a:extLst>
          </p:cNvPr>
          <p:cNvSpPr/>
          <p:nvPr userDrawn="1"/>
        </p:nvSpPr>
        <p:spPr>
          <a:xfrm>
            <a:off x="12251585" y="4063237"/>
            <a:ext cx="295633" cy="1354412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64289A-9A5E-4948-BB14-F29AC9262BF5}"/>
              </a:ext>
            </a:extLst>
          </p:cNvPr>
          <p:cNvSpPr/>
          <p:nvPr userDrawn="1"/>
        </p:nvSpPr>
        <p:spPr>
          <a:xfrm>
            <a:off x="12547218" y="2"/>
            <a:ext cx="295633" cy="1354412"/>
          </a:xfrm>
          <a:prstGeom prst="rect">
            <a:avLst/>
          </a:prstGeom>
          <a:solidFill>
            <a:srgbClr val="001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0617C8-523B-E248-8023-1D2D396D90E8}"/>
              </a:ext>
            </a:extLst>
          </p:cNvPr>
          <p:cNvSpPr/>
          <p:nvPr userDrawn="1"/>
        </p:nvSpPr>
        <p:spPr>
          <a:xfrm>
            <a:off x="12547218" y="1354414"/>
            <a:ext cx="295633" cy="1354412"/>
          </a:xfrm>
          <a:prstGeom prst="rect">
            <a:avLst/>
          </a:prstGeom>
          <a:solidFill>
            <a:srgbClr val="4D0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EA1AD-5B46-B548-9EC4-2F882DFE0016}"/>
              </a:ext>
            </a:extLst>
          </p:cNvPr>
          <p:cNvSpPr/>
          <p:nvPr userDrawn="1"/>
        </p:nvSpPr>
        <p:spPr>
          <a:xfrm>
            <a:off x="12547218" y="2708826"/>
            <a:ext cx="295633" cy="1354412"/>
          </a:xfrm>
          <a:prstGeom prst="rect">
            <a:avLst/>
          </a:prstGeom>
          <a:solidFill>
            <a:srgbClr val="C8B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9E1777-A501-164C-BAAD-53E6E7D1D8B9}"/>
              </a:ext>
            </a:extLst>
          </p:cNvPr>
          <p:cNvSpPr/>
          <p:nvPr userDrawn="1"/>
        </p:nvSpPr>
        <p:spPr>
          <a:xfrm>
            <a:off x="12547218" y="4063238"/>
            <a:ext cx="295633" cy="1354412"/>
          </a:xfrm>
          <a:prstGeom prst="rect">
            <a:avLst/>
          </a:prstGeom>
          <a:solidFill>
            <a:srgbClr val="ACF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068D89-3B48-094F-BFEB-627CE3966E9A}"/>
              </a:ext>
            </a:extLst>
          </p:cNvPr>
          <p:cNvSpPr/>
          <p:nvPr userDrawn="1"/>
        </p:nvSpPr>
        <p:spPr>
          <a:xfrm>
            <a:off x="12547218" y="5417649"/>
            <a:ext cx="295633" cy="1440351"/>
          </a:xfrm>
          <a:prstGeom prst="rect">
            <a:avLst/>
          </a:prstGeom>
          <a:solidFill>
            <a:srgbClr val="F8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A17C84-B298-E649-83B8-67D256B415F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 rot="5400000">
            <a:off x="11984384" y="562833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G=26  B=121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FD997BC-CD51-1346-9FF4-98A2EB6E747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 rot="5400000">
            <a:off x="11984383" y="1917244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R=77  G=8  B=87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7CBAC8C-5C6B-164D-A91C-D41ADD9DA8B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 rot="5400000">
            <a:off x="11984383" y="327165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R=200  G=190  B=191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1C3EA83-38C5-6548-90D4-E777BC4D44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 rot="5400000">
            <a:off x="11984383" y="4626067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R=172  G=245  B=189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74F9172-3E71-5848-9101-3C609C45B60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 rot="5400000">
            <a:off x="11984382" y="6023449"/>
            <a:ext cx="1354413" cy="22874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R=248  G=255  B=142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177306F-FF6E-2F43-AAEA-F7B3749240C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 rot="5400000">
            <a:off x="11674999" y="576584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G=121  B=30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CD63476-7991-EE45-BE19-5C05BE119A4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 rot="5400000">
            <a:off x="11668764" y="1930995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R=255  G=232  B=212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9B8D787-6492-A24C-855B-06D1B7B6D5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 rot="5400000">
            <a:off x="11674999" y="3285407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R=0  G=91  B=94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D153B2-8809-544A-B73F-865500A245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 rot="5400000">
            <a:off x="11668764" y="4639816"/>
            <a:ext cx="1354413" cy="201243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R=123  G=185  B=203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E7265-6347-5148-B88E-B4DDFE6378F0}"/>
              </a:ext>
            </a:extLst>
          </p:cNvPr>
          <p:cNvSpPr/>
          <p:nvPr userDrawn="1"/>
        </p:nvSpPr>
        <p:spPr>
          <a:xfrm>
            <a:off x="11760713" y="-1"/>
            <a:ext cx="425790" cy="1172667"/>
          </a:xfrm>
          <a:prstGeom prst="rect">
            <a:avLst/>
          </a:prstGeom>
          <a:solidFill>
            <a:srgbClr val="FF7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0A4AB-3C57-5B4B-AB4A-BABE8BC79CC1}"/>
              </a:ext>
            </a:extLst>
          </p:cNvPr>
          <p:cNvSpPr/>
          <p:nvPr userDrawn="1"/>
        </p:nvSpPr>
        <p:spPr>
          <a:xfrm>
            <a:off x="11760713" y="1172667"/>
            <a:ext cx="425790" cy="5685334"/>
          </a:xfrm>
          <a:prstGeom prst="rect">
            <a:avLst/>
          </a:prstGeom>
          <a:solidFill>
            <a:srgbClr val="7BB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6AAC5F-9E53-7241-8D1D-64B68FC46F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5392" y="604316"/>
            <a:ext cx="7049956" cy="16699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7BB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D9D0C-2660-C947-B18C-BC53A4537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833440" y="427819"/>
            <a:ext cx="294295" cy="322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B70E5-05B6-B349-926B-C80E5122BE17}"/>
              </a:ext>
            </a:extLst>
          </p:cNvPr>
          <p:cNvSpPr txBox="1"/>
          <p:nvPr userDrawn="1"/>
        </p:nvSpPr>
        <p:spPr>
          <a:xfrm rot="5400000">
            <a:off x="10816940" y="3106488"/>
            <a:ext cx="2328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8CC404-F1A9-674C-885A-C74BD012CF07}"/>
              </a:ext>
            </a:extLst>
          </p:cNvPr>
          <p:cNvCxnSpPr/>
          <p:nvPr userDrawn="1"/>
        </p:nvCxnSpPr>
        <p:spPr>
          <a:xfrm>
            <a:off x="2750180" y="2701319"/>
            <a:ext cx="6910351" cy="0"/>
          </a:xfrm>
          <a:prstGeom prst="line">
            <a:avLst/>
          </a:prstGeom>
          <a:ln>
            <a:solidFill>
              <a:srgbClr val="7BB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D31ECD-E107-1E49-A68D-F6C84E5736F7}"/>
              </a:ext>
            </a:extLst>
          </p:cNvPr>
          <p:cNvCxnSpPr/>
          <p:nvPr userDrawn="1"/>
        </p:nvCxnSpPr>
        <p:spPr>
          <a:xfrm>
            <a:off x="2750180" y="3449940"/>
            <a:ext cx="6910351" cy="0"/>
          </a:xfrm>
          <a:prstGeom prst="line">
            <a:avLst/>
          </a:prstGeom>
          <a:ln>
            <a:solidFill>
              <a:srgbClr val="7BB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98E28EF-0B39-244A-B2C0-002E73765E6C}"/>
              </a:ext>
            </a:extLst>
          </p:cNvPr>
          <p:cNvCxnSpPr/>
          <p:nvPr userDrawn="1"/>
        </p:nvCxnSpPr>
        <p:spPr>
          <a:xfrm>
            <a:off x="2750180" y="4209613"/>
            <a:ext cx="6910351" cy="0"/>
          </a:xfrm>
          <a:prstGeom prst="line">
            <a:avLst/>
          </a:prstGeom>
          <a:ln>
            <a:solidFill>
              <a:srgbClr val="7BB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57B40D-4CF0-7749-9710-216AB3BBF499}"/>
              </a:ext>
            </a:extLst>
          </p:cNvPr>
          <p:cNvCxnSpPr/>
          <p:nvPr userDrawn="1"/>
        </p:nvCxnSpPr>
        <p:spPr>
          <a:xfrm>
            <a:off x="2750180" y="4963470"/>
            <a:ext cx="6910351" cy="0"/>
          </a:xfrm>
          <a:prstGeom prst="line">
            <a:avLst/>
          </a:prstGeom>
          <a:ln>
            <a:solidFill>
              <a:srgbClr val="7BB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22BDE61-1798-DC4F-A069-2740A53097C2}"/>
              </a:ext>
            </a:extLst>
          </p:cNvPr>
          <p:cNvCxnSpPr/>
          <p:nvPr userDrawn="1"/>
        </p:nvCxnSpPr>
        <p:spPr>
          <a:xfrm>
            <a:off x="2750180" y="5717326"/>
            <a:ext cx="6910351" cy="0"/>
          </a:xfrm>
          <a:prstGeom prst="line">
            <a:avLst/>
          </a:prstGeom>
          <a:ln>
            <a:solidFill>
              <a:srgbClr val="7BB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323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ABF38-DA5A-D347-A148-C44CAE55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EA475-38F4-5545-A062-A347C38E8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D687B-FC81-7E44-94FB-1E4E13EE2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D1E78-81D4-B94E-B52E-D499FAE80EB0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94AF-E6B8-D542-B554-B9BB5331F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EF49-CFC8-3F47-AE35-D1C2A0567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D4D7-D00C-724C-8A2F-2511BCCFC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4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5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17E03-AB3F-F941-BAA6-88BD7607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E644A-0AAD-4E4F-9221-F6F5B6558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D75E6-6DAF-994D-A12D-DAB7BCC3E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57503-3A87-4042-A81B-AC04669F1A60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16EFF-7577-5742-8FBB-FD0F24505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42C3E-8768-5345-8D34-FDA6D057E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CA777-8800-9443-8004-CC136FAF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1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careerpath.ie/" TargetMode="External"/><Relationship Id="rId2" Type="http://schemas.openxmlformats.org/officeDocument/2006/relationships/hyperlink" Target="https://www.ahecs.ie/wp-content/uploads/2020/10/AHECS_GMS_2020-final-soft-copy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youtu.be/E7basMvH1gI?si=XQHxRQIZYctErVU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AC5DBD-DFA2-1818-D17B-5C20BB34B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63" t="23498" r="3431" b="16742"/>
          <a:stretch/>
        </p:blipFill>
        <p:spPr>
          <a:xfrm>
            <a:off x="275967" y="149495"/>
            <a:ext cx="1878867" cy="1009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A3471-BF63-4E7C-D0B2-62D1307C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211" y="2708822"/>
            <a:ext cx="5977283" cy="2032143"/>
          </a:xfrm>
        </p:spPr>
        <p:txBody>
          <a:bodyPr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Atlantic Technological University’s</a:t>
            </a:r>
            <a:br>
              <a:rPr lang="en-US" sz="3200" kern="1200" dirty="0">
                <a:latin typeface="+mn-lt"/>
                <a:ea typeface="+mn-ea"/>
                <a:cs typeface="+mn-cs"/>
              </a:rPr>
            </a:b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Step: Transitioning to Work Employability module &amp;</a:t>
            </a:r>
            <a:br>
              <a:rPr lang="en-US" sz="3200" kern="1200" dirty="0">
                <a:latin typeface="+mn-lt"/>
                <a:ea typeface="+mn-ea"/>
                <a:cs typeface="+mn-cs"/>
              </a:rPr>
            </a:br>
            <a:r>
              <a:rPr lang="en-US" sz="3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MyCareerPath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E1E383-708A-E872-9C7B-73C8B6E13518}"/>
              </a:ext>
            </a:extLst>
          </p:cNvPr>
          <p:cNvSpPr txBox="1"/>
          <p:nvPr/>
        </p:nvSpPr>
        <p:spPr>
          <a:xfrm>
            <a:off x="4118916" y="150684"/>
            <a:ext cx="463790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AHEAD Conference 2025: Bridging the Gap</a:t>
            </a:r>
            <a:endParaRPr lang="en-US" sz="32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20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3284FA-CB6C-23AE-1D8D-DC39F77E46BA}"/>
              </a:ext>
            </a:extLst>
          </p:cNvPr>
          <p:cNvSpPr txBox="1"/>
          <p:nvPr/>
        </p:nvSpPr>
        <p:spPr>
          <a:xfrm>
            <a:off x="6096000" y="5340096"/>
            <a:ext cx="5309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MyCareerPath</a:t>
            </a:r>
            <a:r>
              <a:rPr lang="en-US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Supports Inclusive Employability Module for all students</a:t>
            </a:r>
            <a:r>
              <a:rPr lang="en-US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’ </a:t>
            </a:r>
          </a:p>
          <a:p>
            <a:endParaRPr lang="en-US" b="1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Bridie Killoran, Sally Reidy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68203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F9AA8D3-3B37-A22F-16C2-3B19C91287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4360" y="411480"/>
            <a:ext cx="2483372" cy="6771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800" b="0" i="0" u="none" strike="noStrike" kern="1200" cap="none" spc="-150" normalizeH="0" baseline="0" noProof="0" dirty="0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86DD3D-60B4-FD54-29AE-E546A6A6BD25}"/>
              </a:ext>
            </a:extLst>
          </p:cNvPr>
          <p:cNvSpPr txBox="1"/>
          <p:nvPr/>
        </p:nvSpPr>
        <p:spPr>
          <a:xfrm>
            <a:off x="594360" y="1154453"/>
            <a:ext cx="10682643" cy="27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spc="-150" dirty="0" err="1">
                <a:solidFill>
                  <a:srgbClr val="001A79"/>
                </a:solidFill>
                <a:latin typeface="Arial"/>
                <a:ea typeface="+mj-ea"/>
                <a:cs typeface="Arial"/>
              </a:rPr>
              <a:t>Darce</a:t>
            </a:r>
            <a:r>
              <a:rPr lang="en-GB" sz="2000" spc="-150" dirty="0">
                <a:solidFill>
                  <a:srgbClr val="001A79"/>
                </a:solidFill>
                <a:latin typeface="Arial"/>
                <a:ea typeface="+mj-ea"/>
                <a:cs typeface="Arial"/>
              </a:rPr>
              <a:t> Pool, L., &amp; Sewell, P. (2007). The key to employability: developing a practical model of graduate employability. Education and Training, 49(4), 227-289 - </a:t>
            </a:r>
            <a:r>
              <a:rPr lang="en-GB" sz="2000" spc="-150" dirty="0">
                <a:solidFill>
                  <a:srgbClr val="001A79"/>
                </a:solidFill>
                <a:latin typeface="Arial"/>
                <a:ea typeface="+mj-ea"/>
                <a:cs typeface="Arial"/>
                <a:hlinkClick r:id="rId2" tooltip="https://www.ahecs.ie/wp-content/uploads/2020/10/ahecs_gms_2020-final-soft-copy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https://www.ahecs.ie/wp-content/uploads/2020/10/AHECS_GMS_2020-final-soft-copy.pdf</a:t>
            </a:r>
            <a:endParaRPr lang="en-GB" sz="2000" spc="-150" dirty="0">
              <a:solidFill>
                <a:srgbClr val="001A79"/>
              </a:solidFill>
              <a:latin typeface="Arial"/>
              <a:ea typeface="+mj-ea"/>
              <a:cs typeface="Arial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sz="2000" spc="-150" dirty="0">
                <a:solidFill>
                  <a:srgbClr val="001A79"/>
                </a:solidFill>
                <a:latin typeface="Arial"/>
                <a:ea typeface="+mj-ea"/>
                <a:cs typeface="Arial"/>
              </a:rPr>
              <a:t>MyCareerPath.ie website - </a:t>
            </a:r>
            <a:r>
              <a:rPr lang="en-IE" sz="2000" spc="-150" dirty="0">
                <a:solidFill>
                  <a:srgbClr val="001A79"/>
                </a:solidFill>
                <a:latin typeface="Arial"/>
                <a:ea typeface="+mj-ea"/>
                <a:cs typeface="Arial"/>
                <a:hlinkClick r:id="rId3" tooltip="https://mycareerpath.i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https://mycareerpath.ie/</a:t>
            </a:r>
            <a:endParaRPr lang="en-IE" sz="2000" spc="-150" dirty="0">
              <a:solidFill>
                <a:srgbClr val="001A79"/>
              </a:solidFill>
              <a:latin typeface="Arial"/>
              <a:ea typeface="+mj-ea"/>
              <a:cs typeface="Arial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spc="-150" dirty="0">
                <a:solidFill>
                  <a:srgbClr val="001A79"/>
                </a:solidFill>
                <a:latin typeface="Arial"/>
                <a:ea typeface="+mj-ea"/>
                <a:cs typeface="Arial"/>
              </a:rPr>
              <a:t>Strengths PATH Programme Promo Video -</a:t>
            </a:r>
            <a:r>
              <a:rPr lang="en-GB" sz="2000" spc="-150" dirty="0">
                <a:solidFill>
                  <a:srgbClr val="001A79"/>
                </a:solidFill>
                <a:latin typeface="Arial"/>
                <a:ea typeface="+mj-ea"/>
                <a:cs typeface="Arial"/>
                <a:hlinkClick r:id="rId4" tooltip="https://youtu.be/e7basmvh1gi?si=xqhxrqizyctervu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https://youtu.be/E7basMvH1gI?si=</a:t>
            </a:r>
            <a:r>
              <a:rPr lang="en-GB" sz="2000" spc="-150" dirty="0" err="1">
                <a:solidFill>
                  <a:srgbClr val="001A79"/>
                </a:solidFill>
                <a:latin typeface="Arial"/>
                <a:ea typeface="+mj-ea"/>
                <a:cs typeface="Arial"/>
                <a:hlinkClick r:id="rId4" tooltip="https://youtu.be/e7basmvh1gi?si=xqhxrqizyctervu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XQHxRQIZYctErVUg</a:t>
            </a:r>
            <a:endParaRPr lang="en-GB" sz="2000" spc="-150" dirty="0">
              <a:solidFill>
                <a:srgbClr val="001A79"/>
              </a:solidFill>
              <a:latin typeface="Arial"/>
              <a:ea typeface="+mj-ea"/>
              <a:cs typeface="Arial"/>
            </a:endParaRPr>
          </a:p>
          <a:p>
            <a:pPr>
              <a:lnSpc>
                <a:spcPct val="150000"/>
              </a:lnSpc>
            </a:pPr>
            <a:endParaRPr lang="en-IE" dirty="0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C32485DA-54DD-C79B-C3DF-C043BA40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2" t="27449" r="12067" b="23693"/>
          <a:stretch/>
        </p:blipFill>
        <p:spPr>
          <a:xfrm>
            <a:off x="163585" y="5590734"/>
            <a:ext cx="4527287" cy="9954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B04A56-11F9-A24B-082C-C5EB171CD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470" b="14316"/>
          <a:stretch/>
        </p:blipFill>
        <p:spPr>
          <a:xfrm>
            <a:off x="6876248" y="5417644"/>
            <a:ext cx="3485590" cy="11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69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3FFD1-8047-BEC5-57FB-FDCD96C58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D151-F86E-BC6D-FFB2-60C23985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66" y="357580"/>
            <a:ext cx="8706566" cy="5060064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The Next Step Careers Module?</a:t>
            </a:r>
            <a:br>
              <a:rPr lang="en-US" dirty="0">
                <a:latin typeface="Arial"/>
                <a:cs typeface="Arial"/>
              </a:rPr>
            </a:br>
            <a:r>
              <a:rPr lang="en-US" sz="3000" dirty="0">
                <a:latin typeface="Arial"/>
                <a:cs typeface="Arial"/>
              </a:rPr>
              <a:t>Level 7, 5 credit module designed to enhance the employability skills</a:t>
            </a:r>
            <a:br>
              <a:rPr lang="en-US" sz="3000" dirty="0">
                <a:latin typeface="Arial"/>
                <a:cs typeface="Arial"/>
              </a:rPr>
            </a:br>
            <a:br>
              <a:rPr lang="en-US" sz="3000" dirty="0">
                <a:latin typeface="Arial"/>
                <a:cs typeface="Arial"/>
              </a:rPr>
            </a:br>
            <a:br>
              <a:rPr lang="en-US" sz="3000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What is </a:t>
            </a:r>
            <a:r>
              <a:rPr lang="en-US" dirty="0" err="1">
                <a:latin typeface="Arial"/>
                <a:cs typeface="Arial"/>
              </a:rPr>
              <a:t>MyCareerPath</a:t>
            </a:r>
            <a:r>
              <a:rPr lang="en-US" dirty="0">
                <a:latin typeface="Arial"/>
                <a:cs typeface="Arial"/>
              </a:rPr>
              <a:t>?</a:t>
            </a:r>
            <a:br>
              <a:rPr lang="en-US" dirty="0">
                <a:latin typeface="Arial"/>
                <a:cs typeface="Arial"/>
              </a:rPr>
            </a:br>
            <a:r>
              <a:rPr lang="en-US" sz="3000" dirty="0">
                <a:latin typeface="Arial"/>
                <a:cs typeface="Arial"/>
              </a:rPr>
              <a:t>An online Career Development Service combining cutting-edge AI tools with </a:t>
            </a:r>
            <a:r>
              <a:rPr lang="en-US" sz="3000" dirty="0" err="1">
                <a:latin typeface="Arial"/>
                <a:cs typeface="Arial"/>
              </a:rPr>
              <a:t>personalised</a:t>
            </a:r>
            <a:r>
              <a:rPr lang="en-US" sz="3000" dirty="0">
                <a:latin typeface="Arial"/>
                <a:cs typeface="Arial"/>
              </a:rPr>
              <a:t> one-to-one mentoring.</a:t>
            </a:r>
            <a:br>
              <a:rPr lang="en-US" sz="3000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05E244E2-75E1-ECB3-38B9-FDB6B9FA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2" t="27449" r="12067" b="23693"/>
          <a:stretch/>
        </p:blipFill>
        <p:spPr>
          <a:xfrm>
            <a:off x="163585" y="5590734"/>
            <a:ext cx="4527287" cy="995481"/>
          </a:xfrm>
          <a:prstGeom prst="rect">
            <a:avLst/>
          </a:prstGeom>
        </p:spPr>
      </p:pic>
      <p:pic>
        <p:nvPicPr>
          <p:cNvPr id="13" name="Picture 12" descr="mycareerpath.ie">
            <a:extLst>
              <a:ext uri="{FF2B5EF4-FFF2-40B4-BE49-F238E27FC236}">
                <a16:creationId xmlns:a16="http://schemas.microsoft.com/office/drawing/2014/main" id="{6DBAA39B-F5D8-39F5-7375-8C61F4316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470" b="14316"/>
          <a:stretch/>
        </p:blipFill>
        <p:spPr>
          <a:xfrm>
            <a:off x="6876248" y="5417644"/>
            <a:ext cx="3485590" cy="11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3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1D91-6BD8-1ED7-F494-4796B143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412" y="-5482377"/>
            <a:ext cx="7545544" cy="548237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GB" dirty="0"/>
              <a:t>Employability Module Learning Outcomes</a:t>
            </a:r>
            <a:endParaRPr lang="en-IE" dirty="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568FF13-56C8-78E0-1B3E-CDDF7A2E6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608476"/>
              </p:ext>
            </p:extLst>
          </p:nvPr>
        </p:nvGraphicFramePr>
        <p:xfrm>
          <a:off x="367412" y="384048"/>
          <a:ext cx="10822650" cy="41196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11325">
                  <a:extLst>
                    <a:ext uri="{9D8B030D-6E8A-4147-A177-3AD203B41FA5}">
                      <a16:colId xmlns:a16="http://schemas.microsoft.com/office/drawing/2014/main" val="858998289"/>
                    </a:ext>
                  </a:extLst>
                </a:gridCol>
                <a:gridCol w="5411325">
                  <a:extLst>
                    <a:ext uri="{9D8B030D-6E8A-4147-A177-3AD203B41FA5}">
                      <a16:colId xmlns:a16="http://schemas.microsoft.com/office/drawing/2014/main" val="3776026519"/>
                    </a:ext>
                  </a:extLst>
                </a:gridCol>
              </a:tblGrid>
              <a:tr h="445057">
                <a:tc>
                  <a:txBody>
                    <a:bodyPr/>
                    <a:lstStyle/>
                    <a:p>
                      <a:r>
                        <a:rPr lang="en-GB" sz="2000" dirty="0"/>
                        <a:t>Employability Module Learning Outcomes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Resources from </a:t>
                      </a:r>
                      <a:r>
                        <a:rPr lang="en-GB" sz="2000" dirty="0" err="1"/>
                        <a:t>MyCareerPath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85155"/>
                  </a:ext>
                </a:extLst>
              </a:tr>
              <a:tr h="1084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1.  </a:t>
                      </a:r>
                      <a:r>
                        <a:rPr lang="en-US" sz="2000" dirty="0"/>
                        <a:t>Apply active self reflection and research skills to create a sustainable career development plan.</a:t>
                      </a:r>
                    </a:p>
                    <a:p>
                      <a:endParaRPr lang="en-I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i="1" dirty="0"/>
                        <a:t>Strengths Tool</a:t>
                      </a:r>
                    </a:p>
                    <a:p>
                      <a:endParaRPr lang="en-IE" sz="20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95394"/>
                  </a:ext>
                </a:extLst>
              </a:tr>
              <a:tr h="1084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  Construct a comprehensive Career Development e-Portfolio.</a:t>
                      </a:r>
                    </a:p>
                    <a:p>
                      <a:endParaRPr lang="en-I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i="1" dirty="0"/>
                        <a:t>CV360</a:t>
                      </a:r>
                    </a:p>
                    <a:p>
                      <a:r>
                        <a:rPr lang="en-GB" sz="2000" i="1" dirty="0"/>
                        <a:t>CV Builder</a:t>
                      </a:r>
                    </a:p>
                    <a:p>
                      <a:r>
                        <a:rPr lang="en-GB" sz="2000" i="1" dirty="0"/>
                        <a:t>Cover Letter Builder</a:t>
                      </a:r>
                      <a:endParaRPr lang="en-IE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891429"/>
                  </a:ext>
                </a:extLst>
              </a:tr>
              <a:tr h="753174">
                <a:tc>
                  <a:txBody>
                    <a:bodyPr/>
                    <a:lstStyle/>
                    <a:p>
                      <a:r>
                        <a:rPr lang="en-US" sz="2000" dirty="0"/>
                        <a:t>3.  Present and articulate professional skills and experience in an employment interview situation.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i="1" dirty="0"/>
                        <a:t>Interview 360</a:t>
                      </a:r>
                      <a:endParaRPr lang="en-IE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090948"/>
                  </a:ext>
                </a:extLst>
              </a:tr>
              <a:tr h="753174">
                <a:tc>
                  <a:txBody>
                    <a:bodyPr/>
                    <a:lstStyle/>
                    <a:p>
                      <a:r>
                        <a:rPr lang="en-US" sz="2000" dirty="0"/>
                        <a:t>4.  Identify, research and reflect on transversal employment skills.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i="1" dirty="0"/>
                        <a:t>Career Edge+</a:t>
                      </a:r>
                    </a:p>
                    <a:p>
                      <a:endParaRPr lang="en-IE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902277"/>
                  </a:ext>
                </a:extLst>
              </a:tr>
            </a:tbl>
          </a:graphicData>
        </a:graphic>
      </p:graphicFrame>
      <p:pic>
        <p:nvPicPr>
          <p:cNvPr id="35" name="Content Placeholder 4">
            <a:extLst>
              <a:ext uri="{FF2B5EF4-FFF2-40B4-BE49-F238E27FC236}">
                <a16:creationId xmlns:a16="http://schemas.microsoft.com/office/drawing/2014/main" id="{EA878ACC-FB17-9F33-5EF7-CCD3AA4A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" r="11983"/>
          <a:stretch/>
        </p:blipFill>
        <p:spPr>
          <a:xfrm>
            <a:off x="99615" y="5203371"/>
            <a:ext cx="4904648" cy="16687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A9F198B-FCA4-3CA8-0850-0D801E3C9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470" b="14316"/>
          <a:stretch/>
        </p:blipFill>
        <p:spPr>
          <a:xfrm>
            <a:off x="5494713" y="5303520"/>
            <a:ext cx="5869419" cy="15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4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4;p14">
            <a:extLst>
              <a:ext uri="{FF2B5EF4-FFF2-40B4-BE49-F238E27FC236}">
                <a16:creationId xmlns:a16="http://schemas.microsoft.com/office/drawing/2014/main" id="{24C557D4-33BA-6526-F137-3FE5E135D0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6635" y="112685"/>
            <a:ext cx="3470590" cy="108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36D42"/>
              </a:buClr>
              <a:buSzPts val="3300"/>
              <a:buFont typeface="Calibri"/>
              <a:buNone/>
              <a:tabLst/>
              <a:defRPr/>
            </a:pPr>
            <a:r>
              <a:rPr kumimoji="0" lang="en-IE" sz="3300" b="1" i="0" u="none" strike="noStrike" kern="1200" cap="none" spc="0" normalizeH="0" baseline="0" noProof="0" dirty="0">
                <a:ln>
                  <a:noFill/>
                </a:ln>
                <a:solidFill>
                  <a:srgbClr val="F36D4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Our Assessments</a:t>
            </a:r>
            <a:endParaRPr kumimoji="0" lang="en-IE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3A1738-7DA9-82E1-6ABF-B095906D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585" y="1187210"/>
            <a:ext cx="3470590" cy="4858870"/>
          </a:xfrm>
          <a:prstGeom prst="rect">
            <a:avLst/>
          </a:prstGeom>
          <a:solidFill>
            <a:srgbClr val="53ACB2">
              <a:alpha val="92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/>
            </a:br>
            <a:endParaRPr lang="en-US"/>
          </a:p>
        </p:txBody>
      </p:sp>
      <p:sp>
        <p:nvSpPr>
          <p:cNvPr id="3" name="Google Shape;320;p14">
            <a:extLst>
              <a:ext uri="{FF2B5EF4-FFF2-40B4-BE49-F238E27FC236}">
                <a16:creationId xmlns:a16="http://schemas.microsoft.com/office/drawing/2014/main" id="{CC7A9C43-68F7-5775-8756-0A014124344A}"/>
              </a:ext>
            </a:extLst>
          </p:cNvPr>
          <p:cNvSpPr/>
          <p:nvPr/>
        </p:nvSpPr>
        <p:spPr>
          <a:xfrm>
            <a:off x="619113" y="1287891"/>
            <a:ext cx="2999638" cy="98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95250" rIns="95250" bIns="0" anchor="t" anchorCtr="0">
            <a:noAutofit/>
          </a:bodyPr>
          <a:lstStyle/>
          <a:p>
            <a:r>
              <a:rPr lang="en-IE" sz="2600">
                <a:solidFill>
                  <a:srgbClr val="F26E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 Edge </a:t>
            </a:r>
            <a:br>
              <a:rPr lang="en-IE" sz="2600">
                <a:solidFill>
                  <a:srgbClr val="F26E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2000">
                <a:solidFill>
                  <a:srgbClr val="F26E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Employability Review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6E1FF0-3B92-6941-74DA-7FA28B9BF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96" y="2926080"/>
            <a:ext cx="3362587" cy="289656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29724F-839D-F1DE-5359-143146466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23746" y="1198881"/>
            <a:ext cx="0" cy="4877308"/>
          </a:xfrm>
          <a:prstGeom prst="line">
            <a:avLst/>
          </a:prstGeom>
          <a:ln w="28575">
            <a:solidFill>
              <a:srgbClr val="53AC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6546DF9-A81E-FC06-709B-797A550A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07225" y="1228162"/>
            <a:ext cx="3923356" cy="5461188"/>
          </a:xfrm>
          <a:prstGeom prst="rect">
            <a:avLst/>
          </a:prstGeom>
          <a:solidFill>
            <a:srgbClr val="53ACB2">
              <a:alpha val="92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/>
            </a:br>
            <a:endParaRPr lang="en-US"/>
          </a:p>
        </p:txBody>
      </p:sp>
      <p:sp>
        <p:nvSpPr>
          <p:cNvPr id="6" name="Google Shape;320;p14">
            <a:extLst>
              <a:ext uri="{FF2B5EF4-FFF2-40B4-BE49-F238E27FC236}">
                <a16:creationId xmlns:a16="http://schemas.microsoft.com/office/drawing/2014/main" id="{EDE77250-4EC0-B883-04A4-648F61C7F701}"/>
              </a:ext>
            </a:extLst>
          </p:cNvPr>
          <p:cNvSpPr/>
          <p:nvPr/>
        </p:nvSpPr>
        <p:spPr>
          <a:xfrm>
            <a:off x="4056556" y="1287376"/>
            <a:ext cx="3732276" cy="122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95250" rIns="95250" bIns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IE" sz="2600" i="0" dirty="0">
                <a:solidFill>
                  <a:srgbClr val="ED6940"/>
                </a:solidFill>
                <a:effectLst/>
                <a:latin typeface="Calibri" panose="020F0502020204030204" pitchFamily="34" charset="0"/>
              </a:rPr>
              <a:t>Transversal Skills Identification &amp; Development</a:t>
            </a:r>
            <a:endParaRPr lang="en-IE" sz="2600" dirty="0">
              <a:solidFill>
                <a:srgbClr val="ED69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561A8D-FD24-2B1C-9446-E9BBA648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5213" y="2510821"/>
            <a:ext cx="2368550" cy="388461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A95CD0-45CE-E5A5-7257-AB8168F32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80843" y="1228166"/>
            <a:ext cx="0" cy="4867835"/>
          </a:xfrm>
          <a:prstGeom prst="line">
            <a:avLst/>
          </a:prstGeom>
          <a:ln w="28575">
            <a:solidFill>
              <a:srgbClr val="53AC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0F9ACB5-179E-B102-7BD9-40EC9161B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1106" y="1192303"/>
            <a:ext cx="3857258" cy="4903698"/>
          </a:xfrm>
          <a:prstGeom prst="rect">
            <a:avLst/>
          </a:prstGeom>
          <a:solidFill>
            <a:srgbClr val="53ACB2">
              <a:alpha val="92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/>
            </a:br>
            <a:endParaRPr lang="en-US"/>
          </a:p>
        </p:txBody>
      </p:sp>
      <p:sp>
        <p:nvSpPr>
          <p:cNvPr id="8" name="Google Shape;320;p14">
            <a:extLst>
              <a:ext uri="{FF2B5EF4-FFF2-40B4-BE49-F238E27FC236}">
                <a16:creationId xmlns:a16="http://schemas.microsoft.com/office/drawing/2014/main" id="{0CFDC3A1-CB2C-1621-2EF5-82AB439560CA}"/>
              </a:ext>
            </a:extLst>
          </p:cNvPr>
          <p:cNvSpPr/>
          <p:nvPr/>
        </p:nvSpPr>
        <p:spPr>
          <a:xfrm>
            <a:off x="8421624" y="1287375"/>
            <a:ext cx="2123337" cy="96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95250" rIns="95250" bIns="0" anchor="t" anchorCtr="0">
            <a:noAutofit/>
          </a:bodyPr>
          <a:lstStyle/>
          <a:p>
            <a:r>
              <a:rPr lang="en-IE" sz="2600" dirty="0">
                <a:solidFill>
                  <a:srgbClr val="F26E4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Strengths Assessment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C41A5B-FD46-D81B-2404-3CA8B2AC3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673" y="2516528"/>
            <a:ext cx="3728104" cy="3390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17FB32-726B-3DB7-1170-48C80ED90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0843" y="6233697"/>
            <a:ext cx="1497263" cy="580185"/>
          </a:xfrm>
          <a:prstGeom prst="rect">
            <a:avLst/>
          </a:prstGeom>
        </p:spPr>
      </p:pic>
      <p:pic>
        <p:nvPicPr>
          <p:cNvPr id="11" name="Google Shape;381;p18">
            <a:extLst>
              <a:ext uri="{FF2B5EF4-FFF2-40B4-BE49-F238E27FC236}">
                <a16:creationId xmlns:a16="http://schemas.microsoft.com/office/drawing/2014/main" id="{0220DA31-AA9C-B1CA-97D1-8D93A1581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159" y="6355581"/>
            <a:ext cx="912540" cy="333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54C70A7-CDDA-B0AC-2A6C-39E59C4D7D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0896" y="232148"/>
            <a:ext cx="11512295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-150" normalizeH="0" baseline="0" noProof="0" dirty="0">
                <a:ln>
                  <a:noFill/>
                </a:ln>
                <a:solidFill>
                  <a:srgbClr val="001A7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Career Edge+ Employability Checker 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Darce, Pool and Sewell, 2007) </a:t>
            </a:r>
            <a:r>
              <a:rPr kumimoji="0" lang="en-IE" sz="1400" b="0" i="0" u="none" strike="noStrike" kern="1200" cap="none" spc="-150" normalizeH="0" baseline="0" noProof="0" dirty="0">
                <a:ln>
                  <a:noFill/>
                </a:ln>
                <a:solidFill>
                  <a:srgbClr val="001A7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 </a:t>
            </a:r>
            <a:endParaRPr kumimoji="0" lang="en-IE" sz="3200" b="0" i="0" u="none" strike="noStrike" kern="1200" cap="none" spc="-150" normalizeH="0" baseline="0" noProof="0" dirty="0">
              <a:ln>
                <a:noFill/>
              </a:ln>
              <a:solidFill>
                <a:srgbClr val="001A7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B560082-A235-D324-5E60-715DC3F16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576218"/>
              </p:ext>
            </p:extLst>
          </p:nvPr>
        </p:nvGraphicFramePr>
        <p:xfrm>
          <a:off x="201168" y="987550"/>
          <a:ext cx="5981389" cy="6179357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904313">
                  <a:extLst>
                    <a:ext uri="{9D8B030D-6E8A-4147-A177-3AD203B41FA5}">
                      <a16:colId xmlns:a16="http://schemas.microsoft.com/office/drawing/2014/main" val="2296310041"/>
                    </a:ext>
                  </a:extLst>
                </a:gridCol>
                <a:gridCol w="1406710">
                  <a:extLst>
                    <a:ext uri="{9D8B030D-6E8A-4147-A177-3AD203B41FA5}">
                      <a16:colId xmlns:a16="http://schemas.microsoft.com/office/drawing/2014/main" val="3174357285"/>
                    </a:ext>
                  </a:extLst>
                </a:gridCol>
                <a:gridCol w="3670366">
                  <a:extLst>
                    <a:ext uri="{9D8B030D-6E8A-4147-A177-3AD203B41FA5}">
                      <a16:colId xmlns:a16="http://schemas.microsoft.com/office/drawing/2014/main" val="3849466159"/>
                    </a:ext>
                  </a:extLst>
                </a:gridCol>
              </a:tblGrid>
              <a:tr h="702102">
                <a:tc>
                  <a:txBody>
                    <a:bodyPr/>
                    <a:lstStyle/>
                    <a:p>
                      <a:r>
                        <a:rPr lang="en-GB" sz="1800" b="1" dirty="0"/>
                        <a:t>Short hand</a:t>
                      </a:r>
                      <a:endParaRPr lang="en-IE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Item</a:t>
                      </a:r>
                      <a:endParaRPr lang="en-I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39985"/>
                  </a:ext>
                </a:extLst>
              </a:tr>
              <a:tr h="1058373">
                <a:tc>
                  <a:txBody>
                    <a:bodyPr/>
                    <a:lstStyle/>
                    <a:p>
                      <a:r>
                        <a:rPr lang="en-IE" sz="2000" b="1" dirty="0"/>
                        <a:t>Career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Career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Understanding career progression, planning, and decision-making.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6907756"/>
                  </a:ext>
                </a:extLst>
              </a:tr>
              <a:tr h="1151068">
                <a:tc>
                  <a:txBody>
                    <a:bodyPr/>
                    <a:lstStyle/>
                    <a:p>
                      <a:r>
                        <a:rPr lang="en-IE" sz="2000" b="1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Experience of Work &amp;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Practical experience, applying skills in real-world settings, and professional growth.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796553"/>
                  </a:ext>
                </a:extLst>
              </a:tr>
              <a:tr h="1058373">
                <a:tc>
                  <a:txBody>
                    <a:bodyPr/>
                    <a:lstStyle/>
                    <a:p>
                      <a:r>
                        <a:rPr lang="en-IE" sz="2000" b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Degree Subject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Leveraging academic knowledge and subject-specific expertise.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065443"/>
                  </a:ext>
                </a:extLst>
              </a:tr>
              <a:tr h="1058373">
                <a:tc>
                  <a:txBody>
                    <a:bodyPr/>
                    <a:lstStyle/>
                    <a:p>
                      <a:r>
                        <a:rPr lang="en-IE" sz="2000" b="1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Generic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Critical thinking, creativity, IT literacy, and problem-solving capabilities.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4669585"/>
                  </a:ext>
                </a:extLst>
              </a:tr>
              <a:tr h="1151068">
                <a:tc>
                  <a:txBody>
                    <a:bodyPr/>
                    <a:lstStyle/>
                    <a:p>
                      <a:r>
                        <a:rPr lang="en-IE" sz="2000" b="1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/>
                        <a:t>Emotional &amp; Cultural Intelligence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Managing emotions effectively and understanding cultural diversity.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181397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1E241C0C-8FA5-66EE-3E59-8D7826680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180" y="987552"/>
            <a:ext cx="5262635" cy="54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24FBC-CB09-461F-AE18-CEC3F8106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BC04EF9-E2C7-9461-7F05-D9382EF5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3" y="46299"/>
            <a:ext cx="9253728" cy="9902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IE" sz="3200" dirty="0" err="1">
                <a:latin typeface="Arial"/>
                <a:cs typeface="Arial"/>
              </a:rPr>
              <a:t>MyCareerPath</a:t>
            </a:r>
            <a:r>
              <a:rPr lang="en-IE" sz="3200" dirty="0">
                <a:latin typeface="Arial"/>
                <a:cs typeface="Arial"/>
              </a:rPr>
              <a:t> Accessibility Menu</a:t>
            </a:r>
            <a:endParaRPr lang="en-US" sz="3400" dirty="0">
              <a:latin typeface="Arial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F012B7-37C1-0EB0-A223-45BE6633E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86753"/>
              </p:ext>
            </p:extLst>
          </p:nvPr>
        </p:nvGraphicFramePr>
        <p:xfrm>
          <a:off x="96643" y="1036553"/>
          <a:ext cx="11592594" cy="548868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0108">
                  <a:extLst>
                    <a:ext uri="{9D8B030D-6E8A-4147-A177-3AD203B41FA5}">
                      <a16:colId xmlns:a16="http://schemas.microsoft.com/office/drawing/2014/main" val="2092079019"/>
                    </a:ext>
                  </a:extLst>
                </a:gridCol>
                <a:gridCol w="9312486">
                  <a:extLst>
                    <a:ext uri="{9D8B030D-6E8A-4147-A177-3AD203B41FA5}">
                      <a16:colId xmlns:a16="http://schemas.microsoft.com/office/drawing/2014/main" val="3271305789"/>
                    </a:ext>
                  </a:extLst>
                </a:gridCol>
              </a:tblGrid>
              <a:tr h="392049">
                <a:tc>
                  <a:txBody>
                    <a:bodyPr/>
                    <a:lstStyle/>
                    <a:p>
                      <a:r>
                        <a:rPr lang="en-IE" dirty="0"/>
                        <a:t>Accessibility Profiles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579338"/>
                  </a:ext>
                </a:extLst>
              </a:tr>
              <a:tr h="1274158">
                <a:tc>
                  <a:txBody>
                    <a:bodyPr/>
                    <a:lstStyle/>
                    <a:p>
                      <a:r>
                        <a:rPr lang="en-IE" dirty="0"/>
                        <a:t>Blindness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18245"/>
                  </a:ext>
                </a:extLst>
              </a:tr>
              <a:tr h="1274158">
                <a:tc>
                  <a:txBody>
                    <a:bodyPr/>
                    <a:lstStyle/>
                    <a:p>
                      <a:r>
                        <a:rPr lang="en-IE" dirty="0"/>
                        <a:t>Motor Skills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97952"/>
                  </a:ext>
                </a:extLst>
              </a:tr>
              <a:tr h="1274158">
                <a:tc>
                  <a:txBody>
                    <a:bodyPr/>
                    <a:lstStyle/>
                    <a:p>
                      <a:r>
                        <a:rPr lang="en-IE" dirty="0" err="1"/>
                        <a:t>Color</a:t>
                      </a:r>
                      <a:r>
                        <a:rPr lang="en-IE" dirty="0"/>
                        <a:t> Blindness</a:t>
                      </a:r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30812"/>
                  </a:ext>
                </a:extLst>
              </a:tr>
              <a:tr h="1274158">
                <a:tc>
                  <a:txBody>
                    <a:bodyPr/>
                    <a:lstStyle/>
                    <a:p>
                      <a:r>
                        <a:rPr lang="en-IE" dirty="0"/>
                        <a:t>Visually Impaired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03141"/>
                  </a:ext>
                </a:extLst>
              </a:tr>
            </a:tbl>
          </a:graphicData>
        </a:graphic>
      </p:graphicFrame>
      <p:pic>
        <p:nvPicPr>
          <p:cNvPr id="14" name="Picture 13" descr="Screen Reader Adjustment">
            <a:extLst>
              <a:ext uri="{FF2B5EF4-FFF2-40B4-BE49-F238E27FC236}">
                <a16:creationId xmlns:a16="http://schemas.microsoft.com/office/drawing/2014/main" id="{EB16A30E-4297-645D-E611-5294958A81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7" t="41237" r="69011" b="7939"/>
          <a:stretch/>
        </p:blipFill>
        <p:spPr>
          <a:xfrm>
            <a:off x="2471133" y="1466166"/>
            <a:ext cx="1407565" cy="1180131"/>
          </a:xfrm>
          <a:prstGeom prst="rect">
            <a:avLst/>
          </a:prstGeom>
        </p:spPr>
      </p:pic>
      <p:pic>
        <p:nvPicPr>
          <p:cNvPr id="17" name="Picture 16" descr="Page Structure">
            <a:extLst>
              <a:ext uri="{FF2B5EF4-FFF2-40B4-BE49-F238E27FC236}">
                <a16:creationId xmlns:a16="http://schemas.microsoft.com/office/drawing/2014/main" id="{5FA17361-94A2-8CCC-7EBD-B70CD9788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16" t="40703" r="36294" b="6120"/>
          <a:stretch/>
        </p:blipFill>
        <p:spPr>
          <a:xfrm>
            <a:off x="3974234" y="1447750"/>
            <a:ext cx="1498546" cy="1193756"/>
          </a:xfrm>
          <a:prstGeom prst="rect">
            <a:avLst/>
          </a:prstGeom>
        </p:spPr>
      </p:pic>
      <p:pic>
        <p:nvPicPr>
          <p:cNvPr id="16" name="Picture 15" descr="Keyboard Navigation, Smart Navigation, and Enlarge Buttons">
            <a:extLst>
              <a:ext uri="{FF2B5EF4-FFF2-40B4-BE49-F238E27FC236}">
                <a16:creationId xmlns:a16="http://schemas.microsoft.com/office/drawing/2014/main" id="{B223CB6D-07AC-E361-528F-12EFAA8699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31" t="12250" b="46809"/>
          <a:stretch/>
        </p:blipFill>
        <p:spPr>
          <a:xfrm>
            <a:off x="2471133" y="2708822"/>
            <a:ext cx="4944167" cy="1193756"/>
          </a:xfrm>
          <a:prstGeom prst="rect">
            <a:avLst/>
          </a:prstGeom>
        </p:spPr>
      </p:pic>
      <p:pic>
        <p:nvPicPr>
          <p:cNvPr id="18" name="Picture 17" descr="Dark High-Contrast, Bright High-Contrast, and Contrast Mode">
            <a:extLst>
              <a:ext uri="{FF2B5EF4-FFF2-40B4-BE49-F238E27FC236}">
                <a16:creationId xmlns:a16="http://schemas.microsoft.com/office/drawing/2014/main" id="{9F168CE0-3DDF-CC7D-4925-C8763D3D8F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49" t="14130" b="46346"/>
          <a:stretch/>
        </p:blipFill>
        <p:spPr>
          <a:xfrm>
            <a:off x="2370686" y="4063230"/>
            <a:ext cx="5044614" cy="1111403"/>
          </a:xfrm>
          <a:prstGeom prst="rect">
            <a:avLst/>
          </a:prstGeom>
        </p:spPr>
      </p:pic>
      <p:pic>
        <p:nvPicPr>
          <p:cNvPr id="19" name="Picture 18" descr="Low saturation and high saturation">
            <a:extLst>
              <a:ext uri="{FF2B5EF4-FFF2-40B4-BE49-F238E27FC236}">
                <a16:creationId xmlns:a16="http://schemas.microsoft.com/office/drawing/2014/main" id="{C66E5782-6186-98D4-468A-2AC68FA377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2" t="57600" r="32356" b="1751"/>
          <a:stretch/>
        </p:blipFill>
        <p:spPr>
          <a:xfrm>
            <a:off x="7509688" y="4063229"/>
            <a:ext cx="3458662" cy="1111404"/>
          </a:xfrm>
          <a:prstGeom prst="rect">
            <a:avLst/>
          </a:prstGeom>
        </p:spPr>
      </p:pic>
      <p:pic>
        <p:nvPicPr>
          <p:cNvPr id="20" name="Picture 19" descr="Magnifier, Readable font, highlight links">
            <a:extLst>
              <a:ext uri="{FF2B5EF4-FFF2-40B4-BE49-F238E27FC236}">
                <a16:creationId xmlns:a16="http://schemas.microsoft.com/office/drawing/2014/main" id="{F29853F6-D649-5733-FD25-020A4B0A08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1310" b="22408"/>
          <a:stretch/>
        </p:blipFill>
        <p:spPr>
          <a:xfrm>
            <a:off x="2295144" y="5307889"/>
            <a:ext cx="4544048" cy="1111403"/>
          </a:xfrm>
          <a:prstGeom prst="rect">
            <a:avLst/>
          </a:prstGeom>
        </p:spPr>
      </p:pic>
      <p:pic>
        <p:nvPicPr>
          <p:cNvPr id="21" name="Picture 20" descr="Highlight headers, text magnifier, image descriptions">
            <a:extLst>
              <a:ext uri="{FF2B5EF4-FFF2-40B4-BE49-F238E27FC236}">
                <a16:creationId xmlns:a16="http://schemas.microsoft.com/office/drawing/2014/main" id="{4D30D490-33F9-FA67-5629-DC65B54FA8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9817" b="3293"/>
          <a:stretch/>
        </p:blipFill>
        <p:spPr>
          <a:xfrm>
            <a:off x="6933580" y="5326262"/>
            <a:ext cx="4615292" cy="11114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07D82B-0747-7FFB-8C94-4AC5C43B5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8632" t="42333" b="41073"/>
          <a:stretch/>
        </p:blipFill>
        <p:spPr>
          <a:xfrm>
            <a:off x="9896726" y="5373388"/>
            <a:ext cx="1380378" cy="105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B664E-993B-E6DC-088A-948C922F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5CBDA63-D760-A6F1-D58B-93EE5A02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412" y="-5482377"/>
            <a:ext cx="7545544" cy="548237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GB" dirty="0"/>
              <a:t>Accessibility Profiles</a:t>
            </a:r>
            <a:endParaRPr lang="en-IE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C7AA3C-04D1-7C5E-864C-5080E5D63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725476"/>
              </p:ext>
            </p:extLst>
          </p:nvPr>
        </p:nvGraphicFramePr>
        <p:xfrm>
          <a:off x="118623" y="210263"/>
          <a:ext cx="11570614" cy="6309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5785">
                  <a:extLst>
                    <a:ext uri="{9D8B030D-6E8A-4147-A177-3AD203B41FA5}">
                      <a16:colId xmlns:a16="http://schemas.microsoft.com/office/drawing/2014/main" val="2092079019"/>
                    </a:ext>
                  </a:extLst>
                </a:gridCol>
                <a:gridCol w="9294829">
                  <a:extLst>
                    <a:ext uri="{9D8B030D-6E8A-4147-A177-3AD203B41FA5}">
                      <a16:colId xmlns:a16="http://schemas.microsoft.com/office/drawing/2014/main" val="3271305789"/>
                    </a:ext>
                  </a:extLst>
                </a:gridCol>
              </a:tblGrid>
              <a:tr h="218823">
                <a:tc>
                  <a:txBody>
                    <a:bodyPr/>
                    <a:lstStyle/>
                    <a:p>
                      <a:r>
                        <a:rPr lang="en-IE" dirty="0"/>
                        <a:t>Accessibility Profiles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579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Epilepsy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1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ADHD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9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Learning</a:t>
                      </a:r>
                    </a:p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3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Dyslexia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03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Elder</a:t>
                      </a:r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29192"/>
                  </a:ext>
                </a:extLst>
              </a:tr>
            </a:tbl>
          </a:graphicData>
        </a:graphic>
      </p:graphicFrame>
      <p:pic>
        <p:nvPicPr>
          <p:cNvPr id="23" name="Picture 22" descr="Blinks blocking, low saturation, mute media">
            <a:extLst>
              <a:ext uri="{FF2B5EF4-FFF2-40B4-BE49-F238E27FC236}">
                <a16:creationId xmlns:a16="http://schemas.microsoft.com/office/drawing/2014/main" id="{99B6094C-5008-75F0-358D-252234D28A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030" b="6438"/>
          <a:stretch/>
        </p:blipFill>
        <p:spPr>
          <a:xfrm>
            <a:off x="2458593" y="617081"/>
            <a:ext cx="5541645" cy="1084673"/>
          </a:xfrm>
          <a:prstGeom prst="rect">
            <a:avLst/>
          </a:prstGeom>
        </p:spPr>
      </p:pic>
      <p:pic>
        <p:nvPicPr>
          <p:cNvPr id="13" name="Picture 12" descr="Read focus, Image descriptions, reading guide">
            <a:extLst>
              <a:ext uri="{FF2B5EF4-FFF2-40B4-BE49-F238E27FC236}">
                <a16:creationId xmlns:a16="http://schemas.microsoft.com/office/drawing/2014/main" id="{A66D1C40-2CF5-6FCB-B6CD-1D1D38BEDE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951" b="45336"/>
          <a:stretch/>
        </p:blipFill>
        <p:spPr>
          <a:xfrm>
            <a:off x="2468118" y="1792951"/>
            <a:ext cx="5532120" cy="1084673"/>
          </a:xfrm>
          <a:prstGeom prst="rect">
            <a:avLst/>
          </a:prstGeom>
        </p:spPr>
      </p:pic>
      <p:pic>
        <p:nvPicPr>
          <p:cNvPr id="15" name="Picture 14" descr="Dictionary, mute media">
            <a:extLst>
              <a:ext uri="{FF2B5EF4-FFF2-40B4-BE49-F238E27FC236}">
                <a16:creationId xmlns:a16="http://schemas.microsoft.com/office/drawing/2014/main" id="{71FDFBF8-D469-FCEC-8268-BA5DF0BF81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325" r="33469"/>
          <a:stretch/>
        </p:blipFill>
        <p:spPr>
          <a:xfrm>
            <a:off x="8000238" y="1792952"/>
            <a:ext cx="3418939" cy="1084672"/>
          </a:xfrm>
          <a:prstGeom prst="rect">
            <a:avLst/>
          </a:prstGeom>
        </p:spPr>
      </p:pic>
      <p:pic>
        <p:nvPicPr>
          <p:cNvPr id="24" name="Picture 23" descr="Reading guide, highlight links, highlight headers">
            <a:extLst>
              <a:ext uri="{FF2B5EF4-FFF2-40B4-BE49-F238E27FC236}">
                <a16:creationId xmlns:a16="http://schemas.microsoft.com/office/drawing/2014/main" id="{44F3F0D1-814C-51CE-0BF1-A61A625665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079" b="6493"/>
          <a:stretch/>
        </p:blipFill>
        <p:spPr>
          <a:xfrm>
            <a:off x="2477643" y="3003075"/>
            <a:ext cx="5522595" cy="1084672"/>
          </a:xfrm>
          <a:prstGeom prst="rect">
            <a:avLst/>
          </a:prstGeom>
        </p:spPr>
      </p:pic>
      <p:pic>
        <p:nvPicPr>
          <p:cNvPr id="25" name="Picture 24" descr="Dictionary, Image descriptions, Reading guide">
            <a:extLst>
              <a:ext uri="{FF2B5EF4-FFF2-40B4-BE49-F238E27FC236}">
                <a16:creationId xmlns:a16="http://schemas.microsoft.com/office/drawing/2014/main" id="{866A3BC4-2113-3A01-079D-7C73A9D2EB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3572" b="5349"/>
          <a:stretch/>
        </p:blipFill>
        <p:spPr>
          <a:xfrm>
            <a:off x="2513837" y="4213198"/>
            <a:ext cx="5450205" cy="1008770"/>
          </a:xfrm>
          <a:prstGeom prst="rect">
            <a:avLst/>
          </a:prstGeom>
        </p:spPr>
      </p:pic>
      <p:pic>
        <p:nvPicPr>
          <p:cNvPr id="29" name="Picture 28" descr="Text reader, enlarge button, dictionary">
            <a:extLst>
              <a:ext uri="{FF2B5EF4-FFF2-40B4-BE49-F238E27FC236}">
                <a16:creationId xmlns:a16="http://schemas.microsoft.com/office/drawing/2014/main" id="{CB7BB96C-E9D8-BD7B-8BDE-30A6E81E4A7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194" b="63895"/>
          <a:stretch/>
        </p:blipFill>
        <p:spPr>
          <a:xfrm>
            <a:off x="2458593" y="5404361"/>
            <a:ext cx="3376143" cy="1008770"/>
          </a:xfrm>
          <a:prstGeom prst="rect">
            <a:avLst/>
          </a:prstGeom>
        </p:spPr>
      </p:pic>
      <p:pic>
        <p:nvPicPr>
          <p:cNvPr id="30" name="Picture 29" descr="Text magnifier, magnifier, read focus">
            <a:extLst>
              <a:ext uri="{FF2B5EF4-FFF2-40B4-BE49-F238E27FC236}">
                <a16:creationId xmlns:a16="http://schemas.microsoft.com/office/drawing/2014/main" id="{5CA8F507-652A-BE69-1210-7A19D55D71E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93" t="39131" b="32958"/>
          <a:stretch/>
        </p:blipFill>
        <p:spPr>
          <a:xfrm>
            <a:off x="5935359" y="5417644"/>
            <a:ext cx="3376143" cy="1008770"/>
          </a:xfrm>
          <a:prstGeom prst="rect">
            <a:avLst/>
          </a:prstGeom>
        </p:spPr>
      </p:pic>
      <p:pic>
        <p:nvPicPr>
          <p:cNvPr id="28" name="Picture 27" descr="Reading guide, readable mode">
            <a:extLst>
              <a:ext uri="{FF2B5EF4-FFF2-40B4-BE49-F238E27FC236}">
                <a16:creationId xmlns:a16="http://schemas.microsoft.com/office/drawing/2014/main" id="{B8F51777-C4A5-9B41-8F5C-56A6AF9C940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9364" r="32181" b="2725"/>
          <a:stretch/>
        </p:blipFill>
        <p:spPr>
          <a:xfrm>
            <a:off x="9412125" y="5404361"/>
            <a:ext cx="2119846" cy="9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1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A16F-47FC-77E3-4AD2-3CB57507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Career Path Website</a:t>
            </a:r>
            <a:endParaRPr lang="en-IE" dirty="0"/>
          </a:p>
        </p:txBody>
      </p:sp>
      <p:pic>
        <p:nvPicPr>
          <p:cNvPr id="14" name="Picture 13" descr="Screenshot of the Mycareerpath page, with the menu button for &quot;Tools&quot; expanded showing the dropdown which includes items Business Skills, Business Education, CV360, Interview360, Elevator Pitch Builder, CV Builder, Cover Letter Builder, Career Assessments, and Intelligent Career Quiz">
            <a:extLst>
              <a:ext uri="{FF2B5EF4-FFF2-40B4-BE49-F238E27FC236}">
                <a16:creationId xmlns:a16="http://schemas.microsoft.com/office/drawing/2014/main" id="{A092F0FD-B7ED-2CBF-D515-CC1A7115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39" y="558652"/>
            <a:ext cx="11106721" cy="57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5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1CA3-E0A2-4D42-A4A3-224A6D33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480" y="1542460"/>
            <a:ext cx="9168012" cy="3773079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9600" dirty="0"/>
              <a:t>Demo of MyCareerPath.ie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3BEF5B-CB0C-CEFC-0752-FF9BC8D6A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70" b="14316"/>
          <a:stretch/>
        </p:blipFill>
        <p:spPr>
          <a:xfrm>
            <a:off x="6876248" y="5417644"/>
            <a:ext cx="3485590" cy="1194184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B7735327-4868-DE48-47BB-5F396B7C3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2" t="27449" r="12067" b="23693"/>
          <a:stretch/>
        </p:blipFill>
        <p:spPr>
          <a:xfrm>
            <a:off x="163585" y="5590734"/>
            <a:ext cx="4527287" cy="9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6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504a4eee48183cc64ffa4f8ca4e8fda6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cf20f95ca4649c41c8b81b9c4d626c3f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ABE65D-44A7-4AEE-AC5C-CB561FA981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F7FE91-B4E9-4B6C-AEE8-D0B36945A170}">
  <ds:schemaRefs>
    <ds:schemaRef ds:uri="http://schemas.microsoft.com/office/2006/documentManagement/types"/>
    <ds:schemaRef ds:uri="http://purl.org/dc/elements/1.1/"/>
    <ds:schemaRef ds:uri="98a9eb8c-6a01-428e-9f5d-17b5596ff277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04adec5-321f-46c9-8d8f-d278d5019d7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D9726D-1287-427C-AA00-07127EC3C0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403</Words>
  <Application>Microsoft Office PowerPoint</Application>
  <PresentationFormat>Widescreen</PresentationFormat>
  <Paragraphs>85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 Theme</vt:lpstr>
      <vt:lpstr>Custom Design</vt:lpstr>
      <vt:lpstr>Atlantic Technological University’s The Next Step: Transitioning to Work Employability module &amp; MyCareerPath</vt:lpstr>
      <vt:lpstr>The Next Step Careers Module? Level 7, 5 credit module designed to enhance the employability skills   What is MyCareerPath? An online Career Development Service combining cutting-edge AI tools with personalised one-to-one mentoring. </vt:lpstr>
      <vt:lpstr>Employability Module Learning Outcomes</vt:lpstr>
      <vt:lpstr>Our Assessments</vt:lpstr>
      <vt:lpstr>Career Edge+ Employability Checker (Darce, Pool and Sewell, 2007)  </vt:lpstr>
      <vt:lpstr>MyCareerPath Accessibility Menu</vt:lpstr>
      <vt:lpstr>Accessibility Profiles</vt:lpstr>
      <vt:lpstr>My Career Path Website</vt:lpstr>
      <vt:lpstr>Demo of MyCareerPath.ie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Story</dc:creator>
  <cp:lastModifiedBy>Danielle O'Rourke</cp:lastModifiedBy>
  <cp:revision>248</cp:revision>
  <dcterms:created xsi:type="dcterms:W3CDTF">2022-03-23T08:43:27Z</dcterms:created>
  <dcterms:modified xsi:type="dcterms:W3CDTF">2025-03-14T09:50:36Z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