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16" r:id="rId5"/>
  </p:sldMasterIdLst>
  <p:notesMasterIdLst>
    <p:notesMasterId r:id="rId17"/>
  </p:notesMasterIdLst>
  <p:handoutMasterIdLst>
    <p:handoutMasterId r:id="rId18"/>
  </p:handoutMasterIdLst>
  <p:sldIdLst>
    <p:sldId id="317" r:id="rId6"/>
    <p:sldId id="261" r:id="rId7"/>
    <p:sldId id="271" r:id="rId8"/>
    <p:sldId id="318" r:id="rId9"/>
    <p:sldId id="320" r:id="rId10"/>
    <p:sldId id="322" r:id="rId11"/>
    <p:sldId id="321" r:id="rId12"/>
    <p:sldId id="323" r:id="rId13"/>
    <p:sldId id="326" r:id="rId14"/>
    <p:sldId id="327" r:id="rId15"/>
    <p:sldId id="324" r:id="rId16"/>
  </p:sldIdLst>
  <p:sldSz cx="13176250" cy="885666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86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573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860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146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643367" algn="l" defTabSz="105734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172041" algn="l" defTabSz="105734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700714" algn="l" defTabSz="105734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229389" algn="l" defTabSz="105734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150" userDrawn="1">
          <p15:clr>
            <a:srgbClr val="A4A3A4"/>
          </p15:clr>
        </p15:guide>
        <p15:guide id="2" orient="horz" pos="2790" userDrawn="1">
          <p15:clr>
            <a:srgbClr val="A4A3A4"/>
          </p15:clr>
        </p15:guide>
        <p15:guide id="3" orient="horz" pos="3697" userDrawn="1">
          <p15:clr>
            <a:srgbClr val="A4A3A4"/>
          </p15:clr>
        </p15:guide>
        <p15:guide id="5" orient="horz" pos="4604" userDrawn="1">
          <p15:clr>
            <a:srgbClr val="A4A3A4"/>
          </p15:clr>
        </p15:guide>
        <p15:guide id="6" orient="horz" pos="5511" userDrawn="1">
          <p15:clr>
            <a:srgbClr val="A4A3A4"/>
          </p15:clr>
        </p15:guide>
        <p15:guide id="7" orient="horz" pos="1882" userDrawn="1">
          <p15:clr>
            <a:srgbClr val="A4A3A4"/>
          </p15:clr>
        </p15:guide>
        <p15:guide id="8" orient="horz" pos="975" userDrawn="1">
          <p15:clr>
            <a:srgbClr val="A4A3A4"/>
          </p15:clr>
        </p15:guide>
        <p15:guide id="10" orient="horz" pos="68" userDrawn="1">
          <p15:clr>
            <a:srgbClr val="A4A3A4"/>
          </p15:clr>
        </p15:guide>
        <p15:guide id="11" pos="5511" userDrawn="1">
          <p15:clr>
            <a:srgbClr val="A4A3A4"/>
          </p15:clr>
        </p15:guide>
        <p15:guide id="12" pos="2789" userDrawn="1">
          <p15:clr>
            <a:srgbClr val="A4A3A4"/>
          </p15:clr>
        </p15:guide>
        <p15:guide id="13" pos="1428" userDrawn="1">
          <p15:clr>
            <a:srgbClr val="A4A3A4"/>
          </p15:clr>
        </p15:guide>
        <p15:guide id="14" pos="68" userDrawn="1">
          <p15:clr>
            <a:srgbClr val="A4A3A4"/>
          </p15:clr>
        </p15:guide>
        <p15:guide id="15" pos="6872" userDrawn="1">
          <p15:clr>
            <a:srgbClr val="A4A3A4"/>
          </p15:clr>
        </p15:guide>
        <p15:guide id="16" pos="8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0E"/>
    <a:srgbClr val="FF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6876D-F5A9-47E8-88A9-F2033D62CBF8}" v="44" dt="2025-03-05T09:36:59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64865" autoAdjust="0"/>
  </p:normalViewPr>
  <p:slideViewPr>
    <p:cSldViewPr snapToObjects="1">
      <p:cViewPr varScale="1">
        <p:scale>
          <a:sx n="42" d="100"/>
          <a:sy n="42" d="100"/>
        </p:scale>
        <p:origin x="1224" y="48"/>
      </p:cViewPr>
      <p:guideLst>
        <p:guide pos="4150"/>
        <p:guide orient="horz" pos="2790"/>
        <p:guide orient="horz" pos="3697"/>
        <p:guide orient="horz" pos="4604"/>
        <p:guide orient="horz" pos="5511"/>
        <p:guide orient="horz" pos="1882"/>
        <p:guide orient="horz" pos="975"/>
        <p:guide orient="horz" pos="68"/>
        <p:guide pos="5511"/>
        <p:guide pos="2789"/>
        <p:guide pos="1428"/>
        <p:guide pos="68"/>
        <p:guide pos="6872"/>
        <p:guide pos="8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7" d="100"/>
          <a:sy n="57" d="100"/>
        </p:scale>
        <p:origin x="326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4E704-A82C-49EB-BCF2-6DCA8D24EEB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D140A8E-39F9-4B6E-9B54-A29CE301CE39}">
      <dgm:prSet phldrT="[Tekst]"/>
      <dgm:spPr/>
      <dgm:t>
        <a:bodyPr/>
        <a:lstStyle/>
        <a:p>
          <a:r>
            <a:rPr lang="pl-PL" dirty="0"/>
            <a:t>1:1 </a:t>
          </a:r>
          <a:r>
            <a:rPr lang="pl-PL" dirty="0" err="1"/>
            <a:t>consultations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 descr="1:1 consultations&#10;Dedicated, trained career advisor&#10;Flexible time schedule&#10;Workshops&#10;Open workshops with accessibility checking&#10;Dedicated workshops with special content i.e. disclosure problem&#10;Job offers&#10;Offers labeled „Employer friendly to people with disabilities&#10;"/>
        </a:ext>
      </dgm:extLst>
    </dgm:pt>
    <dgm:pt modelId="{0BAE52A6-4283-48E1-BADE-7B195D066623}" type="parTrans" cxnId="{95479FB9-0549-47BB-9707-E50B5BC3D8F6}">
      <dgm:prSet/>
      <dgm:spPr/>
      <dgm:t>
        <a:bodyPr/>
        <a:lstStyle/>
        <a:p>
          <a:endParaRPr lang="pl-PL"/>
        </a:p>
      </dgm:t>
    </dgm:pt>
    <dgm:pt modelId="{6C11B5D3-DE9A-4934-A4AA-E77E79770D01}" type="sibTrans" cxnId="{95479FB9-0549-47BB-9707-E50B5BC3D8F6}">
      <dgm:prSet/>
      <dgm:spPr/>
      <dgm:t>
        <a:bodyPr/>
        <a:lstStyle/>
        <a:p>
          <a:endParaRPr lang="pl-PL"/>
        </a:p>
      </dgm:t>
    </dgm:pt>
    <dgm:pt modelId="{9F5DC4E0-3541-42BB-B2F4-2619B7A1EFEA}">
      <dgm:prSet phldrT="[Tekst]"/>
      <dgm:spPr/>
      <dgm:t>
        <a:bodyPr/>
        <a:lstStyle/>
        <a:p>
          <a:r>
            <a:rPr lang="pl-PL" dirty="0" err="1"/>
            <a:t>Dedicated</a:t>
          </a:r>
          <a:r>
            <a:rPr lang="pl-PL" dirty="0"/>
            <a:t>, </a:t>
          </a:r>
          <a:r>
            <a:rPr lang="pl-PL" dirty="0" err="1"/>
            <a:t>trained</a:t>
          </a:r>
          <a:r>
            <a:rPr lang="pl-PL" dirty="0"/>
            <a:t> </a:t>
          </a:r>
          <a:r>
            <a:rPr lang="pl-PL" dirty="0" err="1"/>
            <a:t>career</a:t>
          </a:r>
          <a:r>
            <a:rPr lang="pl-PL" dirty="0"/>
            <a:t> </a:t>
          </a:r>
          <a:r>
            <a:rPr lang="pl-PL" dirty="0" err="1"/>
            <a:t>advisor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 descr="1:1 consultations: Dedicated, trained career advisor, Flexible time schedule&#10;Workshops: Open workshops with accessibility checking, Dedicated workshops with special content i.e. disclosure problem&#10;Job offers: offers labeled „Employer friendly to people with disabilities”&#10;"/>
        </a:ext>
      </dgm:extLst>
    </dgm:pt>
    <dgm:pt modelId="{022D6568-2430-40BE-8B35-C756F04EAF9D}" type="parTrans" cxnId="{9F1FFE3B-980E-490A-B40E-E27F9C721134}">
      <dgm:prSet/>
      <dgm:spPr/>
      <dgm:t>
        <a:bodyPr/>
        <a:lstStyle/>
        <a:p>
          <a:endParaRPr lang="pl-PL"/>
        </a:p>
      </dgm:t>
    </dgm:pt>
    <dgm:pt modelId="{48FCB014-E69C-4E75-91FC-4BFA4D7BAE51}" type="sibTrans" cxnId="{9F1FFE3B-980E-490A-B40E-E27F9C721134}">
      <dgm:prSet/>
      <dgm:spPr/>
      <dgm:t>
        <a:bodyPr/>
        <a:lstStyle/>
        <a:p>
          <a:endParaRPr lang="pl-PL"/>
        </a:p>
      </dgm:t>
    </dgm:pt>
    <dgm:pt modelId="{586D2259-3347-479A-972C-221DB1AC369A}">
      <dgm:prSet phldrT="[Tekst]"/>
      <dgm:spPr/>
      <dgm:t>
        <a:bodyPr/>
        <a:lstStyle/>
        <a:p>
          <a:r>
            <a:rPr lang="pl-PL" dirty="0" err="1"/>
            <a:t>Flexible</a:t>
          </a:r>
          <a:r>
            <a:rPr lang="pl-PL" dirty="0"/>
            <a:t> </a:t>
          </a:r>
          <a:r>
            <a:rPr lang="pl-PL" dirty="0" err="1"/>
            <a:t>time</a:t>
          </a:r>
          <a:r>
            <a:rPr lang="pl-PL" dirty="0"/>
            <a:t> </a:t>
          </a:r>
          <a:r>
            <a:rPr lang="pl-PL" dirty="0" err="1"/>
            <a:t>schedule</a:t>
          </a:r>
          <a:endParaRPr lang="pl-PL" dirty="0"/>
        </a:p>
      </dgm:t>
    </dgm:pt>
    <dgm:pt modelId="{1AC0E91F-4445-4D75-AD4A-1DD8CFE3F064}" type="parTrans" cxnId="{91CFDDB0-1071-4FE0-93CE-857AC14964A4}">
      <dgm:prSet/>
      <dgm:spPr/>
      <dgm:t>
        <a:bodyPr/>
        <a:lstStyle/>
        <a:p>
          <a:endParaRPr lang="pl-PL"/>
        </a:p>
      </dgm:t>
    </dgm:pt>
    <dgm:pt modelId="{6507EC71-D2EB-4F3A-BF78-CF119C9C0153}" type="sibTrans" cxnId="{91CFDDB0-1071-4FE0-93CE-857AC14964A4}">
      <dgm:prSet/>
      <dgm:spPr/>
      <dgm:t>
        <a:bodyPr/>
        <a:lstStyle/>
        <a:p>
          <a:endParaRPr lang="pl-PL"/>
        </a:p>
      </dgm:t>
    </dgm:pt>
    <dgm:pt modelId="{19CFFB0F-E532-45BD-9650-522889975852}">
      <dgm:prSet phldrT="[Tekst]"/>
      <dgm:spPr/>
      <dgm:t>
        <a:bodyPr/>
        <a:lstStyle/>
        <a:p>
          <a:r>
            <a:rPr lang="pl-PL" dirty="0" err="1"/>
            <a:t>Workshops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 descr="1:1 consultations: Dedicated, trained career advisor, Flexible time schedule&#10;Workshops: Open workshops with accessibility checking, Dedicated workshops with special content i.e. disclosure problem&#10;Job offers: offers labeled „Employer friendly to people with disabilities”&#10;"/>
        </a:ext>
      </dgm:extLst>
    </dgm:pt>
    <dgm:pt modelId="{8F0241A5-B9DD-4B17-9BDC-B304F945EBC6}" type="parTrans" cxnId="{60DB2B20-9E2A-46EB-95A0-C1A24CDE1398}">
      <dgm:prSet/>
      <dgm:spPr/>
      <dgm:t>
        <a:bodyPr/>
        <a:lstStyle/>
        <a:p>
          <a:endParaRPr lang="pl-PL"/>
        </a:p>
      </dgm:t>
    </dgm:pt>
    <dgm:pt modelId="{4DF8918B-1A0D-49D5-82AB-0757309FE41B}" type="sibTrans" cxnId="{60DB2B20-9E2A-46EB-95A0-C1A24CDE1398}">
      <dgm:prSet/>
      <dgm:spPr/>
      <dgm:t>
        <a:bodyPr/>
        <a:lstStyle/>
        <a:p>
          <a:endParaRPr lang="pl-PL"/>
        </a:p>
      </dgm:t>
    </dgm:pt>
    <dgm:pt modelId="{F8CF0728-AB14-4F3C-9F16-C983F46C46B1}">
      <dgm:prSet phldrT="[Tekst]"/>
      <dgm:spPr/>
      <dgm:t>
        <a:bodyPr/>
        <a:lstStyle/>
        <a:p>
          <a:r>
            <a:rPr lang="pl-PL" dirty="0"/>
            <a:t>Open </a:t>
          </a:r>
          <a:r>
            <a:rPr lang="pl-PL" dirty="0" err="1"/>
            <a:t>workshops</a:t>
          </a:r>
          <a:r>
            <a:rPr lang="pl-PL" dirty="0"/>
            <a:t> with </a:t>
          </a:r>
          <a:r>
            <a:rPr lang="pl-PL" dirty="0" err="1"/>
            <a:t>accessibility</a:t>
          </a:r>
          <a:r>
            <a:rPr lang="pl-PL" dirty="0"/>
            <a:t> </a:t>
          </a:r>
          <a:r>
            <a:rPr lang="pl-PL" dirty="0" err="1"/>
            <a:t>checking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 descr="1:1 consultations: Dedicated, trained career advisor, Flexible time schedule&#10;Workshops: Open workshops with accessibility checking, Dedicated workshops with special content i.e. disclosure problem&#10;Job offers: offers labeled „Employer friendly to people with disabilities”&#10;"/>
        </a:ext>
      </dgm:extLst>
    </dgm:pt>
    <dgm:pt modelId="{14729FC6-BD85-487C-A2CB-CB6DA133000A}" type="parTrans" cxnId="{BF103DC9-6743-4718-9C4E-72EA47416AF0}">
      <dgm:prSet/>
      <dgm:spPr/>
      <dgm:t>
        <a:bodyPr/>
        <a:lstStyle/>
        <a:p>
          <a:endParaRPr lang="pl-PL"/>
        </a:p>
      </dgm:t>
    </dgm:pt>
    <dgm:pt modelId="{DF5F9AFA-12E2-4050-9088-CDB26C7C06C5}" type="sibTrans" cxnId="{BF103DC9-6743-4718-9C4E-72EA47416AF0}">
      <dgm:prSet/>
      <dgm:spPr/>
      <dgm:t>
        <a:bodyPr/>
        <a:lstStyle/>
        <a:p>
          <a:endParaRPr lang="pl-PL"/>
        </a:p>
      </dgm:t>
    </dgm:pt>
    <dgm:pt modelId="{281DE2D8-EE99-4685-BC7B-906CE6E212A1}">
      <dgm:prSet phldrT="[Tekst]"/>
      <dgm:spPr/>
      <dgm:t>
        <a:bodyPr/>
        <a:lstStyle/>
        <a:p>
          <a:r>
            <a:rPr lang="pl-PL" dirty="0" err="1"/>
            <a:t>Dedicated</a:t>
          </a:r>
          <a:r>
            <a:rPr lang="pl-PL" dirty="0"/>
            <a:t> </a:t>
          </a:r>
          <a:r>
            <a:rPr lang="pl-PL" dirty="0" err="1"/>
            <a:t>workshops</a:t>
          </a:r>
          <a:r>
            <a:rPr lang="pl-PL" dirty="0"/>
            <a:t> with </a:t>
          </a:r>
          <a:r>
            <a:rPr lang="pl-PL" dirty="0" err="1"/>
            <a:t>special</a:t>
          </a:r>
          <a:r>
            <a:rPr lang="pl-PL" dirty="0"/>
            <a:t> </a:t>
          </a:r>
          <a:r>
            <a:rPr lang="pl-PL" dirty="0" err="1"/>
            <a:t>content</a:t>
          </a:r>
          <a:r>
            <a:rPr lang="pl-PL" dirty="0"/>
            <a:t> i.e. </a:t>
          </a:r>
          <a:r>
            <a:rPr lang="pl-PL" dirty="0" err="1"/>
            <a:t>disclosure</a:t>
          </a:r>
          <a:r>
            <a:rPr lang="pl-PL" dirty="0"/>
            <a:t> problem</a:t>
          </a:r>
        </a:p>
      </dgm:t>
    </dgm:pt>
    <dgm:pt modelId="{E1585A1B-D1C1-4D63-91BE-BFB0D832285E}" type="parTrans" cxnId="{7D29B906-B774-4DAE-AE59-9395372BA583}">
      <dgm:prSet/>
      <dgm:spPr/>
      <dgm:t>
        <a:bodyPr/>
        <a:lstStyle/>
        <a:p>
          <a:endParaRPr lang="pl-PL"/>
        </a:p>
      </dgm:t>
    </dgm:pt>
    <dgm:pt modelId="{EDFE4EA1-A85E-4A27-86CE-EAB658EAF0A0}" type="sibTrans" cxnId="{7D29B906-B774-4DAE-AE59-9395372BA583}">
      <dgm:prSet/>
      <dgm:spPr/>
      <dgm:t>
        <a:bodyPr/>
        <a:lstStyle/>
        <a:p>
          <a:endParaRPr lang="pl-PL"/>
        </a:p>
      </dgm:t>
    </dgm:pt>
    <dgm:pt modelId="{45E4C6EB-DE58-48D6-8E57-D29A3320B96D}">
      <dgm:prSet phldrT="[Tekst]"/>
      <dgm:spPr/>
      <dgm:t>
        <a:bodyPr/>
        <a:lstStyle/>
        <a:p>
          <a:r>
            <a:rPr lang="pl-PL" dirty="0"/>
            <a:t>Job </a:t>
          </a:r>
          <a:r>
            <a:rPr lang="pl-PL" dirty="0" err="1"/>
            <a:t>offers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 descr="1:1 consultations: Dedicated, trained career advisor, Flexible time schedule&#10;Workshops: Open workshops with accessibility checking, Dedicated workshops with special content i.e. disclosure problem&#10;Job offers: offers labeled „Employer friendly to people with disabilities”&#10;"/>
        </a:ext>
      </dgm:extLst>
    </dgm:pt>
    <dgm:pt modelId="{2B1C3442-6163-492E-B7A1-B4DA87457F2B}" type="parTrans" cxnId="{B7D3400E-FC07-46D2-8305-755B5F2AD32A}">
      <dgm:prSet/>
      <dgm:spPr/>
      <dgm:t>
        <a:bodyPr/>
        <a:lstStyle/>
        <a:p>
          <a:endParaRPr lang="pl-PL"/>
        </a:p>
      </dgm:t>
    </dgm:pt>
    <dgm:pt modelId="{50537DEA-FC04-4986-B82E-5D7888FB9D77}" type="sibTrans" cxnId="{B7D3400E-FC07-46D2-8305-755B5F2AD32A}">
      <dgm:prSet/>
      <dgm:spPr/>
      <dgm:t>
        <a:bodyPr/>
        <a:lstStyle/>
        <a:p>
          <a:endParaRPr lang="pl-PL"/>
        </a:p>
      </dgm:t>
    </dgm:pt>
    <dgm:pt modelId="{28F45604-FD63-4849-9065-E89333957C1A}">
      <dgm:prSet phldrT="[Tekst]"/>
      <dgm:spPr/>
      <dgm:t>
        <a:bodyPr/>
        <a:lstStyle/>
        <a:p>
          <a:r>
            <a:rPr lang="pl-PL" dirty="0" err="1"/>
            <a:t>Offers</a:t>
          </a:r>
          <a:r>
            <a:rPr lang="pl-PL" dirty="0"/>
            <a:t> </a:t>
          </a:r>
          <a:r>
            <a:rPr lang="pl-PL" dirty="0" err="1"/>
            <a:t>labeled</a:t>
          </a:r>
          <a:r>
            <a:rPr lang="pl-PL" dirty="0"/>
            <a:t> „E</a:t>
          </a:r>
          <a:r>
            <a:rPr lang="en-US" dirty="0" err="1"/>
            <a:t>mployer</a:t>
          </a:r>
          <a:r>
            <a:rPr lang="en-US" dirty="0"/>
            <a:t> friendly to people with disabilities</a:t>
          </a:r>
          <a:r>
            <a:rPr lang="pl-PL" dirty="0"/>
            <a:t>”</a:t>
          </a:r>
        </a:p>
      </dgm:t>
      <dgm:extLst>
        <a:ext uri="{E40237B7-FDA0-4F09-8148-C483321AD2D9}">
          <dgm14:cNvPr xmlns:dgm14="http://schemas.microsoft.com/office/drawing/2010/diagram" id="0" name="" descr="1:1 consultations&#10;Dedicated, trained career advisor&#10;Flexible time schedule&#10;Workshops&#10;Open workshops with accessibility checking&#10;Dedicated workshops with special content i.e. disclosure problem&#10;Job offers&#10;Offers labeled „Employer friendly to people with disabilities”&#10;&#10;"/>
        </a:ext>
      </dgm:extLst>
    </dgm:pt>
    <dgm:pt modelId="{3DB7C8F9-C05B-4972-94BE-0186113EA195}" type="parTrans" cxnId="{0715C550-414F-48F9-8D7C-8AF713A87523}">
      <dgm:prSet/>
      <dgm:spPr/>
      <dgm:t>
        <a:bodyPr/>
        <a:lstStyle/>
        <a:p>
          <a:endParaRPr lang="pl-PL"/>
        </a:p>
      </dgm:t>
    </dgm:pt>
    <dgm:pt modelId="{0A777A7D-2912-4B7F-A7A2-65D5CC9E631F}" type="sibTrans" cxnId="{0715C550-414F-48F9-8D7C-8AF713A87523}">
      <dgm:prSet/>
      <dgm:spPr/>
      <dgm:t>
        <a:bodyPr/>
        <a:lstStyle/>
        <a:p>
          <a:endParaRPr lang="pl-PL"/>
        </a:p>
      </dgm:t>
    </dgm:pt>
    <dgm:pt modelId="{3D3984BF-FCED-45A2-A44C-D2D5A6BA670E}" type="pres">
      <dgm:prSet presAssocID="{C014E704-A82C-49EB-BCF2-6DCA8D24EEB5}" presName="Name0" presStyleCnt="0">
        <dgm:presLayoutVars>
          <dgm:dir/>
          <dgm:animLvl val="lvl"/>
          <dgm:resizeHandles val="exact"/>
        </dgm:presLayoutVars>
      </dgm:prSet>
      <dgm:spPr/>
    </dgm:pt>
    <dgm:pt modelId="{15E7F7A7-53AD-4C4C-85F5-039505592D8A}" type="pres">
      <dgm:prSet presAssocID="{ED140A8E-39F9-4B6E-9B54-A29CE301CE39}" presName="linNode" presStyleCnt="0"/>
      <dgm:spPr/>
    </dgm:pt>
    <dgm:pt modelId="{A0AD885D-7D65-4065-B35E-841B64A32B9E}" type="pres">
      <dgm:prSet presAssocID="{ED140A8E-39F9-4B6E-9B54-A29CE301CE39}" presName="parentText" presStyleLbl="node1" presStyleIdx="0" presStyleCnt="3" custLinFactNeighborX="386" custLinFactNeighborY="-1990">
        <dgm:presLayoutVars>
          <dgm:chMax val="1"/>
          <dgm:bulletEnabled val="1"/>
        </dgm:presLayoutVars>
      </dgm:prSet>
      <dgm:spPr/>
    </dgm:pt>
    <dgm:pt modelId="{36305E6F-7D29-426A-A40D-B117E015DB7F}" type="pres">
      <dgm:prSet presAssocID="{ED140A8E-39F9-4B6E-9B54-A29CE301CE39}" presName="descendantText" presStyleLbl="alignAccFollowNode1" presStyleIdx="0" presStyleCnt="3">
        <dgm:presLayoutVars>
          <dgm:bulletEnabled val="1"/>
        </dgm:presLayoutVars>
      </dgm:prSet>
      <dgm:spPr/>
    </dgm:pt>
    <dgm:pt modelId="{05D21DB8-24CD-4952-A850-F0A85EA7943F}" type="pres">
      <dgm:prSet presAssocID="{6C11B5D3-DE9A-4934-A4AA-E77E79770D01}" presName="sp" presStyleCnt="0"/>
      <dgm:spPr/>
    </dgm:pt>
    <dgm:pt modelId="{470EAA07-B311-40D9-996E-9BFB7B06440F}" type="pres">
      <dgm:prSet presAssocID="{19CFFB0F-E532-45BD-9650-522889975852}" presName="linNode" presStyleCnt="0"/>
      <dgm:spPr/>
    </dgm:pt>
    <dgm:pt modelId="{4019EBEA-2CE9-4779-BFFA-60CA41AA6346}" type="pres">
      <dgm:prSet presAssocID="{19CFFB0F-E532-45BD-9650-52288997585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723DB7F-FB39-4769-91C0-E358A58010E1}" type="pres">
      <dgm:prSet presAssocID="{19CFFB0F-E532-45BD-9650-522889975852}" presName="descendantText" presStyleLbl="alignAccFollowNode1" presStyleIdx="1" presStyleCnt="3">
        <dgm:presLayoutVars>
          <dgm:bulletEnabled val="1"/>
        </dgm:presLayoutVars>
      </dgm:prSet>
      <dgm:spPr/>
    </dgm:pt>
    <dgm:pt modelId="{41996371-29F8-420D-89AC-E189E0DD43BD}" type="pres">
      <dgm:prSet presAssocID="{4DF8918B-1A0D-49D5-82AB-0757309FE41B}" presName="sp" presStyleCnt="0"/>
      <dgm:spPr/>
    </dgm:pt>
    <dgm:pt modelId="{A81E0177-A0E5-497D-95DB-246EF1061C46}" type="pres">
      <dgm:prSet presAssocID="{45E4C6EB-DE58-48D6-8E57-D29A3320B96D}" presName="linNode" presStyleCnt="0"/>
      <dgm:spPr/>
    </dgm:pt>
    <dgm:pt modelId="{F430BF14-D6E8-450D-9D30-8E53C400ECFE}" type="pres">
      <dgm:prSet presAssocID="{45E4C6EB-DE58-48D6-8E57-D29A3320B96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F0374DA-6572-4B00-85DE-3D3DB56FFCDD}" type="pres">
      <dgm:prSet presAssocID="{45E4C6EB-DE58-48D6-8E57-D29A3320B9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D29B906-B774-4DAE-AE59-9395372BA583}" srcId="{19CFFB0F-E532-45BD-9650-522889975852}" destId="{281DE2D8-EE99-4685-BC7B-906CE6E212A1}" srcOrd="1" destOrd="0" parTransId="{E1585A1B-D1C1-4D63-91BE-BFB0D832285E}" sibTransId="{EDFE4EA1-A85E-4A27-86CE-EAB658EAF0A0}"/>
    <dgm:cxn modelId="{05A2AB0C-57F9-414D-ABBF-3087E80F0B6C}" type="presOf" srcId="{C014E704-A82C-49EB-BCF2-6DCA8D24EEB5}" destId="{3D3984BF-FCED-45A2-A44C-D2D5A6BA670E}" srcOrd="0" destOrd="0" presId="urn:microsoft.com/office/officeart/2005/8/layout/vList5"/>
    <dgm:cxn modelId="{865B4F0D-9794-4CF1-8F1A-38EFBA86415E}" type="presOf" srcId="{19CFFB0F-E532-45BD-9650-522889975852}" destId="{4019EBEA-2CE9-4779-BFFA-60CA41AA6346}" srcOrd="0" destOrd="0" presId="urn:microsoft.com/office/officeart/2005/8/layout/vList5"/>
    <dgm:cxn modelId="{B7D3400E-FC07-46D2-8305-755B5F2AD32A}" srcId="{C014E704-A82C-49EB-BCF2-6DCA8D24EEB5}" destId="{45E4C6EB-DE58-48D6-8E57-D29A3320B96D}" srcOrd="2" destOrd="0" parTransId="{2B1C3442-6163-492E-B7A1-B4DA87457F2B}" sibTransId="{50537DEA-FC04-4986-B82E-5D7888FB9D77}"/>
    <dgm:cxn modelId="{3E6E7E15-FB43-46DF-9939-B5049FCFF8F4}" type="presOf" srcId="{9F5DC4E0-3541-42BB-B2F4-2619B7A1EFEA}" destId="{36305E6F-7D29-426A-A40D-B117E015DB7F}" srcOrd="0" destOrd="0" presId="urn:microsoft.com/office/officeart/2005/8/layout/vList5"/>
    <dgm:cxn modelId="{60DB2B20-9E2A-46EB-95A0-C1A24CDE1398}" srcId="{C014E704-A82C-49EB-BCF2-6DCA8D24EEB5}" destId="{19CFFB0F-E532-45BD-9650-522889975852}" srcOrd="1" destOrd="0" parTransId="{8F0241A5-B9DD-4B17-9BDC-B304F945EBC6}" sibTransId="{4DF8918B-1A0D-49D5-82AB-0757309FE41B}"/>
    <dgm:cxn modelId="{9F1FFE3B-980E-490A-B40E-E27F9C721134}" srcId="{ED140A8E-39F9-4B6E-9B54-A29CE301CE39}" destId="{9F5DC4E0-3541-42BB-B2F4-2619B7A1EFEA}" srcOrd="0" destOrd="0" parTransId="{022D6568-2430-40BE-8B35-C756F04EAF9D}" sibTransId="{48FCB014-E69C-4E75-91FC-4BFA4D7BAE51}"/>
    <dgm:cxn modelId="{0715C550-414F-48F9-8D7C-8AF713A87523}" srcId="{45E4C6EB-DE58-48D6-8E57-D29A3320B96D}" destId="{28F45604-FD63-4849-9065-E89333957C1A}" srcOrd="0" destOrd="0" parTransId="{3DB7C8F9-C05B-4972-94BE-0186113EA195}" sibTransId="{0A777A7D-2912-4B7F-A7A2-65D5CC9E631F}"/>
    <dgm:cxn modelId="{FB192384-8D00-4E34-A73F-F501D17FB90E}" type="presOf" srcId="{ED140A8E-39F9-4B6E-9B54-A29CE301CE39}" destId="{A0AD885D-7D65-4065-B35E-841B64A32B9E}" srcOrd="0" destOrd="0" presId="urn:microsoft.com/office/officeart/2005/8/layout/vList5"/>
    <dgm:cxn modelId="{45D95886-9779-4812-AEEC-98EC82C719B9}" type="presOf" srcId="{28F45604-FD63-4849-9065-E89333957C1A}" destId="{EF0374DA-6572-4B00-85DE-3D3DB56FFCDD}" srcOrd="0" destOrd="0" presId="urn:microsoft.com/office/officeart/2005/8/layout/vList5"/>
    <dgm:cxn modelId="{8241DDAB-A8BF-4492-B9AA-FC9CA39A3B15}" type="presOf" srcId="{586D2259-3347-479A-972C-221DB1AC369A}" destId="{36305E6F-7D29-426A-A40D-B117E015DB7F}" srcOrd="0" destOrd="1" presId="urn:microsoft.com/office/officeart/2005/8/layout/vList5"/>
    <dgm:cxn modelId="{91CFDDB0-1071-4FE0-93CE-857AC14964A4}" srcId="{ED140A8E-39F9-4B6E-9B54-A29CE301CE39}" destId="{586D2259-3347-479A-972C-221DB1AC369A}" srcOrd="1" destOrd="0" parTransId="{1AC0E91F-4445-4D75-AD4A-1DD8CFE3F064}" sibTransId="{6507EC71-D2EB-4F3A-BF78-CF119C9C0153}"/>
    <dgm:cxn modelId="{95479FB9-0549-47BB-9707-E50B5BC3D8F6}" srcId="{C014E704-A82C-49EB-BCF2-6DCA8D24EEB5}" destId="{ED140A8E-39F9-4B6E-9B54-A29CE301CE39}" srcOrd="0" destOrd="0" parTransId="{0BAE52A6-4283-48E1-BADE-7B195D066623}" sibTransId="{6C11B5D3-DE9A-4934-A4AA-E77E79770D01}"/>
    <dgm:cxn modelId="{A9B972BA-9DAC-4CB3-A29E-6C3523F77C6A}" type="presOf" srcId="{45E4C6EB-DE58-48D6-8E57-D29A3320B96D}" destId="{F430BF14-D6E8-450D-9D30-8E53C400ECFE}" srcOrd="0" destOrd="0" presId="urn:microsoft.com/office/officeart/2005/8/layout/vList5"/>
    <dgm:cxn modelId="{694D36C4-CA5E-4D95-A7DA-2223B41B4021}" type="presOf" srcId="{281DE2D8-EE99-4685-BC7B-906CE6E212A1}" destId="{7723DB7F-FB39-4769-91C0-E358A58010E1}" srcOrd="0" destOrd="1" presId="urn:microsoft.com/office/officeart/2005/8/layout/vList5"/>
    <dgm:cxn modelId="{BF103DC9-6743-4718-9C4E-72EA47416AF0}" srcId="{19CFFB0F-E532-45BD-9650-522889975852}" destId="{F8CF0728-AB14-4F3C-9F16-C983F46C46B1}" srcOrd="0" destOrd="0" parTransId="{14729FC6-BD85-487C-A2CB-CB6DA133000A}" sibTransId="{DF5F9AFA-12E2-4050-9088-CDB26C7C06C5}"/>
    <dgm:cxn modelId="{F5AFA6E9-B034-4AA2-B0DB-AC9E65243127}" type="presOf" srcId="{F8CF0728-AB14-4F3C-9F16-C983F46C46B1}" destId="{7723DB7F-FB39-4769-91C0-E358A58010E1}" srcOrd="0" destOrd="0" presId="urn:microsoft.com/office/officeart/2005/8/layout/vList5"/>
    <dgm:cxn modelId="{2DA3222C-852A-4B67-85F6-FEDEF34A8FCA}" type="presParOf" srcId="{3D3984BF-FCED-45A2-A44C-D2D5A6BA670E}" destId="{15E7F7A7-53AD-4C4C-85F5-039505592D8A}" srcOrd="0" destOrd="0" presId="urn:microsoft.com/office/officeart/2005/8/layout/vList5"/>
    <dgm:cxn modelId="{A9BD9C11-4340-4136-8215-18D8D7539657}" type="presParOf" srcId="{15E7F7A7-53AD-4C4C-85F5-039505592D8A}" destId="{A0AD885D-7D65-4065-B35E-841B64A32B9E}" srcOrd="0" destOrd="0" presId="urn:microsoft.com/office/officeart/2005/8/layout/vList5"/>
    <dgm:cxn modelId="{46D1437C-D625-4D71-BC2A-10707D1DC857}" type="presParOf" srcId="{15E7F7A7-53AD-4C4C-85F5-039505592D8A}" destId="{36305E6F-7D29-426A-A40D-B117E015DB7F}" srcOrd="1" destOrd="0" presId="urn:microsoft.com/office/officeart/2005/8/layout/vList5"/>
    <dgm:cxn modelId="{4E1D7FD3-1D9B-414F-878F-BF5C8FE74003}" type="presParOf" srcId="{3D3984BF-FCED-45A2-A44C-D2D5A6BA670E}" destId="{05D21DB8-24CD-4952-A850-F0A85EA7943F}" srcOrd="1" destOrd="0" presId="urn:microsoft.com/office/officeart/2005/8/layout/vList5"/>
    <dgm:cxn modelId="{65E3E93D-EBC5-408D-A38F-05AAEFE95C08}" type="presParOf" srcId="{3D3984BF-FCED-45A2-A44C-D2D5A6BA670E}" destId="{470EAA07-B311-40D9-996E-9BFB7B06440F}" srcOrd="2" destOrd="0" presId="urn:microsoft.com/office/officeart/2005/8/layout/vList5"/>
    <dgm:cxn modelId="{17F64B8C-482B-41CE-BE46-65A0263CC888}" type="presParOf" srcId="{470EAA07-B311-40D9-996E-9BFB7B06440F}" destId="{4019EBEA-2CE9-4779-BFFA-60CA41AA6346}" srcOrd="0" destOrd="0" presId="urn:microsoft.com/office/officeart/2005/8/layout/vList5"/>
    <dgm:cxn modelId="{62262241-B48A-47EE-ABCA-7259E4ABB4AF}" type="presParOf" srcId="{470EAA07-B311-40D9-996E-9BFB7B06440F}" destId="{7723DB7F-FB39-4769-91C0-E358A58010E1}" srcOrd="1" destOrd="0" presId="urn:microsoft.com/office/officeart/2005/8/layout/vList5"/>
    <dgm:cxn modelId="{027603BF-8B0D-4F4C-BDEC-C59F4D2A3BB9}" type="presParOf" srcId="{3D3984BF-FCED-45A2-A44C-D2D5A6BA670E}" destId="{41996371-29F8-420D-89AC-E189E0DD43BD}" srcOrd="3" destOrd="0" presId="urn:microsoft.com/office/officeart/2005/8/layout/vList5"/>
    <dgm:cxn modelId="{C9356EC2-D5BB-4594-A4DF-1F5E936632EF}" type="presParOf" srcId="{3D3984BF-FCED-45A2-A44C-D2D5A6BA670E}" destId="{A81E0177-A0E5-497D-95DB-246EF1061C46}" srcOrd="4" destOrd="0" presId="urn:microsoft.com/office/officeart/2005/8/layout/vList5"/>
    <dgm:cxn modelId="{67509E95-A86B-4871-9DA7-BFDE22ACDFA1}" type="presParOf" srcId="{A81E0177-A0E5-497D-95DB-246EF1061C46}" destId="{F430BF14-D6E8-450D-9D30-8E53C400ECFE}" srcOrd="0" destOrd="0" presId="urn:microsoft.com/office/officeart/2005/8/layout/vList5"/>
    <dgm:cxn modelId="{BBF42BF5-EFCC-45D4-A07B-26E0FE74EFE2}" type="presParOf" srcId="{A81E0177-A0E5-497D-95DB-246EF1061C46}" destId="{EF0374DA-6572-4B00-85DE-3D3DB56FFC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05E6F-7D29-426A-A40D-B117E015DB7F}">
      <dsp:nvSpPr>
        <dsp:cNvPr id="0" name=""/>
        <dsp:cNvSpPr/>
      </dsp:nvSpPr>
      <dsp:spPr>
        <a:xfrm rot="5400000">
          <a:off x="5573488" y="-2002509"/>
          <a:ext cx="1584036" cy="59910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Dedicated</a:t>
          </a:r>
          <a:r>
            <a:rPr lang="pl-PL" sz="2400" kern="1200" dirty="0"/>
            <a:t>, </a:t>
          </a:r>
          <a:r>
            <a:rPr lang="pl-PL" sz="2400" kern="1200" dirty="0" err="1"/>
            <a:t>trained</a:t>
          </a:r>
          <a:r>
            <a:rPr lang="pl-PL" sz="2400" kern="1200" dirty="0"/>
            <a:t> </a:t>
          </a:r>
          <a:r>
            <a:rPr lang="pl-PL" sz="2400" kern="1200" dirty="0" err="1"/>
            <a:t>career</a:t>
          </a:r>
          <a:r>
            <a:rPr lang="pl-PL" sz="2400" kern="1200" dirty="0"/>
            <a:t> </a:t>
          </a:r>
          <a:r>
            <a:rPr lang="pl-PL" sz="2400" kern="1200" dirty="0" err="1"/>
            <a:t>advisor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Flexible</a:t>
          </a:r>
          <a:r>
            <a:rPr lang="pl-PL" sz="2400" kern="1200" dirty="0"/>
            <a:t> </a:t>
          </a:r>
          <a:r>
            <a:rPr lang="pl-PL" sz="2400" kern="1200" dirty="0" err="1"/>
            <a:t>time</a:t>
          </a:r>
          <a:r>
            <a:rPr lang="pl-PL" sz="2400" kern="1200" dirty="0"/>
            <a:t> </a:t>
          </a:r>
          <a:r>
            <a:rPr lang="pl-PL" sz="2400" kern="1200" dirty="0" err="1"/>
            <a:t>schedule</a:t>
          </a:r>
          <a:endParaRPr lang="pl-PL" sz="2400" kern="1200" dirty="0"/>
        </a:p>
      </dsp:txBody>
      <dsp:txXfrm rot="-5400000">
        <a:off x="3369974" y="278331"/>
        <a:ext cx="5913739" cy="1429384"/>
      </dsp:txXfrm>
    </dsp:sp>
    <dsp:sp modelId="{A0AD885D-7D65-4065-B35E-841B64A32B9E}">
      <dsp:nvSpPr>
        <dsp:cNvPr id="0" name=""/>
        <dsp:cNvSpPr/>
      </dsp:nvSpPr>
      <dsp:spPr>
        <a:xfrm>
          <a:off x="23125" y="0"/>
          <a:ext cx="3369974" cy="19800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1:1 </a:t>
          </a:r>
          <a:r>
            <a:rPr lang="pl-PL" sz="3600" kern="1200" dirty="0" err="1"/>
            <a:t>consultations</a:t>
          </a:r>
          <a:endParaRPr lang="pl-PL" sz="3600" kern="1200" dirty="0"/>
        </a:p>
      </dsp:txBody>
      <dsp:txXfrm>
        <a:off x="119783" y="96658"/>
        <a:ext cx="3176658" cy="1786730"/>
      </dsp:txXfrm>
    </dsp:sp>
    <dsp:sp modelId="{7723DB7F-FB39-4769-91C0-E358A58010E1}">
      <dsp:nvSpPr>
        <dsp:cNvPr id="0" name=""/>
        <dsp:cNvSpPr/>
      </dsp:nvSpPr>
      <dsp:spPr>
        <a:xfrm rot="5400000">
          <a:off x="5573488" y="76538"/>
          <a:ext cx="1584036" cy="59910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Open </a:t>
          </a:r>
          <a:r>
            <a:rPr lang="pl-PL" sz="2400" kern="1200" dirty="0" err="1"/>
            <a:t>workshops</a:t>
          </a:r>
          <a:r>
            <a:rPr lang="pl-PL" sz="2400" kern="1200" dirty="0"/>
            <a:t> with </a:t>
          </a:r>
          <a:r>
            <a:rPr lang="pl-PL" sz="2400" kern="1200" dirty="0" err="1"/>
            <a:t>accessibility</a:t>
          </a:r>
          <a:r>
            <a:rPr lang="pl-PL" sz="2400" kern="1200" dirty="0"/>
            <a:t> </a:t>
          </a:r>
          <a:r>
            <a:rPr lang="pl-PL" sz="2400" kern="1200" dirty="0" err="1"/>
            <a:t>checking</a:t>
          </a:r>
          <a:endParaRPr lang="pl-P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Dedicated</a:t>
          </a:r>
          <a:r>
            <a:rPr lang="pl-PL" sz="2400" kern="1200" dirty="0"/>
            <a:t> </a:t>
          </a:r>
          <a:r>
            <a:rPr lang="pl-PL" sz="2400" kern="1200" dirty="0" err="1"/>
            <a:t>workshops</a:t>
          </a:r>
          <a:r>
            <a:rPr lang="pl-PL" sz="2400" kern="1200" dirty="0"/>
            <a:t> with </a:t>
          </a:r>
          <a:r>
            <a:rPr lang="pl-PL" sz="2400" kern="1200" dirty="0" err="1"/>
            <a:t>special</a:t>
          </a:r>
          <a:r>
            <a:rPr lang="pl-PL" sz="2400" kern="1200" dirty="0"/>
            <a:t> </a:t>
          </a:r>
          <a:r>
            <a:rPr lang="pl-PL" sz="2400" kern="1200" dirty="0" err="1"/>
            <a:t>content</a:t>
          </a:r>
          <a:r>
            <a:rPr lang="pl-PL" sz="2400" kern="1200" dirty="0"/>
            <a:t> i.e. </a:t>
          </a:r>
          <a:r>
            <a:rPr lang="pl-PL" sz="2400" kern="1200" dirty="0" err="1"/>
            <a:t>disclosure</a:t>
          </a:r>
          <a:r>
            <a:rPr lang="pl-PL" sz="2400" kern="1200" dirty="0"/>
            <a:t> problem</a:t>
          </a:r>
        </a:p>
      </dsp:txBody>
      <dsp:txXfrm rot="-5400000">
        <a:off x="3369974" y="2357378"/>
        <a:ext cx="5913739" cy="1429384"/>
      </dsp:txXfrm>
    </dsp:sp>
    <dsp:sp modelId="{4019EBEA-2CE9-4779-BFFA-60CA41AA6346}">
      <dsp:nvSpPr>
        <dsp:cNvPr id="0" name=""/>
        <dsp:cNvSpPr/>
      </dsp:nvSpPr>
      <dsp:spPr>
        <a:xfrm>
          <a:off x="0" y="2082048"/>
          <a:ext cx="3369974" cy="19800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Workshops</a:t>
          </a:r>
          <a:endParaRPr lang="pl-PL" sz="3600" kern="1200" dirty="0"/>
        </a:p>
      </dsp:txBody>
      <dsp:txXfrm>
        <a:off x="96658" y="2178706"/>
        <a:ext cx="3176658" cy="1786730"/>
      </dsp:txXfrm>
    </dsp:sp>
    <dsp:sp modelId="{EF0374DA-6572-4B00-85DE-3D3DB56FFCDD}">
      <dsp:nvSpPr>
        <dsp:cNvPr id="0" name=""/>
        <dsp:cNvSpPr/>
      </dsp:nvSpPr>
      <dsp:spPr>
        <a:xfrm rot="5400000">
          <a:off x="5573488" y="2155587"/>
          <a:ext cx="1584036" cy="59910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 err="1"/>
            <a:t>Offers</a:t>
          </a:r>
          <a:r>
            <a:rPr lang="pl-PL" sz="2400" kern="1200" dirty="0"/>
            <a:t> </a:t>
          </a:r>
          <a:r>
            <a:rPr lang="pl-PL" sz="2400" kern="1200" dirty="0" err="1"/>
            <a:t>labeled</a:t>
          </a:r>
          <a:r>
            <a:rPr lang="pl-PL" sz="2400" kern="1200" dirty="0"/>
            <a:t> „E</a:t>
          </a:r>
          <a:r>
            <a:rPr lang="en-US" sz="2400" kern="1200" dirty="0" err="1"/>
            <a:t>mployer</a:t>
          </a:r>
          <a:r>
            <a:rPr lang="en-US" sz="2400" kern="1200" dirty="0"/>
            <a:t> friendly to people with disabilities</a:t>
          </a:r>
          <a:r>
            <a:rPr lang="pl-PL" sz="2400" kern="1200" dirty="0"/>
            <a:t>”</a:t>
          </a:r>
        </a:p>
      </dsp:txBody>
      <dsp:txXfrm rot="-5400000">
        <a:off x="3369974" y="4436427"/>
        <a:ext cx="5913739" cy="1429384"/>
      </dsp:txXfrm>
    </dsp:sp>
    <dsp:sp modelId="{F430BF14-D6E8-450D-9D30-8E53C400ECFE}">
      <dsp:nvSpPr>
        <dsp:cNvPr id="0" name=""/>
        <dsp:cNvSpPr/>
      </dsp:nvSpPr>
      <dsp:spPr>
        <a:xfrm>
          <a:off x="0" y="4161096"/>
          <a:ext cx="3369974" cy="19800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Job </a:t>
          </a:r>
          <a:r>
            <a:rPr lang="pl-PL" sz="3600" kern="1200" dirty="0" err="1"/>
            <a:t>offers</a:t>
          </a:r>
          <a:endParaRPr lang="pl-PL" sz="3600" kern="1200" dirty="0"/>
        </a:p>
      </dsp:txBody>
      <dsp:txXfrm>
        <a:off x="96658" y="4257754"/>
        <a:ext cx="3176658" cy="178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DFD874E-097A-4047-93D7-8A55CCEFA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77109F-606F-4DCB-B4F0-C00445C353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2C7685-B4EF-4E5E-A7D1-77DE033308D6}" type="datetimeFigureOut">
              <a:rPr lang="pl-PL"/>
              <a:pPr>
                <a:defRPr/>
              </a:pPr>
              <a:t>11.03.2025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9F2B90-0839-4E8F-BE6E-8526835C67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8CD8A2-3FF7-4F02-9ED4-E56D04DE8B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E093DD9-ED70-40DE-BBEF-25BB5FEEF6A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C9D3261-42D1-4C54-93B9-32EEC6657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1E53ADF-6A86-4625-BF86-14EB66007A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9D6E53-4A06-4CC8-86DF-118A3C1F3296}" type="datetimeFigureOut">
              <a:rPr lang="pl-PL"/>
              <a:pPr>
                <a:defRPr/>
              </a:pPr>
              <a:t>11.03.2025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B9676A3-1AFD-49F2-A1A6-20AAB35588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1825" y="744538"/>
            <a:ext cx="55340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282" tIns="50141" rIns="100282" bIns="5014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369C577B-7639-4D3B-875C-FC650CC5D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100282" tIns="50141" rIns="100282" bIns="50141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F4DB14-C4D3-4BE4-A620-EE59E99C9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360BDB-28FA-4864-AB56-C29F8C7D2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9DCDDC-5BFF-40DD-A9CB-B5187FD5C25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8" kern="1200">
        <a:solidFill>
          <a:schemeClr val="tx1"/>
        </a:solidFill>
        <a:latin typeface="+mn-lt"/>
        <a:ea typeface="+mn-ea"/>
        <a:cs typeface="+mn-cs"/>
      </a:defRPr>
    </a:lvl1pPr>
    <a:lvl2pPr marL="528673" algn="l" rtl="0" eaLnBrk="0" fontAlgn="base" hangingPunct="0">
      <a:spcBef>
        <a:spcPct val="30000"/>
      </a:spcBef>
      <a:spcAft>
        <a:spcPct val="0"/>
      </a:spcAft>
      <a:defRPr sz="1388" kern="1200">
        <a:solidFill>
          <a:schemeClr val="tx1"/>
        </a:solidFill>
        <a:latin typeface="+mn-lt"/>
        <a:ea typeface="+mn-ea"/>
        <a:cs typeface="+mn-cs"/>
      </a:defRPr>
    </a:lvl2pPr>
    <a:lvl3pPr marL="1057347" algn="l" rtl="0" eaLnBrk="0" fontAlgn="base" hangingPunct="0">
      <a:spcBef>
        <a:spcPct val="30000"/>
      </a:spcBef>
      <a:spcAft>
        <a:spcPct val="0"/>
      </a:spcAft>
      <a:defRPr sz="1388" kern="1200">
        <a:solidFill>
          <a:schemeClr val="tx1"/>
        </a:solidFill>
        <a:latin typeface="+mn-lt"/>
        <a:ea typeface="+mn-ea"/>
        <a:cs typeface="+mn-cs"/>
      </a:defRPr>
    </a:lvl3pPr>
    <a:lvl4pPr marL="1586021" algn="l" rtl="0" eaLnBrk="0" fontAlgn="base" hangingPunct="0">
      <a:spcBef>
        <a:spcPct val="30000"/>
      </a:spcBef>
      <a:spcAft>
        <a:spcPct val="0"/>
      </a:spcAft>
      <a:defRPr sz="1388" kern="1200">
        <a:solidFill>
          <a:schemeClr val="tx1"/>
        </a:solidFill>
        <a:latin typeface="+mn-lt"/>
        <a:ea typeface="+mn-ea"/>
        <a:cs typeface="+mn-cs"/>
      </a:defRPr>
    </a:lvl4pPr>
    <a:lvl5pPr marL="2114695" algn="l" rtl="0" eaLnBrk="0" fontAlgn="base" hangingPunct="0">
      <a:spcBef>
        <a:spcPct val="30000"/>
      </a:spcBef>
      <a:spcAft>
        <a:spcPct val="0"/>
      </a:spcAft>
      <a:defRPr sz="1388" kern="1200">
        <a:solidFill>
          <a:schemeClr val="tx1"/>
        </a:solidFill>
        <a:latin typeface="+mn-lt"/>
        <a:ea typeface="+mn-ea"/>
        <a:cs typeface="+mn-cs"/>
      </a:defRPr>
    </a:lvl5pPr>
    <a:lvl6pPr marL="2643367" algn="l" defTabSz="1057347" rtl="0" eaLnBrk="1" latinLnBrk="0" hangingPunct="1">
      <a:defRPr sz="1388" kern="1200">
        <a:solidFill>
          <a:schemeClr val="tx1"/>
        </a:solidFill>
        <a:latin typeface="+mn-lt"/>
        <a:ea typeface="+mn-ea"/>
        <a:cs typeface="+mn-cs"/>
      </a:defRPr>
    </a:lvl6pPr>
    <a:lvl7pPr marL="3172041" algn="l" defTabSz="1057347" rtl="0" eaLnBrk="1" latinLnBrk="0" hangingPunct="1">
      <a:defRPr sz="1388" kern="1200">
        <a:solidFill>
          <a:schemeClr val="tx1"/>
        </a:solidFill>
        <a:latin typeface="+mn-lt"/>
        <a:ea typeface="+mn-ea"/>
        <a:cs typeface="+mn-cs"/>
      </a:defRPr>
    </a:lvl7pPr>
    <a:lvl8pPr marL="3700714" algn="l" defTabSz="1057347" rtl="0" eaLnBrk="1" latinLnBrk="0" hangingPunct="1">
      <a:defRPr sz="1388" kern="1200">
        <a:solidFill>
          <a:schemeClr val="tx1"/>
        </a:solidFill>
        <a:latin typeface="+mn-lt"/>
        <a:ea typeface="+mn-ea"/>
        <a:cs typeface="+mn-cs"/>
      </a:defRPr>
    </a:lvl8pPr>
    <a:lvl9pPr marL="4229389" algn="l" defTabSz="1057347" rtl="0" eaLnBrk="1" latinLnBrk="0" hangingPunct="1">
      <a:defRPr sz="13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30238" y="744538"/>
            <a:ext cx="5537200" cy="3721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63000-1E3B-452F-A06E-988171F92042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670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626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30238" y="744538"/>
            <a:ext cx="5537200" cy="3721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63000-1E3B-452F-A06E-988171F9204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8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520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493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373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244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279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448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CDDC-5BFF-40DD-A9CB-B5187FD5C253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987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6B507F5-561C-4360-9CBB-71329D58D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0815C59B-3472-4107-BD0E-C2AC37F3E903}"/>
              </a:ext>
            </a:extLst>
          </p:cNvPr>
          <p:cNvSpPr txBox="1">
            <a:spLocks/>
          </p:cNvSpPr>
          <p:nvPr/>
        </p:nvSpPr>
        <p:spPr bwMode="auto">
          <a:xfrm>
            <a:off x="418622" y="3126488"/>
            <a:ext cx="12451097" cy="176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sz="3563" kern="0" dirty="0">
              <a:latin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250060F-E0B3-4C99-B64F-DC416F6B9FF3}"/>
              </a:ext>
            </a:extLst>
          </p:cNvPr>
          <p:cNvSpPr/>
          <p:nvPr userDrawn="1"/>
        </p:nvSpPr>
        <p:spPr>
          <a:xfrm>
            <a:off x="6277019" y="7370304"/>
            <a:ext cx="6718516" cy="1336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186770" y="2516885"/>
            <a:ext cx="12813273" cy="4556690"/>
          </a:xfrm>
        </p:spPr>
        <p:txBody>
          <a:bodyPr/>
          <a:lstStyle>
            <a:lvl1pPr marL="0" indent="0">
              <a:buNone/>
              <a:defRPr sz="2850"/>
            </a:lvl1pPr>
            <a:lvl2pPr marL="407216" indent="0">
              <a:buNone/>
              <a:defRPr sz="2494"/>
            </a:lvl2pPr>
            <a:lvl3pPr marL="814433" indent="0">
              <a:buNone/>
              <a:defRPr sz="2138"/>
            </a:lvl3pPr>
            <a:lvl4pPr marL="1221649" indent="0">
              <a:buNone/>
              <a:defRPr sz="1781"/>
            </a:lvl4pPr>
            <a:lvl5pPr marL="1628866" indent="0">
              <a:buNone/>
              <a:defRPr sz="1781"/>
            </a:lvl5pPr>
            <a:lvl6pPr marL="2036082" indent="0">
              <a:buNone/>
              <a:defRPr sz="1781"/>
            </a:lvl6pPr>
            <a:lvl7pPr marL="2443299" indent="0">
              <a:buNone/>
              <a:defRPr sz="1781"/>
            </a:lvl7pPr>
            <a:lvl8pPr marL="2850515" indent="0">
              <a:buNone/>
              <a:defRPr sz="1781"/>
            </a:lvl8pPr>
            <a:lvl9pPr marL="3257732" indent="0">
              <a:buNone/>
              <a:defRPr sz="1781"/>
            </a:lvl9pPr>
          </a:lstStyle>
          <a:p>
            <a:pPr lvl="0"/>
            <a:r>
              <a:rPr lang="pl-PL" noProof="0" dirty="0"/>
              <a:t>Kliknij ikonę, aby dodać obraz 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81490" y="150623"/>
            <a:ext cx="12813273" cy="2231848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1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E616AA1-51FD-43BB-9A87-97308088C4A0}"/>
              </a:ext>
            </a:extLst>
          </p:cNvPr>
          <p:cNvGrpSpPr/>
          <p:nvPr userDrawn="1"/>
        </p:nvGrpSpPr>
        <p:grpSpPr>
          <a:xfrm>
            <a:off x="2077492" y="7683178"/>
            <a:ext cx="1714648" cy="1077563"/>
            <a:chOff x="1617282" y="5675308"/>
            <a:chExt cx="1586566" cy="1094036"/>
          </a:xfrm>
        </p:grpSpPr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1726390C-D70D-4F00-B3EC-0260B44C2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15" y="5675308"/>
              <a:ext cx="1311501" cy="597112"/>
            </a:xfrm>
            <a:prstGeom prst="rect">
              <a:avLst/>
            </a:prstGeom>
          </p:spPr>
        </p:pic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004CA9AE-22D0-4759-8D74-C6C71913FC0C}"/>
                </a:ext>
              </a:extLst>
            </p:cNvPr>
            <p:cNvGrpSpPr/>
            <p:nvPr userDrawn="1"/>
          </p:nvGrpSpPr>
          <p:grpSpPr>
            <a:xfrm>
              <a:off x="1617282" y="6359064"/>
              <a:ext cx="1586566" cy="410280"/>
              <a:chOff x="1617282" y="6359064"/>
              <a:chExt cx="1586566" cy="410280"/>
            </a:xfrm>
          </p:grpSpPr>
          <p:pic>
            <p:nvPicPr>
              <p:cNvPr id="21" name="Symbol zastępczy obrazu 4">
                <a:extLst>
                  <a:ext uri="{FF2B5EF4-FFF2-40B4-BE49-F238E27FC236}">
                    <a16:creationId xmlns:a16="http://schemas.microsoft.com/office/drawing/2014/main" id="{5912C396-A8DE-40FF-9632-6165236B9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2" t="-3056" r="-542" b="2946"/>
              <a:stretch>
                <a:fillRect/>
              </a:stretch>
            </p:blipFill>
            <p:spPr bwMode="auto">
              <a:xfrm>
                <a:off x="2627784" y="6359064"/>
                <a:ext cx="576064" cy="41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15586FCC-1522-4D65-A3C8-DDC13D78A1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282" y="6394781"/>
                <a:ext cx="784418" cy="338847"/>
              </a:xfrm>
              <a:prstGeom prst="rect">
                <a:avLst/>
              </a:prstGeom>
            </p:spPr>
          </p:pic>
        </p:grp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710E4102-3346-4028-841C-8CC3D6DB7C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8988" y="7524676"/>
            <a:ext cx="4540473" cy="116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1666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DCD0F65-64CF-435F-8433-D38908ABF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8A7620-4DAB-4857-8F59-52AD10DE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5"/>
            <a:ext cx="880705" cy="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612069F-13D8-48B0-B97A-295AB6CA7AA8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891">
              <a:solidFill>
                <a:schemeClr val="bg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CA43994-D223-4565-A49C-842D3035F2EF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52783" y="150626"/>
            <a:ext cx="3468558" cy="776092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911" y="150626"/>
            <a:ext cx="9178266" cy="776092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EC5EA9-22D0-4208-BF63-BA1863764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25D888-3629-40B4-B295-9F9F3AE419C9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3802550491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26D86-2290-4F54-ACA6-05CF65D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32" y="1449461"/>
            <a:ext cx="9882188" cy="3083431"/>
          </a:xfrm>
        </p:spPr>
        <p:txBody>
          <a:bodyPr anchor="b"/>
          <a:lstStyle>
            <a:lvl1pPr algn="ctr">
              <a:defRPr sz="5344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B47C60-EABE-42B1-AA9A-D65B06A5C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032" y="4651802"/>
            <a:ext cx="9882188" cy="2138309"/>
          </a:xfrm>
        </p:spPr>
        <p:txBody>
          <a:bodyPr/>
          <a:lstStyle>
            <a:lvl1pPr marL="0" indent="0" algn="ctr">
              <a:buNone/>
              <a:defRPr sz="2138"/>
            </a:lvl1pPr>
            <a:lvl2pPr marL="407216" indent="0" algn="ctr">
              <a:buNone/>
              <a:defRPr sz="1781"/>
            </a:lvl2pPr>
            <a:lvl3pPr marL="814433" indent="0" algn="ctr">
              <a:buNone/>
              <a:defRPr sz="1603"/>
            </a:lvl3pPr>
            <a:lvl4pPr marL="1221649" indent="0" algn="ctr">
              <a:buNone/>
              <a:defRPr sz="1425"/>
            </a:lvl4pPr>
            <a:lvl5pPr marL="1628866" indent="0" algn="ctr">
              <a:buNone/>
              <a:defRPr sz="1425"/>
            </a:lvl5pPr>
            <a:lvl6pPr marL="2036082" indent="0" algn="ctr">
              <a:buNone/>
              <a:defRPr sz="1425"/>
            </a:lvl6pPr>
            <a:lvl7pPr marL="2443299" indent="0" algn="ctr">
              <a:buNone/>
              <a:defRPr sz="1425"/>
            </a:lvl7pPr>
            <a:lvl8pPr marL="2850515" indent="0" algn="ctr">
              <a:buNone/>
              <a:defRPr sz="1425"/>
            </a:lvl8pPr>
            <a:lvl9pPr marL="3257732" indent="0" algn="ctr">
              <a:buNone/>
              <a:defRPr sz="1425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02FD8E-9573-427D-9094-B5615A84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7DC-D1E2-45C4-8E2F-2335D4C6B8D6}" type="datetimeFigureOut">
              <a:rPr lang="pl-PL" smtClean="0"/>
              <a:t>11.03.2025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B3BD46-2CD2-45DA-A572-7F7BCD2B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2A1583-8EF3-4AE5-8F6C-6356F99F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5E7F-0433-4346-8189-CE8AFBB74F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95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 userDrawn="1"/>
        </p:nvSpPr>
        <p:spPr bwMode="auto">
          <a:xfrm>
            <a:off x="417725" y="3126420"/>
            <a:ext cx="12451382" cy="17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9411" rIns="0" bIns="49411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pl-PL" sz="4323" kern="0" dirty="0">
              <a:latin typeface="Calibri" panose="020F0502020204030204" pitchFamily="34" charset="0"/>
            </a:endParaRP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2022618" y="2568458"/>
            <a:ext cx="10972142" cy="6137582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2022618" y="150623"/>
            <a:ext cx="10972142" cy="2231848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836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E7CDD04-1775-4B89-9BA5-D60136916089}"/>
              </a:ext>
            </a:extLst>
          </p:cNvPr>
          <p:cNvSpPr/>
          <p:nvPr userDrawn="1"/>
        </p:nvSpPr>
        <p:spPr>
          <a:xfrm>
            <a:off x="0" y="0"/>
            <a:ext cx="1814456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760034B4-7555-46CE-A1A5-CFE7BB8D0276}"/>
              </a:ext>
            </a:extLst>
          </p:cNvPr>
          <p:cNvGrpSpPr/>
          <p:nvPr userDrawn="1"/>
        </p:nvGrpSpPr>
        <p:grpSpPr>
          <a:xfrm>
            <a:off x="-11421" y="4986294"/>
            <a:ext cx="1825876" cy="3524375"/>
            <a:chOff x="51853" y="4968724"/>
            <a:chExt cx="1152128" cy="186416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31E13C86-1EBD-4317-A03E-2E74AADF8BF1}"/>
                </a:ext>
              </a:extLst>
            </p:cNvPr>
            <p:cNvSpPr/>
            <p:nvPr/>
          </p:nvSpPr>
          <p:spPr>
            <a:xfrm>
              <a:off x="51853" y="4968724"/>
              <a:ext cx="1152128" cy="18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EFFD8CE4-1E05-422E-BB02-9D1B8F068CC8}"/>
                </a:ext>
              </a:extLst>
            </p:cNvPr>
            <p:cNvGrpSpPr/>
            <p:nvPr/>
          </p:nvGrpSpPr>
          <p:grpSpPr>
            <a:xfrm>
              <a:off x="148022" y="5085200"/>
              <a:ext cx="959791" cy="1631209"/>
              <a:chOff x="236508" y="5095666"/>
              <a:chExt cx="848695" cy="1442396"/>
            </a:xfrm>
          </p:grpSpPr>
          <p:pic>
            <p:nvPicPr>
              <p:cNvPr id="12" name="Symbol zastępczy obrazu 4">
                <a:extLst>
                  <a:ext uri="{FF2B5EF4-FFF2-40B4-BE49-F238E27FC236}">
                    <a16:creationId xmlns:a16="http://schemas.microsoft.com/office/drawing/2014/main" id="{679002DB-5401-47FC-946D-294B16650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149" r="-556"/>
              <a:stretch>
                <a:fillRect/>
              </a:stretch>
            </p:blipFill>
            <p:spPr bwMode="auto">
              <a:xfrm>
                <a:off x="308516" y="5577536"/>
                <a:ext cx="704678" cy="5018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B05BC74C-4A5C-495A-9BB9-CC4C5947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478" y="5095666"/>
                <a:ext cx="828755" cy="377323"/>
              </a:xfrm>
              <a:prstGeom prst="rect">
                <a:avLst/>
              </a:prstGeom>
            </p:spPr>
          </p:pic>
          <p:pic>
            <p:nvPicPr>
              <p:cNvPr id="15" name="Obraz 14">
                <a:extLst>
                  <a:ext uri="{FF2B5EF4-FFF2-40B4-BE49-F238E27FC236}">
                    <a16:creationId xmlns:a16="http://schemas.microsoft.com/office/drawing/2014/main" id="{6BB674BC-E761-41A1-A988-174485F54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508" y="6171449"/>
                <a:ext cx="848695" cy="366613"/>
              </a:xfrm>
              <a:prstGeom prst="rect">
                <a:avLst/>
              </a:prstGeom>
            </p:spPr>
          </p:pic>
        </p:grpSp>
      </p:grpSp>
      <p:pic>
        <p:nvPicPr>
          <p:cNvPr id="16" name="Obraz 15">
            <a:extLst>
              <a:ext uri="{FF2B5EF4-FFF2-40B4-BE49-F238E27FC236}">
                <a16:creationId xmlns:a16="http://schemas.microsoft.com/office/drawing/2014/main" id="{DCF58CAD-DD0B-46E8-B4DE-427B5580F0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9" y="176515"/>
            <a:ext cx="1332065" cy="27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8161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6778578" y="3219414"/>
            <a:ext cx="6216182" cy="1487899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2022619" y="150623"/>
            <a:ext cx="4565507" cy="8555418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6778578" y="150623"/>
            <a:ext cx="6216182" cy="288280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6778577" y="4986293"/>
            <a:ext cx="6216184" cy="3719747"/>
          </a:xfrm>
        </p:spPr>
        <p:txBody>
          <a:bodyPr lIns="0" rIns="0"/>
          <a:lstStyle>
            <a:lvl1pPr>
              <a:defRPr sz="3026">
                <a:latin typeface="Calibri" panose="020F0502020204030204" pitchFamily="34" charset="0"/>
              </a:defRPr>
            </a:lvl1pPr>
            <a:lvl2pPr>
              <a:defRPr sz="2594">
                <a:latin typeface="Calibri" panose="020F0502020204030204" pitchFamily="34" charset="0"/>
              </a:defRPr>
            </a:lvl2pPr>
            <a:lvl3pPr>
              <a:defRPr sz="2161">
                <a:latin typeface="Calibri" panose="020F0502020204030204" pitchFamily="34" charset="0"/>
              </a:defRPr>
            </a:lvl3pPr>
            <a:lvl4pPr>
              <a:defRPr sz="1945">
                <a:latin typeface="Calibri" panose="020F0502020204030204" pitchFamily="34" charset="0"/>
              </a:defRPr>
            </a:lvl4pPr>
            <a:lvl5pPr>
              <a:defRPr sz="1945">
                <a:latin typeface="Calibri" panose="020F0502020204030204" pitchFamily="34" charset="0"/>
              </a:defRPr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202CCF9-CF8F-4C55-90EC-1A6F6A7903CA}"/>
              </a:ext>
            </a:extLst>
          </p:cNvPr>
          <p:cNvSpPr/>
          <p:nvPr userDrawn="1"/>
        </p:nvSpPr>
        <p:spPr>
          <a:xfrm>
            <a:off x="0" y="0"/>
            <a:ext cx="1814456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69F34DC-2F41-4640-9F2F-2F1242A28938}"/>
              </a:ext>
            </a:extLst>
          </p:cNvPr>
          <p:cNvGrpSpPr/>
          <p:nvPr userDrawn="1"/>
        </p:nvGrpSpPr>
        <p:grpSpPr>
          <a:xfrm>
            <a:off x="-11421" y="4986294"/>
            <a:ext cx="1825876" cy="3524375"/>
            <a:chOff x="51853" y="4968724"/>
            <a:chExt cx="1152128" cy="186416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9D0A2651-88D1-40E1-9511-D606B8C9B914}"/>
                </a:ext>
              </a:extLst>
            </p:cNvPr>
            <p:cNvSpPr/>
            <p:nvPr/>
          </p:nvSpPr>
          <p:spPr>
            <a:xfrm>
              <a:off x="51853" y="4968724"/>
              <a:ext cx="1152128" cy="18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23434D0B-3D07-4AD2-864D-C00446353FD8}"/>
                </a:ext>
              </a:extLst>
            </p:cNvPr>
            <p:cNvGrpSpPr/>
            <p:nvPr/>
          </p:nvGrpSpPr>
          <p:grpSpPr>
            <a:xfrm>
              <a:off x="148022" y="5085200"/>
              <a:ext cx="959791" cy="1631209"/>
              <a:chOff x="236508" y="5095666"/>
              <a:chExt cx="848695" cy="1442396"/>
            </a:xfrm>
          </p:grpSpPr>
          <p:pic>
            <p:nvPicPr>
              <p:cNvPr id="14" name="Symbol zastępczy obrazu 4">
                <a:extLst>
                  <a:ext uri="{FF2B5EF4-FFF2-40B4-BE49-F238E27FC236}">
                    <a16:creationId xmlns:a16="http://schemas.microsoft.com/office/drawing/2014/main" id="{1F7F2A61-F1E1-481A-B901-83C758E8D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149" r="-556"/>
              <a:stretch>
                <a:fillRect/>
              </a:stretch>
            </p:blipFill>
            <p:spPr bwMode="auto">
              <a:xfrm>
                <a:off x="308516" y="5577536"/>
                <a:ext cx="704678" cy="5018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2DADD45C-CD6A-405C-AE07-9413DD06E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478" y="5095666"/>
                <a:ext cx="828755" cy="377323"/>
              </a:xfrm>
              <a:prstGeom prst="rect">
                <a:avLst/>
              </a:prstGeom>
            </p:spPr>
          </p:pic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D8B5C6A1-9B87-4AEE-AE24-44CAEE777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508" y="6171449"/>
                <a:ext cx="848695" cy="366613"/>
              </a:xfrm>
              <a:prstGeom prst="rect">
                <a:avLst/>
              </a:prstGeom>
            </p:spPr>
          </p:pic>
        </p:grp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E6D4A7C-65A9-4576-8FF2-0FC931B3F0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9" y="176515"/>
            <a:ext cx="1332065" cy="27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510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8763" y="2010496"/>
            <a:ext cx="11905999" cy="6788538"/>
          </a:xfrm>
        </p:spPr>
        <p:txBody>
          <a:bodyPr lIns="0" rIns="0"/>
          <a:lstStyle>
            <a:lvl1pPr>
              <a:defRPr sz="3026">
                <a:latin typeface="Calibri" panose="020F0502020204030204" pitchFamily="34" charset="0"/>
              </a:defRPr>
            </a:lvl1pPr>
            <a:lvl2pPr>
              <a:defRPr sz="2594">
                <a:latin typeface="Calibri" panose="020F0502020204030204" pitchFamily="34" charset="0"/>
              </a:defRPr>
            </a:lvl2pPr>
            <a:lvl3pPr>
              <a:defRPr sz="2161">
                <a:latin typeface="Calibri" panose="020F0502020204030204" pitchFamily="34" charset="0"/>
              </a:defRPr>
            </a:lvl3pPr>
            <a:lvl4pPr>
              <a:defRPr sz="1945">
                <a:latin typeface="Calibri" panose="020F0502020204030204" pitchFamily="34" charset="0"/>
              </a:defRPr>
            </a:lvl4pPr>
            <a:lvl5pPr>
              <a:defRPr sz="1945">
                <a:latin typeface="Calibri" panose="020F0502020204030204" pitchFamily="34" charset="0"/>
              </a:defRPr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4" y="150623"/>
            <a:ext cx="11938055" cy="650956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088763" y="801578"/>
            <a:ext cx="11938058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5E35B8C-052A-4E87-AFE3-23CB4287E824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45FA89-28AC-4FBB-89E6-A27F6A05D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8406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1556FE2-E72F-461A-9102-2D2C7AA35577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CBC2882-3C14-4AAF-9532-27ABA1348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7870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8764" y="2103492"/>
            <a:ext cx="5810647" cy="6602549"/>
          </a:xfrm>
        </p:spPr>
        <p:txBody>
          <a:bodyPr lIns="0" rIns="0"/>
          <a:lstStyle>
            <a:lvl1pPr>
              <a:defRPr sz="3026">
                <a:latin typeface="Calibri" panose="020F0502020204030204" pitchFamily="34" charset="0"/>
              </a:defRPr>
            </a:lvl1pPr>
            <a:lvl2pPr>
              <a:defRPr sz="2594">
                <a:latin typeface="Calibri" panose="020F0502020204030204" pitchFamily="34" charset="0"/>
              </a:defRPr>
            </a:lvl2pPr>
            <a:lvl3pPr>
              <a:defRPr sz="2161">
                <a:latin typeface="Calibri" panose="020F0502020204030204" pitchFamily="34" charset="0"/>
              </a:defRPr>
            </a:lvl3pPr>
            <a:lvl4pPr>
              <a:defRPr sz="1945">
                <a:latin typeface="Calibri" panose="020F0502020204030204" pitchFamily="34" charset="0"/>
              </a:defRPr>
            </a:lvl4pPr>
            <a:lvl5pPr>
              <a:defRPr sz="1945">
                <a:latin typeface="Calibri" panose="020F0502020204030204" pitchFamily="34" charset="0"/>
              </a:defRPr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7106934" y="2103491"/>
            <a:ext cx="5919887" cy="6602548"/>
          </a:xfrm>
        </p:spPr>
        <p:txBody>
          <a:bodyPr lIns="0" rIns="0"/>
          <a:lstStyle>
            <a:lvl1pPr>
              <a:defRPr sz="3026">
                <a:latin typeface="Calibri" panose="020F0502020204030204" pitchFamily="34" charset="0"/>
              </a:defRPr>
            </a:lvl1pPr>
            <a:lvl2pPr>
              <a:defRPr sz="2594">
                <a:latin typeface="Calibri" panose="020F0502020204030204" pitchFamily="34" charset="0"/>
              </a:defRPr>
            </a:lvl2pPr>
            <a:lvl3pPr>
              <a:defRPr sz="2161">
                <a:latin typeface="Calibri" panose="020F0502020204030204" pitchFamily="34" charset="0"/>
              </a:defRPr>
            </a:lvl3pPr>
            <a:lvl4pPr>
              <a:defRPr sz="1945">
                <a:latin typeface="Calibri" panose="020F0502020204030204" pitchFamily="34" charset="0"/>
              </a:defRPr>
            </a:lvl4pPr>
            <a:lvl5pPr>
              <a:defRPr sz="1945">
                <a:latin typeface="Calibri" panose="020F0502020204030204" pitchFamily="34" charset="0"/>
              </a:defRPr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4" y="57629"/>
            <a:ext cx="11938055" cy="650956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3" y="708585"/>
            <a:ext cx="11938058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0645B5-E1A3-4F62-8214-256C3B7AAC69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54F77DB-EFFC-42BF-9D8B-7825CA6AA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01984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8764" y="2103492"/>
            <a:ext cx="5836534" cy="6695543"/>
          </a:xfrm>
        </p:spPr>
        <p:txBody>
          <a:bodyPr lIns="0" rIns="0"/>
          <a:lstStyle>
            <a:lvl1pPr>
              <a:defRPr sz="3026">
                <a:latin typeface="Calibri" panose="020F0502020204030204" pitchFamily="34" charset="0"/>
              </a:defRPr>
            </a:lvl1pPr>
            <a:lvl2pPr>
              <a:defRPr sz="2594">
                <a:latin typeface="Calibri" panose="020F0502020204030204" pitchFamily="34" charset="0"/>
              </a:defRPr>
            </a:lvl2pPr>
            <a:lvl3pPr>
              <a:defRPr sz="2161">
                <a:latin typeface="Calibri" panose="020F0502020204030204" pitchFamily="34" charset="0"/>
              </a:defRPr>
            </a:lvl3pPr>
            <a:lvl4pPr>
              <a:defRPr sz="1945">
                <a:latin typeface="Calibri" panose="020F0502020204030204" pitchFamily="34" charset="0"/>
              </a:defRPr>
            </a:lvl4pPr>
            <a:lvl5pPr>
              <a:defRPr sz="1945">
                <a:latin typeface="Calibri" panose="020F0502020204030204" pitchFamily="34" charset="0"/>
              </a:defRPr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7210694" y="2103492"/>
            <a:ext cx="5836534" cy="6695543"/>
          </a:xfrm>
        </p:spPr>
        <p:txBody>
          <a:bodyPr lIns="0" rIns="0"/>
          <a:lstStyle>
            <a:lvl1pPr>
              <a:defRPr sz="3026">
                <a:latin typeface="Calibri" panose="020F0502020204030204" pitchFamily="34" charset="0"/>
              </a:defRPr>
            </a:lvl1pPr>
            <a:lvl2pPr>
              <a:defRPr sz="2594">
                <a:latin typeface="Calibri" panose="020F0502020204030204" pitchFamily="34" charset="0"/>
              </a:defRPr>
            </a:lvl2pPr>
            <a:lvl3pPr>
              <a:defRPr sz="2161">
                <a:latin typeface="Calibri" panose="020F0502020204030204" pitchFamily="34" charset="0"/>
              </a:defRPr>
            </a:lvl3pPr>
            <a:lvl4pPr>
              <a:defRPr sz="1945">
                <a:latin typeface="Calibri" panose="020F0502020204030204" pitchFamily="34" charset="0"/>
              </a:defRPr>
            </a:lvl4pPr>
            <a:lvl5pPr>
              <a:defRPr sz="1945">
                <a:latin typeface="Calibri" panose="020F0502020204030204" pitchFamily="34" charset="0"/>
              </a:defRPr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4" y="1447217"/>
            <a:ext cx="5836534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7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7210694" y="1447217"/>
            <a:ext cx="5836534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7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BBEC6BB-DC69-46ED-ACBC-D533224FB4C4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AEF0916-A2BB-478E-8DA5-8731BE230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4590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5003" y="150623"/>
            <a:ext cx="4773031" cy="1702716"/>
          </a:xfrm>
        </p:spPr>
        <p:txBody>
          <a:bodyPr anchor="b"/>
          <a:lstStyle>
            <a:lvl1pPr algn="l">
              <a:defRPr sz="2161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5556" y="150623"/>
            <a:ext cx="7055784" cy="8555418"/>
          </a:xfrm>
        </p:spPr>
        <p:txBody>
          <a:bodyPr/>
          <a:lstStyle>
            <a:lvl1pPr>
              <a:defRPr sz="3458"/>
            </a:lvl1pPr>
            <a:lvl2pPr>
              <a:defRPr sz="3026"/>
            </a:lvl2pPr>
            <a:lvl3pPr>
              <a:defRPr sz="2594"/>
            </a:lvl3pPr>
            <a:lvl4pPr>
              <a:defRPr sz="2161"/>
            </a:lvl4pPr>
            <a:lvl5pPr>
              <a:defRPr sz="2161"/>
            </a:lvl5pPr>
            <a:lvl6pPr>
              <a:defRPr sz="2161"/>
            </a:lvl6pPr>
            <a:lvl7pPr>
              <a:defRPr sz="2161"/>
            </a:lvl7pPr>
            <a:lvl8pPr>
              <a:defRPr sz="2161"/>
            </a:lvl8pPr>
            <a:lvl9pPr>
              <a:defRPr sz="2161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85003" y="1853339"/>
            <a:ext cx="4773031" cy="6852702"/>
          </a:xfrm>
        </p:spPr>
        <p:txBody>
          <a:bodyPr/>
          <a:lstStyle>
            <a:lvl1pPr marL="0" indent="0">
              <a:buNone/>
              <a:defRPr sz="1513"/>
            </a:lvl1pPr>
            <a:lvl2pPr marL="494096" indent="0">
              <a:buNone/>
              <a:defRPr sz="1297"/>
            </a:lvl2pPr>
            <a:lvl3pPr marL="988192" indent="0">
              <a:buNone/>
              <a:defRPr sz="1081"/>
            </a:lvl3pPr>
            <a:lvl4pPr marL="1482288" indent="0">
              <a:buNone/>
              <a:defRPr sz="973"/>
            </a:lvl4pPr>
            <a:lvl5pPr marL="1976384" indent="0">
              <a:buNone/>
              <a:defRPr sz="973"/>
            </a:lvl5pPr>
            <a:lvl6pPr marL="2470480" indent="0">
              <a:buNone/>
              <a:defRPr sz="973"/>
            </a:lvl6pPr>
            <a:lvl7pPr marL="2964576" indent="0">
              <a:buNone/>
              <a:defRPr sz="973"/>
            </a:lvl7pPr>
            <a:lvl8pPr marL="3458672" indent="0">
              <a:buNone/>
              <a:defRPr sz="973"/>
            </a:lvl8pPr>
            <a:lvl9pPr marL="3952768" indent="0">
              <a:buNone/>
              <a:defRPr sz="973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AFEE06C-70DD-46AA-AE62-48D3E81BC737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C2464F6-66DF-4A46-8A86-0B3630C1D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8839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7882" y="6199664"/>
            <a:ext cx="7905750" cy="731905"/>
          </a:xfrm>
        </p:spPr>
        <p:txBody>
          <a:bodyPr anchor="b"/>
          <a:lstStyle>
            <a:lvl1pPr algn="l">
              <a:defRPr sz="2161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5" y="365"/>
            <a:ext cx="12086941" cy="6104992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47882" y="6931570"/>
            <a:ext cx="7905750" cy="1039427"/>
          </a:xfrm>
        </p:spPr>
        <p:txBody>
          <a:bodyPr/>
          <a:lstStyle>
            <a:lvl1pPr marL="0" indent="0">
              <a:buNone/>
              <a:defRPr sz="1513"/>
            </a:lvl1pPr>
            <a:lvl2pPr marL="494096" indent="0">
              <a:buNone/>
              <a:defRPr sz="1297"/>
            </a:lvl2pPr>
            <a:lvl3pPr marL="988192" indent="0">
              <a:buNone/>
              <a:defRPr sz="1081"/>
            </a:lvl3pPr>
            <a:lvl4pPr marL="1482288" indent="0">
              <a:buNone/>
              <a:defRPr sz="973"/>
            </a:lvl4pPr>
            <a:lvl5pPr marL="1976384" indent="0">
              <a:buNone/>
              <a:defRPr sz="973"/>
            </a:lvl5pPr>
            <a:lvl6pPr marL="2470480" indent="0">
              <a:buNone/>
              <a:defRPr sz="973"/>
            </a:lvl6pPr>
            <a:lvl7pPr marL="2964576" indent="0">
              <a:buNone/>
              <a:defRPr sz="973"/>
            </a:lvl7pPr>
            <a:lvl8pPr marL="3458672" indent="0">
              <a:buNone/>
              <a:defRPr sz="973"/>
            </a:lvl8pPr>
            <a:lvl9pPr marL="3952768" indent="0">
              <a:buNone/>
              <a:defRPr sz="973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29899A7-9DF2-4615-9957-8EA9C65E373E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F03E46B-383B-4421-8915-8B79682C8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8605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>
            <a:extLst>
              <a:ext uri="{FF2B5EF4-FFF2-40B4-BE49-F238E27FC236}">
                <a16:creationId xmlns:a16="http://schemas.microsoft.com/office/drawing/2014/main" id="{5E78EADF-487B-4400-A849-D8CC7C6E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F08D4A2-D198-4120-BEC8-2C8E88B77E7D}"/>
              </a:ext>
            </a:extLst>
          </p:cNvPr>
          <p:cNvSpPr/>
          <p:nvPr/>
        </p:nvSpPr>
        <p:spPr>
          <a:xfrm>
            <a:off x="6277019" y="7370304"/>
            <a:ext cx="6718516" cy="1336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6778578" y="3219416"/>
            <a:ext cx="6216182" cy="1487899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8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54912" y="150626"/>
            <a:ext cx="6433214" cy="6974525"/>
          </a:xfrm>
        </p:spPr>
        <p:txBody>
          <a:bodyPr/>
          <a:lstStyle>
            <a:lvl1pPr marL="0" indent="0">
              <a:buNone/>
              <a:defRPr sz="2850"/>
            </a:lvl1pPr>
            <a:lvl2pPr marL="407216" indent="0">
              <a:buNone/>
              <a:defRPr sz="2494"/>
            </a:lvl2pPr>
            <a:lvl3pPr marL="814433" indent="0">
              <a:buNone/>
              <a:defRPr sz="2138"/>
            </a:lvl3pPr>
            <a:lvl4pPr marL="1221649" indent="0">
              <a:buNone/>
              <a:defRPr sz="1781"/>
            </a:lvl4pPr>
            <a:lvl5pPr marL="1628866" indent="0">
              <a:buNone/>
              <a:defRPr sz="1781"/>
            </a:lvl5pPr>
            <a:lvl6pPr marL="2036082" indent="0">
              <a:buNone/>
              <a:defRPr sz="1781"/>
            </a:lvl6pPr>
            <a:lvl7pPr marL="2443299" indent="0">
              <a:buNone/>
              <a:defRPr sz="1781"/>
            </a:lvl7pPr>
            <a:lvl8pPr marL="2850515" indent="0">
              <a:buNone/>
              <a:defRPr sz="1781"/>
            </a:lvl8pPr>
            <a:lvl9pPr marL="3257732" indent="0">
              <a:buNone/>
              <a:defRPr sz="1781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6778578" y="150623"/>
            <a:ext cx="6216182" cy="2882804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919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863FE0B0-5041-434F-8F3C-57B5FF9910A8}"/>
              </a:ext>
            </a:extLst>
          </p:cNvPr>
          <p:cNvGrpSpPr/>
          <p:nvPr userDrawn="1"/>
        </p:nvGrpSpPr>
        <p:grpSpPr>
          <a:xfrm>
            <a:off x="2077492" y="7347864"/>
            <a:ext cx="1714648" cy="1412877"/>
            <a:chOff x="1617282" y="5675308"/>
            <a:chExt cx="1586566" cy="1094036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4E01A929-C897-45FA-9BFA-3F22E274F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15" y="5675308"/>
              <a:ext cx="1311501" cy="597112"/>
            </a:xfrm>
            <a:prstGeom prst="rect">
              <a:avLst/>
            </a:prstGeom>
          </p:spPr>
        </p:pic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7D609DA9-FBA0-499E-8C95-D451D245B14D}"/>
                </a:ext>
              </a:extLst>
            </p:cNvPr>
            <p:cNvGrpSpPr/>
            <p:nvPr userDrawn="1"/>
          </p:nvGrpSpPr>
          <p:grpSpPr>
            <a:xfrm>
              <a:off x="1617282" y="6359064"/>
              <a:ext cx="1586566" cy="410280"/>
              <a:chOff x="1617282" y="6359064"/>
              <a:chExt cx="1586566" cy="410280"/>
            </a:xfrm>
          </p:grpSpPr>
          <p:pic>
            <p:nvPicPr>
              <p:cNvPr id="23" name="Symbol zastępczy obrazu 4">
                <a:extLst>
                  <a:ext uri="{FF2B5EF4-FFF2-40B4-BE49-F238E27FC236}">
                    <a16:creationId xmlns:a16="http://schemas.microsoft.com/office/drawing/2014/main" id="{D071F90B-91F4-4208-A55D-4CBC33E70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2" t="-3056" r="-542" b="2946"/>
              <a:stretch>
                <a:fillRect/>
              </a:stretch>
            </p:blipFill>
            <p:spPr bwMode="auto">
              <a:xfrm>
                <a:off x="2627784" y="6359064"/>
                <a:ext cx="576064" cy="41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F733B7DA-D2C1-4574-9226-EEDFD2420D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282" y="6394781"/>
                <a:ext cx="784418" cy="338847"/>
              </a:xfrm>
              <a:prstGeom prst="rect">
                <a:avLst/>
              </a:prstGeom>
            </p:spPr>
          </p:pic>
        </p:grp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35C8980F-74CD-459D-9135-F7FF1AB900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717" y="7470759"/>
            <a:ext cx="4449742" cy="113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34199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8765" y="150623"/>
            <a:ext cx="11932576" cy="1999989"/>
          </a:xfrm>
        </p:spPr>
        <p:txBody>
          <a:bodyPr/>
          <a:lstStyle>
            <a:lvl1pPr>
              <a:defRPr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88765" y="2289479"/>
            <a:ext cx="11932576" cy="6416562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E10DC04-48FE-442B-BC7B-FE14E17E02B1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8F204A7-079D-49A7-8328-C671B8D94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7954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52782" y="150623"/>
            <a:ext cx="3468558" cy="8648411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88765" y="150623"/>
            <a:ext cx="8244413" cy="8648411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7AEB442-FF0D-481E-AF40-2F51393F6298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F250CA9-3DF1-4E2D-912F-909A5F916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2350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F975590-437E-4878-96D9-7A550EE4CF56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B7D74D7-3673-410E-9DBA-F88C1F046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3501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0340DCA-22CA-420D-AD0F-6F789213334C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C68A9A4-0AE2-4A32-9742-3F7382DE0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1790"/>
      </p:ext>
    </p:extLst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607F343-3677-4DCB-90BD-C750F4FFE2E8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E1B1A18-784F-4C85-AA5F-132FE6146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3423"/>
      </p:ext>
    </p:extLst>
  </p:cSld>
  <p:clrMapOvr>
    <a:masterClrMapping/>
  </p:clrMapOvr>
  <p:transition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6D57692-9BF9-45FD-B039-7F12F381E17B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51A0E94-7FC8-4367-80D7-5C2F45EB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0305"/>
      </p:ext>
    </p:extLst>
  </p:cSld>
  <p:clrMapOvr>
    <a:masterClrMapping/>
  </p:clrMapOvr>
  <p:transition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257862F-88F2-4730-9542-4848B0EEFBCF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1623563-A01E-462F-9334-AA49FECC8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3194"/>
      </p:ext>
    </p:extLst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główek sekcji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088764" y="2382471"/>
            <a:ext cx="5291839" cy="6416565"/>
          </a:xfrm>
        </p:spPr>
        <p:txBody>
          <a:bodyPr/>
          <a:lstStyle>
            <a:lvl1pPr marL="0" indent="0">
              <a:buNone/>
              <a:defRPr sz="3458"/>
            </a:lvl1pPr>
            <a:lvl2pPr marL="494096" indent="0">
              <a:buNone/>
              <a:defRPr sz="3026"/>
            </a:lvl2pPr>
            <a:lvl3pPr marL="988192" indent="0">
              <a:buNone/>
              <a:defRPr sz="2594"/>
            </a:lvl3pPr>
            <a:lvl4pPr marL="1482288" indent="0">
              <a:buNone/>
              <a:defRPr sz="2161"/>
            </a:lvl4pPr>
            <a:lvl5pPr marL="1976384" indent="0">
              <a:buNone/>
              <a:defRPr sz="2161"/>
            </a:lvl5pPr>
            <a:lvl6pPr marL="2470480" indent="0">
              <a:buNone/>
              <a:defRPr sz="2161"/>
            </a:lvl6pPr>
            <a:lvl7pPr marL="2964576" indent="0">
              <a:buNone/>
              <a:defRPr sz="2161"/>
            </a:lvl7pPr>
            <a:lvl8pPr marL="3458672" indent="0">
              <a:buNone/>
              <a:defRPr sz="2161"/>
            </a:lvl8pPr>
            <a:lvl9pPr marL="3952768" indent="0">
              <a:buNone/>
              <a:defRPr sz="2161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2" y="2382471"/>
            <a:ext cx="6434038" cy="641656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88764" y="150623"/>
            <a:ext cx="11905997" cy="1115924"/>
          </a:xfrm>
        </p:spPr>
        <p:txBody>
          <a:bodyPr lIns="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755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1088763" y="1447217"/>
            <a:ext cx="11932576" cy="6562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6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94096" indent="0">
              <a:buNone/>
              <a:defRPr sz="1945"/>
            </a:lvl2pPr>
            <a:lvl3pPr marL="988192" indent="0">
              <a:buNone/>
              <a:defRPr sz="1729"/>
            </a:lvl3pPr>
            <a:lvl4pPr marL="1482288" indent="0">
              <a:buNone/>
              <a:defRPr sz="1513"/>
            </a:lvl4pPr>
            <a:lvl5pPr marL="1976384" indent="0">
              <a:buNone/>
              <a:defRPr sz="1513"/>
            </a:lvl5pPr>
            <a:lvl6pPr marL="2470480" indent="0">
              <a:buNone/>
              <a:defRPr sz="1513"/>
            </a:lvl6pPr>
            <a:lvl7pPr marL="2964576" indent="0">
              <a:buNone/>
              <a:defRPr sz="1513"/>
            </a:lvl7pPr>
            <a:lvl8pPr marL="3458672" indent="0">
              <a:buNone/>
              <a:defRPr sz="1513"/>
            </a:lvl8pPr>
            <a:lvl9pPr marL="3952768" indent="0">
              <a:buNone/>
              <a:defRPr sz="1513"/>
            </a:lvl9pPr>
          </a:lstStyle>
          <a:p>
            <a:pPr marL="0" marR="0" lvl="0" indent="0" algn="l" defTabSz="9881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Kliknij, </a:t>
            </a:r>
            <a:r>
              <a:rPr lang="pl-PL" dirty="0" err="1"/>
              <a:t>abyować</a:t>
            </a:r>
            <a:r>
              <a:rPr lang="pl-PL" dirty="0"/>
              <a:t> style wzorca </a:t>
            </a:r>
            <a:r>
              <a:rPr lang="pl-PL" dirty="0" err="1"/>
              <a:t>tekstuKliknij</a:t>
            </a:r>
            <a:r>
              <a:rPr lang="pl-PL" dirty="0"/>
              <a:t>, aby edytować style wzorca Kliknij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434D651-3378-43B3-873E-8664E17AEDD8}"/>
              </a:ext>
            </a:extLst>
          </p:cNvPr>
          <p:cNvSpPr/>
          <p:nvPr userDrawn="1"/>
        </p:nvSpPr>
        <p:spPr>
          <a:xfrm>
            <a:off x="1" y="0"/>
            <a:ext cx="907273" cy="8856663"/>
          </a:xfrm>
          <a:prstGeom prst="rect">
            <a:avLst/>
          </a:prstGeom>
          <a:solidFill>
            <a:srgbClr val="B11D0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28384AC-C8C4-45D1-83A3-F15A8BAC4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" y="176515"/>
            <a:ext cx="580385" cy="11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594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>
            <a:extLst>
              <a:ext uri="{FF2B5EF4-FFF2-40B4-BE49-F238E27FC236}">
                <a16:creationId xmlns:a16="http://schemas.microsoft.com/office/drawing/2014/main" id="{DC1131B4-495D-4E56-AEA1-7170F330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4538BA4-5FF1-447D-978B-AF306E74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6"/>
            <a:ext cx="880705" cy="2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8BFE506A-3A76-4439-9052-28D41453A67F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3F7E790-2EA5-4483-8D78-9406D3B26F8A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12920158" cy="6213244"/>
          </a:xfrm>
        </p:spPr>
        <p:txBody>
          <a:bodyPr lIns="0" rIns="0"/>
          <a:lstStyle>
            <a:lvl1pPr>
              <a:defRPr sz="2494">
                <a:latin typeface="Calibri" panose="020F0502020204030204" pitchFamily="34" charset="0"/>
              </a:defRPr>
            </a:lvl1pPr>
            <a:lvl2pPr>
              <a:defRPr sz="2138">
                <a:latin typeface="Calibri" panose="020F0502020204030204" pitchFamily="34" charset="0"/>
              </a:defRPr>
            </a:lvl2pPr>
            <a:lvl3pPr>
              <a:defRPr sz="1781">
                <a:latin typeface="Calibri" panose="020F0502020204030204" pitchFamily="34" charset="0"/>
              </a:defRPr>
            </a:lvl3pPr>
            <a:lvl4pPr>
              <a:defRPr sz="1603">
                <a:latin typeface="Calibri" panose="020F0502020204030204" pitchFamily="34" charset="0"/>
              </a:defRPr>
            </a:lvl4pPr>
            <a:lvl5pPr>
              <a:defRPr sz="1603">
                <a:latin typeface="Calibri" panose="020F0502020204030204" pitchFamily="34" charset="0"/>
              </a:defRPr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07406" y="107851"/>
            <a:ext cx="12920158" cy="1440160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C32A257-60EB-4A99-B580-6148723FC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5CF3B65-62FF-4F6F-832E-FEA93C53B6E8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4192330012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>
            <a:extLst>
              <a:ext uri="{FF2B5EF4-FFF2-40B4-BE49-F238E27FC236}">
                <a16:creationId xmlns:a16="http://schemas.microsoft.com/office/drawing/2014/main" id="{BAD73E4F-64BD-462A-A4A0-B861B89B2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06F8F32-2BB3-49B9-8B38-75AC49DC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5"/>
            <a:ext cx="880705" cy="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5396B46-033E-445A-89EE-DC46ADA03B0E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891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A1BDCB2-8C93-4422-A18A-7616B9B4A728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545" y="2382475"/>
            <a:ext cx="6172536" cy="5579621"/>
          </a:xfrm>
        </p:spPr>
        <p:txBody>
          <a:bodyPr/>
          <a:lstStyle>
            <a:lvl1pPr marL="0" indent="0">
              <a:buNone/>
              <a:defRPr sz="2850"/>
            </a:lvl1pPr>
            <a:lvl2pPr marL="407216" indent="0">
              <a:buNone/>
              <a:defRPr sz="2494"/>
            </a:lvl2pPr>
            <a:lvl3pPr marL="814433" indent="0">
              <a:buNone/>
              <a:defRPr sz="2138"/>
            </a:lvl3pPr>
            <a:lvl4pPr marL="1221649" indent="0">
              <a:buNone/>
              <a:defRPr sz="1781"/>
            </a:lvl4pPr>
            <a:lvl5pPr marL="1628866" indent="0">
              <a:buNone/>
              <a:defRPr sz="1781"/>
            </a:lvl5pPr>
            <a:lvl6pPr marL="2036082" indent="0">
              <a:buNone/>
              <a:defRPr sz="1781"/>
            </a:lvl6pPr>
            <a:lvl7pPr marL="2443299" indent="0">
              <a:buNone/>
              <a:defRPr sz="1781"/>
            </a:lvl7pPr>
            <a:lvl8pPr marL="2850515" indent="0">
              <a:buNone/>
              <a:defRPr sz="1781"/>
            </a:lvl8pPr>
            <a:lvl9pPr marL="3257732" indent="0">
              <a:buNone/>
              <a:defRPr sz="1781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6587304" y="2382475"/>
            <a:ext cx="6434038" cy="557962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54914" y="150624"/>
            <a:ext cx="12839849" cy="1115924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919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154913" y="1447220"/>
            <a:ext cx="12866428" cy="6562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8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AFC4E14-A760-4E93-A4C0-DDBE0D29F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E64DBC-E4A5-4DFE-8BD2-3E190F069337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251040296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>
            <a:extLst>
              <a:ext uri="{FF2B5EF4-FFF2-40B4-BE49-F238E27FC236}">
                <a16:creationId xmlns:a16="http://schemas.microsoft.com/office/drawing/2014/main" id="{0871A7D8-F5CF-4445-841E-233930B3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0DDAF38-1C04-481F-A732-A21081A4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5"/>
            <a:ext cx="880705" cy="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3B83996-4E8E-4FB7-97AA-A52A7B7E8F58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891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D1DB396-866C-4BB0-9C39-4550C361EC6A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6972" y="2103491"/>
            <a:ext cx="5986108" cy="5765608"/>
          </a:xfrm>
        </p:spPr>
        <p:txBody>
          <a:bodyPr lIns="0" rIns="0"/>
          <a:lstStyle>
            <a:lvl1pPr>
              <a:defRPr sz="2494">
                <a:latin typeface="Calibri" panose="020F0502020204030204" pitchFamily="34" charset="0"/>
              </a:defRPr>
            </a:lvl1pPr>
            <a:lvl2pPr>
              <a:defRPr sz="2138">
                <a:latin typeface="Calibri" panose="020F0502020204030204" pitchFamily="34" charset="0"/>
              </a:defRPr>
            </a:lvl2pPr>
            <a:lvl3pPr>
              <a:defRPr sz="1781">
                <a:latin typeface="Calibri" panose="020F0502020204030204" pitchFamily="34" charset="0"/>
              </a:defRPr>
            </a:lvl3pPr>
            <a:lvl4pPr>
              <a:defRPr sz="1603">
                <a:latin typeface="Calibri" panose="020F0502020204030204" pitchFamily="34" charset="0"/>
              </a:defRPr>
            </a:lvl4pPr>
            <a:lvl5pPr>
              <a:defRPr sz="1603">
                <a:latin typeface="Calibri" panose="020F0502020204030204" pitchFamily="34" charset="0"/>
              </a:defRPr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6588128" y="2103491"/>
            <a:ext cx="6438695" cy="5765608"/>
          </a:xfrm>
        </p:spPr>
        <p:txBody>
          <a:bodyPr lIns="0" rIns="0"/>
          <a:lstStyle>
            <a:lvl1pPr>
              <a:defRPr sz="2494">
                <a:latin typeface="Calibri" panose="020F0502020204030204" pitchFamily="34" charset="0"/>
              </a:defRPr>
            </a:lvl1pPr>
            <a:lvl2pPr>
              <a:defRPr sz="2138">
                <a:latin typeface="Calibri" panose="020F0502020204030204" pitchFamily="34" charset="0"/>
              </a:defRPr>
            </a:lvl2pPr>
            <a:lvl3pPr>
              <a:defRPr sz="1781">
                <a:latin typeface="Calibri" panose="020F0502020204030204" pitchFamily="34" charset="0"/>
              </a:defRPr>
            </a:lvl3pPr>
            <a:lvl4pPr>
              <a:defRPr sz="1603">
                <a:latin typeface="Calibri" panose="020F0502020204030204" pitchFamily="34" charset="0"/>
              </a:defRPr>
            </a:lvl4pPr>
            <a:lvl5pPr>
              <a:defRPr sz="1603">
                <a:latin typeface="Calibri" panose="020F0502020204030204" pitchFamily="34" charset="0"/>
              </a:defRPr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186973" y="57629"/>
            <a:ext cx="12839849" cy="650956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8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186973" y="708585"/>
            <a:ext cx="12839849" cy="1115924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919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A4524FD-6DD7-4D8E-92A3-596660A7E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EE36B8C-33F7-4F67-8030-8DA62CDEE11D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2859060669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>
            <a:extLst>
              <a:ext uri="{FF2B5EF4-FFF2-40B4-BE49-F238E27FC236}">
                <a16:creationId xmlns:a16="http://schemas.microsoft.com/office/drawing/2014/main" id="{DDC49EE2-36F0-4C11-8ED8-DFCA03040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B5E8245-C60A-4E4F-943C-DB63E7FF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5"/>
            <a:ext cx="880705" cy="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69E7804-3E43-48E7-B2D8-D60258417171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891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67DCA92-30A3-4EE7-8AFB-05FEEF0A25CC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912" y="2103494"/>
            <a:ext cx="6225000" cy="5765609"/>
          </a:xfrm>
        </p:spPr>
        <p:txBody>
          <a:bodyPr lIns="0" rIns="0"/>
          <a:lstStyle>
            <a:lvl1pPr>
              <a:defRPr sz="2494">
                <a:latin typeface="Calibri" panose="020F0502020204030204" pitchFamily="34" charset="0"/>
              </a:defRPr>
            </a:lvl1pPr>
            <a:lvl2pPr>
              <a:defRPr sz="2138">
                <a:latin typeface="Calibri" panose="020F0502020204030204" pitchFamily="34" charset="0"/>
              </a:defRPr>
            </a:lvl2pPr>
            <a:lvl3pPr>
              <a:defRPr sz="1781">
                <a:latin typeface="Calibri" panose="020F0502020204030204" pitchFamily="34" charset="0"/>
              </a:defRPr>
            </a:lvl3pPr>
            <a:lvl4pPr>
              <a:defRPr sz="1603">
                <a:latin typeface="Calibri" panose="020F0502020204030204" pitchFamily="34" charset="0"/>
              </a:defRPr>
            </a:lvl4pPr>
            <a:lvl5pPr>
              <a:defRPr sz="1603">
                <a:latin typeface="Calibri" panose="020F0502020204030204" pitchFamily="34" charset="0"/>
              </a:defRPr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6769760" y="2103491"/>
            <a:ext cx="6225000" cy="5765608"/>
          </a:xfrm>
        </p:spPr>
        <p:txBody>
          <a:bodyPr lIns="0" rIns="0"/>
          <a:lstStyle>
            <a:lvl1pPr>
              <a:defRPr sz="2494">
                <a:latin typeface="Calibri" panose="020F0502020204030204" pitchFamily="34" charset="0"/>
              </a:defRPr>
            </a:lvl1pPr>
            <a:lvl2pPr>
              <a:defRPr sz="2138">
                <a:latin typeface="Calibri" panose="020F0502020204030204" pitchFamily="34" charset="0"/>
              </a:defRPr>
            </a:lvl2pPr>
            <a:lvl3pPr>
              <a:defRPr sz="1781">
                <a:latin typeface="Calibri" panose="020F0502020204030204" pitchFamily="34" charset="0"/>
              </a:defRPr>
            </a:lvl3pPr>
            <a:lvl4pPr>
              <a:defRPr sz="1603">
                <a:latin typeface="Calibri" panose="020F0502020204030204" pitchFamily="34" charset="0"/>
              </a:defRPr>
            </a:lvl4pPr>
            <a:lvl5pPr>
              <a:defRPr sz="1603">
                <a:latin typeface="Calibri" panose="020F0502020204030204" pitchFamily="34" charset="0"/>
              </a:defRPr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154914" y="150624"/>
            <a:ext cx="12839849" cy="1115924"/>
          </a:xfrm>
        </p:spPr>
        <p:txBody>
          <a:bodyPr lIns="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919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154912" y="1447220"/>
            <a:ext cx="6225000" cy="6562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69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6769760" y="1447220"/>
            <a:ext cx="6225000" cy="6562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69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07216" indent="0">
              <a:buNone/>
              <a:defRPr sz="1603"/>
            </a:lvl2pPr>
            <a:lvl3pPr marL="814433" indent="0">
              <a:buNone/>
              <a:defRPr sz="1425"/>
            </a:lvl3pPr>
            <a:lvl4pPr marL="1221649" indent="0">
              <a:buNone/>
              <a:defRPr sz="1247"/>
            </a:lvl4pPr>
            <a:lvl5pPr marL="1628866" indent="0">
              <a:buNone/>
              <a:defRPr sz="1247"/>
            </a:lvl5pPr>
            <a:lvl6pPr marL="2036082" indent="0">
              <a:buNone/>
              <a:defRPr sz="1247"/>
            </a:lvl6pPr>
            <a:lvl7pPr marL="2443299" indent="0">
              <a:buNone/>
              <a:defRPr sz="1247"/>
            </a:lvl7pPr>
            <a:lvl8pPr marL="2850515" indent="0">
              <a:buNone/>
              <a:defRPr sz="1247"/>
            </a:lvl8pPr>
            <a:lvl9pPr marL="3257732" indent="0">
              <a:buNone/>
              <a:defRPr sz="124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D274994-D77B-40FA-A42D-228EF505D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A161AAE-5DE7-48CE-8DC6-7E0C3A788BC2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309846216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>
            <a:extLst>
              <a:ext uri="{FF2B5EF4-FFF2-40B4-BE49-F238E27FC236}">
                <a16:creationId xmlns:a16="http://schemas.microsoft.com/office/drawing/2014/main" id="{E6E8FDC9-FB5C-4430-A0E7-D7726271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1B6DBB-113F-4C77-8C7E-EE3C2FD6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5"/>
            <a:ext cx="880705" cy="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6F0B823-6F0D-4AA2-A2D5-A1E57B71885C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891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9600F60-74DE-4133-B3E1-301AF6EC6985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915" y="150624"/>
            <a:ext cx="4838797" cy="1702716"/>
          </a:xfrm>
        </p:spPr>
        <p:txBody>
          <a:bodyPr anchor="b"/>
          <a:lstStyle>
            <a:lvl1pPr algn="l">
              <a:defRPr sz="1781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1547" y="150626"/>
            <a:ext cx="7869792" cy="7760920"/>
          </a:xfrm>
        </p:spPr>
        <p:txBody>
          <a:bodyPr/>
          <a:lstStyle>
            <a:lvl1pPr>
              <a:defRPr sz="2850"/>
            </a:lvl1pPr>
            <a:lvl2pPr>
              <a:defRPr sz="2494"/>
            </a:lvl2pPr>
            <a:lvl3pPr>
              <a:defRPr sz="2138"/>
            </a:lvl3pPr>
            <a:lvl4pPr>
              <a:defRPr sz="1781"/>
            </a:lvl4pPr>
            <a:lvl5pPr>
              <a:defRPr sz="1781"/>
            </a:lvl5pPr>
            <a:lvl6pPr>
              <a:defRPr sz="1781"/>
            </a:lvl6pPr>
            <a:lvl7pPr>
              <a:defRPr sz="1781"/>
            </a:lvl7pPr>
            <a:lvl8pPr>
              <a:defRPr sz="1781"/>
            </a:lvl8pPr>
            <a:lvl9pPr>
              <a:defRPr sz="1781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4915" y="1853342"/>
            <a:ext cx="4838797" cy="6058204"/>
          </a:xfrm>
        </p:spPr>
        <p:txBody>
          <a:bodyPr/>
          <a:lstStyle>
            <a:lvl1pPr marL="0" indent="0">
              <a:buNone/>
              <a:defRPr sz="1247"/>
            </a:lvl1pPr>
            <a:lvl2pPr marL="407216" indent="0">
              <a:buNone/>
              <a:defRPr sz="1069"/>
            </a:lvl2pPr>
            <a:lvl3pPr marL="814433" indent="0">
              <a:buNone/>
              <a:defRPr sz="891"/>
            </a:lvl3pPr>
            <a:lvl4pPr marL="1221649" indent="0">
              <a:buNone/>
              <a:defRPr sz="802"/>
            </a:lvl4pPr>
            <a:lvl5pPr marL="1628866" indent="0">
              <a:buNone/>
              <a:defRPr sz="802"/>
            </a:lvl5pPr>
            <a:lvl6pPr marL="2036082" indent="0">
              <a:buNone/>
              <a:defRPr sz="802"/>
            </a:lvl6pPr>
            <a:lvl7pPr marL="2443299" indent="0">
              <a:buNone/>
              <a:defRPr sz="802"/>
            </a:lvl7pPr>
            <a:lvl8pPr marL="2850515" indent="0">
              <a:buNone/>
              <a:defRPr sz="802"/>
            </a:lvl8pPr>
            <a:lvl9pPr marL="3257732" indent="0">
              <a:buNone/>
              <a:defRPr sz="802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9DA0C1C-62E4-4D31-8C23-F2C84F22F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3CBDEC0-321A-44B8-95E0-3C83F1645911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271998736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>
            <a:extLst>
              <a:ext uri="{FF2B5EF4-FFF2-40B4-BE49-F238E27FC236}">
                <a16:creationId xmlns:a16="http://schemas.microsoft.com/office/drawing/2014/main" id="{304FC36E-7F8F-4F01-ADAB-3EC2DC0C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04A21A4-8EB7-41B7-A8E5-2AC9A756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5"/>
            <a:ext cx="880705" cy="3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B89DDBE-66E4-4A57-A04B-B3FBC902B5AE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891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28D45C8-3B2B-4DD3-BA28-C64606A7CA68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2638" y="6199666"/>
            <a:ext cx="7905750" cy="731905"/>
          </a:xfrm>
        </p:spPr>
        <p:txBody>
          <a:bodyPr anchor="b"/>
          <a:lstStyle>
            <a:lvl1pPr algn="l">
              <a:defRPr sz="1781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" y="365"/>
            <a:ext cx="13175705" cy="6104992"/>
          </a:xfrm>
        </p:spPr>
        <p:txBody>
          <a:bodyPr/>
          <a:lstStyle>
            <a:lvl1pPr marL="0" indent="0">
              <a:buNone/>
              <a:defRPr sz="2850"/>
            </a:lvl1pPr>
            <a:lvl2pPr marL="407216" indent="0">
              <a:buNone/>
              <a:defRPr sz="2494"/>
            </a:lvl2pPr>
            <a:lvl3pPr marL="814433" indent="0">
              <a:buNone/>
              <a:defRPr sz="2138"/>
            </a:lvl3pPr>
            <a:lvl4pPr marL="1221649" indent="0">
              <a:buNone/>
              <a:defRPr sz="1781"/>
            </a:lvl4pPr>
            <a:lvl5pPr marL="1628866" indent="0">
              <a:buNone/>
              <a:defRPr sz="1781"/>
            </a:lvl5pPr>
            <a:lvl6pPr marL="2036082" indent="0">
              <a:buNone/>
              <a:defRPr sz="1781"/>
            </a:lvl6pPr>
            <a:lvl7pPr marL="2443299" indent="0">
              <a:buNone/>
              <a:defRPr sz="1781"/>
            </a:lvl7pPr>
            <a:lvl8pPr marL="2850515" indent="0">
              <a:buNone/>
              <a:defRPr sz="1781"/>
            </a:lvl8pPr>
            <a:lvl9pPr marL="3257732" indent="0">
              <a:buNone/>
              <a:defRPr sz="1781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82638" y="6931572"/>
            <a:ext cx="7905750" cy="1039427"/>
          </a:xfrm>
        </p:spPr>
        <p:txBody>
          <a:bodyPr/>
          <a:lstStyle>
            <a:lvl1pPr marL="0" indent="0">
              <a:buNone/>
              <a:defRPr sz="1247"/>
            </a:lvl1pPr>
            <a:lvl2pPr marL="407216" indent="0">
              <a:buNone/>
              <a:defRPr sz="1069"/>
            </a:lvl2pPr>
            <a:lvl3pPr marL="814433" indent="0">
              <a:buNone/>
              <a:defRPr sz="891"/>
            </a:lvl3pPr>
            <a:lvl4pPr marL="1221649" indent="0">
              <a:buNone/>
              <a:defRPr sz="802"/>
            </a:lvl4pPr>
            <a:lvl5pPr marL="1628866" indent="0">
              <a:buNone/>
              <a:defRPr sz="802"/>
            </a:lvl5pPr>
            <a:lvl6pPr marL="2036082" indent="0">
              <a:buNone/>
              <a:defRPr sz="802"/>
            </a:lvl6pPr>
            <a:lvl7pPr marL="2443299" indent="0">
              <a:buNone/>
              <a:defRPr sz="802"/>
            </a:lvl7pPr>
            <a:lvl8pPr marL="2850515" indent="0">
              <a:buNone/>
              <a:defRPr sz="802"/>
            </a:lvl8pPr>
            <a:lvl9pPr marL="3257732" indent="0">
              <a:buNone/>
              <a:defRPr sz="802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10ADFC7-4ADE-4C69-9CBC-3D0EFD749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D3EA05D-B466-4917-86AD-3EA46624E470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382673323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C3F0F2-4A00-4F0B-873F-5AD23AEBF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17625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96BA5CB-5E8F-42D1-B441-78ADD35D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454836"/>
            <a:ext cx="880705" cy="2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EB809CA-BB61-495B-944A-4741702567C1}" type="slidenum">
              <a:rPr lang="pl-PL" altLang="pl-PL" sz="89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89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02306DA-51AA-4A9C-AE9B-88763276DD0E}"/>
              </a:ext>
            </a:extLst>
          </p:cNvPr>
          <p:cNvSpPr/>
          <p:nvPr/>
        </p:nvSpPr>
        <p:spPr>
          <a:xfrm>
            <a:off x="10220746" y="8055055"/>
            <a:ext cx="2806817" cy="71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911" y="150626"/>
            <a:ext cx="12866430" cy="1999989"/>
          </a:xfrm>
        </p:spPr>
        <p:txBody>
          <a:bodyPr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911" y="2289478"/>
            <a:ext cx="12866430" cy="567261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84E4A1B-870D-4C17-A4FD-BF0AAEECA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546" y="8148079"/>
            <a:ext cx="2105915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7A8073F-2E89-4508-A422-888659AF66BF}"/>
              </a:ext>
            </a:extLst>
          </p:cNvPr>
          <p:cNvSpPr txBox="1"/>
          <p:nvPr userDrawn="1"/>
        </p:nvSpPr>
        <p:spPr>
          <a:xfrm>
            <a:off x="5314259" y="831799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AHEAD Conference, 19.03.2025</a:t>
            </a:r>
          </a:p>
        </p:txBody>
      </p:sp>
    </p:spTree>
    <p:extLst>
      <p:ext uri="{BB962C8B-B14F-4D97-AF65-F5344CB8AC3E}">
        <p14:creationId xmlns:p14="http://schemas.microsoft.com/office/powerpoint/2010/main" val="278124685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7547B44B-2379-4BD8-81D0-C38288913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5555" y="107851"/>
            <a:ext cx="1291329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 wzorca tytułu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11CA7D3B-BD6D-41AC-A1BE-80C0483E4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55" y="1611751"/>
            <a:ext cx="12913290" cy="641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7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7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7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7">
          <a:solidFill>
            <a:schemeClr val="tx1"/>
          </a:solidFill>
          <a:latin typeface="Calibri" pitchFamily="34" charset="0"/>
        </a:defRPr>
      </a:lvl5pPr>
      <a:lvl6pPr marL="407216" algn="l" rtl="0" eaLnBrk="1" fontAlgn="base" hangingPunct="1">
        <a:spcBef>
          <a:spcPct val="0"/>
        </a:spcBef>
        <a:spcAft>
          <a:spcPct val="0"/>
        </a:spcAft>
        <a:defRPr sz="3207" b="1">
          <a:solidFill>
            <a:schemeClr val="tx2"/>
          </a:solidFill>
          <a:latin typeface="Trebuchet MS" pitchFamily="34" charset="0"/>
        </a:defRPr>
      </a:lvl6pPr>
      <a:lvl7pPr marL="814433" algn="l" rtl="0" eaLnBrk="1" fontAlgn="base" hangingPunct="1">
        <a:spcBef>
          <a:spcPct val="0"/>
        </a:spcBef>
        <a:spcAft>
          <a:spcPct val="0"/>
        </a:spcAft>
        <a:defRPr sz="3207" b="1">
          <a:solidFill>
            <a:schemeClr val="tx2"/>
          </a:solidFill>
          <a:latin typeface="Trebuchet MS" pitchFamily="34" charset="0"/>
        </a:defRPr>
      </a:lvl7pPr>
      <a:lvl8pPr marL="1221649" algn="l" rtl="0" eaLnBrk="1" fontAlgn="base" hangingPunct="1">
        <a:spcBef>
          <a:spcPct val="0"/>
        </a:spcBef>
        <a:spcAft>
          <a:spcPct val="0"/>
        </a:spcAft>
        <a:defRPr sz="3207" b="1">
          <a:solidFill>
            <a:schemeClr val="tx2"/>
          </a:solidFill>
          <a:latin typeface="Trebuchet MS" pitchFamily="34" charset="0"/>
        </a:defRPr>
      </a:lvl8pPr>
      <a:lvl9pPr marL="1628866" algn="l" rtl="0" eaLnBrk="1" fontAlgn="base" hangingPunct="1">
        <a:spcBef>
          <a:spcPct val="0"/>
        </a:spcBef>
        <a:spcAft>
          <a:spcPct val="0"/>
        </a:spcAft>
        <a:defRPr sz="3207" b="1">
          <a:solidFill>
            <a:schemeClr val="tx2"/>
          </a:solidFill>
          <a:latin typeface="Trebuchet MS" pitchFamily="34" charset="0"/>
        </a:defRPr>
      </a:lvl9pPr>
    </p:titleStyle>
    <p:bodyStyle>
      <a:lvl1pPr marL="305412" indent="-305412" algn="l" rtl="0" eaLnBrk="1" fontAlgn="base" hangingPunct="1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61727" indent="-254510" algn="l" rtl="0" eaLnBrk="1" fontAlgn="base" hangingPunct="1">
        <a:spcBef>
          <a:spcPct val="20000"/>
        </a:spcBef>
        <a:spcAft>
          <a:spcPct val="0"/>
        </a:spcAft>
        <a:buChar char="–"/>
        <a:defRPr sz="2494">
          <a:solidFill>
            <a:schemeClr val="tx1"/>
          </a:solidFill>
          <a:latin typeface="Calibri" panose="020F0502020204030204" pitchFamily="34" charset="0"/>
        </a:defRPr>
      </a:lvl2pPr>
      <a:lvl3pPr marL="1018042" indent="-203609" algn="l" rtl="0" eaLnBrk="1" fontAlgn="base" hangingPunct="1">
        <a:spcBef>
          <a:spcPct val="20000"/>
        </a:spcBef>
        <a:spcAft>
          <a:spcPct val="0"/>
        </a:spcAft>
        <a:buChar char="•"/>
        <a:defRPr sz="2138">
          <a:solidFill>
            <a:schemeClr val="tx1"/>
          </a:solidFill>
          <a:latin typeface="Calibri" panose="020F0502020204030204" pitchFamily="34" charset="0"/>
        </a:defRPr>
      </a:lvl3pPr>
      <a:lvl4pPr marL="1425258" indent="-203609" algn="l" rtl="0" eaLnBrk="1" fontAlgn="base" hangingPunct="1">
        <a:spcBef>
          <a:spcPct val="20000"/>
        </a:spcBef>
        <a:spcAft>
          <a:spcPct val="0"/>
        </a:spcAft>
        <a:buChar char="–"/>
        <a:defRPr sz="1781">
          <a:solidFill>
            <a:schemeClr val="tx1"/>
          </a:solidFill>
          <a:latin typeface="Calibri" panose="020F0502020204030204" pitchFamily="34" charset="0"/>
        </a:defRPr>
      </a:lvl4pPr>
      <a:lvl5pPr marL="1832475" indent="-203609" algn="l" rtl="0" eaLnBrk="1" fontAlgn="base" hangingPunct="1">
        <a:spcBef>
          <a:spcPct val="20000"/>
        </a:spcBef>
        <a:spcAft>
          <a:spcPct val="0"/>
        </a:spcAft>
        <a:buChar char="»"/>
        <a:defRPr sz="1781">
          <a:solidFill>
            <a:schemeClr val="tx1"/>
          </a:solidFill>
          <a:latin typeface="Calibri" panose="020F0502020204030204" pitchFamily="34" charset="0"/>
        </a:defRPr>
      </a:lvl5pPr>
      <a:lvl6pPr marL="2239691" indent="-203609" algn="l" rtl="0" eaLnBrk="1" fontAlgn="base" hangingPunct="1">
        <a:spcBef>
          <a:spcPct val="20000"/>
        </a:spcBef>
        <a:spcAft>
          <a:spcPct val="0"/>
        </a:spcAft>
        <a:buChar char="»"/>
        <a:defRPr sz="1781">
          <a:solidFill>
            <a:schemeClr val="tx1"/>
          </a:solidFill>
          <a:latin typeface="+mn-lt"/>
        </a:defRPr>
      </a:lvl6pPr>
      <a:lvl7pPr marL="2646907" indent="-203609" algn="l" rtl="0" eaLnBrk="1" fontAlgn="base" hangingPunct="1">
        <a:spcBef>
          <a:spcPct val="20000"/>
        </a:spcBef>
        <a:spcAft>
          <a:spcPct val="0"/>
        </a:spcAft>
        <a:buChar char="»"/>
        <a:defRPr sz="1781">
          <a:solidFill>
            <a:schemeClr val="tx1"/>
          </a:solidFill>
          <a:latin typeface="+mn-lt"/>
        </a:defRPr>
      </a:lvl7pPr>
      <a:lvl8pPr marL="3054124" indent="-203609" algn="l" rtl="0" eaLnBrk="1" fontAlgn="base" hangingPunct="1">
        <a:spcBef>
          <a:spcPct val="20000"/>
        </a:spcBef>
        <a:spcAft>
          <a:spcPct val="0"/>
        </a:spcAft>
        <a:buChar char="»"/>
        <a:defRPr sz="1781">
          <a:solidFill>
            <a:schemeClr val="tx1"/>
          </a:solidFill>
          <a:latin typeface="+mn-lt"/>
        </a:defRPr>
      </a:lvl8pPr>
      <a:lvl9pPr marL="3461340" indent="-203609" algn="l" rtl="0" eaLnBrk="1" fontAlgn="base" hangingPunct="1">
        <a:spcBef>
          <a:spcPct val="20000"/>
        </a:spcBef>
        <a:spcAft>
          <a:spcPct val="0"/>
        </a:spcAft>
        <a:buChar char="»"/>
        <a:defRPr sz="1781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1pPr>
      <a:lvl2pPr marL="407216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2pPr>
      <a:lvl3pPr marL="814433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3pPr>
      <a:lvl4pPr marL="1221649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4pPr>
      <a:lvl5pPr marL="1628866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5pPr>
      <a:lvl6pPr marL="2036082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6pPr>
      <a:lvl7pPr marL="2443299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7pPr>
      <a:lvl8pPr marL="2850515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8pPr>
      <a:lvl9pPr marL="3257732" algn="l" defTabSz="814433" rtl="0" eaLnBrk="1" latinLnBrk="0" hangingPunct="1">
        <a:defRPr sz="16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4911" y="150623"/>
            <a:ext cx="11932576" cy="19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 wzorca tytułu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911" y="2289479"/>
            <a:ext cx="11932576" cy="64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019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ransition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91" b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5pPr>
      <a:lvl6pPr marL="494096"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6pPr>
      <a:lvl7pPr marL="988192"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7pPr>
      <a:lvl8pPr marL="1482288"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8pPr>
      <a:lvl9pPr marL="1976384" algn="l" rtl="0" eaLnBrk="1" fontAlgn="base" hangingPunct="1">
        <a:spcBef>
          <a:spcPct val="0"/>
        </a:spcBef>
        <a:spcAft>
          <a:spcPct val="0"/>
        </a:spcAft>
        <a:defRPr sz="3891" b="1">
          <a:solidFill>
            <a:schemeClr val="tx2"/>
          </a:solidFill>
          <a:latin typeface="Trebuchet MS" pitchFamily="34" charset="0"/>
        </a:defRPr>
      </a:lvl9pPr>
    </p:titleStyle>
    <p:bodyStyle>
      <a:lvl1pPr marL="370572" indent="-370572" algn="l" rtl="0" eaLnBrk="1" fontAlgn="base" hangingPunct="1">
        <a:spcBef>
          <a:spcPct val="20000"/>
        </a:spcBef>
        <a:spcAft>
          <a:spcPct val="0"/>
        </a:spcAft>
        <a:buChar char="•"/>
        <a:defRPr sz="3458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02906" indent="-308810" algn="l" rtl="0" eaLnBrk="1" fontAlgn="base" hangingPunct="1">
        <a:spcBef>
          <a:spcPct val="20000"/>
        </a:spcBef>
        <a:spcAft>
          <a:spcPct val="0"/>
        </a:spcAft>
        <a:buChar char="–"/>
        <a:defRPr sz="3026">
          <a:solidFill>
            <a:schemeClr val="tx1"/>
          </a:solidFill>
          <a:latin typeface="Calibri" panose="020F0502020204030204" pitchFamily="34" charset="0"/>
        </a:defRPr>
      </a:lvl2pPr>
      <a:lvl3pPr marL="1235240" indent="-247048" algn="l" rtl="0" eaLnBrk="1" fontAlgn="base" hangingPunct="1">
        <a:spcBef>
          <a:spcPct val="20000"/>
        </a:spcBef>
        <a:spcAft>
          <a:spcPct val="0"/>
        </a:spcAft>
        <a:buChar char="•"/>
        <a:defRPr sz="2594">
          <a:solidFill>
            <a:schemeClr val="tx1"/>
          </a:solidFill>
          <a:latin typeface="Calibri" panose="020F0502020204030204" pitchFamily="34" charset="0"/>
        </a:defRPr>
      </a:lvl3pPr>
      <a:lvl4pPr marL="1729336" indent="-247048" algn="l" rtl="0" eaLnBrk="1" fontAlgn="base" hangingPunct="1">
        <a:spcBef>
          <a:spcPct val="20000"/>
        </a:spcBef>
        <a:spcAft>
          <a:spcPct val="0"/>
        </a:spcAft>
        <a:buChar char="–"/>
        <a:defRPr sz="2161">
          <a:solidFill>
            <a:schemeClr val="tx1"/>
          </a:solidFill>
          <a:latin typeface="Calibri" panose="020F0502020204030204" pitchFamily="34" charset="0"/>
        </a:defRPr>
      </a:lvl4pPr>
      <a:lvl5pPr marL="2223432" indent="-247048" algn="l" rtl="0" eaLnBrk="1" fontAlgn="base" hangingPunct="1">
        <a:spcBef>
          <a:spcPct val="20000"/>
        </a:spcBef>
        <a:spcAft>
          <a:spcPct val="0"/>
        </a:spcAft>
        <a:buChar char="»"/>
        <a:defRPr sz="2161">
          <a:solidFill>
            <a:schemeClr val="tx1"/>
          </a:solidFill>
          <a:latin typeface="Calibri" panose="020F0502020204030204" pitchFamily="34" charset="0"/>
        </a:defRPr>
      </a:lvl5pPr>
      <a:lvl6pPr marL="2717528" indent="-247048" algn="l" rtl="0" eaLnBrk="1" fontAlgn="base" hangingPunct="1">
        <a:spcBef>
          <a:spcPct val="20000"/>
        </a:spcBef>
        <a:spcAft>
          <a:spcPct val="0"/>
        </a:spcAft>
        <a:buChar char="»"/>
        <a:defRPr sz="2161">
          <a:solidFill>
            <a:schemeClr val="tx1"/>
          </a:solidFill>
          <a:latin typeface="+mn-lt"/>
        </a:defRPr>
      </a:lvl6pPr>
      <a:lvl7pPr marL="3211624" indent="-247048" algn="l" rtl="0" eaLnBrk="1" fontAlgn="base" hangingPunct="1">
        <a:spcBef>
          <a:spcPct val="20000"/>
        </a:spcBef>
        <a:spcAft>
          <a:spcPct val="0"/>
        </a:spcAft>
        <a:buChar char="»"/>
        <a:defRPr sz="2161">
          <a:solidFill>
            <a:schemeClr val="tx1"/>
          </a:solidFill>
          <a:latin typeface="+mn-lt"/>
        </a:defRPr>
      </a:lvl7pPr>
      <a:lvl8pPr marL="3705720" indent="-247048" algn="l" rtl="0" eaLnBrk="1" fontAlgn="base" hangingPunct="1">
        <a:spcBef>
          <a:spcPct val="20000"/>
        </a:spcBef>
        <a:spcAft>
          <a:spcPct val="0"/>
        </a:spcAft>
        <a:buChar char="»"/>
        <a:defRPr sz="2161">
          <a:solidFill>
            <a:schemeClr val="tx1"/>
          </a:solidFill>
          <a:latin typeface="+mn-lt"/>
        </a:defRPr>
      </a:lvl8pPr>
      <a:lvl9pPr marL="4199816" indent="-247048" algn="l" rtl="0" eaLnBrk="1" fontAlgn="base" hangingPunct="1">
        <a:spcBef>
          <a:spcPct val="20000"/>
        </a:spcBef>
        <a:spcAft>
          <a:spcPct val="0"/>
        </a:spcAft>
        <a:buChar char="»"/>
        <a:defRPr sz="2161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1pPr>
      <a:lvl2pPr marL="494096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2pPr>
      <a:lvl3pPr marL="988192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482288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4pPr>
      <a:lvl5pPr marL="1976384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5pPr>
      <a:lvl6pPr marL="2470480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6pPr>
      <a:lvl7pPr marL="2964576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7pPr>
      <a:lvl8pPr marL="3458672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8pPr>
      <a:lvl9pPr marL="3952768" algn="l" defTabSz="988192" rtl="0" eaLnBrk="1" latinLnBrk="0" hangingPunct="1">
        <a:defRPr sz="1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www.dzd.pwr.edu.pl/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atarzyna.jach@pwr.edu.pl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do.pwr.edu.pl/en/leaders-of-accessibi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ng.pwr.edu.pl/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hyperlink" Target="https://tutech.pwr.edu.p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urokarier.pwr.edu.pl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is is an aerial view of Wrioclaw Tech university campus in Poland. The image captures a mix of modern and historic architecture, with a distinctive dark, perforated building in the foreground. The scene is bathed in warm, golden light,  The Oder River runs alongside the campus, with a waterfront promenade where people can be seen walking. ">
            <a:extLst>
              <a:ext uri="{FF2B5EF4-FFF2-40B4-BE49-F238E27FC236}">
                <a16:creationId xmlns:a16="http://schemas.microsoft.com/office/drawing/2014/main" id="{F12DD01B-32F0-BC6D-DA7D-8DE7A1C6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3934" y="722511"/>
            <a:ext cx="11428824" cy="7411641"/>
          </a:xfrm>
          <a:prstGeom prst="round1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B36AAAC-1D7C-4393-863E-33DDDD21B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3934" y="4895258"/>
            <a:ext cx="11372316" cy="2957204"/>
          </a:xfrm>
          <a:prstGeom prst="rect">
            <a:avLst/>
          </a:prstGeom>
          <a:solidFill>
            <a:srgbClr val="B11D09">
              <a:alpha val="52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8192"/>
            <a:endParaRPr lang="pl-PL" sz="1945" dirty="0">
              <a:solidFill>
                <a:srgbClr val="000081"/>
              </a:solidFill>
              <a:latin typeface="Trebuchet MS"/>
            </a:endParaRP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FA0B9CF3-5A5A-42D3-AB02-502EB53472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123629" y="5364435"/>
            <a:ext cx="10681920" cy="216024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9411" rIns="98822" bIns="49411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role of university in preparing students with special needs for future work</a:t>
            </a: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 the example of Wroclaw Tech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Katarzyna Jach, PhD DSc, Associate Professor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10248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90E042-83B2-4510-98E9-FCCE5D81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85" y="971947"/>
            <a:ext cx="4812940" cy="3204616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CE24A4-0F02-408C-9167-2EDBCD14B23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84213" y="0"/>
            <a:ext cx="12236450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7" name="Symbol zastępczy zawartości 5" descr="A young man with short dark hair and a beard, wearing a light gray shirt, sits at a wooden desk holding a pen and looking at a document. Beside him, a blonde woman in a beige blazer and brown top reviews the same document, resting her chin on her hand. In the background, two other women in professional attire are engaged in a discussion. The setting appears to be a university environment.">
            <a:extLst>
              <a:ext uri="{FF2B5EF4-FFF2-40B4-BE49-F238E27FC236}">
                <a16:creationId xmlns:a16="http://schemas.microsoft.com/office/drawing/2014/main" id="{62759F40-5D37-4C89-B41E-7A2AB2C57452}"/>
              </a:ext>
            </a:extLst>
          </p:cNvPr>
          <p:cNvSpPr txBox="1">
            <a:spLocks/>
          </p:cNvSpPr>
          <p:nvPr/>
        </p:nvSpPr>
        <p:spPr bwMode="auto">
          <a:xfrm>
            <a:off x="154914" y="1331987"/>
            <a:ext cx="7657347" cy="65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305412" indent="-30541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94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61727" indent="-2545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38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8042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8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25258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32475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39691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3">
                <a:solidFill>
                  <a:schemeClr val="tx1"/>
                </a:solidFill>
                <a:latin typeface="+mn-lt"/>
              </a:defRPr>
            </a:lvl6pPr>
            <a:lvl7pPr marL="2646907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3">
                <a:solidFill>
                  <a:schemeClr val="tx1"/>
                </a:solidFill>
                <a:latin typeface="+mn-lt"/>
              </a:defRPr>
            </a:lvl7pPr>
            <a:lvl8pPr marL="3054124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3">
                <a:solidFill>
                  <a:schemeClr val="tx1"/>
                </a:solidFill>
                <a:latin typeface="+mn-lt"/>
              </a:defRPr>
            </a:lvl8pPr>
            <a:lvl9pPr marL="3461340" indent="-2036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3">
                <a:solidFill>
                  <a:schemeClr val="tx1"/>
                </a:solidFill>
                <a:latin typeface="+mn-lt"/>
              </a:defRPr>
            </a:lvl9pPr>
          </a:lstStyle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Accessibility Leaders, personalized tutoring, and specialized </a:t>
            </a:r>
            <a:r>
              <a:rPr lang="pl-PL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Career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Services</a:t>
            </a:r>
            <a:r>
              <a:rPr lang="en-I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examples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pl-P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en-IE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students receive the necessary accommodations and guidance</a:t>
            </a:r>
            <a:endParaRPr lang="pl-P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University role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is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supporting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strongly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at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the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beggining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and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increasing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the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student’s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independance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at</a:t>
            </a:r>
            <a:r>
              <a:rPr lang="pl-PL" sz="2800" kern="0" dirty="0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 the end of </a:t>
            </a:r>
            <a:r>
              <a:rPr lang="pl-PL" sz="2800" kern="0" dirty="0" err="1">
                <a:solidFill>
                  <a:srgbClr val="000000"/>
                </a:solidFill>
                <a:ea typeface="Arimo Bold" panose="020B0604020202020204" charset="0"/>
                <a:cs typeface="Arimo Bold" panose="020B0604020202020204" charset="0"/>
              </a:rPr>
              <a:t>studies</a:t>
            </a:r>
            <a:endParaRPr lang="pl-PL" sz="2800" kern="0" dirty="0">
              <a:solidFill>
                <a:srgbClr val="000000"/>
              </a:solidFill>
              <a:ea typeface="Arimo Bold" panose="020B0604020202020204" charset="0"/>
              <a:cs typeface="Arimo Bold" panose="020B0604020202020204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kern="0" dirty="0" err="1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All</a:t>
            </a:r>
            <a:r>
              <a:rPr lang="pl-PL" sz="2800" kern="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the </a:t>
            </a:r>
            <a:r>
              <a:rPr lang="pl-PL" sz="2800" kern="0" dirty="0" err="1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support</a:t>
            </a:r>
            <a:r>
              <a:rPr lang="pl-PL" sz="2800" kern="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means</a:t>
            </a:r>
            <a:r>
              <a:rPr lang="pl-PL" sz="2800" kern="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kern="0" dirty="0" err="1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should</a:t>
            </a:r>
            <a:r>
              <a:rPr lang="pl-PL" sz="2800" kern="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be </a:t>
            </a:r>
            <a:r>
              <a:rPr lang="pl-PL" sz="2800" kern="0" dirty="0" err="1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coordinated</a:t>
            </a:r>
            <a:r>
              <a:rPr lang="pl-PL" sz="2800" kern="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and </a:t>
            </a:r>
            <a:r>
              <a:rPr lang="pl-PL" sz="2800" kern="0" dirty="0" err="1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flexible</a:t>
            </a:r>
            <a:endParaRPr lang="pl-PL" sz="4000" kern="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0" indent="0">
              <a:buNone/>
            </a:pP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3877518343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 descr="ogo for the &quot;Department of Accessibility.&quot; The design includes a stylized icon of a wheellchair user on the left, resembling a person in motion. The text &quot;Department of Accessibility&quot; is written in a clean, modern font in a muted green color. The overall design conveys a professional and approachable feel, emphasizing accessibility and support services.">
            <a:extLst>
              <a:ext uri="{FF2B5EF4-FFF2-40B4-BE49-F238E27FC236}">
                <a16:creationId xmlns:a16="http://schemas.microsoft.com/office/drawing/2014/main" id="{C1608D0F-425F-4269-B5B0-F2FC2DC79B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467" y="1497035"/>
            <a:ext cx="10669557" cy="941432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E9A8B8-8D62-4E12-8304-B200535BC7D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 you for attention</a:t>
            </a:r>
          </a:p>
        </p:txBody>
      </p:sp>
      <p:pic>
        <p:nvPicPr>
          <p:cNvPr id="6" name="Obraz 5" descr="  The image is a headshot of a woman with fair skin, blonde curly hair, and blue eyes. She is wearing glasses with dark frames. She has a blue shirt with a blue and white patterned top, and a navy blue jacket. She is also wearing a necklace with blue beads and a gold pendant. She is smiling. The background is blurred, with a window in the background.">
            <a:extLst>
              <a:ext uri="{FF2B5EF4-FFF2-40B4-BE49-F238E27FC236}">
                <a16:creationId xmlns:a16="http://schemas.microsoft.com/office/drawing/2014/main" id="{DDEE1AC4-ABCA-47E6-918B-B633F1ECE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2" y="2721141"/>
            <a:ext cx="3780259" cy="378025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502A13-CA0B-43B1-BE0B-C9D32375DC57}"/>
              </a:ext>
            </a:extLst>
          </p:cNvPr>
          <p:cNvSpPr txBox="1"/>
          <p:nvPr/>
        </p:nvSpPr>
        <p:spPr>
          <a:xfrm>
            <a:off x="4786778" y="3132187"/>
            <a:ext cx="6876926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Katarzyna Jach,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PhD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DSc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Wroclaw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of Science and Technology (</a:t>
            </a:r>
            <a:r>
              <a:rPr lang="pl-P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Wroclaw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Tech), Poland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Mail: </a:t>
            </a: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katarzyna.jach@pwr.edu.pl</a:t>
            </a: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www.dzd.pwr.edu.pl/en</a:t>
            </a: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6F9B8A3-1041-4AC5-B68D-58A50DB9E006}"/>
              </a:ext>
            </a:extLst>
          </p:cNvPr>
          <p:cNvSpPr txBox="1"/>
          <p:nvPr/>
        </p:nvSpPr>
        <p:spPr>
          <a:xfrm>
            <a:off x="539453" y="6954709"/>
            <a:ext cx="11323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Logos and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Wroclaw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generated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AI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Creative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400912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03F29702-BBD6-450E-82E9-8022EF90D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121" y="0"/>
            <a:ext cx="13179093" cy="7982532"/>
            <a:chOff x="-5121" y="0"/>
            <a:chExt cx="13179093" cy="7982532"/>
          </a:xfrm>
        </p:grpSpPr>
        <p:pic>
          <p:nvPicPr>
            <p:cNvPr id="6" name="Obraz 5" descr="This image features a 3D hexagonal pattern in a monochromatic white color scheme. The hexagons appear to be slightly raised or recessed, creating a sense of depth and shadow . The content of hexagons from left to right is:&#10;21 046 students  and Phd students&#10;1 401 international students &#10;2 378  permanent  academic staff&#10;3 regional branches&#10;14 faculties &#10;~400 Students and staff with disability certificate&#10;~150 Registered students with special needs">
              <a:extLst>
                <a:ext uri="{FF2B5EF4-FFF2-40B4-BE49-F238E27FC236}">
                  <a16:creationId xmlns:a16="http://schemas.microsoft.com/office/drawing/2014/main" id="{6CAFB43C-187F-4DC0-B30E-BC1A2C81E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999"/>
            <a:stretch/>
          </p:blipFill>
          <p:spPr>
            <a:xfrm>
              <a:off x="-5121" y="0"/>
              <a:ext cx="13179093" cy="79825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DA8C3586-E533-40C1-B13C-BE915CE8CB47}"/>
                </a:ext>
              </a:extLst>
            </p:cNvPr>
            <p:cNvSpPr txBox="1"/>
            <p:nvPr/>
          </p:nvSpPr>
          <p:spPr>
            <a:xfrm>
              <a:off x="4126628" y="4484578"/>
              <a:ext cx="2092047" cy="155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en-GB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2</a:t>
              </a:r>
              <a:r>
                <a:rPr lang="pl-PL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378</a:t>
              </a:r>
              <a:endParaRPr lang="en-GB" sz="3458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en-GB" sz="28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permanent  </a:t>
              </a: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academic</a:t>
              </a:r>
              <a: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staff</a:t>
              </a:r>
              <a:endParaRPr lang="en-GB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1E0E2C06-6A76-4F64-A1EC-FA2646870C8D}"/>
                </a:ext>
              </a:extLst>
            </p:cNvPr>
            <p:cNvSpPr txBox="1"/>
            <p:nvPr/>
          </p:nvSpPr>
          <p:spPr>
            <a:xfrm>
              <a:off x="1363170" y="2953204"/>
              <a:ext cx="2264494" cy="149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en-GB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2</a:t>
              </a:r>
              <a:r>
                <a:rPr lang="pl-PL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1 046</a:t>
              </a:r>
              <a:endParaRPr lang="en-GB" sz="3458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students</a:t>
              </a:r>
              <a: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and</a:t>
              </a:r>
              <a:endParaRPr lang="en-GB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Phd</a:t>
              </a:r>
              <a: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students</a:t>
              </a:r>
              <a: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92168E4-F623-4435-A22C-16B069A799E7}"/>
                </a:ext>
              </a:extLst>
            </p:cNvPr>
            <p:cNvSpPr/>
            <p:nvPr/>
          </p:nvSpPr>
          <p:spPr>
            <a:xfrm>
              <a:off x="1363170" y="6065336"/>
              <a:ext cx="1987400" cy="1414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1 401</a:t>
              </a:r>
              <a:endParaRPr lang="en-GB" sz="3458" b="1" dirty="0"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international</a:t>
              </a:r>
              <a:b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lang="pl-PL" sz="2000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students</a:t>
              </a:r>
              <a:r>
                <a:rPr lang="pl-PL" sz="20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endParaRPr 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DFFA6F62-6D96-4AF4-92EA-2DA261621999}"/>
                </a:ext>
              </a:extLst>
            </p:cNvPr>
            <p:cNvSpPr txBox="1"/>
            <p:nvPr/>
          </p:nvSpPr>
          <p:spPr>
            <a:xfrm>
              <a:off x="6696213" y="6308054"/>
              <a:ext cx="2573111" cy="1125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sz="3458" b="1" dirty="0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1</a:t>
              </a:r>
              <a:r>
                <a:rPr lang="pl-PL" sz="3458" b="1" dirty="0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4</a:t>
              </a:r>
            </a:p>
            <a:p>
              <a:pPr algn="ctr">
                <a:lnSpc>
                  <a:spcPct val="90000"/>
                </a:lnSpc>
              </a:pPr>
              <a:r>
                <a:rPr lang="pl-PL" sz="2000" dirty="0" err="1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faculties</a:t>
              </a:r>
              <a:r>
                <a:rPr lang="pl-PL" sz="1729" dirty="0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 </a:t>
              </a:r>
            </a:p>
            <a:p>
              <a:pPr algn="ctr"/>
              <a:endPara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8FC4C860-302E-4114-B24B-FFA3FF1ED7BA}"/>
                </a:ext>
              </a:extLst>
            </p:cNvPr>
            <p:cNvSpPr/>
            <p:nvPr/>
          </p:nvSpPr>
          <p:spPr>
            <a:xfrm>
              <a:off x="2047692" y="7099391"/>
              <a:ext cx="6588125" cy="8790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l-PL" sz="3458" b="1" dirty="0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3</a:t>
              </a:r>
              <a:r>
                <a:rPr lang="en-GB" sz="3458" b="1" dirty="0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pl-PL" sz="2000" dirty="0" err="1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regional</a:t>
              </a:r>
              <a:r>
                <a:rPr lang="pl-PL" sz="2000" dirty="0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 </a:t>
              </a:r>
              <a:r>
                <a:rPr lang="pl-PL" sz="2000" dirty="0" err="1">
                  <a:latin typeface="Calibri" panose="020F0502020204030204" pitchFamily="34" charset="0"/>
                  <a:ea typeface="Microsoft YaHei" pitchFamily="34" charset="-122"/>
                  <a:cs typeface="Calibri" panose="020F0502020204030204" pitchFamily="34" charset="0"/>
                </a:rPr>
                <a:t>branches</a:t>
              </a:r>
              <a:endParaRPr lang="pl-PL" sz="2000" dirty="0"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3FDB8F8F-21BB-4E54-91EB-CC778714EA99}"/>
                </a:ext>
              </a:extLst>
            </p:cNvPr>
            <p:cNvSpPr txBox="1"/>
            <p:nvPr/>
          </p:nvSpPr>
          <p:spPr>
            <a:xfrm>
              <a:off x="7286387" y="3047244"/>
              <a:ext cx="2056826" cy="62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458" b="1" dirty="0">
                  <a:solidFill>
                    <a:srgbClr val="6B87A9"/>
                  </a:solidFill>
                  <a:latin typeface="Calibri  "/>
                  <a:ea typeface="Microsoft YaHei" pitchFamily="34" charset="-122"/>
                  <a:cs typeface="+mj-cs"/>
                </a:rPr>
                <a:t> </a:t>
              </a:r>
              <a:endParaRPr lang="en-GB" sz="3458" b="1" dirty="0">
                <a:solidFill>
                  <a:srgbClr val="6B87A9"/>
                </a:solidFill>
                <a:latin typeface="Calibri  "/>
                <a:ea typeface="Microsoft YaHei" pitchFamily="34" charset="-122"/>
                <a:cs typeface="+mj-cs"/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525ABB27-C35A-4E7F-8E47-DB33AA5E0F70}"/>
                </a:ext>
              </a:extLst>
            </p:cNvPr>
            <p:cNvSpPr txBox="1"/>
            <p:nvPr/>
          </p:nvSpPr>
          <p:spPr>
            <a:xfrm>
              <a:off x="9850194" y="1571739"/>
              <a:ext cx="2332737" cy="212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~400</a:t>
              </a: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20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Students and </a:t>
              </a: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staff</a:t>
              </a:r>
              <a:r>
                <a:rPr lang="pl-PL" sz="20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with </a:t>
              </a: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disability</a:t>
              </a:r>
              <a:r>
                <a:rPr lang="pl-PL" sz="20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certificate</a:t>
              </a:r>
              <a:endPara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endParaRPr lang="pl-PL" sz="172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95D3D46C-351E-4159-9CEC-D0C0A0238A72}"/>
                </a:ext>
              </a:extLst>
            </p:cNvPr>
            <p:cNvSpPr txBox="1"/>
            <p:nvPr/>
          </p:nvSpPr>
          <p:spPr>
            <a:xfrm>
              <a:off x="9882743" y="4367196"/>
              <a:ext cx="2332737" cy="178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3458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~150</a:t>
              </a: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Registered</a:t>
              </a:r>
              <a:r>
                <a:rPr lang="pl-PL" sz="20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students</a:t>
              </a:r>
              <a:r>
                <a:rPr lang="pl-PL" sz="20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with </a:t>
              </a: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special</a:t>
              </a:r>
              <a:r>
                <a:rPr lang="pl-PL" sz="20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b="1" dirty="0" err="1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needs</a:t>
              </a:r>
              <a:endPara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48"/>
                </a:spcAft>
              </a:pPr>
              <a:endParaRPr lang="pl-PL" sz="172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F0F04-83E2-6403-36FB-09ADFA45D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387728" eaLnBrk="1" hangingPunct="1">
              <a:spcBef>
                <a:spcPct val="0"/>
              </a:spcBef>
            </a:pPr>
            <a:r>
              <a:rPr lang="en-US" altLang="pl-PL" sz="5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Wroclaw Tech, </a:t>
            </a:r>
            <a:r>
              <a:rPr lang="en-US" altLang="pl-PL" sz="54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Poland</a:t>
            </a:r>
            <a:r>
              <a:rPr lang="en-US" altLang="pl-PL" sz="5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at glance</a:t>
            </a:r>
          </a:p>
        </p:txBody>
      </p:sp>
    </p:spTree>
    <p:extLst>
      <p:ext uri="{BB962C8B-B14F-4D97-AF65-F5344CB8AC3E}">
        <p14:creationId xmlns:p14="http://schemas.microsoft.com/office/powerpoint/2010/main" val="39850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Selected </a:t>
            </a:r>
            <a:r>
              <a:rPr kumimoji="0" lang="en-IE" sz="4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ini</a:t>
            </a: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IE" sz="4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iatives</a:t>
            </a: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at Wroclaw Tech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F9B5DB1-917A-4F26-BA2F-EE35925B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8305419" cy="62132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Accessibility Leaders as first contact persons at the faculty, including practice</a:t>
            </a:r>
            <a:r>
              <a:rPr lang="pl-PL" dirty="0"/>
              <a:t> and </a:t>
            </a:r>
            <a:r>
              <a:rPr lang="pl-PL" dirty="0" err="1"/>
              <a:t>internships</a:t>
            </a:r>
            <a:r>
              <a:rPr lang="en-US" dirty="0"/>
              <a:t> organizing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Tutoring as a process of individual development of professional skills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Specialized workshops and counselling services organized by Career Services for students and alumni with special needs.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9435B9-9642-44A9-9305-627A640A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1116397"/>
            <a:ext cx="2520280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A497436-2A8E-442D-B208-ED0F14297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85" y="4110648"/>
            <a:ext cx="4248481" cy="7497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8A28984-AD0C-4BD5-9CDD-745568C5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65" y="5408467"/>
            <a:ext cx="4001037" cy="24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25435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Accessibility Leaders (1/2)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F9B5DB1-917A-4F26-BA2F-EE35925B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6577227" cy="6213244"/>
          </a:xfrm>
        </p:spPr>
        <p:txBody>
          <a:bodyPr>
            <a:normAutofit fontScale="92500" lnSpcReduction="20000"/>
          </a:bodyPr>
          <a:lstStyle/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68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volunteers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from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all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Faculties</a:t>
            </a:r>
            <a:b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</a:b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and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selected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Wroclaw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Tech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units</a:t>
            </a: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Officially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registered</a:t>
            </a: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After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10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training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days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+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participation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in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various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events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at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the University</a:t>
            </a: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Support</a:t>
            </a:r>
            <a:r>
              <a:rPr lang="pl-PL" sz="2800" dirty="0"/>
              <a:t> </a:t>
            </a:r>
            <a:r>
              <a:rPr lang="pl-PL" sz="2800" dirty="0" err="1"/>
              <a:t>available</a:t>
            </a:r>
            <a:r>
              <a:rPr lang="pl-PL" sz="2800" dirty="0"/>
              <a:t> in English: </a:t>
            </a:r>
            <a:r>
              <a:rPr lang="pl-PL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https://ddo.pwr.edu.pl/en/leaders-of-accessibility</a:t>
            </a:r>
            <a:endParaRPr lang="pl-PL" sz="2800" dirty="0">
              <a:solidFill>
                <a:srgbClr val="0070C0"/>
              </a:solidFill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T</a:t>
            </a:r>
            <a:r>
              <a:rPr lang="en-US" sz="2800" dirty="0" err="1"/>
              <a:t>ailored</a:t>
            </a:r>
            <a:r>
              <a:rPr lang="en-US" sz="2800" dirty="0"/>
              <a:t> support and necessary accommodations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9435B9-9642-44A9-9305-627A640A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43" y="345426"/>
            <a:ext cx="2520280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05B17D9-F992-41C4-A939-B6AD60B7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72" y="3287043"/>
            <a:ext cx="5836040" cy="3013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1717329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Accessibility Leaders (2/2) – intern with hearing impairment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F9B5DB1-917A-4F26-BA2F-EE35925B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6433211" cy="6213244"/>
          </a:xfrm>
        </p:spPr>
        <p:txBody>
          <a:bodyPr/>
          <a:lstStyle/>
          <a:p>
            <a:pPr marL="826827" lvl="1" indent="-457200">
              <a:lnSpc>
                <a:spcPct val="15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pl-PL" sz="2800" dirty="0" err="1"/>
              <a:t>Workplace</a:t>
            </a:r>
            <a:r>
              <a:rPr lang="pl-PL" sz="2800" dirty="0"/>
              <a:t>: University Library</a:t>
            </a:r>
          </a:p>
          <a:p>
            <a:pPr marL="826827" lvl="1" indent="-457200">
              <a:lnSpc>
                <a:spcPct val="15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pl-PL" sz="2800" dirty="0" err="1"/>
              <a:t>Support</a:t>
            </a:r>
            <a:r>
              <a:rPr lang="pl-PL" sz="2800" dirty="0"/>
              <a:t> with: </a:t>
            </a:r>
          </a:p>
          <a:p>
            <a:pPr marL="1183142" lvl="2" indent="-457200">
              <a:lnSpc>
                <a:spcPct val="15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pl-PL" sz="2443" dirty="0" err="1"/>
              <a:t>organizational</a:t>
            </a:r>
            <a:r>
              <a:rPr lang="pl-PL" sz="2443" dirty="0"/>
              <a:t> </a:t>
            </a:r>
            <a:r>
              <a:rPr lang="pl-PL" sz="2443" dirty="0" err="1"/>
              <a:t>issues</a:t>
            </a:r>
            <a:r>
              <a:rPr lang="pl-PL" sz="2443" dirty="0"/>
              <a:t> (</a:t>
            </a:r>
            <a:r>
              <a:rPr lang="pl-PL" sz="2443" dirty="0" err="1"/>
              <a:t>documents</a:t>
            </a:r>
            <a:r>
              <a:rPr lang="pl-PL" sz="2443" dirty="0"/>
              <a:t>, </a:t>
            </a:r>
            <a:r>
              <a:rPr lang="pl-PL" sz="2443" dirty="0" err="1"/>
              <a:t>working</a:t>
            </a:r>
            <a:r>
              <a:rPr lang="pl-PL" sz="2443" dirty="0"/>
              <a:t> </a:t>
            </a:r>
            <a:r>
              <a:rPr lang="pl-PL" sz="2443" dirty="0" err="1"/>
              <a:t>hours</a:t>
            </a:r>
            <a:r>
              <a:rPr lang="pl-PL" sz="2443" dirty="0"/>
              <a:t> </a:t>
            </a:r>
            <a:r>
              <a:rPr lang="pl-PL" sz="2443" dirty="0" err="1"/>
              <a:t>registration</a:t>
            </a:r>
            <a:r>
              <a:rPr lang="pl-PL" sz="2443" dirty="0"/>
              <a:t>)</a:t>
            </a:r>
          </a:p>
          <a:p>
            <a:pPr marL="1183142" lvl="2" indent="-457200">
              <a:lnSpc>
                <a:spcPct val="15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pl-PL" sz="2443" dirty="0" err="1"/>
              <a:t>Communication</a:t>
            </a:r>
            <a:r>
              <a:rPr lang="pl-PL" sz="2443" dirty="0"/>
              <a:t> with leader and </a:t>
            </a:r>
            <a:r>
              <a:rPr lang="pl-PL" sz="2443" dirty="0" err="1"/>
              <a:t>colleagues</a:t>
            </a:r>
            <a:endParaRPr lang="pl-PL" sz="2443" dirty="0"/>
          </a:p>
          <a:p>
            <a:pPr marL="826827" lvl="1" indent="-457200">
              <a:lnSpc>
                <a:spcPct val="15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pl-PL" sz="2800" dirty="0" err="1"/>
              <a:t>Misunderstandings</a:t>
            </a:r>
            <a:r>
              <a:rPr lang="pl-PL" sz="2800" dirty="0"/>
              <a:t> </a:t>
            </a:r>
            <a:r>
              <a:rPr lang="pl-PL" sz="2800" dirty="0" err="1"/>
              <a:t>solving</a:t>
            </a:r>
            <a:r>
              <a:rPr lang="pl-PL" sz="2800" dirty="0"/>
              <a:t>, </a:t>
            </a:r>
            <a:r>
              <a:rPr lang="pl-PL" sz="2800" dirty="0" err="1"/>
              <a:t>mainly</a:t>
            </a:r>
            <a:r>
              <a:rPr lang="pl-PL" sz="2800" dirty="0"/>
              <a:t> </a:t>
            </a:r>
            <a:r>
              <a:rPr lang="pl-PL" sz="2800" dirty="0" err="1"/>
              <a:t>about</a:t>
            </a:r>
            <a:r>
              <a:rPr lang="pl-PL" sz="2800" dirty="0"/>
              <a:t> the </a:t>
            </a:r>
            <a:r>
              <a:rPr lang="pl-PL" sz="2800" dirty="0" err="1"/>
              <a:t>language</a:t>
            </a:r>
            <a:endParaRPr lang="pl-PL" sz="2800" dirty="0"/>
          </a:p>
          <a:p>
            <a:pPr marL="826827" lvl="1" indent="-457200">
              <a:lnSpc>
                <a:spcPct val="150000"/>
              </a:lnSpc>
              <a:spcBef>
                <a:spcPts val="0"/>
              </a:spcBef>
              <a:buSzPts val="2200"/>
              <a:buFont typeface="Arial" panose="020B0604020202020204" pitchFamily="34" charset="0"/>
              <a:buChar char="•"/>
            </a:pPr>
            <a:r>
              <a:rPr lang="pl-PL" sz="2800" dirty="0" err="1"/>
              <a:t>After</a:t>
            </a:r>
            <a:r>
              <a:rPr lang="pl-PL" sz="2800" dirty="0"/>
              <a:t> the </a:t>
            </a:r>
            <a:r>
              <a:rPr lang="pl-PL" sz="2800" dirty="0" err="1"/>
              <a:t>internship</a:t>
            </a:r>
            <a:r>
              <a:rPr lang="pl-PL" sz="2800" dirty="0"/>
              <a:t> the person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still</a:t>
            </a:r>
            <a:r>
              <a:rPr lang="pl-PL" sz="2800" dirty="0"/>
              <a:t> </a:t>
            </a:r>
            <a:r>
              <a:rPr lang="pl-PL" sz="2800" dirty="0" err="1"/>
              <a:t>employed</a:t>
            </a:r>
            <a:endParaRPr lang="en-US" sz="2400" dirty="0"/>
          </a:p>
          <a:p>
            <a:endParaRPr lang="pl-PL" dirty="0"/>
          </a:p>
        </p:txBody>
      </p:sp>
      <p:pic>
        <p:nvPicPr>
          <p:cNvPr id="3" name="Obraz 2" descr="Two girls standing on the bridge. both women smiling, showing their willingness to understand each other">
            <a:extLst>
              <a:ext uri="{FF2B5EF4-FFF2-40B4-BE49-F238E27FC236}">
                <a16:creationId xmlns:a16="http://schemas.microsoft.com/office/drawing/2014/main" id="{C3A57111-127C-405E-837F-66101FE4D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77" y="2844155"/>
            <a:ext cx="4644355" cy="46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2477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Tutoring</a:t>
            </a: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(1/2)</a:t>
            </a:r>
          </a:p>
        </p:txBody>
      </p:sp>
      <p:sp>
        <p:nvSpPr>
          <p:cNvPr id="6" name="Symbol zastępczy zawartości 5" descr="A young man with short dark hair and a beard, wearing a light gray shirt, sits at a wooden desk holding a pen and looking at a document. Beside him, a blonde woman in a beige blazer and brown top reviews the same document, resting her chin on her hand. In the background, two other women in professional attire are engaged in a discussion. The setting appears to be a university environment.">
            <a:extLst>
              <a:ext uri="{FF2B5EF4-FFF2-40B4-BE49-F238E27FC236}">
                <a16:creationId xmlns:a16="http://schemas.microsoft.com/office/drawing/2014/main" id="{BF9B5DB1-917A-4F26-BA2F-EE35925B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6577227" cy="6213244"/>
          </a:xfrm>
        </p:spPr>
        <p:txBody>
          <a:bodyPr>
            <a:normAutofit/>
          </a:bodyPr>
          <a:lstStyle/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~60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tutors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after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at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least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8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training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days</a:t>
            </a: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Usually</a:t>
            </a:r>
            <a:r>
              <a:rPr lang="pl-PL" sz="2800" dirty="0"/>
              <a:t> </a:t>
            </a:r>
            <a:r>
              <a:rPr lang="pl-PL" sz="2800" dirty="0" err="1"/>
              <a:t>working</a:t>
            </a:r>
            <a:r>
              <a:rPr lang="pl-PL" sz="2800" dirty="0"/>
              <a:t> in 1:1 model</a:t>
            </a: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Developmental</a:t>
            </a:r>
            <a:r>
              <a:rPr lang="pl-PL" sz="2800" dirty="0"/>
              <a:t>, </a:t>
            </a:r>
            <a:r>
              <a:rPr lang="pl-PL" sz="2800" dirty="0" err="1"/>
              <a:t>academic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mixed</a:t>
            </a:r>
            <a:r>
              <a:rPr lang="pl-PL" sz="2800" dirty="0"/>
              <a:t> </a:t>
            </a:r>
            <a:r>
              <a:rPr lang="pl-PL" sz="2800" dirty="0" err="1"/>
              <a:t>tutoring</a:t>
            </a:r>
            <a:endParaRPr lang="pl-PL" sz="2800" dirty="0"/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More</a:t>
            </a:r>
            <a:r>
              <a:rPr lang="pl-PL" sz="2800" dirty="0"/>
              <a:t> </a:t>
            </a:r>
            <a:r>
              <a:rPr lang="pl-PL" sz="2800" dirty="0" err="1"/>
              <a:t>information</a:t>
            </a:r>
            <a:r>
              <a:rPr lang="pl-PL" sz="2800" dirty="0"/>
              <a:t>: </a:t>
            </a:r>
            <a:r>
              <a:rPr lang="pl-PL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https://tutoring.pwr.edu.pl</a:t>
            </a:r>
            <a:endParaRPr lang="pl-PL" sz="2800" dirty="0">
              <a:solidFill>
                <a:srgbClr val="0070C0"/>
              </a:solidFill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Additionally</a:t>
            </a:r>
            <a:r>
              <a:rPr lang="pl-PL" sz="2800" dirty="0"/>
              <a:t>: </a:t>
            </a:r>
            <a:r>
              <a:rPr lang="pl-PL" sz="2800" dirty="0" err="1"/>
              <a:t>peer</a:t>
            </a:r>
            <a:r>
              <a:rPr lang="pl-PL" sz="2800" dirty="0"/>
              <a:t>-to-</a:t>
            </a:r>
            <a:r>
              <a:rPr lang="pl-PL" sz="2800" dirty="0" err="1"/>
              <a:t>peer</a:t>
            </a:r>
            <a:r>
              <a:rPr lang="pl-PL" sz="2800" dirty="0"/>
              <a:t> </a:t>
            </a:r>
            <a:r>
              <a:rPr lang="pl-PL" sz="2800" dirty="0" err="1"/>
              <a:t>tutoring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https://tutech.pwr.edu.pl/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endParaRPr lang="pl-PL" dirty="0"/>
          </a:p>
        </p:txBody>
      </p:sp>
      <p:pic>
        <p:nvPicPr>
          <p:cNvPr id="9" name="Obraz 8" descr="Logo for &quot;Tutoring Wroclaw Tech&quot;. The design features the word &quot;Tutoring&quot; in bold black letters, with &quot;Politechnika Wrocławska&quot; written below in a smaller font. To the left of the text, there is an icon of a human head outlined in yellow, with a gear inside, symbolizing knowledge, learning, and mentorship. The overall design is clean and modern, reflecting an academic support or mentoring program at Wrocław Tech.">
            <a:extLst>
              <a:ext uri="{FF2B5EF4-FFF2-40B4-BE49-F238E27FC236}">
                <a16:creationId xmlns:a16="http://schemas.microsoft.com/office/drawing/2014/main" id="{CC8266A4-8ECF-482A-8478-4C4E26D91C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75" y="477341"/>
            <a:ext cx="4854447" cy="8566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51C4E43-16CE-4218-A675-76DB46CD9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75" y="6174640"/>
            <a:ext cx="4714286" cy="15714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E22F65E-D424-4DB4-96D5-66C64A9D3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53" y="2509792"/>
            <a:ext cx="49946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4644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Tutoring</a:t>
            </a: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(2/2) – student with ASD</a:t>
            </a:r>
          </a:p>
        </p:txBody>
      </p:sp>
      <p:sp>
        <p:nvSpPr>
          <p:cNvPr id="6" name="Symbol zastępczy zawartości 5" descr="A young man with short dark hair and a beard, wearing a light gray shirt, sits at a wooden desk holding a pen and looking at a document. Beside him, a blonde woman in a beige blazer and brown top reviews the same document, resting her chin on her hand. In the background, two other women in professional attire are engaged in a discussion. The setting appears to be a university environment.">
            <a:extLst>
              <a:ext uri="{FF2B5EF4-FFF2-40B4-BE49-F238E27FC236}">
                <a16:creationId xmlns:a16="http://schemas.microsoft.com/office/drawing/2014/main" id="{BF9B5DB1-917A-4F26-BA2F-EE35925B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12409875" cy="6213244"/>
          </a:xfrm>
        </p:spPr>
        <p:txBody>
          <a:bodyPr>
            <a:normAutofit/>
          </a:bodyPr>
          <a:lstStyle/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3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years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long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support</a:t>
            </a: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Organized</a:t>
            </a:r>
            <a:r>
              <a:rPr lang="pl-PL" sz="2800" dirty="0"/>
              <a:t> by Accessibility Office </a:t>
            </a:r>
            <a:r>
              <a:rPr lang="pl-PL" sz="2800" dirty="0" err="1"/>
              <a:t>at</a:t>
            </a:r>
            <a:r>
              <a:rPr lang="pl-PL" sz="2800" dirty="0"/>
              <a:t> the </a:t>
            </a:r>
            <a:r>
              <a:rPr lang="pl-PL" sz="2800" dirty="0" err="1"/>
              <a:t>beggining</a:t>
            </a:r>
            <a:endParaRPr lang="pl-PL" sz="2800" dirty="0"/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Main</a:t>
            </a:r>
            <a:r>
              <a:rPr lang="pl-PL" sz="2800" dirty="0"/>
              <a:t> </a:t>
            </a:r>
            <a:r>
              <a:rPr lang="pl-PL" sz="2800" dirty="0" err="1"/>
              <a:t>goal</a:t>
            </a:r>
            <a:r>
              <a:rPr lang="pl-PL" sz="2800" dirty="0"/>
              <a:t>: </a:t>
            </a:r>
            <a:r>
              <a:rPr lang="pl-PL" sz="2800" dirty="0" err="1"/>
              <a:t>increasing</a:t>
            </a:r>
            <a:r>
              <a:rPr lang="pl-PL" sz="2800" dirty="0"/>
              <a:t> </a:t>
            </a:r>
            <a:r>
              <a:rPr lang="pl-PL" sz="2800" dirty="0" err="1"/>
              <a:t>student’s</a:t>
            </a:r>
            <a:r>
              <a:rPr lang="pl-PL" sz="2800" dirty="0"/>
              <a:t> </a:t>
            </a:r>
            <a:r>
              <a:rPr lang="pl-PL" sz="2800" dirty="0" err="1"/>
              <a:t>independence</a:t>
            </a:r>
            <a:endParaRPr lang="pl-PL" sz="2800" dirty="0"/>
          </a:p>
          <a:p>
            <a:pPr marL="1142928" lvl="2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443" dirty="0" err="1"/>
              <a:t>Social</a:t>
            </a:r>
            <a:r>
              <a:rPr lang="pl-PL" sz="2443" dirty="0"/>
              <a:t> </a:t>
            </a:r>
            <a:r>
              <a:rPr lang="pl-PL" sz="2443" dirty="0" err="1"/>
              <a:t>skills</a:t>
            </a:r>
            <a:r>
              <a:rPr lang="pl-PL" sz="2443" dirty="0"/>
              <a:t> </a:t>
            </a:r>
            <a:r>
              <a:rPr lang="pl-PL" sz="2443" dirty="0" err="1"/>
              <a:t>training</a:t>
            </a:r>
            <a:endParaRPr lang="pl-PL" sz="2443" dirty="0"/>
          </a:p>
          <a:p>
            <a:pPr marL="1142928" lvl="2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443" dirty="0" err="1"/>
              <a:t>Communication</a:t>
            </a:r>
            <a:r>
              <a:rPr lang="pl-PL" sz="2443" dirty="0"/>
              <a:t> </a:t>
            </a:r>
            <a:r>
              <a:rPr lang="pl-PL" sz="2443" dirty="0" err="1"/>
              <a:t>skills</a:t>
            </a:r>
            <a:r>
              <a:rPr lang="pl-PL" sz="2443" dirty="0"/>
              <a:t> </a:t>
            </a:r>
            <a:r>
              <a:rPr lang="pl-PL" sz="2443" dirty="0" err="1"/>
              <a:t>training</a:t>
            </a:r>
            <a:endParaRPr lang="pl-PL" sz="2443" dirty="0"/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Tutor </a:t>
            </a:r>
            <a:r>
              <a:rPr lang="pl-PL" sz="2800" dirty="0" err="1"/>
              <a:t>coordinated</a:t>
            </a:r>
            <a:r>
              <a:rPr lang="pl-PL" sz="2800" dirty="0"/>
              <a:t> </a:t>
            </a:r>
            <a:r>
              <a:rPr lang="pl-PL" sz="2800" dirty="0" err="1"/>
              <a:t>support</a:t>
            </a:r>
            <a:r>
              <a:rPr lang="pl-PL" sz="2800" dirty="0"/>
              <a:t> network (Dean, Dean Office, Accessibility Office,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teachers</a:t>
            </a:r>
            <a:r>
              <a:rPr lang="pl-PL" sz="2800" dirty="0"/>
              <a:t> and </a:t>
            </a:r>
            <a:r>
              <a:rPr lang="pl-PL" sz="2800" dirty="0" err="1"/>
              <a:t>peer</a:t>
            </a:r>
            <a:r>
              <a:rPr lang="pl-PL" sz="2800" dirty="0"/>
              <a:t> </a:t>
            </a:r>
            <a:r>
              <a:rPr lang="pl-PL" sz="2800" dirty="0" err="1"/>
              <a:t>students</a:t>
            </a:r>
            <a:r>
              <a:rPr lang="pl-PL" sz="2800" dirty="0"/>
              <a:t>)</a:t>
            </a: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Student </a:t>
            </a:r>
            <a:r>
              <a:rPr lang="pl-PL" sz="2800" dirty="0" err="1"/>
              <a:t>graduated</a:t>
            </a:r>
            <a:r>
              <a:rPr lang="pl-PL" sz="2800" dirty="0"/>
              <a:t> and </a:t>
            </a:r>
            <a:r>
              <a:rPr lang="pl-PL" sz="2800" dirty="0" err="1"/>
              <a:t>started</a:t>
            </a:r>
            <a:r>
              <a:rPr lang="pl-PL" sz="2800" dirty="0"/>
              <a:t> </a:t>
            </a:r>
            <a:r>
              <a:rPr lang="pl-PL" sz="2800" dirty="0" err="1"/>
              <a:t>his</a:t>
            </a:r>
            <a:r>
              <a:rPr lang="pl-PL" sz="2800" dirty="0"/>
              <a:t> </a:t>
            </a:r>
            <a:r>
              <a:rPr lang="pl-PL" sz="2800" dirty="0" err="1"/>
              <a:t>first</a:t>
            </a:r>
            <a:r>
              <a:rPr lang="pl-PL" sz="2800" dirty="0"/>
              <a:t> </a:t>
            </a:r>
            <a:r>
              <a:rPr lang="pl-PL" sz="2800" dirty="0" err="1"/>
              <a:t>work</a:t>
            </a:r>
            <a:r>
              <a:rPr lang="pl-PL" sz="2800" dirty="0"/>
              <a:t> </a:t>
            </a:r>
            <a:r>
              <a:rPr lang="pl-PL" sz="2800" dirty="0" err="1"/>
              <a:t>during</a:t>
            </a:r>
            <a:r>
              <a:rPr lang="pl-PL" sz="2800" dirty="0"/>
              <a:t> </a:t>
            </a:r>
            <a:r>
              <a:rPr lang="pl-PL" sz="2800" dirty="0" err="1"/>
              <a:t>his</a:t>
            </a:r>
            <a:r>
              <a:rPr lang="pl-PL" sz="2800" dirty="0"/>
              <a:t> </a:t>
            </a:r>
            <a:r>
              <a:rPr lang="pl-PL" sz="2800" dirty="0" err="1"/>
              <a:t>last</a:t>
            </a:r>
            <a:r>
              <a:rPr lang="pl-PL" sz="2800" dirty="0"/>
              <a:t> </a:t>
            </a:r>
            <a:r>
              <a:rPr lang="pl-PL" sz="2800" dirty="0" err="1"/>
              <a:t>semester</a:t>
            </a:r>
            <a:endParaRPr lang="pl-PL" sz="2800" dirty="0"/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endParaRPr lang="pl-PL" dirty="0"/>
          </a:p>
        </p:txBody>
      </p:sp>
      <p:pic>
        <p:nvPicPr>
          <p:cNvPr id="9" name="Obraz 8" descr="Logo for &quot;Tutoring Wroclaw Tech&quot;. The design features the word &quot;Tutoring&quot; in bold black letters, with &quot;Politechnika Wrocławska&quot; written below in a smaller font. To the left of the text, there is an icon of a human head outlined in yellow, with a gear inside, symbolizing knowledge, learning, and mentorship. The overall design is clean and modern, reflecting an academic support or mentoring program at Wrocław Tech.">
            <a:extLst>
              <a:ext uri="{FF2B5EF4-FFF2-40B4-BE49-F238E27FC236}">
                <a16:creationId xmlns:a16="http://schemas.microsoft.com/office/drawing/2014/main" id="{CC8266A4-8ECF-482A-8478-4C4E26D91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05" y="477340"/>
            <a:ext cx="367241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94091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Career Services</a:t>
            </a:r>
            <a:r>
              <a:rPr kumimoji="0" lang="pl-PL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(1/2)</a:t>
            </a:r>
          </a:p>
        </p:txBody>
      </p:sp>
      <p:sp>
        <p:nvSpPr>
          <p:cNvPr id="6" name="Symbol zastępczy zawartości 5" descr="A young man with short dark hair and a beard, wearing a light gray shirt, sits at a wooden desk holding a pen and looking at a document. Beside him, a blonde woman in a beige blazer and brown top reviews the same document, resting her chin on her hand. In the background, two other women in professional attire are engaged in a discussion. The setting appears to be a university environment.">
            <a:extLst>
              <a:ext uri="{FF2B5EF4-FFF2-40B4-BE49-F238E27FC236}">
                <a16:creationId xmlns:a16="http://schemas.microsoft.com/office/drawing/2014/main" id="{BF9B5DB1-917A-4F26-BA2F-EE35925B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914" y="1655861"/>
            <a:ext cx="8161403" cy="6213244"/>
          </a:xfrm>
        </p:spPr>
        <p:txBody>
          <a:bodyPr>
            <a:normAutofit lnSpcReduction="10000"/>
          </a:bodyPr>
          <a:lstStyle/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~10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career</a:t>
            </a:r>
            <a:r>
              <a:rPr lang="pl-PL" sz="28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pl-PL" sz="2800" dirty="0" err="1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advisors</a:t>
            </a: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Different</a:t>
            </a:r>
            <a:r>
              <a:rPr lang="pl-PL" sz="2800" dirty="0"/>
              <a:t> </a:t>
            </a:r>
            <a:r>
              <a:rPr lang="pl-PL" sz="2800" dirty="0" err="1"/>
              <a:t>work</a:t>
            </a:r>
            <a:r>
              <a:rPr lang="pl-PL" sz="2800" dirty="0"/>
              <a:t> </a:t>
            </a:r>
            <a:r>
              <a:rPr lang="pl-PL" sz="2800" dirty="0" err="1"/>
              <a:t>styles</a:t>
            </a:r>
            <a:endParaRPr lang="pl-PL" sz="2800" dirty="0"/>
          </a:p>
          <a:p>
            <a:pPr marL="1142928" lvl="2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443" dirty="0"/>
              <a:t>1:1 </a:t>
            </a:r>
            <a:r>
              <a:rPr lang="pl-PL" sz="2443" dirty="0" err="1"/>
              <a:t>consultations</a:t>
            </a:r>
            <a:r>
              <a:rPr lang="pl-PL" sz="2443" dirty="0"/>
              <a:t> (CV, </a:t>
            </a:r>
            <a:r>
              <a:rPr lang="en-US" sz="2443" dirty="0"/>
              <a:t>professionally present</a:t>
            </a:r>
            <a:r>
              <a:rPr lang="pl-PL" sz="2443" dirty="0" err="1"/>
              <a:t>ation</a:t>
            </a:r>
            <a:r>
              <a:rPr lang="pl-PL" sz="2443" dirty="0"/>
              <a:t> </a:t>
            </a:r>
            <a:r>
              <a:rPr lang="en-US" sz="2443" dirty="0"/>
              <a:t>during job interview</a:t>
            </a:r>
            <a:r>
              <a:rPr lang="pl-PL" sz="2443" dirty="0"/>
              <a:t>, </a:t>
            </a:r>
            <a:r>
              <a:rPr lang="en-US" sz="2443" dirty="0"/>
              <a:t>strengths and areas that need to be developed </a:t>
            </a:r>
            <a:r>
              <a:rPr lang="pl-PL" sz="2443" dirty="0" err="1"/>
              <a:t>analysis</a:t>
            </a:r>
            <a:r>
              <a:rPr lang="pl-PL" sz="2443" dirty="0"/>
              <a:t> etc.)</a:t>
            </a:r>
          </a:p>
          <a:p>
            <a:pPr marL="1142928" lvl="2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443" dirty="0" err="1"/>
              <a:t>Workshops</a:t>
            </a:r>
            <a:endParaRPr lang="pl-PL" sz="2443" dirty="0"/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Job </a:t>
            </a:r>
            <a:r>
              <a:rPr lang="pl-PL" sz="2800" dirty="0" err="1"/>
              <a:t>offers</a:t>
            </a:r>
            <a:r>
              <a:rPr lang="pl-PL" sz="2800" dirty="0"/>
              <a:t> </a:t>
            </a:r>
            <a:r>
              <a:rPr lang="pl-PL" sz="2800" dirty="0" err="1"/>
              <a:t>matching</a:t>
            </a:r>
            <a:endParaRPr lang="pl-PL" sz="2800" dirty="0"/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l-PL" sz="2800" dirty="0" err="1"/>
              <a:t>More</a:t>
            </a:r>
            <a:r>
              <a:rPr lang="pl-PL" sz="2800" dirty="0"/>
              <a:t> </a:t>
            </a:r>
            <a:r>
              <a:rPr lang="pl-PL" sz="2800" dirty="0" err="1"/>
              <a:t>information</a:t>
            </a:r>
            <a:r>
              <a:rPr lang="pl-PL" sz="2800" dirty="0"/>
              <a:t>: </a:t>
            </a:r>
            <a:r>
              <a:rPr lang="pl-PL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https://biurokarier.pwr.edu.pl/en/</a:t>
            </a:r>
            <a:r>
              <a:rPr lang="pl-PL" sz="2800" dirty="0">
                <a:solidFill>
                  <a:srgbClr val="0070C0"/>
                </a:solidFill>
              </a:rPr>
              <a:t>  </a:t>
            </a:r>
          </a:p>
          <a:p>
            <a:pPr marL="786613" lvl="1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sz="28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2BDBD2-DB4A-4087-A5C2-6D3CF47C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53" y="0"/>
            <a:ext cx="4273383" cy="262813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5DCD60E-1519-4DA3-9EB8-464A028A2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65" y="3204195"/>
            <a:ext cx="3963353" cy="39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89389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1952E8A-7D24-450B-89F7-00B1F9846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7950" y="107950"/>
            <a:ext cx="12919075" cy="14398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44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Career Services</a:t>
            </a: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students with special needs (2/2)</a:t>
            </a:r>
          </a:p>
        </p:txBody>
      </p:sp>
      <p:graphicFrame>
        <p:nvGraphicFramePr>
          <p:cNvPr id="5" name="Diagram 4" descr="1:1 consultations&#10;Dedicated, trained career advisor&#10;Flexible time schedule&#10;Workshops&#10;Open workshops with accessibility checking&#10;Dedicated workshops with special content i.e. disclosure problem&#10;Job offers&#10;Offers labeled „Employer friendly to people with disabilities">
            <a:extLst>
              <a:ext uri="{FF2B5EF4-FFF2-40B4-BE49-F238E27FC236}">
                <a16:creationId xmlns:a16="http://schemas.microsoft.com/office/drawing/2014/main" id="{002D97A2-B07D-4A36-8FF6-DDE4161CA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142921"/>
              </p:ext>
            </p:extLst>
          </p:nvPr>
        </p:nvGraphicFramePr>
        <p:xfrm>
          <a:off x="827485" y="1548011"/>
          <a:ext cx="9361040" cy="614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022BDBD2-DB4A-4087-A5C2-6D3CF47C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41" y="969035"/>
            <a:ext cx="234172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2075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rezentacja_v1_2017-03_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_16x9_2022_v1_en" id="{5CC4B8F9-0C18-480B-B36B-8DAF7A0E7915}" vid="{45C0E71E-A82D-4ADB-BAC7-1CC4AB727FE8}"/>
    </a:ext>
  </a:extLst>
</a:theme>
</file>

<file path=ppt/theme/theme2.xml><?xml version="1.0" encoding="utf-8"?>
<a:theme xmlns:a="http://schemas.openxmlformats.org/drawingml/2006/main" name="szablon1-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2B563A7-B49A-45E5-850A-EC5C2EB158EC}">
  <we:reference id="e849ddb8-6bbd-4833-bd4b-59030099d63e" version="1.0.0.0" store="EXCatalog" storeType="EXCatalog"/>
  <we:alternateReferences>
    <we:reference id="WA200000113" version="1.0.0.0" store="pl-PL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B5C7E-8A32-45FE-9D57-79D20EE1B5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DE85B-042B-4F43-B87D-18F70308B61F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3.xml><?xml version="1.0" encoding="utf-8"?>
<ds:datastoreItem xmlns:ds="http://schemas.openxmlformats.org/officeDocument/2006/customXml" ds:itemID="{82124B8E-BE9A-4A02-B895-59E66B45F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prezentacja_16x9_2022_v1_en</Template>
  <TotalTime>14767</TotalTime>
  <Words>561</Words>
  <Application>Microsoft Office PowerPoint</Application>
  <PresentationFormat>Custom</PresentationFormat>
  <Paragraphs>93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prezentacja_v1_2017-03_pl</vt:lpstr>
      <vt:lpstr>szablon1-PL</vt:lpstr>
      <vt:lpstr>The role of university in preparing students with special needs for future work - the example of Wroclaw Tech Katarzyna Jach, PhD DSc, Associate Professor </vt:lpstr>
      <vt:lpstr>Wroclaw Tech, Poland at glance</vt:lpstr>
      <vt:lpstr>Selected initiatives at Wroclaw Tech</vt:lpstr>
      <vt:lpstr>Accessibility Leaders (1/2)</vt:lpstr>
      <vt:lpstr>Accessibility Leaders (2/2) – intern with hearing impairment</vt:lpstr>
      <vt:lpstr>Tutoring (1/2)</vt:lpstr>
      <vt:lpstr>Tutoring (2/2) – student with ASD</vt:lpstr>
      <vt:lpstr>Career Services (1/2)</vt:lpstr>
      <vt:lpstr>Career Services for students with special needs (2/2)</vt:lpstr>
      <vt:lpstr>Summary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katarzyna.jach@pwr.edu.pl</dc:creator>
  <cp:lastModifiedBy>Caoimhe Cronin</cp:lastModifiedBy>
  <cp:revision>97</cp:revision>
  <cp:lastPrinted>2017-02-27T13:04:03Z</cp:lastPrinted>
  <dcterms:created xsi:type="dcterms:W3CDTF">2023-01-14T20:59:10Z</dcterms:created>
  <dcterms:modified xsi:type="dcterms:W3CDTF">2025-03-11T13:15:56Z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</Properties>
</file>