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0" r:id="rId6"/>
    <p:sldId id="263" r:id="rId7"/>
    <p:sldId id="268" r:id="rId8"/>
    <p:sldId id="270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essible template" id="{825BF034-FC9E-403E-81F5-313439A947E5}">
          <p14:sldIdLst>
            <p14:sldId id="261"/>
            <p14:sldId id="260"/>
            <p14:sldId id="263"/>
            <p14:sldId id="268"/>
            <p14:sldId id="270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3647" autoAdjust="0"/>
  </p:normalViewPr>
  <p:slideViewPr>
    <p:cSldViewPr snapToGrid="0">
      <p:cViewPr varScale="1">
        <p:scale>
          <a:sx n="70" d="100"/>
          <a:sy n="70" d="100"/>
        </p:scale>
        <p:origin x="427" y="53"/>
      </p:cViewPr>
      <p:guideLst/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5BBC31-F18C-4476-8D2C-3FEB53A0C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54DB5-6065-4BD2-8650-4A4107A0A1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A2975-3753-42C9-BDD8-C151EB2831FB}" type="datetimeFigureOut">
              <a:rPr lang="en-IE" smtClean="0"/>
              <a:t>11/03/2025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05CDF-FCC7-4BDE-B371-1D54B2B2E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F3D76-C07F-4817-9FB6-E891C2BAA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F855-E7C6-4023-93C8-D8FD3FDB45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793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07A59-AD9B-4E1C-A1C4-C687A0E20EDD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3F71-A300-462F-9721-8EEF549D4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0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4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4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9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1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3F71-A300-462F-9721-8EEF549D4C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1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600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4159" y="6356356"/>
            <a:ext cx="1165980" cy="365125"/>
          </a:xfrm>
        </p:spPr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2547" y="6356356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09931" y="6356356"/>
            <a:ext cx="1330927" cy="365125"/>
          </a:xfrm>
        </p:spPr>
        <p:txBody>
          <a:bodyPr/>
          <a:lstStyle/>
          <a:p>
            <a:fld id="{D01C7515-C9A3-4C63-88C2-140514F5C795}" type="datetime1">
              <a:rPr lang="en-GB" smtClean="0"/>
              <a:t>11/03/2025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8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285A-ABCB-427C-83DF-B259892AF431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9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DB3-B7A7-4632-B6FB-5CD3172734DC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0" i="0"/>
            </a:lvl1pPr>
            <a:lvl2pPr>
              <a:lnSpc>
                <a:spcPct val="100000"/>
              </a:lnSpc>
              <a:defRPr b="0" i="0"/>
            </a:lvl2pPr>
            <a:lvl3pPr>
              <a:lnSpc>
                <a:spcPct val="100000"/>
              </a:lnSpc>
              <a:defRPr b="0" i="0"/>
            </a:lvl3pPr>
            <a:lvl4pPr>
              <a:lnSpc>
                <a:spcPct val="100000"/>
              </a:lnSpc>
              <a:defRPr b="0" i="0"/>
            </a:lvl4pPr>
            <a:lvl5pPr>
              <a:lnSpc>
                <a:spcPct val="100000"/>
              </a:lnSpc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E62-4D28-4BBE-B927-5264F7D72C76}" type="datetime1">
              <a:rPr lang="en-GB" smtClean="0"/>
              <a:t>11/03/2025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3FEB-8E21-4CA9-9977-FFE31D30815A}" type="datetime1">
              <a:rPr lang="en-GB" smtClean="0"/>
              <a:t>11/03/2025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7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524"/>
            <a:ext cx="10515600" cy="7561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E14-14AF-4E46-B5F3-181687C827D8}" type="datetime1">
              <a:rPr lang="en-GB" smtClean="0"/>
              <a:t>11/03/2025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4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20539"/>
            <a:ext cx="10515600" cy="670155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90693"/>
            <a:ext cx="5157787" cy="814387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90687"/>
            <a:ext cx="5183188" cy="814388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9297-3C46-4C89-940C-A22146C70404}" type="datetime1">
              <a:rPr lang="en-GB" smtClean="0"/>
              <a:t>11/03/2025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5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9B98-DFEA-44B7-AE22-A78E283C40E7}" type="datetime1">
              <a:rPr lang="en-GB" smtClean="0"/>
              <a:t>11/03/2025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C1A-A3DC-4892-831C-4308253BB9BC}" type="datetime1">
              <a:rPr lang="en-GB" smtClean="0"/>
              <a:t>11/03/2025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2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4836"/>
            <a:ext cx="3932237" cy="922564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4839"/>
            <a:ext cx="6172200" cy="4726217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E7A-6962-4A2A-A3B7-1D80BAC55E2A}" type="datetime1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4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C61-A41F-4F1B-B00C-EA8FD8A26A53}" type="datetime1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6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9909" y="6356356"/>
            <a:ext cx="2451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1AA806-9DFF-4710-BF25-45EE5B3ED5C5}" type="datetime1">
              <a:rPr lang="en-GB" smtClean="0"/>
              <a:pPr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EB5621-A25D-4A13-8CCD-BA9CB3FA63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44" y="2339246"/>
            <a:ext cx="10214557" cy="365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9244" y="1242034"/>
            <a:ext cx="10214557" cy="96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D8106483-2B86-4275-A5F8-14E63BFD3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7515" r="7437" b="16729"/>
          <a:stretch/>
        </p:blipFill>
        <p:spPr>
          <a:xfrm>
            <a:off x="8712925" y="136519"/>
            <a:ext cx="2640875" cy="8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EC8E906-D19B-DCD8-5BFE-10F99114F9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836" y="997527"/>
            <a:ext cx="11471564" cy="1565564"/>
          </a:xfrm>
        </p:spPr>
        <p:txBody>
          <a:bodyPr>
            <a:normAutofit/>
          </a:bodyPr>
          <a:lstStyle/>
          <a:p>
            <a:r>
              <a:rPr lang="en-IE" sz="4800" b="1" dirty="0">
                <a:latin typeface="Aptos" panose="020B0004020202020204" pitchFamily="34" charset="0"/>
              </a:rPr>
              <a:t>Employability Development Framework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1724892-84EF-482E-A97B-3E7D87E7A8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4073525"/>
            <a:ext cx="5874327" cy="2103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3600" b="1" dirty="0">
                <a:latin typeface="+mn-lt"/>
              </a:rPr>
              <a:t>Olga Mitchell,</a:t>
            </a:r>
          </a:p>
          <a:p>
            <a:pPr marL="0" indent="0">
              <a:buNone/>
            </a:pPr>
            <a:r>
              <a:rPr lang="en-IE" sz="3600" b="1" dirty="0">
                <a:latin typeface="+mn-lt"/>
              </a:rPr>
              <a:t>Ready Steady Work Officer, Munster Technological University (MTU)</a:t>
            </a:r>
            <a:endParaRPr lang="en-IE" sz="3600" dirty="0">
              <a:latin typeface="+mn-lt"/>
            </a:endParaRPr>
          </a:p>
          <a:p>
            <a:pPr marL="0" indent="0">
              <a:buNone/>
            </a:pPr>
            <a:endParaRPr lang="en-IE" sz="2400" dirty="0">
              <a:latin typeface="+mn-lt"/>
            </a:endParaRPr>
          </a:p>
        </p:txBody>
      </p:sp>
      <p:pic>
        <p:nvPicPr>
          <p:cNvPr id="14" name="Picture 13" descr="Text, logo for Munster Technological University">
            <a:extLst>
              <a:ext uri="{FF2B5EF4-FFF2-40B4-BE49-F238E27FC236}">
                <a16:creationId xmlns:a16="http://schemas.microsoft.com/office/drawing/2014/main" id="{2F8491FA-0508-4E62-9CED-B57893012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85" y="31681"/>
            <a:ext cx="3406071" cy="1398768"/>
          </a:xfrm>
          <a:prstGeom prst="rect">
            <a:avLst/>
          </a:prstGeom>
        </p:spPr>
      </p:pic>
      <p:pic>
        <p:nvPicPr>
          <p:cNvPr id="8" name="Picture 7" descr="A blue and red text showing the words Ready Steady Work which is the name of the project in MTU">
            <a:extLst>
              <a:ext uri="{FF2B5EF4-FFF2-40B4-BE49-F238E27FC236}">
                <a16:creationId xmlns:a16="http://schemas.microsoft.com/office/drawing/2014/main" id="{DDB6ECE8-47C8-364C-3398-4FDE89BDD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72" y="2441868"/>
            <a:ext cx="5068005" cy="39880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BCAA1-67D8-414A-BC6B-119D9EA92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EB5621-A25D-4A13-8CCD-BA9CB3FA6369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7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E322-82C8-4431-9F89-C8D04E6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11" y="898849"/>
            <a:ext cx="10515600" cy="964734"/>
          </a:xfrm>
        </p:spPr>
        <p:txBody>
          <a:bodyPr>
            <a:normAutofit/>
          </a:bodyPr>
          <a:lstStyle/>
          <a:p>
            <a:r>
              <a:rPr lang="en-IE" sz="6000" b="1" dirty="0">
                <a:latin typeface="+mn-lt"/>
              </a:rPr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48189-53AE-4000-8E3C-3FDF7D15C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2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87AF15-E523-4C59-B628-F94CF9DF6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248" y="2116187"/>
            <a:ext cx="5382491" cy="3987565"/>
          </a:xfrm>
        </p:spPr>
        <p:txBody>
          <a:bodyPr>
            <a:normAutofit fontScale="62500" lnSpcReduction="20000"/>
          </a:bodyPr>
          <a:lstStyle/>
          <a:p>
            <a:r>
              <a:rPr lang="en-US" sz="6300" dirty="0">
                <a:latin typeface="+mn-lt"/>
              </a:rPr>
              <a:t>Collaborative	</a:t>
            </a:r>
          </a:p>
          <a:p>
            <a:r>
              <a:rPr lang="en-US" sz="6300" dirty="0">
                <a:latin typeface="+mn-lt"/>
              </a:rPr>
              <a:t>Tailored</a:t>
            </a:r>
          </a:p>
          <a:p>
            <a:r>
              <a:rPr lang="en-US" sz="6300" dirty="0">
                <a:latin typeface="+mn-lt"/>
              </a:rPr>
              <a:t>Navigate</a:t>
            </a:r>
          </a:p>
          <a:p>
            <a:r>
              <a:rPr lang="en-US" sz="6300" dirty="0">
                <a:latin typeface="+mn-lt"/>
              </a:rPr>
              <a:t>Employability</a:t>
            </a:r>
          </a:p>
          <a:p>
            <a:r>
              <a:rPr lang="en-US" sz="6300" dirty="0">
                <a:latin typeface="+mn-lt"/>
              </a:rPr>
              <a:t>Work Ready</a:t>
            </a:r>
          </a:p>
          <a:p>
            <a:r>
              <a:rPr lang="en-US" sz="6300" dirty="0">
                <a:latin typeface="+mn-lt"/>
              </a:rPr>
              <a:t>Employer Partners</a:t>
            </a:r>
          </a:p>
          <a:p>
            <a:r>
              <a:rPr lang="en-US" sz="6300" dirty="0">
                <a:latin typeface="+mn-lt"/>
              </a:rPr>
              <a:t>Direct Engagement</a:t>
            </a:r>
          </a:p>
          <a:p>
            <a:endParaRPr lang="en-I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02CE45-1327-44B8-8D70-813EC4EC6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82" y="1762116"/>
            <a:ext cx="5796294" cy="434163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2947D0-7CA4-4E6B-A072-64E3929F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42969"/>
            <a:ext cx="3389152" cy="13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E322-82C8-4431-9F89-C8D04E6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864"/>
            <a:ext cx="10515600" cy="964734"/>
          </a:xfrm>
        </p:spPr>
        <p:txBody>
          <a:bodyPr>
            <a:normAutofit/>
          </a:bodyPr>
          <a:lstStyle/>
          <a:p>
            <a:r>
              <a:rPr lang="en-IE" sz="6000" b="1" dirty="0">
                <a:latin typeface="+mn-lt"/>
              </a:rPr>
              <a:t>Infrastructure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87AF15-E523-4C59-B628-F94CF9DF6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527" y="2128598"/>
            <a:ext cx="6539346" cy="4048365"/>
          </a:xfrm>
        </p:spPr>
        <p:txBody>
          <a:bodyPr>
            <a:normAutofit fontScale="77500" lnSpcReduction="20000"/>
          </a:bodyPr>
          <a:lstStyle/>
          <a:p>
            <a:r>
              <a:rPr lang="en-US" sz="6300" dirty="0">
                <a:latin typeface="+mn-lt"/>
              </a:rPr>
              <a:t>One to one meetings</a:t>
            </a:r>
          </a:p>
          <a:p>
            <a:r>
              <a:rPr lang="en-US" sz="6300" dirty="0">
                <a:latin typeface="+mn-lt"/>
              </a:rPr>
              <a:t>Employer partnerships</a:t>
            </a:r>
          </a:p>
          <a:p>
            <a:r>
              <a:rPr lang="en-US" sz="6300" dirty="0">
                <a:latin typeface="+mn-lt"/>
              </a:rPr>
              <a:t>Core resources</a:t>
            </a:r>
          </a:p>
          <a:p>
            <a:r>
              <a:rPr lang="en-US" sz="6300" dirty="0">
                <a:latin typeface="+mn-lt"/>
              </a:rPr>
              <a:t>Online supports</a:t>
            </a:r>
          </a:p>
          <a:p>
            <a:r>
              <a:rPr lang="en-US" sz="6300" dirty="0">
                <a:latin typeface="+mn-lt"/>
              </a:rPr>
              <a:t>In-person workshops</a:t>
            </a:r>
          </a:p>
          <a:p>
            <a:pPr marL="0" indent="0">
              <a:buNone/>
            </a:pPr>
            <a:endParaRPr lang="en-US" sz="6300" dirty="0">
              <a:latin typeface="+mn-lt"/>
            </a:endParaRPr>
          </a:p>
          <a:p>
            <a:endParaRPr lang="en-US" sz="6300" dirty="0">
              <a:latin typeface="+mn-lt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47D0-7CA4-4E6B-A072-64E3929F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42969"/>
            <a:ext cx="3389152" cy="1391820"/>
          </a:xfrm>
          <a:prstGeom prst="rect">
            <a:avLst/>
          </a:prstGeom>
        </p:spPr>
      </p:pic>
      <p:pic>
        <p:nvPicPr>
          <p:cNvPr id="22" name="Picture 21" descr="A photo of the Ready Steady Work Team and some employer partners. The team are standing together in front of a Ready Steady Work poster.">
            <a:extLst>
              <a:ext uri="{FF2B5EF4-FFF2-40B4-BE49-F238E27FC236}">
                <a16:creationId xmlns:a16="http://schemas.microsoft.com/office/drawing/2014/main" id="{51C9E756-8DCE-5559-82DB-B4DB19CDE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218" y="2424545"/>
            <a:ext cx="4781533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D3F7D1-032F-08FD-5A8B-FE68BB17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4" y="890125"/>
            <a:ext cx="10515600" cy="756107"/>
          </a:xfrm>
        </p:spPr>
        <p:txBody>
          <a:bodyPr anchor="ctr">
            <a:normAutofit/>
          </a:bodyPr>
          <a:lstStyle/>
          <a:p>
            <a:r>
              <a:rPr lang="en-IE" b="1" dirty="0"/>
              <a:t>Framework for Ready Steady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5D3E62-4501-CAB8-6DE4-6870BF503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36" y="2005018"/>
            <a:ext cx="6844145" cy="4351338"/>
          </a:xfrm>
        </p:spPr>
        <p:txBody>
          <a:bodyPr>
            <a:normAutofit/>
          </a:bodyPr>
          <a:lstStyle/>
          <a:p>
            <a:r>
              <a:rPr lang="en-IE" sz="3600" dirty="0"/>
              <a:t>Employability Profile</a:t>
            </a:r>
          </a:p>
          <a:p>
            <a:pPr lvl="1"/>
            <a:r>
              <a:rPr lang="en-IE" sz="3400" dirty="0"/>
              <a:t>Environment evaluation</a:t>
            </a:r>
          </a:p>
          <a:p>
            <a:pPr lvl="1"/>
            <a:r>
              <a:rPr lang="en-IE" sz="3400" dirty="0"/>
              <a:t>Skills / Strengths identification</a:t>
            </a:r>
          </a:p>
          <a:p>
            <a:r>
              <a:rPr lang="en-IE" sz="3600" dirty="0"/>
              <a:t>Work Readiness Model *</a:t>
            </a:r>
          </a:p>
          <a:p>
            <a:r>
              <a:rPr lang="en-IE" sz="3600" dirty="0"/>
              <a:t>Employer Task Carving</a:t>
            </a:r>
          </a:p>
          <a:p>
            <a:r>
              <a:rPr lang="en-IE" sz="3600" dirty="0"/>
              <a:t>Workplace Communication </a:t>
            </a:r>
          </a:p>
          <a:p>
            <a:r>
              <a:rPr lang="en-IE" sz="3600" dirty="0"/>
              <a:t>External Visibility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4" name="Picture 13" descr="This is a photo of a lecture theatre in MTU with students sitting listening to an employer presentation.">
            <a:extLst>
              <a:ext uri="{FF2B5EF4-FFF2-40B4-BE49-F238E27FC236}">
                <a16:creationId xmlns:a16="http://schemas.microsoft.com/office/drawing/2014/main" id="{56D845D7-29AC-BD30-D5C9-447142E9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32" r="2215"/>
          <a:stretch/>
        </p:blipFill>
        <p:spPr>
          <a:xfrm>
            <a:off x="7550726" y="2178435"/>
            <a:ext cx="4239491" cy="399852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E5CE2-2E16-A725-A8F8-6F733BC08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EB5621-A25D-4A13-8CCD-BA9CB3FA6369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D4060-6BD7-B718-189F-84FE7D71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6" y="1069518"/>
            <a:ext cx="10515600" cy="756107"/>
          </a:xfrm>
        </p:spPr>
        <p:txBody>
          <a:bodyPr/>
          <a:lstStyle/>
          <a:p>
            <a:r>
              <a:rPr lang="en-IE" b="1" dirty="0">
                <a:latin typeface="Aptos" panose="020B0004020202020204" pitchFamily="34" charset="0"/>
              </a:rPr>
              <a:t>Work Readiness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D20BC-A2F8-64B1-8C90-2A065AC2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28" y="2115560"/>
            <a:ext cx="699654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/>
              <a:t>Self awareness and interoception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Core beliefs and Self belief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Identify and Articulate VIPS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Disclosure and accommodations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Generate a tailored stellar CV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Interview preparation and follow up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7" name="Content Placeholder 6" descr="This is an image of the Work Readiness model developed by Olga Mitchell for Ready Steady Work. It features 6 hexagons, each one representing a different strand covered by the workshop 1 Self awareness and interoception&#10;2 Core beliefs and Self belief&#10;3 Identify and Articulate VIPS&#10;4 Disclosure and accommodations&#10;5 Generate a tailored stellar CV. In the centre there is a hexagon with the title RSW Employability and Work Readiness .&#10;Interview preparation and follow up&#10;">
            <a:extLst>
              <a:ext uri="{FF2B5EF4-FFF2-40B4-BE49-F238E27FC236}">
                <a16:creationId xmlns:a16="http://schemas.microsoft.com/office/drawing/2014/main" id="{DA8A1346-3AF3-B7DB-C30E-708C0BB5B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9672" y="1282532"/>
            <a:ext cx="5029199" cy="54389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817A4-6D0C-F20C-2BE7-1E033ABC7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8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E322-82C8-4431-9F89-C8D04E6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864"/>
            <a:ext cx="10515600" cy="964734"/>
          </a:xfrm>
        </p:spPr>
        <p:txBody>
          <a:bodyPr>
            <a:normAutofit/>
          </a:bodyPr>
          <a:lstStyle/>
          <a:p>
            <a:r>
              <a:rPr lang="en-IE" sz="6000" b="1" dirty="0">
                <a:latin typeface="+mn-lt"/>
              </a:rPr>
              <a:t>Student Experience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48189-53AE-4000-8E3C-3FDF7D15C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6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87AF15-E523-4C59-B628-F94CF9DF6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329" y="2849028"/>
            <a:ext cx="7708271" cy="20693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latin typeface="+mn-lt"/>
              </a:rPr>
              <a:t>“As a graduate, applications and interviews were very daunting”</a:t>
            </a:r>
            <a:endParaRPr lang="en-IE" sz="6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47D0-7CA4-4E6B-A072-64E3929F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42969"/>
            <a:ext cx="3389152" cy="1391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0DD9F-F777-411C-84C3-C085A191C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780" y="16783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E322-82C8-4431-9F89-C8D04E6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864"/>
            <a:ext cx="10515600" cy="964734"/>
          </a:xfrm>
        </p:spPr>
        <p:txBody>
          <a:bodyPr>
            <a:normAutofit/>
          </a:bodyPr>
          <a:lstStyle/>
          <a:p>
            <a:r>
              <a:rPr lang="en-IE" sz="6000" b="1" dirty="0">
                <a:latin typeface="+mn-lt"/>
              </a:rPr>
              <a:t>Next?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48189-53AE-4000-8E3C-3FDF7D15C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7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87AF15-E523-4C59-B628-F94CF9DF6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420" y="2267137"/>
            <a:ext cx="7708271" cy="3705681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Increase Engagement</a:t>
            </a:r>
          </a:p>
          <a:p>
            <a:r>
              <a:rPr lang="en-US" sz="5400" dirty="0">
                <a:latin typeface="+mn-lt"/>
              </a:rPr>
              <a:t>Expand Offerings</a:t>
            </a:r>
          </a:p>
          <a:p>
            <a:r>
              <a:rPr lang="en-IE" sz="5400" dirty="0">
                <a:latin typeface="+mn-lt"/>
              </a:rPr>
              <a:t>Expand Industry Partners</a:t>
            </a:r>
          </a:p>
          <a:p>
            <a:r>
              <a:rPr lang="en-IE" sz="5400" dirty="0">
                <a:latin typeface="+mn-lt"/>
              </a:rPr>
              <a:t>Increase Opportunities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47D0-7CA4-4E6B-A072-64E3929F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42969"/>
            <a:ext cx="3389152" cy="1391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EEA65-EE53-4BD5-849E-4B39D83E5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364" y="2006456"/>
            <a:ext cx="3637636" cy="29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3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words Thank you ">
            <a:extLst>
              <a:ext uri="{FF2B5EF4-FFF2-40B4-BE49-F238E27FC236}">
                <a16:creationId xmlns:a16="http://schemas.microsoft.com/office/drawing/2014/main" id="{01D4E322-82C8-4431-9F89-C8D04E6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863"/>
            <a:ext cx="10515600" cy="4630355"/>
          </a:xfrm>
        </p:spPr>
        <p:txBody>
          <a:bodyPr>
            <a:normAutofit/>
          </a:bodyPr>
          <a:lstStyle/>
          <a:p>
            <a:pPr algn="ctr"/>
            <a:r>
              <a:rPr lang="en-IE" sz="13800" b="1" dirty="0">
                <a:latin typeface="+mn-lt"/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48189-53AE-4000-8E3C-3FDF7D15C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47D0-7CA4-4E6B-A072-64E3929F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42969"/>
            <a:ext cx="3389152" cy="13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41620"/>
      </p:ext>
    </p:extLst>
  </p:cSld>
  <p:clrMapOvr>
    <a:masterClrMapping/>
  </p:clrMapOvr>
</p:sld>
</file>

<file path=ppt/theme/theme1.xml><?xml version="1.0" encoding="utf-8"?>
<a:theme xmlns:a="http://schemas.openxmlformats.org/drawingml/2006/main" name="Staff PowerPoint Theme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 Accessible PowerPoint Template_RM" id="{0A516E44-AEB7-4B8A-BAD3-CE910796489B}" vid="{8E5F99D7-07E5-4BC3-B827-F2649FED60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588B7-D9DE-4414-97DA-A9BAF0A9A58D}">
  <ds:schemaRefs>
    <ds:schemaRef ds:uri="8c16608d-a43e-4cde-9c62-d3764c76eaf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b954c3d-67b8-4332-9b6a-d666347fabe8"/>
    <ds:schemaRef ds:uri="http://www.w3.org/XML/1998/namespace"/>
    <ds:schemaRef ds:uri="f04adec5-321f-46c9-8d8f-d278d5019d73"/>
    <ds:schemaRef ds:uri="98a9eb8c-6a01-428e-9f5d-17b5596ff277"/>
  </ds:schemaRefs>
</ds:datastoreItem>
</file>

<file path=customXml/itemProps2.xml><?xml version="1.0" encoding="utf-8"?>
<ds:datastoreItem xmlns:ds="http://schemas.openxmlformats.org/officeDocument/2006/customXml" ds:itemID="{DA930E73-E1B7-4229-81A3-2C6432178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37E485-C440-4C8B-B263-C6E56813E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MTU Accessible PowerPoint Template_RM</Template>
  <TotalTime>854</TotalTime>
  <Words>137</Words>
  <Application>Microsoft Office PowerPoint</Application>
  <PresentationFormat>Widescreen</PresentationFormat>
  <Paragraphs>56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Staff PowerPoint Theme 2019</vt:lpstr>
      <vt:lpstr>Employability Development Framework</vt:lpstr>
      <vt:lpstr>Overview</vt:lpstr>
      <vt:lpstr>Infrastructure</vt:lpstr>
      <vt:lpstr>Framework for Ready Steady Work</vt:lpstr>
      <vt:lpstr>Work Readiness Model</vt:lpstr>
      <vt:lpstr>Student Experience</vt:lpstr>
      <vt:lpstr>Next?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Ruth Murphy</dc:creator>
  <cp:lastModifiedBy>Damien Claffey</cp:lastModifiedBy>
  <cp:revision>8</cp:revision>
  <dcterms:created xsi:type="dcterms:W3CDTF">2022-02-28T14:57:15Z</dcterms:created>
  <dcterms:modified xsi:type="dcterms:W3CDTF">2025-03-11T13:16:47Z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