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8288000" cy="10287000"/>
  <p:notesSz cx="6858000" cy="9144000"/>
  <p:embeddedFontLst>
    <p:embeddedFont>
      <p:font typeface="Poppins Bold" panose="020B0604020202020204" charset="0"/>
      <p:regular r:id="rId22"/>
      <p:bold r:id="rId23"/>
    </p:embeddedFont>
    <p:embeddedFont>
      <p:font typeface="Poppins Light" panose="00000400000000000000" pitchFamily="2" charset="0"/>
      <p:regular r:id="rId24"/>
      <p:italic r:id="rId25"/>
    </p:embeddedFont>
    <p:embeddedFont>
      <p:font typeface="Poppins Light Bold" panose="020B0604020202020204" charset="0"/>
      <p:regular r:id="rId26"/>
    </p:embeddedFont>
    <p:embeddedFont>
      <p:font typeface="Poppins Medium" panose="00000600000000000000" pitchFamily="2" charset="0"/>
      <p:regular r:id="rId27"/>
      <p:italic r:id="rId28"/>
    </p:embeddedFont>
    <p:embeddedFont>
      <p:font typeface="Poppins Medium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56240-A708-43CA-BCFE-B8029D28607A}" v="22" dt="2025-03-11T14:53:52.368"/>
    <p1510:client id="{698FC7DA-C8FA-0C4F-D8A7-1B3BBF2B60F8}" v="4" dt="2025-03-10T15:21:27.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16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O'Rourke" userId="f36a576b-c06f-4e27-b341-dcf4bf9c1f2f" providerId="ADAL" clId="{1E956240-A708-43CA-BCFE-B8029D28607A}"/>
    <pc:docChg chg="undo custSel modSld">
      <pc:chgData name="Danielle O'Rourke" userId="f36a576b-c06f-4e27-b341-dcf4bf9c1f2f" providerId="ADAL" clId="{1E956240-A708-43CA-BCFE-B8029D28607A}" dt="2025-03-11T14:54:13.751" v="225" actId="13244"/>
      <pc:docMkLst>
        <pc:docMk/>
      </pc:docMkLst>
      <pc:sldChg chg="delSp modSp mod">
        <pc:chgData name="Danielle O'Rourke" userId="f36a576b-c06f-4e27-b341-dcf4bf9c1f2f" providerId="ADAL" clId="{1E956240-A708-43CA-BCFE-B8029D28607A}" dt="2025-03-11T14:46:37.710" v="166" actId="13244"/>
        <pc:sldMkLst>
          <pc:docMk/>
          <pc:sldMk cId="0" sldId="256"/>
        </pc:sldMkLst>
        <pc:spChg chg="mod ord">
          <ac:chgData name="Danielle O'Rourke" userId="f36a576b-c06f-4e27-b341-dcf4bf9c1f2f" providerId="ADAL" clId="{1E956240-A708-43CA-BCFE-B8029D28607A}" dt="2025-03-11T14:46:08.018" v="162" actId="13244"/>
          <ac:spMkLst>
            <pc:docMk/>
            <pc:sldMk cId="0" sldId="256"/>
            <ac:spMk id="14" creationId="{00000000-0000-0000-0000-000000000000}"/>
          </ac:spMkLst>
        </pc:spChg>
        <pc:spChg chg="mod">
          <ac:chgData name="Danielle O'Rourke" userId="f36a576b-c06f-4e27-b341-dcf4bf9c1f2f" providerId="ADAL" clId="{1E956240-A708-43CA-BCFE-B8029D28607A}" dt="2025-03-11T14:29:23.891" v="7" actId="962"/>
          <ac:spMkLst>
            <pc:docMk/>
            <pc:sldMk cId="0" sldId="256"/>
            <ac:spMk id="15" creationId="{00000000-0000-0000-0000-000000000000}"/>
          </ac:spMkLst>
        </pc:spChg>
        <pc:spChg chg="mod topLvl">
          <ac:chgData name="Danielle O'Rourke" userId="f36a576b-c06f-4e27-b341-dcf4bf9c1f2f" providerId="ADAL" clId="{1E956240-A708-43CA-BCFE-B8029D28607A}" dt="2025-03-11T14:29:46.095" v="13" actId="165"/>
          <ac:spMkLst>
            <pc:docMk/>
            <pc:sldMk cId="0" sldId="256"/>
            <ac:spMk id="17" creationId="{00000000-0000-0000-0000-000000000000}"/>
          </ac:spMkLst>
        </pc:spChg>
        <pc:spChg chg="mod topLvl">
          <ac:chgData name="Danielle O'Rourke" userId="f36a576b-c06f-4e27-b341-dcf4bf9c1f2f" providerId="ADAL" clId="{1E956240-A708-43CA-BCFE-B8029D28607A}" dt="2025-03-11T14:29:46.095" v="13" actId="165"/>
          <ac:spMkLst>
            <pc:docMk/>
            <pc:sldMk cId="0" sldId="256"/>
            <ac:spMk id="18" creationId="{00000000-0000-0000-0000-000000000000}"/>
          </ac:spMkLst>
        </pc:spChg>
        <pc:spChg chg="mod ord topLvl">
          <ac:chgData name="Danielle O'Rourke" userId="f36a576b-c06f-4e27-b341-dcf4bf9c1f2f" providerId="ADAL" clId="{1E956240-A708-43CA-BCFE-B8029D28607A}" dt="2025-03-11T14:46:37.710" v="166" actId="13244"/>
          <ac:spMkLst>
            <pc:docMk/>
            <pc:sldMk cId="0" sldId="256"/>
            <ac:spMk id="20" creationId="{00000000-0000-0000-0000-000000000000}"/>
          </ac:spMkLst>
        </pc:spChg>
        <pc:spChg chg="del mod topLvl">
          <ac:chgData name="Danielle O'Rourke" userId="f36a576b-c06f-4e27-b341-dcf4bf9c1f2f" providerId="ADAL" clId="{1E956240-A708-43CA-BCFE-B8029D28607A}" dt="2025-03-11T14:29:56.950" v="15" actId="478"/>
          <ac:spMkLst>
            <pc:docMk/>
            <pc:sldMk cId="0" sldId="256"/>
            <ac:spMk id="21" creationId="{00000000-0000-0000-0000-000000000000}"/>
          </ac:spMkLst>
        </pc:spChg>
        <pc:spChg chg="mod topLvl">
          <ac:chgData name="Danielle O'Rourke" userId="f36a576b-c06f-4e27-b341-dcf4bf9c1f2f" providerId="ADAL" clId="{1E956240-A708-43CA-BCFE-B8029D28607A}" dt="2025-03-11T14:30:02.341" v="16" actId="165"/>
          <ac:spMkLst>
            <pc:docMk/>
            <pc:sldMk cId="0" sldId="256"/>
            <ac:spMk id="23" creationId="{00000000-0000-0000-0000-000000000000}"/>
          </ac:spMkLst>
        </pc:spChg>
        <pc:spChg chg="mod topLvl">
          <ac:chgData name="Danielle O'Rourke" userId="f36a576b-c06f-4e27-b341-dcf4bf9c1f2f" providerId="ADAL" clId="{1E956240-A708-43CA-BCFE-B8029D28607A}" dt="2025-03-11T14:30:02.341" v="16" actId="165"/>
          <ac:spMkLst>
            <pc:docMk/>
            <pc:sldMk cId="0" sldId="256"/>
            <ac:spMk id="24" creationId="{00000000-0000-0000-0000-000000000000}"/>
          </ac:spMkLst>
        </pc:spChg>
        <pc:grpChg chg="mod ord">
          <ac:chgData name="Danielle O'Rourke" userId="f36a576b-c06f-4e27-b341-dcf4bf9c1f2f" providerId="ADAL" clId="{1E956240-A708-43CA-BCFE-B8029D28607A}" dt="2025-03-11T14:46:00.951" v="160" actId="13244"/>
          <ac:grpSpMkLst>
            <pc:docMk/>
            <pc:sldMk cId="0" sldId="256"/>
            <ac:grpSpMk id="2" creationId="{00000000-0000-0000-0000-000000000000}"/>
          </ac:grpSpMkLst>
        </pc:grpChg>
        <pc:grpChg chg="mod ord">
          <ac:chgData name="Danielle O'Rourke" userId="f36a576b-c06f-4e27-b341-dcf4bf9c1f2f" providerId="ADAL" clId="{1E956240-A708-43CA-BCFE-B8029D28607A}" dt="2025-03-11T14:46:13.551" v="164" actId="13244"/>
          <ac:grpSpMkLst>
            <pc:docMk/>
            <pc:sldMk cId="0" sldId="256"/>
            <ac:grpSpMk id="11" creationId="{00000000-0000-0000-0000-000000000000}"/>
          </ac:grpSpMkLst>
        </pc:grpChg>
        <pc:grpChg chg="del mod">
          <ac:chgData name="Danielle O'Rourke" userId="f36a576b-c06f-4e27-b341-dcf4bf9c1f2f" providerId="ADAL" clId="{1E956240-A708-43CA-BCFE-B8029D28607A}" dt="2025-03-11T14:29:46.095" v="13" actId="165"/>
          <ac:grpSpMkLst>
            <pc:docMk/>
            <pc:sldMk cId="0" sldId="256"/>
            <ac:grpSpMk id="16" creationId="{00000000-0000-0000-0000-000000000000}"/>
          </ac:grpSpMkLst>
        </pc:grpChg>
        <pc:grpChg chg="del">
          <ac:chgData name="Danielle O'Rourke" userId="f36a576b-c06f-4e27-b341-dcf4bf9c1f2f" providerId="ADAL" clId="{1E956240-A708-43CA-BCFE-B8029D28607A}" dt="2025-03-11T14:29:52.295" v="14" actId="165"/>
          <ac:grpSpMkLst>
            <pc:docMk/>
            <pc:sldMk cId="0" sldId="256"/>
            <ac:grpSpMk id="19" creationId="{00000000-0000-0000-0000-000000000000}"/>
          </ac:grpSpMkLst>
        </pc:grpChg>
        <pc:grpChg chg="del">
          <ac:chgData name="Danielle O'Rourke" userId="f36a576b-c06f-4e27-b341-dcf4bf9c1f2f" providerId="ADAL" clId="{1E956240-A708-43CA-BCFE-B8029D28607A}" dt="2025-03-11T14:30:02.341" v="16" actId="165"/>
          <ac:grpSpMkLst>
            <pc:docMk/>
            <pc:sldMk cId="0" sldId="256"/>
            <ac:grpSpMk id="22" creationId="{00000000-0000-0000-0000-000000000000}"/>
          </ac:grpSpMkLst>
        </pc:grpChg>
      </pc:sldChg>
      <pc:sldChg chg="addSp delSp modSp mod">
        <pc:chgData name="Danielle O'Rourke" userId="f36a576b-c06f-4e27-b341-dcf4bf9c1f2f" providerId="ADAL" clId="{1E956240-A708-43CA-BCFE-B8029D28607A}" dt="2025-03-11T14:49:40.999" v="176"/>
        <pc:sldMkLst>
          <pc:docMk/>
          <pc:sldMk cId="0" sldId="257"/>
        </pc:sldMkLst>
        <pc:spChg chg="mod topLvl">
          <ac:chgData name="Danielle O'Rourke" userId="f36a576b-c06f-4e27-b341-dcf4bf9c1f2f" providerId="ADAL" clId="{1E956240-A708-43CA-BCFE-B8029D28607A}" dt="2025-03-11T14:44:09.746" v="82" actId="33553"/>
          <ac:spMkLst>
            <pc:docMk/>
            <pc:sldMk cId="0" sldId="257"/>
            <ac:spMk id="5" creationId="{00000000-0000-0000-0000-000000000000}"/>
          </ac:spMkLst>
        </pc:spChg>
        <pc:spChg chg="mod topLvl">
          <ac:chgData name="Danielle O'Rourke" userId="f36a576b-c06f-4e27-b341-dcf4bf9c1f2f" providerId="ADAL" clId="{1E956240-A708-43CA-BCFE-B8029D28607A}" dt="2025-03-11T14:30:35.743" v="19" actId="165"/>
          <ac:spMkLst>
            <pc:docMk/>
            <pc:sldMk cId="0" sldId="257"/>
            <ac:spMk id="6" creationId="{00000000-0000-0000-0000-000000000000}"/>
          </ac:spMkLst>
        </pc:spChg>
        <pc:spChg chg="mod">
          <ac:chgData name="Danielle O'Rourke" userId="f36a576b-c06f-4e27-b341-dcf4bf9c1f2f" providerId="ADAL" clId="{1E956240-A708-43CA-BCFE-B8029D28607A}" dt="2025-03-11T14:49:16.390" v="170" actId="164"/>
          <ac:spMkLst>
            <pc:docMk/>
            <pc:sldMk cId="0" sldId="257"/>
            <ac:spMk id="13" creationId="{00000000-0000-0000-0000-000000000000}"/>
          </ac:spMkLst>
        </pc:spChg>
        <pc:spChg chg="mod topLvl">
          <ac:chgData name="Danielle O'Rourke" userId="f36a576b-c06f-4e27-b341-dcf4bf9c1f2f" providerId="ADAL" clId="{1E956240-A708-43CA-BCFE-B8029D28607A}" dt="2025-03-11T14:30:49.598" v="24" actId="165"/>
          <ac:spMkLst>
            <pc:docMk/>
            <pc:sldMk cId="0" sldId="257"/>
            <ac:spMk id="15" creationId="{00000000-0000-0000-0000-000000000000}"/>
          </ac:spMkLst>
        </pc:spChg>
        <pc:spChg chg="mod ord topLvl">
          <ac:chgData name="Danielle O'Rourke" userId="f36a576b-c06f-4e27-b341-dcf4bf9c1f2f" providerId="ADAL" clId="{1E956240-A708-43CA-BCFE-B8029D28607A}" dt="2025-03-11T14:49:31.284" v="173"/>
          <ac:spMkLst>
            <pc:docMk/>
            <pc:sldMk cId="0" sldId="257"/>
            <ac:spMk id="16" creationId="{00000000-0000-0000-0000-000000000000}"/>
          </ac:spMkLst>
        </pc:spChg>
        <pc:spChg chg="mod ord topLvl">
          <ac:chgData name="Danielle O'Rourke" userId="f36a576b-c06f-4e27-b341-dcf4bf9c1f2f" providerId="ADAL" clId="{1E956240-A708-43CA-BCFE-B8029D28607A}" dt="2025-03-11T14:49:34.091" v="174"/>
          <ac:spMkLst>
            <pc:docMk/>
            <pc:sldMk cId="0" sldId="257"/>
            <ac:spMk id="17" creationId="{00000000-0000-0000-0000-000000000000}"/>
          </ac:spMkLst>
        </pc:spChg>
        <pc:spChg chg="mod topLvl">
          <ac:chgData name="Danielle O'Rourke" userId="f36a576b-c06f-4e27-b341-dcf4bf9c1f2f" providerId="ADAL" clId="{1E956240-A708-43CA-BCFE-B8029D28607A}" dt="2025-03-11T14:31:01.229" v="26" actId="165"/>
          <ac:spMkLst>
            <pc:docMk/>
            <pc:sldMk cId="0" sldId="257"/>
            <ac:spMk id="19" creationId="{00000000-0000-0000-0000-000000000000}"/>
          </ac:spMkLst>
        </pc:spChg>
        <pc:spChg chg="mod topLvl">
          <ac:chgData name="Danielle O'Rourke" userId="f36a576b-c06f-4e27-b341-dcf4bf9c1f2f" providerId="ADAL" clId="{1E956240-A708-43CA-BCFE-B8029D28607A}" dt="2025-03-11T14:31:01.229" v="26" actId="165"/>
          <ac:spMkLst>
            <pc:docMk/>
            <pc:sldMk cId="0" sldId="257"/>
            <ac:spMk id="20" creationId="{00000000-0000-0000-0000-000000000000}"/>
          </ac:spMkLst>
        </pc:spChg>
        <pc:spChg chg="mod ord topLvl">
          <ac:chgData name="Danielle O'Rourke" userId="f36a576b-c06f-4e27-b341-dcf4bf9c1f2f" providerId="ADAL" clId="{1E956240-A708-43CA-BCFE-B8029D28607A}" dt="2025-03-11T14:49:37.438" v="175"/>
          <ac:spMkLst>
            <pc:docMk/>
            <pc:sldMk cId="0" sldId="257"/>
            <ac:spMk id="21" creationId="{00000000-0000-0000-0000-000000000000}"/>
          </ac:spMkLst>
        </pc:spChg>
        <pc:spChg chg="mod topLvl">
          <ac:chgData name="Danielle O'Rourke" userId="f36a576b-c06f-4e27-b341-dcf4bf9c1f2f" providerId="ADAL" clId="{1E956240-A708-43CA-BCFE-B8029D28607A}" dt="2025-03-11T14:31:29.054" v="28" actId="165"/>
          <ac:spMkLst>
            <pc:docMk/>
            <pc:sldMk cId="0" sldId="257"/>
            <ac:spMk id="23" creationId="{00000000-0000-0000-0000-000000000000}"/>
          </ac:spMkLst>
        </pc:spChg>
        <pc:spChg chg="mod topLvl">
          <ac:chgData name="Danielle O'Rourke" userId="f36a576b-c06f-4e27-b341-dcf4bf9c1f2f" providerId="ADAL" clId="{1E956240-A708-43CA-BCFE-B8029D28607A}" dt="2025-03-11T14:31:29.054" v="28" actId="165"/>
          <ac:spMkLst>
            <pc:docMk/>
            <pc:sldMk cId="0" sldId="257"/>
            <ac:spMk id="24" creationId="{00000000-0000-0000-0000-000000000000}"/>
          </ac:spMkLst>
        </pc:spChg>
        <pc:spChg chg="mod ord topLvl">
          <ac:chgData name="Danielle O'Rourke" userId="f36a576b-c06f-4e27-b341-dcf4bf9c1f2f" providerId="ADAL" clId="{1E956240-A708-43CA-BCFE-B8029D28607A}" dt="2025-03-11T14:49:40.999" v="176"/>
          <ac:spMkLst>
            <pc:docMk/>
            <pc:sldMk cId="0" sldId="257"/>
            <ac:spMk id="25" creationId="{00000000-0000-0000-0000-000000000000}"/>
          </ac:spMkLst>
        </pc:spChg>
        <pc:spChg chg="mod">
          <ac:chgData name="Danielle O'Rourke" userId="f36a576b-c06f-4e27-b341-dcf4bf9c1f2f" providerId="ADAL" clId="{1E956240-A708-43CA-BCFE-B8029D28607A}" dt="2025-03-11T14:49:16.390" v="170" actId="164"/>
          <ac:spMkLst>
            <pc:docMk/>
            <pc:sldMk cId="0" sldId="257"/>
            <ac:spMk id="26" creationId="{00000000-0000-0000-0000-000000000000}"/>
          </ac:spMkLst>
        </pc:spChg>
        <pc:grpChg chg="del mod">
          <ac:chgData name="Danielle O'Rourke" userId="f36a576b-c06f-4e27-b341-dcf4bf9c1f2f" providerId="ADAL" clId="{1E956240-A708-43CA-BCFE-B8029D28607A}" dt="2025-03-11T14:30:29.910" v="18" actId="478"/>
          <ac:grpSpMkLst>
            <pc:docMk/>
            <pc:sldMk cId="0" sldId="257"/>
            <ac:grpSpMk id="2" creationId="{00000000-0000-0000-0000-000000000000}"/>
          </ac:grpSpMkLst>
        </pc:grpChg>
        <pc:grpChg chg="add mod ord">
          <ac:chgData name="Danielle O'Rourke" userId="f36a576b-c06f-4e27-b341-dcf4bf9c1f2f" providerId="ADAL" clId="{1E956240-A708-43CA-BCFE-B8029D28607A}" dt="2025-03-11T14:49:20.791" v="172" actId="13244"/>
          <ac:grpSpMkLst>
            <pc:docMk/>
            <pc:sldMk cId="0" sldId="257"/>
            <ac:grpSpMk id="2" creationId="{74DD290E-15EE-4977-6253-58392E27529A}"/>
          </ac:grpSpMkLst>
        </pc:grpChg>
        <pc:grpChg chg="del">
          <ac:chgData name="Danielle O'Rourke" userId="f36a576b-c06f-4e27-b341-dcf4bf9c1f2f" providerId="ADAL" clId="{1E956240-A708-43CA-BCFE-B8029D28607A}" dt="2025-03-11T14:30:35.743" v="19" actId="165"/>
          <ac:grpSpMkLst>
            <pc:docMk/>
            <pc:sldMk cId="0" sldId="257"/>
            <ac:grpSpMk id="4" creationId="{00000000-0000-0000-0000-000000000000}"/>
          </ac:grpSpMkLst>
        </pc:grpChg>
        <pc:grpChg chg="mod ord">
          <ac:chgData name="Danielle O'Rourke" userId="f36a576b-c06f-4e27-b341-dcf4bf9c1f2f" providerId="ADAL" clId="{1E956240-A708-43CA-BCFE-B8029D28607A}" dt="2025-03-11T14:49:16.390" v="170" actId="164"/>
          <ac:grpSpMkLst>
            <pc:docMk/>
            <pc:sldMk cId="0" sldId="257"/>
            <ac:grpSpMk id="7" creationId="{00000000-0000-0000-0000-000000000000}"/>
          </ac:grpSpMkLst>
        </pc:grpChg>
        <pc:grpChg chg="mod">
          <ac:chgData name="Danielle O'Rourke" userId="f36a576b-c06f-4e27-b341-dcf4bf9c1f2f" providerId="ADAL" clId="{1E956240-A708-43CA-BCFE-B8029D28607A}" dt="2025-03-11T14:49:16.390" v="170" actId="164"/>
          <ac:grpSpMkLst>
            <pc:docMk/>
            <pc:sldMk cId="0" sldId="257"/>
            <ac:grpSpMk id="9" creationId="{00000000-0000-0000-0000-000000000000}"/>
          </ac:grpSpMkLst>
        </pc:grpChg>
        <pc:grpChg chg="mod">
          <ac:chgData name="Danielle O'Rourke" userId="f36a576b-c06f-4e27-b341-dcf4bf9c1f2f" providerId="ADAL" clId="{1E956240-A708-43CA-BCFE-B8029D28607A}" dt="2025-03-11T14:49:16.390" v="170" actId="164"/>
          <ac:grpSpMkLst>
            <pc:docMk/>
            <pc:sldMk cId="0" sldId="257"/>
            <ac:grpSpMk id="11" creationId="{00000000-0000-0000-0000-000000000000}"/>
          </ac:grpSpMkLst>
        </pc:grpChg>
        <pc:grpChg chg="del">
          <ac:chgData name="Danielle O'Rourke" userId="f36a576b-c06f-4e27-b341-dcf4bf9c1f2f" providerId="ADAL" clId="{1E956240-A708-43CA-BCFE-B8029D28607A}" dt="2025-03-11T14:30:49.598" v="24" actId="165"/>
          <ac:grpSpMkLst>
            <pc:docMk/>
            <pc:sldMk cId="0" sldId="257"/>
            <ac:grpSpMk id="14" creationId="{00000000-0000-0000-0000-000000000000}"/>
          </ac:grpSpMkLst>
        </pc:grpChg>
        <pc:grpChg chg="del">
          <ac:chgData name="Danielle O'Rourke" userId="f36a576b-c06f-4e27-b341-dcf4bf9c1f2f" providerId="ADAL" clId="{1E956240-A708-43CA-BCFE-B8029D28607A}" dt="2025-03-11T14:31:01.229" v="26" actId="165"/>
          <ac:grpSpMkLst>
            <pc:docMk/>
            <pc:sldMk cId="0" sldId="257"/>
            <ac:grpSpMk id="18" creationId="{00000000-0000-0000-0000-000000000000}"/>
          </ac:grpSpMkLst>
        </pc:grpChg>
        <pc:grpChg chg="del">
          <ac:chgData name="Danielle O'Rourke" userId="f36a576b-c06f-4e27-b341-dcf4bf9c1f2f" providerId="ADAL" clId="{1E956240-A708-43CA-BCFE-B8029D28607A}" dt="2025-03-11T14:31:29.054" v="28" actId="165"/>
          <ac:grpSpMkLst>
            <pc:docMk/>
            <pc:sldMk cId="0" sldId="257"/>
            <ac:grpSpMk id="22" creationId="{00000000-0000-0000-0000-000000000000}"/>
          </ac:grpSpMkLst>
        </pc:grpChg>
      </pc:sldChg>
      <pc:sldChg chg="addSp delSp modSp mod">
        <pc:chgData name="Danielle O'Rourke" userId="f36a576b-c06f-4e27-b341-dcf4bf9c1f2f" providerId="ADAL" clId="{1E956240-A708-43CA-BCFE-B8029D28607A}" dt="2025-03-11T14:44:10.848" v="83" actId="33553"/>
        <pc:sldMkLst>
          <pc:docMk/>
          <pc:sldMk cId="0" sldId="258"/>
        </pc:sldMkLst>
        <pc:spChg chg="mod topLvl">
          <ac:chgData name="Danielle O'Rourke" userId="f36a576b-c06f-4e27-b341-dcf4bf9c1f2f" providerId="ADAL" clId="{1E956240-A708-43CA-BCFE-B8029D28607A}" dt="2025-03-11T14:44:10.848" v="83" actId="33553"/>
          <ac:spMkLst>
            <pc:docMk/>
            <pc:sldMk cId="0" sldId="258"/>
            <ac:spMk id="13" creationId="{00000000-0000-0000-0000-000000000000}"/>
          </ac:spMkLst>
        </pc:spChg>
        <pc:spChg chg="mod topLvl">
          <ac:chgData name="Danielle O'Rourke" userId="f36a576b-c06f-4e27-b341-dcf4bf9c1f2f" providerId="ADAL" clId="{1E956240-A708-43CA-BCFE-B8029D28607A}" dt="2025-03-11T14:31:43.745" v="32" actId="165"/>
          <ac:spMkLst>
            <pc:docMk/>
            <pc:sldMk cId="0" sldId="258"/>
            <ac:spMk id="14" creationId="{00000000-0000-0000-0000-000000000000}"/>
          </ac:spMkLst>
        </pc:spChg>
        <pc:spChg chg="mod topLvl">
          <ac:chgData name="Danielle O'Rourke" userId="f36a576b-c06f-4e27-b341-dcf4bf9c1f2f" providerId="ADAL" clId="{1E956240-A708-43CA-BCFE-B8029D28607A}" dt="2025-03-11T14:31:51.931" v="33" actId="165"/>
          <ac:spMkLst>
            <pc:docMk/>
            <pc:sldMk cId="0" sldId="258"/>
            <ac:spMk id="16" creationId="{00000000-0000-0000-0000-000000000000}"/>
          </ac:spMkLst>
        </pc:spChg>
        <pc:spChg chg="mod">
          <ac:chgData name="Danielle O'Rourke" userId="f36a576b-c06f-4e27-b341-dcf4bf9c1f2f" providerId="ADAL" clId="{1E956240-A708-43CA-BCFE-B8029D28607A}" dt="2025-03-11T14:31:51.931" v="33" actId="165"/>
          <ac:spMkLst>
            <pc:docMk/>
            <pc:sldMk cId="0" sldId="258"/>
            <ac:spMk id="18" creationId="{00000000-0000-0000-0000-000000000000}"/>
          </ac:spMkLst>
        </pc:spChg>
        <pc:spChg chg="mod topLvl">
          <ac:chgData name="Danielle O'Rourke" userId="f36a576b-c06f-4e27-b341-dcf4bf9c1f2f" providerId="ADAL" clId="{1E956240-A708-43CA-BCFE-B8029D28607A}" dt="2025-03-11T14:31:51.931" v="33" actId="165"/>
          <ac:spMkLst>
            <pc:docMk/>
            <pc:sldMk cId="0" sldId="258"/>
            <ac:spMk id="19" creationId="{00000000-0000-0000-0000-000000000000}"/>
          </ac:spMkLst>
        </pc:spChg>
        <pc:spChg chg="mod">
          <ac:chgData name="Danielle O'Rourke" userId="f36a576b-c06f-4e27-b341-dcf4bf9c1f2f" providerId="ADAL" clId="{1E956240-A708-43CA-BCFE-B8029D28607A}" dt="2025-03-11T14:31:51.931" v="33" actId="165"/>
          <ac:spMkLst>
            <pc:docMk/>
            <pc:sldMk cId="0" sldId="258"/>
            <ac:spMk id="21" creationId="{00000000-0000-0000-0000-000000000000}"/>
          </ac:spMkLst>
        </pc:spChg>
        <pc:spChg chg="mod topLvl">
          <ac:chgData name="Danielle O'Rourke" userId="f36a576b-c06f-4e27-b341-dcf4bf9c1f2f" providerId="ADAL" clId="{1E956240-A708-43CA-BCFE-B8029D28607A}" dt="2025-03-11T14:31:51.931" v="33" actId="165"/>
          <ac:spMkLst>
            <pc:docMk/>
            <pc:sldMk cId="0" sldId="258"/>
            <ac:spMk id="22" creationId="{00000000-0000-0000-0000-000000000000}"/>
          </ac:spMkLst>
        </pc:spChg>
        <pc:spChg chg="mod">
          <ac:chgData name="Danielle O'Rourke" userId="f36a576b-c06f-4e27-b341-dcf4bf9c1f2f" providerId="ADAL" clId="{1E956240-A708-43CA-BCFE-B8029D28607A}" dt="2025-03-11T14:31:51.931" v="33" actId="165"/>
          <ac:spMkLst>
            <pc:docMk/>
            <pc:sldMk cId="0" sldId="258"/>
            <ac:spMk id="24" creationId="{00000000-0000-0000-0000-000000000000}"/>
          </ac:spMkLst>
        </pc:spChg>
        <pc:spChg chg="mod topLvl">
          <ac:chgData name="Danielle O'Rourke" userId="f36a576b-c06f-4e27-b341-dcf4bf9c1f2f" providerId="ADAL" clId="{1E956240-A708-43CA-BCFE-B8029D28607A}" dt="2025-03-11T14:31:51.931" v="33" actId="165"/>
          <ac:spMkLst>
            <pc:docMk/>
            <pc:sldMk cId="0" sldId="258"/>
            <ac:spMk id="25" creationId="{00000000-0000-0000-0000-000000000000}"/>
          </ac:spMkLst>
        </pc:spChg>
        <pc:spChg chg="mod">
          <ac:chgData name="Danielle O'Rourke" userId="f36a576b-c06f-4e27-b341-dcf4bf9c1f2f" providerId="ADAL" clId="{1E956240-A708-43CA-BCFE-B8029D28607A}" dt="2025-03-11T14:31:51.931" v="33" actId="165"/>
          <ac:spMkLst>
            <pc:docMk/>
            <pc:sldMk cId="0" sldId="258"/>
            <ac:spMk id="27" creationId="{00000000-0000-0000-0000-000000000000}"/>
          </ac:spMkLst>
        </pc:spChg>
        <pc:spChg chg="mod topLvl">
          <ac:chgData name="Danielle O'Rourke" userId="f36a576b-c06f-4e27-b341-dcf4bf9c1f2f" providerId="ADAL" clId="{1E956240-A708-43CA-BCFE-B8029D28607A}" dt="2025-03-11T14:31:51.931" v="33" actId="165"/>
          <ac:spMkLst>
            <pc:docMk/>
            <pc:sldMk cId="0" sldId="258"/>
            <ac:spMk id="28" creationId="{00000000-0000-0000-0000-000000000000}"/>
          </ac:spMkLst>
        </pc:spChg>
        <pc:spChg chg="mod">
          <ac:chgData name="Danielle O'Rourke" userId="f36a576b-c06f-4e27-b341-dcf4bf9c1f2f" providerId="ADAL" clId="{1E956240-A708-43CA-BCFE-B8029D28607A}" dt="2025-03-11T14:31:51.931" v="33" actId="165"/>
          <ac:spMkLst>
            <pc:docMk/>
            <pc:sldMk cId="0" sldId="258"/>
            <ac:spMk id="30" creationId="{00000000-0000-0000-0000-000000000000}"/>
          </ac:spMkLst>
        </pc:spChg>
        <pc:grpChg chg="mod">
          <ac:chgData name="Danielle O'Rourke" userId="f36a576b-c06f-4e27-b341-dcf4bf9c1f2f" providerId="ADAL" clId="{1E956240-A708-43CA-BCFE-B8029D28607A}" dt="2025-03-11T14:31:40.193" v="31" actId="962"/>
          <ac:grpSpMkLst>
            <pc:docMk/>
            <pc:sldMk cId="0" sldId="258"/>
            <ac:grpSpMk id="2" creationId="{00000000-0000-0000-0000-000000000000}"/>
          </ac:grpSpMkLst>
        </pc:grpChg>
        <pc:grpChg chg="del">
          <ac:chgData name="Danielle O'Rourke" userId="f36a576b-c06f-4e27-b341-dcf4bf9c1f2f" providerId="ADAL" clId="{1E956240-A708-43CA-BCFE-B8029D28607A}" dt="2025-03-11T14:31:43.745" v="32" actId="165"/>
          <ac:grpSpMkLst>
            <pc:docMk/>
            <pc:sldMk cId="0" sldId="258"/>
            <ac:grpSpMk id="12" creationId="{00000000-0000-0000-0000-000000000000}"/>
          </ac:grpSpMkLst>
        </pc:grpChg>
        <pc:grpChg chg="mod">
          <ac:chgData name="Danielle O'Rourke" userId="f36a576b-c06f-4e27-b341-dcf4bf9c1f2f" providerId="ADAL" clId="{1E956240-A708-43CA-BCFE-B8029D28607A}" dt="2025-03-11T14:32:02.695" v="34" actId="164"/>
          <ac:grpSpMkLst>
            <pc:docMk/>
            <pc:sldMk cId="0" sldId="258"/>
            <ac:grpSpMk id="17" creationId="{00000000-0000-0000-0000-000000000000}"/>
          </ac:grpSpMkLst>
        </pc:grpChg>
        <pc:grpChg chg="mod">
          <ac:chgData name="Danielle O'Rourke" userId="f36a576b-c06f-4e27-b341-dcf4bf9c1f2f" providerId="ADAL" clId="{1E956240-A708-43CA-BCFE-B8029D28607A}" dt="2025-03-11T14:32:02.695" v="34" actId="164"/>
          <ac:grpSpMkLst>
            <pc:docMk/>
            <pc:sldMk cId="0" sldId="258"/>
            <ac:grpSpMk id="20" creationId="{00000000-0000-0000-0000-000000000000}"/>
          </ac:grpSpMkLst>
        </pc:grpChg>
        <pc:grpChg chg="mod">
          <ac:chgData name="Danielle O'Rourke" userId="f36a576b-c06f-4e27-b341-dcf4bf9c1f2f" providerId="ADAL" clId="{1E956240-A708-43CA-BCFE-B8029D28607A}" dt="2025-03-11T14:32:02.695" v="34" actId="164"/>
          <ac:grpSpMkLst>
            <pc:docMk/>
            <pc:sldMk cId="0" sldId="258"/>
            <ac:grpSpMk id="23" creationId="{00000000-0000-0000-0000-000000000000}"/>
          </ac:grpSpMkLst>
        </pc:grpChg>
        <pc:grpChg chg="mod">
          <ac:chgData name="Danielle O'Rourke" userId="f36a576b-c06f-4e27-b341-dcf4bf9c1f2f" providerId="ADAL" clId="{1E956240-A708-43CA-BCFE-B8029D28607A}" dt="2025-03-11T14:32:02.695" v="34" actId="164"/>
          <ac:grpSpMkLst>
            <pc:docMk/>
            <pc:sldMk cId="0" sldId="258"/>
            <ac:grpSpMk id="26" creationId="{00000000-0000-0000-0000-000000000000}"/>
          </ac:grpSpMkLst>
        </pc:grpChg>
        <pc:grpChg chg="mod">
          <ac:chgData name="Danielle O'Rourke" userId="f36a576b-c06f-4e27-b341-dcf4bf9c1f2f" providerId="ADAL" clId="{1E956240-A708-43CA-BCFE-B8029D28607A}" dt="2025-03-11T14:32:02.695" v="34" actId="164"/>
          <ac:grpSpMkLst>
            <pc:docMk/>
            <pc:sldMk cId="0" sldId="258"/>
            <ac:grpSpMk id="29" creationId="{00000000-0000-0000-0000-000000000000}"/>
          </ac:grpSpMkLst>
        </pc:grpChg>
        <pc:grpChg chg="add mod">
          <ac:chgData name="Danielle O'Rourke" userId="f36a576b-c06f-4e27-b341-dcf4bf9c1f2f" providerId="ADAL" clId="{1E956240-A708-43CA-BCFE-B8029D28607A}" dt="2025-03-11T14:32:13.134" v="35" actId="962"/>
          <ac:grpSpMkLst>
            <pc:docMk/>
            <pc:sldMk cId="0" sldId="258"/>
            <ac:grpSpMk id="31" creationId="{25E26F28-FB18-51BF-D0A8-7FC1D8CBDE2C}"/>
          </ac:grpSpMkLst>
        </pc:grpChg>
      </pc:sldChg>
      <pc:sldChg chg="addSp modSp mod">
        <pc:chgData name="Danielle O'Rourke" userId="f36a576b-c06f-4e27-b341-dcf4bf9c1f2f" providerId="ADAL" clId="{1E956240-A708-43CA-BCFE-B8029D28607A}" dt="2025-03-11T14:50:01.255" v="179" actId="13244"/>
        <pc:sldMkLst>
          <pc:docMk/>
          <pc:sldMk cId="0" sldId="259"/>
        </pc:sldMkLst>
        <pc:spChg chg="mod">
          <ac:chgData name="Danielle O'Rourke" userId="f36a576b-c06f-4e27-b341-dcf4bf9c1f2f" providerId="ADAL" clId="{1E956240-A708-43CA-BCFE-B8029D28607A}" dt="2025-03-11T14:49:57.086" v="177" actId="164"/>
          <ac:spMkLst>
            <pc:docMk/>
            <pc:sldMk cId="0" sldId="259"/>
            <ac:spMk id="4" creationId="{00000000-0000-0000-0000-000000000000}"/>
          </ac:spMkLst>
        </pc:spChg>
        <pc:spChg chg="mod ord">
          <ac:chgData name="Danielle O'Rourke" userId="f36a576b-c06f-4e27-b341-dcf4bf9c1f2f" providerId="ADAL" clId="{1E956240-A708-43CA-BCFE-B8029D28607A}" dt="2025-03-11T14:47:07.704" v="167" actId="13244"/>
          <ac:spMkLst>
            <pc:docMk/>
            <pc:sldMk cId="0" sldId="259"/>
            <ac:spMk id="5" creationId="{00000000-0000-0000-0000-000000000000}"/>
          </ac:spMkLst>
        </pc:spChg>
        <pc:spChg chg="ord">
          <ac:chgData name="Danielle O'Rourke" userId="f36a576b-c06f-4e27-b341-dcf4bf9c1f2f" providerId="ADAL" clId="{1E956240-A708-43CA-BCFE-B8029D28607A}" dt="2025-03-11T14:50:01.255" v="179" actId="13244"/>
          <ac:spMkLst>
            <pc:docMk/>
            <pc:sldMk cId="0" sldId="259"/>
            <ac:spMk id="6" creationId="{00000000-0000-0000-0000-000000000000}"/>
          </ac:spMkLst>
        </pc:spChg>
        <pc:grpChg chg="mod">
          <ac:chgData name="Danielle O'Rourke" userId="f36a576b-c06f-4e27-b341-dcf4bf9c1f2f" providerId="ADAL" clId="{1E956240-A708-43CA-BCFE-B8029D28607A}" dt="2025-03-11T14:49:57.086" v="177" actId="164"/>
          <ac:grpSpMkLst>
            <pc:docMk/>
            <pc:sldMk cId="0" sldId="259"/>
            <ac:grpSpMk id="2" creationId="{00000000-0000-0000-0000-000000000000}"/>
          </ac:grpSpMkLst>
        </pc:grpChg>
        <pc:grpChg chg="add mod">
          <ac:chgData name="Danielle O'Rourke" userId="f36a576b-c06f-4e27-b341-dcf4bf9c1f2f" providerId="ADAL" clId="{1E956240-A708-43CA-BCFE-B8029D28607A}" dt="2025-03-11T14:49:59.008" v="178" actId="962"/>
          <ac:grpSpMkLst>
            <pc:docMk/>
            <pc:sldMk cId="0" sldId="259"/>
            <ac:grpSpMk id="7" creationId="{2B0610D4-AAF0-6DC1-F2D3-0B25F7ABDEA9}"/>
          </ac:grpSpMkLst>
        </pc:grpChg>
      </pc:sldChg>
      <pc:sldChg chg="modSp mod">
        <pc:chgData name="Danielle O'Rourke" userId="f36a576b-c06f-4e27-b341-dcf4bf9c1f2f" providerId="ADAL" clId="{1E956240-A708-43CA-BCFE-B8029D28607A}" dt="2025-03-11T14:44:13.187" v="85" actId="33553"/>
        <pc:sldMkLst>
          <pc:docMk/>
          <pc:sldMk cId="0" sldId="260"/>
        </pc:sldMkLst>
        <pc:spChg chg="mod">
          <ac:chgData name="Danielle O'Rourke" userId="f36a576b-c06f-4e27-b341-dcf4bf9c1f2f" providerId="ADAL" clId="{1E956240-A708-43CA-BCFE-B8029D28607A}" dt="2025-03-11T14:44:13.187" v="85" actId="33553"/>
          <ac:spMkLst>
            <pc:docMk/>
            <pc:sldMk cId="0" sldId="260"/>
            <ac:spMk id="7" creationId="{00000000-0000-0000-0000-000000000000}"/>
          </ac:spMkLst>
        </pc:spChg>
        <pc:grpChg chg="mod">
          <ac:chgData name="Danielle O'Rourke" userId="f36a576b-c06f-4e27-b341-dcf4bf9c1f2f" providerId="ADAL" clId="{1E956240-A708-43CA-BCFE-B8029D28607A}" dt="2025-03-11T14:32:20.024" v="39" actId="962"/>
          <ac:grpSpMkLst>
            <pc:docMk/>
            <pc:sldMk cId="0" sldId="260"/>
            <ac:grpSpMk id="2" creationId="{00000000-0000-0000-0000-000000000000}"/>
          </ac:grpSpMkLst>
        </pc:grpChg>
      </pc:sldChg>
      <pc:sldChg chg="delSp modSp mod">
        <pc:chgData name="Danielle O'Rourke" userId="f36a576b-c06f-4e27-b341-dcf4bf9c1f2f" providerId="ADAL" clId="{1E956240-A708-43CA-BCFE-B8029D28607A}" dt="2025-03-11T14:44:14.899" v="86" actId="33553"/>
        <pc:sldMkLst>
          <pc:docMk/>
          <pc:sldMk cId="0" sldId="261"/>
        </pc:sldMkLst>
        <pc:spChg chg="mod topLvl">
          <ac:chgData name="Danielle O'Rourke" userId="f36a576b-c06f-4e27-b341-dcf4bf9c1f2f" providerId="ADAL" clId="{1E956240-A708-43CA-BCFE-B8029D28607A}" dt="2025-03-11T14:44:14.899" v="86" actId="33553"/>
          <ac:spMkLst>
            <pc:docMk/>
            <pc:sldMk cId="0" sldId="261"/>
            <ac:spMk id="3" creationId="{00000000-0000-0000-0000-000000000000}"/>
          </ac:spMkLst>
        </pc:spChg>
        <pc:spChg chg="mod topLvl">
          <ac:chgData name="Danielle O'Rourke" userId="f36a576b-c06f-4e27-b341-dcf4bf9c1f2f" providerId="ADAL" clId="{1E956240-A708-43CA-BCFE-B8029D28607A}" dt="2025-03-11T14:32:23.185" v="40" actId="165"/>
          <ac:spMkLst>
            <pc:docMk/>
            <pc:sldMk cId="0" sldId="261"/>
            <ac:spMk id="4" creationId="{00000000-0000-0000-0000-000000000000}"/>
          </ac:spMkLst>
        </pc:spChg>
        <pc:grpChg chg="del">
          <ac:chgData name="Danielle O'Rourke" userId="f36a576b-c06f-4e27-b341-dcf4bf9c1f2f" providerId="ADAL" clId="{1E956240-A708-43CA-BCFE-B8029D28607A}" dt="2025-03-11T14:32:23.185" v="40" actId="165"/>
          <ac:grpSpMkLst>
            <pc:docMk/>
            <pc:sldMk cId="0" sldId="261"/>
            <ac:grpSpMk id="2" creationId="{00000000-0000-0000-0000-000000000000}"/>
          </ac:grpSpMkLst>
        </pc:grpChg>
        <pc:grpChg chg="mod">
          <ac:chgData name="Danielle O'Rourke" userId="f36a576b-c06f-4e27-b341-dcf4bf9c1f2f" providerId="ADAL" clId="{1E956240-A708-43CA-BCFE-B8029D28607A}" dt="2025-03-11T14:32:27.117" v="41" actId="962"/>
          <ac:grpSpMkLst>
            <pc:docMk/>
            <pc:sldMk cId="0" sldId="261"/>
            <ac:grpSpMk id="5" creationId="{00000000-0000-0000-0000-000000000000}"/>
          </ac:grpSpMkLst>
        </pc:grpChg>
      </pc:sldChg>
      <pc:sldChg chg="delSp modSp mod">
        <pc:chgData name="Danielle O'Rourke" userId="f36a576b-c06f-4e27-b341-dcf4bf9c1f2f" providerId="ADAL" clId="{1E956240-A708-43CA-BCFE-B8029D28607A}" dt="2025-03-11T14:44:16.056" v="87" actId="33553"/>
        <pc:sldMkLst>
          <pc:docMk/>
          <pc:sldMk cId="0" sldId="262"/>
        </pc:sldMkLst>
        <pc:spChg chg="mod topLvl">
          <ac:chgData name="Danielle O'Rourke" userId="f36a576b-c06f-4e27-b341-dcf4bf9c1f2f" providerId="ADAL" clId="{1E956240-A708-43CA-BCFE-B8029D28607A}" dt="2025-03-11T14:44:16.056" v="87" actId="33553"/>
          <ac:spMkLst>
            <pc:docMk/>
            <pc:sldMk cId="0" sldId="262"/>
            <ac:spMk id="3" creationId="{00000000-0000-0000-0000-000000000000}"/>
          </ac:spMkLst>
        </pc:spChg>
        <pc:spChg chg="mod topLvl">
          <ac:chgData name="Danielle O'Rourke" userId="f36a576b-c06f-4e27-b341-dcf4bf9c1f2f" providerId="ADAL" clId="{1E956240-A708-43CA-BCFE-B8029D28607A}" dt="2025-03-11T14:32:30.796" v="42" actId="165"/>
          <ac:spMkLst>
            <pc:docMk/>
            <pc:sldMk cId="0" sldId="262"/>
            <ac:spMk id="4" creationId="{00000000-0000-0000-0000-000000000000}"/>
          </ac:spMkLst>
        </pc:spChg>
        <pc:spChg chg="mod topLvl">
          <ac:chgData name="Danielle O'Rourke" userId="f36a576b-c06f-4e27-b341-dcf4bf9c1f2f" providerId="ADAL" clId="{1E956240-A708-43CA-BCFE-B8029D28607A}" dt="2025-03-11T14:32:30.796" v="42" actId="165"/>
          <ac:spMkLst>
            <pc:docMk/>
            <pc:sldMk cId="0" sldId="262"/>
            <ac:spMk id="5" creationId="{00000000-0000-0000-0000-000000000000}"/>
          </ac:spMkLst>
        </pc:spChg>
        <pc:grpChg chg="del">
          <ac:chgData name="Danielle O'Rourke" userId="f36a576b-c06f-4e27-b341-dcf4bf9c1f2f" providerId="ADAL" clId="{1E956240-A708-43CA-BCFE-B8029D28607A}" dt="2025-03-11T14:32:30.796" v="42" actId="165"/>
          <ac:grpSpMkLst>
            <pc:docMk/>
            <pc:sldMk cId="0" sldId="262"/>
            <ac:grpSpMk id="2" creationId="{00000000-0000-0000-0000-000000000000}"/>
          </ac:grpSpMkLst>
        </pc:grpChg>
        <pc:grpChg chg="mod">
          <ac:chgData name="Danielle O'Rourke" userId="f36a576b-c06f-4e27-b341-dcf4bf9c1f2f" providerId="ADAL" clId="{1E956240-A708-43CA-BCFE-B8029D28607A}" dt="2025-03-11T14:32:36.581" v="43" actId="962"/>
          <ac:grpSpMkLst>
            <pc:docMk/>
            <pc:sldMk cId="0" sldId="262"/>
            <ac:grpSpMk id="6" creationId="{00000000-0000-0000-0000-000000000000}"/>
          </ac:grpSpMkLst>
        </pc:grpChg>
      </pc:sldChg>
      <pc:sldChg chg="delSp modSp mod">
        <pc:chgData name="Danielle O'Rourke" userId="f36a576b-c06f-4e27-b341-dcf4bf9c1f2f" providerId="ADAL" clId="{1E956240-A708-43CA-BCFE-B8029D28607A}" dt="2025-03-11T14:50:15.811" v="181" actId="478"/>
        <pc:sldMkLst>
          <pc:docMk/>
          <pc:sldMk cId="0" sldId="263"/>
        </pc:sldMkLst>
        <pc:spChg chg="mod ord">
          <ac:chgData name="Danielle O'Rourke" userId="f36a576b-c06f-4e27-b341-dcf4bf9c1f2f" providerId="ADAL" clId="{1E956240-A708-43CA-BCFE-B8029D28607A}" dt="2025-03-11T14:50:12.283" v="180" actId="13244"/>
          <ac:spMkLst>
            <pc:docMk/>
            <pc:sldMk cId="0" sldId="263"/>
            <ac:spMk id="9" creationId="{00000000-0000-0000-0000-000000000000}"/>
          </ac:spMkLst>
        </pc:spChg>
        <pc:spChg chg="del">
          <ac:chgData name="Danielle O'Rourke" userId="f36a576b-c06f-4e27-b341-dcf4bf9c1f2f" providerId="ADAL" clId="{1E956240-A708-43CA-BCFE-B8029D28607A}" dt="2025-03-11T14:50:15.811" v="181" actId="478"/>
          <ac:spMkLst>
            <pc:docMk/>
            <pc:sldMk cId="0" sldId="263"/>
            <ac:spMk id="10" creationId="{00000000-0000-0000-0000-000000000000}"/>
          </ac:spMkLst>
        </pc:spChg>
        <pc:grpChg chg="mod">
          <ac:chgData name="Danielle O'Rourke" userId="f36a576b-c06f-4e27-b341-dcf4bf9c1f2f" providerId="ADAL" clId="{1E956240-A708-43CA-BCFE-B8029D28607A}" dt="2025-03-11T14:32:38.066" v="44" actId="962"/>
          <ac:grpSpMkLst>
            <pc:docMk/>
            <pc:sldMk cId="0" sldId="263"/>
            <ac:grpSpMk id="3" creationId="{00000000-0000-0000-0000-000000000000}"/>
          </ac:grpSpMkLst>
        </pc:grpChg>
      </pc:sldChg>
      <pc:sldChg chg="modSp mod">
        <pc:chgData name="Danielle O'Rourke" userId="f36a576b-c06f-4e27-b341-dcf4bf9c1f2f" providerId="ADAL" clId="{1E956240-A708-43CA-BCFE-B8029D28607A}" dt="2025-03-11T14:50:32.260" v="184" actId="13244"/>
        <pc:sldMkLst>
          <pc:docMk/>
          <pc:sldMk cId="0" sldId="264"/>
        </pc:sldMkLst>
        <pc:spChg chg="mod ord">
          <ac:chgData name="Danielle O'Rourke" userId="f36a576b-c06f-4e27-b341-dcf4bf9c1f2f" providerId="ADAL" clId="{1E956240-A708-43CA-BCFE-B8029D28607A}" dt="2025-03-11T14:50:25.265" v="182" actId="13244"/>
          <ac:spMkLst>
            <pc:docMk/>
            <pc:sldMk cId="0" sldId="264"/>
            <ac:spMk id="3" creationId="{00000000-0000-0000-0000-000000000000}"/>
          </ac:spMkLst>
        </pc:spChg>
        <pc:spChg chg="ord">
          <ac:chgData name="Danielle O'Rourke" userId="f36a576b-c06f-4e27-b341-dcf4bf9c1f2f" providerId="ADAL" clId="{1E956240-A708-43CA-BCFE-B8029D28607A}" dt="2025-03-11T14:50:29.325" v="183" actId="13244"/>
          <ac:spMkLst>
            <pc:docMk/>
            <pc:sldMk cId="0" sldId="264"/>
            <ac:spMk id="4" creationId="{00000000-0000-0000-0000-000000000000}"/>
          </ac:spMkLst>
        </pc:spChg>
        <pc:spChg chg="ord">
          <ac:chgData name="Danielle O'Rourke" userId="f36a576b-c06f-4e27-b341-dcf4bf9c1f2f" providerId="ADAL" clId="{1E956240-A708-43CA-BCFE-B8029D28607A}" dt="2025-03-11T14:50:32.260" v="184" actId="13244"/>
          <ac:spMkLst>
            <pc:docMk/>
            <pc:sldMk cId="0" sldId="264"/>
            <ac:spMk id="5" creationId="{00000000-0000-0000-0000-000000000000}"/>
          </ac:spMkLst>
        </pc:spChg>
      </pc:sldChg>
      <pc:sldChg chg="addSp delSp modSp mod">
        <pc:chgData name="Danielle O'Rourke" userId="f36a576b-c06f-4e27-b341-dcf4bf9c1f2f" providerId="ADAL" clId="{1E956240-A708-43CA-BCFE-B8029D28607A}" dt="2025-03-11T14:50:56.317" v="185" actId="13244"/>
        <pc:sldMkLst>
          <pc:docMk/>
          <pc:sldMk cId="0" sldId="265"/>
        </pc:sldMkLst>
        <pc:spChg chg="mod">
          <ac:chgData name="Danielle O'Rourke" userId="f36a576b-c06f-4e27-b341-dcf4bf9c1f2f" providerId="ADAL" clId="{1E956240-A708-43CA-BCFE-B8029D28607A}" dt="2025-03-11T14:43:18.805" v="63" actId="962"/>
          <ac:spMkLst>
            <pc:docMk/>
            <pc:sldMk cId="0" sldId="265"/>
            <ac:spMk id="6" creationId="{00000000-0000-0000-0000-000000000000}"/>
          </ac:spMkLst>
        </pc:spChg>
        <pc:spChg chg="add mod ord">
          <ac:chgData name="Danielle O'Rourke" userId="f36a576b-c06f-4e27-b341-dcf4bf9c1f2f" providerId="ADAL" clId="{1E956240-A708-43CA-BCFE-B8029D28607A}" dt="2025-03-11T14:50:56.317" v="185" actId="13244"/>
          <ac:spMkLst>
            <pc:docMk/>
            <pc:sldMk cId="0" sldId="265"/>
            <ac:spMk id="7" creationId="{5DEBD127-D3E1-77BC-8E5C-A254AC52E6A7}"/>
          </ac:spMkLst>
        </pc:spChg>
        <pc:grpChg chg="del">
          <ac:chgData name="Danielle O'Rourke" userId="f36a576b-c06f-4e27-b341-dcf4bf9c1f2f" providerId="ADAL" clId="{1E956240-A708-43CA-BCFE-B8029D28607A}" dt="2025-03-11T14:32:43.049" v="45" actId="165"/>
          <ac:grpSpMkLst>
            <pc:docMk/>
            <pc:sldMk cId="0" sldId="265"/>
            <ac:grpSpMk id="2" creationId="{00000000-0000-0000-0000-000000000000}"/>
          </ac:grpSpMkLst>
        </pc:grpChg>
        <pc:picChg chg="mod topLvl">
          <ac:chgData name="Danielle O'Rourke" userId="f36a576b-c06f-4e27-b341-dcf4bf9c1f2f" providerId="ADAL" clId="{1E956240-A708-43CA-BCFE-B8029D28607A}" dt="2025-03-11T14:42:49.499" v="59" actId="962"/>
          <ac:picMkLst>
            <pc:docMk/>
            <pc:sldMk cId="0" sldId="265"/>
            <ac:picMk id="3" creationId="{00000000-0000-0000-0000-000000000000}"/>
          </ac:picMkLst>
        </pc:picChg>
        <pc:picChg chg="mod topLvl">
          <ac:chgData name="Danielle O'Rourke" userId="f36a576b-c06f-4e27-b341-dcf4bf9c1f2f" providerId="ADAL" clId="{1E956240-A708-43CA-BCFE-B8029D28607A}" dt="2025-03-11T14:43:12.219" v="61" actId="962"/>
          <ac:picMkLst>
            <pc:docMk/>
            <pc:sldMk cId="0" sldId="265"/>
            <ac:picMk id="4" creationId="{00000000-0000-0000-0000-000000000000}"/>
          </ac:picMkLst>
        </pc:picChg>
        <pc:picChg chg="mod topLvl">
          <ac:chgData name="Danielle O'Rourke" userId="f36a576b-c06f-4e27-b341-dcf4bf9c1f2f" providerId="ADAL" clId="{1E956240-A708-43CA-BCFE-B8029D28607A}" dt="2025-03-11T14:32:43.049" v="45" actId="165"/>
          <ac:picMkLst>
            <pc:docMk/>
            <pc:sldMk cId="0" sldId="265"/>
            <ac:picMk id="5" creationId="{00000000-0000-0000-0000-000000000000}"/>
          </ac:picMkLst>
        </pc:picChg>
      </pc:sldChg>
      <pc:sldChg chg="modSp mod">
        <pc:chgData name="Danielle O'Rourke" userId="f36a576b-c06f-4e27-b341-dcf4bf9c1f2f" providerId="ADAL" clId="{1E956240-A708-43CA-BCFE-B8029D28607A}" dt="2025-03-11T14:51:05.470" v="187" actId="13244"/>
        <pc:sldMkLst>
          <pc:docMk/>
          <pc:sldMk cId="0" sldId="266"/>
        </pc:sldMkLst>
        <pc:spChg chg="mod">
          <ac:chgData name="Danielle O'Rourke" userId="f36a576b-c06f-4e27-b341-dcf4bf9c1f2f" providerId="ADAL" clId="{1E956240-A708-43CA-BCFE-B8029D28607A}" dt="2025-03-11T14:43:27.032" v="65" actId="962"/>
          <ac:spMkLst>
            <pc:docMk/>
            <pc:sldMk cId="0" sldId="266"/>
            <ac:spMk id="2" creationId="{00000000-0000-0000-0000-000000000000}"/>
          </ac:spMkLst>
        </pc:spChg>
        <pc:spChg chg="mod ord">
          <ac:chgData name="Danielle O'Rourke" userId="f36a576b-c06f-4e27-b341-dcf4bf9c1f2f" providerId="ADAL" clId="{1E956240-A708-43CA-BCFE-B8029D28607A}" dt="2025-03-11T14:51:03.093" v="186" actId="13244"/>
          <ac:spMkLst>
            <pc:docMk/>
            <pc:sldMk cId="0" sldId="266"/>
            <ac:spMk id="3" creationId="{00000000-0000-0000-0000-000000000000}"/>
          </ac:spMkLst>
        </pc:spChg>
        <pc:spChg chg="ord">
          <ac:chgData name="Danielle O'Rourke" userId="f36a576b-c06f-4e27-b341-dcf4bf9c1f2f" providerId="ADAL" clId="{1E956240-A708-43CA-BCFE-B8029D28607A}" dt="2025-03-11T14:51:05.470" v="187" actId="13244"/>
          <ac:spMkLst>
            <pc:docMk/>
            <pc:sldMk cId="0" sldId="266"/>
            <ac:spMk id="4" creationId="{00000000-0000-0000-0000-000000000000}"/>
          </ac:spMkLst>
        </pc:spChg>
      </pc:sldChg>
      <pc:sldChg chg="modSp mod">
        <pc:chgData name="Danielle O'Rourke" userId="f36a576b-c06f-4e27-b341-dcf4bf9c1f2f" providerId="ADAL" clId="{1E956240-A708-43CA-BCFE-B8029D28607A}" dt="2025-03-11T14:51:18.504" v="188" actId="13244"/>
        <pc:sldMkLst>
          <pc:docMk/>
          <pc:sldMk cId="0" sldId="267"/>
        </pc:sldMkLst>
        <pc:spChg chg="mod ord">
          <ac:chgData name="Danielle O'Rourke" userId="f36a576b-c06f-4e27-b341-dcf4bf9c1f2f" providerId="ADAL" clId="{1E956240-A708-43CA-BCFE-B8029D28607A}" dt="2025-03-11T14:51:18.504" v="188" actId="13244"/>
          <ac:spMkLst>
            <pc:docMk/>
            <pc:sldMk cId="0" sldId="267"/>
            <ac:spMk id="6" creationId="{00000000-0000-0000-0000-000000000000}"/>
          </ac:spMkLst>
        </pc:spChg>
        <pc:grpChg chg="mod">
          <ac:chgData name="Danielle O'Rourke" userId="f36a576b-c06f-4e27-b341-dcf4bf9c1f2f" providerId="ADAL" clId="{1E956240-A708-43CA-BCFE-B8029D28607A}" dt="2025-03-11T14:33:04.161" v="46" actId="962"/>
          <ac:grpSpMkLst>
            <pc:docMk/>
            <pc:sldMk cId="0" sldId="267"/>
            <ac:grpSpMk id="2" creationId="{00000000-0000-0000-0000-000000000000}"/>
          </ac:grpSpMkLst>
        </pc:grpChg>
      </pc:sldChg>
      <pc:sldChg chg="modSp mod">
        <pc:chgData name="Danielle O'Rourke" userId="f36a576b-c06f-4e27-b341-dcf4bf9c1f2f" providerId="ADAL" clId="{1E956240-A708-43CA-BCFE-B8029D28607A}" dt="2025-03-11T14:51:28.611" v="191" actId="13244"/>
        <pc:sldMkLst>
          <pc:docMk/>
          <pc:sldMk cId="0" sldId="268"/>
        </pc:sldMkLst>
        <pc:spChg chg="ord">
          <ac:chgData name="Danielle O'Rourke" userId="f36a576b-c06f-4e27-b341-dcf4bf9c1f2f" providerId="ADAL" clId="{1E956240-A708-43CA-BCFE-B8029D28607A}" dt="2025-03-11T14:51:28.611" v="191" actId="13244"/>
          <ac:spMkLst>
            <pc:docMk/>
            <pc:sldMk cId="0" sldId="268"/>
            <ac:spMk id="4" creationId="{00000000-0000-0000-0000-000000000000}"/>
          </ac:spMkLst>
        </pc:spChg>
        <pc:spChg chg="mod ord">
          <ac:chgData name="Danielle O'Rourke" userId="f36a576b-c06f-4e27-b341-dcf4bf9c1f2f" providerId="ADAL" clId="{1E956240-A708-43CA-BCFE-B8029D28607A}" dt="2025-03-11T14:51:25.167" v="190" actId="13244"/>
          <ac:spMkLst>
            <pc:docMk/>
            <pc:sldMk cId="0" sldId="268"/>
            <ac:spMk id="6" creationId="{00000000-0000-0000-0000-000000000000}"/>
          </ac:spMkLst>
        </pc:spChg>
        <pc:grpChg chg="mod">
          <ac:chgData name="Danielle O'Rourke" userId="f36a576b-c06f-4e27-b341-dcf4bf9c1f2f" providerId="ADAL" clId="{1E956240-A708-43CA-BCFE-B8029D28607A}" dt="2025-03-11T14:33:05.182" v="47" actId="962"/>
          <ac:grpSpMkLst>
            <pc:docMk/>
            <pc:sldMk cId="0" sldId="268"/>
            <ac:grpSpMk id="2" creationId="{00000000-0000-0000-0000-000000000000}"/>
          </ac:grpSpMkLst>
        </pc:grpChg>
      </pc:sldChg>
      <pc:sldChg chg="modSp mod">
        <pc:chgData name="Danielle O'Rourke" userId="f36a576b-c06f-4e27-b341-dcf4bf9c1f2f" providerId="ADAL" clId="{1E956240-A708-43CA-BCFE-B8029D28607A}" dt="2025-03-11T14:51:40.742" v="192" actId="13244"/>
        <pc:sldMkLst>
          <pc:docMk/>
          <pc:sldMk cId="0" sldId="269"/>
        </pc:sldMkLst>
        <pc:spChg chg="mod ord">
          <ac:chgData name="Danielle O'Rourke" userId="f36a576b-c06f-4e27-b341-dcf4bf9c1f2f" providerId="ADAL" clId="{1E956240-A708-43CA-BCFE-B8029D28607A}" dt="2025-03-11T14:51:40.742" v="192" actId="13244"/>
          <ac:spMkLst>
            <pc:docMk/>
            <pc:sldMk cId="0" sldId="269"/>
            <ac:spMk id="6" creationId="{00000000-0000-0000-0000-000000000000}"/>
          </ac:spMkLst>
        </pc:spChg>
        <pc:grpChg chg="mod">
          <ac:chgData name="Danielle O'Rourke" userId="f36a576b-c06f-4e27-b341-dcf4bf9c1f2f" providerId="ADAL" clId="{1E956240-A708-43CA-BCFE-B8029D28607A}" dt="2025-03-11T14:33:05.984" v="48" actId="962"/>
          <ac:grpSpMkLst>
            <pc:docMk/>
            <pc:sldMk cId="0" sldId="269"/>
            <ac:grpSpMk id="2" creationId="{00000000-0000-0000-0000-000000000000}"/>
          </ac:grpSpMkLst>
        </pc:grpChg>
      </pc:sldChg>
      <pc:sldChg chg="modSp mod">
        <pc:chgData name="Danielle O'Rourke" userId="f36a576b-c06f-4e27-b341-dcf4bf9c1f2f" providerId="ADAL" clId="{1E956240-A708-43CA-BCFE-B8029D28607A}" dt="2025-03-11T14:51:48.136" v="194" actId="13244"/>
        <pc:sldMkLst>
          <pc:docMk/>
          <pc:sldMk cId="0" sldId="270"/>
        </pc:sldMkLst>
        <pc:spChg chg="ord">
          <ac:chgData name="Danielle O'Rourke" userId="f36a576b-c06f-4e27-b341-dcf4bf9c1f2f" providerId="ADAL" clId="{1E956240-A708-43CA-BCFE-B8029D28607A}" dt="2025-03-11T14:51:48.136" v="194" actId="13244"/>
          <ac:spMkLst>
            <pc:docMk/>
            <pc:sldMk cId="0" sldId="270"/>
            <ac:spMk id="5" creationId="{00000000-0000-0000-0000-000000000000}"/>
          </ac:spMkLst>
        </pc:spChg>
        <pc:spChg chg="mod ord">
          <ac:chgData name="Danielle O'Rourke" userId="f36a576b-c06f-4e27-b341-dcf4bf9c1f2f" providerId="ADAL" clId="{1E956240-A708-43CA-BCFE-B8029D28607A}" dt="2025-03-11T14:51:44.443" v="193" actId="13244"/>
          <ac:spMkLst>
            <pc:docMk/>
            <pc:sldMk cId="0" sldId="270"/>
            <ac:spMk id="6" creationId="{00000000-0000-0000-0000-000000000000}"/>
          </ac:spMkLst>
        </pc:spChg>
        <pc:grpChg chg="mod">
          <ac:chgData name="Danielle O'Rourke" userId="f36a576b-c06f-4e27-b341-dcf4bf9c1f2f" providerId="ADAL" clId="{1E956240-A708-43CA-BCFE-B8029D28607A}" dt="2025-03-11T14:33:06.766" v="49" actId="962"/>
          <ac:grpSpMkLst>
            <pc:docMk/>
            <pc:sldMk cId="0" sldId="270"/>
            <ac:grpSpMk id="2" creationId="{00000000-0000-0000-0000-000000000000}"/>
          </ac:grpSpMkLst>
        </pc:grpChg>
      </pc:sldChg>
      <pc:sldChg chg="addSp delSp modSp mod">
        <pc:chgData name="Danielle O'Rourke" userId="f36a576b-c06f-4e27-b341-dcf4bf9c1f2f" providerId="ADAL" clId="{1E956240-A708-43CA-BCFE-B8029D28607A}" dt="2025-03-11T14:53:16.064" v="213" actId="962"/>
        <pc:sldMkLst>
          <pc:docMk/>
          <pc:sldMk cId="0" sldId="271"/>
        </pc:sldMkLst>
        <pc:spChg chg="mod">
          <ac:chgData name="Danielle O'Rourke" userId="f36a576b-c06f-4e27-b341-dcf4bf9c1f2f" providerId="ADAL" clId="{1E956240-A708-43CA-BCFE-B8029D28607A}" dt="2025-03-11T14:44:52.370" v="124" actId="33553"/>
          <ac:spMkLst>
            <pc:docMk/>
            <pc:sldMk cId="0" sldId="271"/>
            <ac:spMk id="2" creationId="{00000000-0000-0000-0000-000000000000}"/>
          </ac:spMkLst>
        </pc:spChg>
        <pc:spChg chg="mod topLvl">
          <ac:chgData name="Danielle O'Rourke" userId="f36a576b-c06f-4e27-b341-dcf4bf9c1f2f" providerId="ADAL" clId="{1E956240-A708-43CA-BCFE-B8029D28607A}" dt="2025-03-11T14:33:10.187" v="50" actId="165"/>
          <ac:spMkLst>
            <pc:docMk/>
            <pc:sldMk cId="0" sldId="271"/>
            <ac:spMk id="4" creationId="{00000000-0000-0000-0000-000000000000}"/>
          </ac:spMkLst>
        </pc:spChg>
        <pc:spChg chg="mod ord topLvl">
          <ac:chgData name="Danielle O'Rourke" userId="f36a576b-c06f-4e27-b341-dcf4bf9c1f2f" providerId="ADAL" clId="{1E956240-A708-43CA-BCFE-B8029D28607A}" dt="2025-03-11T14:52:28.456" v="211"/>
          <ac:spMkLst>
            <pc:docMk/>
            <pc:sldMk cId="0" sldId="271"/>
            <ac:spMk id="5" creationId="{00000000-0000-0000-0000-000000000000}"/>
          </ac:spMkLst>
        </pc:spChg>
        <pc:spChg chg="mod ord topLvl">
          <ac:chgData name="Danielle O'Rourke" userId="f36a576b-c06f-4e27-b341-dcf4bf9c1f2f" providerId="ADAL" clId="{1E956240-A708-43CA-BCFE-B8029D28607A}" dt="2025-03-11T14:52:23.897" v="210" actId="13244"/>
          <ac:spMkLst>
            <pc:docMk/>
            <pc:sldMk cId="0" sldId="271"/>
            <ac:spMk id="7" creationId="{00000000-0000-0000-0000-000000000000}"/>
          </ac:spMkLst>
        </pc:spChg>
        <pc:spChg chg="mod ord topLvl">
          <ac:chgData name="Danielle O'Rourke" userId="f36a576b-c06f-4e27-b341-dcf4bf9c1f2f" providerId="ADAL" clId="{1E956240-A708-43CA-BCFE-B8029D28607A}" dt="2025-03-11T14:52:20.480" v="209"/>
          <ac:spMkLst>
            <pc:docMk/>
            <pc:sldMk cId="0" sldId="271"/>
            <ac:spMk id="8" creationId="{00000000-0000-0000-0000-000000000000}"/>
          </ac:spMkLst>
        </pc:spChg>
        <pc:spChg chg="mod ord topLvl">
          <ac:chgData name="Danielle O'Rourke" userId="f36a576b-c06f-4e27-b341-dcf4bf9c1f2f" providerId="ADAL" clId="{1E956240-A708-43CA-BCFE-B8029D28607A}" dt="2025-03-11T14:52:07.784" v="200" actId="13244"/>
          <ac:spMkLst>
            <pc:docMk/>
            <pc:sldMk cId="0" sldId="271"/>
            <ac:spMk id="10" creationId="{00000000-0000-0000-0000-000000000000}"/>
          </ac:spMkLst>
        </pc:spChg>
        <pc:spChg chg="mod ord topLvl">
          <ac:chgData name="Danielle O'Rourke" userId="f36a576b-c06f-4e27-b341-dcf4bf9c1f2f" providerId="ADAL" clId="{1E956240-A708-43CA-BCFE-B8029D28607A}" dt="2025-03-11T14:52:04.388" v="199"/>
          <ac:spMkLst>
            <pc:docMk/>
            <pc:sldMk cId="0" sldId="271"/>
            <ac:spMk id="11" creationId="{00000000-0000-0000-0000-000000000000}"/>
          </ac:spMkLst>
        </pc:spChg>
        <pc:spChg chg="mod ord topLvl">
          <ac:chgData name="Danielle O'Rourke" userId="f36a576b-c06f-4e27-b341-dcf4bf9c1f2f" providerId="ADAL" clId="{1E956240-A708-43CA-BCFE-B8029D28607A}" dt="2025-03-11T14:52:16.171" v="206" actId="13244"/>
          <ac:spMkLst>
            <pc:docMk/>
            <pc:sldMk cId="0" sldId="271"/>
            <ac:spMk id="13" creationId="{00000000-0000-0000-0000-000000000000}"/>
          </ac:spMkLst>
        </pc:spChg>
        <pc:spChg chg="mod ord topLvl">
          <ac:chgData name="Danielle O'Rourke" userId="f36a576b-c06f-4e27-b341-dcf4bf9c1f2f" providerId="ADAL" clId="{1E956240-A708-43CA-BCFE-B8029D28607A}" dt="2025-03-11T14:52:11.991" v="205"/>
          <ac:spMkLst>
            <pc:docMk/>
            <pc:sldMk cId="0" sldId="271"/>
            <ac:spMk id="14" creationId="{00000000-0000-0000-0000-000000000000}"/>
          </ac:spMkLst>
        </pc:spChg>
        <pc:spChg chg="mod">
          <ac:chgData name="Danielle O'Rourke" userId="f36a576b-c06f-4e27-b341-dcf4bf9c1f2f" providerId="ADAL" clId="{1E956240-A708-43CA-BCFE-B8029D28607A}" dt="2025-03-11T14:52:39.903" v="212" actId="164"/>
          <ac:spMkLst>
            <pc:docMk/>
            <pc:sldMk cId="0" sldId="271"/>
            <ac:spMk id="21" creationId="{00000000-0000-0000-0000-000000000000}"/>
          </ac:spMkLst>
        </pc:spChg>
        <pc:grpChg chg="del">
          <ac:chgData name="Danielle O'Rourke" userId="f36a576b-c06f-4e27-b341-dcf4bf9c1f2f" providerId="ADAL" clId="{1E956240-A708-43CA-BCFE-B8029D28607A}" dt="2025-03-11T14:33:10.187" v="50" actId="165"/>
          <ac:grpSpMkLst>
            <pc:docMk/>
            <pc:sldMk cId="0" sldId="271"/>
            <ac:grpSpMk id="3" creationId="{00000000-0000-0000-0000-000000000000}"/>
          </ac:grpSpMkLst>
        </pc:grpChg>
        <pc:grpChg chg="add mod">
          <ac:chgData name="Danielle O'Rourke" userId="f36a576b-c06f-4e27-b341-dcf4bf9c1f2f" providerId="ADAL" clId="{1E956240-A708-43CA-BCFE-B8029D28607A}" dt="2025-03-11T14:53:16.064" v="213" actId="962"/>
          <ac:grpSpMkLst>
            <pc:docMk/>
            <pc:sldMk cId="0" sldId="271"/>
            <ac:grpSpMk id="3" creationId="{21E76AF3-51CF-4632-8EF0-62B77401C8B3}"/>
          </ac:grpSpMkLst>
        </pc:grpChg>
        <pc:grpChg chg="del">
          <ac:chgData name="Danielle O'Rourke" userId="f36a576b-c06f-4e27-b341-dcf4bf9c1f2f" providerId="ADAL" clId="{1E956240-A708-43CA-BCFE-B8029D28607A}" dt="2025-03-11T14:33:20.339" v="52" actId="165"/>
          <ac:grpSpMkLst>
            <pc:docMk/>
            <pc:sldMk cId="0" sldId="271"/>
            <ac:grpSpMk id="6" creationId="{00000000-0000-0000-0000-000000000000}"/>
          </ac:grpSpMkLst>
        </pc:grpChg>
        <pc:grpChg chg="del">
          <ac:chgData name="Danielle O'Rourke" userId="f36a576b-c06f-4e27-b341-dcf4bf9c1f2f" providerId="ADAL" clId="{1E956240-A708-43CA-BCFE-B8029D28607A}" dt="2025-03-11T14:33:32.226" v="56" actId="165"/>
          <ac:grpSpMkLst>
            <pc:docMk/>
            <pc:sldMk cId="0" sldId="271"/>
            <ac:grpSpMk id="9" creationId="{00000000-0000-0000-0000-000000000000}"/>
          </ac:grpSpMkLst>
        </pc:grpChg>
        <pc:grpChg chg="del">
          <ac:chgData name="Danielle O'Rourke" userId="f36a576b-c06f-4e27-b341-dcf4bf9c1f2f" providerId="ADAL" clId="{1E956240-A708-43CA-BCFE-B8029D28607A}" dt="2025-03-11T14:33:26.710" v="54" actId="165"/>
          <ac:grpSpMkLst>
            <pc:docMk/>
            <pc:sldMk cId="0" sldId="271"/>
            <ac:grpSpMk id="12" creationId="{00000000-0000-0000-0000-000000000000}"/>
          </ac:grpSpMkLst>
        </pc:grpChg>
        <pc:grpChg chg="mod">
          <ac:chgData name="Danielle O'Rourke" userId="f36a576b-c06f-4e27-b341-dcf4bf9c1f2f" providerId="ADAL" clId="{1E956240-A708-43CA-BCFE-B8029D28607A}" dt="2025-03-11T14:52:39.903" v="212" actId="164"/>
          <ac:grpSpMkLst>
            <pc:docMk/>
            <pc:sldMk cId="0" sldId="271"/>
            <ac:grpSpMk id="15" creationId="{00000000-0000-0000-0000-000000000000}"/>
          </ac:grpSpMkLst>
        </pc:grpChg>
        <pc:grpChg chg="mod">
          <ac:chgData name="Danielle O'Rourke" userId="f36a576b-c06f-4e27-b341-dcf4bf9c1f2f" providerId="ADAL" clId="{1E956240-A708-43CA-BCFE-B8029D28607A}" dt="2025-03-11T14:52:39.903" v="212" actId="164"/>
          <ac:grpSpMkLst>
            <pc:docMk/>
            <pc:sldMk cId="0" sldId="271"/>
            <ac:grpSpMk id="17" creationId="{00000000-0000-0000-0000-000000000000}"/>
          </ac:grpSpMkLst>
        </pc:grpChg>
        <pc:grpChg chg="mod">
          <ac:chgData name="Danielle O'Rourke" userId="f36a576b-c06f-4e27-b341-dcf4bf9c1f2f" providerId="ADAL" clId="{1E956240-A708-43CA-BCFE-B8029D28607A}" dt="2025-03-11T14:52:39.903" v="212" actId="164"/>
          <ac:grpSpMkLst>
            <pc:docMk/>
            <pc:sldMk cId="0" sldId="271"/>
            <ac:grpSpMk id="19" creationId="{00000000-0000-0000-0000-000000000000}"/>
          </ac:grpSpMkLst>
        </pc:grpChg>
        <pc:grpChg chg="mod">
          <ac:chgData name="Danielle O'Rourke" userId="f36a576b-c06f-4e27-b341-dcf4bf9c1f2f" providerId="ADAL" clId="{1E956240-A708-43CA-BCFE-B8029D28607A}" dt="2025-03-11T14:52:39.903" v="212" actId="164"/>
          <ac:grpSpMkLst>
            <pc:docMk/>
            <pc:sldMk cId="0" sldId="271"/>
            <ac:grpSpMk id="22" creationId="{00000000-0000-0000-0000-000000000000}"/>
          </ac:grpSpMkLst>
        </pc:grpChg>
      </pc:sldChg>
      <pc:sldChg chg="addSp delSp modSp mod">
        <pc:chgData name="Danielle O'Rourke" userId="f36a576b-c06f-4e27-b341-dcf4bf9c1f2f" providerId="ADAL" clId="{1E956240-A708-43CA-BCFE-B8029D28607A}" dt="2025-03-11T14:54:13.751" v="225" actId="13244"/>
        <pc:sldMkLst>
          <pc:docMk/>
          <pc:sldMk cId="0" sldId="272"/>
        </pc:sldMkLst>
        <pc:spChg chg="mod">
          <ac:chgData name="Danielle O'Rourke" userId="f36a576b-c06f-4e27-b341-dcf4bf9c1f2f" providerId="ADAL" clId="{1E956240-A708-43CA-BCFE-B8029D28607A}" dt="2025-03-11T14:53:52.368" v="222" actId="164"/>
          <ac:spMkLst>
            <pc:docMk/>
            <pc:sldMk cId="0" sldId="272"/>
            <ac:spMk id="6" creationId="{00000000-0000-0000-0000-000000000000}"/>
          </ac:spMkLst>
        </pc:spChg>
        <pc:spChg chg="mod">
          <ac:chgData name="Danielle O'Rourke" userId="f36a576b-c06f-4e27-b341-dcf4bf9c1f2f" providerId="ADAL" clId="{1E956240-A708-43CA-BCFE-B8029D28607A}" dt="2025-03-11T14:53:52.368" v="222" actId="164"/>
          <ac:spMkLst>
            <pc:docMk/>
            <pc:sldMk cId="0" sldId="272"/>
            <ac:spMk id="7" creationId="{00000000-0000-0000-0000-000000000000}"/>
          </ac:spMkLst>
        </pc:spChg>
        <pc:spChg chg="mod">
          <ac:chgData name="Danielle O'Rourke" userId="f36a576b-c06f-4e27-b341-dcf4bf9c1f2f" providerId="ADAL" clId="{1E956240-A708-43CA-BCFE-B8029D28607A}" dt="2025-03-11T14:53:52.368" v="222" actId="164"/>
          <ac:spMkLst>
            <pc:docMk/>
            <pc:sldMk cId="0" sldId="272"/>
            <ac:spMk id="8" creationId="{00000000-0000-0000-0000-000000000000}"/>
          </ac:spMkLst>
        </pc:spChg>
        <pc:spChg chg="mod">
          <ac:chgData name="Danielle O'Rourke" userId="f36a576b-c06f-4e27-b341-dcf4bf9c1f2f" providerId="ADAL" clId="{1E956240-A708-43CA-BCFE-B8029D28607A}" dt="2025-03-11T14:43:55.722" v="78" actId="962"/>
          <ac:spMkLst>
            <pc:docMk/>
            <pc:sldMk cId="0" sldId="272"/>
            <ac:spMk id="12" creationId="{00000000-0000-0000-0000-000000000000}"/>
          </ac:spMkLst>
        </pc:spChg>
        <pc:spChg chg="mod ord topLvl">
          <ac:chgData name="Danielle O'Rourke" userId="f36a576b-c06f-4e27-b341-dcf4bf9c1f2f" providerId="ADAL" clId="{1E956240-A708-43CA-BCFE-B8029D28607A}" dt="2025-03-11T14:53:29.094" v="221"/>
          <ac:spMkLst>
            <pc:docMk/>
            <pc:sldMk cId="0" sldId="272"/>
            <ac:spMk id="14" creationId="{00000000-0000-0000-0000-000000000000}"/>
          </ac:spMkLst>
        </pc:spChg>
        <pc:spChg chg="del mod topLvl">
          <ac:chgData name="Danielle O'Rourke" userId="f36a576b-c06f-4e27-b341-dcf4bf9c1f2f" providerId="ADAL" clId="{1E956240-A708-43CA-BCFE-B8029D28607A}" dt="2025-03-11T14:44:02.437" v="80" actId="478"/>
          <ac:spMkLst>
            <pc:docMk/>
            <pc:sldMk cId="0" sldId="272"/>
            <ac:spMk id="15" creationId="{00000000-0000-0000-0000-000000000000}"/>
          </ac:spMkLst>
        </pc:spChg>
        <pc:spChg chg="ord">
          <ac:chgData name="Danielle O'Rourke" userId="f36a576b-c06f-4e27-b341-dcf4bf9c1f2f" providerId="ADAL" clId="{1E956240-A708-43CA-BCFE-B8029D28607A}" dt="2025-03-11T14:54:13.751" v="225" actId="13244"/>
          <ac:spMkLst>
            <pc:docMk/>
            <pc:sldMk cId="0" sldId="272"/>
            <ac:spMk id="16" creationId="{00000000-0000-0000-0000-000000000000}"/>
          </ac:spMkLst>
        </pc:spChg>
        <pc:spChg chg="ord">
          <ac:chgData name="Danielle O'Rourke" userId="f36a576b-c06f-4e27-b341-dcf4bf9c1f2f" providerId="ADAL" clId="{1E956240-A708-43CA-BCFE-B8029D28607A}" dt="2025-03-11T14:54:07.410" v="224" actId="13244"/>
          <ac:spMkLst>
            <pc:docMk/>
            <pc:sldMk cId="0" sldId="272"/>
            <ac:spMk id="17" creationId="{00000000-0000-0000-0000-000000000000}"/>
          </ac:spMkLst>
        </pc:spChg>
        <pc:grpChg chg="mod">
          <ac:chgData name="Danielle O'Rourke" userId="f36a576b-c06f-4e27-b341-dcf4bf9c1f2f" providerId="ADAL" clId="{1E956240-A708-43CA-BCFE-B8029D28607A}" dt="2025-03-11T14:53:52.368" v="222" actId="164"/>
          <ac:grpSpMkLst>
            <pc:docMk/>
            <pc:sldMk cId="0" sldId="272"/>
            <ac:grpSpMk id="2" creationId="{00000000-0000-0000-0000-000000000000}"/>
          </ac:grpSpMkLst>
        </pc:grpChg>
        <pc:grpChg chg="mod">
          <ac:chgData name="Danielle O'Rourke" userId="f36a576b-c06f-4e27-b341-dcf4bf9c1f2f" providerId="ADAL" clId="{1E956240-A708-43CA-BCFE-B8029D28607A}" dt="2025-03-11T14:53:52.368" v="222" actId="164"/>
          <ac:grpSpMkLst>
            <pc:docMk/>
            <pc:sldMk cId="0" sldId="272"/>
            <ac:grpSpMk id="4" creationId="{00000000-0000-0000-0000-000000000000}"/>
          </ac:grpSpMkLst>
        </pc:grpChg>
        <pc:grpChg chg="mod">
          <ac:chgData name="Danielle O'Rourke" userId="f36a576b-c06f-4e27-b341-dcf4bf9c1f2f" providerId="ADAL" clId="{1E956240-A708-43CA-BCFE-B8029D28607A}" dt="2025-03-11T14:43:39.766" v="76" actId="962"/>
          <ac:grpSpMkLst>
            <pc:docMk/>
            <pc:sldMk cId="0" sldId="272"/>
            <ac:grpSpMk id="9" creationId="{00000000-0000-0000-0000-000000000000}"/>
          </ac:grpSpMkLst>
        </pc:grpChg>
        <pc:grpChg chg="del">
          <ac:chgData name="Danielle O'Rourke" userId="f36a576b-c06f-4e27-b341-dcf4bf9c1f2f" providerId="ADAL" clId="{1E956240-A708-43CA-BCFE-B8029D28607A}" dt="2025-03-11T14:43:59.660" v="79" actId="165"/>
          <ac:grpSpMkLst>
            <pc:docMk/>
            <pc:sldMk cId="0" sldId="272"/>
            <ac:grpSpMk id="13" creationId="{00000000-0000-0000-0000-000000000000}"/>
          </ac:grpSpMkLst>
        </pc:grpChg>
        <pc:grpChg chg="add mod">
          <ac:chgData name="Danielle O'Rourke" userId="f36a576b-c06f-4e27-b341-dcf4bf9c1f2f" providerId="ADAL" clId="{1E956240-A708-43CA-BCFE-B8029D28607A}" dt="2025-03-11T14:53:56.181" v="223" actId="962"/>
          <ac:grpSpMkLst>
            <pc:docMk/>
            <pc:sldMk cId="0" sldId="272"/>
            <ac:grpSpMk id="13" creationId="{1A792DE2-E94D-9028-5594-CD30DA37BC50}"/>
          </ac:grpSpMkLst>
        </pc:grpChg>
      </pc:sldChg>
    </pc:docChg>
  </pc:docChgLst>
  <pc:docChgLst>
    <pc:chgData name="Damien Claffey" userId="S::damien.claffey@ahead.ie::b9f481a3-10af-4935-95c0-417c8ed96585" providerId="AD" clId="Web-{E3828EA0-B321-15B3-24B7-C0BB645E3441}"/>
    <pc:docChg chg="modSld">
      <pc:chgData name="Damien Claffey" userId="S::damien.claffey@ahead.ie::b9f481a3-10af-4935-95c0-417c8ed96585" providerId="AD" clId="Web-{E3828EA0-B321-15B3-24B7-C0BB645E3441}" dt="2025-03-06T11:33:01.808" v="1" actId="1076"/>
      <pc:docMkLst>
        <pc:docMk/>
      </pc:docMkLst>
      <pc:sldChg chg="modSp">
        <pc:chgData name="Damien Claffey" userId="S::damien.claffey@ahead.ie::b9f481a3-10af-4935-95c0-417c8ed96585" providerId="AD" clId="Web-{E3828EA0-B321-15B3-24B7-C0BB645E3441}" dt="2025-03-06T11:33:01.808" v="1" actId="1076"/>
        <pc:sldMkLst>
          <pc:docMk/>
          <pc:sldMk cId="0" sldId="265"/>
        </pc:sldMkLst>
        <pc:spChg chg="mod">
          <ac:chgData name="Damien Claffey" userId="S::damien.claffey@ahead.ie::b9f481a3-10af-4935-95c0-417c8ed96585" providerId="AD" clId="Web-{E3828EA0-B321-15B3-24B7-C0BB645E3441}" dt="2025-03-06T11:33:01.808" v="1" actId="1076"/>
          <ac:spMkLst>
            <pc:docMk/>
            <pc:sldMk cId="0" sldId="265"/>
            <ac:spMk id="6" creationId="{00000000-0000-0000-0000-000000000000}"/>
          </ac:spMkLst>
        </pc:spChg>
      </pc:sldChg>
    </pc:docChg>
  </pc:docChgLst>
  <pc:docChgLst>
    <pc:chgData name="Damien Claffey" userId="S::damien.claffey@ahead.ie::b9f481a3-10af-4935-95c0-417c8ed96585" providerId="AD" clId="Web-{698FC7DA-C8FA-0C4F-D8A7-1B3BBF2B60F8}"/>
    <pc:docChg chg="modSld">
      <pc:chgData name="Damien Claffey" userId="S::damien.claffey@ahead.ie::b9f481a3-10af-4935-95c0-417c8ed96585" providerId="AD" clId="Web-{698FC7DA-C8FA-0C4F-D8A7-1B3BBF2B60F8}" dt="2025-03-10T15:21:27.740" v="3" actId="1076"/>
      <pc:docMkLst>
        <pc:docMk/>
      </pc:docMkLst>
      <pc:sldChg chg="modSp">
        <pc:chgData name="Damien Claffey" userId="S::damien.claffey@ahead.ie::b9f481a3-10af-4935-95c0-417c8ed96585" providerId="AD" clId="Web-{698FC7DA-C8FA-0C4F-D8A7-1B3BBF2B60F8}" dt="2025-03-10T15:21:27.740" v="3" actId="1076"/>
        <pc:sldMkLst>
          <pc:docMk/>
          <pc:sldMk cId="0" sldId="265"/>
        </pc:sldMkLst>
        <pc:spChg chg="mod">
          <ac:chgData name="Damien Claffey" userId="S::damien.claffey@ahead.ie::b9f481a3-10af-4935-95c0-417c8ed96585" providerId="AD" clId="Web-{698FC7DA-C8FA-0C4F-D8A7-1B3BBF2B60F8}" dt="2025-03-10T15:21:27.740" v="3" actId="1076"/>
          <ac:spMkLst>
            <pc:docMk/>
            <pc:sldMk cId="0" sldId="265"/>
            <ac:spMk id="6" creationId="{00000000-0000-0000-0000-000000000000}"/>
          </ac:spMkLst>
        </pc:spChg>
        <pc:grpChg chg="mod">
          <ac:chgData name="Damien Claffey" userId="S::damien.claffey@ahead.ie::b9f481a3-10af-4935-95c0-417c8ed96585" providerId="AD" clId="Web-{698FC7DA-C8FA-0C4F-D8A7-1B3BBF2B60F8}" dt="2025-03-10T15:20:37.892" v="1" actId="1076"/>
          <ac:grpSpMkLst>
            <pc:docMk/>
            <pc:sldMk cId="0" sldId="265"/>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tandfonline.com/doi/full/10.1080/03323315.2021.1899020" TargetMode="External"/><Relationship Id="rId7" Type="http://schemas.openxmlformats.org/officeDocument/2006/relationships/image" Target="../media/image60.svg"/><Relationship Id="rId12" Type="http://schemas.openxmlformats.org/officeDocument/2006/relationships/image" Target="../media/image2.jpeg"/><Relationship Id="rId2" Type="http://schemas.openxmlformats.org/officeDocument/2006/relationships/hyperlink" Target="https://www.academia.edu/20196443/From_students_to_leaders_evaluating_the_impact_on_academic_performance_satisfaction_and_student_empowerment_of_a_pilot_PAL_programme_among_first_year_students_and_second_year_leaders?source=swp_share" TargetMode="Externa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0.svg"/><Relationship Id="rId5" Type="http://schemas.openxmlformats.org/officeDocument/2006/relationships/hyperlink" Target="https://studentengagement.ie/wp-content/uploads/2022/11/CEIM-Case-Study_FINAL.pdf" TargetMode="External"/><Relationship Id="rId10" Type="http://schemas.openxmlformats.org/officeDocument/2006/relationships/image" Target="../media/image9.png"/><Relationship Id="rId4" Type="http://schemas.openxmlformats.org/officeDocument/2006/relationships/hyperlink" Target="https://sehej.raise-network.com/raise/article/view/1152" TargetMode="External"/><Relationship Id="rId9" Type="http://schemas.openxmlformats.org/officeDocument/2006/relationships/image" Target="../media/image62.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20" name="TextBox 20"/>
          <p:cNvSpPr txBox="1">
            <a:spLocks noGrp="1"/>
          </p:cNvSpPr>
          <p:nvPr>
            <p:ph type="title" idx="4294967295"/>
          </p:nvPr>
        </p:nvSpPr>
        <p:spPr>
          <a:xfrm>
            <a:off x="4722578" y="452210"/>
            <a:ext cx="12794566" cy="26860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079"/>
              </a:lnSpc>
              <a:spcBef>
                <a:spcPts val="0"/>
              </a:spcBef>
              <a:spcAft>
                <a:spcPts val="0"/>
              </a:spcAft>
              <a:buClrTx/>
              <a:buSzTx/>
              <a:buFontTx/>
              <a:buNone/>
              <a:tabLst/>
              <a:defRPr/>
            </a:pPr>
            <a:r>
              <a:rPr kumimoji="0" lang="en-US" sz="5899" b="1" i="0" u="none" strike="noStrike" kern="1200" cap="none" spc="0" normalizeH="0" baseline="0" noProof="0" dirty="0">
                <a:ln>
                  <a:noFill/>
                </a:ln>
                <a:solidFill>
                  <a:srgbClr val="492DA8"/>
                </a:solidFill>
                <a:effectLst/>
                <a:uLnTx/>
                <a:uFillTx/>
                <a:latin typeface="Poppins Medium Bold"/>
                <a:ea typeface="Poppins Medium Bold"/>
                <a:cs typeface="Poppins Medium Bold"/>
                <a:sym typeface="Poppins Medium Bold"/>
              </a:rPr>
              <a:t>Building skills, confidence and community through inclusive peer learning</a:t>
            </a:r>
          </a:p>
        </p:txBody>
      </p:sp>
      <p:sp>
        <p:nvSpPr>
          <p:cNvPr id="15" name="Freeform 15" descr="Céim: Shared Learning"/>
          <p:cNvSpPr/>
          <p:nvPr/>
        </p:nvSpPr>
        <p:spPr>
          <a:xfrm>
            <a:off x="0" y="168390"/>
            <a:ext cx="4722578" cy="2085404"/>
          </a:xfrm>
          <a:custGeom>
            <a:avLst/>
            <a:gdLst/>
            <a:ahLst/>
            <a:cxnLst/>
            <a:rect l="l" t="t" r="r" b="b"/>
            <a:pathLst>
              <a:path w="4722578" h="2085404">
                <a:moveTo>
                  <a:pt x="0" y="0"/>
                </a:moveTo>
                <a:lnTo>
                  <a:pt x="4722578" y="0"/>
                </a:lnTo>
                <a:lnTo>
                  <a:pt x="4722578" y="2085404"/>
                </a:lnTo>
                <a:lnTo>
                  <a:pt x="0" y="2085404"/>
                </a:lnTo>
                <a:lnTo>
                  <a:pt x="0" y="0"/>
                </a:lnTo>
                <a:close/>
              </a:path>
            </a:pathLst>
          </a:custGeom>
          <a:blipFill>
            <a:blip r:embed="rId2"/>
            <a:stretch>
              <a:fillRect/>
            </a:stretch>
          </a:blipFill>
        </p:spPr>
        <p:txBody>
          <a:bodyPr/>
          <a:lstStyle/>
          <a:p>
            <a:endParaRPr lang="en-IE"/>
          </a:p>
        </p:txBody>
      </p:sp>
      <p:sp>
        <p:nvSpPr>
          <p:cNvPr id="17" name="TextBox 17"/>
          <p:cNvSpPr txBox="1"/>
          <p:nvPr/>
        </p:nvSpPr>
        <p:spPr>
          <a:xfrm>
            <a:off x="1028700" y="3271300"/>
            <a:ext cx="6287702" cy="419100"/>
          </a:xfrm>
          <a:prstGeom prst="rect">
            <a:avLst/>
          </a:prstGeom>
        </p:spPr>
        <p:txBody>
          <a:bodyPr lIns="0" tIns="0" rIns="0" bIns="0" rtlCol="0" anchor="t">
            <a:spAutoFit/>
          </a:bodyPr>
          <a:lstStyle/>
          <a:p>
            <a:pPr algn="l">
              <a:lnSpc>
                <a:spcPts val="3359"/>
              </a:lnSpc>
            </a:pPr>
            <a:r>
              <a:rPr lang="en-US" sz="2799">
                <a:solidFill>
                  <a:srgbClr val="492DA8"/>
                </a:solidFill>
                <a:latin typeface="Poppins Bold"/>
                <a:ea typeface="Poppins Bold"/>
                <a:cs typeface="Poppins Bold"/>
                <a:sym typeface="Poppins Bold"/>
              </a:rPr>
              <a:t>Kerry Lawless</a:t>
            </a:r>
          </a:p>
        </p:txBody>
      </p:sp>
      <p:sp>
        <p:nvSpPr>
          <p:cNvPr id="18" name="TextBox 18"/>
          <p:cNvSpPr txBox="1"/>
          <p:nvPr/>
        </p:nvSpPr>
        <p:spPr>
          <a:xfrm>
            <a:off x="1028700" y="3951928"/>
            <a:ext cx="6287702" cy="397669"/>
          </a:xfrm>
          <a:prstGeom prst="rect">
            <a:avLst/>
          </a:prstGeom>
        </p:spPr>
        <p:txBody>
          <a:bodyPr lIns="0" tIns="0" rIns="0" bIns="0" rtlCol="0" anchor="t">
            <a:spAutoFit/>
          </a:bodyPr>
          <a:lstStyle/>
          <a:p>
            <a:pPr algn="l">
              <a:lnSpc>
                <a:spcPts val="3119"/>
              </a:lnSpc>
            </a:pPr>
            <a:r>
              <a:rPr lang="en-US" sz="2599">
                <a:solidFill>
                  <a:srgbClr val="492DA8"/>
                </a:solidFill>
                <a:latin typeface="Poppins Light"/>
                <a:ea typeface="Poppins Light"/>
                <a:cs typeface="Poppins Light"/>
                <a:sym typeface="Poppins Light"/>
              </a:rPr>
              <a:t>CÉIM Engagement Coordinator</a:t>
            </a:r>
          </a:p>
        </p:txBody>
      </p:sp>
      <p:sp>
        <p:nvSpPr>
          <p:cNvPr id="23" name="TextBox 23"/>
          <p:cNvSpPr txBox="1"/>
          <p:nvPr/>
        </p:nvSpPr>
        <p:spPr>
          <a:xfrm>
            <a:off x="1028700" y="4744886"/>
            <a:ext cx="4251716" cy="397669"/>
          </a:xfrm>
          <a:prstGeom prst="rect">
            <a:avLst/>
          </a:prstGeom>
        </p:spPr>
        <p:txBody>
          <a:bodyPr lIns="0" tIns="0" rIns="0" bIns="0" rtlCol="0" anchor="t">
            <a:spAutoFit/>
          </a:bodyPr>
          <a:lstStyle/>
          <a:p>
            <a:pPr algn="l">
              <a:lnSpc>
                <a:spcPts val="3120"/>
              </a:lnSpc>
            </a:pPr>
            <a:r>
              <a:rPr lang="en-US" sz="2600">
                <a:solidFill>
                  <a:srgbClr val="492DA8"/>
                </a:solidFill>
                <a:latin typeface="Poppins Bold"/>
                <a:ea typeface="Poppins Bold"/>
                <a:cs typeface="Poppins Bold"/>
                <a:sym typeface="Poppins Bold"/>
              </a:rPr>
              <a:t>Joe Kennedy</a:t>
            </a:r>
          </a:p>
        </p:txBody>
      </p:sp>
      <p:sp>
        <p:nvSpPr>
          <p:cNvPr id="24" name="TextBox 24"/>
          <p:cNvSpPr txBox="1"/>
          <p:nvPr/>
        </p:nvSpPr>
        <p:spPr>
          <a:xfrm>
            <a:off x="1028700" y="5404083"/>
            <a:ext cx="4251716" cy="397669"/>
          </a:xfrm>
          <a:prstGeom prst="rect">
            <a:avLst/>
          </a:prstGeom>
        </p:spPr>
        <p:txBody>
          <a:bodyPr lIns="0" tIns="0" rIns="0" bIns="0" rtlCol="0" anchor="t">
            <a:spAutoFit/>
          </a:bodyPr>
          <a:lstStyle/>
          <a:p>
            <a:pPr marL="0" lvl="0" indent="0" algn="l">
              <a:lnSpc>
                <a:spcPts val="3120"/>
              </a:lnSpc>
              <a:spcBef>
                <a:spcPct val="0"/>
              </a:spcBef>
            </a:pPr>
            <a:r>
              <a:rPr lang="en-US" sz="2600" u="none" strike="noStrike">
                <a:solidFill>
                  <a:srgbClr val="492DA8"/>
                </a:solidFill>
                <a:latin typeface="Poppins Light"/>
                <a:ea typeface="Poppins Light"/>
                <a:cs typeface="Poppins Light"/>
                <a:sym typeface="Poppins Light"/>
              </a:rPr>
              <a:t>CÉIM Graduate Intern</a:t>
            </a:r>
          </a:p>
        </p:txBody>
      </p:sp>
      <p:grpSp>
        <p:nvGrpSpPr>
          <p:cNvPr id="11" name="Group 11">
            <a:extLst>
              <a:ext uri="{C183D7F6-B498-43B3-948B-1728B52AA6E4}">
                <adec:decorative xmlns:adec="http://schemas.microsoft.com/office/drawing/2017/decorative" val="1"/>
              </a:ext>
            </a:extLst>
          </p:cNvPr>
          <p:cNvGrpSpPr/>
          <p:nvPr/>
        </p:nvGrpSpPr>
        <p:grpSpPr>
          <a:xfrm>
            <a:off x="0" y="8853332"/>
            <a:ext cx="18288000" cy="1433668"/>
            <a:chOff x="0" y="0"/>
            <a:chExt cx="4816593" cy="377592"/>
          </a:xfrm>
        </p:grpSpPr>
        <p:sp>
          <p:nvSpPr>
            <p:cNvPr id="12" name="Freeform 12"/>
            <p:cNvSpPr/>
            <p:nvPr/>
          </p:nvSpPr>
          <p:spPr>
            <a:xfrm>
              <a:off x="0" y="0"/>
              <a:ext cx="4816592" cy="377592"/>
            </a:xfrm>
            <a:custGeom>
              <a:avLst/>
              <a:gdLst/>
              <a:ahLst/>
              <a:cxnLst/>
              <a:rect l="l" t="t" r="r" b="b"/>
              <a:pathLst>
                <a:path w="4816592" h="377592">
                  <a:moveTo>
                    <a:pt x="0" y="0"/>
                  </a:moveTo>
                  <a:lnTo>
                    <a:pt x="4816592" y="0"/>
                  </a:lnTo>
                  <a:lnTo>
                    <a:pt x="4816592" y="377592"/>
                  </a:lnTo>
                  <a:lnTo>
                    <a:pt x="0" y="377592"/>
                  </a:lnTo>
                  <a:close/>
                </a:path>
              </a:pathLst>
            </a:custGeom>
            <a:solidFill>
              <a:srgbClr val="FFFFFF"/>
            </a:solidFill>
          </p:spPr>
          <p:txBody>
            <a:bodyPr/>
            <a:lstStyle/>
            <a:p>
              <a:endParaRPr lang="en-IE"/>
            </a:p>
          </p:txBody>
        </p:sp>
        <p:sp>
          <p:nvSpPr>
            <p:cNvPr id="13" name="TextBox 13"/>
            <p:cNvSpPr txBox="1"/>
            <p:nvPr/>
          </p:nvSpPr>
          <p:spPr>
            <a:xfrm>
              <a:off x="0" y="-38100"/>
              <a:ext cx="4816593" cy="415692"/>
            </a:xfrm>
            <a:prstGeom prst="rect">
              <a:avLst/>
            </a:prstGeom>
          </p:spPr>
          <p:txBody>
            <a:bodyPr lIns="50800" tIns="50800" rIns="50800" bIns="50800" rtlCol="0" anchor="ctr"/>
            <a:lstStyle/>
            <a:p>
              <a:pPr algn="ctr">
                <a:lnSpc>
                  <a:spcPts val="2891"/>
                </a:lnSpc>
              </a:pPr>
              <a:endParaRPr/>
            </a:p>
          </p:txBody>
        </p:sp>
      </p:grpSp>
      <p:sp>
        <p:nvSpPr>
          <p:cNvPr id="14" name="Freeform 14" descr="CÉIM footer. Find out more at ceim.su.universityofgalway.ie"/>
          <p:cNvSpPr/>
          <p:nvPr/>
        </p:nvSpPr>
        <p:spPr>
          <a:xfrm>
            <a:off x="2289811" y="8853332"/>
            <a:ext cx="13708378" cy="1433668"/>
          </a:xfrm>
          <a:custGeom>
            <a:avLst/>
            <a:gdLst/>
            <a:ahLst/>
            <a:cxnLst/>
            <a:rect l="l" t="t" r="r" b="b"/>
            <a:pathLst>
              <a:path w="13708378" h="1433668">
                <a:moveTo>
                  <a:pt x="0" y="0"/>
                </a:moveTo>
                <a:lnTo>
                  <a:pt x="13708378" y="0"/>
                </a:lnTo>
                <a:lnTo>
                  <a:pt x="13708378" y="1433668"/>
                </a:lnTo>
                <a:lnTo>
                  <a:pt x="0" y="1433668"/>
                </a:lnTo>
                <a:lnTo>
                  <a:pt x="0" y="0"/>
                </a:lnTo>
                <a:close/>
              </a:path>
            </a:pathLst>
          </a:custGeom>
          <a:blipFill>
            <a:blip r:embed="rId3"/>
            <a:stretch>
              <a:fillRect/>
            </a:stretch>
          </a:blipFill>
        </p:spPr>
        <p:txBody>
          <a:bodyPr/>
          <a:lstStyle/>
          <a:p>
            <a:endParaRPr lang="en-IE"/>
          </a:p>
        </p:txBody>
      </p:sp>
      <p:grpSp>
        <p:nvGrpSpPr>
          <p:cNvPr id="2" name="Group 2">
            <a:extLst>
              <a:ext uri="{C183D7F6-B498-43B3-948B-1728B52AA6E4}">
                <adec:decorative xmlns:adec="http://schemas.microsoft.com/office/drawing/2017/decorative" val="1"/>
              </a:ext>
            </a:extLst>
          </p:cNvPr>
          <p:cNvGrpSpPr/>
          <p:nvPr/>
        </p:nvGrpSpPr>
        <p:grpSpPr>
          <a:xfrm>
            <a:off x="0" y="6071127"/>
            <a:ext cx="18288000" cy="2782205"/>
            <a:chOff x="0" y="0"/>
            <a:chExt cx="24384000" cy="3709607"/>
          </a:xfrm>
        </p:grpSpPr>
        <p:grpSp>
          <p:nvGrpSpPr>
            <p:cNvPr id="3" name="Group 3"/>
            <p:cNvGrpSpPr/>
            <p:nvPr/>
          </p:nvGrpSpPr>
          <p:grpSpPr>
            <a:xfrm>
              <a:off x="20295181" y="0"/>
              <a:ext cx="4088819" cy="3709607"/>
              <a:chOff x="0" y="0"/>
              <a:chExt cx="1037349" cy="941141"/>
            </a:xfrm>
          </p:grpSpPr>
          <p:sp>
            <p:nvSpPr>
              <p:cNvPr id="4" name="Freeform 4"/>
              <p:cNvSpPr/>
              <p:nvPr/>
            </p:nvSpPr>
            <p:spPr>
              <a:xfrm>
                <a:off x="0" y="0"/>
                <a:ext cx="1037349" cy="941141"/>
              </a:xfrm>
              <a:custGeom>
                <a:avLst/>
                <a:gdLst/>
                <a:ahLst/>
                <a:cxnLst/>
                <a:rect l="l" t="t" r="r" b="b"/>
                <a:pathLst>
                  <a:path w="1037349" h="941141">
                    <a:moveTo>
                      <a:pt x="0" y="0"/>
                    </a:moveTo>
                    <a:lnTo>
                      <a:pt x="1037349" y="0"/>
                    </a:lnTo>
                    <a:lnTo>
                      <a:pt x="1037349" y="941141"/>
                    </a:lnTo>
                    <a:lnTo>
                      <a:pt x="0" y="941141"/>
                    </a:lnTo>
                    <a:close/>
                  </a:path>
                </a:pathLst>
              </a:custGeom>
              <a:solidFill>
                <a:srgbClr val="D09AFF"/>
              </a:solidFill>
            </p:spPr>
            <p:txBody>
              <a:bodyPr/>
              <a:lstStyle/>
              <a:p>
                <a:endParaRPr lang="en-IE"/>
              </a:p>
            </p:txBody>
          </p:sp>
        </p:grpSp>
        <p:sp>
          <p:nvSpPr>
            <p:cNvPr id="5" name="Freeform 5"/>
            <p:cNvSpPr/>
            <p:nvPr/>
          </p:nvSpPr>
          <p:spPr>
            <a:xfrm>
              <a:off x="20686603" y="224900"/>
              <a:ext cx="3259806" cy="3259806"/>
            </a:xfrm>
            <a:custGeom>
              <a:avLst/>
              <a:gdLst/>
              <a:ahLst/>
              <a:cxnLst/>
              <a:rect l="l" t="t" r="r" b="b"/>
              <a:pathLst>
                <a:path w="3259806" h="3259806">
                  <a:moveTo>
                    <a:pt x="0" y="0"/>
                  </a:moveTo>
                  <a:lnTo>
                    <a:pt x="3259806" y="0"/>
                  </a:lnTo>
                  <a:lnTo>
                    <a:pt x="3259806" y="3259806"/>
                  </a:lnTo>
                  <a:lnTo>
                    <a:pt x="0" y="32598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pSp>
          <p:nvGrpSpPr>
            <p:cNvPr id="6" name="Group 6"/>
            <p:cNvGrpSpPr/>
            <p:nvPr/>
          </p:nvGrpSpPr>
          <p:grpSpPr>
            <a:xfrm>
              <a:off x="7128030" y="0"/>
              <a:ext cx="13167151" cy="3709607"/>
              <a:chOff x="0" y="0"/>
              <a:chExt cx="3340555" cy="941141"/>
            </a:xfrm>
          </p:grpSpPr>
          <p:sp>
            <p:nvSpPr>
              <p:cNvPr id="7" name="Freeform 7"/>
              <p:cNvSpPr/>
              <p:nvPr/>
            </p:nvSpPr>
            <p:spPr>
              <a:xfrm>
                <a:off x="0" y="0"/>
                <a:ext cx="3340555" cy="941141"/>
              </a:xfrm>
              <a:custGeom>
                <a:avLst/>
                <a:gdLst/>
                <a:ahLst/>
                <a:cxnLst/>
                <a:rect l="l" t="t" r="r" b="b"/>
                <a:pathLst>
                  <a:path w="3340555" h="941141">
                    <a:moveTo>
                      <a:pt x="0" y="0"/>
                    </a:moveTo>
                    <a:lnTo>
                      <a:pt x="3340555" y="0"/>
                    </a:lnTo>
                    <a:lnTo>
                      <a:pt x="3340555" y="941141"/>
                    </a:lnTo>
                    <a:lnTo>
                      <a:pt x="0" y="941141"/>
                    </a:lnTo>
                    <a:close/>
                  </a:path>
                </a:pathLst>
              </a:custGeom>
              <a:solidFill>
                <a:srgbClr val="7894FF"/>
              </a:solidFill>
            </p:spPr>
            <p:txBody>
              <a:bodyPr/>
              <a:lstStyle/>
              <a:p>
                <a:endParaRPr lang="en-IE"/>
              </a:p>
            </p:txBody>
          </p:sp>
        </p:grpSp>
        <p:grpSp>
          <p:nvGrpSpPr>
            <p:cNvPr id="8" name="Group 8"/>
            <p:cNvGrpSpPr/>
            <p:nvPr/>
          </p:nvGrpSpPr>
          <p:grpSpPr>
            <a:xfrm>
              <a:off x="0" y="0"/>
              <a:ext cx="7366160" cy="3709607"/>
              <a:chOff x="0" y="0"/>
              <a:chExt cx="1868822" cy="941141"/>
            </a:xfrm>
          </p:grpSpPr>
          <p:sp>
            <p:nvSpPr>
              <p:cNvPr id="9" name="Freeform 9"/>
              <p:cNvSpPr/>
              <p:nvPr/>
            </p:nvSpPr>
            <p:spPr>
              <a:xfrm>
                <a:off x="0" y="0"/>
                <a:ext cx="1868822" cy="941141"/>
              </a:xfrm>
              <a:custGeom>
                <a:avLst/>
                <a:gdLst/>
                <a:ahLst/>
                <a:cxnLst/>
                <a:rect l="l" t="t" r="r" b="b"/>
                <a:pathLst>
                  <a:path w="1868822" h="941141">
                    <a:moveTo>
                      <a:pt x="0" y="0"/>
                    </a:moveTo>
                    <a:lnTo>
                      <a:pt x="1868822" y="0"/>
                    </a:lnTo>
                    <a:lnTo>
                      <a:pt x="1868822" y="941141"/>
                    </a:lnTo>
                    <a:lnTo>
                      <a:pt x="0" y="941141"/>
                    </a:lnTo>
                    <a:close/>
                  </a:path>
                </a:pathLst>
              </a:custGeom>
              <a:solidFill>
                <a:srgbClr val="492DA8"/>
              </a:solidFill>
            </p:spPr>
            <p:txBody>
              <a:bodyPr/>
              <a:lstStyle/>
              <a:p>
                <a:endParaRPr lang="en-IE"/>
              </a:p>
            </p:txBody>
          </p:sp>
        </p:grpSp>
        <p:sp>
          <p:nvSpPr>
            <p:cNvPr id="10" name="Freeform 10"/>
            <p:cNvSpPr/>
            <p:nvPr/>
          </p:nvSpPr>
          <p:spPr>
            <a:xfrm rot="-10800000">
              <a:off x="3549119" y="0"/>
              <a:ext cx="7419213" cy="3709607"/>
            </a:xfrm>
            <a:custGeom>
              <a:avLst/>
              <a:gdLst/>
              <a:ahLst/>
              <a:cxnLst/>
              <a:rect l="l" t="t" r="r" b="b"/>
              <a:pathLst>
                <a:path w="7419213" h="3709607">
                  <a:moveTo>
                    <a:pt x="0" y="0"/>
                  </a:moveTo>
                  <a:lnTo>
                    <a:pt x="7419213" y="0"/>
                  </a:lnTo>
                  <a:lnTo>
                    <a:pt x="7419213" y="3709607"/>
                  </a:lnTo>
                  <a:lnTo>
                    <a:pt x="0" y="37096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92DA8"/>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EBD127-D3E1-77BC-8E5C-A254AC52E6A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How to work </a:t>
            </a:r>
            <a:r>
              <a:rPr lang="en-GB" dirty="0" err="1"/>
              <a:t>tiwht</a:t>
            </a:r>
            <a:r>
              <a:rPr lang="en-GB" dirty="0"/>
              <a:t> me: Example</a:t>
            </a:r>
            <a:endParaRPr lang="en-IE" dirty="0"/>
          </a:p>
        </p:txBody>
      </p:sp>
      <p:pic>
        <p:nvPicPr>
          <p:cNvPr id="3" name="Picture 3" descr="Successful group for Céim Leaders. Group agreement"/>
          <p:cNvPicPr>
            <a:picLocks noChangeAspect="1"/>
          </p:cNvPicPr>
          <p:nvPr/>
        </p:nvPicPr>
        <p:blipFill>
          <a:blip r:embed="rId2"/>
          <a:srcRect l="90" r="20965"/>
          <a:stretch>
            <a:fillRect/>
          </a:stretch>
        </p:blipFill>
        <p:spPr>
          <a:xfrm>
            <a:off x="1400194" y="41403"/>
            <a:ext cx="7696181" cy="5054472"/>
          </a:xfrm>
          <a:prstGeom prst="rect">
            <a:avLst/>
          </a:prstGeom>
        </p:spPr>
      </p:pic>
      <p:pic>
        <p:nvPicPr>
          <p:cNvPr id="4" name="Picture 4" descr="How to work with me section - include, &quot;About me&quot;, &quot;How do I rpefer to work?&quot;, and &quot;What to keep in mind&quot;"/>
          <p:cNvPicPr>
            <a:picLocks noChangeAspect="1"/>
          </p:cNvPicPr>
          <p:nvPr/>
        </p:nvPicPr>
        <p:blipFill>
          <a:blip r:embed="rId3"/>
          <a:srcRect t="967" b="11721"/>
          <a:stretch>
            <a:fillRect/>
          </a:stretch>
        </p:blipFill>
        <p:spPr>
          <a:xfrm>
            <a:off x="1400194" y="5191125"/>
            <a:ext cx="7696181" cy="5054472"/>
          </a:xfrm>
          <a:prstGeom prst="rect">
            <a:avLst/>
          </a:prstGeom>
        </p:spPr>
      </p:pic>
      <p:pic>
        <p:nvPicPr>
          <p:cNvPr id="5" name="Picture 5" descr="3 images showing examples of a Work With Me document"/>
          <p:cNvPicPr>
            <a:picLocks noChangeAspect="1"/>
          </p:cNvPicPr>
          <p:nvPr/>
        </p:nvPicPr>
        <p:blipFill>
          <a:blip r:embed="rId4"/>
          <a:srcRect t="3136" b="3136"/>
          <a:stretch>
            <a:fillRect/>
          </a:stretch>
        </p:blipFill>
        <p:spPr>
          <a:xfrm>
            <a:off x="9191625" y="41403"/>
            <a:ext cx="7696181" cy="10204194"/>
          </a:xfrm>
          <a:prstGeom prst="rect">
            <a:avLst/>
          </a:prstGeom>
        </p:spPr>
      </p:pic>
      <p:sp>
        <p:nvSpPr>
          <p:cNvPr id="6" name="Freeform 6" descr="Example"/>
          <p:cNvSpPr/>
          <p:nvPr/>
        </p:nvSpPr>
        <p:spPr>
          <a:xfrm>
            <a:off x="14673629" y="6257480"/>
            <a:ext cx="2204437" cy="2204437"/>
          </a:xfrm>
          <a:custGeom>
            <a:avLst/>
            <a:gdLst/>
            <a:ahLst/>
            <a:cxnLst/>
            <a:rect l="l" t="t" r="r" b="b"/>
            <a:pathLst>
              <a:path w="2204437" h="2204437">
                <a:moveTo>
                  <a:pt x="0" y="0"/>
                </a:moveTo>
                <a:lnTo>
                  <a:pt x="2204436" y="0"/>
                </a:lnTo>
                <a:lnTo>
                  <a:pt x="2204436" y="2204437"/>
                </a:lnTo>
                <a:lnTo>
                  <a:pt x="0" y="22044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92DA8"/>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00639" y="634862"/>
            <a:ext cx="7572605" cy="11558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026"/>
              </a:lnSpc>
              <a:spcBef>
                <a:spcPct val="0"/>
              </a:spcBef>
              <a:spcAft>
                <a:spcPts val="0"/>
              </a:spcAft>
              <a:buClrTx/>
              <a:buSzTx/>
              <a:buFontTx/>
              <a:buNone/>
              <a:tabLst/>
              <a:defRPr/>
            </a:pPr>
            <a:r>
              <a:rPr kumimoji="0" lang="en-US" sz="7521" b="0" i="0" u="none" strike="noStrike" kern="1200" cap="none" spc="0" normalizeH="0" baseline="0" noProof="0" dirty="0">
                <a:ln>
                  <a:noFill/>
                </a:ln>
                <a:solidFill>
                  <a:srgbClr val="FFFFFF"/>
                </a:solidFill>
                <a:effectLst/>
                <a:uLnTx/>
                <a:uFillTx/>
                <a:latin typeface="Poppins Medium"/>
                <a:ea typeface="Poppins Medium"/>
                <a:cs typeface="Poppins Medium"/>
                <a:sym typeface="Poppins Medium"/>
              </a:rPr>
              <a:t>Padlet Sandbox</a:t>
            </a:r>
          </a:p>
        </p:txBody>
      </p:sp>
      <p:sp>
        <p:nvSpPr>
          <p:cNvPr id="4" name="TextBox 4"/>
          <p:cNvSpPr txBox="1"/>
          <p:nvPr/>
        </p:nvSpPr>
        <p:spPr>
          <a:xfrm>
            <a:off x="200639" y="2105179"/>
            <a:ext cx="10701703" cy="6858000"/>
          </a:xfrm>
          <a:prstGeom prst="rect">
            <a:avLst/>
          </a:prstGeom>
        </p:spPr>
        <p:txBody>
          <a:bodyPr lIns="0" tIns="0" rIns="0" bIns="0" rtlCol="0" anchor="t">
            <a:spAutoFit/>
          </a:bodyPr>
          <a:lstStyle/>
          <a:p>
            <a:pPr algn="l">
              <a:lnSpc>
                <a:spcPts val="6000"/>
              </a:lnSpc>
            </a:pPr>
            <a:r>
              <a:rPr lang="en-US" sz="5000" dirty="0">
                <a:solidFill>
                  <a:srgbClr val="FFFFFF"/>
                </a:solidFill>
                <a:latin typeface="Poppins Light"/>
                <a:ea typeface="Poppins Light"/>
                <a:cs typeface="Poppins Light"/>
                <a:sym typeface="Poppins Light"/>
              </a:rPr>
              <a:t>Scan the QR code or click on the link in the zoom chat</a:t>
            </a:r>
          </a:p>
          <a:p>
            <a:pPr algn="l">
              <a:lnSpc>
                <a:spcPts val="6000"/>
              </a:lnSpc>
            </a:pPr>
            <a:endParaRPr lang="en-US" sz="5000" dirty="0">
              <a:solidFill>
                <a:srgbClr val="FFFFFF"/>
              </a:solidFill>
              <a:latin typeface="Poppins Light"/>
              <a:ea typeface="Poppins Light"/>
              <a:cs typeface="Poppins Light"/>
              <a:sym typeface="Poppins Light"/>
            </a:endParaRPr>
          </a:p>
          <a:p>
            <a:pPr algn="l">
              <a:lnSpc>
                <a:spcPts val="6000"/>
              </a:lnSpc>
            </a:pPr>
            <a:r>
              <a:rPr lang="en-US" sz="5000" dirty="0">
                <a:solidFill>
                  <a:srgbClr val="FFFFFF"/>
                </a:solidFill>
                <a:latin typeface="Poppins Light"/>
                <a:ea typeface="Poppins Light"/>
                <a:cs typeface="Poppins Light"/>
                <a:sym typeface="Poppins Light"/>
              </a:rPr>
              <a:t>In Groups you will:</a:t>
            </a:r>
          </a:p>
          <a:p>
            <a:pPr marL="1079501" lvl="1" indent="-539750" algn="l">
              <a:lnSpc>
                <a:spcPts val="6000"/>
              </a:lnSpc>
              <a:buFont typeface="Arial"/>
              <a:buChar char="•"/>
            </a:pPr>
            <a:r>
              <a:rPr lang="en-US" sz="5000" dirty="0">
                <a:solidFill>
                  <a:srgbClr val="FFFFFF"/>
                </a:solidFill>
                <a:latin typeface="Poppins Light"/>
                <a:ea typeface="Poppins Light"/>
                <a:cs typeface="Poppins Light"/>
                <a:sym typeface="Poppins Light"/>
              </a:rPr>
              <a:t>Assign a scribe / person to screenshare</a:t>
            </a:r>
          </a:p>
          <a:p>
            <a:pPr marL="1079501" lvl="1" indent="-539750" algn="l">
              <a:lnSpc>
                <a:spcPts val="6000"/>
              </a:lnSpc>
              <a:buFont typeface="Arial"/>
              <a:buChar char="•"/>
            </a:pPr>
            <a:r>
              <a:rPr lang="en-US" sz="5000" dirty="0">
                <a:solidFill>
                  <a:srgbClr val="FFFFFF"/>
                </a:solidFill>
                <a:latin typeface="Poppins Light"/>
                <a:ea typeface="Poppins Light"/>
                <a:cs typeface="Poppins Light"/>
                <a:sym typeface="Poppins Light"/>
              </a:rPr>
              <a:t>Discuss the following questions and write down your answers</a:t>
            </a:r>
          </a:p>
          <a:p>
            <a:pPr marL="1079501" lvl="1" indent="-539750" algn="l">
              <a:lnSpc>
                <a:spcPts val="6000"/>
              </a:lnSpc>
              <a:spcBef>
                <a:spcPct val="0"/>
              </a:spcBef>
              <a:buFont typeface="Arial"/>
              <a:buChar char="•"/>
            </a:pPr>
            <a:r>
              <a:rPr lang="en-US" sz="5000" dirty="0">
                <a:solidFill>
                  <a:srgbClr val="FFFFFF"/>
                </a:solidFill>
                <a:latin typeface="Poppins Light"/>
                <a:ea typeface="Poppins Light"/>
                <a:cs typeface="Poppins Light"/>
                <a:sym typeface="Poppins Light"/>
              </a:rPr>
              <a:t>We will get feedback as we go</a:t>
            </a:r>
          </a:p>
        </p:txBody>
      </p:sp>
      <p:sp>
        <p:nvSpPr>
          <p:cNvPr id="2" name="Freeform 2" descr="QR Code for Padlet Sandbox"/>
          <p:cNvSpPr/>
          <p:nvPr/>
        </p:nvSpPr>
        <p:spPr>
          <a:xfrm>
            <a:off x="11395993" y="1965021"/>
            <a:ext cx="6356958" cy="6356958"/>
          </a:xfrm>
          <a:custGeom>
            <a:avLst/>
            <a:gdLst/>
            <a:ahLst/>
            <a:cxnLst/>
            <a:rect l="l" t="t" r="r" b="b"/>
            <a:pathLst>
              <a:path w="6356958" h="6356958">
                <a:moveTo>
                  <a:pt x="0" y="0"/>
                </a:moveTo>
                <a:lnTo>
                  <a:pt x="6356959" y="0"/>
                </a:lnTo>
                <a:lnTo>
                  <a:pt x="6356959" y="6356958"/>
                </a:lnTo>
                <a:lnTo>
                  <a:pt x="0" y="6356958"/>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630497" y="647700"/>
            <a:ext cx="7540113" cy="76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92DA8"/>
                </a:solidFill>
                <a:effectLst/>
                <a:uLnTx/>
                <a:uFillTx/>
                <a:latin typeface="Poppins Medium"/>
                <a:ea typeface="Poppins Medium"/>
                <a:cs typeface="Poppins Medium"/>
                <a:sym typeface="Poppins Medium"/>
              </a:rPr>
              <a:t>Peer Learning Activity</a:t>
            </a:r>
          </a:p>
        </p:txBody>
      </p:sp>
      <p:grpSp>
        <p:nvGrpSpPr>
          <p:cNvPr id="2" name="Group 2">
            <a:extLst>
              <a:ext uri="{C183D7F6-B498-43B3-948B-1728B52AA6E4}">
                <adec:decorative xmlns:adec="http://schemas.microsoft.com/office/drawing/2017/decorative" val="1"/>
              </a:ext>
            </a:extLst>
          </p:cNvPr>
          <p:cNvGrpSpPr/>
          <p:nvPr/>
        </p:nvGrpSpPr>
        <p:grpSpPr>
          <a:xfrm>
            <a:off x="11528236" y="0"/>
            <a:ext cx="6759764" cy="10287000"/>
            <a:chOff x="0" y="0"/>
            <a:chExt cx="1450398" cy="2207213"/>
          </a:xfrm>
        </p:grpSpPr>
        <p:sp>
          <p:nvSpPr>
            <p:cNvPr id="3" name="Freeform 3"/>
            <p:cNvSpPr/>
            <p:nvPr/>
          </p:nvSpPr>
          <p:spPr>
            <a:xfrm>
              <a:off x="0" y="0"/>
              <a:ext cx="1450398" cy="2207213"/>
            </a:xfrm>
            <a:custGeom>
              <a:avLst/>
              <a:gdLst/>
              <a:ahLst/>
              <a:cxnLst/>
              <a:rect l="l" t="t" r="r" b="b"/>
              <a:pathLst>
                <a:path w="1450398" h="2207213">
                  <a:moveTo>
                    <a:pt x="0" y="0"/>
                  </a:moveTo>
                  <a:lnTo>
                    <a:pt x="1450398" y="0"/>
                  </a:lnTo>
                  <a:lnTo>
                    <a:pt x="1450398" y="2207213"/>
                  </a:lnTo>
                  <a:lnTo>
                    <a:pt x="0" y="2207213"/>
                  </a:lnTo>
                  <a:close/>
                </a:path>
              </a:pathLst>
            </a:custGeom>
            <a:solidFill>
              <a:srgbClr val="492DA8"/>
            </a:solidFill>
          </p:spPr>
          <p:txBody>
            <a:bodyPr/>
            <a:lstStyle/>
            <a:p>
              <a:endParaRPr lang="en-IE"/>
            </a:p>
          </p:txBody>
        </p:sp>
      </p:grpSp>
      <p:sp>
        <p:nvSpPr>
          <p:cNvPr id="4" name="TextBox 4"/>
          <p:cNvSpPr txBox="1"/>
          <p:nvPr/>
        </p:nvSpPr>
        <p:spPr>
          <a:xfrm>
            <a:off x="229053" y="3100387"/>
            <a:ext cx="10650165" cy="4476750"/>
          </a:xfrm>
          <a:prstGeom prst="rect">
            <a:avLst/>
          </a:prstGeom>
        </p:spPr>
        <p:txBody>
          <a:bodyPr lIns="0" tIns="0" rIns="0" bIns="0" rtlCol="0" anchor="t">
            <a:spAutoFit/>
          </a:bodyPr>
          <a:lstStyle/>
          <a:p>
            <a:pPr marL="863599" lvl="1" indent="-431800" algn="l">
              <a:lnSpc>
                <a:spcPts val="5999"/>
              </a:lnSpc>
              <a:buFont typeface="Arial"/>
              <a:buChar char="•"/>
            </a:pPr>
            <a:r>
              <a:rPr lang="en-US" sz="3999">
                <a:solidFill>
                  <a:srgbClr val="492DA8"/>
                </a:solidFill>
                <a:latin typeface="Poppins Light"/>
                <a:ea typeface="Poppins Light"/>
                <a:cs typeface="Poppins Light"/>
                <a:sym typeface="Poppins Light"/>
              </a:rPr>
              <a:t>What barriers do you face in your work / your institution? How could these affect disabled employees? Can you identify other barriers that may be there for disabled students just leaving 3rd level.  </a:t>
            </a:r>
          </a:p>
        </p:txBody>
      </p:sp>
      <p:sp>
        <p:nvSpPr>
          <p:cNvPr id="5" name="Freeform 5">
            <a:extLst>
              <a:ext uri="{C183D7F6-B498-43B3-948B-1728B52AA6E4}">
                <adec:decorative xmlns:adec="http://schemas.microsoft.com/office/drawing/2017/decorative" val="1"/>
              </a:ext>
            </a:extLst>
          </p:cNvPr>
          <p:cNvSpPr/>
          <p:nvPr/>
        </p:nvSpPr>
        <p:spPr>
          <a:xfrm>
            <a:off x="13660819" y="3086100"/>
            <a:ext cx="2494597" cy="4114800"/>
          </a:xfrm>
          <a:custGeom>
            <a:avLst/>
            <a:gdLst/>
            <a:ahLst/>
            <a:cxnLst/>
            <a:rect l="l" t="t" r="r" b="b"/>
            <a:pathLst>
              <a:path w="2494597" h="4114800">
                <a:moveTo>
                  <a:pt x="0" y="0"/>
                </a:moveTo>
                <a:lnTo>
                  <a:pt x="2494598" y="0"/>
                </a:lnTo>
                <a:lnTo>
                  <a:pt x="249459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630497" y="647700"/>
            <a:ext cx="8513503"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92DA8"/>
                </a:solidFill>
                <a:effectLst/>
                <a:uLnTx/>
                <a:uFillTx/>
                <a:latin typeface="Poppins Medium"/>
                <a:ea typeface="Poppins Medium"/>
                <a:cs typeface="Poppins Medium"/>
                <a:sym typeface="Poppins Medium"/>
              </a:rPr>
              <a:t>Peer Learning Activity (2) </a:t>
            </a:r>
          </a:p>
        </p:txBody>
      </p:sp>
      <p:sp>
        <p:nvSpPr>
          <p:cNvPr id="4" name="TextBox 4"/>
          <p:cNvSpPr txBox="1"/>
          <p:nvPr/>
        </p:nvSpPr>
        <p:spPr>
          <a:xfrm>
            <a:off x="474380" y="2047875"/>
            <a:ext cx="10410867" cy="8239125"/>
          </a:xfrm>
          <a:prstGeom prst="rect">
            <a:avLst/>
          </a:prstGeom>
        </p:spPr>
        <p:txBody>
          <a:bodyPr lIns="0" tIns="0" rIns="0" bIns="0" rtlCol="0" anchor="t">
            <a:spAutoFit/>
          </a:bodyPr>
          <a:lstStyle/>
          <a:p>
            <a:pPr marL="863599" lvl="1" indent="-431800" algn="l">
              <a:lnSpc>
                <a:spcPts val="5999"/>
              </a:lnSpc>
              <a:buFont typeface="Arial"/>
              <a:buChar char="•"/>
            </a:pPr>
            <a:r>
              <a:rPr lang="en-US" sz="3999">
                <a:solidFill>
                  <a:srgbClr val="492DA8"/>
                </a:solidFill>
                <a:latin typeface="Poppins Light"/>
                <a:ea typeface="Poppins Light"/>
                <a:cs typeface="Poppins Light"/>
                <a:sym typeface="Poppins Light"/>
              </a:rPr>
              <a:t>What current practices does your institution use to encourage skill building for students with disabilities? </a:t>
            </a:r>
          </a:p>
          <a:p>
            <a:pPr algn="l">
              <a:lnSpc>
                <a:spcPts val="5999"/>
              </a:lnSpc>
            </a:pPr>
            <a:endParaRPr lang="en-US" sz="3999">
              <a:solidFill>
                <a:srgbClr val="492DA8"/>
              </a:solidFill>
              <a:latin typeface="Poppins Light"/>
              <a:ea typeface="Poppins Light"/>
              <a:cs typeface="Poppins Light"/>
              <a:sym typeface="Poppins Light"/>
            </a:endParaRPr>
          </a:p>
          <a:p>
            <a:pPr algn="l">
              <a:lnSpc>
                <a:spcPts val="5999"/>
              </a:lnSpc>
            </a:pPr>
            <a:r>
              <a:rPr lang="en-US" sz="3999">
                <a:solidFill>
                  <a:srgbClr val="492DA8"/>
                </a:solidFill>
                <a:latin typeface="Poppins Light"/>
                <a:ea typeface="Poppins Light"/>
                <a:cs typeface="Poppins Light"/>
                <a:sym typeface="Poppins Light"/>
              </a:rPr>
              <a:t>Or</a:t>
            </a:r>
          </a:p>
          <a:p>
            <a:pPr algn="l">
              <a:lnSpc>
                <a:spcPts val="5999"/>
              </a:lnSpc>
            </a:pPr>
            <a:endParaRPr lang="en-US" sz="3999">
              <a:solidFill>
                <a:srgbClr val="492DA8"/>
              </a:solidFill>
              <a:latin typeface="Poppins Light"/>
              <a:ea typeface="Poppins Light"/>
              <a:cs typeface="Poppins Light"/>
              <a:sym typeface="Poppins Light"/>
            </a:endParaRPr>
          </a:p>
          <a:p>
            <a:pPr marL="863599" lvl="1" indent="-431800" algn="l">
              <a:lnSpc>
                <a:spcPts val="5999"/>
              </a:lnSpc>
              <a:buFont typeface="Arial"/>
              <a:buChar char="•"/>
            </a:pPr>
            <a:r>
              <a:rPr lang="en-US" sz="3999">
                <a:solidFill>
                  <a:srgbClr val="492DA8"/>
                </a:solidFill>
                <a:latin typeface="Poppins Light"/>
                <a:ea typeface="Poppins Light"/>
                <a:cs typeface="Poppins Light"/>
                <a:sym typeface="Poppins Light"/>
              </a:rPr>
              <a:t> Are you aware of any ongoing practices in institutions that encourage skill building for students with disabilities? </a:t>
            </a:r>
          </a:p>
          <a:p>
            <a:pPr marL="0" lvl="0" indent="0" algn="l">
              <a:lnSpc>
                <a:spcPts val="5999"/>
              </a:lnSpc>
            </a:pPr>
            <a:endParaRPr lang="en-US" sz="3999">
              <a:solidFill>
                <a:srgbClr val="492DA8"/>
              </a:solidFill>
              <a:latin typeface="Poppins Light"/>
              <a:ea typeface="Poppins Light"/>
              <a:cs typeface="Poppins Light"/>
              <a:sym typeface="Poppins Light"/>
            </a:endParaRPr>
          </a:p>
        </p:txBody>
      </p:sp>
      <p:grpSp>
        <p:nvGrpSpPr>
          <p:cNvPr id="2" name="Group 2">
            <a:extLst>
              <a:ext uri="{C183D7F6-B498-43B3-948B-1728B52AA6E4}">
                <adec:decorative xmlns:adec="http://schemas.microsoft.com/office/drawing/2017/decorative" val="1"/>
              </a:ext>
            </a:extLst>
          </p:cNvPr>
          <p:cNvGrpSpPr/>
          <p:nvPr/>
        </p:nvGrpSpPr>
        <p:grpSpPr>
          <a:xfrm>
            <a:off x="11528236" y="0"/>
            <a:ext cx="6759764" cy="10287000"/>
            <a:chOff x="0" y="0"/>
            <a:chExt cx="1450398" cy="2207213"/>
          </a:xfrm>
        </p:grpSpPr>
        <p:sp>
          <p:nvSpPr>
            <p:cNvPr id="3" name="Freeform 3"/>
            <p:cNvSpPr/>
            <p:nvPr/>
          </p:nvSpPr>
          <p:spPr>
            <a:xfrm>
              <a:off x="0" y="0"/>
              <a:ext cx="1450398" cy="2207213"/>
            </a:xfrm>
            <a:custGeom>
              <a:avLst/>
              <a:gdLst/>
              <a:ahLst/>
              <a:cxnLst/>
              <a:rect l="l" t="t" r="r" b="b"/>
              <a:pathLst>
                <a:path w="1450398" h="2207213">
                  <a:moveTo>
                    <a:pt x="0" y="0"/>
                  </a:moveTo>
                  <a:lnTo>
                    <a:pt x="1450398" y="0"/>
                  </a:lnTo>
                  <a:lnTo>
                    <a:pt x="1450398" y="2207213"/>
                  </a:lnTo>
                  <a:lnTo>
                    <a:pt x="0" y="2207213"/>
                  </a:lnTo>
                  <a:close/>
                </a:path>
              </a:pathLst>
            </a:custGeom>
            <a:solidFill>
              <a:srgbClr val="492DA8"/>
            </a:solidFill>
          </p:spPr>
          <p:txBody>
            <a:bodyPr/>
            <a:lstStyle/>
            <a:p>
              <a:endParaRPr lang="en-IE"/>
            </a:p>
          </p:txBody>
        </p:sp>
      </p:grpSp>
      <p:sp>
        <p:nvSpPr>
          <p:cNvPr id="5" name="Freeform 5">
            <a:extLst>
              <a:ext uri="{C183D7F6-B498-43B3-948B-1728B52AA6E4}">
                <adec:decorative xmlns:adec="http://schemas.microsoft.com/office/drawing/2017/decorative" val="1"/>
              </a:ext>
            </a:extLst>
          </p:cNvPr>
          <p:cNvSpPr/>
          <p:nvPr/>
        </p:nvSpPr>
        <p:spPr>
          <a:xfrm>
            <a:off x="13156756" y="3086100"/>
            <a:ext cx="3502723" cy="4114800"/>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630497" y="647700"/>
            <a:ext cx="8894503"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92DA8"/>
                </a:solidFill>
                <a:effectLst/>
                <a:uLnTx/>
                <a:uFillTx/>
                <a:latin typeface="Poppins Medium"/>
                <a:ea typeface="Poppins Medium"/>
                <a:cs typeface="Poppins Medium"/>
                <a:sym typeface="Poppins Medium"/>
              </a:rPr>
              <a:t>Peer Learning Activity (3)</a:t>
            </a:r>
          </a:p>
        </p:txBody>
      </p:sp>
      <p:grpSp>
        <p:nvGrpSpPr>
          <p:cNvPr id="2" name="Group 2">
            <a:extLst>
              <a:ext uri="{C183D7F6-B498-43B3-948B-1728B52AA6E4}">
                <adec:decorative xmlns:adec="http://schemas.microsoft.com/office/drawing/2017/decorative" val="1"/>
              </a:ext>
            </a:extLst>
          </p:cNvPr>
          <p:cNvGrpSpPr/>
          <p:nvPr/>
        </p:nvGrpSpPr>
        <p:grpSpPr>
          <a:xfrm>
            <a:off x="11528236" y="0"/>
            <a:ext cx="6759764" cy="10287000"/>
            <a:chOff x="0" y="0"/>
            <a:chExt cx="1450398" cy="2207213"/>
          </a:xfrm>
        </p:grpSpPr>
        <p:sp>
          <p:nvSpPr>
            <p:cNvPr id="3" name="Freeform 3"/>
            <p:cNvSpPr/>
            <p:nvPr/>
          </p:nvSpPr>
          <p:spPr>
            <a:xfrm>
              <a:off x="0" y="0"/>
              <a:ext cx="1450398" cy="2207213"/>
            </a:xfrm>
            <a:custGeom>
              <a:avLst/>
              <a:gdLst/>
              <a:ahLst/>
              <a:cxnLst/>
              <a:rect l="l" t="t" r="r" b="b"/>
              <a:pathLst>
                <a:path w="1450398" h="2207213">
                  <a:moveTo>
                    <a:pt x="0" y="0"/>
                  </a:moveTo>
                  <a:lnTo>
                    <a:pt x="1450398" y="0"/>
                  </a:lnTo>
                  <a:lnTo>
                    <a:pt x="1450398" y="2207213"/>
                  </a:lnTo>
                  <a:lnTo>
                    <a:pt x="0" y="2207213"/>
                  </a:lnTo>
                  <a:close/>
                </a:path>
              </a:pathLst>
            </a:custGeom>
            <a:solidFill>
              <a:srgbClr val="492DA8"/>
            </a:solidFill>
          </p:spPr>
          <p:txBody>
            <a:bodyPr/>
            <a:lstStyle/>
            <a:p>
              <a:endParaRPr lang="en-IE"/>
            </a:p>
          </p:txBody>
        </p:sp>
      </p:grpSp>
      <p:sp>
        <p:nvSpPr>
          <p:cNvPr id="4" name="Freeform 4">
            <a:extLst>
              <a:ext uri="{C183D7F6-B498-43B3-948B-1728B52AA6E4}">
                <adec:decorative xmlns:adec="http://schemas.microsoft.com/office/drawing/2017/decorative" val="1"/>
              </a:ext>
            </a:extLst>
          </p:cNvPr>
          <p:cNvSpPr/>
          <p:nvPr/>
        </p:nvSpPr>
        <p:spPr>
          <a:xfrm>
            <a:off x="13495763" y="3086100"/>
            <a:ext cx="3429000" cy="4114800"/>
          </a:xfrm>
          <a:custGeom>
            <a:avLst/>
            <a:gdLst/>
            <a:ahLst/>
            <a:cxnLst/>
            <a:rect l="l" t="t" r="r" b="b"/>
            <a:pathLst>
              <a:path w="3429000" h="4114800">
                <a:moveTo>
                  <a:pt x="0" y="0"/>
                </a:moveTo>
                <a:lnTo>
                  <a:pt x="3429000" y="0"/>
                </a:lnTo>
                <a:lnTo>
                  <a:pt x="34290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TextBox 5"/>
          <p:cNvSpPr txBox="1"/>
          <p:nvPr/>
        </p:nvSpPr>
        <p:spPr>
          <a:xfrm>
            <a:off x="630497" y="2746956"/>
            <a:ext cx="10650165" cy="6400801"/>
          </a:xfrm>
          <a:prstGeom prst="rect">
            <a:avLst/>
          </a:prstGeom>
        </p:spPr>
        <p:txBody>
          <a:bodyPr lIns="0" tIns="0" rIns="0" bIns="0" rtlCol="0" anchor="t">
            <a:spAutoFit/>
          </a:bodyPr>
          <a:lstStyle/>
          <a:p>
            <a:pPr marL="863595" lvl="1" indent="-431797" algn="l">
              <a:lnSpc>
                <a:spcPts val="5999"/>
              </a:lnSpc>
              <a:buFont typeface="Arial"/>
              <a:buChar char="•"/>
            </a:pPr>
            <a:r>
              <a:rPr lang="en-US" sz="3999">
                <a:solidFill>
                  <a:srgbClr val="492DA8"/>
                </a:solidFill>
                <a:latin typeface="Poppins Light"/>
                <a:ea typeface="Poppins Light"/>
                <a:cs typeface="Poppins Light"/>
                <a:sym typeface="Poppins Light"/>
              </a:rPr>
              <a:t>How could you increase accessibility and engagement in different processes?</a:t>
            </a:r>
          </a:p>
          <a:p>
            <a:pPr algn="l">
              <a:lnSpc>
                <a:spcPts val="4500"/>
              </a:lnSpc>
            </a:pPr>
            <a:endParaRPr lang="en-US" sz="3999">
              <a:solidFill>
                <a:srgbClr val="492DA8"/>
              </a:solidFill>
              <a:latin typeface="Poppins Light"/>
              <a:ea typeface="Poppins Light"/>
              <a:cs typeface="Poppins Light"/>
              <a:sym typeface="Poppins Light"/>
            </a:endParaRPr>
          </a:p>
          <a:p>
            <a:pPr algn="l">
              <a:lnSpc>
                <a:spcPts val="4500"/>
              </a:lnSpc>
            </a:pPr>
            <a:r>
              <a:rPr lang="en-US" sz="3000">
                <a:solidFill>
                  <a:srgbClr val="492DA8"/>
                </a:solidFill>
                <a:latin typeface="Poppins Light"/>
                <a:ea typeface="Poppins Light"/>
                <a:cs typeface="Poppins Light"/>
                <a:sym typeface="Poppins Light"/>
              </a:rPr>
              <a:t>For example, signposting that you are a place to go for disabled students, show you have the resources and drive to provide a good working environment that will encourage growth all around, recruitment and onboarding, etc. </a:t>
            </a:r>
          </a:p>
          <a:p>
            <a:pPr marL="0" lvl="0" indent="0" algn="l">
              <a:lnSpc>
                <a:spcPts val="5999"/>
              </a:lnSpc>
            </a:pPr>
            <a:endParaRPr lang="en-US" sz="3000">
              <a:solidFill>
                <a:srgbClr val="492DA8"/>
              </a:solidFill>
              <a:latin typeface="Poppins Light"/>
              <a:ea typeface="Poppins Light"/>
              <a:cs typeface="Poppins Light"/>
              <a:sym typeface="Poppi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630497" y="647700"/>
            <a:ext cx="8284903"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92DA8"/>
                </a:solidFill>
                <a:effectLst/>
                <a:uLnTx/>
                <a:uFillTx/>
                <a:latin typeface="Poppins Medium"/>
                <a:ea typeface="Poppins Medium"/>
                <a:cs typeface="Poppins Medium"/>
                <a:sym typeface="Poppins Medium"/>
              </a:rPr>
              <a:t>Peer Learning Activity (4)</a:t>
            </a:r>
          </a:p>
        </p:txBody>
      </p:sp>
      <p:sp>
        <p:nvSpPr>
          <p:cNvPr id="5" name="TextBox 5"/>
          <p:cNvSpPr txBox="1"/>
          <p:nvPr/>
        </p:nvSpPr>
        <p:spPr>
          <a:xfrm>
            <a:off x="630497" y="3706077"/>
            <a:ext cx="10650165" cy="3724275"/>
          </a:xfrm>
          <a:prstGeom prst="rect">
            <a:avLst/>
          </a:prstGeom>
        </p:spPr>
        <p:txBody>
          <a:bodyPr lIns="0" tIns="0" rIns="0" bIns="0" rtlCol="0" anchor="t">
            <a:spAutoFit/>
          </a:bodyPr>
          <a:lstStyle/>
          <a:p>
            <a:pPr marL="863599" lvl="1" indent="-431800" algn="l">
              <a:lnSpc>
                <a:spcPts val="5999"/>
              </a:lnSpc>
              <a:buFont typeface="Arial"/>
              <a:buChar char="•"/>
            </a:pPr>
            <a:r>
              <a:rPr lang="en-US" sz="3999">
                <a:solidFill>
                  <a:srgbClr val="492DA8"/>
                </a:solidFill>
                <a:latin typeface="Poppins Light"/>
                <a:ea typeface="Poppins Light"/>
                <a:cs typeface="Poppins Light"/>
                <a:sym typeface="Poppins Light"/>
              </a:rPr>
              <a:t>Where applicable – how could different aspects of peer learning and what we have presented be relevant / useful for your organisation's practices. </a:t>
            </a:r>
          </a:p>
          <a:p>
            <a:pPr marL="0" lvl="0" indent="0" algn="l">
              <a:lnSpc>
                <a:spcPts val="5999"/>
              </a:lnSpc>
            </a:pPr>
            <a:endParaRPr lang="en-US" sz="3999">
              <a:solidFill>
                <a:srgbClr val="492DA8"/>
              </a:solidFill>
              <a:latin typeface="Poppins Light"/>
              <a:ea typeface="Poppins Light"/>
              <a:cs typeface="Poppins Light"/>
              <a:sym typeface="Poppins Light"/>
            </a:endParaRPr>
          </a:p>
        </p:txBody>
      </p:sp>
      <p:grpSp>
        <p:nvGrpSpPr>
          <p:cNvPr id="2" name="Group 2">
            <a:extLst>
              <a:ext uri="{C183D7F6-B498-43B3-948B-1728B52AA6E4}">
                <adec:decorative xmlns:adec="http://schemas.microsoft.com/office/drawing/2017/decorative" val="1"/>
              </a:ext>
            </a:extLst>
          </p:cNvPr>
          <p:cNvGrpSpPr/>
          <p:nvPr/>
        </p:nvGrpSpPr>
        <p:grpSpPr>
          <a:xfrm>
            <a:off x="11528236" y="0"/>
            <a:ext cx="6759764" cy="10287000"/>
            <a:chOff x="0" y="0"/>
            <a:chExt cx="1450398" cy="2207213"/>
          </a:xfrm>
        </p:grpSpPr>
        <p:sp>
          <p:nvSpPr>
            <p:cNvPr id="3" name="Freeform 3"/>
            <p:cNvSpPr/>
            <p:nvPr/>
          </p:nvSpPr>
          <p:spPr>
            <a:xfrm>
              <a:off x="0" y="0"/>
              <a:ext cx="1450398" cy="2207213"/>
            </a:xfrm>
            <a:custGeom>
              <a:avLst/>
              <a:gdLst/>
              <a:ahLst/>
              <a:cxnLst/>
              <a:rect l="l" t="t" r="r" b="b"/>
              <a:pathLst>
                <a:path w="1450398" h="2207213">
                  <a:moveTo>
                    <a:pt x="0" y="0"/>
                  </a:moveTo>
                  <a:lnTo>
                    <a:pt x="1450398" y="0"/>
                  </a:lnTo>
                  <a:lnTo>
                    <a:pt x="1450398" y="2207213"/>
                  </a:lnTo>
                  <a:lnTo>
                    <a:pt x="0" y="2207213"/>
                  </a:lnTo>
                  <a:close/>
                </a:path>
              </a:pathLst>
            </a:custGeom>
            <a:solidFill>
              <a:srgbClr val="492DA8"/>
            </a:solidFill>
          </p:spPr>
          <p:txBody>
            <a:bodyPr/>
            <a:lstStyle/>
            <a:p>
              <a:endParaRPr lang="en-IE"/>
            </a:p>
          </p:txBody>
        </p:sp>
      </p:grpSp>
      <p:sp>
        <p:nvSpPr>
          <p:cNvPr id="4" name="Freeform 4">
            <a:extLst>
              <a:ext uri="{C183D7F6-B498-43B3-948B-1728B52AA6E4}">
                <adec:decorative xmlns:adec="http://schemas.microsoft.com/office/drawing/2017/decorative" val="1"/>
              </a:ext>
            </a:extLst>
          </p:cNvPr>
          <p:cNvSpPr/>
          <p:nvPr/>
        </p:nvSpPr>
        <p:spPr>
          <a:xfrm>
            <a:off x="13069317" y="3086100"/>
            <a:ext cx="3677603" cy="4114800"/>
          </a:xfrm>
          <a:custGeom>
            <a:avLst/>
            <a:gdLst/>
            <a:ahLst/>
            <a:cxnLst/>
            <a:rect l="l" t="t" r="r" b="b"/>
            <a:pathLst>
              <a:path w="3677603" h="4114800">
                <a:moveTo>
                  <a:pt x="0" y="0"/>
                </a:moveTo>
                <a:lnTo>
                  <a:pt x="3677602" y="0"/>
                </a:lnTo>
                <a:lnTo>
                  <a:pt x="367760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870134" y="625840"/>
            <a:ext cx="9672128" cy="76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Main takeaways:</a:t>
            </a:r>
          </a:p>
        </p:txBody>
      </p:sp>
      <p:sp>
        <p:nvSpPr>
          <p:cNvPr id="11" name="Freeform 11">
            <a:extLst>
              <a:ext uri="{C183D7F6-B498-43B3-948B-1728B52AA6E4}">
                <adec:decorative xmlns:adec="http://schemas.microsoft.com/office/drawing/2017/decorative" val="1"/>
              </a:ext>
            </a:extLst>
          </p:cNvPr>
          <p:cNvSpPr/>
          <p:nvPr/>
        </p:nvSpPr>
        <p:spPr>
          <a:xfrm>
            <a:off x="944945" y="1777181"/>
            <a:ext cx="663797" cy="809509"/>
          </a:xfrm>
          <a:custGeom>
            <a:avLst/>
            <a:gdLst/>
            <a:ahLst/>
            <a:cxnLst/>
            <a:rect l="l" t="t" r="r" b="b"/>
            <a:pathLst>
              <a:path w="885063" h="1079345">
                <a:moveTo>
                  <a:pt x="0" y="0"/>
                </a:moveTo>
                <a:lnTo>
                  <a:pt x="885063" y="0"/>
                </a:lnTo>
                <a:lnTo>
                  <a:pt x="885063" y="1079345"/>
                </a:lnTo>
                <a:lnTo>
                  <a:pt x="0" y="10793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0" name="TextBox 10"/>
          <p:cNvSpPr txBox="1"/>
          <p:nvPr/>
        </p:nvSpPr>
        <p:spPr>
          <a:xfrm>
            <a:off x="1755073" y="1980482"/>
            <a:ext cx="14504468" cy="381476"/>
          </a:xfrm>
          <a:prstGeom prst="rect">
            <a:avLst/>
          </a:prstGeom>
        </p:spPr>
        <p:txBody>
          <a:bodyPr lIns="0" tIns="0" rIns="0" bIns="0" rtlCol="0" anchor="t">
            <a:spAutoFit/>
          </a:bodyPr>
          <a:lstStyle/>
          <a:p>
            <a:pPr algn="l">
              <a:lnSpc>
                <a:spcPts val="3120"/>
              </a:lnSpc>
            </a:pPr>
            <a:r>
              <a:rPr lang="en-US" sz="2400" dirty="0">
                <a:solidFill>
                  <a:srgbClr val="492DA8"/>
                </a:solidFill>
                <a:latin typeface="Poppins Light Bold"/>
                <a:ea typeface="Poppins Light Bold"/>
                <a:cs typeface="Poppins Light Bold"/>
                <a:sym typeface="Poppins Light Bold"/>
              </a:rPr>
              <a:t>Peer learning creates a space for growth for students and volunteer leaders.</a:t>
            </a:r>
          </a:p>
        </p:txBody>
      </p:sp>
      <p:sp>
        <p:nvSpPr>
          <p:cNvPr id="14" name="Freeform 14">
            <a:extLst>
              <a:ext uri="{C183D7F6-B498-43B3-948B-1728B52AA6E4}">
                <adec:decorative xmlns:adec="http://schemas.microsoft.com/office/drawing/2017/decorative" val="1"/>
              </a:ext>
            </a:extLst>
          </p:cNvPr>
          <p:cNvSpPr/>
          <p:nvPr/>
        </p:nvSpPr>
        <p:spPr>
          <a:xfrm>
            <a:off x="870134" y="3234389"/>
            <a:ext cx="906045" cy="775904"/>
          </a:xfrm>
          <a:custGeom>
            <a:avLst/>
            <a:gdLst/>
            <a:ahLst/>
            <a:cxnLst/>
            <a:rect l="l" t="t" r="r" b="b"/>
            <a:pathLst>
              <a:path w="1208060" h="1034539">
                <a:moveTo>
                  <a:pt x="0" y="0"/>
                </a:moveTo>
                <a:lnTo>
                  <a:pt x="1208060" y="0"/>
                </a:lnTo>
                <a:lnTo>
                  <a:pt x="1208060" y="1034539"/>
                </a:lnTo>
                <a:lnTo>
                  <a:pt x="0" y="1034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3" name="TextBox 13"/>
          <p:cNvSpPr txBox="1"/>
          <p:nvPr/>
        </p:nvSpPr>
        <p:spPr>
          <a:xfrm>
            <a:off x="1829884" y="3420887"/>
            <a:ext cx="14504468" cy="381476"/>
          </a:xfrm>
          <a:prstGeom prst="rect">
            <a:avLst/>
          </a:prstGeom>
        </p:spPr>
        <p:txBody>
          <a:bodyPr lIns="0" tIns="0" rIns="0" bIns="0" rtlCol="0" anchor="t">
            <a:spAutoFit/>
          </a:bodyPr>
          <a:lstStyle/>
          <a:p>
            <a:pPr algn="l">
              <a:lnSpc>
                <a:spcPts val="3120"/>
              </a:lnSpc>
            </a:pPr>
            <a:r>
              <a:rPr lang="en-US" sz="2400">
                <a:solidFill>
                  <a:srgbClr val="492DA8"/>
                </a:solidFill>
                <a:latin typeface="Poppins Light Bold"/>
                <a:ea typeface="Poppins Light Bold"/>
                <a:cs typeface="Poppins Light Bold"/>
                <a:sym typeface="Poppins Light Bold"/>
              </a:rPr>
              <a:t>Any changes made with inclusion at the forefront will benefit students as a whole.</a:t>
            </a:r>
          </a:p>
        </p:txBody>
      </p:sp>
      <p:sp>
        <p:nvSpPr>
          <p:cNvPr id="8" name="Freeform 8">
            <a:extLst>
              <a:ext uri="{C183D7F6-B498-43B3-948B-1728B52AA6E4}">
                <adec:decorative xmlns:adec="http://schemas.microsoft.com/office/drawing/2017/decorative" val="1"/>
              </a:ext>
            </a:extLst>
          </p:cNvPr>
          <p:cNvSpPr/>
          <p:nvPr/>
        </p:nvSpPr>
        <p:spPr>
          <a:xfrm>
            <a:off x="870134" y="4657074"/>
            <a:ext cx="834165" cy="892589"/>
          </a:xfrm>
          <a:custGeom>
            <a:avLst/>
            <a:gdLst/>
            <a:ahLst/>
            <a:cxnLst/>
            <a:rect l="l" t="t" r="r" b="b"/>
            <a:pathLst>
              <a:path w="1112220" h="1190119">
                <a:moveTo>
                  <a:pt x="0" y="0"/>
                </a:moveTo>
                <a:lnTo>
                  <a:pt x="1112220" y="0"/>
                </a:lnTo>
                <a:lnTo>
                  <a:pt x="1112220" y="1190119"/>
                </a:lnTo>
                <a:lnTo>
                  <a:pt x="0" y="11901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7" name="TextBox 7"/>
          <p:cNvSpPr txBox="1"/>
          <p:nvPr/>
        </p:nvSpPr>
        <p:spPr>
          <a:xfrm>
            <a:off x="1829884" y="4901915"/>
            <a:ext cx="11640504" cy="381476"/>
          </a:xfrm>
          <a:prstGeom prst="rect">
            <a:avLst/>
          </a:prstGeom>
        </p:spPr>
        <p:txBody>
          <a:bodyPr lIns="0" tIns="0" rIns="0" bIns="0" rtlCol="0" anchor="t">
            <a:spAutoFit/>
          </a:bodyPr>
          <a:lstStyle/>
          <a:p>
            <a:pPr algn="l">
              <a:lnSpc>
                <a:spcPts val="3120"/>
              </a:lnSpc>
            </a:pPr>
            <a:r>
              <a:rPr lang="en-US" sz="2400">
                <a:solidFill>
                  <a:srgbClr val="492DA8"/>
                </a:solidFill>
                <a:latin typeface="Poppins Light Bold"/>
                <a:ea typeface="Poppins Light Bold"/>
                <a:cs typeface="Poppins Light Bold"/>
                <a:sym typeface="Poppins Light Bold"/>
              </a:rPr>
              <a:t>Inclusive practices can be as big or as small as you make them.</a:t>
            </a:r>
          </a:p>
        </p:txBody>
      </p:sp>
      <p:sp>
        <p:nvSpPr>
          <p:cNvPr id="5" name="Freeform 5">
            <a:extLst>
              <a:ext uri="{C183D7F6-B498-43B3-948B-1728B52AA6E4}">
                <adec:decorative xmlns:adec="http://schemas.microsoft.com/office/drawing/2017/decorative" val="1"/>
              </a:ext>
            </a:extLst>
          </p:cNvPr>
          <p:cNvSpPr/>
          <p:nvPr/>
        </p:nvSpPr>
        <p:spPr>
          <a:xfrm>
            <a:off x="870134" y="6196444"/>
            <a:ext cx="812899" cy="740477"/>
          </a:xfrm>
          <a:custGeom>
            <a:avLst/>
            <a:gdLst/>
            <a:ahLst/>
            <a:cxnLst/>
            <a:rect l="l" t="t" r="r" b="b"/>
            <a:pathLst>
              <a:path w="1083865" h="987303">
                <a:moveTo>
                  <a:pt x="0" y="0"/>
                </a:moveTo>
                <a:lnTo>
                  <a:pt x="1083865" y="0"/>
                </a:lnTo>
                <a:lnTo>
                  <a:pt x="1083865" y="987303"/>
                </a:lnTo>
                <a:lnTo>
                  <a:pt x="0" y="9873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E"/>
          </a:p>
        </p:txBody>
      </p:sp>
      <p:sp>
        <p:nvSpPr>
          <p:cNvPr id="4" name="TextBox 4"/>
          <p:cNvSpPr txBox="1"/>
          <p:nvPr/>
        </p:nvSpPr>
        <p:spPr>
          <a:xfrm>
            <a:off x="1829884" y="6365229"/>
            <a:ext cx="15521763" cy="772001"/>
          </a:xfrm>
          <a:prstGeom prst="rect">
            <a:avLst/>
          </a:prstGeom>
        </p:spPr>
        <p:txBody>
          <a:bodyPr lIns="0" tIns="0" rIns="0" bIns="0" rtlCol="0" anchor="t">
            <a:spAutoFit/>
          </a:bodyPr>
          <a:lstStyle/>
          <a:p>
            <a:pPr algn="l">
              <a:lnSpc>
                <a:spcPts val="3120"/>
              </a:lnSpc>
            </a:pPr>
            <a:r>
              <a:rPr lang="en-US" sz="2400">
                <a:solidFill>
                  <a:srgbClr val="492DA8"/>
                </a:solidFill>
                <a:latin typeface="Poppins Light Bold"/>
                <a:ea typeface="Poppins Light Bold"/>
                <a:cs typeface="Poppins Light Bold"/>
                <a:sym typeface="Poppins Light Bold"/>
              </a:rPr>
              <a:t>Consult disabled, ND, and other marginalised groups, students and staff when exploring past, present and future practices.</a:t>
            </a:r>
          </a:p>
        </p:txBody>
      </p:sp>
      <p:grpSp>
        <p:nvGrpSpPr>
          <p:cNvPr id="3" name="Group 2">
            <a:extLst>
              <a:ext uri="{FF2B5EF4-FFF2-40B4-BE49-F238E27FC236}">
                <a16:creationId xmlns:a16="http://schemas.microsoft.com/office/drawing/2014/main" id="{21E76AF3-51CF-4632-8EF0-62B77401C8B3}"/>
              </a:ext>
              <a:ext uri="{C183D7F6-B498-43B3-948B-1728B52AA6E4}">
                <adec:decorative xmlns:adec="http://schemas.microsoft.com/office/drawing/2017/decorative" val="1"/>
              </a:ext>
            </a:extLst>
          </p:cNvPr>
          <p:cNvGrpSpPr/>
          <p:nvPr/>
        </p:nvGrpSpPr>
        <p:grpSpPr>
          <a:xfrm>
            <a:off x="0" y="7504795"/>
            <a:ext cx="18288000" cy="2782205"/>
            <a:chOff x="0" y="7504795"/>
            <a:chExt cx="18288000" cy="2782205"/>
          </a:xfrm>
        </p:grpSpPr>
        <p:grpSp>
          <p:nvGrpSpPr>
            <p:cNvPr id="15" name="Group 15">
              <a:extLst>
                <a:ext uri="{C183D7F6-B498-43B3-948B-1728B52AA6E4}">
                  <adec:decorative xmlns:adec="http://schemas.microsoft.com/office/drawing/2017/decorative" val="1"/>
                </a:ext>
              </a:extLst>
            </p:cNvPr>
            <p:cNvGrpSpPr/>
            <p:nvPr/>
          </p:nvGrpSpPr>
          <p:grpSpPr>
            <a:xfrm>
              <a:off x="12596002" y="7504795"/>
              <a:ext cx="5691998" cy="2782205"/>
              <a:chOff x="0" y="0"/>
              <a:chExt cx="1925441" cy="941141"/>
            </a:xfrm>
          </p:grpSpPr>
          <p:sp>
            <p:nvSpPr>
              <p:cNvPr id="16" name="Freeform 16"/>
              <p:cNvSpPr/>
              <p:nvPr/>
            </p:nvSpPr>
            <p:spPr>
              <a:xfrm>
                <a:off x="0" y="0"/>
                <a:ext cx="1925441" cy="941141"/>
              </a:xfrm>
              <a:custGeom>
                <a:avLst/>
                <a:gdLst/>
                <a:ahLst/>
                <a:cxnLst/>
                <a:rect l="l" t="t" r="r" b="b"/>
                <a:pathLst>
                  <a:path w="1925441" h="941141">
                    <a:moveTo>
                      <a:pt x="0" y="0"/>
                    </a:moveTo>
                    <a:lnTo>
                      <a:pt x="1925441" y="0"/>
                    </a:lnTo>
                    <a:lnTo>
                      <a:pt x="1925441" y="941141"/>
                    </a:lnTo>
                    <a:lnTo>
                      <a:pt x="0" y="941141"/>
                    </a:lnTo>
                    <a:close/>
                  </a:path>
                </a:pathLst>
              </a:custGeom>
              <a:solidFill>
                <a:srgbClr val="D09AFF"/>
              </a:solidFill>
            </p:spPr>
            <p:txBody>
              <a:bodyPr/>
              <a:lstStyle/>
              <a:p>
                <a:endParaRPr lang="en-IE"/>
              </a:p>
            </p:txBody>
          </p:sp>
        </p:grpSp>
        <p:grpSp>
          <p:nvGrpSpPr>
            <p:cNvPr id="17" name="Group 17">
              <a:extLst>
                <a:ext uri="{C183D7F6-B498-43B3-948B-1728B52AA6E4}">
                  <adec:decorative xmlns:adec="http://schemas.microsoft.com/office/drawing/2017/decorative" val="1"/>
                </a:ext>
              </a:extLst>
            </p:cNvPr>
            <p:cNvGrpSpPr/>
            <p:nvPr/>
          </p:nvGrpSpPr>
          <p:grpSpPr>
            <a:xfrm>
              <a:off x="0" y="7504795"/>
              <a:ext cx="5531873" cy="2782205"/>
              <a:chOff x="0" y="0"/>
              <a:chExt cx="1871275" cy="941141"/>
            </a:xfrm>
          </p:grpSpPr>
          <p:sp>
            <p:nvSpPr>
              <p:cNvPr id="18" name="Freeform 18"/>
              <p:cNvSpPr/>
              <p:nvPr/>
            </p:nvSpPr>
            <p:spPr>
              <a:xfrm>
                <a:off x="0" y="0"/>
                <a:ext cx="1871275" cy="941141"/>
              </a:xfrm>
              <a:custGeom>
                <a:avLst/>
                <a:gdLst/>
                <a:ahLst/>
                <a:cxnLst/>
                <a:rect l="l" t="t" r="r" b="b"/>
                <a:pathLst>
                  <a:path w="1871275" h="941141">
                    <a:moveTo>
                      <a:pt x="0" y="0"/>
                    </a:moveTo>
                    <a:lnTo>
                      <a:pt x="1871275" y="0"/>
                    </a:lnTo>
                    <a:lnTo>
                      <a:pt x="1871275" y="941141"/>
                    </a:lnTo>
                    <a:lnTo>
                      <a:pt x="0" y="941141"/>
                    </a:lnTo>
                    <a:close/>
                  </a:path>
                </a:pathLst>
              </a:custGeom>
              <a:solidFill>
                <a:srgbClr val="492DA8"/>
              </a:solidFill>
            </p:spPr>
            <p:txBody>
              <a:bodyPr/>
              <a:lstStyle/>
              <a:p>
                <a:endParaRPr lang="en-IE"/>
              </a:p>
            </p:txBody>
          </p:sp>
        </p:grpSp>
        <p:grpSp>
          <p:nvGrpSpPr>
            <p:cNvPr id="19" name="Group 19">
              <a:extLst>
                <a:ext uri="{C183D7F6-B498-43B3-948B-1728B52AA6E4}">
                  <adec:decorative xmlns:adec="http://schemas.microsoft.com/office/drawing/2017/decorative" val="1"/>
                </a:ext>
              </a:extLst>
            </p:cNvPr>
            <p:cNvGrpSpPr/>
            <p:nvPr/>
          </p:nvGrpSpPr>
          <p:grpSpPr>
            <a:xfrm rot="5400000">
              <a:off x="6436669" y="4127668"/>
              <a:ext cx="2782205" cy="9536460"/>
              <a:chOff x="0" y="0"/>
              <a:chExt cx="2354580" cy="8070706"/>
            </a:xfrm>
          </p:grpSpPr>
          <p:sp>
            <p:nvSpPr>
              <p:cNvPr id="20" name="Freeform 20"/>
              <p:cNvSpPr/>
              <p:nvPr/>
            </p:nvSpPr>
            <p:spPr>
              <a:xfrm>
                <a:off x="0" y="0"/>
                <a:ext cx="2353310" cy="8070706"/>
              </a:xfrm>
              <a:custGeom>
                <a:avLst/>
                <a:gdLst/>
                <a:ahLst/>
                <a:cxnLst/>
                <a:rect l="l" t="t" r="r" b="b"/>
                <a:pathLst>
                  <a:path w="2353310" h="8070706">
                    <a:moveTo>
                      <a:pt x="784860" y="8003396"/>
                    </a:moveTo>
                    <a:cubicBezTo>
                      <a:pt x="905510" y="8044036"/>
                      <a:pt x="1042670" y="8070706"/>
                      <a:pt x="1177290" y="8070706"/>
                    </a:cubicBezTo>
                    <a:cubicBezTo>
                      <a:pt x="1311910" y="8070706"/>
                      <a:pt x="1441450" y="8047846"/>
                      <a:pt x="1560830" y="8007206"/>
                    </a:cubicBezTo>
                    <a:cubicBezTo>
                      <a:pt x="1563370" y="8005936"/>
                      <a:pt x="1565910" y="8005936"/>
                      <a:pt x="1568450" y="8004666"/>
                    </a:cubicBezTo>
                    <a:cubicBezTo>
                      <a:pt x="2016760" y="7842106"/>
                      <a:pt x="2346960" y="7412846"/>
                      <a:pt x="2353310" y="6895191"/>
                    </a:cubicBezTo>
                    <a:lnTo>
                      <a:pt x="2353310" y="0"/>
                    </a:lnTo>
                    <a:lnTo>
                      <a:pt x="0" y="0"/>
                    </a:lnTo>
                    <a:lnTo>
                      <a:pt x="0" y="6889919"/>
                    </a:lnTo>
                    <a:cubicBezTo>
                      <a:pt x="6350" y="7415386"/>
                      <a:pt x="331470" y="7844646"/>
                      <a:pt x="784860" y="8003396"/>
                    </a:cubicBezTo>
                    <a:close/>
                  </a:path>
                </a:pathLst>
              </a:custGeom>
              <a:solidFill>
                <a:srgbClr val="7894FF"/>
              </a:solidFill>
            </p:spPr>
            <p:txBody>
              <a:bodyPr/>
              <a:lstStyle/>
              <a:p>
                <a:endParaRPr lang="en-IE"/>
              </a:p>
            </p:txBody>
          </p:sp>
        </p:grpSp>
        <p:sp>
          <p:nvSpPr>
            <p:cNvPr id="21" name="Freeform 21">
              <a:extLst>
                <a:ext uri="{C183D7F6-B498-43B3-948B-1728B52AA6E4}">
                  <adec:decorative xmlns:adec="http://schemas.microsoft.com/office/drawing/2017/decorative" val="1"/>
                </a:ext>
              </a:extLst>
            </p:cNvPr>
            <p:cNvSpPr/>
            <p:nvPr/>
          </p:nvSpPr>
          <p:spPr>
            <a:xfrm>
              <a:off x="349201" y="7633308"/>
              <a:ext cx="2525179" cy="2525179"/>
            </a:xfrm>
            <a:custGeom>
              <a:avLst/>
              <a:gdLst/>
              <a:ahLst/>
              <a:cxnLst/>
              <a:rect l="l" t="t" r="r" b="b"/>
              <a:pathLst>
                <a:path w="2525179" h="2525179">
                  <a:moveTo>
                    <a:pt x="0" y="0"/>
                  </a:moveTo>
                  <a:lnTo>
                    <a:pt x="2525179" y="0"/>
                  </a:lnTo>
                  <a:lnTo>
                    <a:pt x="2525179" y="2525179"/>
                  </a:lnTo>
                  <a:lnTo>
                    <a:pt x="0" y="25251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E"/>
            </a:p>
          </p:txBody>
        </p:sp>
        <p:grpSp>
          <p:nvGrpSpPr>
            <p:cNvPr id="22" name="Group 22">
              <a:extLst>
                <a:ext uri="{C183D7F6-B498-43B3-948B-1728B52AA6E4}">
                  <adec:decorative xmlns:adec="http://schemas.microsoft.com/office/drawing/2017/decorative" val="1"/>
                </a:ext>
              </a:extLst>
            </p:cNvPr>
            <p:cNvGrpSpPr/>
            <p:nvPr/>
          </p:nvGrpSpPr>
          <p:grpSpPr>
            <a:xfrm rot="2700000">
              <a:off x="11612344" y="7912240"/>
              <a:ext cx="1967316" cy="1967316"/>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7E8CE"/>
              </a:solidFill>
            </p:spPr>
            <p:txBody>
              <a:bodyPr/>
              <a:lstStyle/>
              <a:p>
                <a:endParaRPr lang="en-IE"/>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14" name="TextBox 14"/>
          <p:cNvSpPr txBox="1">
            <a:spLocks noGrp="1"/>
          </p:cNvSpPr>
          <p:nvPr>
            <p:ph type="title" idx="4294967295"/>
          </p:nvPr>
        </p:nvSpPr>
        <p:spPr>
          <a:xfrm>
            <a:off x="5315535" y="281439"/>
            <a:ext cx="12190668" cy="10477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226"/>
              </a:lnSpc>
              <a:spcBef>
                <a:spcPts val="0"/>
              </a:spcBef>
              <a:spcAft>
                <a:spcPts val="0"/>
              </a:spcAft>
              <a:buClrTx/>
              <a:buSzTx/>
              <a:buFontTx/>
              <a:buNone/>
              <a:tabLst/>
              <a:defRPr/>
            </a:pPr>
            <a:r>
              <a:rPr kumimoji="0" lang="en-US" sz="6855"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Thank you for listening!</a:t>
            </a:r>
          </a:p>
        </p:txBody>
      </p:sp>
      <p:sp>
        <p:nvSpPr>
          <p:cNvPr id="17" name="TextBox 17"/>
          <p:cNvSpPr txBox="1"/>
          <p:nvPr/>
        </p:nvSpPr>
        <p:spPr>
          <a:xfrm>
            <a:off x="5315535" y="2199759"/>
            <a:ext cx="9348052" cy="320675"/>
          </a:xfrm>
          <a:prstGeom prst="rect">
            <a:avLst/>
          </a:prstGeom>
        </p:spPr>
        <p:txBody>
          <a:bodyPr lIns="0" tIns="0" rIns="0" bIns="0" rtlCol="0" anchor="t">
            <a:spAutoFit/>
          </a:bodyPr>
          <a:lstStyle/>
          <a:p>
            <a:pPr algn="l">
              <a:lnSpc>
                <a:spcPts val="2499"/>
              </a:lnSpc>
              <a:spcBef>
                <a:spcPct val="0"/>
              </a:spcBef>
            </a:pPr>
            <a:r>
              <a:rPr lang="en-US" sz="2499">
                <a:solidFill>
                  <a:srgbClr val="492DA8"/>
                </a:solidFill>
                <a:latin typeface="Poppins Light Bold"/>
                <a:ea typeface="Poppins Light Bold"/>
                <a:cs typeface="Poppins Light Bold"/>
                <a:sym typeface="Poppins Light Bold"/>
              </a:rPr>
              <a:t>Get in touch at su.ceim@universityofgalway.ie</a:t>
            </a:r>
          </a:p>
        </p:txBody>
      </p:sp>
      <p:sp>
        <p:nvSpPr>
          <p:cNvPr id="16" name="TextBox 16"/>
          <p:cNvSpPr txBox="1"/>
          <p:nvPr/>
        </p:nvSpPr>
        <p:spPr>
          <a:xfrm>
            <a:off x="5315535" y="3197683"/>
            <a:ext cx="12867951" cy="5035550"/>
          </a:xfrm>
          <a:prstGeom prst="rect">
            <a:avLst/>
          </a:prstGeom>
        </p:spPr>
        <p:txBody>
          <a:bodyPr lIns="0" tIns="0" rIns="0" bIns="0" rtlCol="0" anchor="t">
            <a:spAutoFit/>
          </a:bodyPr>
          <a:lstStyle/>
          <a:p>
            <a:pPr algn="l">
              <a:lnSpc>
                <a:spcPts val="2499"/>
              </a:lnSpc>
              <a:spcBef>
                <a:spcPct val="0"/>
              </a:spcBef>
            </a:pPr>
            <a:r>
              <a:rPr lang="en-US" sz="2499">
                <a:solidFill>
                  <a:srgbClr val="492DA8"/>
                </a:solidFill>
                <a:latin typeface="Poppins Light Bold"/>
                <a:ea typeface="Poppins Light Bold"/>
                <a:cs typeface="Poppins Light Bold"/>
                <a:sym typeface="Poppins Light Bold"/>
              </a:rPr>
              <a:t>Find out more​​</a:t>
            </a:r>
          </a:p>
          <a:p>
            <a:pPr algn="l">
              <a:lnSpc>
                <a:spcPts val="2499"/>
              </a:lnSpc>
              <a:spcBef>
                <a:spcPct val="0"/>
              </a:spcBef>
            </a:pPr>
            <a:r>
              <a:rPr lang="en-US" sz="2499">
                <a:solidFill>
                  <a:srgbClr val="492DA8"/>
                </a:solidFill>
                <a:latin typeface="Poppins Light"/>
                <a:ea typeface="Poppins Light"/>
                <a:cs typeface="Poppins Light"/>
                <a:sym typeface="Poppins Light"/>
              </a:rPr>
              <a:t>​</a:t>
            </a:r>
          </a:p>
          <a:p>
            <a:pPr algn="l">
              <a:lnSpc>
                <a:spcPts val="2499"/>
              </a:lnSpc>
              <a:spcBef>
                <a:spcPct val="0"/>
              </a:spcBef>
            </a:pPr>
            <a:r>
              <a:rPr lang="en-US" sz="2499">
                <a:solidFill>
                  <a:srgbClr val="492DA8"/>
                </a:solidFill>
                <a:latin typeface="Poppins Light"/>
                <a:ea typeface="Poppins Light"/>
                <a:cs typeface="Poppins Light"/>
                <a:sym typeface="Poppins Light"/>
              </a:rPr>
              <a:t>November 2015 - </a:t>
            </a:r>
            <a:r>
              <a:rPr lang="en-US" sz="2499">
                <a:solidFill>
                  <a:srgbClr val="492DA8"/>
                </a:solidFill>
                <a:latin typeface="Poppins Light"/>
                <a:ea typeface="Poppins Light"/>
                <a:cs typeface="Poppins Light"/>
                <a:sym typeface="Poppins Light"/>
                <a:hlinkClick r:id="rId2" tooltip="https://www.academia.edu/20196443/From_students_to_leaders_evaluating_the_impact_on_academic_performance_satisfaction_and_student_empowerment_of_a_pilot_PAL_programme_among_first_year_students_and_second_year_leaders?source=swp_share"/>
              </a:rPr>
              <a:t>From students to leaders: evaluating the impact on academic performance, satisfaction and student empowerment of a pilot PAL programme among first year students and second year leaders | Stacey Scriver, Amber Walsh Olesen, and Eoghan Clifford - Academia.edu​​</a:t>
            </a:r>
          </a:p>
          <a:p>
            <a:pPr algn="l">
              <a:lnSpc>
                <a:spcPts val="2499"/>
              </a:lnSpc>
              <a:spcBef>
                <a:spcPct val="0"/>
              </a:spcBef>
            </a:pPr>
            <a:r>
              <a:rPr lang="en-US" sz="2499">
                <a:solidFill>
                  <a:srgbClr val="492DA8"/>
                </a:solidFill>
                <a:latin typeface="Poppins Light"/>
                <a:ea typeface="Poppins Light"/>
                <a:cs typeface="Poppins Light"/>
                <a:sym typeface="Poppins Light"/>
              </a:rPr>
              <a:t>​</a:t>
            </a:r>
          </a:p>
          <a:p>
            <a:pPr algn="l">
              <a:lnSpc>
                <a:spcPts val="2499"/>
              </a:lnSpc>
              <a:spcBef>
                <a:spcPct val="0"/>
              </a:spcBef>
            </a:pPr>
            <a:r>
              <a:rPr lang="en-US" sz="2499">
                <a:solidFill>
                  <a:srgbClr val="492DA8"/>
                </a:solidFill>
                <a:latin typeface="Poppins Light"/>
                <a:ea typeface="Poppins Light"/>
                <a:cs typeface="Poppins Light"/>
                <a:sym typeface="Poppins Light"/>
              </a:rPr>
              <a:t>​March 2021 - </a:t>
            </a:r>
            <a:r>
              <a:rPr lang="en-US" sz="2499">
                <a:solidFill>
                  <a:srgbClr val="492DA8"/>
                </a:solidFill>
                <a:latin typeface="Poppins Light"/>
                <a:ea typeface="Poppins Light"/>
                <a:cs typeface="Poppins Light"/>
                <a:sym typeface="Poppins Light"/>
                <a:hlinkClick r:id="rId3" tooltip="https://www.tandfonline.com/doi/full/10.1080/03323315.2021.1899020"/>
              </a:rPr>
              <a:t>Partnering for success: a students’ union-academic collaborative approach to supplemental instruction: Irish Educational Studies: Vol 0, No 0 (tandfonline.com)​​</a:t>
            </a:r>
          </a:p>
          <a:p>
            <a:pPr algn="l">
              <a:lnSpc>
                <a:spcPts val="2499"/>
              </a:lnSpc>
              <a:spcBef>
                <a:spcPct val="0"/>
              </a:spcBef>
            </a:pPr>
            <a:r>
              <a:rPr lang="en-US" sz="2499">
                <a:solidFill>
                  <a:srgbClr val="492DA8"/>
                </a:solidFill>
                <a:latin typeface="Poppins Light"/>
                <a:ea typeface="Poppins Light"/>
                <a:cs typeface="Poppins Light"/>
                <a:sym typeface="Poppins Light"/>
              </a:rPr>
              <a:t>​</a:t>
            </a:r>
          </a:p>
          <a:p>
            <a:pPr algn="l">
              <a:lnSpc>
                <a:spcPts val="2499"/>
              </a:lnSpc>
              <a:spcBef>
                <a:spcPct val="0"/>
              </a:spcBef>
            </a:pPr>
            <a:r>
              <a:rPr lang="en-US" sz="2499">
                <a:solidFill>
                  <a:srgbClr val="492DA8"/>
                </a:solidFill>
                <a:latin typeface="Poppins Light"/>
                <a:ea typeface="Poppins Light"/>
                <a:cs typeface="Poppins Light"/>
                <a:sym typeface="Poppins Light"/>
              </a:rPr>
              <a:t>​September 2022 - </a:t>
            </a:r>
            <a:r>
              <a:rPr lang="en-US" sz="2499">
                <a:solidFill>
                  <a:srgbClr val="492DA8"/>
                </a:solidFill>
                <a:latin typeface="Poppins Light"/>
                <a:ea typeface="Poppins Light"/>
                <a:cs typeface="Poppins Light"/>
                <a:sym typeface="Poppins Light"/>
                <a:hlinkClick r:id="rId4" tooltip="https://sehej.raise-network.com/raise/article/view/1152"/>
              </a:rPr>
              <a:t>How have Supplemental Instruction-Peer Assisted Study Sessions (SI-PASS) programmes adapted during the Coronavirus pandemic? | Student Engagement in Higher Education Journal (raise-network.com)​​</a:t>
            </a:r>
          </a:p>
          <a:p>
            <a:pPr algn="l">
              <a:lnSpc>
                <a:spcPts val="2499"/>
              </a:lnSpc>
              <a:spcBef>
                <a:spcPct val="0"/>
              </a:spcBef>
            </a:pPr>
            <a:r>
              <a:rPr lang="en-US" sz="2499">
                <a:solidFill>
                  <a:srgbClr val="492DA8"/>
                </a:solidFill>
                <a:latin typeface="Poppins Light"/>
                <a:ea typeface="Poppins Light"/>
                <a:cs typeface="Poppins Light"/>
                <a:sym typeface="Poppins Light"/>
              </a:rPr>
              <a:t>​</a:t>
            </a:r>
          </a:p>
          <a:p>
            <a:pPr algn="l">
              <a:lnSpc>
                <a:spcPts val="2499"/>
              </a:lnSpc>
              <a:spcBef>
                <a:spcPct val="0"/>
              </a:spcBef>
            </a:pPr>
            <a:r>
              <a:rPr lang="en-US" sz="2499">
                <a:solidFill>
                  <a:srgbClr val="492DA8"/>
                </a:solidFill>
                <a:latin typeface="Poppins Light"/>
                <a:ea typeface="Poppins Light"/>
                <a:cs typeface="Poppins Light"/>
                <a:sym typeface="Poppins Light"/>
              </a:rPr>
              <a:t>December 2022 -</a:t>
            </a:r>
            <a:r>
              <a:rPr lang="en-US" sz="2499">
                <a:solidFill>
                  <a:srgbClr val="492DA8"/>
                </a:solidFill>
                <a:latin typeface="Poppins Light"/>
                <a:ea typeface="Poppins Light"/>
                <a:cs typeface="Poppins Light"/>
                <a:sym typeface="Poppins Light"/>
                <a:hlinkClick r:id="rId5" tooltip="https://studentengagement.ie/wp-content/uploads/2022/11/CEIM-Case-Study_FINAL.pdf"/>
              </a:rPr>
              <a:t> NStEP Case Study Hub - CÉIM Shared Learning</a:t>
            </a:r>
            <a:r>
              <a:rPr lang="en-US" sz="2499">
                <a:solidFill>
                  <a:srgbClr val="492DA8"/>
                </a:solidFill>
                <a:latin typeface="Poppins Light"/>
                <a:ea typeface="Poppins Light"/>
                <a:cs typeface="Poppins Light"/>
                <a:sym typeface="Poppins Light"/>
              </a:rPr>
              <a:t> ​</a:t>
            </a:r>
          </a:p>
        </p:txBody>
      </p:sp>
      <p:grpSp>
        <p:nvGrpSpPr>
          <p:cNvPr id="13" name="Group 12">
            <a:extLst>
              <a:ext uri="{FF2B5EF4-FFF2-40B4-BE49-F238E27FC236}">
                <a16:creationId xmlns:a16="http://schemas.microsoft.com/office/drawing/2014/main" id="{1A792DE2-E94D-9028-5594-CD30DA37BC50}"/>
              </a:ext>
              <a:ext uri="{C183D7F6-B498-43B3-948B-1728B52AA6E4}">
                <adec:decorative xmlns:adec="http://schemas.microsoft.com/office/drawing/2017/decorative" val="1"/>
              </a:ext>
            </a:extLst>
          </p:cNvPr>
          <p:cNvGrpSpPr/>
          <p:nvPr/>
        </p:nvGrpSpPr>
        <p:grpSpPr>
          <a:xfrm>
            <a:off x="0" y="-79309"/>
            <a:ext cx="5189179" cy="10447001"/>
            <a:chOff x="0" y="-79309"/>
            <a:chExt cx="5189179" cy="10447001"/>
          </a:xfrm>
        </p:grpSpPr>
        <p:grpSp>
          <p:nvGrpSpPr>
            <p:cNvPr id="2" name="Group 2">
              <a:extLst>
                <a:ext uri="{C183D7F6-B498-43B3-948B-1728B52AA6E4}">
                  <adec:decorative xmlns:adec="http://schemas.microsoft.com/office/drawing/2017/decorative" val="1"/>
                </a:ext>
              </a:extLst>
            </p:cNvPr>
            <p:cNvGrpSpPr/>
            <p:nvPr/>
          </p:nvGrpSpPr>
          <p:grpSpPr>
            <a:xfrm>
              <a:off x="0" y="-79309"/>
              <a:ext cx="5189179" cy="5199486"/>
              <a:chOff x="0" y="0"/>
              <a:chExt cx="1667727" cy="1671040"/>
            </a:xfrm>
          </p:grpSpPr>
          <p:sp>
            <p:nvSpPr>
              <p:cNvPr id="3" name="Freeform 3"/>
              <p:cNvSpPr/>
              <p:nvPr/>
            </p:nvSpPr>
            <p:spPr>
              <a:xfrm>
                <a:off x="0" y="0"/>
                <a:ext cx="1667727" cy="1671040"/>
              </a:xfrm>
              <a:custGeom>
                <a:avLst/>
                <a:gdLst/>
                <a:ahLst/>
                <a:cxnLst/>
                <a:rect l="l" t="t" r="r" b="b"/>
                <a:pathLst>
                  <a:path w="1667727" h="1671040">
                    <a:moveTo>
                      <a:pt x="0" y="0"/>
                    </a:moveTo>
                    <a:lnTo>
                      <a:pt x="1667727" y="0"/>
                    </a:lnTo>
                    <a:lnTo>
                      <a:pt x="1667727" y="1671040"/>
                    </a:lnTo>
                    <a:lnTo>
                      <a:pt x="0" y="1671040"/>
                    </a:lnTo>
                    <a:close/>
                  </a:path>
                </a:pathLst>
              </a:custGeom>
              <a:solidFill>
                <a:srgbClr val="492DA8"/>
              </a:solidFill>
            </p:spPr>
            <p:txBody>
              <a:bodyPr/>
              <a:lstStyle/>
              <a:p>
                <a:endParaRPr lang="en-IE"/>
              </a:p>
            </p:txBody>
          </p:sp>
        </p:grpSp>
        <p:grpSp>
          <p:nvGrpSpPr>
            <p:cNvPr id="4" name="Group 4">
              <a:extLst>
                <a:ext uri="{C183D7F6-B498-43B3-948B-1728B52AA6E4}">
                  <adec:decorative xmlns:adec="http://schemas.microsoft.com/office/drawing/2017/decorative" val="1"/>
                </a:ext>
              </a:extLst>
            </p:cNvPr>
            <p:cNvGrpSpPr/>
            <p:nvPr/>
          </p:nvGrpSpPr>
          <p:grpSpPr>
            <a:xfrm>
              <a:off x="0" y="5120178"/>
              <a:ext cx="2463609" cy="5247514"/>
              <a:chOff x="0" y="0"/>
              <a:chExt cx="791768" cy="1686475"/>
            </a:xfrm>
          </p:grpSpPr>
          <p:sp>
            <p:nvSpPr>
              <p:cNvPr id="5" name="Freeform 5"/>
              <p:cNvSpPr/>
              <p:nvPr/>
            </p:nvSpPr>
            <p:spPr>
              <a:xfrm>
                <a:off x="0" y="0"/>
                <a:ext cx="791768" cy="1686475"/>
              </a:xfrm>
              <a:custGeom>
                <a:avLst/>
                <a:gdLst/>
                <a:ahLst/>
                <a:cxnLst/>
                <a:rect l="l" t="t" r="r" b="b"/>
                <a:pathLst>
                  <a:path w="791768" h="1686475">
                    <a:moveTo>
                      <a:pt x="0" y="0"/>
                    </a:moveTo>
                    <a:lnTo>
                      <a:pt x="791768" y="0"/>
                    </a:lnTo>
                    <a:lnTo>
                      <a:pt x="791768" y="1686475"/>
                    </a:lnTo>
                    <a:lnTo>
                      <a:pt x="0" y="1686475"/>
                    </a:lnTo>
                    <a:close/>
                  </a:path>
                </a:pathLst>
              </a:custGeom>
              <a:solidFill>
                <a:srgbClr val="EF72C1"/>
              </a:solidFill>
            </p:spPr>
            <p:txBody>
              <a:bodyPr/>
              <a:lstStyle/>
              <a:p>
                <a:endParaRPr lang="en-IE"/>
              </a:p>
            </p:txBody>
          </p:sp>
        </p:grpSp>
        <p:sp>
          <p:nvSpPr>
            <p:cNvPr id="6" name="Freeform 6">
              <a:extLst>
                <a:ext uri="{C183D7F6-B498-43B3-948B-1728B52AA6E4}">
                  <adec:decorative xmlns:adec="http://schemas.microsoft.com/office/drawing/2017/decorative" val="1"/>
                </a:ext>
              </a:extLst>
            </p:cNvPr>
            <p:cNvSpPr/>
            <p:nvPr/>
          </p:nvSpPr>
          <p:spPr>
            <a:xfrm>
              <a:off x="1168228" y="1099226"/>
              <a:ext cx="4020951" cy="4020951"/>
            </a:xfrm>
            <a:custGeom>
              <a:avLst/>
              <a:gdLst/>
              <a:ahLst/>
              <a:cxnLst/>
              <a:rect l="l" t="t" r="r" b="b"/>
              <a:pathLst>
                <a:path w="4020951" h="4020951">
                  <a:moveTo>
                    <a:pt x="0" y="0"/>
                  </a:moveTo>
                  <a:lnTo>
                    <a:pt x="4020951" y="0"/>
                  </a:lnTo>
                  <a:lnTo>
                    <a:pt x="4020951" y="4020952"/>
                  </a:lnTo>
                  <a:lnTo>
                    <a:pt x="0" y="4020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7" name="Freeform 7">
              <a:extLst>
                <a:ext uri="{C183D7F6-B498-43B3-948B-1728B52AA6E4}">
                  <adec:decorative xmlns:adec="http://schemas.microsoft.com/office/drawing/2017/decorative" val="1"/>
                </a:ext>
              </a:extLst>
            </p:cNvPr>
            <p:cNvSpPr/>
            <p:nvPr/>
          </p:nvSpPr>
          <p:spPr>
            <a:xfrm rot="5400000">
              <a:off x="1202637" y="6381150"/>
              <a:ext cx="5247514" cy="2725569"/>
            </a:xfrm>
            <a:custGeom>
              <a:avLst/>
              <a:gdLst/>
              <a:ahLst/>
              <a:cxnLst/>
              <a:rect l="l" t="t" r="r" b="b"/>
              <a:pathLst>
                <a:path w="5247514" h="2725569">
                  <a:moveTo>
                    <a:pt x="0" y="0"/>
                  </a:moveTo>
                  <a:lnTo>
                    <a:pt x="5247514" y="0"/>
                  </a:lnTo>
                  <a:lnTo>
                    <a:pt x="5247514" y="2725569"/>
                  </a:lnTo>
                  <a:lnTo>
                    <a:pt x="0" y="2725569"/>
                  </a:lnTo>
                  <a:lnTo>
                    <a:pt x="0" y="0"/>
                  </a:lnTo>
                  <a:close/>
                </a:path>
              </a:pathLst>
            </a:custGeom>
            <a:blipFill>
              <a:blip r:embed="rId8">
                <a:extLst>
                  <a:ext uri="{96DAC541-7B7A-43D3-8B79-37D633B846F1}">
                    <asvg:svgBlip xmlns:asvg="http://schemas.microsoft.com/office/drawing/2016/SVG/main" r:embed="rId9"/>
                  </a:ext>
                </a:extLst>
              </a:blip>
              <a:stretch>
                <a:fillRect b="-92529"/>
              </a:stretch>
            </a:blipFill>
          </p:spPr>
          <p:txBody>
            <a:bodyPr/>
            <a:lstStyle/>
            <a:p>
              <a:endParaRPr lang="en-IE"/>
            </a:p>
          </p:txBody>
        </p:sp>
        <p:sp>
          <p:nvSpPr>
            <p:cNvPr id="8" name="Freeform 8">
              <a:extLst>
                <a:ext uri="{C183D7F6-B498-43B3-948B-1728B52AA6E4}">
                  <adec:decorative xmlns:adec="http://schemas.microsoft.com/office/drawing/2017/decorative" val="1"/>
                </a:ext>
              </a:extLst>
            </p:cNvPr>
            <p:cNvSpPr/>
            <p:nvPr/>
          </p:nvSpPr>
          <p:spPr>
            <a:xfrm>
              <a:off x="360020" y="6818137"/>
              <a:ext cx="1743569" cy="1743569"/>
            </a:xfrm>
            <a:custGeom>
              <a:avLst/>
              <a:gdLst/>
              <a:ahLst/>
              <a:cxnLst/>
              <a:rect l="l" t="t" r="r" b="b"/>
              <a:pathLst>
                <a:path w="1743569" h="1743569">
                  <a:moveTo>
                    <a:pt x="0" y="0"/>
                  </a:moveTo>
                  <a:lnTo>
                    <a:pt x="1743569" y="0"/>
                  </a:lnTo>
                  <a:lnTo>
                    <a:pt x="1743569" y="1743569"/>
                  </a:lnTo>
                  <a:lnTo>
                    <a:pt x="0" y="17435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E"/>
            </a:p>
          </p:txBody>
        </p:sp>
      </p:grpSp>
      <p:grpSp>
        <p:nvGrpSpPr>
          <p:cNvPr id="9" name="Group 9">
            <a:extLst>
              <a:ext uri="{C183D7F6-B498-43B3-948B-1728B52AA6E4}">
                <adec:decorative xmlns:adec="http://schemas.microsoft.com/office/drawing/2017/decorative" val="1"/>
              </a:ext>
            </a:extLst>
          </p:cNvPr>
          <p:cNvGrpSpPr/>
          <p:nvPr/>
        </p:nvGrpSpPr>
        <p:grpSpPr>
          <a:xfrm>
            <a:off x="0" y="8853332"/>
            <a:ext cx="18288000" cy="1433668"/>
            <a:chOff x="0" y="0"/>
            <a:chExt cx="4816593" cy="377592"/>
          </a:xfrm>
        </p:grpSpPr>
        <p:sp>
          <p:nvSpPr>
            <p:cNvPr id="10" name="Freeform 10"/>
            <p:cNvSpPr/>
            <p:nvPr/>
          </p:nvSpPr>
          <p:spPr>
            <a:xfrm>
              <a:off x="0" y="0"/>
              <a:ext cx="4816592" cy="377592"/>
            </a:xfrm>
            <a:custGeom>
              <a:avLst/>
              <a:gdLst/>
              <a:ahLst/>
              <a:cxnLst/>
              <a:rect l="l" t="t" r="r" b="b"/>
              <a:pathLst>
                <a:path w="4816592" h="377592">
                  <a:moveTo>
                    <a:pt x="0" y="0"/>
                  </a:moveTo>
                  <a:lnTo>
                    <a:pt x="4816592" y="0"/>
                  </a:lnTo>
                  <a:lnTo>
                    <a:pt x="4816592" y="377592"/>
                  </a:lnTo>
                  <a:lnTo>
                    <a:pt x="0" y="377592"/>
                  </a:lnTo>
                  <a:close/>
                </a:path>
              </a:pathLst>
            </a:custGeom>
            <a:solidFill>
              <a:srgbClr val="FFFFFF"/>
            </a:solidFill>
          </p:spPr>
          <p:txBody>
            <a:bodyPr/>
            <a:lstStyle/>
            <a:p>
              <a:endParaRPr lang="en-IE"/>
            </a:p>
          </p:txBody>
        </p:sp>
        <p:sp>
          <p:nvSpPr>
            <p:cNvPr id="11" name="TextBox 11"/>
            <p:cNvSpPr txBox="1"/>
            <p:nvPr/>
          </p:nvSpPr>
          <p:spPr>
            <a:xfrm>
              <a:off x="0" y="-38100"/>
              <a:ext cx="4816593" cy="415692"/>
            </a:xfrm>
            <a:prstGeom prst="rect">
              <a:avLst/>
            </a:prstGeom>
          </p:spPr>
          <p:txBody>
            <a:bodyPr lIns="50800" tIns="50800" rIns="50800" bIns="50800" rtlCol="0" anchor="ctr"/>
            <a:lstStyle/>
            <a:p>
              <a:pPr algn="ctr">
                <a:lnSpc>
                  <a:spcPts val="2891"/>
                </a:lnSpc>
              </a:pPr>
              <a:endParaRPr/>
            </a:p>
          </p:txBody>
        </p:sp>
      </p:grpSp>
      <p:sp>
        <p:nvSpPr>
          <p:cNvPr id="12" name="Freeform 12" descr="Find out more: ceim.su.universityofgalway.ie"/>
          <p:cNvSpPr/>
          <p:nvPr/>
        </p:nvSpPr>
        <p:spPr>
          <a:xfrm>
            <a:off x="2289811" y="8853332"/>
            <a:ext cx="13708378" cy="1433668"/>
          </a:xfrm>
          <a:custGeom>
            <a:avLst/>
            <a:gdLst/>
            <a:ahLst/>
            <a:cxnLst/>
            <a:rect l="l" t="t" r="r" b="b"/>
            <a:pathLst>
              <a:path w="13708378" h="1433668">
                <a:moveTo>
                  <a:pt x="0" y="0"/>
                </a:moveTo>
                <a:lnTo>
                  <a:pt x="13708378" y="0"/>
                </a:lnTo>
                <a:lnTo>
                  <a:pt x="13708378" y="1433668"/>
                </a:lnTo>
                <a:lnTo>
                  <a:pt x="0" y="1433668"/>
                </a:lnTo>
                <a:lnTo>
                  <a:pt x="0" y="0"/>
                </a:lnTo>
                <a:close/>
              </a:path>
            </a:pathLst>
          </a:custGeom>
          <a:blipFill>
            <a:blip r:embed="rId12"/>
            <a:stretch>
              <a:fillRect/>
            </a:stretch>
          </a:blipFill>
        </p:spPr>
        <p:txBody>
          <a:bodyPr/>
          <a:lstStyle/>
          <a:p>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25648" y="546706"/>
            <a:ext cx="12000300" cy="990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8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During the workshop</a:t>
            </a:r>
          </a:p>
        </p:txBody>
      </p:sp>
      <p:grpSp>
        <p:nvGrpSpPr>
          <p:cNvPr id="2" name="Group 1">
            <a:extLst>
              <a:ext uri="{FF2B5EF4-FFF2-40B4-BE49-F238E27FC236}">
                <a16:creationId xmlns:a16="http://schemas.microsoft.com/office/drawing/2014/main" id="{74DD290E-15EE-4977-6253-58392E27529A}"/>
              </a:ext>
              <a:ext uri="{C183D7F6-B498-43B3-948B-1728B52AA6E4}">
                <adec:decorative xmlns:adec="http://schemas.microsoft.com/office/drawing/2017/decorative" val="1"/>
              </a:ext>
            </a:extLst>
          </p:cNvPr>
          <p:cNvGrpSpPr/>
          <p:nvPr/>
        </p:nvGrpSpPr>
        <p:grpSpPr>
          <a:xfrm>
            <a:off x="13578445" y="0"/>
            <a:ext cx="4709555" cy="10287000"/>
            <a:chOff x="13578445" y="0"/>
            <a:chExt cx="4709555" cy="10287000"/>
          </a:xfrm>
        </p:grpSpPr>
        <p:grpSp>
          <p:nvGrpSpPr>
            <p:cNvPr id="7" name="Group 7">
              <a:extLst>
                <a:ext uri="{C183D7F6-B498-43B3-948B-1728B52AA6E4}">
                  <adec:decorative xmlns:adec="http://schemas.microsoft.com/office/drawing/2017/decorative" val="1"/>
                </a:ext>
              </a:extLst>
            </p:cNvPr>
            <p:cNvGrpSpPr/>
            <p:nvPr/>
          </p:nvGrpSpPr>
          <p:grpSpPr>
            <a:xfrm>
              <a:off x="13578445" y="0"/>
              <a:ext cx="4709555" cy="10287000"/>
              <a:chOff x="0" y="0"/>
              <a:chExt cx="1593109" cy="3479800"/>
            </a:xfrm>
          </p:grpSpPr>
          <p:sp>
            <p:nvSpPr>
              <p:cNvPr id="8" name="Freeform 8"/>
              <p:cNvSpPr/>
              <p:nvPr/>
            </p:nvSpPr>
            <p:spPr>
              <a:xfrm>
                <a:off x="0" y="0"/>
                <a:ext cx="1593109" cy="3479800"/>
              </a:xfrm>
              <a:custGeom>
                <a:avLst/>
                <a:gdLst/>
                <a:ahLst/>
                <a:cxnLst/>
                <a:rect l="l" t="t" r="r" b="b"/>
                <a:pathLst>
                  <a:path w="1593109" h="3479800">
                    <a:moveTo>
                      <a:pt x="0" y="0"/>
                    </a:moveTo>
                    <a:lnTo>
                      <a:pt x="1593109" y="0"/>
                    </a:lnTo>
                    <a:lnTo>
                      <a:pt x="1593109" y="3479800"/>
                    </a:lnTo>
                    <a:lnTo>
                      <a:pt x="0" y="3479800"/>
                    </a:lnTo>
                    <a:close/>
                  </a:path>
                </a:pathLst>
              </a:custGeom>
              <a:solidFill>
                <a:srgbClr val="7894FF"/>
              </a:solidFill>
            </p:spPr>
            <p:txBody>
              <a:bodyPr/>
              <a:lstStyle/>
              <a:p>
                <a:endParaRPr lang="en-IE"/>
              </a:p>
            </p:txBody>
          </p:sp>
        </p:grpSp>
        <p:grpSp>
          <p:nvGrpSpPr>
            <p:cNvPr id="9" name="Group 9">
              <a:extLst>
                <a:ext uri="{C183D7F6-B498-43B3-948B-1728B52AA6E4}">
                  <adec:decorative xmlns:adec="http://schemas.microsoft.com/office/drawing/2017/decorative" val="1"/>
                </a:ext>
              </a:extLst>
            </p:cNvPr>
            <p:cNvGrpSpPr/>
            <p:nvPr/>
          </p:nvGrpSpPr>
          <p:grpSpPr>
            <a:xfrm>
              <a:off x="13578445" y="0"/>
              <a:ext cx="4709555" cy="3485525"/>
              <a:chOff x="0" y="0"/>
              <a:chExt cx="1593109" cy="1179054"/>
            </a:xfrm>
          </p:grpSpPr>
          <p:sp>
            <p:nvSpPr>
              <p:cNvPr id="10" name="Freeform 10"/>
              <p:cNvSpPr/>
              <p:nvPr/>
            </p:nvSpPr>
            <p:spPr>
              <a:xfrm>
                <a:off x="0" y="0"/>
                <a:ext cx="1593109" cy="1179054"/>
              </a:xfrm>
              <a:custGeom>
                <a:avLst/>
                <a:gdLst/>
                <a:ahLst/>
                <a:cxnLst/>
                <a:rect l="l" t="t" r="r" b="b"/>
                <a:pathLst>
                  <a:path w="1593109" h="1179054">
                    <a:moveTo>
                      <a:pt x="0" y="0"/>
                    </a:moveTo>
                    <a:lnTo>
                      <a:pt x="1593109" y="0"/>
                    </a:lnTo>
                    <a:lnTo>
                      <a:pt x="1593109" y="1179054"/>
                    </a:lnTo>
                    <a:lnTo>
                      <a:pt x="0" y="1179054"/>
                    </a:lnTo>
                    <a:close/>
                  </a:path>
                </a:pathLst>
              </a:custGeom>
              <a:solidFill>
                <a:srgbClr val="EF72C1"/>
              </a:solidFill>
            </p:spPr>
            <p:txBody>
              <a:bodyPr/>
              <a:lstStyle/>
              <a:p>
                <a:endParaRPr lang="en-IE"/>
              </a:p>
            </p:txBody>
          </p:sp>
        </p:grpSp>
        <p:grpSp>
          <p:nvGrpSpPr>
            <p:cNvPr id="11" name="Group 11">
              <a:extLst>
                <a:ext uri="{C183D7F6-B498-43B3-948B-1728B52AA6E4}">
                  <adec:decorative xmlns:adec="http://schemas.microsoft.com/office/drawing/2017/decorative" val="1"/>
                </a:ext>
              </a:extLst>
            </p:cNvPr>
            <p:cNvGrpSpPr/>
            <p:nvPr/>
          </p:nvGrpSpPr>
          <p:grpSpPr>
            <a:xfrm>
              <a:off x="14699219" y="4584002"/>
              <a:ext cx="2468006" cy="2468006"/>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9AFF"/>
              </a:solidFill>
            </p:spPr>
            <p:txBody>
              <a:bodyPr/>
              <a:lstStyle/>
              <a:p>
                <a:endParaRPr lang="en-IE"/>
              </a:p>
            </p:txBody>
          </p:sp>
        </p:grpSp>
        <p:sp>
          <p:nvSpPr>
            <p:cNvPr id="13" name="Freeform 13">
              <a:extLst>
                <a:ext uri="{C183D7F6-B498-43B3-948B-1728B52AA6E4}">
                  <adec:decorative xmlns:adec="http://schemas.microsoft.com/office/drawing/2017/decorative" val="1"/>
                </a:ext>
              </a:extLst>
            </p:cNvPr>
            <p:cNvSpPr/>
            <p:nvPr/>
          </p:nvSpPr>
          <p:spPr>
            <a:xfrm>
              <a:off x="14419329" y="7052008"/>
              <a:ext cx="3027786" cy="1513893"/>
            </a:xfrm>
            <a:custGeom>
              <a:avLst/>
              <a:gdLst/>
              <a:ahLst/>
              <a:cxnLst/>
              <a:rect l="l" t="t" r="r" b="b"/>
              <a:pathLst>
                <a:path w="3027786" h="1513893">
                  <a:moveTo>
                    <a:pt x="0" y="0"/>
                  </a:moveTo>
                  <a:lnTo>
                    <a:pt x="3027787" y="0"/>
                  </a:lnTo>
                  <a:lnTo>
                    <a:pt x="3027787" y="1513893"/>
                  </a:lnTo>
                  <a:lnTo>
                    <a:pt x="0" y="15138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26" name="Freeform 26">
              <a:extLst>
                <a:ext uri="{C183D7F6-B498-43B3-948B-1728B52AA6E4}">
                  <adec:decorative xmlns:adec="http://schemas.microsoft.com/office/drawing/2017/decorative" val="1"/>
                </a:ext>
              </a:extLst>
            </p:cNvPr>
            <p:cNvSpPr/>
            <p:nvPr/>
          </p:nvSpPr>
          <p:spPr>
            <a:xfrm>
              <a:off x="14834746" y="2387049"/>
              <a:ext cx="2196953" cy="2196953"/>
            </a:xfrm>
            <a:custGeom>
              <a:avLst/>
              <a:gdLst/>
              <a:ahLst/>
              <a:cxnLst/>
              <a:rect l="l" t="t" r="r" b="b"/>
              <a:pathLst>
                <a:path w="2196953" h="2196953">
                  <a:moveTo>
                    <a:pt x="0" y="0"/>
                  </a:moveTo>
                  <a:lnTo>
                    <a:pt x="2196953" y="0"/>
                  </a:lnTo>
                  <a:lnTo>
                    <a:pt x="2196953" y="2196953"/>
                  </a:lnTo>
                  <a:lnTo>
                    <a:pt x="0" y="21969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pSp>
      <p:sp>
        <p:nvSpPr>
          <p:cNvPr id="6" name="TextBox 6"/>
          <p:cNvSpPr txBox="1"/>
          <p:nvPr/>
        </p:nvSpPr>
        <p:spPr>
          <a:xfrm>
            <a:off x="725648" y="1695815"/>
            <a:ext cx="12000300" cy="485775"/>
          </a:xfrm>
          <a:prstGeom prst="rect">
            <a:avLst/>
          </a:prstGeom>
        </p:spPr>
        <p:txBody>
          <a:bodyPr lIns="0" tIns="0" rIns="0" bIns="0" rtlCol="0" anchor="t">
            <a:spAutoFit/>
          </a:bodyPr>
          <a:lstStyle/>
          <a:p>
            <a:pPr algn="l">
              <a:lnSpc>
                <a:spcPts val="3900"/>
              </a:lnSpc>
            </a:pPr>
            <a:r>
              <a:rPr lang="en-US" sz="3000">
                <a:solidFill>
                  <a:srgbClr val="492DA8"/>
                </a:solidFill>
                <a:latin typeface="Poppins Light Bold"/>
                <a:ea typeface="Poppins Light Bold"/>
                <a:cs typeface="Poppins Light Bold"/>
                <a:sym typeface="Poppins Light Bold"/>
              </a:rPr>
              <a:t>Keep in mind...</a:t>
            </a:r>
          </a:p>
        </p:txBody>
      </p:sp>
      <p:sp>
        <p:nvSpPr>
          <p:cNvPr id="16" name="TextBox 16"/>
          <p:cNvSpPr txBox="1"/>
          <p:nvPr/>
        </p:nvSpPr>
        <p:spPr>
          <a:xfrm>
            <a:off x="1028700" y="2791710"/>
            <a:ext cx="12390993" cy="410368"/>
          </a:xfrm>
          <a:prstGeom prst="rect">
            <a:avLst/>
          </a:prstGeom>
        </p:spPr>
        <p:txBody>
          <a:bodyPr lIns="0" tIns="0" rIns="0" bIns="0" rtlCol="0" anchor="t">
            <a:spAutoFit/>
          </a:bodyPr>
          <a:lstStyle/>
          <a:p>
            <a:pPr algn="l">
              <a:lnSpc>
                <a:spcPts val="3500"/>
              </a:lnSpc>
            </a:pPr>
            <a:r>
              <a:rPr lang="en-US" sz="2500">
                <a:solidFill>
                  <a:srgbClr val="492DA8"/>
                </a:solidFill>
                <a:latin typeface="Poppins Bold"/>
                <a:ea typeface="Poppins Bold"/>
                <a:cs typeface="Poppins Bold"/>
                <a:sym typeface="Poppins Bold"/>
              </a:rPr>
              <a:t>01</a:t>
            </a:r>
          </a:p>
        </p:txBody>
      </p:sp>
      <p:sp>
        <p:nvSpPr>
          <p:cNvPr id="17" name="AutoShape 17">
            <a:extLst>
              <a:ext uri="{C183D7F6-B498-43B3-948B-1728B52AA6E4}">
                <adec:decorative xmlns:adec="http://schemas.microsoft.com/office/drawing/2017/decorative" val="1"/>
              </a:ext>
            </a:extLst>
          </p:cNvPr>
          <p:cNvSpPr/>
          <p:nvPr/>
        </p:nvSpPr>
        <p:spPr>
          <a:xfrm>
            <a:off x="1028700" y="3398253"/>
            <a:ext cx="3867976" cy="0"/>
          </a:xfrm>
          <a:prstGeom prst="line">
            <a:avLst/>
          </a:prstGeom>
          <a:ln w="25400" cap="rnd">
            <a:solidFill>
              <a:srgbClr val="EF72C1"/>
            </a:solidFill>
            <a:prstDash val="solid"/>
            <a:headEnd type="none" w="sm" len="sm"/>
            <a:tailEnd type="none" w="sm" len="sm"/>
          </a:ln>
        </p:spPr>
        <p:txBody>
          <a:bodyPr/>
          <a:lstStyle/>
          <a:p>
            <a:endParaRPr lang="en-IE"/>
          </a:p>
        </p:txBody>
      </p:sp>
      <p:sp>
        <p:nvSpPr>
          <p:cNvPr id="15" name="TextBox 15"/>
          <p:cNvSpPr txBox="1"/>
          <p:nvPr/>
        </p:nvSpPr>
        <p:spPr>
          <a:xfrm>
            <a:off x="1028700" y="3662160"/>
            <a:ext cx="12390993" cy="1279524"/>
          </a:xfrm>
          <a:prstGeom prst="rect">
            <a:avLst/>
          </a:prstGeom>
        </p:spPr>
        <p:txBody>
          <a:bodyPr lIns="0" tIns="0" rIns="0" bIns="0" rtlCol="0" anchor="t">
            <a:spAutoFit/>
          </a:bodyPr>
          <a:lstStyle/>
          <a:p>
            <a:pPr algn="l">
              <a:lnSpc>
                <a:spcPts val="3499"/>
              </a:lnSpc>
            </a:pPr>
            <a:r>
              <a:rPr lang="en-US" sz="2499">
                <a:solidFill>
                  <a:srgbClr val="492DA8"/>
                </a:solidFill>
                <a:latin typeface="Poppins Light Bold"/>
                <a:ea typeface="Poppins Light Bold"/>
                <a:cs typeface="Poppins Light Bold"/>
                <a:sym typeface="Poppins Light Bold"/>
              </a:rPr>
              <a:t>We will use ‘disabled persons’ and ‘persons with disabilities’ interchangeably as there is no single correct terminology and each person has their own preference.</a:t>
            </a:r>
          </a:p>
        </p:txBody>
      </p:sp>
      <p:sp>
        <p:nvSpPr>
          <p:cNvPr id="19" name="TextBox 19"/>
          <p:cNvSpPr txBox="1"/>
          <p:nvPr/>
        </p:nvSpPr>
        <p:spPr>
          <a:xfrm>
            <a:off x="1076815" y="5258391"/>
            <a:ext cx="12342878" cy="410368"/>
          </a:xfrm>
          <a:prstGeom prst="rect">
            <a:avLst/>
          </a:prstGeom>
        </p:spPr>
        <p:txBody>
          <a:bodyPr lIns="0" tIns="0" rIns="0" bIns="0" rtlCol="0" anchor="t">
            <a:spAutoFit/>
          </a:bodyPr>
          <a:lstStyle/>
          <a:p>
            <a:pPr algn="l">
              <a:lnSpc>
                <a:spcPts val="3500"/>
              </a:lnSpc>
            </a:pPr>
            <a:r>
              <a:rPr lang="en-US" sz="2500">
                <a:solidFill>
                  <a:srgbClr val="492DA8"/>
                </a:solidFill>
                <a:latin typeface="Poppins Bold"/>
                <a:ea typeface="Poppins Bold"/>
                <a:cs typeface="Poppins Bold"/>
                <a:sym typeface="Poppins Bold"/>
              </a:rPr>
              <a:t>02</a:t>
            </a:r>
          </a:p>
        </p:txBody>
      </p:sp>
      <p:sp>
        <p:nvSpPr>
          <p:cNvPr id="21" name="AutoShape 21">
            <a:extLst>
              <a:ext uri="{C183D7F6-B498-43B3-948B-1728B52AA6E4}">
                <adec:decorative xmlns:adec="http://schemas.microsoft.com/office/drawing/2017/decorative" val="1"/>
              </a:ext>
            </a:extLst>
          </p:cNvPr>
          <p:cNvSpPr/>
          <p:nvPr/>
        </p:nvSpPr>
        <p:spPr>
          <a:xfrm>
            <a:off x="1028700" y="5864934"/>
            <a:ext cx="3852956" cy="0"/>
          </a:xfrm>
          <a:prstGeom prst="line">
            <a:avLst/>
          </a:prstGeom>
          <a:ln w="25400" cap="rnd">
            <a:solidFill>
              <a:srgbClr val="EF72C1"/>
            </a:solidFill>
            <a:prstDash val="solid"/>
            <a:headEnd type="none" w="sm" len="sm"/>
            <a:tailEnd type="none" w="sm" len="sm"/>
          </a:ln>
        </p:spPr>
        <p:txBody>
          <a:bodyPr/>
          <a:lstStyle/>
          <a:p>
            <a:endParaRPr lang="en-IE"/>
          </a:p>
        </p:txBody>
      </p:sp>
      <p:sp>
        <p:nvSpPr>
          <p:cNvPr id="20" name="TextBox 20"/>
          <p:cNvSpPr txBox="1"/>
          <p:nvPr/>
        </p:nvSpPr>
        <p:spPr>
          <a:xfrm>
            <a:off x="1076815" y="6128841"/>
            <a:ext cx="12342878" cy="1279524"/>
          </a:xfrm>
          <a:prstGeom prst="rect">
            <a:avLst/>
          </a:prstGeom>
        </p:spPr>
        <p:txBody>
          <a:bodyPr lIns="0" tIns="0" rIns="0" bIns="0" rtlCol="0" anchor="t">
            <a:spAutoFit/>
          </a:bodyPr>
          <a:lstStyle/>
          <a:p>
            <a:pPr algn="l">
              <a:lnSpc>
                <a:spcPts val="3499"/>
              </a:lnSpc>
            </a:pPr>
            <a:r>
              <a:rPr lang="en-US" sz="2499">
                <a:solidFill>
                  <a:srgbClr val="492DA8"/>
                </a:solidFill>
                <a:latin typeface="Poppins Light Bold"/>
                <a:ea typeface="Poppins Light Bold"/>
                <a:cs typeface="Poppins Light Bold"/>
                <a:sym typeface="Poppins Light Bold"/>
              </a:rPr>
              <a:t>Every student is different and will require different supports and needs. Adapting practices to facilitate disabled students can benefit the wider student community as well.</a:t>
            </a:r>
          </a:p>
        </p:txBody>
      </p:sp>
      <p:sp>
        <p:nvSpPr>
          <p:cNvPr id="23" name="TextBox 23"/>
          <p:cNvSpPr txBox="1"/>
          <p:nvPr/>
        </p:nvSpPr>
        <p:spPr>
          <a:xfrm>
            <a:off x="1028700" y="7727303"/>
            <a:ext cx="12390993" cy="410368"/>
          </a:xfrm>
          <a:prstGeom prst="rect">
            <a:avLst/>
          </a:prstGeom>
        </p:spPr>
        <p:txBody>
          <a:bodyPr lIns="0" tIns="0" rIns="0" bIns="0" rtlCol="0" anchor="t">
            <a:spAutoFit/>
          </a:bodyPr>
          <a:lstStyle/>
          <a:p>
            <a:pPr algn="l">
              <a:lnSpc>
                <a:spcPts val="3500"/>
              </a:lnSpc>
            </a:pPr>
            <a:r>
              <a:rPr lang="en-US" sz="2500">
                <a:solidFill>
                  <a:srgbClr val="492DA8"/>
                </a:solidFill>
                <a:latin typeface="Poppins Bold"/>
                <a:ea typeface="Poppins Bold"/>
                <a:cs typeface="Poppins Bold"/>
                <a:sym typeface="Poppins Bold"/>
              </a:rPr>
              <a:t>03</a:t>
            </a:r>
          </a:p>
        </p:txBody>
      </p:sp>
      <p:sp>
        <p:nvSpPr>
          <p:cNvPr id="25" name="AutoShape 25">
            <a:extLst>
              <a:ext uri="{C183D7F6-B498-43B3-948B-1728B52AA6E4}">
                <adec:decorative xmlns:adec="http://schemas.microsoft.com/office/drawing/2017/decorative" val="1"/>
              </a:ext>
            </a:extLst>
          </p:cNvPr>
          <p:cNvSpPr/>
          <p:nvPr/>
        </p:nvSpPr>
        <p:spPr>
          <a:xfrm>
            <a:off x="1028700" y="8333846"/>
            <a:ext cx="3867976" cy="0"/>
          </a:xfrm>
          <a:prstGeom prst="line">
            <a:avLst/>
          </a:prstGeom>
          <a:ln w="25400" cap="rnd">
            <a:solidFill>
              <a:srgbClr val="EF72C1"/>
            </a:solidFill>
            <a:prstDash val="solid"/>
            <a:headEnd type="none" w="sm" len="sm"/>
            <a:tailEnd type="none" w="sm" len="sm"/>
          </a:ln>
        </p:spPr>
        <p:txBody>
          <a:bodyPr/>
          <a:lstStyle/>
          <a:p>
            <a:endParaRPr lang="en-IE"/>
          </a:p>
        </p:txBody>
      </p:sp>
      <p:sp>
        <p:nvSpPr>
          <p:cNvPr id="24" name="TextBox 24"/>
          <p:cNvSpPr txBox="1"/>
          <p:nvPr/>
        </p:nvSpPr>
        <p:spPr>
          <a:xfrm>
            <a:off x="1028700" y="8597753"/>
            <a:ext cx="12390993" cy="841374"/>
          </a:xfrm>
          <a:prstGeom prst="rect">
            <a:avLst/>
          </a:prstGeom>
        </p:spPr>
        <p:txBody>
          <a:bodyPr lIns="0" tIns="0" rIns="0" bIns="0" rtlCol="0" anchor="t">
            <a:spAutoFit/>
          </a:bodyPr>
          <a:lstStyle/>
          <a:p>
            <a:pPr algn="l">
              <a:lnSpc>
                <a:spcPts val="3499"/>
              </a:lnSpc>
            </a:pPr>
            <a:r>
              <a:rPr lang="en-US" sz="2499">
                <a:solidFill>
                  <a:srgbClr val="492DA8"/>
                </a:solidFill>
                <a:latin typeface="Poppins Light Bold"/>
                <a:ea typeface="Poppins Light Bold"/>
                <a:cs typeface="Poppins Light Bold"/>
                <a:sym typeface="Poppins Light Bold"/>
              </a:rPr>
              <a:t>We are always learning and adapting. If you have any questions or recommendations we will have a Q&amp;A at 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5127572"/>
            <a:ext cx="6200168" cy="4130728"/>
            <a:chOff x="0" y="0"/>
            <a:chExt cx="8266890" cy="5507638"/>
          </a:xfrm>
        </p:grpSpPr>
        <p:grpSp>
          <p:nvGrpSpPr>
            <p:cNvPr id="3" name="Group 3"/>
            <p:cNvGrpSpPr/>
            <p:nvPr/>
          </p:nvGrpSpPr>
          <p:grpSpPr>
            <a:xfrm>
              <a:off x="5506008" y="2756943"/>
              <a:ext cx="2750695" cy="2750695"/>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92DA8"/>
              </a:solidFill>
            </p:spPr>
            <p:txBody>
              <a:bodyPr/>
              <a:lstStyle/>
              <a:p>
                <a:endParaRPr lang="en-IE"/>
              </a:p>
            </p:txBody>
          </p:sp>
        </p:grpSp>
        <p:grpSp>
          <p:nvGrpSpPr>
            <p:cNvPr id="5" name="Group 5"/>
            <p:cNvGrpSpPr/>
            <p:nvPr/>
          </p:nvGrpSpPr>
          <p:grpSpPr>
            <a:xfrm>
              <a:off x="5996879" y="3247814"/>
              <a:ext cx="1768952" cy="1768952"/>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9AFF"/>
              </a:solidFill>
            </p:spPr>
            <p:txBody>
              <a:bodyPr/>
              <a:lstStyle/>
              <a:p>
                <a:endParaRPr lang="en-IE"/>
              </a:p>
            </p:txBody>
          </p:sp>
        </p:grpSp>
        <p:grpSp>
          <p:nvGrpSpPr>
            <p:cNvPr id="7" name="Group 7"/>
            <p:cNvGrpSpPr/>
            <p:nvPr/>
          </p:nvGrpSpPr>
          <p:grpSpPr>
            <a:xfrm rot="-10800000">
              <a:off x="6473973" y="3719814"/>
              <a:ext cx="824953" cy="8249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7E8CE"/>
              </a:solidFill>
            </p:spPr>
            <p:txBody>
              <a:bodyPr/>
              <a:lstStyle/>
              <a:p>
                <a:endParaRPr lang="en-IE"/>
              </a:p>
            </p:txBody>
          </p:sp>
        </p:grpSp>
        <p:sp>
          <p:nvSpPr>
            <p:cNvPr id="9" name="Freeform 9"/>
            <p:cNvSpPr/>
            <p:nvPr/>
          </p:nvSpPr>
          <p:spPr>
            <a:xfrm rot="-10800000">
              <a:off x="2753004" y="0"/>
              <a:ext cx="5513886" cy="2756943"/>
            </a:xfrm>
            <a:custGeom>
              <a:avLst/>
              <a:gdLst/>
              <a:ahLst/>
              <a:cxnLst/>
              <a:rect l="l" t="t" r="r" b="b"/>
              <a:pathLst>
                <a:path w="5513886" h="2756943">
                  <a:moveTo>
                    <a:pt x="0" y="0"/>
                  </a:moveTo>
                  <a:lnTo>
                    <a:pt x="5513886" y="0"/>
                  </a:lnTo>
                  <a:lnTo>
                    <a:pt x="5513886" y="2756943"/>
                  </a:lnTo>
                  <a:lnTo>
                    <a:pt x="0" y="2756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0" name="Freeform 10"/>
            <p:cNvSpPr/>
            <p:nvPr/>
          </p:nvSpPr>
          <p:spPr>
            <a:xfrm>
              <a:off x="0" y="577"/>
              <a:ext cx="2756943" cy="2756943"/>
            </a:xfrm>
            <a:custGeom>
              <a:avLst/>
              <a:gdLst/>
              <a:ahLst/>
              <a:cxnLst/>
              <a:rect l="l" t="t" r="r" b="b"/>
              <a:pathLst>
                <a:path w="2756943" h="2756943">
                  <a:moveTo>
                    <a:pt x="0" y="0"/>
                  </a:moveTo>
                  <a:lnTo>
                    <a:pt x="2756943" y="0"/>
                  </a:lnTo>
                  <a:lnTo>
                    <a:pt x="2756943" y="2756943"/>
                  </a:lnTo>
                  <a:lnTo>
                    <a:pt x="0" y="2756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p:cNvSpPr/>
            <p:nvPr/>
          </p:nvSpPr>
          <p:spPr>
            <a:xfrm>
              <a:off x="0" y="2757520"/>
              <a:ext cx="5506008" cy="2750117"/>
            </a:xfrm>
            <a:prstGeom prst="rect">
              <a:avLst/>
            </a:prstGeom>
            <a:solidFill>
              <a:srgbClr val="7894FF"/>
            </a:solidFill>
          </p:spPr>
          <p:txBody>
            <a:bodyPr/>
            <a:lstStyle/>
            <a:p>
              <a:endParaRPr lang="en-IE"/>
            </a:p>
          </p:txBody>
        </p:sp>
      </p:grpSp>
      <p:sp>
        <p:nvSpPr>
          <p:cNvPr id="13" name="TextBox 13"/>
          <p:cNvSpPr txBox="1">
            <a:spLocks noGrp="1"/>
          </p:cNvSpPr>
          <p:nvPr>
            <p:ph type="title" idx="4294967295"/>
          </p:nvPr>
        </p:nvSpPr>
        <p:spPr>
          <a:xfrm>
            <a:off x="1028700" y="2083523"/>
            <a:ext cx="7800352" cy="17907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080"/>
              </a:lnSpc>
              <a:spcBef>
                <a:spcPts val="0"/>
              </a:spcBef>
              <a:spcAft>
                <a:spcPts val="0"/>
              </a:spcAft>
              <a:buClrTx/>
              <a:buSzTx/>
              <a:buFontTx/>
              <a:buNone/>
              <a:tabLst/>
              <a:defRPr/>
            </a:pPr>
            <a:r>
              <a:rPr kumimoji="0" lang="en-US" sz="5900"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What are we going to talk about?</a:t>
            </a:r>
          </a:p>
        </p:txBody>
      </p:sp>
      <p:sp>
        <p:nvSpPr>
          <p:cNvPr id="14" name="TextBox 14"/>
          <p:cNvSpPr txBox="1"/>
          <p:nvPr/>
        </p:nvSpPr>
        <p:spPr>
          <a:xfrm>
            <a:off x="1028700" y="1445745"/>
            <a:ext cx="7800352" cy="485775"/>
          </a:xfrm>
          <a:prstGeom prst="rect">
            <a:avLst/>
          </a:prstGeom>
        </p:spPr>
        <p:txBody>
          <a:bodyPr lIns="0" tIns="0" rIns="0" bIns="0" rtlCol="0" anchor="t">
            <a:spAutoFit/>
          </a:bodyPr>
          <a:lstStyle/>
          <a:p>
            <a:pPr algn="l">
              <a:lnSpc>
                <a:spcPts val="3900"/>
              </a:lnSpc>
            </a:pPr>
            <a:r>
              <a:rPr lang="en-US" sz="3000">
                <a:solidFill>
                  <a:srgbClr val="492DA8"/>
                </a:solidFill>
                <a:latin typeface="Poppins Light Bold"/>
                <a:ea typeface="Poppins Light Bold"/>
                <a:cs typeface="Poppins Light Bold"/>
                <a:sym typeface="Poppins Light Bold"/>
              </a:rPr>
              <a:t>Workshop Structure</a:t>
            </a:r>
          </a:p>
        </p:txBody>
      </p:sp>
      <p:sp>
        <p:nvSpPr>
          <p:cNvPr id="16" name="TextBox 16"/>
          <p:cNvSpPr txBox="1"/>
          <p:nvPr/>
        </p:nvSpPr>
        <p:spPr>
          <a:xfrm>
            <a:off x="10690227" y="1249985"/>
            <a:ext cx="7334551" cy="507206"/>
          </a:xfrm>
          <a:prstGeom prst="rect">
            <a:avLst/>
          </a:prstGeom>
        </p:spPr>
        <p:txBody>
          <a:bodyPr lIns="0" tIns="0" rIns="0" bIns="0" rtlCol="0" anchor="t">
            <a:spAutoFit/>
          </a:bodyPr>
          <a:lstStyle/>
          <a:p>
            <a:pPr algn="l">
              <a:lnSpc>
                <a:spcPts val="4200"/>
              </a:lnSpc>
            </a:pPr>
            <a:r>
              <a:rPr lang="en-US" sz="3000" dirty="0">
                <a:solidFill>
                  <a:srgbClr val="492DA8"/>
                </a:solidFill>
                <a:latin typeface="Poppins Light Bold"/>
                <a:ea typeface="Poppins Light Bold"/>
                <a:cs typeface="Poppins Light Bold"/>
                <a:sym typeface="Poppins Light Bold"/>
              </a:rPr>
              <a:t>Background on CÉIM Shared Learning</a:t>
            </a:r>
          </a:p>
        </p:txBody>
      </p:sp>
      <p:sp>
        <p:nvSpPr>
          <p:cNvPr id="19" name="TextBox 19"/>
          <p:cNvSpPr txBox="1"/>
          <p:nvPr/>
        </p:nvSpPr>
        <p:spPr>
          <a:xfrm>
            <a:off x="10690227" y="2735885"/>
            <a:ext cx="7334551" cy="1574006"/>
          </a:xfrm>
          <a:prstGeom prst="rect">
            <a:avLst/>
          </a:prstGeom>
        </p:spPr>
        <p:txBody>
          <a:bodyPr lIns="0" tIns="0" rIns="0" bIns="0" rtlCol="0" anchor="t">
            <a:spAutoFit/>
          </a:bodyPr>
          <a:lstStyle/>
          <a:p>
            <a:pPr algn="l">
              <a:lnSpc>
                <a:spcPts val="4200"/>
              </a:lnSpc>
            </a:pPr>
            <a:r>
              <a:rPr lang="en-US" sz="3000" dirty="0">
                <a:solidFill>
                  <a:srgbClr val="492DA8"/>
                </a:solidFill>
                <a:latin typeface="Poppins Light Bold"/>
                <a:ea typeface="Poppins Light Bold"/>
                <a:cs typeface="Poppins Light Bold"/>
                <a:sym typeface="Poppins Light Bold"/>
              </a:rPr>
              <a:t>UD(L) and CÉIM - recruitment, training, coaching and running sessions</a:t>
            </a:r>
          </a:p>
        </p:txBody>
      </p:sp>
      <p:sp>
        <p:nvSpPr>
          <p:cNvPr id="22" name="TextBox 22"/>
          <p:cNvSpPr txBox="1"/>
          <p:nvPr/>
        </p:nvSpPr>
        <p:spPr>
          <a:xfrm>
            <a:off x="10690227" y="4755184"/>
            <a:ext cx="7334551" cy="1040606"/>
          </a:xfrm>
          <a:prstGeom prst="rect">
            <a:avLst/>
          </a:prstGeom>
        </p:spPr>
        <p:txBody>
          <a:bodyPr lIns="0" tIns="0" rIns="0" bIns="0" rtlCol="0" anchor="t">
            <a:spAutoFit/>
          </a:bodyPr>
          <a:lstStyle/>
          <a:p>
            <a:pPr algn="l">
              <a:lnSpc>
                <a:spcPts val="4200"/>
              </a:lnSpc>
            </a:pPr>
            <a:r>
              <a:rPr lang="en-US" sz="3000">
                <a:solidFill>
                  <a:srgbClr val="492DA8"/>
                </a:solidFill>
                <a:latin typeface="Poppins Light Bold"/>
                <a:ea typeface="Poppins Light Bold"/>
                <a:cs typeface="Poppins Light Bold"/>
                <a:sym typeface="Poppins Light Bold"/>
              </a:rPr>
              <a:t>Interviews with Neurodivergent (ND) Leaders and personal experiences</a:t>
            </a:r>
          </a:p>
        </p:txBody>
      </p:sp>
      <p:sp>
        <p:nvSpPr>
          <p:cNvPr id="25" name="TextBox 25"/>
          <p:cNvSpPr txBox="1"/>
          <p:nvPr/>
        </p:nvSpPr>
        <p:spPr>
          <a:xfrm>
            <a:off x="10721291" y="6776780"/>
            <a:ext cx="7334551" cy="1574006"/>
          </a:xfrm>
          <a:prstGeom prst="rect">
            <a:avLst/>
          </a:prstGeom>
        </p:spPr>
        <p:txBody>
          <a:bodyPr lIns="0" tIns="0" rIns="0" bIns="0" rtlCol="0" anchor="t">
            <a:spAutoFit/>
          </a:bodyPr>
          <a:lstStyle/>
          <a:p>
            <a:pPr algn="l">
              <a:lnSpc>
                <a:spcPts val="4200"/>
              </a:lnSpc>
            </a:pPr>
            <a:r>
              <a:rPr lang="en-US" sz="3000">
                <a:solidFill>
                  <a:srgbClr val="492DA8"/>
                </a:solidFill>
                <a:latin typeface="Poppins Light Bold"/>
                <a:ea typeface="Poppins Light Bold"/>
                <a:cs typeface="Poppins Light Bold"/>
                <a:sym typeface="Poppins Light Bold"/>
              </a:rPr>
              <a:t>The interactive piece - looking at barriers, current practices, and future inclusive practices</a:t>
            </a:r>
          </a:p>
        </p:txBody>
      </p:sp>
      <p:sp>
        <p:nvSpPr>
          <p:cNvPr id="28" name="TextBox 28"/>
          <p:cNvSpPr txBox="1"/>
          <p:nvPr/>
        </p:nvSpPr>
        <p:spPr>
          <a:xfrm>
            <a:off x="10752354" y="9331775"/>
            <a:ext cx="7334551" cy="507206"/>
          </a:xfrm>
          <a:prstGeom prst="rect">
            <a:avLst/>
          </a:prstGeom>
        </p:spPr>
        <p:txBody>
          <a:bodyPr lIns="0" tIns="0" rIns="0" bIns="0" rtlCol="0" anchor="t">
            <a:spAutoFit/>
          </a:bodyPr>
          <a:lstStyle/>
          <a:p>
            <a:pPr algn="l">
              <a:lnSpc>
                <a:spcPts val="4200"/>
              </a:lnSpc>
            </a:pPr>
            <a:r>
              <a:rPr lang="en-US" sz="3000">
                <a:solidFill>
                  <a:srgbClr val="492DA8"/>
                </a:solidFill>
                <a:latin typeface="Poppins Light Bold"/>
                <a:ea typeface="Poppins Light Bold"/>
                <a:cs typeface="Poppins Light Bold"/>
                <a:sym typeface="Poppins Light Bold"/>
              </a:rPr>
              <a:t>Q&amp;A</a:t>
            </a:r>
          </a:p>
        </p:txBody>
      </p:sp>
      <p:grpSp>
        <p:nvGrpSpPr>
          <p:cNvPr id="31" name="Group 30">
            <a:extLst>
              <a:ext uri="{FF2B5EF4-FFF2-40B4-BE49-F238E27FC236}">
                <a16:creationId xmlns:a16="http://schemas.microsoft.com/office/drawing/2014/main" id="{25E26F28-FB18-51BF-D0A8-7FC1D8CBDE2C}"/>
              </a:ext>
              <a:ext uri="{C183D7F6-B498-43B3-948B-1728B52AA6E4}">
                <adec:decorative xmlns:adec="http://schemas.microsoft.com/office/drawing/2017/decorative" val="1"/>
              </a:ext>
            </a:extLst>
          </p:cNvPr>
          <p:cNvGrpSpPr/>
          <p:nvPr/>
        </p:nvGrpSpPr>
        <p:grpSpPr>
          <a:xfrm>
            <a:off x="9431107" y="1299991"/>
            <a:ext cx="736347" cy="8389283"/>
            <a:chOff x="9431107" y="1299991"/>
            <a:chExt cx="736347" cy="8389283"/>
          </a:xfrm>
        </p:grpSpPr>
        <p:grpSp>
          <p:nvGrpSpPr>
            <p:cNvPr id="17" name="Group 17"/>
            <p:cNvGrpSpPr/>
            <p:nvPr/>
          </p:nvGrpSpPr>
          <p:grpSpPr>
            <a:xfrm>
              <a:off x="9431107" y="1299991"/>
              <a:ext cx="674219" cy="307493"/>
              <a:chOff x="0" y="0"/>
              <a:chExt cx="12735878" cy="5808472"/>
            </a:xfrm>
          </p:grpSpPr>
          <p:sp>
            <p:nvSpPr>
              <p:cNvPr id="18" name="Freeform 18"/>
              <p:cNvSpPr/>
              <p:nvPr/>
            </p:nvSpPr>
            <p:spPr>
              <a:xfrm>
                <a:off x="0" y="0"/>
                <a:ext cx="12735878" cy="5808472"/>
              </a:xfrm>
              <a:custGeom>
                <a:avLst/>
                <a:gdLst/>
                <a:ahLst/>
                <a:cxnLst/>
                <a:rect l="l" t="t" r="r" b="b"/>
                <a:pathLst>
                  <a:path w="12735878" h="5808472">
                    <a:moveTo>
                      <a:pt x="9831643" y="5808472"/>
                    </a:moveTo>
                    <a:lnTo>
                      <a:pt x="8977568" y="4954397"/>
                    </a:lnTo>
                    <a:lnTo>
                      <a:pt x="10423844" y="3508121"/>
                    </a:lnTo>
                    <a:lnTo>
                      <a:pt x="0" y="3508121"/>
                    </a:lnTo>
                    <a:lnTo>
                      <a:pt x="0" y="2300224"/>
                    </a:lnTo>
                    <a:lnTo>
                      <a:pt x="10423716" y="2300224"/>
                    </a:lnTo>
                    <a:lnTo>
                      <a:pt x="8977568" y="854075"/>
                    </a:lnTo>
                    <a:lnTo>
                      <a:pt x="9831643" y="0"/>
                    </a:lnTo>
                    <a:lnTo>
                      <a:pt x="12735878" y="2904236"/>
                    </a:lnTo>
                    <a:lnTo>
                      <a:pt x="9831643" y="5808472"/>
                    </a:lnTo>
                    <a:close/>
                  </a:path>
                </a:pathLst>
              </a:custGeom>
              <a:solidFill>
                <a:srgbClr val="EF72C1"/>
              </a:solidFill>
            </p:spPr>
            <p:txBody>
              <a:bodyPr/>
              <a:lstStyle/>
              <a:p>
                <a:endParaRPr lang="en-IE"/>
              </a:p>
            </p:txBody>
          </p:sp>
        </p:grpSp>
        <p:grpSp>
          <p:nvGrpSpPr>
            <p:cNvPr id="20" name="Group 20"/>
            <p:cNvGrpSpPr/>
            <p:nvPr/>
          </p:nvGrpSpPr>
          <p:grpSpPr>
            <a:xfrm>
              <a:off x="9431107" y="2785891"/>
              <a:ext cx="674219" cy="307493"/>
              <a:chOff x="0" y="0"/>
              <a:chExt cx="12735878" cy="5808472"/>
            </a:xfrm>
          </p:grpSpPr>
          <p:sp>
            <p:nvSpPr>
              <p:cNvPr id="21" name="Freeform 21"/>
              <p:cNvSpPr/>
              <p:nvPr/>
            </p:nvSpPr>
            <p:spPr>
              <a:xfrm>
                <a:off x="0" y="0"/>
                <a:ext cx="12735878" cy="5808472"/>
              </a:xfrm>
              <a:custGeom>
                <a:avLst/>
                <a:gdLst/>
                <a:ahLst/>
                <a:cxnLst/>
                <a:rect l="l" t="t" r="r" b="b"/>
                <a:pathLst>
                  <a:path w="12735878" h="5808472">
                    <a:moveTo>
                      <a:pt x="9831643" y="5808472"/>
                    </a:moveTo>
                    <a:lnTo>
                      <a:pt x="8977568" y="4954397"/>
                    </a:lnTo>
                    <a:lnTo>
                      <a:pt x="10423844" y="3508121"/>
                    </a:lnTo>
                    <a:lnTo>
                      <a:pt x="0" y="3508121"/>
                    </a:lnTo>
                    <a:lnTo>
                      <a:pt x="0" y="2300224"/>
                    </a:lnTo>
                    <a:lnTo>
                      <a:pt x="10423716" y="2300224"/>
                    </a:lnTo>
                    <a:lnTo>
                      <a:pt x="8977568" y="854075"/>
                    </a:lnTo>
                    <a:lnTo>
                      <a:pt x="9831643" y="0"/>
                    </a:lnTo>
                    <a:lnTo>
                      <a:pt x="12735878" y="2904236"/>
                    </a:lnTo>
                    <a:lnTo>
                      <a:pt x="9831643" y="5808472"/>
                    </a:lnTo>
                    <a:close/>
                  </a:path>
                </a:pathLst>
              </a:custGeom>
              <a:solidFill>
                <a:srgbClr val="EF72C1"/>
              </a:solidFill>
            </p:spPr>
            <p:txBody>
              <a:bodyPr/>
              <a:lstStyle/>
              <a:p>
                <a:endParaRPr lang="en-IE"/>
              </a:p>
            </p:txBody>
          </p:sp>
        </p:grpSp>
        <p:grpSp>
          <p:nvGrpSpPr>
            <p:cNvPr id="23" name="Group 23"/>
            <p:cNvGrpSpPr/>
            <p:nvPr/>
          </p:nvGrpSpPr>
          <p:grpSpPr>
            <a:xfrm>
              <a:off x="9431107" y="4809924"/>
              <a:ext cx="674219" cy="307493"/>
              <a:chOff x="0" y="0"/>
              <a:chExt cx="12735878" cy="5808472"/>
            </a:xfrm>
          </p:grpSpPr>
          <p:sp>
            <p:nvSpPr>
              <p:cNvPr id="24" name="Freeform 24"/>
              <p:cNvSpPr/>
              <p:nvPr/>
            </p:nvSpPr>
            <p:spPr>
              <a:xfrm>
                <a:off x="0" y="0"/>
                <a:ext cx="12735878" cy="5808472"/>
              </a:xfrm>
              <a:custGeom>
                <a:avLst/>
                <a:gdLst/>
                <a:ahLst/>
                <a:cxnLst/>
                <a:rect l="l" t="t" r="r" b="b"/>
                <a:pathLst>
                  <a:path w="12735878" h="5808472">
                    <a:moveTo>
                      <a:pt x="9831643" y="5808472"/>
                    </a:moveTo>
                    <a:lnTo>
                      <a:pt x="8977568" y="4954397"/>
                    </a:lnTo>
                    <a:lnTo>
                      <a:pt x="10423844" y="3508121"/>
                    </a:lnTo>
                    <a:lnTo>
                      <a:pt x="0" y="3508121"/>
                    </a:lnTo>
                    <a:lnTo>
                      <a:pt x="0" y="2300224"/>
                    </a:lnTo>
                    <a:lnTo>
                      <a:pt x="10423716" y="2300224"/>
                    </a:lnTo>
                    <a:lnTo>
                      <a:pt x="8977568" y="854075"/>
                    </a:lnTo>
                    <a:lnTo>
                      <a:pt x="9831643" y="0"/>
                    </a:lnTo>
                    <a:lnTo>
                      <a:pt x="12735878" y="2904236"/>
                    </a:lnTo>
                    <a:lnTo>
                      <a:pt x="9831643" y="5808472"/>
                    </a:lnTo>
                    <a:close/>
                  </a:path>
                </a:pathLst>
              </a:custGeom>
              <a:solidFill>
                <a:srgbClr val="EF72C1"/>
              </a:solidFill>
            </p:spPr>
            <p:txBody>
              <a:bodyPr/>
              <a:lstStyle/>
              <a:p>
                <a:endParaRPr lang="en-IE"/>
              </a:p>
            </p:txBody>
          </p:sp>
        </p:grpSp>
        <p:grpSp>
          <p:nvGrpSpPr>
            <p:cNvPr id="26" name="Group 26"/>
            <p:cNvGrpSpPr/>
            <p:nvPr/>
          </p:nvGrpSpPr>
          <p:grpSpPr>
            <a:xfrm>
              <a:off x="9462171" y="6826786"/>
              <a:ext cx="674219" cy="307493"/>
              <a:chOff x="0" y="0"/>
              <a:chExt cx="12735878" cy="5808472"/>
            </a:xfrm>
          </p:grpSpPr>
          <p:sp>
            <p:nvSpPr>
              <p:cNvPr id="27" name="Freeform 27"/>
              <p:cNvSpPr/>
              <p:nvPr/>
            </p:nvSpPr>
            <p:spPr>
              <a:xfrm>
                <a:off x="0" y="0"/>
                <a:ext cx="12735878" cy="5808472"/>
              </a:xfrm>
              <a:custGeom>
                <a:avLst/>
                <a:gdLst/>
                <a:ahLst/>
                <a:cxnLst/>
                <a:rect l="l" t="t" r="r" b="b"/>
                <a:pathLst>
                  <a:path w="12735878" h="5808472">
                    <a:moveTo>
                      <a:pt x="9831643" y="5808472"/>
                    </a:moveTo>
                    <a:lnTo>
                      <a:pt x="8977568" y="4954397"/>
                    </a:lnTo>
                    <a:lnTo>
                      <a:pt x="10423844" y="3508121"/>
                    </a:lnTo>
                    <a:lnTo>
                      <a:pt x="0" y="3508121"/>
                    </a:lnTo>
                    <a:lnTo>
                      <a:pt x="0" y="2300224"/>
                    </a:lnTo>
                    <a:lnTo>
                      <a:pt x="10423716" y="2300224"/>
                    </a:lnTo>
                    <a:lnTo>
                      <a:pt x="8977568" y="854075"/>
                    </a:lnTo>
                    <a:lnTo>
                      <a:pt x="9831643" y="0"/>
                    </a:lnTo>
                    <a:lnTo>
                      <a:pt x="12735878" y="2904236"/>
                    </a:lnTo>
                    <a:lnTo>
                      <a:pt x="9831643" y="5808472"/>
                    </a:lnTo>
                    <a:close/>
                  </a:path>
                </a:pathLst>
              </a:custGeom>
              <a:solidFill>
                <a:srgbClr val="EF72C1"/>
              </a:solidFill>
            </p:spPr>
            <p:txBody>
              <a:bodyPr/>
              <a:lstStyle/>
              <a:p>
                <a:endParaRPr lang="en-IE"/>
              </a:p>
            </p:txBody>
          </p:sp>
        </p:grpSp>
        <p:grpSp>
          <p:nvGrpSpPr>
            <p:cNvPr id="29" name="Group 29"/>
            <p:cNvGrpSpPr/>
            <p:nvPr/>
          </p:nvGrpSpPr>
          <p:grpSpPr>
            <a:xfrm>
              <a:off x="9493235" y="9381781"/>
              <a:ext cx="674219" cy="307493"/>
              <a:chOff x="0" y="0"/>
              <a:chExt cx="12735878" cy="5808472"/>
            </a:xfrm>
          </p:grpSpPr>
          <p:sp>
            <p:nvSpPr>
              <p:cNvPr id="30" name="Freeform 30"/>
              <p:cNvSpPr/>
              <p:nvPr/>
            </p:nvSpPr>
            <p:spPr>
              <a:xfrm>
                <a:off x="0" y="0"/>
                <a:ext cx="12735878" cy="5808472"/>
              </a:xfrm>
              <a:custGeom>
                <a:avLst/>
                <a:gdLst/>
                <a:ahLst/>
                <a:cxnLst/>
                <a:rect l="l" t="t" r="r" b="b"/>
                <a:pathLst>
                  <a:path w="12735878" h="5808472">
                    <a:moveTo>
                      <a:pt x="9831643" y="5808472"/>
                    </a:moveTo>
                    <a:lnTo>
                      <a:pt x="8977568" y="4954397"/>
                    </a:lnTo>
                    <a:lnTo>
                      <a:pt x="10423844" y="3508121"/>
                    </a:lnTo>
                    <a:lnTo>
                      <a:pt x="0" y="3508121"/>
                    </a:lnTo>
                    <a:lnTo>
                      <a:pt x="0" y="2300224"/>
                    </a:lnTo>
                    <a:lnTo>
                      <a:pt x="10423716" y="2300224"/>
                    </a:lnTo>
                    <a:lnTo>
                      <a:pt x="8977568" y="854075"/>
                    </a:lnTo>
                    <a:lnTo>
                      <a:pt x="9831643" y="0"/>
                    </a:lnTo>
                    <a:lnTo>
                      <a:pt x="12735878" y="2904236"/>
                    </a:lnTo>
                    <a:lnTo>
                      <a:pt x="9831643" y="5808472"/>
                    </a:lnTo>
                    <a:close/>
                  </a:path>
                </a:pathLst>
              </a:custGeom>
              <a:solidFill>
                <a:srgbClr val="EF72C1"/>
              </a:solidFill>
            </p:spPr>
            <p:txBody>
              <a:bodyPr/>
              <a:lstStyle/>
              <a:p>
                <a:endParaRPr lang="en-IE"/>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028700" y="1028700"/>
            <a:ext cx="7540113" cy="847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20"/>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What is CÉIM</a:t>
            </a:r>
          </a:p>
        </p:txBody>
      </p:sp>
      <p:sp>
        <p:nvSpPr>
          <p:cNvPr id="6" name="TextBox 6"/>
          <p:cNvSpPr txBox="1"/>
          <p:nvPr/>
        </p:nvSpPr>
        <p:spPr>
          <a:xfrm>
            <a:off x="1028700" y="2518546"/>
            <a:ext cx="7540113" cy="5953125"/>
          </a:xfrm>
          <a:prstGeom prst="rect">
            <a:avLst/>
          </a:prstGeom>
        </p:spPr>
        <p:txBody>
          <a:bodyPr lIns="0" tIns="0" rIns="0" bIns="0" rtlCol="0" anchor="t">
            <a:spAutoFit/>
          </a:bodyPr>
          <a:lstStyle/>
          <a:p>
            <a:pPr marL="647702" lvl="1" indent="-323851" algn="l">
              <a:lnSpc>
                <a:spcPts val="3600"/>
              </a:lnSpc>
              <a:buFont typeface="Arial"/>
              <a:buChar char="•"/>
            </a:pPr>
            <a:r>
              <a:rPr lang="en-US" sz="3000">
                <a:solidFill>
                  <a:srgbClr val="492DA8"/>
                </a:solidFill>
                <a:latin typeface="Poppins Light Bold"/>
                <a:ea typeface="Poppins Light Bold"/>
                <a:cs typeface="Poppins Light Bold"/>
                <a:sym typeface="Poppins Light Bold"/>
              </a:rPr>
              <a:t>Peer learning programme for 1st year students in University of Galway Students’ Union- est. 2013</a:t>
            </a:r>
          </a:p>
          <a:p>
            <a:pPr algn="l">
              <a:lnSpc>
                <a:spcPts val="3600"/>
              </a:lnSpc>
            </a:pPr>
            <a:endParaRPr lang="en-US" sz="3000">
              <a:solidFill>
                <a:srgbClr val="492DA8"/>
              </a:solidFill>
              <a:latin typeface="Poppins Light Bold"/>
              <a:ea typeface="Poppins Light Bold"/>
              <a:cs typeface="Poppins Light Bold"/>
              <a:sym typeface="Poppins Light Bold"/>
            </a:endParaRPr>
          </a:p>
          <a:p>
            <a:pPr marL="647702" lvl="1" indent="-323851" algn="l">
              <a:lnSpc>
                <a:spcPts val="3600"/>
              </a:lnSpc>
              <a:buFont typeface="Arial"/>
              <a:buChar char="•"/>
            </a:pPr>
            <a:r>
              <a:rPr lang="en-US" sz="3000">
                <a:solidFill>
                  <a:srgbClr val="492DA8"/>
                </a:solidFill>
                <a:latin typeface="Poppins Light Bold"/>
                <a:ea typeface="Poppins Light Bold"/>
                <a:cs typeface="Poppins Light Bold"/>
                <a:sym typeface="Poppins Light Bold"/>
              </a:rPr>
              <a:t>Based on well-evidenced Supplemental Instruction/ Peer Assisted Learning (SI/PAL) model</a:t>
            </a:r>
          </a:p>
          <a:p>
            <a:pPr algn="l">
              <a:lnSpc>
                <a:spcPts val="3600"/>
              </a:lnSpc>
            </a:pPr>
            <a:endParaRPr lang="en-US" sz="3000">
              <a:solidFill>
                <a:srgbClr val="492DA8"/>
              </a:solidFill>
              <a:latin typeface="Poppins Light Bold"/>
              <a:ea typeface="Poppins Light Bold"/>
              <a:cs typeface="Poppins Light Bold"/>
              <a:sym typeface="Poppins Light Bold"/>
            </a:endParaRPr>
          </a:p>
          <a:p>
            <a:pPr marL="647702" lvl="1" indent="-323851" algn="l">
              <a:lnSpc>
                <a:spcPts val="3600"/>
              </a:lnSpc>
              <a:buFont typeface="Arial"/>
              <a:buChar char="•"/>
            </a:pPr>
            <a:r>
              <a:rPr lang="en-US" sz="3000">
                <a:solidFill>
                  <a:srgbClr val="492DA8"/>
                </a:solidFill>
                <a:latin typeface="Poppins Light Bold"/>
                <a:ea typeface="Poppins Light Bold"/>
                <a:cs typeface="Poppins Light Bold"/>
                <a:sym typeface="Poppins Light Bold"/>
              </a:rPr>
              <a:t>Operating across 3 colleges and reaching over 2000 students</a:t>
            </a:r>
          </a:p>
          <a:p>
            <a:pPr algn="l">
              <a:lnSpc>
                <a:spcPts val="3600"/>
              </a:lnSpc>
            </a:pPr>
            <a:endParaRPr lang="en-US" sz="3000">
              <a:solidFill>
                <a:srgbClr val="492DA8"/>
              </a:solidFill>
              <a:latin typeface="Poppins Light Bold"/>
              <a:ea typeface="Poppins Light Bold"/>
              <a:cs typeface="Poppins Light Bold"/>
              <a:sym typeface="Poppins Light Bold"/>
            </a:endParaRPr>
          </a:p>
          <a:p>
            <a:pPr marL="647702" lvl="1" indent="-323851" algn="l">
              <a:lnSpc>
                <a:spcPts val="3600"/>
              </a:lnSpc>
              <a:buFont typeface="Arial"/>
              <a:buChar char="•"/>
            </a:pPr>
            <a:r>
              <a:rPr lang="en-US" sz="3000">
                <a:solidFill>
                  <a:srgbClr val="492DA8"/>
                </a:solidFill>
                <a:latin typeface="Poppins Light Bold"/>
                <a:ea typeface="Poppins Light Bold"/>
                <a:cs typeface="Poppins Light Bold"/>
                <a:sym typeface="Poppins Light Bold"/>
              </a:rPr>
              <a:t>120 leaders in 2024 volunteered as leaders</a:t>
            </a:r>
          </a:p>
        </p:txBody>
      </p:sp>
      <p:grpSp>
        <p:nvGrpSpPr>
          <p:cNvPr id="7" name="Group 6">
            <a:extLst>
              <a:ext uri="{FF2B5EF4-FFF2-40B4-BE49-F238E27FC236}">
                <a16:creationId xmlns:a16="http://schemas.microsoft.com/office/drawing/2014/main" id="{2B0610D4-AAF0-6DC1-F2D3-0B25F7ABDEA9}"/>
              </a:ext>
              <a:ext uri="{C183D7F6-B498-43B3-948B-1728B52AA6E4}">
                <adec:decorative xmlns:adec="http://schemas.microsoft.com/office/drawing/2017/decorative" val="1"/>
              </a:ext>
            </a:extLst>
          </p:cNvPr>
          <p:cNvGrpSpPr/>
          <p:nvPr/>
        </p:nvGrpSpPr>
        <p:grpSpPr>
          <a:xfrm>
            <a:off x="9882993" y="0"/>
            <a:ext cx="8405007" cy="10287000"/>
            <a:chOff x="9882993" y="0"/>
            <a:chExt cx="8405007" cy="10287000"/>
          </a:xfrm>
        </p:grpSpPr>
        <p:grpSp>
          <p:nvGrpSpPr>
            <p:cNvPr id="2" name="Group 2">
              <a:extLst>
                <a:ext uri="{C183D7F6-B498-43B3-948B-1728B52AA6E4}">
                  <adec:decorative xmlns:adec="http://schemas.microsoft.com/office/drawing/2017/decorative" val="1"/>
                </a:ext>
              </a:extLst>
            </p:cNvPr>
            <p:cNvGrpSpPr/>
            <p:nvPr/>
          </p:nvGrpSpPr>
          <p:grpSpPr>
            <a:xfrm>
              <a:off x="9882993" y="0"/>
              <a:ext cx="8405007" cy="10287000"/>
              <a:chOff x="0" y="0"/>
              <a:chExt cx="1803406" cy="2207213"/>
            </a:xfrm>
          </p:grpSpPr>
          <p:sp>
            <p:nvSpPr>
              <p:cNvPr id="3" name="Freeform 3"/>
              <p:cNvSpPr/>
              <p:nvPr/>
            </p:nvSpPr>
            <p:spPr>
              <a:xfrm>
                <a:off x="0" y="0"/>
                <a:ext cx="1803406" cy="2207213"/>
              </a:xfrm>
              <a:custGeom>
                <a:avLst/>
                <a:gdLst/>
                <a:ahLst/>
                <a:cxnLst/>
                <a:rect l="l" t="t" r="r" b="b"/>
                <a:pathLst>
                  <a:path w="1803406" h="2207213">
                    <a:moveTo>
                      <a:pt x="0" y="0"/>
                    </a:moveTo>
                    <a:lnTo>
                      <a:pt x="1803406" y="0"/>
                    </a:lnTo>
                    <a:lnTo>
                      <a:pt x="1803406" y="2207213"/>
                    </a:lnTo>
                    <a:lnTo>
                      <a:pt x="0" y="2207213"/>
                    </a:lnTo>
                    <a:close/>
                  </a:path>
                </a:pathLst>
              </a:custGeom>
              <a:solidFill>
                <a:srgbClr val="492DA8"/>
              </a:solidFill>
            </p:spPr>
            <p:txBody>
              <a:bodyPr/>
              <a:lstStyle/>
              <a:p>
                <a:endParaRPr lang="en-IE"/>
              </a:p>
            </p:txBody>
          </p:sp>
        </p:grpSp>
        <p:sp>
          <p:nvSpPr>
            <p:cNvPr id="4" name="Freeform 4" descr="CÉIM Shared Learning Logo"/>
            <p:cNvSpPr/>
            <p:nvPr/>
          </p:nvSpPr>
          <p:spPr>
            <a:xfrm>
              <a:off x="11214839" y="3875870"/>
              <a:ext cx="5741315" cy="2535260"/>
            </a:xfrm>
            <a:custGeom>
              <a:avLst/>
              <a:gdLst/>
              <a:ahLst/>
              <a:cxnLst/>
              <a:rect l="l" t="t" r="r" b="b"/>
              <a:pathLst>
                <a:path w="5741315" h="2535260">
                  <a:moveTo>
                    <a:pt x="0" y="0"/>
                  </a:moveTo>
                  <a:lnTo>
                    <a:pt x="5741315" y="0"/>
                  </a:lnTo>
                  <a:lnTo>
                    <a:pt x="5741315" y="2535260"/>
                  </a:lnTo>
                  <a:lnTo>
                    <a:pt x="0" y="2535260"/>
                  </a:lnTo>
                  <a:lnTo>
                    <a:pt x="0" y="0"/>
                  </a:lnTo>
                  <a:close/>
                </a:path>
              </a:pathLst>
            </a:custGeom>
            <a:blipFill>
              <a:blip r:embed="rId2"/>
              <a:stretch>
                <a:fillRect/>
              </a:stretch>
            </a:blipFill>
          </p:spPr>
          <p:txBody>
            <a:bodyPr/>
            <a:lstStyle/>
            <a:p>
              <a:endParaRPr lang="en-IE"/>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812536" y="1374683"/>
            <a:ext cx="8123376" cy="7883617"/>
            <a:chOff x="0" y="0"/>
            <a:chExt cx="10831168" cy="10511490"/>
          </a:xfrm>
        </p:grpSpPr>
        <p:pic>
          <p:nvPicPr>
            <p:cNvPr id="3" name="Picture 3" descr="Collection of 4 photos of current CÉIM leaders and staff at different events."/>
            <p:cNvPicPr>
              <a:picLocks noChangeAspect="1"/>
            </p:cNvPicPr>
            <p:nvPr/>
          </p:nvPicPr>
          <p:blipFill>
            <a:blip r:embed="rId2"/>
            <a:srcRect l="11392" r="11392"/>
            <a:stretch>
              <a:fillRect/>
            </a:stretch>
          </p:blipFill>
          <p:spPr>
            <a:xfrm>
              <a:off x="0" y="0"/>
              <a:ext cx="5352084" cy="5192245"/>
            </a:xfrm>
            <a:prstGeom prst="rect">
              <a:avLst/>
            </a:prstGeom>
          </p:spPr>
        </p:pic>
        <p:pic>
          <p:nvPicPr>
            <p:cNvPr id="4" name="Picture 4"/>
            <p:cNvPicPr>
              <a:picLocks noChangeAspect="1"/>
            </p:cNvPicPr>
            <p:nvPr/>
          </p:nvPicPr>
          <p:blipFill>
            <a:blip r:embed="rId3"/>
            <a:srcRect l="29915" r="29915"/>
            <a:stretch>
              <a:fillRect/>
            </a:stretch>
          </p:blipFill>
          <p:spPr>
            <a:xfrm>
              <a:off x="5479084" y="0"/>
              <a:ext cx="5352084" cy="5192245"/>
            </a:xfrm>
            <a:prstGeom prst="rect">
              <a:avLst/>
            </a:prstGeom>
          </p:spPr>
        </p:pic>
        <p:pic>
          <p:nvPicPr>
            <p:cNvPr id="5" name="Picture 5"/>
            <p:cNvPicPr>
              <a:picLocks noChangeAspect="1"/>
            </p:cNvPicPr>
            <p:nvPr/>
          </p:nvPicPr>
          <p:blipFill>
            <a:blip r:embed="rId4"/>
            <a:srcRect t="13664" b="13664"/>
            <a:stretch>
              <a:fillRect/>
            </a:stretch>
          </p:blipFill>
          <p:spPr>
            <a:xfrm>
              <a:off x="0" y="5319245"/>
              <a:ext cx="5352084" cy="5192245"/>
            </a:xfrm>
            <a:prstGeom prst="rect">
              <a:avLst/>
            </a:prstGeom>
          </p:spPr>
        </p:pic>
        <p:pic>
          <p:nvPicPr>
            <p:cNvPr id="6" name="Picture 6"/>
            <p:cNvPicPr>
              <a:picLocks noChangeAspect="1"/>
            </p:cNvPicPr>
            <p:nvPr/>
          </p:nvPicPr>
          <p:blipFill>
            <a:blip r:embed="rId5"/>
            <a:srcRect t="13664" b="13664"/>
            <a:stretch>
              <a:fillRect/>
            </a:stretch>
          </p:blipFill>
          <p:spPr>
            <a:xfrm>
              <a:off x="5479084" y="5319245"/>
              <a:ext cx="5352084" cy="5192245"/>
            </a:xfrm>
            <a:prstGeom prst="rect">
              <a:avLst/>
            </a:prstGeom>
          </p:spPr>
        </p:pic>
      </p:grpSp>
      <p:sp>
        <p:nvSpPr>
          <p:cNvPr id="7" name="TextBox 7"/>
          <p:cNvSpPr txBox="1">
            <a:spLocks noGrp="1"/>
          </p:cNvSpPr>
          <p:nvPr>
            <p:ph type="title" idx="4294967295"/>
          </p:nvPr>
        </p:nvSpPr>
        <p:spPr>
          <a:xfrm>
            <a:off x="1136307" y="403266"/>
            <a:ext cx="9727944" cy="847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20"/>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CÉIM Leaders</a:t>
            </a:r>
          </a:p>
        </p:txBody>
      </p:sp>
      <p:sp>
        <p:nvSpPr>
          <p:cNvPr id="8" name="TextBox 8"/>
          <p:cNvSpPr txBox="1"/>
          <p:nvPr/>
        </p:nvSpPr>
        <p:spPr>
          <a:xfrm>
            <a:off x="462748" y="1926592"/>
            <a:ext cx="8882679" cy="7765381"/>
          </a:xfrm>
          <a:prstGeom prst="rect">
            <a:avLst/>
          </a:prstGeom>
        </p:spPr>
        <p:txBody>
          <a:bodyPr lIns="0" tIns="0" rIns="0" bIns="0" rtlCol="0" anchor="t">
            <a:spAutoFit/>
          </a:bodyPr>
          <a:lstStyle/>
          <a:p>
            <a:pPr marL="605098" lvl="1" indent="-302549" algn="l">
              <a:lnSpc>
                <a:spcPts val="3643"/>
              </a:lnSpc>
              <a:buFont typeface="Arial"/>
              <a:buChar char="•"/>
            </a:pPr>
            <a:r>
              <a:rPr lang="en-US" sz="2802">
                <a:solidFill>
                  <a:srgbClr val="492DA8"/>
                </a:solidFill>
                <a:latin typeface="Poppins Light Bold"/>
                <a:ea typeface="Poppins Light Bold"/>
                <a:cs typeface="Poppins Light Bold"/>
                <a:sym typeface="Poppins Light Bold"/>
              </a:rPr>
              <a:t>Recruited</a:t>
            </a:r>
            <a:r>
              <a:rPr lang="en-US" sz="2802">
                <a:solidFill>
                  <a:srgbClr val="492DA8"/>
                </a:solidFill>
                <a:latin typeface="Poppins Light"/>
                <a:ea typeface="Poppins Light"/>
                <a:cs typeface="Poppins Light"/>
                <a:sym typeface="Poppins Light"/>
              </a:rPr>
              <a:t> through online applications and group interviews (3-7 people)</a:t>
            </a:r>
          </a:p>
          <a:p>
            <a:pPr algn="l">
              <a:lnSpc>
                <a:spcPts val="3643"/>
              </a:lnSpc>
            </a:pPr>
            <a:endParaRPr lang="en-US" sz="2802">
              <a:solidFill>
                <a:srgbClr val="492DA8"/>
              </a:solidFill>
              <a:latin typeface="Poppins Light"/>
              <a:ea typeface="Poppins Light"/>
              <a:cs typeface="Poppins Light"/>
              <a:sym typeface="Poppins Light"/>
            </a:endParaRPr>
          </a:p>
          <a:p>
            <a:pPr marL="605098" lvl="1" indent="-302549" algn="l">
              <a:lnSpc>
                <a:spcPts val="3643"/>
              </a:lnSpc>
              <a:buFont typeface="Arial"/>
              <a:buChar char="•"/>
            </a:pPr>
            <a:r>
              <a:rPr lang="en-US" sz="2802">
                <a:solidFill>
                  <a:srgbClr val="492DA8"/>
                </a:solidFill>
                <a:latin typeface="Poppins Light Bold"/>
                <a:ea typeface="Poppins Light Bold"/>
                <a:cs typeface="Poppins Light Bold"/>
                <a:sym typeface="Poppins Light Bold"/>
              </a:rPr>
              <a:t>Training</a:t>
            </a:r>
            <a:r>
              <a:rPr lang="en-US" sz="2802">
                <a:solidFill>
                  <a:srgbClr val="492DA8"/>
                </a:solidFill>
                <a:latin typeface="Poppins Light"/>
                <a:ea typeface="Poppins Light"/>
                <a:cs typeface="Poppins Light"/>
                <a:sym typeface="Poppins Light"/>
              </a:rPr>
              <a:t> on facilitation techniques, relevant IT skills, and wellbeing and student supports (how to help and refer students to the relevant resources)</a:t>
            </a:r>
          </a:p>
          <a:p>
            <a:pPr algn="l">
              <a:lnSpc>
                <a:spcPts val="3643"/>
              </a:lnSpc>
            </a:pPr>
            <a:endParaRPr lang="en-US" sz="2802">
              <a:solidFill>
                <a:srgbClr val="492DA8"/>
              </a:solidFill>
              <a:latin typeface="Poppins Light"/>
              <a:ea typeface="Poppins Light"/>
              <a:cs typeface="Poppins Light"/>
              <a:sym typeface="Poppins Light"/>
            </a:endParaRPr>
          </a:p>
          <a:p>
            <a:pPr marL="605098" lvl="1" indent="-302549" algn="l">
              <a:lnSpc>
                <a:spcPts val="3643"/>
              </a:lnSpc>
              <a:buFont typeface="Arial"/>
              <a:buChar char="•"/>
            </a:pPr>
            <a:r>
              <a:rPr lang="en-US" sz="2802">
                <a:solidFill>
                  <a:srgbClr val="492DA8"/>
                </a:solidFill>
                <a:latin typeface="Poppins Light"/>
                <a:ea typeface="Poppins Light"/>
                <a:cs typeface="Poppins Light"/>
                <a:sym typeface="Poppins Light"/>
              </a:rPr>
              <a:t>Receive </a:t>
            </a:r>
            <a:r>
              <a:rPr lang="en-US" sz="2802">
                <a:solidFill>
                  <a:srgbClr val="492DA8"/>
                </a:solidFill>
                <a:latin typeface="Poppins Light Bold"/>
                <a:ea typeface="Poppins Light Bold"/>
                <a:cs typeface="Poppins Light Bold"/>
                <a:sym typeface="Poppins Light Bold"/>
              </a:rPr>
              <a:t>coaching</a:t>
            </a:r>
            <a:r>
              <a:rPr lang="en-US" sz="2802">
                <a:solidFill>
                  <a:srgbClr val="492DA8"/>
                </a:solidFill>
                <a:latin typeface="Poppins Light"/>
                <a:ea typeface="Poppins Light"/>
                <a:cs typeface="Poppins Light"/>
                <a:sym typeface="Poppins Light"/>
              </a:rPr>
              <a:t> throughout the academic year</a:t>
            </a:r>
          </a:p>
          <a:p>
            <a:pPr algn="l">
              <a:lnSpc>
                <a:spcPts val="3643"/>
              </a:lnSpc>
            </a:pPr>
            <a:endParaRPr lang="en-US" sz="2802">
              <a:solidFill>
                <a:srgbClr val="492DA8"/>
              </a:solidFill>
              <a:latin typeface="Poppins Light"/>
              <a:ea typeface="Poppins Light"/>
              <a:cs typeface="Poppins Light"/>
              <a:sym typeface="Poppins Light"/>
            </a:endParaRPr>
          </a:p>
          <a:p>
            <a:pPr marL="605098" lvl="1" indent="-302549" algn="l">
              <a:lnSpc>
                <a:spcPts val="3643"/>
              </a:lnSpc>
              <a:buFont typeface="Arial"/>
              <a:buChar char="•"/>
            </a:pPr>
            <a:r>
              <a:rPr lang="en-US" sz="2802">
                <a:solidFill>
                  <a:srgbClr val="492DA8"/>
                </a:solidFill>
                <a:latin typeface="Poppins Light"/>
                <a:ea typeface="Poppins Light"/>
                <a:cs typeface="Poppins Light"/>
                <a:sym typeface="Poppins Light"/>
              </a:rPr>
              <a:t>Maintain </a:t>
            </a:r>
            <a:r>
              <a:rPr lang="en-US" sz="2802">
                <a:solidFill>
                  <a:srgbClr val="492DA8"/>
                </a:solidFill>
                <a:latin typeface="Poppins Light Bold"/>
                <a:ea typeface="Poppins Light Bold"/>
                <a:cs typeface="Poppins Light Bold"/>
                <a:sym typeface="Poppins Light Bold"/>
              </a:rPr>
              <a:t>contact</a:t>
            </a:r>
            <a:r>
              <a:rPr lang="en-US" sz="2802">
                <a:solidFill>
                  <a:srgbClr val="492DA8"/>
                </a:solidFill>
                <a:latin typeface="Poppins Light"/>
                <a:ea typeface="Poppins Light"/>
                <a:cs typeface="Poppins Light"/>
                <a:sym typeface="Poppins Light"/>
              </a:rPr>
              <a:t> with the CÉIM team through </a:t>
            </a:r>
            <a:r>
              <a:rPr lang="en-US" sz="2802">
                <a:solidFill>
                  <a:srgbClr val="492DA8"/>
                </a:solidFill>
                <a:latin typeface="Poppins Light Bold"/>
                <a:ea typeface="Poppins Light Bold"/>
                <a:cs typeface="Poppins Light Bold"/>
                <a:sym typeface="Poppins Light Bold"/>
              </a:rPr>
              <a:t>check-ins, debriefs and emails</a:t>
            </a:r>
          </a:p>
          <a:p>
            <a:pPr algn="l">
              <a:lnSpc>
                <a:spcPts val="3643"/>
              </a:lnSpc>
            </a:pPr>
            <a:endParaRPr lang="en-US" sz="2802">
              <a:solidFill>
                <a:srgbClr val="492DA8"/>
              </a:solidFill>
              <a:latin typeface="Poppins Light Bold"/>
              <a:ea typeface="Poppins Light Bold"/>
              <a:cs typeface="Poppins Light Bold"/>
              <a:sym typeface="Poppins Light Bold"/>
            </a:endParaRPr>
          </a:p>
          <a:p>
            <a:pPr marL="605098" lvl="1" indent="-302549" algn="l">
              <a:lnSpc>
                <a:spcPts val="3643"/>
              </a:lnSpc>
              <a:buFont typeface="Arial"/>
              <a:buChar char="•"/>
            </a:pPr>
            <a:r>
              <a:rPr lang="en-US" sz="2802">
                <a:solidFill>
                  <a:srgbClr val="492DA8"/>
                </a:solidFill>
                <a:latin typeface="Poppins Light"/>
                <a:ea typeface="Poppins Light"/>
                <a:cs typeface="Poppins Light"/>
                <a:sym typeface="Poppins Light"/>
              </a:rPr>
              <a:t>Are made aware of the </a:t>
            </a:r>
            <a:r>
              <a:rPr lang="en-US" sz="2802">
                <a:solidFill>
                  <a:srgbClr val="492DA8"/>
                </a:solidFill>
                <a:latin typeface="Poppins Light Bold"/>
                <a:ea typeface="Poppins Light Bold"/>
                <a:cs typeface="Poppins Light Bold"/>
                <a:sym typeface="Poppins Light Bold"/>
              </a:rPr>
              <a:t>supports</a:t>
            </a:r>
            <a:r>
              <a:rPr lang="en-US" sz="2802">
                <a:solidFill>
                  <a:srgbClr val="492DA8"/>
                </a:solidFill>
                <a:latin typeface="Poppins Light"/>
                <a:ea typeface="Poppins Light"/>
                <a:cs typeface="Poppins Light"/>
                <a:sym typeface="Poppins Light"/>
              </a:rPr>
              <a:t> available to them before and throughout their time volunteering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2DA8"/>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6321906" y="3210603"/>
            <a:ext cx="11465445" cy="2133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FFFFFF"/>
                </a:solidFill>
                <a:effectLst/>
                <a:uLnTx/>
                <a:uFillTx/>
                <a:latin typeface="Poppins Bold"/>
                <a:ea typeface="Poppins Bold"/>
                <a:cs typeface="Poppins Bold"/>
                <a:sym typeface="Poppins Bold"/>
              </a:rPr>
              <a:t>How do we incorporate inclusive practices?</a:t>
            </a:r>
          </a:p>
        </p:txBody>
      </p:sp>
      <p:sp>
        <p:nvSpPr>
          <p:cNvPr id="4" name="TextBox 4"/>
          <p:cNvSpPr txBox="1"/>
          <p:nvPr/>
        </p:nvSpPr>
        <p:spPr>
          <a:xfrm>
            <a:off x="6321906" y="5638121"/>
            <a:ext cx="11465445" cy="1438276"/>
          </a:xfrm>
          <a:prstGeom prst="rect">
            <a:avLst/>
          </a:prstGeom>
        </p:spPr>
        <p:txBody>
          <a:bodyPr lIns="0" tIns="0" rIns="0" bIns="0" rtlCol="0" anchor="t">
            <a:spAutoFit/>
          </a:bodyPr>
          <a:lstStyle/>
          <a:p>
            <a:pPr algn="l">
              <a:lnSpc>
                <a:spcPts val="5849"/>
              </a:lnSpc>
            </a:pPr>
            <a:r>
              <a:rPr lang="en-US" sz="4499">
                <a:solidFill>
                  <a:srgbClr val="FFFFFF"/>
                </a:solidFill>
                <a:latin typeface="Poppins Light"/>
                <a:ea typeface="Poppins Light"/>
                <a:cs typeface="Poppins Light"/>
                <a:sym typeface="Poppins Light"/>
              </a:rPr>
              <a:t>And who are the best people to ask about them?</a:t>
            </a:r>
          </a:p>
        </p:txBody>
      </p:sp>
      <p:grpSp>
        <p:nvGrpSpPr>
          <p:cNvPr id="5" name="Group 5">
            <a:extLst>
              <a:ext uri="{C183D7F6-B498-43B3-948B-1728B52AA6E4}">
                <adec:decorative xmlns:adec="http://schemas.microsoft.com/office/drawing/2017/decorative" val="1"/>
              </a:ext>
            </a:extLst>
          </p:cNvPr>
          <p:cNvGrpSpPr/>
          <p:nvPr/>
        </p:nvGrpSpPr>
        <p:grpSpPr>
          <a:xfrm>
            <a:off x="1028700" y="1424389"/>
            <a:ext cx="4955735" cy="7438222"/>
            <a:chOff x="0" y="0"/>
            <a:chExt cx="6607647" cy="9917630"/>
          </a:xfrm>
        </p:grpSpPr>
        <p:grpSp>
          <p:nvGrpSpPr>
            <p:cNvPr id="6" name="Group 6"/>
            <p:cNvGrpSpPr/>
            <p:nvPr/>
          </p:nvGrpSpPr>
          <p:grpSpPr>
            <a:xfrm>
              <a:off x="3302342" y="25400"/>
              <a:ext cx="3299384" cy="6598767"/>
              <a:chOff x="0" y="0"/>
              <a:chExt cx="1913890" cy="3827780"/>
            </a:xfrm>
          </p:grpSpPr>
          <p:sp>
            <p:nvSpPr>
              <p:cNvPr id="7" name="Freeform 7"/>
              <p:cNvSpPr/>
              <p:nvPr/>
            </p:nvSpPr>
            <p:spPr>
              <a:xfrm>
                <a:off x="0" y="0"/>
                <a:ext cx="1913890" cy="3827780"/>
              </a:xfrm>
              <a:custGeom>
                <a:avLst/>
                <a:gdLst/>
                <a:ahLst/>
                <a:cxnLst/>
                <a:rect l="l" t="t" r="r" b="b"/>
                <a:pathLst>
                  <a:path w="1913890" h="3827780">
                    <a:moveTo>
                      <a:pt x="0" y="0"/>
                    </a:moveTo>
                    <a:lnTo>
                      <a:pt x="1913890" y="0"/>
                    </a:lnTo>
                    <a:lnTo>
                      <a:pt x="1913890" y="3827780"/>
                    </a:lnTo>
                    <a:lnTo>
                      <a:pt x="0" y="3827780"/>
                    </a:lnTo>
                    <a:close/>
                  </a:path>
                </a:pathLst>
              </a:custGeom>
              <a:solidFill>
                <a:srgbClr val="D09AFF"/>
              </a:solidFill>
            </p:spPr>
            <p:txBody>
              <a:bodyPr/>
              <a:lstStyle/>
              <a:p>
                <a:endParaRPr lang="en-IE"/>
              </a:p>
            </p:txBody>
          </p:sp>
        </p:grpSp>
        <p:grpSp>
          <p:nvGrpSpPr>
            <p:cNvPr id="8" name="Group 8"/>
            <p:cNvGrpSpPr/>
            <p:nvPr/>
          </p:nvGrpSpPr>
          <p:grpSpPr>
            <a:xfrm>
              <a:off x="3299384" y="25400"/>
              <a:ext cx="3299384" cy="3299384"/>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0"/>
                </a:srgbClr>
              </a:solidFill>
            </p:spPr>
            <p:txBody>
              <a:bodyPr/>
              <a:lstStyle/>
              <a:p>
                <a:endParaRPr lang="en-IE"/>
              </a:p>
            </p:txBody>
          </p:sp>
        </p:grpSp>
        <p:sp>
          <p:nvSpPr>
            <p:cNvPr id="10" name="Freeform 10"/>
            <p:cNvSpPr/>
            <p:nvPr/>
          </p:nvSpPr>
          <p:spPr>
            <a:xfrm rot="-10800000">
              <a:off x="3308264" y="6618246"/>
              <a:ext cx="3299384" cy="3299384"/>
            </a:xfrm>
            <a:custGeom>
              <a:avLst/>
              <a:gdLst/>
              <a:ahLst/>
              <a:cxnLst/>
              <a:rect l="l" t="t" r="r" b="b"/>
              <a:pathLst>
                <a:path w="3299384" h="3299384">
                  <a:moveTo>
                    <a:pt x="0" y="0"/>
                  </a:moveTo>
                  <a:lnTo>
                    <a:pt x="3299383" y="0"/>
                  </a:lnTo>
                  <a:lnTo>
                    <a:pt x="3299383" y="3299384"/>
                  </a:lnTo>
                  <a:lnTo>
                    <a:pt x="0" y="32993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1" name="Freeform 11"/>
            <p:cNvSpPr/>
            <p:nvPr/>
          </p:nvSpPr>
          <p:spPr>
            <a:xfrm rot="-10800000">
              <a:off x="3308264" y="6618246"/>
              <a:ext cx="3299384" cy="3299384"/>
            </a:xfrm>
            <a:custGeom>
              <a:avLst/>
              <a:gdLst/>
              <a:ahLst/>
              <a:cxnLst/>
              <a:rect l="l" t="t" r="r" b="b"/>
              <a:pathLst>
                <a:path w="3299384" h="3299384">
                  <a:moveTo>
                    <a:pt x="0" y="0"/>
                  </a:moveTo>
                  <a:lnTo>
                    <a:pt x="3299383" y="0"/>
                  </a:lnTo>
                  <a:lnTo>
                    <a:pt x="3299383" y="3299384"/>
                  </a:lnTo>
                  <a:lnTo>
                    <a:pt x="0" y="32993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2" name="Freeform 12"/>
            <p:cNvSpPr/>
            <p:nvPr/>
          </p:nvSpPr>
          <p:spPr>
            <a:xfrm>
              <a:off x="0" y="0"/>
              <a:ext cx="6598767" cy="3299384"/>
            </a:xfrm>
            <a:custGeom>
              <a:avLst/>
              <a:gdLst/>
              <a:ahLst/>
              <a:cxnLst/>
              <a:rect l="l" t="t" r="r" b="b"/>
              <a:pathLst>
                <a:path w="6598767" h="3299384">
                  <a:moveTo>
                    <a:pt x="0" y="0"/>
                  </a:moveTo>
                  <a:lnTo>
                    <a:pt x="6598767" y="0"/>
                  </a:lnTo>
                  <a:lnTo>
                    <a:pt x="6598767" y="3299384"/>
                  </a:lnTo>
                  <a:lnTo>
                    <a:pt x="0" y="32993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3" name="Freeform 13"/>
            <p:cNvSpPr/>
            <p:nvPr/>
          </p:nvSpPr>
          <p:spPr>
            <a:xfrm>
              <a:off x="3570604" y="3593043"/>
              <a:ext cx="2756943" cy="2756943"/>
            </a:xfrm>
            <a:custGeom>
              <a:avLst/>
              <a:gdLst/>
              <a:ahLst/>
              <a:cxnLst/>
              <a:rect l="l" t="t" r="r" b="b"/>
              <a:pathLst>
                <a:path w="2756943" h="2756943">
                  <a:moveTo>
                    <a:pt x="0" y="0"/>
                  </a:moveTo>
                  <a:lnTo>
                    <a:pt x="2756943" y="0"/>
                  </a:lnTo>
                  <a:lnTo>
                    <a:pt x="2756943" y="2756943"/>
                  </a:lnTo>
                  <a:lnTo>
                    <a:pt x="0" y="2756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E"/>
            </a:p>
          </p:txBody>
        </p:sp>
        <p:sp>
          <p:nvSpPr>
            <p:cNvPr id="14" name="Freeform 14"/>
            <p:cNvSpPr/>
            <p:nvPr/>
          </p:nvSpPr>
          <p:spPr>
            <a:xfrm>
              <a:off x="3308264" y="6624167"/>
              <a:ext cx="2496078" cy="2496078"/>
            </a:xfrm>
            <a:custGeom>
              <a:avLst/>
              <a:gdLst/>
              <a:ahLst/>
              <a:cxnLst/>
              <a:rect l="l" t="t" r="r" b="b"/>
              <a:pathLst>
                <a:path w="2496078" h="2496078">
                  <a:moveTo>
                    <a:pt x="0" y="0"/>
                  </a:moveTo>
                  <a:lnTo>
                    <a:pt x="2496078" y="0"/>
                  </a:lnTo>
                  <a:lnTo>
                    <a:pt x="2496078" y="2496079"/>
                  </a:lnTo>
                  <a:lnTo>
                    <a:pt x="0" y="24960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E"/>
            </a:p>
          </p:txBody>
        </p:sp>
        <p:grpSp>
          <p:nvGrpSpPr>
            <p:cNvPr id="15" name="Group 15"/>
            <p:cNvGrpSpPr/>
            <p:nvPr/>
          </p:nvGrpSpPr>
          <p:grpSpPr>
            <a:xfrm rot="-10800000">
              <a:off x="0" y="4169145"/>
              <a:ext cx="3299384" cy="5748485"/>
              <a:chOff x="0" y="0"/>
              <a:chExt cx="2354580" cy="4102363"/>
            </a:xfrm>
          </p:grpSpPr>
          <p:sp>
            <p:nvSpPr>
              <p:cNvPr id="16" name="Freeform 16"/>
              <p:cNvSpPr/>
              <p:nvPr/>
            </p:nvSpPr>
            <p:spPr>
              <a:xfrm>
                <a:off x="0" y="0"/>
                <a:ext cx="2353310" cy="4102363"/>
              </a:xfrm>
              <a:custGeom>
                <a:avLst/>
                <a:gdLst/>
                <a:ahLst/>
                <a:cxnLst/>
                <a:rect l="l" t="t" r="r" b="b"/>
                <a:pathLst>
                  <a:path w="2353310" h="4102363">
                    <a:moveTo>
                      <a:pt x="784860" y="4035053"/>
                    </a:moveTo>
                    <a:cubicBezTo>
                      <a:pt x="905510" y="4075693"/>
                      <a:pt x="1042670" y="4102363"/>
                      <a:pt x="1177290" y="4102363"/>
                    </a:cubicBezTo>
                    <a:cubicBezTo>
                      <a:pt x="1311910" y="4102363"/>
                      <a:pt x="1441450" y="4079503"/>
                      <a:pt x="1560830" y="4038863"/>
                    </a:cubicBezTo>
                    <a:cubicBezTo>
                      <a:pt x="1563370" y="4037593"/>
                      <a:pt x="1565910" y="4037593"/>
                      <a:pt x="1568450" y="4036323"/>
                    </a:cubicBezTo>
                    <a:cubicBezTo>
                      <a:pt x="2016760" y="3873763"/>
                      <a:pt x="2346960" y="3444503"/>
                      <a:pt x="2353310" y="2939058"/>
                    </a:cubicBezTo>
                    <a:lnTo>
                      <a:pt x="2353310" y="0"/>
                    </a:lnTo>
                    <a:lnTo>
                      <a:pt x="0" y="0"/>
                    </a:lnTo>
                    <a:lnTo>
                      <a:pt x="0" y="2936839"/>
                    </a:lnTo>
                    <a:cubicBezTo>
                      <a:pt x="6350" y="3447043"/>
                      <a:pt x="331470" y="3876303"/>
                      <a:pt x="784860" y="4035053"/>
                    </a:cubicBezTo>
                    <a:close/>
                  </a:path>
                </a:pathLst>
              </a:custGeom>
              <a:solidFill>
                <a:srgbClr val="EF72C1"/>
              </a:solidFill>
            </p:spPr>
            <p:txBody>
              <a:bodyPr/>
              <a:lstStyle/>
              <a:p>
                <a:endParaRPr lang="en-IE"/>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6426380" y="2561994"/>
            <a:ext cx="11361932" cy="1695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20"/>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The short answer? We ask disabled students.</a:t>
            </a:r>
          </a:p>
        </p:txBody>
      </p:sp>
      <p:sp>
        <p:nvSpPr>
          <p:cNvPr id="4" name="TextBox 4"/>
          <p:cNvSpPr txBox="1"/>
          <p:nvPr/>
        </p:nvSpPr>
        <p:spPr>
          <a:xfrm>
            <a:off x="6426380" y="4951080"/>
            <a:ext cx="11361932" cy="921544"/>
          </a:xfrm>
          <a:prstGeom prst="rect">
            <a:avLst/>
          </a:prstGeom>
        </p:spPr>
        <p:txBody>
          <a:bodyPr lIns="0" tIns="0" rIns="0" bIns="0" rtlCol="0" anchor="t">
            <a:spAutoFit/>
          </a:bodyPr>
          <a:lstStyle/>
          <a:p>
            <a:pPr algn="l">
              <a:lnSpc>
                <a:spcPts val="3600"/>
              </a:lnSpc>
            </a:pPr>
            <a:r>
              <a:rPr lang="en-US" sz="3000">
                <a:solidFill>
                  <a:srgbClr val="492DA8"/>
                </a:solidFill>
                <a:latin typeface="Poppins Medium"/>
                <a:ea typeface="Poppins Medium"/>
                <a:cs typeface="Poppins Medium"/>
                <a:sym typeface="Poppins Medium"/>
              </a:rPr>
              <a:t>Including people with disabilities in research and decision making is essential</a:t>
            </a:r>
          </a:p>
        </p:txBody>
      </p:sp>
      <p:sp>
        <p:nvSpPr>
          <p:cNvPr id="5" name="TextBox 5"/>
          <p:cNvSpPr txBox="1"/>
          <p:nvPr/>
        </p:nvSpPr>
        <p:spPr>
          <a:xfrm>
            <a:off x="6466866" y="6127663"/>
            <a:ext cx="9380772" cy="1597342"/>
          </a:xfrm>
          <a:prstGeom prst="rect">
            <a:avLst/>
          </a:prstGeom>
        </p:spPr>
        <p:txBody>
          <a:bodyPr lIns="0" tIns="0" rIns="0" bIns="0" rtlCol="0" anchor="t">
            <a:spAutoFit/>
          </a:bodyPr>
          <a:lstStyle/>
          <a:p>
            <a:pPr marL="0" lvl="0" indent="0" algn="l">
              <a:lnSpc>
                <a:spcPts val="3299"/>
              </a:lnSpc>
            </a:pPr>
            <a:r>
              <a:rPr lang="en-US" sz="2199">
                <a:solidFill>
                  <a:srgbClr val="492DA8"/>
                </a:solidFill>
                <a:latin typeface="Poppins Light Bold"/>
                <a:ea typeface="Poppins Light Bold"/>
                <a:cs typeface="Poppins Light Bold"/>
                <a:sym typeface="Poppins Light Bold"/>
              </a:rPr>
              <a:t>In May 2024 we interviewed 7 student leaders to get an idea of how the volunteer programme supports and works for them, and what we can do to improve our support structures and create more awareness for disabled students and volunteers.</a:t>
            </a:r>
          </a:p>
        </p:txBody>
      </p:sp>
      <p:grpSp>
        <p:nvGrpSpPr>
          <p:cNvPr id="6" name="Group 6">
            <a:extLst>
              <a:ext uri="{C183D7F6-B498-43B3-948B-1728B52AA6E4}">
                <adec:decorative xmlns:adec="http://schemas.microsoft.com/office/drawing/2017/decorative" val="1"/>
              </a:ext>
            </a:extLst>
          </p:cNvPr>
          <p:cNvGrpSpPr/>
          <p:nvPr/>
        </p:nvGrpSpPr>
        <p:grpSpPr>
          <a:xfrm>
            <a:off x="499688" y="2420936"/>
            <a:ext cx="5644171" cy="5445127"/>
            <a:chOff x="0" y="0"/>
            <a:chExt cx="7525561" cy="7260170"/>
          </a:xfrm>
        </p:grpSpPr>
        <p:grpSp>
          <p:nvGrpSpPr>
            <p:cNvPr id="7" name="Group 7"/>
            <p:cNvGrpSpPr/>
            <p:nvPr/>
          </p:nvGrpSpPr>
          <p:grpSpPr>
            <a:xfrm>
              <a:off x="0" y="3736079"/>
              <a:ext cx="7525561" cy="3524090"/>
              <a:chOff x="0" y="0"/>
              <a:chExt cx="4087040" cy="1913890"/>
            </a:xfrm>
          </p:grpSpPr>
          <p:sp>
            <p:nvSpPr>
              <p:cNvPr id="8" name="Freeform 8"/>
              <p:cNvSpPr/>
              <p:nvPr/>
            </p:nvSpPr>
            <p:spPr>
              <a:xfrm>
                <a:off x="0" y="0"/>
                <a:ext cx="4087040" cy="1913890"/>
              </a:xfrm>
              <a:custGeom>
                <a:avLst/>
                <a:gdLst/>
                <a:ahLst/>
                <a:cxnLst/>
                <a:rect l="l" t="t" r="r" b="b"/>
                <a:pathLst>
                  <a:path w="4087040" h="1913890">
                    <a:moveTo>
                      <a:pt x="0" y="0"/>
                    </a:moveTo>
                    <a:lnTo>
                      <a:pt x="4087040" y="0"/>
                    </a:lnTo>
                    <a:lnTo>
                      <a:pt x="4087040" y="1913890"/>
                    </a:lnTo>
                    <a:lnTo>
                      <a:pt x="0" y="1913890"/>
                    </a:lnTo>
                    <a:close/>
                  </a:path>
                </a:pathLst>
              </a:custGeom>
              <a:solidFill>
                <a:srgbClr val="EF72C1"/>
              </a:solidFill>
            </p:spPr>
            <p:txBody>
              <a:bodyPr/>
              <a:lstStyle/>
              <a:p>
                <a:endParaRPr lang="en-IE"/>
              </a:p>
            </p:txBody>
          </p:sp>
        </p:grpSp>
        <p:sp>
          <p:nvSpPr>
            <p:cNvPr id="9" name="Freeform 9"/>
            <p:cNvSpPr/>
            <p:nvPr/>
          </p:nvSpPr>
          <p:spPr>
            <a:xfrm>
              <a:off x="4001471" y="3736079"/>
              <a:ext cx="3524090" cy="3524090"/>
            </a:xfrm>
            <a:custGeom>
              <a:avLst/>
              <a:gdLst/>
              <a:ahLst/>
              <a:cxnLst/>
              <a:rect l="l" t="t" r="r" b="b"/>
              <a:pathLst>
                <a:path w="3524090" h="3524090">
                  <a:moveTo>
                    <a:pt x="0" y="0"/>
                  </a:moveTo>
                  <a:lnTo>
                    <a:pt x="3524090" y="0"/>
                  </a:lnTo>
                  <a:lnTo>
                    <a:pt x="3524090" y="3524091"/>
                  </a:lnTo>
                  <a:lnTo>
                    <a:pt x="0" y="3524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0" name="Freeform 10"/>
            <p:cNvSpPr/>
            <p:nvPr/>
          </p:nvSpPr>
          <p:spPr>
            <a:xfrm>
              <a:off x="28099" y="0"/>
              <a:ext cx="3742594" cy="3742594"/>
            </a:xfrm>
            <a:custGeom>
              <a:avLst/>
              <a:gdLst/>
              <a:ahLst/>
              <a:cxnLst/>
              <a:rect l="l" t="t" r="r" b="b"/>
              <a:pathLst>
                <a:path w="3742594" h="3742594">
                  <a:moveTo>
                    <a:pt x="0" y="0"/>
                  </a:moveTo>
                  <a:lnTo>
                    <a:pt x="3742594" y="0"/>
                  </a:lnTo>
                  <a:lnTo>
                    <a:pt x="3742594" y="3742594"/>
                  </a:lnTo>
                  <a:lnTo>
                    <a:pt x="0" y="3742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pSp>
          <p:nvGrpSpPr>
            <p:cNvPr id="11" name="Group 11"/>
            <p:cNvGrpSpPr/>
            <p:nvPr/>
          </p:nvGrpSpPr>
          <p:grpSpPr>
            <a:xfrm>
              <a:off x="3770693" y="0"/>
              <a:ext cx="3754868" cy="3742594"/>
              <a:chOff x="0" y="0"/>
              <a:chExt cx="4111117" cy="4097678"/>
            </a:xfrm>
          </p:grpSpPr>
          <p:sp>
            <p:nvSpPr>
              <p:cNvPr id="12" name="Freeform 12"/>
              <p:cNvSpPr/>
              <p:nvPr/>
            </p:nvSpPr>
            <p:spPr>
              <a:xfrm>
                <a:off x="0" y="0"/>
                <a:ext cx="4111117" cy="4097678"/>
              </a:xfrm>
              <a:custGeom>
                <a:avLst/>
                <a:gdLst/>
                <a:ahLst/>
                <a:cxnLst/>
                <a:rect l="l" t="t" r="r" b="b"/>
                <a:pathLst>
                  <a:path w="4111117" h="4097678">
                    <a:moveTo>
                      <a:pt x="4111117" y="4097678"/>
                    </a:moveTo>
                    <a:lnTo>
                      <a:pt x="1124331" y="4097678"/>
                    </a:lnTo>
                    <a:cubicBezTo>
                      <a:pt x="503428" y="4097678"/>
                      <a:pt x="0" y="3594250"/>
                      <a:pt x="0" y="2973347"/>
                    </a:cubicBezTo>
                    <a:lnTo>
                      <a:pt x="0" y="0"/>
                    </a:lnTo>
                    <a:lnTo>
                      <a:pt x="2986786" y="0"/>
                    </a:lnTo>
                    <a:cubicBezTo>
                      <a:pt x="3607816" y="0"/>
                      <a:pt x="4111117" y="503428"/>
                      <a:pt x="4111117" y="1124331"/>
                    </a:cubicBezTo>
                    <a:lnTo>
                      <a:pt x="4111117" y="4097678"/>
                    </a:lnTo>
                    <a:close/>
                  </a:path>
                </a:pathLst>
              </a:custGeom>
              <a:solidFill>
                <a:srgbClr val="A7E8CE"/>
              </a:solidFill>
            </p:spPr>
            <p:txBody>
              <a:bodyPr/>
              <a:lstStyle/>
              <a:p>
                <a:endParaRPr lang="en-IE"/>
              </a:p>
            </p:txBody>
          </p:sp>
        </p:grpSp>
        <p:sp>
          <p:nvSpPr>
            <p:cNvPr id="13" name="Freeform 13"/>
            <p:cNvSpPr/>
            <p:nvPr/>
          </p:nvSpPr>
          <p:spPr>
            <a:xfrm>
              <a:off x="4455672" y="678842"/>
              <a:ext cx="2384911" cy="2384911"/>
            </a:xfrm>
            <a:custGeom>
              <a:avLst/>
              <a:gdLst/>
              <a:ahLst/>
              <a:cxnLst/>
              <a:rect l="l" t="t" r="r" b="b"/>
              <a:pathLst>
                <a:path w="2384911" h="2384911">
                  <a:moveTo>
                    <a:pt x="0" y="0"/>
                  </a:moveTo>
                  <a:lnTo>
                    <a:pt x="2384910" y="0"/>
                  </a:lnTo>
                  <a:lnTo>
                    <a:pt x="2384910" y="2384910"/>
                  </a:lnTo>
                  <a:lnTo>
                    <a:pt x="0" y="2384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422236" y="427992"/>
            <a:ext cx="8518975" cy="8763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59"/>
              </a:lnSpc>
              <a:spcBef>
                <a:spcPts val="0"/>
              </a:spcBef>
              <a:spcAft>
                <a:spcPts val="0"/>
              </a:spcAft>
              <a:buClrTx/>
              <a:buSzTx/>
              <a:buFontTx/>
              <a:buNone/>
              <a:tabLst/>
              <a:defRPr/>
            </a:pPr>
            <a:r>
              <a:rPr kumimoji="0" lang="en-US" sz="5799"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What did we find?</a:t>
            </a:r>
          </a:p>
        </p:txBody>
      </p:sp>
      <p:sp>
        <p:nvSpPr>
          <p:cNvPr id="2" name="TextBox 2"/>
          <p:cNvSpPr txBox="1"/>
          <p:nvPr/>
        </p:nvSpPr>
        <p:spPr>
          <a:xfrm>
            <a:off x="7222650" y="1335275"/>
            <a:ext cx="11065350" cy="8699769"/>
          </a:xfrm>
          <a:prstGeom prst="rect">
            <a:avLst/>
          </a:prstGeom>
        </p:spPr>
        <p:txBody>
          <a:bodyPr lIns="0" tIns="0" rIns="0" bIns="0" rtlCol="0" anchor="t">
            <a:spAutoFit/>
          </a:bodyPr>
          <a:lstStyle/>
          <a:p>
            <a:pPr algn="l">
              <a:lnSpc>
                <a:spcPts val="3928"/>
              </a:lnSpc>
            </a:pPr>
            <a:r>
              <a:rPr lang="en-US" sz="2619">
                <a:solidFill>
                  <a:srgbClr val="492DA8"/>
                </a:solidFill>
                <a:latin typeface="Poppins Light Bold"/>
                <a:ea typeface="Poppins Light Bold"/>
                <a:cs typeface="Poppins Light Bold"/>
                <a:sym typeface="Poppins Light Bold"/>
              </a:rPr>
              <a:t>For both students and leaders:</a:t>
            </a:r>
          </a:p>
          <a:p>
            <a:pPr marL="582930" lvl="1" indent="-291465" algn="l">
              <a:lnSpc>
                <a:spcPts val="4050"/>
              </a:lnSpc>
              <a:buFont typeface="Arial"/>
              <a:buChar char="•"/>
            </a:pPr>
            <a:r>
              <a:rPr lang="en-US" sz="2700">
                <a:solidFill>
                  <a:srgbClr val="492DA8"/>
                </a:solidFill>
                <a:latin typeface="Poppins Light"/>
                <a:ea typeface="Poppins Light"/>
                <a:cs typeface="Poppins Light"/>
                <a:sym typeface="Poppins Light"/>
              </a:rPr>
              <a:t>CÉIM volunteering is an excellent space to </a:t>
            </a:r>
            <a:r>
              <a:rPr lang="en-US" sz="2700">
                <a:solidFill>
                  <a:srgbClr val="492DA8"/>
                </a:solidFill>
                <a:latin typeface="Poppins Light Bold"/>
                <a:ea typeface="Poppins Light Bold"/>
                <a:cs typeface="Poppins Light Bold"/>
                <a:sym typeface="Poppins Light Bold"/>
              </a:rPr>
              <a:t>build confidence</a:t>
            </a:r>
            <a:r>
              <a:rPr lang="en-US" sz="2700">
                <a:solidFill>
                  <a:srgbClr val="492DA8"/>
                </a:solidFill>
                <a:latin typeface="Poppins Light"/>
                <a:ea typeface="Poppins Light"/>
                <a:cs typeface="Poppins Light"/>
                <a:sym typeface="Poppins Light"/>
              </a:rPr>
              <a:t> and </a:t>
            </a:r>
            <a:r>
              <a:rPr lang="en-US" sz="2700">
                <a:solidFill>
                  <a:srgbClr val="492DA8"/>
                </a:solidFill>
                <a:latin typeface="Poppins Light Bold"/>
                <a:ea typeface="Poppins Light Bold"/>
                <a:cs typeface="Poppins Light Bold"/>
                <a:sym typeface="Poppins Light Bold"/>
              </a:rPr>
              <a:t>skills</a:t>
            </a:r>
            <a:r>
              <a:rPr lang="en-US" sz="2700">
                <a:solidFill>
                  <a:srgbClr val="492DA8"/>
                </a:solidFill>
                <a:latin typeface="Poppins Light"/>
                <a:ea typeface="Poppins Light"/>
                <a:cs typeface="Poppins Light"/>
                <a:sym typeface="Poppins Light"/>
              </a:rPr>
              <a:t> for ND students.  </a:t>
            </a:r>
          </a:p>
          <a:p>
            <a:pPr marL="582930" lvl="1" indent="-291465" algn="l">
              <a:lnSpc>
                <a:spcPts val="4050"/>
              </a:lnSpc>
              <a:buFont typeface="Arial"/>
              <a:buChar char="•"/>
            </a:pPr>
            <a:r>
              <a:rPr lang="en-US" sz="2700">
                <a:solidFill>
                  <a:srgbClr val="492DA8"/>
                </a:solidFill>
                <a:latin typeface="Poppins Light"/>
                <a:ea typeface="Poppins Light"/>
                <a:cs typeface="Poppins Light"/>
                <a:sym typeface="Poppins Light"/>
              </a:rPr>
              <a:t>Playing to students’ </a:t>
            </a:r>
            <a:r>
              <a:rPr lang="en-US" sz="2700">
                <a:solidFill>
                  <a:srgbClr val="492DA8"/>
                </a:solidFill>
                <a:latin typeface="Poppins Light Bold"/>
                <a:ea typeface="Poppins Light Bold"/>
                <a:cs typeface="Poppins Light Bold"/>
                <a:sym typeface="Poppins Light Bold"/>
              </a:rPr>
              <a:t>strengths</a:t>
            </a:r>
            <a:r>
              <a:rPr lang="en-US" sz="2700">
                <a:solidFill>
                  <a:srgbClr val="492DA8"/>
                </a:solidFill>
                <a:latin typeface="Poppins Light"/>
                <a:ea typeface="Poppins Light"/>
                <a:cs typeface="Poppins Light"/>
                <a:sym typeface="Poppins Light"/>
              </a:rPr>
              <a:t> with </a:t>
            </a:r>
            <a:r>
              <a:rPr lang="en-US" sz="2700">
                <a:solidFill>
                  <a:srgbClr val="492DA8"/>
                </a:solidFill>
                <a:latin typeface="Poppins Light Bold"/>
                <a:ea typeface="Poppins Light Bold"/>
                <a:cs typeface="Poppins Light Bold"/>
                <a:sym typeface="Poppins Light Bold"/>
              </a:rPr>
              <a:t>creativity and fun</a:t>
            </a:r>
            <a:r>
              <a:rPr lang="en-US" sz="2700">
                <a:solidFill>
                  <a:srgbClr val="492DA8"/>
                </a:solidFill>
                <a:latin typeface="Poppins Light"/>
                <a:ea typeface="Poppins Light"/>
                <a:cs typeface="Poppins Light"/>
                <a:sym typeface="Poppins Light"/>
              </a:rPr>
              <a:t> </a:t>
            </a:r>
          </a:p>
          <a:p>
            <a:pPr algn="l">
              <a:lnSpc>
                <a:spcPts val="3928"/>
              </a:lnSpc>
            </a:pPr>
            <a:endParaRPr lang="en-US" sz="2700">
              <a:solidFill>
                <a:srgbClr val="492DA8"/>
              </a:solidFill>
              <a:latin typeface="Poppins Light"/>
              <a:ea typeface="Poppins Light"/>
              <a:cs typeface="Poppins Light"/>
              <a:sym typeface="Poppins Light"/>
            </a:endParaRPr>
          </a:p>
          <a:p>
            <a:pPr algn="l">
              <a:lnSpc>
                <a:spcPts val="4243"/>
              </a:lnSpc>
            </a:pPr>
            <a:r>
              <a:rPr lang="en-US" sz="2828">
                <a:solidFill>
                  <a:srgbClr val="492DA8"/>
                </a:solidFill>
                <a:latin typeface="Poppins Light Bold"/>
                <a:ea typeface="Poppins Light Bold"/>
                <a:cs typeface="Poppins Light Bold"/>
                <a:sym typeface="Poppins Light Bold"/>
              </a:rPr>
              <a:t>What does CÉIM do well to support ND student leaders:</a:t>
            </a:r>
            <a:r>
              <a:rPr lang="en-US" sz="2828">
                <a:solidFill>
                  <a:srgbClr val="492DA8"/>
                </a:solidFill>
                <a:latin typeface="Poppins Light"/>
                <a:ea typeface="Poppins Light"/>
                <a:cs typeface="Poppins Light"/>
                <a:sym typeface="Poppins Light"/>
              </a:rPr>
              <a:t> </a:t>
            </a:r>
          </a:p>
          <a:p>
            <a:pPr marL="582930" lvl="1" indent="-291465" algn="l">
              <a:lnSpc>
                <a:spcPts val="4050"/>
              </a:lnSpc>
              <a:buFont typeface="Arial"/>
              <a:buChar char="•"/>
            </a:pPr>
            <a:r>
              <a:rPr lang="en-US" sz="2700">
                <a:solidFill>
                  <a:srgbClr val="492DA8"/>
                </a:solidFill>
                <a:latin typeface="Poppins Light"/>
                <a:ea typeface="Poppins Light"/>
                <a:cs typeface="Poppins Light"/>
                <a:sym typeface="Poppins Light"/>
              </a:rPr>
              <a:t>Session drop-ins, checking in, and coaching.</a:t>
            </a:r>
          </a:p>
          <a:p>
            <a:pPr marL="582930" lvl="1" indent="-291465" algn="l">
              <a:lnSpc>
                <a:spcPts val="4050"/>
              </a:lnSpc>
              <a:buFont typeface="Arial"/>
              <a:buChar char="•"/>
            </a:pPr>
            <a:r>
              <a:rPr lang="en-US" sz="2700">
                <a:solidFill>
                  <a:srgbClr val="492DA8"/>
                </a:solidFill>
                <a:latin typeface="Poppins Light"/>
                <a:ea typeface="Poppins Light"/>
                <a:cs typeface="Poppins Light"/>
                <a:sym typeface="Poppins Light"/>
              </a:rPr>
              <a:t>Offering variety of </a:t>
            </a:r>
            <a:r>
              <a:rPr lang="en-US" sz="2700">
                <a:solidFill>
                  <a:srgbClr val="492DA8"/>
                </a:solidFill>
                <a:latin typeface="Poppins Light Bold"/>
                <a:ea typeface="Poppins Light Bold"/>
                <a:cs typeface="Poppins Light Bold"/>
                <a:sym typeface="Poppins Light Bold"/>
              </a:rPr>
              <a:t>communication</a:t>
            </a:r>
            <a:r>
              <a:rPr lang="en-US" sz="2700">
                <a:solidFill>
                  <a:srgbClr val="492DA8"/>
                </a:solidFill>
                <a:latin typeface="Poppins Light"/>
                <a:ea typeface="Poppins Light"/>
                <a:cs typeface="Poppins Light"/>
                <a:sym typeface="Poppins Light"/>
              </a:rPr>
              <a:t> (F2F, WhatsApp group, Email)</a:t>
            </a:r>
          </a:p>
          <a:p>
            <a:pPr marL="582930" lvl="1" indent="-291465" algn="l">
              <a:lnSpc>
                <a:spcPts val="4050"/>
              </a:lnSpc>
              <a:buFont typeface="Arial"/>
              <a:buChar char="•"/>
            </a:pPr>
            <a:r>
              <a:rPr lang="en-US" sz="2700">
                <a:solidFill>
                  <a:srgbClr val="492DA8"/>
                </a:solidFill>
                <a:latin typeface="Poppins Light"/>
                <a:ea typeface="Poppins Light"/>
                <a:cs typeface="Poppins Light"/>
                <a:sym typeface="Poppins Light"/>
              </a:rPr>
              <a:t>CÉIM values </a:t>
            </a:r>
            <a:r>
              <a:rPr lang="en-US" sz="2700">
                <a:solidFill>
                  <a:srgbClr val="492DA8"/>
                </a:solidFill>
                <a:latin typeface="Poppins Light Bold"/>
                <a:ea typeface="Poppins Light Bold"/>
                <a:cs typeface="Poppins Light Bold"/>
                <a:sym typeface="Poppins Light Bold"/>
              </a:rPr>
              <a:t>different perspectives</a:t>
            </a:r>
            <a:r>
              <a:rPr lang="en-US" sz="2700">
                <a:solidFill>
                  <a:srgbClr val="492DA8"/>
                </a:solidFill>
                <a:latin typeface="Poppins Light"/>
                <a:ea typeface="Poppins Light"/>
                <a:cs typeface="Poppins Light"/>
                <a:sym typeface="Poppins Light"/>
              </a:rPr>
              <a:t> and variety of different year groups, genders, etc. in leader groups </a:t>
            </a:r>
          </a:p>
          <a:p>
            <a:pPr marL="582930" lvl="1" indent="-291465" algn="l">
              <a:lnSpc>
                <a:spcPts val="4050"/>
              </a:lnSpc>
              <a:buFont typeface="Arial"/>
              <a:buChar char="•"/>
            </a:pPr>
            <a:r>
              <a:rPr lang="en-US" sz="2700">
                <a:solidFill>
                  <a:srgbClr val="492DA8"/>
                </a:solidFill>
                <a:latin typeface="Poppins Light Bold"/>
                <a:ea typeface="Poppins Light Bold"/>
                <a:cs typeface="Poppins Light Bold"/>
                <a:sym typeface="Poppins Light Bold"/>
              </a:rPr>
              <a:t>Debrief meetings</a:t>
            </a:r>
            <a:r>
              <a:rPr lang="en-US" sz="2700">
                <a:solidFill>
                  <a:srgbClr val="492DA8"/>
                </a:solidFill>
                <a:latin typeface="Poppins Light"/>
                <a:ea typeface="Poppins Light"/>
                <a:cs typeface="Poppins Light"/>
                <a:sym typeface="Poppins Light"/>
              </a:rPr>
              <a:t> provide an example of what not to do, and multiple examples of what you can do instead. This includes different forms of working and plays to leaders' strengths in different ways.  </a:t>
            </a:r>
          </a:p>
          <a:p>
            <a:pPr marL="582930" lvl="1" indent="-291465" algn="l">
              <a:lnSpc>
                <a:spcPts val="4050"/>
              </a:lnSpc>
              <a:buFont typeface="Arial"/>
              <a:buChar char="•"/>
            </a:pPr>
            <a:r>
              <a:rPr lang="en-US" sz="2700">
                <a:solidFill>
                  <a:srgbClr val="492DA8"/>
                </a:solidFill>
                <a:latin typeface="Poppins Light"/>
                <a:ea typeface="Poppins Light"/>
                <a:cs typeface="Poppins Light"/>
                <a:sym typeface="Poppins Light"/>
              </a:rPr>
              <a:t>Multiple methods of</a:t>
            </a:r>
            <a:r>
              <a:rPr lang="en-US" sz="2700">
                <a:solidFill>
                  <a:srgbClr val="492DA8"/>
                </a:solidFill>
                <a:latin typeface="Poppins Light Bold"/>
                <a:ea typeface="Poppins Light Bold"/>
                <a:cs typeface="Poppins Light Bold"/>
                <a:sym typeface="Poppins Light Bold"/>
              </a:rPr>
              <a:t> engagement</a:t>
            </a:r>
            <a:r>
              <a:rPr lang="en-US" sz="2700">
                <a:solidFill>
                  <a:srgbClr val="492DA8"/>
                </a:solidFill>
                <a:latin typeface="Poppins Light"/>
                <a:ea typeface="Poppins Light"/>
                <a:cs typeface="Poppins Light"/>
                <a:sym typeface="Poppins Light"/>
              </a:rPr>
              <a:t> – Padlet, dynamic slides, videos etc. </a:t>
            </a:r>
          </a:p>
        </p:txBody>
      </p:sp>
      <p:grpSp>
        <p:nvGrpSpPr>
          <p:cNvPr id="3" name="Group 3">
            <a:extLst>
              <a:ext uri="{C183D7F6-B498-43B3-948B-1728B52AA6E4}">
                <adec:decorative xmlns:adec="http://schemas.microsoft.com/office/drawing/2017/decorative" val="1"/>
              </a:ext>
            </a:extLst>
          </p:cNvPr>
          <p:cNvGrpSpPr/>
          <p:nvPr/>
        </p:nvGrpSpPr>
        <p:grpSpPr>
          <a:xfrm>
            <a:off x="-1355663" y="0"/>
            <a:ext cx="8405007" cy="10287000"/>
            <a:chOff x="0" y="0"/>
            <a:chExt cx="11206677" cy="13716000"/>
          </a:xfrm>
        </p:grpSpPr>
        <p:grpSp>
          <p:nvGrpSpPr>
            <p:cNvPr id="4" name="Group 4"/>
            <p:cNvGrpSpPr/>
            <p:nvPr/>
          </p:nvGrpSpPr>
          <p:grpSpPr>
            <a:xfrm>
              <a:off x="0" y="7042797"/>
              <a:ext cx="11206677" cy="6673203"/>
              <a:chOff x="0" y="0"/>
              <a:chExt cx="1803406" cy="1073869"/>
            </a:xfrm>
          </p:grpSpPr>
          <p:sp>
            <p:nvSpPr>
              <p:cNvPr id="5" name="Freeform 5"/>
              <p:cNvSpPr/>
              <p:nvPr/>
            </p:nvSpPr>
            <p:spPr>
              <a:xfrm>
                <a:off x="0" y="0"/>
                <a:ext cx="1803406" cy="1073869"/>
              </a:xfrm>
              <a:custGeom>
                <a:avLst/>
                <a:gdLst/>
                <a:ahLst/>
                <a:cxnLst/>
                <a:rect l="l" t="t" r="r" b="b"/>
                <a:pathLst>
                  <a:path w="1803406" h="1073869">
                    <a:moveTo>
                      <a:pt x="0" y="0"/>
                    </a:moveTo>
                    <a:lnTo>
                      <a:pt x="1803406" y="0"/>
                    </a:lnTo>
                    <a:lnTo>
                      <a:pt x="1803406" y="1073869"/>
                    </a:lnTo>
                    <a:lnTo>
                      <a:pt x="0" y="1073869"/>
                    </a:lnTo>
                    <a:close/>
                  </a:path>
                </a:pathLst>
              </a:custGeom>
              <a:solidFill>
                <a:srgbClr val="D09AFF"/>
              </a:solidFill>
            </p:spPr>
            <p:txBody>
              <a:bodyPr/>
              <a:lstStyle/>
              <a:p>
                <a:endParaRPr lang="en-IE"/>
              </a:p>
            </p:txBody>
          </p:sp>
        </p:grpSp>
        <p:grpSp>
          <p:nvGrpSpPr>
            <p:cNvPr id="6" name="Group 6"/>
            <p:cNvGrpSpPr/>
            <p:nvPr/>
          </p:nvGrpSpPr>
          <p:grpSpPr>
            <a:xfrm>
              <a:off x="0" y="0"/>
              <a:ext cx="11206677" cy="7042797"/>
              <a:chOff x="0" y="0"/>
              <a:chExt cx="1803406" cy="1133345"/>
            </a:xfrm>
          </p:grpSpPr>
          <p:sp>
            <p:nvSpPr>
              <p:cNvPr id="7" name="Freeform 7"/>
              <p:cNvSpPr/>
              <p:nvPr/>
            </p:nvSpPr>
            <p:spPr>
              <a:xfrm>
                <a:off x="0" y="0"/>
                <a:ext cx="1803406" cy="1133344"/>
              </a:xfrm>
              <a:custGeom>
                <a:avLst/>
                <a:gdLst/>
                <a:ahLst/>
                <a:cxnLst/>
                <a:rect l="l" t="t" r="r" b="b"/>
                <a:pathLst>
                  <a:path w="1803406" h="1133344">
                    <a:moveTo>
                      <a:pt x="0" y="0"/>
                    </a:moveTo>
                    <a:lnTo>
                      <a:pt x="1803406" y="0"/>
                    </a:lnTo>
                    <a:lnTo>
                      <a:pt x="1803406" y="1133344"/>
                    </a:lnTo>
                    <a:lnTo>
                      <a:pt x="0" y="1133344"/>
                    </a:lnTo>
                    <a:close/>
                  </a:path>
                </a:pathLst>
              </a:custGeom>
              <a:solidFill>
                <a:srgbClr val="7894FF"/>
              </a:solidFill>
            </p:spPr>
            <p:txBody>
              <a:bodyPr/>
              <a:lstStyle/>
              <a:p>
                <a:endParaRPr lang="en-IE"/>
              </a:p>
            </p:txBody>
          </p:sp>
        </p:grpSp>
        <p:sp>
          <p:nvSpPr>
            <p:cNvPr id="8" name="Freeform 8"/>
            <p:cNvSpPr/>
            <p:nvPr/>
          </p:nvSpPr>
          <p:spPr>
            <a:xfrm>
              <a:off x="2722914" y="1758075"/>
              <a:ext cx="3526648" cy="3526648"/>
            </a:xfrm>
            <a:custGeom>
              <a:avLst/>
              <a:gdLst/>
              <a:ahLst/>
              <a:cxnLst/>
              <a:rect l="l" t="t" r="r" b="b"/>
              <a:pathLst>
                <a:path w="3526648" h="3526648">
                  <a:moveTo>
                    <a:pt x="0" y="0"/>
                  </a:moveTo>
                  <a:lnTo>
                    <a:pt x="3526648" y="0"/>
                  </a:lnTo>
                  <a:lnTo>
                    <a:pt x="3526648" y="3526647"/>
                  </a:lnTo>
                  <a:lnTo>
                    <a:pt x="0" y="3526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6F6"/>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577974" y="590550"/>
            <a:ext cx="10259598" cy="8763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59"/>
              </a:lnSpc>
              <a:spcBef>
                <a:spcPts val="0"/>
              </a:spcBef>
              <a:spcAft>
                <a:spcPts val="0"/>
              </a:spcAft>
              <a:buClrTx/>
              <a:buSzTx/>
              <a:buFontTx/>
              <a:buNone/>
              <a:tabLst/>
              <a:defRPr/>
            </a:pPr>
            <a:r>
              <a:rPr kumimoji="0" lang="en-US" sz="5799" b="0" i="0" u="none" strike="noStrike" kern="1200" cap="none" spc="0" normalizeH="0" baseline="0" noProof="0" dirty="0">
                <a:ln>
                  <a:noFill/>
                </a:ln>
                <a:solidFill>
                  <a:srgbClr val="492DA8"/>
                </a:solidFill>
                <a:effectLst/>
                <a:uLnTx/>
                <a:uFillTx/>
                <a:latin typeface="Poppins Bold"/>
                <a:ea typeface="Poppins Bold"/>
                <a:cs typeface="Poppins Bold"/>
                <a:sym typeface="Poppins Bold"/>
              </a:rPr>
              <a:t>What did we do?</a:t>
            </a:r>
          </a:p>
        </p:txBody>
      </p:sp>
      <p:sp>
        <p:nvSpPr>
          <p:cNvPr id="4" name="TextBox 4"/>
          <p:cNvSpPr txBox="1"/>
          <p:nvPr/>
        </p:nvSpPr>
        <p:spPr>
          <a:xfrm>
            <a:off x="577974" y="1979279"/>
            <a:ext cx="11539910" cy="923925"/>
          </a:xfrm>
          <a:prstGeom prst="rect">
            <a:avLst/>
          </a:prstGeom>
        </p:spPr>
        <p:txBody>
          <a:bodyPr lIns="0" tIns="0" rIns="0" bIns="0" rtlCol="0" anchor="t">
            <a:spAutoFit/>
          </a:bodyPr>
          <a:lstStyle/>
          <a:p>
            <a:pPr algn="l">
              <a:lnSpc>
                <a:spcPts val="3600"/>
              </a:lnSpc>
            </a:pPr>
            <a:r>
              <a:rPr lang="en-US" sz="3000">
                <a:solidFill>
                  <a:srgbClr val="492DA8"/>
                </a:solidFill>
                <a:latin typeface="Poppins Medium"/>
                <a:ea typeface="Poppins Medium"/>
                <a:cs typeface="Poppins Medium"/>
                <a:sym typeface="Poppins Medium"/>
              </a:rPr>
              <a:t>Aim of providing a positive space for students and leaders to build their skills, confidence and a sense of commuinity.</a:t>
            </a:r>
          </a:p>
        </p:txBody>
      </p:sp>
      <p:sp>
        <p:nvSpPr>
          <p:cNvPr id="5" name="TextBox 5"/>
          <p:cNvSpPr txBox="1"/>
          <p:nvPr/>
        </p:nvSpPr>
        <p:spPr>
          <a:xfrm>
            <a:off x="304645" y="3348959"/>
            <a:ext cx="10806257" cy="6480810"/>
          </a:xfrm>
          <a:prstGeom prst="rect">
            <a:avLst/>
          </a:prstGeom>
        </p:spPr>
        <p:txBody>
          <a:bodyPr lIns="0" tIns="0" rIns="0" bIns="0" rtlCol="0" anchor="t">
            <a:spAutoFit/>
          </a:bodyPr>
          <a:lstStyle/>
          <a:p>
            <a:pPr marL="626107" lvl="1" indent="-313054" algn="l">
              <a:lnSpc>
                <a:spcPts val="4349"/>
              </a:lnSpc>
              <a:buFont typeface="Arial"/>
              <a:buChar char="•"/>
            </a:pPr>
            <a:r>
              <a:rPr lang="en-US" sz="2899">
                <a:solidFill>
                  <a:srgbClr val="492DA8"/>
                </a:solidFill>
                <a:latin typeface="Poppins Light"/>
                <a:ea typeface="Poppins Light"/>
                <a:cs typeface="Poppins Light"/>
                <a:sym typeface="Poppins Light"/>
              </a:rPr>
              <a:t>Roll out of No Pressure Card in 2024 academic year for CÉIM Sessions</a:t>
            </a:r>
          </a:p>
          <a:p>
            <a:pPr algn="l">
              <a:lnSpc>
                <a:spcPts val="4349"/>
              </a:lnSpc>
            </a:pPr>
            <a:endParaRPr lang="en-US" sz="2899">
              <a:solidFill>
                <a:srgbClr val="492DA8"/>
              </a:solidFill>
              <a:latin typeface="Poppins Light"/>
              <a:ea typeface="Poppins Light"/>
              <a:cs typeface="Poppins Light"/>
              <a:sym typeface="Poppins Light"/>
            </a:endParaRPr>
          </a:p>
          <a:p>
            <a:pPr marL="626107" lvl="1" indent="-313054" algn="l">
              <a:lnSpc>
                <a:spcPts val="4349"/>
              </a:lnSpc>
              <a:buFont typeface="Arial"/>
              <a:buChar char="•"/>
            </a:pPr>
            <a:r>
              <a:rPr lang="en-US" sz="2899">
                <a:solidFill>
                  <a:srgbClr val="492DA8"/>
                </a:solidFill>
                <a:latin typeface="Poppins Light"/>
                <a:ea typeface="Poppins Light"/>
                <a:cs typeface="Poppins Light"/>
                <a:sym typeface="Poppins Light"/>
              </a:rPr>
              <a:t>Availability of fidget toys</a:t>
            </a:r>
          </a:p>
          <a:p>
            <a:pPr algn="l">
              <a:lnSpc>
                <a:spcPts val="4349"/>
              </a:lnSpc>
            </a:pPr>
            <a:endParaRPr lang="en-US" sz="2899">
              <a:solidFill>
                <a:srgbClr val="492DA8"/>
              </a:solidFill>
              <a:latin typeface="Poppins Light"/>
              <a:ea typeface="Poppins Light"/>
              <a:cs typeface="Poppins Light"/>
              <a:sym typeface="Poppins Light"/>
            </a:endParaRPr>
          </a:p>
          <a:p>
            <a:pPr marL="626107" lvl="1" indent="-313054" algn="l">
              <a:lnSpc>
                <a:spcPts val="4349"/>
              </a:lnSpc>
              <a:buFont typeface="Arial"/>
              <a:buChar char="•"/>
            </a:pPr>
            <a:r>
              <a:rPr lang="en-US" sz="2899">
                <a:solidFill>
                  <a:srgbClr val="492DA8"/>
                </a:solidFill>
                <a:latin typeface="Poppins Light"/>
                <a:ea typeface="Poppins Light"/>
                <a:cs typeface="Poppins Light"/>
                <a:sym typeface="Poppins Light"/>
              </a:rPr>
              <a:t>Group Agreement and how to work with me</a:t>
            </a:r>
          </a:p>
          <a:p>
            <a:pPr algn="l">
              <a:lnSpc>
                <a:spcPts val="4349"/>
              </a:lnSpc>
            </a:pPr>
            <a:endParaRPr lang="en-US" sz="2899">
              <a:solidFill>
                <a:srgbClr val="492DA8"/>
              </a:solidFill>
              <a:latin typeface="Poppins Light"/>
              <a:ea typeface="Poppins Light"/>
              <a:cs typeface="Poppins Light"/>
              <a:sym typeface="Poppins Light"/>
            </a:endParaRPr>
          </a:p>
          <a:p>
            <a:pPr marL="626107" lvl="1" indent="-313054" algn="l">
              <a:lnSpc>
                <a:spcPts val="4349"/>
              </a:lnSpc>
              <a:buFont typeface="Arial"/>
              <a:buChar char="•"/>
            </a:pPr>
            <a:r>
              <a:rPr lang="en-US" sz="2899">
                <a:solidFill>
                  <a:srgbClr val="492DA8"/>
                </a:solidFill>
                <a:latin typeface="Poppins Light"/>
                <a:ea typeface="Poppins Light"/>
                <a:cs typeface="Poppins Light"/>
                <a:sym typeface="Poppins Light"/>
              </a:rPr>
              <a:t>Neurodivergent Soc x CÉIM study skills and note taking workshop </a:t>
            </a:r>
          </a:p>
          <a:p>
            <a:pPr algn="l">
              <a:lnSpc>
                <a:spcPts val="4349"/>
              </a:lnSpc>
            </a:pPr>
            <a:endParaRPr lang="en-US" sz="2899">
              <a:solidFill>
                <a:srgbClr val="492DA8"/>
              </a:solidFill>
              <a:latin typeface="Poppins Light"/>
              <a:ea typeface="Poppins Light"/>
              <a:cs typeface="Poppins Light"/>
              <a:sym typeface="Poppins Light"/>
            </a:endParaRPr>
          </a:p>
          <a:p>
            <a:pPr marL="626107" lvl="1" indent="-313054" algn="l">
              <a:lnSpc>
                <a:spcPts val="4349"/>
              </a:lnSpc>
              <a:buFont typeface="Arial"/>
              <a:buChar char="•"/>
            </a:pPr>
            <a:r>
              <a:rPr lang="en-US" sz="2899">
                <a:solidFill>
                  <a:srgbClr val="492DA8"/>
                </a:solidFill>
                <a:latin typeface="Poppins Light"/>
                <a:ea typeface="Poppins Light"/>
                <a:cs typeface="Poppins Light"/>
                <a:sym typeface="Poppins Light"/>
              </a:rPr>
              <a:t>UD(L) training for the CÉIM team</a:t>
            </a:r>
          </a:p>
          <a:p>
            <a:pPr marL="0" lvl="0" indent="0" algn="l">
              <a:lnSpc>
                <a:spcPts val="4349"/>
              </a:lnSpc>
            </a:pPr>
            <a:endParaRPr lang="en-US" sz="2899">
              <a:solidFill>
                <a:srgbClr val="492DA8"/>
              </a:solidFill>
              <a:latin typeface="Poppins Light"/>
              <a:ea typeface="Poppins Light"/>
              <a:cs typeface="Poppins Light"/>
              <a:sym typeface="Poppins Light"/>
            </a:endParaRPr>
          </a:p>
        </p:txBody>
      </p:sp>
      <p:sp>
        <p:nvSpPr>
          <p:cNvPr id="2" name="Freeform 2" descr="Explanation image of what the No Pressure Card is. More information can be found on our website here https://ceim.su.universityofgalway.ie/take-part/inclusivity-in-ceim/"/>
          <p:cNvSpPr/>
          <p:nvPr/>
        </p:nvSpPr>
        <p:spPr>
          <a:xfrm>
            <a:off x="11110902" y="3251078"/>
            <a:ext cx="6728611" cy="3784844"/>
          </a:xfrm>
          <a:custGeom>
            <a:avLst/>
            <a:gdLst/>
            <a:ahLst/>
            <a:cxnLst/>
            <a:rect l="l" t="t" r="r" b="b"/>
            <a:pathLst>
              <a:path w="6728611" h="3784844">
                <a:moveTo>
                  <a:pt x="0" y="0"/>
                </a:moveTo>
                <a:lnTo>
                  <a:pt x="6728611" y="0"/>
                </a:lnTo>
                <a:lnTo>
                  <a:pt x="6728611" y="3784844"/>
                </a:lnTo>
                <a:lnTo>
                  <a:pt x="0" y="3784844"/>
                </a:lnTo>
                <a:lnTo>
                  <a:pt x="0" y="0"/>
                </a:lnTo>
                <a:close/>
              </a:path>
            </a:pathLst>
          </a:custGeom>
          <a:blipFill>
            <a:blip r:embed="rId2"/>
            <a:stretch>
              <a:fillRect/>
            </a:stretch>
          </a:blipFill>
        </p:spPr>
        <p:txBody>
          <a:bodyPr/>
          <a:lstStyle/>
          <a:p>
            <a:endParaRPr lang="en-I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Props1.xml><?xml version="1.0" encoding="utf-8"?>
<ds:datastoreItem xmlns:ds="http://schemas.openxmlformats.org/officeDocument/2006/customXml" ds:itemID="{1B002287-9C05-417A-AE07-DD66EDF76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47E6E-3D53-414F-A55E-83E047D10CA5}">
  <ds:schemaRefs>
    <ds:schemaRef ds:uri="http://schemas.microsoft.com/sharepoint/v3/contenttype/forms"/>
  </ds:schemaRefs>
</ds:datastoreItem>
</file>

<file path=customXml/itemProps3.xml><?xml version="1.0" encoding="utf-8"?>
<ds:datastoreItem xmlns:ds="http://schemas.openxmlformats.org/officeDocument/2006/customXml" ds:itemID="{D098DE9A-ECC3-4DC8-87A9-EC9D4E27FADA}">
  <ds:schemaRefs>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98a9eb8c-6a01-428e-9f5d-17b5596ff277"/>
    <ds:schemaRef ds:uri="http://www.w3.org/XML/1998/namespace"/>
    <ds:schemaRef ds:uri="http://schemas.microsoft.com/office/infopath/2007/PartnerControls"/>
    <ds:schemaRef ds:uri="f04adec5-321f-46c9-8d8f-d278d5019d7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TotalTime>
  <Words>1016</Words>
  <Application>Microsoft Office PowerPoint</Application>
  <PresentationFormat>Custom</PresentationFormat>
  <Paragraphs>103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Poppins Medium Bold</vt:lpstr>
      <vt:lpstr>Poppins Light</vt:lpstr>
      <vt:lpstr>Poppins Medium</vt:lpstr>
      <vt:lpstr>Arial</vt:lpstr>
      <vt:lpstr>Poppins Bold</vt:lpstr>
      <vt:lpstr>Calibri</vt:lpstr>
      <vt:lpstr>Poppins Light Bold</vt:lpstr>
      <vt:lpstr>Office Theme</vt:lpstr>
      <vt:lpstr>Building skills, confidence and community through inclusive peer learning</vt:lpstr>
      <vt:lpstr>During the workshop</vt:lpstr>
      <vt:lpstr>What are we going to talk about?</vt:lpstr>
      <vt:lpstr>What is CÉIM</vt:lpstr>
      <vt:lpstr>CÉIM Leaders</vt:lpstr>
      <vt:lpstr>How do we incorporate inclusive practices?</vt:lpstr>
      <vt:lpstr>The short answer? We ask disabled students.</vt:lpstr>
      <vt:lpstr>What did we find?</vt:lpstr>
      <vt:lpstr>What did we do?</vt:lpstr>
      <vt:lpstr>How to work tiwht me: Example</vt:lpstr>
      <vt:lpstr>Padlet Sandbox</vt:lpstr>
      <vt:lpstr>Peer Learning Activity</vt:lpstr>
      <vt:lpstr>Peer Learning Activity (2) </vt:lpstr>
      <vt:lpstr>Peer Learning Activity (3)</vt:lpstr>
      <vt:lpstr>Peer Learning Activity (4)</vt:lpstr>
      <vt:lpstr>Main takeaways: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skills, confidence and community through inclusive peer learning</dc:title>
  <cp:lastModifiedBy>Danielle O'Rourke</cp:lastModifiedBy>
  <cp:revision>7</cp:revision>
  <dcterms:created xsi:type="dcterms:W3CDTF">2006-08-16T00:00:00Z</dcterms:created>
  <dcterms:modified xsi:type="dcterms:W3CDTF">2025-03-11T14:54:14Z</dcterms:modified>
  <dc:identifier>DAGgTlmYZtQ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