
<file path=[Content_Types].xml><?xml version="1.0" encoding="utf-8"?>
<Types xmlns="http://schemas.openxmlformats.org/package/2006/content-types">
  <Default Extension="jpeg" ContentType="image/jpeg"/>
  <Default Extension="jpg!d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9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quickStyle9.xml" ContentType="application/vnd.openxmlformats-officedocument.drawingml.diagramStyle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Masters/notesMaster1.xml" ContentType="application/vnd.openxmlformats-officedocument.presentationml.notesMaster+xml"/>
  <Override PartName="/ppt/diagrams/drawing8.xml" ContentType="application/vnd.ms-office.drawingml.diagramDrawing+xml"/>
  <Override PartName="/ppt/diagrams/colors9.xml" ContentType="application/vnd.openxmlformats-officedocument.drawingml.diagramColors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32"/>
  </p:notesMasterIdLst>
  <p:sldIdLst>
    <p:sldId id="256" r:id="rId2"/>
    <p:sldId id="423" r:id="rId3"/>
    <p:sldId id="593" r:id="rId4"/>
    <p:sldId id="575" r:id="rId5"/>
    <p:sldId id="584" r:id="rId6"/>
    <p:sldId id="586" r:id="rId7"/>
    <p:sldId id="587" r:id="rId8"/>
    <p:sldId id="576" r:id="rId9"/>
    <p:sldId id="585" r:id="rId10"/>
    <p:sldId id="539" r:id="rId11"/>
    <p:sldId id="581" r:id="rId12"/>
    <p:sldId id="590" r:id="rId13"/>
    <p:sldId id="588" r:id="rId14"/>
    <p:sldId id="577" r:id="rId15"/>
    <p:sldId id="591" r:id="rId16"/>
    <p:sldId id="272" r:id="rId17"/>
    <p:sldId id="578" r:id="rId18"/>
    <p:sldId id="571" r:id="rId19"/>
    <p:sldId id="563" r:id="rId20"/>
    <p:sldId id="572" r:id="rId21"/>
    <p:sldId id="592" r:id="rId22"/>
    <p:sldId id="573" r:id="rId23"/>
    <p:sldId id="548" r:id="rId24"/>
    <p:sldId id="568" r:id="rId25"/>
    <p:sldId id="582" r:id="rId26"/>
    <p:sldId id="530" r:id="rId27"/>
    <p:sldId id="583" r:id="rId28"/>
    <p:sldId id="557" r:id="rId29"/>
    <p:sldId id="569" r:id="rId30"/>
    <p:sldId id="5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79" d="100"/>
          <a:sy n="79" d="100"/>
        </p:scale>
        <p:origin x="86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92574-DCBE-4672-9A06-0B9D2AA7AE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01E0BE-FF84-4BA9-A49A-72F492329A7C}">
      <dgm:prSet/>
      <dgm:spPr/>
      <dgm:t>
        <a:bodyPr/>
        <a:lstStyle/>
        <a:p>
          <a:r>
            <a:rPr lang="en-IE" b="1" dirty="0"/>
            <a:t>Steps in Planning to Job Hunt</a:t>
          </a:r>
          <a:r>
            <a:rPr lang="en-IE" dirty="0"/>
            <a:t> - </a:t>
          </a:r>
          <a:r>
            <a:rPr lang="en-IE" b="1" dirty="0"/>
            <a:t>Self-Assessment</a:t>
          </a:r>
          <a:r>
            <a:rPr lang="en-IE" dirty="0"/>
            <a:t>: Identify your skills, strengths, and career goals. </a:t>
          </a:r>
          <a:r>
            <a:rPr lang="en-IE" b="1" dirty="0"/>
            <a:t>Research</a:t>
          </a:r>
          <a:r>
            <a:rPr lang="en-IE" dirty="0"/>
            <a:t>: Explore career options, industries, and roles. </a:t>
          </a:r>
          <a:r>
            <a:rPr lang="en-IE" b="1" dirty="0"/>
            <a:t>CV &amp; Cover Letter</a:t>
          </a:r>
          <a:r>
            <a:rPr lang="en-IE" dirty="0"/>
            <a:t>: Tailor documents for each application. </a:t>
          </a:r>
          <a:r>
            <a:rPr lang="en-IE" b="1" dirty="0"/>
            <a:t>Job Search</a:t>
          </a:r>
          <a:r>
            <a:rPr lang="en-IE" dirty="0"/>
            <a:t>: Apply for jobs, set up alerts, and network. </a:t>
          </a:r>
          <a:r>
            <a:rPr lang="en-IE" b="1" dirty="0"/>
            <a:t>Interview Preparation</a:t>
          </a:r>
          <a:r>
            <a:rPr lang="en-IE" dirty="0"/>
            <a:t>: Practice interview questions and research companies. </a:t>
          </a:r>
          <a:r>
            <a:rPr lang="en-IE" b="1" dirty="0"/>
            <a:t>Professional Presence</a:t>
          </a:r>
          <a:r>
            <a:rPr lang="en-IE" dirty="0"/>
            <a:t>: Update LinkedIn and clean up social media. </a:t>
          </a:r>
          <a:r>
            <a:rPr lang="en-IE" b="1" dirty="0"/>
            <a:t>Evaluate Offers</a:t>
          </a:r>
          <a:r>
            <a:rPr lang="en-IE" dirty="0"/>
            <a:t>: Compare salary, culture, and growth opportunities. </a:t>
          </a:r>
          <a:r>
            <a:rPr lang="en-IE" b="1" dirty="0"/>
            <a:t>First Day Preparation</a:t>
          </a:r>
          <a:r>
            <a:rPr lang="en-IE" dirty="0"/>
            <a:t>: Get ready with logistics, wardrobe, and company research. </a:t>
          </a:r>
          <a:r>
            <a:rPr lang="en-IE" b="1" dirty="0"/>
            <a:t>Ongoing Learning</a:t>
          </a:r>
          <a:r>
            <a:rPr lang="en-IE" dirty="0"/>
            <a:t>: Keep improving skills and adapt to the work environment.</a:t>
          </a:r>
          <a:endParaRPr lang="en-US" dirty="0"/>
        </a:p>
      </dgm:t>
    </dgm:pt>
    <dgm:pt modelId="{CF66F1B9-DFBC-467B-BC0A-22F76024922F}" type="parTrans" cxnId="{88BE9E6B-173B-4ADB-A8EC-6DE1AE77B8FA}">
      <dgm:prSet/>
      <dgm:spPr/>
      <dgm:t>
        <a:bodyPr/>
        <a:lstStyle/>
        <a:p>
          <a:endParaRPr lang="en-US"/>
        </a:p>
      </dgm:t>
    </dgm:pt>
    <dgm:pt modelId="{26BE6A4A-6B9A-4BA6-BB97-88C1335517B0}" type="sibTrans" cxnId="{88BE9E6B-173B-4ADB-A8EC-6DE1AE77B8FA}">
      <dgm:prSet/>
      <dgm:spPr/>
      <dgm:t>
        <a:bodyPr/>
        <a:lstStyle/>
        <a:p>
          <a:endParaRPr lang="en-US"/>
        </a:p>
      </dgm:t>
    </dgm:pt>
    <dgm:pt modelId="{3BCDA934-F0AD-4F31-AF2B-3E07C119CCB4}">
      <dgm:prSet/>
      <dgm:spPr/>
      <dgm:t>
        <a:bodyPr/>
        <a:lstStyle/>
        <a:p>
          <a:r>
            <a:rPr lang="en-IE" dirty="0"/>
            <a:t>The three things employers value most are</a:t>
          </a:r>
          <a:endParaRPr lang="en-US" dirty="0"/>
        </a:p>
      </dgm:t>
    </dgm:pt>
    <dgm:pt modelId="{5BA423ED-77F8-4DCF-95DF-7DBB70A9A24C}" type="parTrans" cxnId="{948FA504-7BB9-48A4-A1CA-067E38A61F7E}">
      <dgm:prSet/>
      <dgm:spPr/>
      <dgm:t>
        <a:bodyPr/>
        <a:lstStyle/>
        <a:p>
          <a:endParaRPr lang="en-US"/>
        </a:p>
      </dgm:t>
    </dgm:pt>
    <dgm:pt modelId="{D7B7452D-6626-4D13-8A19-352C05241625}" type="sibTrans" cxnId="{948FA504-7BB9-48A4-A1CA-067E38A61F7E}">
      <dgm:prSet/>
      <dgm:spPr/>
      <dgm:t>
        <a:bodyPr/>
        <a:lstStyle/>
        <a:p>
          <a:endParaRPr lang="en-US"/>
        </a:p>
      </dgm:t>
    </dgm:pt>
    <dgm:pt modelId="{4E5579ED-8FF3-4B69-9F53-E6694C2E0C75}">
      <dgm:prSet/>
      <dgm:spPr/>
      <dgm:t>
        <a:bodyPr/>
        <a:lstStyle/>
        <a:p>
          <a:r>
            <a:rPr lang="en-IE" b="1" dirty="0"/>
            <a:t>Skills and Experience, Cultural Fit, Work Ethic and Attitude</a:t>
          </a:r>
          <a:br>
            <a:rPr lang="en-IE" dirty="0"/>
          </a:br>
          <a:r>
            <a:rPr lang="en-IE" dirty="0"/>
            <a:t>(Forbes)</a:t>
          </a:r>
          <a:endParaRPr lang="en-US" dirty="0"/>
        </a:p>
      </dgm:t>
    </dgm:pt>
    <dgm:pt modelId="{9FBC5A6F-395A-4DE1-B050-AC9880A76262}" type="sibTrans" cxnId="{2816852F-69E2-49B0-A016-E8274599F4C2}">
      <dgm:prSet/>
      <dgm:spPr/>
      <dgm:t>
        <a:bodyPr/>
        <a:lstStyle/>
        <a:p>
          <a:endParaRPr lang="en-US"/>
        </a:p>
      </dgm:t>
    </dgm:pt>
    <dgm:pt modelId="{68156E0F-B488-4CFA-BCFF-2B0D529B9900}" type="parTrans" cxnId="{2816852F-69E2-49B0-A016-E8274599F4C2}">
      <dgm:prSet/>
      <dgm:spPr/>
      <dgm:t>
        <a:bodyPr/>
        <a:lstStyle/>
        <a:p>
          <a:endParaRPr lang="en-US"/>
        </a:p>
      </dgm:t>
    </dgm:pt>
    <dgm:pt modelId="{8D4ABCBA-DEF8-4B87-821E-968E3C735D55}" type="pres">
      <dgm:prSet presAssocID="{3D192574-DCBE-4672-9A06-0B9D2AA7AE25}" presName="root" presStyleCnt="0">
        <dgm:presLayoutVars>
          <dgm:dir/>
          <dgm:resizeHandles val="exact"/>
        </dgm:presLayoutVars>
      </dgm:prSet>
      <dgm:spPr/>
    </dgm:pt>
    <dgm:pt modelId="{59E80925-253D-43E3-B6D9-7B87411932A4}" type="pres">
      <dgm:prSet presAssocID="{F601E0BE-FF84-4BA9-A49A-72F492329A7C}" presName="compNode" presStyleCnt="0"/>
      <dgm:spPr/>
    </dgm:pt>
    <dgm:pt modelId="{E43F8D1C-A294-40A9-917F-0E86D899AAEB}" type="pres">
      <dgm:prSet presAssocID="{F601E0BE-FF84-4BA9-A49A-72F492329A7C}" presName="bgRect" presStyleLbl="bgShp" presStyleIdx="0" presStyleCnt="2"/>
      <dgm:spPr/>
    </dgm:pt>
    <dgm:pt modelId="{75667AF8-9D8C-4587-AA0A-D96B85232049}" type="pres">
      <dgm:prSet presAssocID="{F601E0BE-FF84-4BA9-A49A-72F492329A7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DD48139D-8802-424B-9B58-6FA5031042E1}" type="pres">
      <dgm:prSet presAssocID="{F601E0BE-FF84-4BA9-A49A-72F492329A7C}" presName="spaceRect" presStyleCnt="0"/>
      <dgm:spPr/>
    </dgm:pt>
    <dgm:pt modelId="{CAB9C92B-04B9-43EA-A934-0A131BA273EE}" type="pres">
      <dgm:prSet presAssocID="{F601E0BE-FF84-4BA9-A49A-72F492329A7C}" presName="parTx" presStyleLbl="revTx" presStyleIdx="0" presStyleCnt="3">
        <dgm:presLayoutVars>
          <dgm:chMax val="0"/>
          <dgm:chPref val="0"/>
        </dgm:presLayoutVars>
      </dgm:prSet>
      <dgm:spPr/>
    </dgm:pt>
    <dgm:pt modelId="{CFCAAA35-450B-4585-95B1-5333ED449898}" type="pres">
      <dgm:prSet presAssocID="{26BE6A4A-6B9A-4BA6-BB97-88C1335517B0}" presName="sibTrans" presStyleCnt="0"/>
      <dgm:spPr/>
    </dgm:pt>
    <dgm:pt modelId="{518E45F0-8CB2-427F-AE3F-C2CC16A8EA6C}" type="pres">
      <dgm:prSet presAssocID="{3BCDA934-F0AD-4F31-AF2B-3E07C119CCB4}" presName="compNode" presStyleCnt="0"/>
      <dgm:spPr/>
    </dgm:pt>
    <dgm:pt modelId="{F8937419-B2A0-4481-91A7-D554AB9539EE}" type="pres">
      <dgm:prSet presAssocID="{3BCDA934-F0AD-4F31-AF2B-3E07C119CCB4}" presName="bgRect" presStyleLbl="bgShp" presStyleIdx="1" presStyleCnt="2"/>
      <dgm:spPr/>
    </dgm:pt>
    <dgm:pt modelId="{39C29ED1-E331-4235-8AB0-C3006A49649C}" type="pres">
      <dgm:prSet presAssocID="{3BCDA934-F0AD-4F31-AF2B-3E07C119CCB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0400FD0-64B5-4AC0-9AF1-5C31F40E5657}" type="pres">
      <dgm:prSet presAssocID="{3BCDA934-F0AD-4F31-AF2B-3E07C119CCB4}" presName="spaceRect" presStyleCnt="0"/>
      <dgm:spPr/>
    </dgm:pt>
    <dgm:pt modelId="{0505EE49-CAAF-4CEF-94C6-B50064E2C66C}" type="pres">
      <dgm:prSet presAssocID="{3BCDA934-F0AD-4F31-AF2B-3E07C119CCB4}" presName="parTx" presStyleLbl="revTx" presStyleIdx="1" presStyleCnt="3">
        <dgm:presLayoutVars>
          <dgm:chMax val="0"/>
          <dgm:chPref val="0"/>
        </dgm:presLayoutVars>
      </dgm:prSet>
      <dgm:spPr/>
    </dgm:pt>
    <dgm:pt modelId="{5439169B-9F54-4CF8-A200-53B71D4956E0}" type="pres">
      <dgm:prSet presAssocID="{3BCDA934-F0AD-4F31-AF2B-3E07C119CCB4}" presName="desTx" presStyleLbl="revTx" presStyleIdx="2" presStyleCnt="3">
        <dgm:presLayoutVars/>
      </dgm:prSet>
      <dgm:spPr/>
    </dgm:pt>
  </dgm:ptLst>
  <dgm:cxnLst>
    <dgm:cxn modelId="{948FA504-7BB9-48A4-A1CA-067E38A61F7E}" srcId="{3D192574-DCBE-4672-9A06-0B9D2AA7AE25}" destId="{3BCDA934-F0AD-4F31-AF2B-3E07C119CCB4}" srcOrd="1" destOrd="0" parTransId="{5BA423ED-77F8-4DCF-95DF-7DBB70A9A24C}" sibTransId="{D7B7452D-6626-4D13-8A19-352C05241625}"/>
    <dgm:cxn modelId="{2816852F-69E2-49B0-A016-E8274599F4C2}" srcId="{3BCDA934-F0AD-4F31-AF2B-3E07C119CCB4}" destId="{4E5579ED-8FF3-4B69-9F53-E6694C2E0C75}" srcOrd="0" destOrd="0" parTransId="{68156E0F-B488-4CFA-BCFF-2B0D529B9900}" sibTransId="{9FBC5A6F-395A-4DE1-B050-AC9880A76262}"/>
    <dgm:cxn modelId="{AF913068-5E8E-466E-A207-F2BB2056D3F4}" type="presOf" srcId="{3BCDA934-F0AD-4F31-AF2B-3E07C119CCB4}" destId="{0505EE49-CAAF-4CEF-94C6-B50064E2C66C}" srcOrd="0" destOrd="0" presId="urn:microsoft.com/office/officeart/2018/2/layout/IconVerticalSolidList"/>
    <dgm:cxn modelId="{DC23926A-C536-48C0-85F0-AA5D84B08648}" type="presOf" srcId="{F601E0BE-FF84-4BA9-A49A-72F492329A7C}" destId="{CAB9C92B-04B9-43EA-A934-0A131BA273EE}" srcOrd="0" destOrd="0" presId="urn:microsoft.com/office/officeart/2018/2/layout/IconVerticalSolidList"/>
    <dgm:cxn modelId="{88BE9E6B-173B-4ADB-A8EC-6DE1AE77B8FA}" srcId="{3D192574-DCBE-4672-9A06-0B9D2AA7AE25}" destId="{F601E0BE-FF84-4BA9-A49A-72F492329A7C}" srcOrd="0" destOrd="0" parTransId="{CF66F1B9-DFBC-467B-BC0A-22F76024922F}" sibTransId="{26BE6A4A-6B9A-4BA6-BB97-88C1335517B0}"/>
    <dgm:cxn modelId="{1E658DC2-D122-4DFF-B237-35198D5F2D3F}" type="presOf" srcId="{3D192574-DCBE-4672-9A06-0B9D2AA7AE25}" destId="{8D4ABCBA-DEF8-4B87-821E-968E3C735D55}" srcOrd="0" destOrd="0" presId="urn:microsoft.com/office/officeart/2018/2/layout/IconVerticalSolidList"/>
    <dgm:cxn modelId="{8869D9E7-1A97-49CF-A5ED-3B27E326A95B}" type="presOf" srcId="{4E5579ED-8FF3-4B69-9F53-E6694C2E0C75}" destId="{5439169B-9F54-4CF8-A200-53B71D4956E0}" srcOrd="0" destOrd="0" presId="urn:microsoft.com/office/officeart/2018/2/layout/IconVerticalSolidList"/>
    <dgm:cxn modelId="{395C17BA-DDBB-488B-A347-A6568CF4B65F}" type="presParOf" srcId="{8D4ABCBA-DEF8-4B87-821E-968E3C735D55}" destId="{59E80925-253D-43E3-B6D9-7B87411932A4}" srcOrd="0" destOrd="0" presId="urn:microsoft.com/office/officeart/2018/2/layout/IconVerticalSolidList"/>
    <dgm:cxn modelId="{A4CA03DC-FA47-4733-9DCA-8CB00939A18E}" type="presParOf" srcId="{59E80925-253D-43E3-B6D9-7B87411932A4}" destId="{E43F8D1C-A294-40A9-917F-0E86D899AAEB}" srcOrd="0" destOrd="0" presId="urn:microsoft.com/office/officeart/2018/2/layout/IconVerticalSolidList"/>
    <dgm:cxn modelId="{101F0D00-9B6B-474C-BA82-869BAA662D95}" type="presParOf" srcId="{59E80925-253D-43E3-B6D9-7B87411932A4}" destId="{75667AF8-9D8C-4587-AA0A-D96B85232049}" srcOrd="1" destOrd="0" presId="urn:microsoft.com/office/officeart/2018/2/layout/IconVerticalSolidList"/>
    <dgm:cxn modelId="{7DA6D6F8-8C10-4EE3-84E6-C1897BAA10E8}" type="presParOf" srcId="{59E80925-253D-43E3-B6D9-7B87411932A4}" destId="{DD48139D-8802-424B-9B58-6FA5031042E1}" srcOrd="2" destOrd="0" presId="urn:microsoft.com/office/officeart/2018/2/layout/IconVerticalSolidList"/>
    <dgm:cxn modelId="{3A45C9EA-3F8F-432A-9B6C-81D1038A9F89}" type="presParOf" srcId="{59E80925-253D-43E3-B6D9-7B87411932A4}" destId="{CAB9C92B-04B9-43EA-A934-0A131BA273EE}" srcOrd="3" destOrd="0" presId="urn:microsoft.com/office/officeart/2018/2/layout/IconVerticalSolidList"/>
    <dgm:cxn modelId="{EDC51156-08B9-423F-9E8E-E3F3DDEB0EC1}" type="presParOf" srcId="{8D4ABCBA-DEF8-4B87-821E-968E3C735D55}" destId="{CFCAAA35-450B-4585-95B1-5333ED449898}" srcOrd="1" destOrd="0" presId="urn:microsoft.com/office/officeart/2018/2/layout/IconVerticalSolidList"/>
    <dgm:cxn modelId="{7863EA8A-3FAE-470C-A477-A95B30BC1DCC}" type="presParOf" srcId="{8D4ABCBA-DEF8-4B87-821E-968E3C735D55}" destId="{518E45F0-8CB2-427F-AE3F-C2CC16A8EA6C}" srcOrd="2" destOrd="0" presId="urn:microsoft.com/office/officeart/2018/2/layout/IconVerticalSolidList"/>
    <dgm:cxn modelId="{92C6743E-24BC-4546-AEDE-F2A7A0F78D58}" type="presParOf" srcId="{518E45F0-8CB2-427F-AE3F-C2CC16A8EA6C}" destId="{F8937419-B2A0-4481-91A7-D554AB9539EE}" srcOrd="0" destOrd="0" presId="urn:microsoft.com/office/officeart/2018/2/layout/IconVerticalSolidList"/>
    <dgm:cxn modelId="{DC5D4BCB-15F8-4183-AD56-7EB6E24788F6}" type="presParOf" srcId="{518E45F0-8CB2-427F-AE3F-C2CC16A8EA6C}" destId="{39C29ED1-E331-4235-8AB0-C3006A49649C}" srcOrd="1" destOrd="0" presId="urn:microsoft.com/office/officeart/2018/2/layout/IconVerticalSolidList"/>
    <dgm:cxn modelId="{9CF56B2C-74FE-42AA-9ED6-771ED068EA23}" type="presParOf" srcId="{518E45F0-8CB2-427F-AE3F-C2CC16A8EA6C}" destId="{70400FD0-64B5-4AC0-9AF1-5C31F40E5657}" srcOrd="2" destOrd="0" presId="urn:microsoft.com/office/officeart/2018/2/layout/IconVerticalSolidList"/>
    <dgm:cxn modelId="{E44EC0BC-5493-4874-8FC5-EABA7694136A}" type="presParOf" srcId="{518E45F0-8CB2-427F-AE3F-C2CC16A8EA6C}" destId="{0505EE49-CAAF-4CEF-94C6-B50064E2C66C}" srcOrd="3" destOrd="0" presId="urn:microsoft.com/office/officeart/2018/2/layout/IconVerticalSolidList"/>
    <dgm:cxn modelId="{2E7596AB-86BE-48CB-8698-91CB8159C027}" type="presParOf" srcId="{518E45F0-8CB2-427F-AE3F-C2CC16A8EA6C}" destId="{5439169B-9F54-4CF8-A200-53B71D4956E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04ACD7-10CC-41A5-BBF2-CD8799C53F3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CF08E0-FEB5-4E4C-9CF1-20EE69067044}">
      <dgm:prSet/>
      <dgm:spPr/>
      <dgm:t>
        <a:bodyPr/>
        <a:lstStyle/>
        <a:p>
          <a:r>
            <a:rPr lang="en-GB" dirty="0"/>
            <a:t>Where do you think learners go for career advice?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Where do you think learners go for career advice? &#10;"/>
        </a:ext>
      </dgm:extLst>
    </dgm:pt>
    <dgm:pt modelId="{F67362E5-B586-4CA8-B141-8271297DD23B}" type="parTrans" cxnId="{BE34F79C-CA71-41EB-807B-7A252193EAB4}">
      <dgm:prSet/>
      <dgm:spPr/>
      <dgm:t>
        <a:bodyPr/>
        <a:lstStyle/>
        <a:p>
          <a:endParaRPr lang="en-US"/>
        </a:p>
      </dgm:t>
    </dgm:pt>
    <dgm:pt modelId="{21F20DAA-3FC6-4083-A299-A67581C19F11}" type="sibTrans" cxnId="{BE34F79C-CA71-41EB-807B-7A252193EAB4}">
      <dgm:prSet/>
      <dgm:spPr/>
      <dgm:t>
        <a:bodyPr/>
        <a:lstStyle/>
        <a:p>
          <a:endParaRPr lang="en-US"/>
        </a:p>
      </dgm:t>
    </dgm:pt>
    <dgm:pt modelId="{2BDD09FF-D998-4FEC-B4DA-87030A3E558E}">
      <dgm:prSet/>
      <dgm:spPr/>
      <dgm:t>
        <a:bodyPr/>
        <a:lstStyle/>
        <a:p>
          <a:r>
            <a:rPr lang="en-GB" dirty="0"/>
            <a:t>Others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Others&#10;"/>
        </a:ext>
      </dgm:extLst>
    </dgm:pt>
    <dgm:pt modelId="{BFA23A01-76AC-401D-8AE1-8633BD251140}" type="parTrans" cxnId="{7CD0E5A6-608C-4636-8635-A73BE1CB9572}">
      <dgm:prSet/>
      <dgm:spPr/>
      <dgm:t>
        <a:bodyPr/>
        <a:lstStyle/>
        <a:p>
          <a:endParaRPr lang="en-US"/>
        </a:p>
      </dgm:t>
    </dgm:pt>
    <dgm:pt modelId="{EAC779F9-D011-4BCF-B704-13909F43A4A9}" type="sibTrans" cxnId="{7CD0E5A6-608C-4636-8635-A73BE1CB9572}">
      <dgm:prSet/>
      <dgm:spPr/>
      <dgm:t>
        <a:bodyPr/>
        <a:lstStyle/>
        <a:p>
          <a:endParaRPr lang="en-US"/>
        </a:p>
      </dgm:t>
    </dgm:pt>
    <dgm:pt modelId="{4984284D-E294-4E01-A78E-99CD5BE2449E}">
      <dgm:prSet/>
      <dgm:spPr/>
      <dgm:t>
        <a:bodyPr/>
        <a:lstStyle/>
        <a:p>
          <a:r>
            <a:rPr lang="en-GB" dirty="0"/>
            <a:t>Social media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ocial media&#10;"/>
        </a:ext>
      </dgm:extLst>
    </dgm:pt>
    <dgm:pt modelId="{FEC30BD9-B7B3-428D-B096-B621E549538E}" type="parTrans" cxnId="{CA5F6620-047B-4C59-8B06-E5168B89C13A}">
      <dgm:prSet/>
      <dgm:spPr/>
      <dgm:t>
        <a:bodyPr/>
        <a:lstStyle/>
        <a:p>
          <a:endParaRPr lang="en-US"/>
        </a:p>
      </dgm:t>
    </dgm:pt>
    <dgm:pt modelId="{89029707-E47A-46BF-8EFD-BFFEDD33479E}" type="sibTrans" cxnId="{CA5F6620-047B-4C59-8B06-E5168B89C13A}">
      <dgm:prSet/>
      <dgm:spPr/>
      <dgm:t>
        <a:bodyPr/>
        <a:lstStyle/>
        <a:p>
          <a:endParaRPr lang="en-US"/>
        </a:p>
      </dgm:t>
    </dgm:pt>
    <dgm:pt modelId="{79C26E85-6DBE-4630-998B-A3E5F02C1FC3}">
      <dgm:prSet/>
      <dgm:spPr/>
      <dgm:t>
        <a:bodyPr/>
        <a:lstStyle/>
        <a:p>
          <a:r>
            <a:rPr lang="en-GB" dirty="0"/>
            <a:t>Family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Family&#10;"/>
        </a:ext>
      </dgm:extLst>
    </dgm:pt>
    <dgm:pt modelId="{99DE3D19-6F4E-4C38-ACE2-D6AB7B166D73}" type="parTrans" cxnId="{363E5FAD-A2DA-4E0B-818B-DF5220C0A70A}">
      <dgm:prSet/>
      <dgm:spPr/>
      <dgm:t>
        <a:bodyPr/>
        <a:lstStyle/>
        <a:p>
          <a:endParaRPr lang="en-US"/>
        </a:p>
      </dgm:t>
    </dgm:pt>
    <dgm:pt modelId="{0D38BA13-351B-4757-B6F7-442B84541160}" type="sibTrans" cxnId="{363E5FAD-A2DA-4E0B-818B-DF5220C0A70A}">
      <dgm:prSet/>
      <dgm:spPr/>
      <dgm:t>
        <a:bodyPr/>
        <a:lstStyle/>
        <a:p>
          <a:endParaRPr lang="en-US"/>
        </a:p>
      </dgm:t>
    </dgm:pt>
    <dgm:pt modelId="{41EDB225-820D-4A45-9C39-310939973F9A}">
      <dgm:prSet/>
      <dgm:spPr/>
      <dgm:t>
        <a:bodyPr/>
        <a:lstStyle/>
        <a:p>
          <a:r>
            <a:rPr lang="en-GB" dirty="0"/>
            <a:t>Friends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Friends&#10;"/>
        </a:ext>
      </dgm:extLst>
    </dgm:pt>
    <dgm:pt modelId="{55B0CF7D-7973-41FD-8242-C1ADBB751F0F}" type="parTrans" cxnId="{8B21FFC5-B9C9-4038-B704-ED8D037EBCAE}">
      <dgm:prSet/>
      <dgm:spPr/>
      <dgm:t>
        <a:bodyPr/>
        <a:lstStyle/>
        <a:p>
          <a:endParaRPr lang="en-US"/>
        </a:p>
      </dgm:t>
    </dgm:pt>
    <dgm:pt modelId="{56B303E9-39BA-4BE1-A925-62F8E4F8E8BB}" type="sibTrans" cxnId="{8B21FFC5-B9C9-4038-B704-ED8D037EBCAE}">
      <dgm:prSet/>
      <dgm:spPr/>
      <dgm:t>
        <a:bodyPr/>
        <a:lstStyle/>
        <a:p>
          <a:endParaRPr lang="en-US"/>
        </a:p>
      </dgm:t>
    </dgm:pt>
    <dgm:pt modelId="{EE76EE28-6769-1246-A490-D9FCF7FB66DF}" type="pres">
      <dgm:prSet presAssocID="{FF04ACD7-10CC-41A5-BBF2-CD8799C53F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210AE7-D1F4-3140-A58F-538C42477F78}" type="pres">
      <dgm:prSet presAssocID="{64CF08E0-FEB5-4E4C-9CF1-20EE69067044}" presName="hierRoot1" presStyleCnt="0"/>
      <dgm:spPr/>
    </dgm:pt>
    <dgm:pt modelId="{820FCE53-2EB2-6346-AF71-B1612DA70876}" type="pres">
      <dgm:prSet presAssocID="{64CF08E0-FEB5-4E4C-9CF1-20EE69067044}" presName="composite" presStyleCnt="0"/>
      <dgm:spPr/>
    </dgm:pt>
    <dgm:pt modelId="{0E8A8468-F262-4247-9B8D-7747F5E8BB5E}" type="pres">
      <dgm:prSet presAssocID="{64CF08E0-FEB5-4E4C-9CF1-20EE69067044}" presName="background" presStyleLbl="node0" presStyleIdx="0" presStyleCnt="2"/>
      <dgm:spPr/>
    </dgm:pt>
    <dgm:pt modelId="{8E3F3C17-7031-CF43-893B-8C319547F8C3}" type="pres">
      <dgm:prSet presAssocID="{64CF08E0-FEB5-4E4C-9CF1-20EE69067044}" presName="text" presStyleLbl="fgAcc0" presStyleIdx="0" presStyleCnt="2">
        <dgm:presLayoutVars>
          <dgm:chPref val="3"/>
        </dgm:presLayoutVars>
      </dgm:prSet>
      <dgm:spPr/>
    </dgm:pt>
    <dgm:pt modelId="{C1E16E0D-7899-D243-B704-C416C76E6ABA}" type="pres">
      <dgm:prSet presAssocID="{64CF08E0-FEB5-4E4C-9CF1-20EE69067044}" presName="hierChild2" presStyleCnt="0"/>
      <dgm:spPr/>
    </dgm:pt>
    <dgm:pt modelId="{9F2F7EF4-9608-2A4C-8E21-1F08EF545489}" type="pres">
      <dgm:prSet presAssocID="{2BDD09FF-D998-4FEC-B4DA-87030A3E558E}" presName="hierRoot1" presStyleCnt="0"/>
      <dgm:spPr/>
    </dgm:pt>
    <dgm:pt modelId="{531BFEAA-D60E-2C4F-809C-7CB7B063D42A}" type="pres">
      <dgm:prSet presAssocID="{2BDD09FF-D998-4FEC-B4DA-87030A3E558E}" presName="composite" presStyleCnt="0"/>
      <dgm:spPr/>
    </dgm:pt>
    <dgm:pt modelId="{184FE2FA-CEE7-274B-B3B3-D64972D3FC21}" type="pres">
      <dgm:prSet presAssocID="{2BDD09FF-D998-4FEC-B4DA-87030A3E558E}" presName="background" presStyleLbl="node0" presStyleIdx="1" presStyleCnt="2"/>
      <dgm:spPr/>
    </dgm:pt>
    <dgm:pt modelId="{E2A96A90-C84B-2644-B5F2-A1E128813E44}" type="pres">
      <dgm:prSet presAssocID="{2BDD09FF-D998-4FEC-B4DA-87030A3E558E}" presName="text" presStyleLbl="fgAcc0" presStyleIdx="1" presStyleCnt="2">
        <dgm:presLayoutVars>
          <dgm:chPref val="3"/>
        </dgm:presLayoutVars>
      </dgm:prSet>
      <dgm:spPr/>
    </dgm:pt>
    <dgm:pt modelId="{7E64EFAE-EB10-8644-AA3C-B801C113F46F}" type="pres">
      <dgm:prSet presAssocID="{2BDD09FF-D998-4FEC-B4DA-87030A3E558E}" presName="hierChild2" presStyleCnt="0"/>
      <dgm:spPr/>
    </dgm:pt>
    <dgm:pt modelId="{722CDC59-2127-5F45-B27D-79A9E44AEAC9}" type="pres">
      <dgm:prSet presAssocID="{FEC30BD9-B7B3-428D-B096-B621E549538E}" presName="Name10" presStyleLbl="parChTrans1D2" presStyleIdx="0" presStyleCnt="3"/>
      <dgm:spPr/>
    </dgm:pt>
    <dgm:pt modelId="{30C0D2D0-85D6-B245-8585-F1C54981F016}" type="pres">
      <dgm:prSet presAssocID="{4984284D-E294-4E01-A78E-99CD5BE2449E}" presName="hierRoot2" presStyleCnt="0"/>
      <dgm:spPr/>
    </dgm:pt>
    <dgm:pt modelId="{A2EDCF27-3332-8644-B069-D415907A18F2}" type="pres">
      <dgm:prSet presAssocID="{4984284D-E294-4E01-A78E-99CD5BE2449E}" presName="composite2" presStyleCnt="0"/>
      <dgm:spPr/>
    </dgm:pt>
    <dgm:pt modelId="{88A6F797-0CED-404D-8558-B8769FD63048}" type="pres">
      <dgm:prSet presAssocID="{4984284D-E294-4E01-A78E-99CD5BE2449E}" presName="background2" presStyleLbl="node2" presStyleIdx="0" presStyleCnt="3"/>
      <dgm:spPr/>
    </dgm:pt>
    <dgm:pt modelId="{04773F67-EF7B-804A-BE96-948BB982E08D}" type="pres">
      <dgm:prSet presAssocID="{4984284D-E294-4E01-A78E-99CD5BE2449E}" presName="text2" presStyleLbl="fgAcc2" presStyleIdx="0" presStyleCnt="3">
        <dgm:presLayoutVars>
          <dgm:chPref val="3"/>
        </dgm:presLayoutVars>
      </dgm:prSet>
      <dgm:spPr/>
    </dgm:pt>
    <dgm:pt modelId="{C00A0755-9C9A-F340-B8F5-E00F1F9900F7}" type="pres">
      <dgm:prSet presAssocID="{4984284D-E294-4E01-A78E-99CD5BE2449E}" presName="hierChild3" presStyleCnt="0"/>
      <dgm:spPr/>
    </dgm:pt>
    <dgm:pt modelId="{9885937C-0CE3-EE42-8FF2-03725DBB752E}" type="pres">
      <dgm:prSet presAssocID="{99DE3D19-6F4E-4C38-ACE2-D6AB7B166D73}" presName="Name10" presStyleLbl="parChTrans1D2" presStyleIdx="1" presStyleCnt="3"/>
      <dgm:spPr/>
    </dgm:pt>
    <dgm:pt modelId="{D4C9EBBE-4410-D44C-8CF5-4FEAAE7FAFF8}" type="pres">
      <dgm:prSet presAssocID="{79C26E85-6DBE-4630-998B-A3E5F02C1FC3}" presName="hierRoot2" presStyleCnt="0"/>
      <dgm:spPr/>
    </dgm:pt>
    <dgm:pt modelId="{208BBC77-0D13-C84A-9F53-DEB583F50868}" type="pres">
      <dgm:prSet presAssocID="{79C26E85-6DBE-4630-998B-A3E5F02C1FC3}" presName="composite2" presStyleCnt="0"/>
      <dgm:spPr/>
    </dgm:pt>
    <dgm:pt modelId="{FFCADEB5-0EF9-9F4D-B802-976FA6350573}" type="pres">
      <dgm:prSet presAssocID="{79C26E85-6DBE-4630-998B-A3E5F02C1FC3}" presName="background2" presStyleLbl="node2" presStyleIdx="1" presStyleCnt="3"/>
      <dgm:spPr/>
    </dgm:pt>
    <dgm:pt modelId="{66EB44C3-F5CE-9243-A293-D1B0BCD8687F}" type="pres">
      <dgm:prSet presAssocID="{79C26E85-6DBE-4630-998B-A3E5F02C1FC3}" presName="text2" presStyleLbl="fgAcc2" presStyleIdx="1" presStyleCnt="3">
        <dgm:presLayoutVars>
          <dgm:chPref val="3"/>
        </dgm:presLayoutVars>
      </dgm:prSet>
      <dgm:spPr/>
    </dgm:pt>
    <dgm:pt modelId="{59C5530D-5535-FD4D-B125-A315ECEA582D}" type="pres">
      <dgm:prSet presAssocID="{79C26E85-6DBE-4630-998B-A3E5F02C1FC3}" presName="hierChild3" presStyleCnt="0"/>
      <dgm:spPr/>
    </dgm:pt>
    <dgm:pt modelId="{7F6EF4E4-62D6-6E4A-9249-3434FDFE4CF7}" type="pres">
      <dgm:prSet presAssocID="{55B0CF7D-7973-41FD-8242-C1ADBB751F0F}" presName="Name10" presStyleLbl="parChTrans1D2" presStyleIdx="2" presStyleCnt="3"/>
      <dgm:spPr/>
    </dgm:pt>
    <dgm:pt modelId="{1EA3F941-9AC3-614C-93A4-C1D2C0C727ED}" type="pres">
      <dgm:prSet presAssocID="{41EDB225-820D-4A45-9C39-310939973F9A}" presName="hierRoot2" presStyleCnt="0"/>
      <dgm:spPr/>
    </dgm:pt>
    <dgm:pt modelId="{9BD5C9C5-E415-B14E-8BBD-5ACB9233EDE6}" type="pres">
      <dgm:prSet presAssocID="{41EDB225-820D-4A45-9C39-310939973F9A}" presName="composite2" presStyleCnt="0"/>
      <dgm:spPr/>
    </dgm:pt>
    <dgm:pt modelId="{498EDCB5-1E7B-9D4A-8483-CB8560397674}" type="pres">
      <dgm:prSet presAssocID="{41EDB225-820D-4A45-9C39-310939973F9A}" presName="background2" presStyleLbl="node2" presStyleIdx="2" presStyleCnt="3"/>
      <dgm:spPr/>
    </dgm:pt>
    <dgm:pt modelId="{A93A1DAC-F407-AF49-A888-3E9413B8091C}" type="pres">
      <dgm:prSet presAssocID="{41EDB225-820D-4A45-9C39-310939973F9A}" presName="text2" presStyleLbl="fgAcc2" presStyleIdx="2" presStyleCnt="3">
        <dgm:presLayoutVars>
          <dgm:chPref val="3"/>
        </dgm:presLayoutVars>
      </dgm:prSet>
      <dgm:spPr/>
    </dgm:pt>
    <dgm:pt modelId="{BD52B679-B29E-0B41-8679-8A86DD794D2A}" type="pres">
      <dgm:prSet presAssocID="{41EDB225-820D-4A45-9C39-310939973F9A}" presName="hierChild3" presStyleCnt="0"/>
      <dgm:spPr/>
    </dgm:pt>
  </dgm:ptLst>
  <dgm:cxnLst>
    <dgm:cxn modelId="{CA5F6620-047B-4C59-8B06-E5168B89C13A}" srcId="{2BDD09FF-D998-4FEC-B4DA-87030A3E558E}" destId="{4984284D-E294-4E01-A78E-99CD5BE2449E}" srcOrd="0" destOrd="0" parTransId="{FEC30BD9-B7B3-428D-B096-B621E549538E}" sibTransId="{89029707-E47A-46BF-8EFD-BFFEDD33479E}"/>
    <dgm:cxn modelId="{7051783C-3D48-EE4B-9644-05BE4E6D63A8}" type="presOf" srcId="{55B0CF7D-7973-41FD-8242-C1ADBB751F0F}" destId="{7F6EF4E4-62D6-6E4A-9249-3434FDFE4CF7}" srcOrd="0" destOrd="0" presId="urn:microsoft.com/office/officeart/2005/8/layout/hierarchy1"/>
    <dgm:cxn modelId="{B410FD6B-ABAA-3045-B6BF-F89E1E69EB34}" type="presOf" srcId="{FEC30BD9-B7B3-428D-B096-B621E549538E}" destId="{722CDC59-2127-5F45-B27D-79A9E44AEAC9}" srcOrd="0" destOrd="0" presId="urn:microsoft.com/office/officeart/2005/8/layout/hierarchy1"/>
    <dgm:cxn modelId="{963D464F-EC75-E54F-ACC4-1363BEAA3465}" type="presOf" srcId="{79C26E85-6DBE-4630-998B-A3E5F02C1FC3}" destId="{66EB44C3-F5CE-9243-A293-D1B0BCD8687F}" srcOrd="0" destOrd="0" presId="urn:microsoft.com/office/officeart/2005/8/layout/hierarchy1"/>
    <dgm:cxn modelId="{A53DA04F-D230-A44B-8746-C3518D326450}" type="presOf" srcId="{64CF08E0-FEB5-4E4C-9CF1-20EE69067044}" destId="{8E3F3C17-7031-CF43-893B-8C319547F8C3}" srcOrd="0" destOrd="0" presId="urn:microsoft.com/office/officeart/2005/8/layout/hierarchy1"/>
    <dgm:cxn modelId="{BE34F79C-CA71-41EB-807B-7A252193EAB4}" srcId="{FF04ACD7-10CC-41A5-BBF2-CD8799C53F36}" destId="{64CF08E0-FEB5-4E4C-9CF1-20EE69067044}" srcOrd="0" destOrd="0" parTransId="{F67362E5-B586-4CA8-B141-8271297DD23B}" sibTransId="{21F20DAA-3FC6-4083-A299-A67581C19F11}"/>
    <dgm:cxn modelId="{7CD0E5A6-608C-4636-8635-A73BE1CB9572}" srcId="{FF04ACD7-10CC-41A5-BBF2-CD8799C53F36}" destId="{2BDD09FF-D998-4FEC-B4DA-87030A3E558E}" srcOrd="1" destOrd="0" parTransId="{BFA23A01-76AC-401D-8AE1-8633BD251140}" sibTransId="{EAC779F9-D011-4BCF-B704-13909F43A4A9}"/>
    <dgm:cxn modelId="{00FDD7A7-9E5A-4446-B1AE-451884F3921D}" type="presOf" srcId="{4984284D-E294-4E01-A78E-99CD5BE2449E}" destId="{04773F67-EF7B-804A-BE96-948BB982E08D}" srcOrd="0" destOrd="0" presId="urn:microsoft.com/office/officeart/2005/8/layout/hierarchy1"/>
    <dgm:cxn modelId="{363E5FAD-A2DA-4E0B-818B-DF5220C0A70A}" srcId="{2BDD09FF-D998-4FEC-B4DA-87030A3E558E}" destId="{79C26E85-6DBE-4630-998B-A3E5F02C1FC3}" srcOrd="1" destOrd="0" parTransId="{99DE3D19-6F4E-4C38-ACE2-D6AB7B166D73}" sibTransId="{0D38BA13-351B-4757-B6F7-442B84541160}"/>
    <dgm:cxn modelId="{D128EDB1-3281-3147-8532-6E0BD6F89B76}" type="presOf" srcId="{FF04ACD7-10CC-41A5-BBF2-CD8799C53F36}" destId="{EE76EE28-6769-1246-A490-D9FCF7FB66DF}" srcOrd="0" destOrd="0" presId="urn:microsoft.com/office/officeart/2005/8/layout/hierarchy1"/>
    <dgm:cxn modelId="{8B21FFC5-B9C9-4038-B704-ED8D037EBCAE}" srcId="{2BDD09FF-D998-4FEC-B4DA-87030A3E558E}" destId="{41EDB225-820D-4A45-9C39-310939973F9A}" srcOrd="2" destOrd="0" parTransId="{55B0CF7D-7973-41FD-8242-C1ADBB751F0F}" sibTransId="{56B303E9-39BA-4BE1-A925-62F8E4F8E8BB}"/>
    <dgm:cxn modelId="{3E0229D0-2649-E14A-AA6A-BED40EE75EAE}" type="presOf" srcId="{2BDD09FF-D998-4FEC-B4DA-87030A3E558E}" destId="{E2A96A90-C84B-2644-B5F2-A1E128813E44}" srcOrd="0" destOrd="0" presId="urn:microsoft.com/office/officeart/2005/8/layout/hierarchy1"/>
    <dgm:cxn modelId="{259EFBD4-7E57-F34D-AD82-895A62EDCF5B}" type="presOf" srcId="{99DE3D19-6F4E-4C38-ACE2-D6AB7B166D73}" destId="{9885937C-0CE3-EE42-8FF2-03725DBB752E}" srcOrd="0" destOrd="0" presId="urn:microsoft.com/office/officeart/2005/8/layout/hierarchy1"/>
    <dgm:cxn modelId="{77CE03FF-C866-6948-811E-BD7F86E05819}" type="presOf" srcId="{41EDB225-820D-4A45-9C39-310939973F9A}" destId="{A93A1DAC-F407-AF49-A888-3E9413B8091C}" srcOrd="0" destOrd="0" presId="urn:microsoft.com/office/officeart/2005/8/layout/hierarchy1"/>
    <dgm:cxn modelId="{481F2068-AC4D-9D4F-B1CE-E52A8D7698AD}" type="presParOf" srcId="{EE76EE28-6769-1246-A490-D9FCF7FB66DF}" destId="{57210AE7-D1F4-3140-A58F-538C42477F78}" srcOrd="0" destOrd="0" presId="urn:microsoft.com/office/officeart/2005/8/layout/hierarchy1"/>
    <dgm:cxn modelId="{54F08F95-5BE8-414A-A753-66BBD8EECA8A}" type="presParOf" srcId="{57210AE7-D1F4-3140-A58F-538C42477F78}" destId="{820FCE53-2EB2-6346-AF71-B1612DA70876}" srcOrd="0" destOrd="0" presId="urn:microsoft.com/office/officeart/2005/8/layout/hierarchy1"/>
    <dgm:cxn modelId="{318DDB02-1B02-8D4A-ADBC-A2C4FABEC5E5}" type="presParOf" srcId="{820FCE53-2EB2-6346-AF71-B1612DA70876}" destId="{0E8A8468-F262-4247-9B8D-7747F5E8BB5E}" srcOrd="0" destOrd="0" presId="urn:microsoft.com/office/officeart/2005/8/layout/hierarchy1"/>
    <dgm:cxn modelId="{69A89EAA-63FD-F649-94A9-DBA9141BCEAC}" type="presParOf" srcId="{820FCE53-2EB2-6346-AF71-B1612DA70876}" destId="{8E3F3C17-7031-CF43-893B-8C319547F8C3}" srcOrd="1" destOrd="0" presId="urn:microsoft.com/office/officeart/2005/8/layout/hierarchy1"/>
    <dgm:cxn modelId="{4E1AF0FD-65BA-424A-AD5D-C1613F04F57B}" type="presParOf" srcId="{57210AE7-D1F4-3140-A58F-538C42477F78}" destId="{C1E16E0D-7899-D243-B704-C416C76E6ABA}" srcOrd="1" destOrd="0" presId="urn:microsoft.com/office/officeart/2005/8/layout/hierarchy1"/>
    <dgm:cxn modelId="{3F06D766-FE9F-2947-868A-D3788EFC2857}" type="presParOf" srcId="{EE76EE28-6769-1246-A490-D9FCF7FB66DF}" destId="{9F2F7EF4-9608-2A4C-8E21-1F08EF545489}" srcOrd="1" destOrd="0" presId="urn:microsoft.com/office/officeart/2005/8/layout/hierarchy1"/>
    <dgm:cxn modelId="{9074E86C-C8C5-0D45-A5ED-A27C793B7BBB}" type="presParOf" srcId="{9F2F7EF4-9608-2A4C-8E21-1F08EF545489}" destId="{531BFEAA-D60E-2C4F-809C-7CB7B063D42A}" srcOrd="0" destOrd="0" presId="urn:microsoft.com/office/officeart/2005/8/layout/hierarchy1"/>
    <dgm:cxn modelId="{EB70C58B-D5CB-A74A-B6D4-BB174CE014B5}" type="presParOf" srcId="{531BFEAA-D60E-2C4F-809C-7CB7B063D42A}" destId="{184FE2FA-CEE7-274B-B3B3-D64972D3FC21}" srcOrd="0" destOrd="0" presId="urn:microsoft.com/office/officeart/2005/8/layout/hierarchy1"/>
    <dgm:cxn modelId="{6C70E066-A8D2-B44E-AE18-FA7B5FB71C1C}" type="presParOf" srcId="{531BFEAA-D60E-2C4F-809C-7CB7B063D42A}" destId="{E2A96A90-C84B-2644-B5F2-A1E128813E44}" srcOrd="1" destOrd="0" presId="urn:microsoft.com/office/officeart/2005/8/layout/hierarchy1"/>
    <dgm:cxn modelId="{4205B0ED-0064-0845-8DDC-E70D2BA0B8E1}" type="presParOf" srcId="{9F2F7EF4-9608-2A4C-8E21-1F08EF545489}" destId="{7E64EFAE-EB10-8644-AA3C-B801C113F46F}" srcOrd="1" destOrd="0" presId="urn:microsoft.com/office/officeart/2005/8/layout/hierarchy1"/>
    <dgm:cxn modelId="{EEDCB2CD-F2AA-F042-8F2A-CC981246C13E}" type="presParOf" srcId="{7E64EFAE-EB10-8644-AA3C-B801C113F46F}" destId="{722CDC59-2127-5F45-B27D-79A9E44AEAC9}" srcOrd="0" destOrd="0" presId="urn:microsoft.com/office/officeart/2005/8/layout/hierarchy1"/>
    <dgm:cxn modelId="{33B8D22D-B21C-A549-9D16-41C84FFAA309}" type="presParOf" srcId="{7E64EFAE-EB10-8644-AA3C-B801C113F46F}" destId="{30C0D2D0-85D6-B245-8585-F1C54981F016}" srcOrd="1" destOrd="0" presId="urn:microsoft.com/office/officeart/2005/8/layout/hierarchy1"/>
    <dgm:cxn modelId="{330F37EF-8E5C-3C46-901C-814A77E9455B}" type="presParOf" srcId="{30C0D2D0-85D6-B245-8585-F1C54981F016}" destId="{A2EDCF27-3332-8644-B069-D415907A18F2}" srcOrd="0" destOrd="0" presId="urn:microsoft.com/office/officeart/2005/8/layout/hierarchy1"/>
    <dgm:cxn modelId="{0040371D-821F-034C-A0C4-B6B95BA9829A}" type="presParOf" srcId="{A2EDCF27-3332-8644-B069-D415907A18F2}" destId="{88A6F797-0CED-404D-8558-B8769FD63048}" srcOrd="0" destOrd="0" presId="urn:microsoft.com/office/officeart/2005/8/layout/hierarchy1"/>
    <dgm:cxn modelId="{8A5FF77F-242E-AF4E-9CDE-BCB06B2A5C76}" type="presParOf" srcId="{A2EDCF27-3332-8644-B069-D415907A18F2}" destId="{04773F67-EF7B-804A-BE96-948BB982E08D}" srcOrd="1" destOrd="0" presId="urn:microsoft.com/office/officeart/2005/8/layout/hierarchy1"/>
    <dgm:cxn modelId="{15ECC9B9-50AF-CF43-BECA-5A2805899BBB}" type="presParOf" srcId="{30C0D2D0-85D6-B245-8585-F1C54981F016}" destId="{C00A0755-9C9A-F340-B8F5-E00F1F9900F7}" srcOrd="1" destOrd="0" presId="urn:microsoft.com/office/officeart/2005/8/layout/hierarchy1"/>
    <dgm:cxn modelId="{C481DECE-A686-A64A-9085-96917331641F}" type="presParOf" srcId="{7E64EFAE-EB10-8644-AA3C-B801C113F46F}" destId="{9885937C-0CE3-EE42-8FF2-03725DBB752E}" srcOrd="2" destOrd="0" presId="urn:microsoft.com/office/officeart/2005/8/layout/hierarchy1"/>
    <dgm:cxn modelId="{5AC4E7E4-5217-E64F-AA06-AD302EE40BDB}" type="presParOf" srcId="{7E64EFAE-EB10-8644-AA3C-B801C113F46F}" destId="{D4C9EBBE-4410-D44C-8CF5-4FEAAE7FAFF8}" srcOrd="3" destOrd="0" presId="urn:microsoft.com/office/officeart/2005/8/layout/hierarchy1"/>
    <dgm:cxn modelId="{7659799E-24ED-7E4F-90AB-81801D899110}" type="presParOf" srcId="{D4C9EBBE-4410-D44C-8CF5-4FEAAE7FAFF8}" destId="{208BBC77-0D13-C84A-9F53-DEB583F50868}" srcOrd="0" destOrd="0" presId="urn:microsoft.com/office/officeart/2005/8/layout/hierarchy1"/>
    <dgm:cxn modelId="{410B5CD8-37F7-B14D-9860-1F42608CB8E0}" type="presParOf" srcId="{208BBC77-0D13-C84A-9F53-DEB583F50868}" destId="{FFCADEB5-0EF9-9F4D-B802-976FA6350573}" srcOrd="0" destOrd="0" presId="urn:microsoft.com/office/officeart/2005/8/layout/hierarchy1"/>
    <dgm:cxn modelId="{7030F0DB-8D6B-0B44-9CCE-9DFCBF49E68D}" type="presParOf" srcId="{208BBC77-0D13-C84A-9F53-DEB583F50868}" destId="{66EB44C3-F5CE-9243-A293-D1B0BCD8687F}" srcOrd="1" destOrd="0" presId="urn:microsoft.com/office/officeart/2005/8/layout/hierarchy1"/>
    <dgm:cxn modelId="{A024C844-7554-3F45-B2A9-925D52386578}" type="presParOf" srcId="{D4C9EBBE-4410-D44C-8CF5-4FEAAE7FAFF8}" destId="{59C5530D-5535-FD4D-B125-A315ECEA582D}" srcOrd="1" destOrd="0" presId="urn:microsoft.com/office/officeart/2005/8/layout/hierarchy1"/>
    <dgm:cxn modelId="{BB7F4EC8-8352-DE4F-89A9-8155268D1D8B}" type="presParOf" srcId="{7E64EFAE-EB10-8644-AA3C-B801C113F46F}" destId="{7F6EF4E4-62D6-6E4A-9249-3434FDFE4CF7}" srcOrd="4" destOrd="0" presId="urn:microsoft.com/office/officeart/2005/8/layout/hierarchy1"/>
    <dgm:cxn modelId="{D80A31F4-51E5-894F-888A-1FDBA476DB2E}" type="presParOf" srcId="{7E64EFAE-EB10-8644-AA3C-B801C113F46F}" destId="{1EA3F941-9AC3-614C-93A4-C1D2C0C727ED}" srcOrd="5" destOrd="0" presId="urn:microsoft.com/office/officeart/2005/8/layout/hierarchy1"/>
    <dgm:cxn modelId="{5FB22640-771D-344C-8C75-604FBCB5193D}" type="presParOf" srcId="{1EA3F941-9AC3-614C-93A4-C1D2C0C727ED}" destId="{9BD5C9C5-E415-B14E-8BBD-5ACB9233EDE6}" srcOrd="0" destOrd="0" presId="urn:microsoft.com/office/officeart/2005/8/layout/hierarchy1"/>
    <dgm:cxn modelId="{0477A3EF-75F5-A547-92D0-DAC91FEFCC1D}" type="presParOf" srcId="{9BD5C9C5-E415-B14E-8BBD-5ACB9233EDE6}" destId="{498EDCB5-1E7B-9D4A-8483-CB8560397674}" srcOrd="0" destOrd="0" presId="urn:microsoft.com/office/officeart/2005/8/layout/hierarchy1"/>
    <dgm:cxn modelId="{E0868512-CC95-3746-A3A3-A5E942C88EFF}" type="presParOf" srcId="{9BD5C9C5-E415-B14E-8BBD-5ACB9233EDE6}" destId="{A93A1DAC-F407-AF49-A888-3E9413B8091C}" srcOrd="1" destOrd="0" presId="urn:microsoft.com/office/officeart/2005/8/layout/hierarchy1"/>
    <dgm:cxn modelId="{3F0DE75C-7A93-8247-A88E-6C908D7D6C59}" type="presParOf" srcId="{1EA3F941-9AC3-614C-93A4-C1D2C0C727ED}" destId="{BD52B679-B29E-0B41-8679-8A86DD794D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202DFF-3E0D-4C4B-9D96-BFB014840CE9}" type="doc">
      <dgm:prSet loTypeId="urn:microsoft.com/office/officeart/2005/8/layout/radial4" loCatId="cycle" qsTypeId="urn:microsoft.com/office/officeart/2005/8/quickstyle/simple3" qsCatId="simple" csTypeId="urn:microsoft.com/office/officeart/2005/8/colors/colorful3" csCatId="colorful" phldr="1"/>
      <dgm:spPr/>
    </dgm:pt>
    <dgm:pt modelId="{8B5E1062-43EF-7A47-9703-36FC87675EEF}">
      <dgm:prSet phldrT="[Text]"/>
      <dgm:spPr/>
      <dgm:t>
        <a:bodyPr/>
        <a:lstStyle/>
        <a:p>
          <a:r>
            <a:rPr lang="en-IE" b="1"/>
            <a:t>1. Guidance A Powerful Relationship</a:t>
          </a:r>
          <a:endParaRPr lang="en-GB" b="1"/>
        </a:p>
      </dgm:t>
      <dgm:extLst>
        <a:ext uri="{E40237B7-FDA0-4F09-8148-C483321AD2D9}">
          <dgm14:cNvPr xmlns:dgm14="http://schemas.microsoft.com/office/drawing/2010/diagram" id="0" name="" descr="PowerPlay In Inclusive Career Guidance&#10; 1. Guidance A Powerful Relationship&#10; 2. Career Conversations Have Power&#10; 3. Disability Versus Capability Lens&#10; 4. Knowledge Of Inclusion In Learning And Work&#10; 5. &quot;Career Guidance Professional&quot; -Power To Redefine&#10; 6. Understanding Of Inclusion In Context Of Career Guidance&#10;"/>
        </a:ext>
      </dgm:extLst>
    </dgm:pt>
    <dgm:pt modelId="{2ADCC005-F93B-EB46-861C-D80E39CFA3D4}" type="parTrans" cxnId="{2E0E1A12-A4CE-BB40-9C8D-ECC5FA7DEEE8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A9AA81B1-A868-C64F-BF55-91C6B9663871}" type="sibTrans" cxnId="{2E0E1A12-A4CE-BB40-9C8D-ECC5FA7DEEE8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33D2D23A-816C-D644-BA5B-E44B44ED965C}">
      <dgm:prSet phldrT="[Text]"/>
      <dgm:spPr/>
      <dgm:t>
        <a:bodyPr/>
        <a:lstStyle/>
        <a:p>
          <a:r>
            <a:rPr lang="en-GB" b="1"/>
            <a:t>PowerPlay In Inclusive Career Guidance</a:t>
          </a:r>
        </a:p>
      </dgm:t>
      <dgm:extLst>
        <a:ext uri="{E40237B7-FDA0-4F09-8148-C483321AD2D9}">
          <dgm14:cNvPr xmlns:dgm14="http://schemas.microsoft.com/office/drawing/2010/diagram" id="0" name="" descr="PowerPlay In Inclusive Career Guidance&#10; 1. Guidance A Powerful Relationship&#10; 2. Career Conversations Have Power&#10; 3. Disability Versus Capability Lens&#10; 4. Knowledge Of Inclusion In Learning And Work&#10; 5. &quot;Career Guidance Professional&quot; -Power To Redefine&#10; 6. Understanding Of Inclusion In Context Of Career Guidance&#10;"/>
        </a:ext>
      </dgm:extLst>
    </dgm:pt>
    <dgm:pt modelId="{9F4BCDC2-A1B8-8A4B-9988-EEB9E66A6D3C}" type="parTrans" cxnId="{CCA236AA-91A4-2F49-8774-788E4131F28E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72BE5D6B-4D65-394D-AF64-25580FF447EE}" type="sibTrans" cxnId="{CCA236AA-91A4-2F49-8774-788E4131F28E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865B7E3F-3749-EE4A-9289-8F57F2556CB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E" b="1"/>
            <a:t>5. "Career Guidance Professional" -Power To Redefine</a:t>
          </a:r>
        </a:p>
      </dgm:t>
      <dgm:extLst>
        <a:ext uri="{E40237B7-FDA0-4F09-8148-C483321AD2D9}">
          <dgm14:cNvPr xmlns:dgm14="http://schemas.microsoft.com/office/drawing/2010/diagram" id="0" name="" descr="PowerPlay In Inclusive Career Guidance&#10; 1. Guidance A Powerful Relationship&#10; 2. Career Conversations Have Power&#10; 3. Disability Versus Capability Lens&#10; 4. Knowledge Of Inclusion In Learning And Work&#10; 5. &quot;Career Guidance Professional&quot; -Power To Redefine&#10; 6. Understanding Of Inclusion In Context Of Career Guidance&#10;"/>
        </a:ext>
      </dgm:extLst>
    </dgm:pt>
    <dgm:pt modelId="{E8B593B9-7270-094E-8E33-BD50CEC159DE}" type="parTrans" cxnId="{DE931E1A-8753-A84E-A733-D37CC46CFAF6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9454A231-C0B4-8B4C-9B92-51B48365E5CE}" type="sibTrans" cxnId="{DE931E1A-8753-A84E-A733-D37CC46CFAF6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D3B7B77C-3AFC-C045-BF5B-C9EA670123A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E" b="1"/>
            <a:t>2. Career Conversations Have Power</a:t>
          </a:r>
        </a:p>
      </dgm:t>
      <dgm:extLst>
        <a:ext uri="{E40237B7-FDA0-4F09-8148-C483321AD2D9}">
          <dgm14:cNvPr xmlns:dgm14="http://schemas.microsoft.com/office/drawing/2010/diagram" id="0" name="" descr="PowerPlay In Inclusive Career Guidance&#10; 1. Guidance A Powerful Relationship&#10; 2. Career Conversations Have Power&#10; 3. Disability Versus Capability Lens&#10; 4. Knowledge Of Inclusion In Learning And Work&#10; 5. &quot;Career Guidance Professional&quot; -Power To Redefine&#10; 6. Understanding Of Inclusion In Context Of Career Guidance&#10;"/>
        </a:ext>
      </dgm:extLst>
    </dgm:pt>
    <dgm:pt modelId="{2C502D19-B065-734B-A4D8-7FB7F9CA8416}" type="parTrans" cxnId="{17E2747D-3048-F245-A346-CB480783184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57A98E28-71E3-2947-B76A-35EA63311E82}" type="sibTrans" cxnId="{17E2747D-3048-F245-A346-CB480783184F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BC633C45-FFB3-1545-BF8E-8EF70F37DEA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E" b="1"/>
            <a:t>3. Disability Versus Capability Lens</a:t>
          </a:r>
        </a:p>
      </dgm:t>
      <dgm:extLst>
        <a:ext uri="{E40237B7-FDA0-4F09-8148-C483321AD2D9}">
          <dgm14:cNvPr xmlns:dgm14="http://schemas.microsoft.com/office/drawing/2010/diagram" id="0" name="" descr="PowerPlay In Inclusive Career Guidance&#10; 1. Guidance A Powerful Relationship&#10; 2. Career Conversations Have Power&#10; 3. Disability Versus Capability Lens&#10; 4. Knowledge Of Inclusion In Learning And Work&#10; 5. &quot;Career Guidance Professional&quot; -Power To Redefine&#10; 6. Understanding Of Inclusion In Context Of Career Guidance&#10;"/>
        </a:ext>
      </dgm:extLst>
    </dgm:pt>
    <dgm:pt modelId="{6D43C758-C678-054B-9D9E-C24B93E18901}" type="parTrans" cxnId="{8E4384EA-6573-A449-8355-A3F89623E234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FA88AED0-7C22-C049-8F34-9AE8989964D3}" type="sibTrans" cxnId="{8E4384EA-6573-A449-8355-A3F89623E234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CE434D53-EC22-104F-BDBD-CF113E77D0D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E" b="1"/>
            <a:t>4. Knowledge Of Inclusion In Learning And Work</a:t>
          </a:r>
        </a:p>
      </dgm:t>
      <dgm:extLst>
        <a:ext uri="{E40237B7-FDA0-4F09-8148-C483321AD2D9}">
          <dgm14:cNvPr xmlns:dgm14="http://schemas.microsoft.com/office/drawing/2010/diagram" id="0" name="" descr="PowerPlay In Inclusive Career Guidance&#10; 1. Guidance A Powerful Relationship&#10; 2. Career Conversations Have Power&#10; 3. Disability Versus Capability Lens&#10; 4. Knowledge Of Inclusion In Learning And Work&#10; 5. &quot;Career Guidance Professional&quot; -Power To Redefine&#10; 6. Understanding Of Inclusion In Context Of Career Guidance&#10;"/>
        </a:ext>
      </dgm:extLst>
    </dgm:pt>
    <dgm:pt modelId="{2BAF2356-D3D9-984E-9A2E-6A422847DB8A}" type="parTrans" cxnId="{7AA591F8-8BE5-D249-A7D1-B602184B5348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9D2C4BDE-E9AB-6B4F-85DA-AA618C5A2FCE}" type="sibTrans" cxnId="{7AA591F8-8BE5-D249-A7D1-B602184B5348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4D22402B-F296-BB45-8570-68DC1A2EEEC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E" b="1"/>
            <a:t>6. Understanding Of Inclusion In Context Of Career Guidance</a:t>
          </a:r>
        </a:p>
      </dgm:t>
      <dgm:extLst>
        <a:ext uri="{E40237B7-FDA0-4F09-8148-C483321AD2D9}">
          <dgm14:cNvPr xmlns:dgm14="http://schemas.microsoft.com/office/drawing/2010/diagram" id="0" name="" descr="PowerPlay In Inclusive Career Guidance&#10; 1. Guidance A Powerful Relationship&#10; 2. Career Conversations Have Power&#10; 3. Disability Versus Capability Lens&#10; 4. Knowledge Of Inclusion In Learning And Work&#10; 5. &quot;Career Guidance Professional&quot; -Power To Redefine&#10; 6. Understanding Of Inclusion In Context Of Career Guidance&#10;"/>
        </a:ext>
      </dgm:extLst>
    </dgm:pt>
    <dgm:pt modelId="{8F587AFF-95B2-A740-A70B-9B27661393AC}" type="parTrans" cxnId="{6ACE1CA6-1B9A-7445-8B5B-8C88B0105A76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C2791463-DDC9-3A41-AB9A-D23518D49764}" type="sibTrans" cxnId="{6ACE1CA6-1B9A-7445-8B5B-8C88B0105A76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6BD4DC08-BEB0-CD48-BE26-1CB38CBF528D}" type="pres">
      <dgm:prSet presAssocID="{BA202DFF-3E0D-4C4B-9D96-BFB014840C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58ABD0-673E-1B47-A403-DA28FAF8F634}" type="pres">
      <dgm:prSet presAssocID="{33D2D23A-816C-D644-BA5B-E44B44ED965C}" presName="centerShape" presStyleLbl="node0" presStyleIdx="0" presStyleCnt="1"/>
      <dgm:spPr/>
    </dgm:pt>
    <dgm:pt modelId="{A63C15D4-6728-D24C-9FD1-15E7BD9DD0A9}" type="pres">
      <dgm:prSet presAssocID="{2ADCC005-F93B-EB46-861C-D80E39CFA3D4}" presName="parTrans" presStyleLbl="bgSibTrans2D1" presStyleIdx="0" presStyleCnt="6"/>
      <dgm:spPr/>
    </dgm:pt>
    <dgm:pt modelId="{31A4585D-1FE1-FB4E-8F82-0176160E09F5}" type="pres">
      <dgm:prSet presAssocID="{8B5E1062-43EF-7A47-9703-36FC87675EEF}" presName="node" presStyleLbl="node1" presStyleIdx="0" presStyleCnt="6">
        <dgm:presLayoutVars>
          <dgm:bulletEnabled val="1"/>
        </dgm:presLayoutVars>
      </dgm:prSet>
      <dgm:spPr/>
    </dgm:pt>
    <dgm:pt modelId="{AB9E441E-0069-FF46-BA45-3360BAFC5920}" type="pres">
      <dgm:prSet presAssocID="{2C502D19-B065-734B-A4D8-7FB7F9CA8416}" presName="parTrans" presStyleLbl="bgSibTrans2D1" presStyleIdx="1" presStyleCnt="6"/>
      <dgm:spPr/>
    </dgm:pt>
    <dgm:pt modelId="{9FE7C5BB-FEF5-4846-99F8-B8CF077EE3A7}" type="pres">
      <dgm:prSet presAssocID="{D3B7B77C-3AFC-C045-BF5B-C9EA670123AC}" presName="node" presStyleLbl="node1" presStyleIdx="1" presStyleCnt="6">
        <dgm:presLayoutVars>
          <dgm:bulletEnabled val="1"/>
        </dgm:presLayoutVars>
      </dgm:prSet>
      <dgm:spPr/>
    </dgm:pt>
    <dgm:pt modelId="{F09CB2D0-1664-D34B-A3B5-EA11C7207F3C}" type="pres">
      <dgm:prSet presAssocID="{6D43C758-C678-054B-9D9E-C24B93E18901}" presName="parTrans" presStyleLbl="bgSibTrans2D1" presStyleIdx="2" presStyleCnt="6"/>
      <dgm:spPr/>
    </dgm:pt>
    <dgm:pt modelId="{8F528F2A-43F9-FC4E-B3CD-4DB40A10B42D}" type="pres">
      <dgm:prSet presAssocID="{BC633C45-FFB3-1545-BF8E-8EF70F37DEAB}" presName="node" presStyleLbl="node1" presStyleIdx="2" presStyleCnt="6">
        <dgm:presLayoutVars>
          <dgm:bulletEnabled val="1"/>
        </dgm:presLayoutVars>
      </dgm:prSet>
      <dgm:spPr/>
    </dgm:pt>
    <dgm:pt modelId="{7793245B-73FE-8340-80FB-AED866348414}" type="pres">
      <dgm:prSet presAssocID="{2BAF2356-D3D9-984E-9A2E-6A422847DB8A}" presName="parTrans" presStyleLbl="bgSibTrans2D1" presStyleIdx="3" presStyleCnt="6"/>
      <dgm:spPr/>
    </dgm:pt>
    <dgm:pt modelId="{16BB02DC-EAC8-4442-B369-12ED5FA37E11}" type="pres">
      <dgm:prSet presAssocID="{CE434D53-EC22-104F-BDBD-CF113E77D0DD}" presName="node" presStyleLbl="node1" presStyleIdx="3" presStyleCnt="6">
        <dgm:presLayoutVars>
          <dgm:bulletEnabled val="1"/>
        </dgm:presLayoutVars>
      </dgm:prSet>
      <dgm:spPr/>
    </dgm:pt>
    <dgm:pt modelId="{D01FA87A-F4D0-9D49-ABFE-41995A99C85E}" type="pres">
      <dgm:prSet presAssocID="{E8B593B9-7270-094E-8E33-BD50CEC159DE}" presName="parTrans" presStyleLbl="bgSibTrans2D1" presStyleIdx="4" presStyleCnt="6"/>
      <dgm:spPr/>
    </dgm:pt>
    <dgm:pt modelId="{92B0AB05-EA6C-3D40-9564-A370869AA255}" type="pres">
      <dgm:prSet presAssocID="{865B7E3F-3749-EE4A-9289-8F57F2556CB8}" presName="node" presStyleLbl="node1" presStyleIdx="4" presStyleCnt="6">
        <dgm:presLayoutVars>
          <dgm:bulletEnabled val="1"/>
        </dgm:presLayoutVars>
      </dgm:prSet>
      <dgm:spPr/>
    </dgm:pt>
    <dgm:pt modelId="{6CDB283F-E122-8445-A433-45043ED1C59B}" type="pres">
      <dgm:prSet presAssocID="{8F587AFF-95B2-A740-A70B-9B27661393AC}" presName="parTrans" presStyleLbl="bgSibTrans2D1" presStyleIdx="5" presStyleCnt="6"/>
      <dgm:spPr/>
    </dgm:pt>
    <dgm:pt modelId="{501BA7DD-3E69-9544-9AB3-70613D474024}" type="pres">
      <dgm:prSet presAssocID="{4D22402B-F296-BB45-8570-68DC1A2EEEC2}" presName="node" presStyleLbl="node1" presStyleIdx="5" presStyleCnt="6">
        <dgm:presLayoutVars>
          <dgm:bulletEnabled val="1"/>
        </dgm:presLayoutVars>
      </dgm:prSet>
      <dgm:spPr/>
    </dgm:pt>
  </dgm:ptLst>
  <dgm:cxnLst>
    <dgm:cxn modelId="{91F91001-89BC-664F-8FF8-FFD7C9AB43F5}" type="presOf" srcId="{8B5E1062-43EF-7A47-9703-36FC87675EEF}" destId="{31A4585D-1FE1-FB4E-8F82-0176160E09F5}" srcOrd="0" destOrd="0" presId="urn:microsoft.com/office/officeart/2005/8/layout/radial4"/>
    <dgm:cxn modelId="{2E0E1A12-A4CE-BB40-9C8D-ECC5FA7DEEE8}" srcId="{33D2D23A-816C-D644-BA5B-E44B44ED965C}" destId="{8B5E1062-43EF-7A47-9703-36FC87675EEF}" srcOrd="0" destOrd="0" parTransId="{2ADCC005-F93B-EB46-861C-D80E39CFA3D4}" sibTransId="{A9AA81B1-A868-C64F-BF55-91C6B9663871}"/>
    <dgm:cxn modelId="{DE931E1A-8753-A84E-A733-D37CC46CFAF6}" srcId="{33D2D23A-816C-D644-BA5B-E44B44ED965C}" destId="{865B7E3F-3749-EE4A-9289-8F57F2556CB8}" srcOrd="4" destOrd="0" parTransId="{E8B593B9-7270-094E-8E33-BD50CEC159DE}" sibTransId="{9454A231-C0B4-8B4C-9B92-51B48365E5CE}"/>
    <dgm:cxn modelId="{23B9D35D-5F19-4841-BCB9-A09271CECB48}" type="presOf" srcId="{6D43C758-C678-054B-9D9E-C24B93E18901}" destId="{F09CB2D0-1664-D34B-A3B5-EA11C7207F3C}" srcOrd="0" destOrd="0" presId="urn:microsoft.com/office/officeart/2005/8/layout/radial4"/>
    <dgm:cxn modelId="{B2F82143-5F50-5343-BB6E-52FDE7ABA9EB}" type="presOf" srcId="{D3B7B77C-3AFC-C045-BF5B-C9EA670123AC}" destId="{9FE7C5BB-FEF5-4846-99F8-B8CF077EE3A7}" srcOrd="0" destOrd="0" presId="urn:microsoft.com/office/officeart/2005/8/layout/radial4"/>
    <dgm:cxn modelId="{94CC0764-B510-9F4C-B67B-344C0ED6ECCD}" type="presOf" srcId="{865B7E3F-3749-EE4A-9289-8F57F2556CB8}" destId="{92B0AB05-EA6C-3D40-9564-A370869AA255}" srcOrd="0" destOrd="0" presId="urn:microsoft.com/office/officeart/2005/8/layout/radial4"/>
    <dgm:cxn modelId="{4FB08B69-40F1-8644-9DB5-DA92CEC938DB}" type="presOf" srcId="{2C502D19-B065-734B-A4D8-7FB7F9CA8416}" destId="{AB9E441E-0069-FF46-BA45-3360BAFC5920}" srcOrd="0" destOrd="0" presId="urn:microsoft.com/office/officeart/2005/8/layout/radial4"/>
    <dgm:cxn modelId="{2911FE4F-DC25-C54E-8C88-F1258E98A52C}" type="presOf" srcId="{CE434D53-EC22-104F-BDBD-CF113E77D0DD}" destId="{16BB02DC-EAC8-4442-B369-12ED5FA37E11}" srcOrd="0" destOrd="0" presId="urn:microsoft.com/office/officeart/2005/8/layout/radial4"/>
    <dgm:cxn modelId="{6DB16951-E100-BD4C-A28D-8A6A25E9CD66}" type="presOf" srcId="{4D22402B-F296-BB45-8570-68DC1A2EEEC2}" destId="{501BA7DD-3E69-9544-9AB3-70613D474024}" srcOrd="0" destOrd="0" presId="urn:microsoft.com/office/officeart/2005/8/layout/radial4"/>
    <dgm:cxn modelId="{17E2747D-3048-F245-A346-CB480783184F}" srcId="{33D2D23A-816C-D644-BA5B-E44B44ED965C}" destId="{D3B7B77C-3AFC-C045-BF5B-C9EA670123AC}" srcOrd="1" destOrd="0" parTransId="{2C502D19-B065-734B-A4D8-7FB7F9CA8416}" sibTransId="{57A98E28-71E3-2947-B76A-35EA63311E82}"/>
    <dgm:cxn modelId="{A1F1B58F-E9CE-004F-B9F9-D6267E91AE5E}" type="presOf" srcId="{2ADCC005-F93B-EB46-861C-D80E39CFA3D4}" destId="{A63C15D4-6728-D24C-9FD1-15E7BD9DD0A9}" srcOrd="0" destOrd="0" presId="urn:microsoft.com/office/officeart/2005/8/layout/radial4"/>
    <dgm:cxn modelId="{C2522A98-FA33-8948-A727-3FDDD5D6D929}" type="presOf" srcId="{8F587AFF-95B2-A740-A70B-9B27661393AC}" destId="{6CDB283F-E122-8445-A433-45043ED1C59B}" srcOrd="0" destOrd="0" presId="urn:microsoft.com/office/officeart/2005/8/layout/radial4"/>
    <dgm:cxn modelId="{6ACE1CA6-1B9A-7445-8B5B-8C88B0105A76}" srcId="{33D2D23A-816C-D644-BA5B-E44B44ED965C}" destId="{4D22402B-F296-BB45-8570-68DC1A2EEEC2}" srcOrd="5" destOrd="0" parTransId="{8F587AFF-95B2-A740-A70B-9B27661393AC}" sibTransId="{C2791463-DDC9-3A41-AB9A-D23518D49764}"/>
    <dgm:cxn modelId="{4EDBABA6-8C90-5246-9343-6CBD412D1621}" type="presOf" srcId="{BA202DFF-3E0D-4C4B-9D96-BFB014840CE9}" destId="{6BD4DC08-BEB0-CD48-BE26-1CB38CBF528D}" srcOrd="0" destOrd="0" presId="urn:microsoft.com/office/officeart/2005/8/layout/radial4"/>
    <dgm:cxn modelId="{CCA236AA-91A4-2F49-8774-788E4131F28E}" srcId="{BA202DFF-3E0D-4C4B-9D96-BFB014840CE9}" destId="{33D2D23A-816C-D644-BA5B-E44B44ED965C}" srcOrd="0" destOrd="0" parTransId="{9F4BCDC2-A1B8-8A4B-9988-EEB9E66A6D3C}" sibTransId="{72BE5D6B-4D65-394D-AF64-25580FF447EE}"/>
    <dgm:cxn modelId="{5D9653AE-2840-6F4F-BA05-406BAA84D799}" type="presOf" srcId="{E8B593B9-7270-094E-8E33-BD50CEC159DE}" destId="{D01FA87A-F4D0-9D49-ABFE-41995A99C85E}" srcOrd="0" destOrd="0" presId="urn:microsoft.com/office/officeart/2005/8/layout/radial4"/>
    <dgm:cxn modelId="{8E4384EA-6573-A449-8355-A3F89623E234}" srcId="{33D2D23A-816C-D644-BA5B-E44B44ED965C}" destId="{BC633C45-FFB3-1545-BF8E-8EF70F37DEAB}" srcOrd="2" destOrd="0" parTransId="{6D43C758-C678-054B-9D9E-C24B93E18901}" sibTransId="{FA88AED0-7C22-C049-8F34-9AE8989964D3}"/>
    <dgm:cxn modelId="{A0D3F4EB-D60A-B34C-B858-E14F73AE9F36}" type="presOf" srcId="{BC633C45-FFB3-1545-BF8E-8EF70F37DEAB}" destId="{8F528F2A-43F9-FC4E-B3CD-4DB40A10B42D}" srcOrd="0" destOrd="0" presId="urn:microsoft.com/office/officeart/2005/8/layout/radial4"/>
    <dgm:cxn modelId="{42600AF3-80AD-6C4B-82AE-A935FA0F7800}" type="presOf" srcId="{2BAF2356-D3D9-984E-9A2E-6A422847DB8A}" destId="{7793245B-73FE-8340-80FB-AED866348414}" srcOrd="0" destOrd="0" presId="urn:microsoft.com/office/officeart/2005/8/layout/radial4"/>
    <dgm:cxn modelId="{C772F6F5-1ADF-4248-9041-3D3EE5D7B345}" type="presOf" srcId="{33D2D23A-816C-D644-BA5B-E44B44ED965C}" destId="{3358ABD0-673E-1B47-A403-DA28FAF8F634}" srcOrd="0" destOrd="0" presId="urn:microsoft.com/office/officeart/2005/8/layout/radial4"/>
    <dgm:cxn modelId="{7AA591F8-8BE5-D249-A7D1-B602184B5348}" srcId="{33D2D23A-816C-D644-BA5B-E44B44ED965C}" destId="{CE434D53-EC22-104F-BDBD-CF113E77D0DD}" srcOrd="3" destOrd="0" parTransId="{2BAF2356-D3D9-984E-9A2E-6A422847DB8A}" sibTransId="{9D2C4BDE-E9AB-6B4F-85DA-AA618C5A2FCE}"/>
    <dgm:cxn modelId="{2F63DF22-1083-6D48-AF55-B0E3DA6DC553}" type="presParOf" srcId="{6BD4DC08-BEB0-CD48-BE26-1CB38CBF528D}" destId="{3358ABD0-673E-1B47-A403-DA28FAF8F634}" srcOrd="0" destOrd="0" presId="urn:microsoft.com/office/officeart/2005/8/layout/radial4"/>
    <dgm:cxn modelId="{DB17ABE6-4E49-7D46-93A2-2A945F8A1908}" type="presParOf" srcId="{6BD4DC08-BEB0-CD48-BE26-1CB38CBF528D}" destId="{A63C15D4-6728-D24C-9FD1-15E7BD9DD0A9}" srcOrd="1" destOrd="0" presId="urn:microsoft.com/office/officeart/2005/8/layout/radial4"/>
    <dgm:cxn modelId="{B2E0FB88-12F8-424C-A3EB-05D459A86F4F}" type="presParOf" srcId="{6BD4DC08-BEB0-CD48-BE26-1CB38CBF528D}" destId="{31A4585D-1FE1-FB4E-8F82-0176160E09F5}" srcOrd="2" destOrd="0" presId="urn:microsoft.com/office/officeart/2005/8/layout/radial4"/>
    <dgm:cxn modelId="{914AB64C-CC2C-644F-A900-0632AB1BAB01}" type="presParOf" srcId="{6BD4DC08-BEB0-CD48-BE26-1CB38CBF528D}" destId="{AB9E441E-0069-FF46-BA45-3360BAFC5920}" srcOrd="3" destOrd="0" presId="urn:microsoft.com/office/officeart/2005/8/layout/radial4"/>
    <dgm:cxn modelId="{BE4705A3-BBFC-B54C-B81B-7270859ABFC7}" type="presParOf" srcId="{6BD4DC08-BEB0-CD48-BE26-1CB38CBF528D}" destId="{9FE7C5BB-FEF5-4846-99F8-B8CF077EE3A7}" srcOrd="4" destOrd="0" presId="urn:microsoft.com/office/officeart/2005/8/layout/radial4"/>
    <dgm:cxn modelId="{D9FE6E32-44FC-9440-B311-00AF1B17842D}" type="presParOf" srcId="{6BD4DC08-BEB0-CD48-BE26-1CB38CBF528D}" destId="{F09CB2D0-1664-D34B-A3B5-EA11C7207F3C}" srcOrd="5" destOrd="0" presId="urn:microsoft.com/office/officeart/2005/8/layout/radial4"/>
    <dgm:cxn modelId="{60B1360A-8050-354A-A1BD-C12AD79219A6}" type="presParOf" srcId="{6BD4DC08-BEB0-CD48-BE26-1CB38CBF528D}" destId="{8F528F2A-43F9-FC4E-B3CD-4DB40A10B42D}" srcOrd="6" destOrd="0" presId="urn:microsoft.com/office/officeart/2005/8/layout/radial4"/>
    <dgm:cxn modelId="{94D1DEB3-C3E9-F94D-8011-EB61D9D202AA}" type="presParOf" srcId="{6BD4DC08-BEB0-CD48-BE26-1CB38CBF528D}" destId="{7793245B-73FE-8340-80FB-AED866348414}" srcOrd="7" destOrd="0" presId="urn:microsoft.com/office/officeart/2005/8/layout/radial4"/>
    <dgm:cxn modelId="{9DDA38A3-4790-8540-AA07-B3CAF56765E7}" type="presParOf" srcId="{6BD4DC08-BEB0-CD48-BE26-1CB38CBF528D}" destId="{16BB02DC-EAC8-4442-B369-12ED5FA37E11}" srcOrd="8" destOrd="0" presId="urn:microsoft.com/office/officeart/2005/8/layout/radial4"/>
    <dgm:cxn modelId="{63C730EF-E4D6-EF45-8453-B469EEC6B83A}" type="presParOf" srcId="{6BD4DC08-BEB0-CD48-BE26-1CB38CBF528D}" destId="{D01FA87A-F4D0-9D49-ABFE-41995A99C85E}" srcOrd="9" destOrd="0" presId="urn:microsoft.com/office/officeart/2005/8/layout/radial4"/>
    <dgm:cxn modelId="{F6FEB44E-2065-F444-8909-75E7C5B09501}" type="presParOf" srcId="{6BD4DC08-BEB0-CD48-BE26-1CB38CBF528D}" destId="{92B0AB05-EA6C-3D40-9564-A370869AA255}" srcOrd="10" destOrd="0" presId="urn:microsoft.com/office/officeart/2005/8/layout/radial4"/>
    <dgm:cxn modelId="{865A6C5A-9DF9-CE4F-B023-A6BE77DC2050}" type="presParOf" srcId="{6BD4DC08-BEB0-CD48-BE26-1CB38CBF528D}" destId="{6CDB283F-E122-8445-A433-45043ED1C59B}" srcOrd="11" destOrd="0" presId="urn:microsoft.com/office/officeart/2005/8/layout/radial4"/>
    <dgm:cxn modelId="{9629EEE6-3126-924E-96E3-F0363D792C48}" type="presParOf" srcId="{6BD4DC08-BEB0-CD48-BE26-1CB38CBF528D}" destId="{501BA7DD-3E69-9544-9AB3-70613D47402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26A3C8-5259-41F0-9856-4D749CC14F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449288C-E6BE-46A6-A44C-3D088F0CCB98}">
      <dgm:prSet/>
      <dgm:spPr/>
      <dgm:t>
        <a:bodyPr/>
        <a:lstStyle/>
        <a:p>
          <a:r>
            <a:rPr lang="en-IE" b="1" dirty="0"/>
            <a:t>Nod to my first AHEAD conference!</a:t>
          </a:r>
          <a:r>
            <a:rPr lang="en-IE" dirty="0"/>
            <a:t>: </a:t>
          </a:r>
        </a:p>
        <a:p>
          <a:r>
            <a:rPr lang="en-IE" dirty="0"/>
            <a:t>If “even fish can get seasick”, we need to stop assuming all learners, including those with a disability will simply "adapt" without proper support.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Nod to my first AHEAD conference!: &#10;If “even fish can get seasick”, we need to stop assuming all learners, including those with a disability will simply &quot;adapt&quot; without proper support.&#10;&#10;"/>
        </a:ext>
      </dgm:extLst>
    </dgm:pt>
    <dgm:pt modelId="{C4918344-474D-45D3-A414-CE1AD2D8FE68}" type="parTrans" cxnId="{52C87AEC-E796-431D-A202-CFBD44F80A59}">
      <dgm:prSet/>
      <dgm:spPr/>
      <dgm:t>
        <a:bodyPr/>
        <a:lstStyle/>
        <a:p>
          <a:endParaRPr lang="en-US"/>
        </a:p>
      </dgm:t>
    </dgm:pt>
    <dgm:pt modelId="{E6BACF8D-EAF7-4A7F-B412-C53B1B6FC641}" type="sibTrans" cxnId="{52C87AEC-E796-431D-A202-CFBD44F80A59}">
      <dgm:prSet/>
      <dgm:spPr/>
      <dgm:t>
        <a:bodyPr/>
        <a:lstStyle/>
        <a:p>
          <a:endParaRPr lang="en-US"/>
        </a:p>
      </dgm:t>
    </dgm:pt>
    <dgm:pt modelId="{892F5B85-39AC-4B6C-8872-87B9FB154DD6}">
      <dgm:prSet/>
      <dgm:spPr/>
      <dgm:t>
        <a:bodyPr/>
        <a:lstStyle/>
        <a:p>
          <a:r>
            <a:rPr lang="en-IE" b="1" dirty="0"/>
            <a:t>Call to Action</a:t>
          </a:r>
          <a:r>
            <a:rPr lang="en-IE" dirty="0"/>
            <a:t>: </a:t>
          </a:r>
        </a:p>
        <a:p>
          <a:r>
            <a:rPr lang="en-IE" dirty="0"/>
            <a:t>Let’s ensure no learner is left to "sink or swim" alone—we can and must build a better boat together.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all to Action: &#10;Let’s ensure no learner is left to &quot;sink or swim&quot; alone—we can and must build a better boat together.&#10;"/>
        </a:ext>
      </dgm:extLst>
    </dgm:pt>
    <dgm:pt modelId="{3F469865-98C1-449E-8FFE-CD2505CEB70F}" type="parTrans" cxnId="{EF40E0BC-7C5F-4315-A7B1-4D28AC075D42}">
      <dgm:prSet/>
      <dgm:spPr/>
      <dgm:t>
        <a:bodyPr/>
        <a:lstStyle/>
        <a:p>
          <a:endParaRPr lang="en-US"/>
        </a:p>
      </dgm:t>
    </dgm:pt>
    <dgm:pt modelId="{D92CD4FB-348F-4ADC-A938-8120250ED26C}" type="sibTrans" cxnId="{EF40E0BC-7C5F-4315-A7B1-4D28AC075D42}">
      <dgm:prSet/>
      <dgm:spPr/>
      <dgm:t>
        <a:bodyPr/>
        <a:lstStyle/>
        <a:p>
          <a:endParaRPr lang="en-US"/>
        </a:p>
      </dgm:t>
    </dgm:pt>
    <dgm:pt modelId="{8347F506-1E97-4153-8B65-BA55ECE44975}" type="pres">
      <dgm:prSet presAssocID="{B926A3C8-5259-41F0-9856-4D749CC14FEE}" presName="root" presStyleCnt="0">
        <dgm:presLayoutVars>
          <dgm:dir/>
          <dgm:resizeHandles val="exact"/>
        </dgm:presLayoutVars>
      </dgm:prSet>
      <dgm:spPr/>
    </dgm:pt>
    <dgm:pt modelId="{F5D8E360-B955-4808-97A2-F68E4FA85514}" type="pres">
      <dgm:prSet presAssocID="{6449288C-E6BE-46A6-A44C-3D088F0CCB98}" presName="compNode" presStyleCnt="0"/>
      <dgm:spPr/>
    </dgm:pt>
    <dgm:pt modelId="{6A496FAE-CB6F-4978-8074-7A2B088D3762}" type="pres">
      <dgm:prSet presAssocID="{6449288C-E6BE-46A6-A44C-3D088F0CCB98}" presName="bgRect" presStyleLbl="bgShp" presStyleIdx="0" presStyleCnt="2"/>
      <dgm:spPr/>
    </dgm:pt>
    <dgm:pt modelId="{05549D69-27DB-458D-8F02-EBC9A332D92C}" type="pres">
      <dgm:prSet presAssocID="{6449288C-E6BE-46A6-A44C-3D088F0CCB9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ve"/>
        </a:ext>
      </dgm:extLst>
    </dgm:pt>
    <dgm:pt modelId="{D37A5A9C-3827-4D30-BABF-21EF25881E3D}" type="pres">
      <dgm:prSet presAssocID="{6449288C-E6BE-46A6-A44C-3D088F0CCB98}" presName="spaceRect" presStyleCnt="0"/>
      <dgm:spPr/>
    </dgm:pt>
    <dgm:pt modelId="{2D2ECC70-8948-48E6-8BBB-6CAB105A65DA}" type="pres">
      <dgm:prSet presAssocID="{6449288C-E6BE-46A6-A44C-3D088F0CCB98}" presName="parTx" presStyleLbl="revTx" presStyleIdx="0" presStyleCnt="2">
        <dgm:presLayoutVars>
          <dgm:chMax val="0"/>
          <dgm:chPref val="0"/>
        </dgm:presLayoutVars>
      </dgm:prSet>
      <dgm:spPr/>
    </dgm:pt>
    <dgm:pt modelId="{85759F1C-02AD-4514-B7D8-2468936A6EF7}" type="pres">
      <dgm:prSet presAssocID="{E6BACF8D-EAF7-4A7F-B412-C53B1B6FC641}" presName="sibTrans" presStyleCnt="0"/>
      <dgm:spPr/>
    </dgm:pt>
    <dgm:pt modelId="{ED3E186F-2813-400F-9ECD-8058642D2491}" type="pres">
      <dgm:prSet presAssocID="{892F5B85-39AC-4B6C-8872-87B9FB154DD6}" presName="compNode" presStyleCnt="0"/>
      <dgm:spPr/>
    </dgm:pt>
    <dgm:pt modelId="{E323BC0B-5B7E-4241-BDB3-C973356A3792}" type="pres">
      <dgm:prSet presAssocID="{892F5B85-39AC-4B6C-8872-87B9FB154DD6}" presName="bgRect" presStyleLbl="bgShp" presStyleIdx="1" presStyleCnt="2"/>
      <dgm:spPr/>
    </dgm:pt>
    <dgm:pt modelId="{9D67DDFD-F368-4540-88F5-8C944A5172B5}" type="pres">
      <dgm:prSet presAssocID="{892F5B85-39AC-4B6C-8872-87B9FB154D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94F3DDE0-0F50-4305-829F-EDC19397882B}" type="pres">
      <dgm:prSet presAssocID="{892F5B85-39AC-4B6C-8872-87B9FB154DD6}" presName="spaceRect" presStyleCnt="0"/>
      <dgm:spPr/>
    </dgm:pt>
    <dgm:pt modelId="{66EB6B0F-5A58-4118-9FE3-DE502D9E79BD}" type="pres">
      <dgm:prSet presAssocID="{892F5B85-39AC-4B6C-8872-87B9FB154DD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EEDB486-2D97-4AF9-8FC4-FCAC77F8F591}" type="presOf" srcId="{B926A3C8-5259-41F0-9856-4D749CC14FEE}" destId="{8347F506-1E97-4153-8B65-BA55ECE44975}" srcOrd="0" destOrd="0" presId="urn:microsoft.com/office/officeart/2018/2/layout/IconVerticalSolidList"/>
    <dgm:cxn modelId="{EF40E0BC-7C5F-4315-A7B1-4D28AC075D42}" srcId="{B926A3C8-5259-41F0-9856-4D749CC14FEE}" destId="{892F5B85-39AC-4B6C-8872-87B9FB154DD6}" srcOrd="1" destOrd="0" parTransId="{3F469865-98C1-449E-8FFE-CD2505CEB70F}" sibTransId="{D92CD4FB-348F-4ADC-A938-8120250ED26C}"/>
    <dgm:cxn modelId="{AE51E1E3-DA5A-4E40-8EB3-C81EEF72B813}" type="presOf" srcId="{6449288C-E6BE-46A6-A44C-3D088F0CCB98}" destId="{2D2ECC70-8948-48E6-8BBB-6CAB105A65DA}" srcOrd="0" destOrd="0" presId="urn:microsoft.com/office/officeart/2018/2/layout/IconVerticalSolidList"/>
    <dgm:cxn modelId="{52C87AEC-E796-431D-A202-CFBD44F80A59}" srcId="{B926A3C8-5259-41F0-9856-4D749CC14FEE}" destId="{6449288C-E6BE-46A6-A44C-3D088F0CCB98}" srcOrd="0" destOrd="0" parTransId="{C4918344-474D-45D3-A414-CE1AD2D8FE68}" sibTransId="{E6BACF8D-EAF7-4A7F-B412-C53B1B6FC641}"/>
    <dgm:cxn modelId="{6A961BF2-483E-4AA1-B549-A0E3BF860370}" type="presOf" srcId="{892F5B85-39AC-4B6C-8872-87B9FB154DD6}" destId="{66EB6B0F-5A58-4118-9FE3-DE502D9E79BD}" srcOrd="0" destOrd="0" presId="urn:microsoft.com/office/officeart/2018/2/layout/IconVerticalSolidList"/>
    <dgm:cxn modelId="{F5C56FAD-5110-4D9C-9B86-76F7BD27246A}" type="presParOf" srcId="{8347F506-1E97-4153-8B65-BA55ECE44975}" destId="{F5D8E360-B955-4808-97A2-F68E4FA85514}" srcOrd="0" destOrd="0" presId="urn:microsoft.com/office/officeart/2018/2/layout/IconVerticalSolidList"/>
    <dgm:cxn modelId="{31C40A50-F0AC-47CC-816B-6E937D1849CA}" type="presParOf" srcId="{F5D8E360-B955-4808-97A2-F68E4FA85514}" destId="{6A496FAE-CB6F-4978-8074-7A2B088D3762}" srcOrd="0" destOrd="0" presId="urn:microsoft.com/office/officeart/2018/2/layout/IconVerticalSolidList"/>
    <dgm:cxn modelId="{686B460F-B21B-437A-BD4A-C9BAD26CCC9E}" type="presParOf" srcId="{F5D8E360-B955-4808-97A2-F68E4FA85514}" destId="{05549D69-27DB-458D-8F02-EBC9A332D92C}" srcOrd="1" destOrd="0" presId="urn:microsoft.com/office/officeart/2018/2/layout/IconVerticalSolidList"/>
    <dgm:cxn modelId="{D0F988B4-F965-4474-AB49-01425B62C81C}" type="presParOf" srcId="{F5D8E360-B955-4808-97A2-F68E4FA85514}" destId="{D37A5A9C-3827-4D30-BABF-21EF25881E3D}" srcOrd="2" destOrd="0" presId="urn:microsoft.com/office/officeart/2018/2/layout/IconVerticalSolidList"/>
    <dgm:cxn modelId="{C08A11BA-2B7B-4EA9-8292-FE9F12D8A3B0}" type="presParOf" srcId="{F5D8E360-B955-4808-97A2-F68E4FA85514}" destId="{2D2ECC70-8948-48E6-8BBB-6CAB105A65DA}" srcOrd="3" destOrd="0" presId="urn:microsoft.com/office/officeart/2018/2/layout/IconVerticalSolidList"/>
    <dgm:cxn modelId="{7D2BD7CA-EBB9-4EC2-8014-F3E83ED03D05}" type="presParOf" srcId="{8347F506-1E97-4153-8B65-BA55ECE44975}" destId="{85759F1C-02AD-4514-B7D8-2468936A6EF7}" srcOrd="1" destOrd="0" presId="urn:microsoft.com/office/officeart/2018/2/layout/IconVerticalSolidList"/>
    <dgm:cxn modelId="{B1AAA964-AE42-404D-8DED-063144A686CA}" type="presParOf" srcId="{8347F506-1E97-4153-8B65-BA55ECE44975}" destId="{ED3E186F-2813-400F-9ECD-8058642D2491}" srcOrd="2" destOrd="0" presId="urn:microsoft.com/office/officeart/2018/2/layout/IconVerticalSolidList"/>
    <dgm:cxn modelId="{8D974D72-CE07-4A6A-814E-9BC01B967803}" type="presParOf" srcId="{ED3E186F-2813-400F-9ECD-8058642D2491}" destId="{E323BC0B-5B7E-4241-BDB3-C973356A3792}" srcOrd="0" destOrd="0" presId="urn:microsoft.com/office/officeart/2018/2/layout/IconVerticalSolidList"/>
    <dgm:cxn modelId="{165BEB23-9ABE-4CF4-9FD7-85C90EDA3CBA}" type="presParOf" srcId="{ED3E186F-2813-400F-9ECD-8058642D2491}" destId="{9D67DDFD-F368-4540-88F5-8C944A5172B5}" srcOrd="1" destOrd="0" presId="urn:microsoft.com/office/officeart/2018/2/layout/IconVerticalSolidList"/>
    <dgm:cxn modelId="{2921E08D-4C85-4A43-BFF4-758D76B86782}" type="presParOf" srcId="{ED3E186F-2813-400F-9ECD-8058642D2491}" destId="{94F3DDE0-0F50-4305-829F-EDC19397882B}" srcOrd="2" destOrd="0" presId="urn:microsoft.com/office/officeart/2018/2/layout/IconVerticalSolidList"/>
    <dgm:cxn modelId="{36A9B9C1-F9D8-40B4-94C9-9C4C3DE01410}" type="presParOf" srcId="{ED3E186F-2813-400F-9ECD-8058642D2491}" destId="{66EB6B0F-5A58-4118-9FE3-DE502D9E79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6D074-8918-4C2B-BF69-FBAB2EDC32B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323C5F-D64E-49CF-AC8C-C1EA647A06B0}">
      <dgm:prSet/>
      <dgm:spPr/>
      <dgm:t>
        <a:bodyPr/>
        <a:lstStyle/>
        <a:p>
          <a:r>
            <a:rPr lang="en-GB" dirty="0"/>
            <a:t>Research Question 1: Can inclusive education and/or universal design for learning practices be used to influence career guidance where there is a greater diversity of students?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Research Question 1: Can inclusive education and/or universal design for learning practices be used to influence career guidance where there is a greater diversity of students? &#10;"/>
        </a:ext>
      </dgm:extLst>
    </dgm:pt>
    <dgm:pt modelId="{90B2F721-0F3F-4A76-A391-0F8F9CF2E85C}" type="parTrans" cxnId="{DE002886-784A-432B-99D8-3574AD31260D}">
      <dgm:prSet/>
      <dgm:spPr/>
      <dgm:t>
        <a:bodyPr/>
        <a:lstStyle/>
        <a:p>
          <a:endParaRPr lang="en-US"/>
        </a:p>
      </dgm:t>
    </dgm:pt>
    <dgm:pt modelId="{D9F061EB-D7B2-4371-846E-7ED39DE63F6A}" type="sibTrans" cxnId="{DE002886-784A-432B-99D8-3574AD31260D}">
      <dgm:prSet/>
      <dgm:spPr/>
      <dgm:t>
        <a:bodyPr/>
        <a:lstStyle/>
        <a:p>
          <a:endParaRPr lang="en-US"/>
        </a:p>
      </dgm:t>
    </dgm:pt>
    <dgm:pt modelId="{A6578F4B-2A89-4179-9577-A9E9CCDF2A55}">
      <dgm:prSet/>
      <dgm:spPr/>
      <dgm:t>
        <a:bodyPr/>
        <a:lstStyle/>
        <a:p>
          <a:r>
            <a:rPr lang="en-GB" dirty="0"/>
            <a:t>Research Question 2: What can we learn from the experience of the small cohort of ‘successful‘ people with disabilities that can be applied to career guidance?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•Research Question 2: What can we learn from the experience of the small cohort of ‘successful‘ people with disabilities that can be applied to career guidance? &#10;"/>
        </a:ext>
      </dgm:extLst>
    </dgm:pt>
    <dgm:pt modelId="{D8BF00EE-0756-4B49-846B-991EB21DAB64}" type="parTrans" cxnId="{FA66D371-0085-432E-933D-3557B324D464}">
      <dgm:prSet/>
      <dgm:spPr/>
      <dgm:t>
        <a:bodyPr/>
        <a:lstStyle/>
        <a:p>
          <a:endParaRPr lang="en-US"/>
        </a:p>
      </dgm:t>
    </dgm:pt>
    <dgm:pt modelId="{61994A88-26DE-4B32-84FC-0F80A9F40AD5}" type="sibTrans" cxnId="{FA66D371-0085-432E-933D-3557B324D464}">
      <dgm:prSet/>
      <dgm:spPr/>
      <dgm:t>
        <a:bodyPr/>
        <a:lstStyle/>
        <a:p>
          <a:endParaRPr lang="en-US"/>
        </a:p>
      </dgm:t>
    </dgm:pt>
    <dgm:pt modelId="{FA3B68BD-C3EB-44F8-ACB7-43B132902B73}">
      <dgm:prSet/>
      <dgm:spPr/>
      <dgm:t>
        <a:bodyPr/>
        <a:lstStyle/>
        <a:p>
          <a:r>
            <a:rPr lang="en-GB" b="1" dirty="0"/>
            <a:t>In essence – can we redesign guidance and transitions using a UDL approach?</a:t>
          </a:r>
          <a:endParaRPr lang="en-US" b="1" dirty="0"/>
        </a:p>
      </dgm:t>
      <dgm:extLst>
        <a:ext uri="{E40237B7-FDA0-4F09-8148-C483321AD2D9}">
          <dgm14:cNvPr xmlns:dgm14="http://schemas.microsoft.com/office/drawing/2010/diagram" id="0" name="" descr="•In essence – can we redesign guidance and transitions using a UDL approach?&#10;"/>
        </a:ext>
      </dgm:extLst>
    </dgm:pt>
    <dgm:pt modelId="{8261D97A-B644-4C03-8B37-CF833A92FBF8}" type="parTrans" cxnId="{DDE948EE-2BCF-4FFF-91AB-FF7547FA566C}">
      <dgm:prSet/>
      <dgm:spPr/>
      <dgm:t>
        <a:bodyPr/>
        <a:lstStyle/>
        <a:p>
          <a:endParaRPr lang="en-US"/>
        </a:p>
      </dgm:t>
    </dgm:pt>
    <dgm:pt modelId="{0BC4DFF1-BF92-4DD3-8CED-54541F3D0049}" type="sibTrans" cxnId="{DDE948EE-2BCF-4FFF-91AB-FF7547FA566C}">
      <dgm:prSet/>
      <dgm:spPr/>
      <dgm:t>
        <a:bodyPr/>
        <a:lstStyle/>
        <a:p>
          <a:endParaRPr lang="en-US"/>
        </a:p>
      </dgm:t>
    </dgm:pt>
    <dgm:pt modelId="{4C85EBC2-AF2D-4C41-8570-493825419CA6}" type="pres">
      <dgm:prSet presAssocID="{B696D074-8918-4C2B-BF69-FBAB2EDC32B8}" presName="vert0" presStyleCnt="0">
        <dgm:presLayoutVars>
          <dgm:dir/>
          <dgm:animOne val="branch"/>
          <dgm:animLvl val="lvl"/>
        </dgm:presLayoutVars>
      </dgm:prSet>
      <dgm:spPr/>
    </dgm:pt>
    <dgm:pt modelId="{3E6AFC8F-FFF8-2F4D-A68B-C61E42764E57}" type="pres">
      <dgm:prSet presAssocID="{0F323C5F-D64E-49CF-AC8C-C1EA647A06B0}" presName="thickLine" presStyleLbl="alignNode1" presStyleIdx="0" presStyleCnt="3"/>
      <dgm:spPr/>
    </dgm:pt>
    <dgm:pt modelId="{FB8579B6-F8DE-0A4B-8AB6-E1A413A6E8FB}" type="pres">
      <dgm:prSet presAssocID="{0F323C5F-D64E-49CF-AC8C-C1EA647A06B0}" presName="horz1" presStyleCnt="0"/>
      <dgm:spPr/>
    </dgm:pt>
    <dgm:pt modelId="{F6E25A4A-6782-7D4C-ABA5-39EECB80F740}" type="pres">
      <dgm:prSet presAssocID="{0F323C5F-D64E-49CF-AC8C-C1EA647A06B0}" presName="tx1" presStyleLbl="revTx" presStyleIdx="0" presStyleCnt="3"/>
      <dgm:spPr/>
    </dgm:pt>
    <dgm:pt modelId="{D591D193-4107-D542-9044-4A2C6E3D2B81}" type="pres">
      <dgm:prSet presAssocID="{0F323C5F-D64E-49CF-AC8C-C1EA647A06B0}" presName="vert1" presStyleCnt="0"/>
      <dgm:spPr/>
    </dgm:pt>
    <dgm:pt modelId="{55F8D056-7947-1840-A2C2-A7F027FEA7DA}" type="pres">
      <dgm:prSet presAssocID="{A6578F4B-2A89-4179-9577-A9E9CCDF2A55}" presName="thickLine" presStyleLbl="alignNode1" presStyleIdx="1" presStyleCnt="3"/>
      <dgm:spPr/>
    </dgm:pt>
    <dgm:pt modelId="{AE002E38-CEA9-6B47-8EC6-FDBCFAE68A6A}" type="pres">
      <dgm:prSet presAssocID="{A6578F4B-2A89-4179-9577-A9E9CCDF2A55}" presName="horz1" presStyleCnt="0"/>
      <dgm:spPr/>
    </dgm:pt>
    <dgm:pt modelId="{45393504-EEFC-4644-82B5-BADB19180E62}" type="pres">
      <dgm:prSet presAssocID="{A6578F4B-2A89-4179-9577-A9E9CCDF2A55}" presName="tx1" presStyleLbl="revTx" presStyleIdx="1" presStyleCnt="3"/>
      <dgm:spPr/>
    </dgm:pt>
    <dgm:pt modelId="{96EAAA04-C136-504B-BFE1-C059033B1A98}" type="pres">
      <dgm:prSet presAssocID="{A6578F4B-2A89-4179-9577-A9E9CCDF2A55}" presName="vert1" presStyleCnt="0"/>
      <dgm:spPr/>
    </dgm:pt>
    <dgm:pt modelId="{1B10664A-F9FB-9B4B-9F3A-4BE57B7476E2}" type="pres">
      <dgm:prSet presAssocID="{FA3B68BD-C3EB-44F8-ACB7-43B132902B73}" presName="thickLine" presStyleLbl="alignNode1" presStyleIdx="2" presStyleCnt="3"/>
      <dgm:spPr/>
    </dgm:pt>
    <dgm:pt modelId="{505B9D2A-F851-8A4A-9EF6-168ED5264B16}" type="pres">
      <dgm:prSet presAssocID="{FA3B68BD-C3EB-44F8-ACB7-43B132902B73}" presName="horz1" presStyleCnt="0"/>
      <dgm:spPr/>
    </dgm:pt>
    <dgm:pt modelId="{9FFA9891-EC06-A345-9C03-1028BD4CB42A}" type="pres">
      <dgm:prSet presAssocID="{FA3B68BD-C3EB-44F8-ACB7-43B132902B73}" presName="tx1" presStyleLbl="revTx" presStyleIdx="2" presStyleCnt="3"/>
      <dgm:spPr/>
    </dgm:pt>
    <dgm:pt modelId="{1966FC02-4B6B-DF44-BDE6-BDD5BA03FF8C}" type="pres">
      <dgm:prSet presAssocID="{FA3B68BD-C3EB-44F8-ACB7-43B132902B73}" presName="vert1" presStyleCnt="0"/>
      <dgm:spPr/>
    </dgm:pt>
  </dgm:ptLst>
  <dgm:cxnLst>
    <dgm:cxn modelId="{84A5CD00-E6C9-3148-BEF1-C814F4D541CD}" type="presOf" srcId="{FA3B68BD-C3EB-44F8-ACB7-43B132902B73}" destId="{9FFA9891-EC06-A345-9C03-1028BD4CB42A}" srcOrd="0" destOrd="0" presId="urn:microsoft.com/office/officeart/2008/layout/LinedList"/>
    <dgm:cxn modelId="{0F490605-B909-AE4E-A70D-0B7C85F4FCF2}" type="presOf" srcId="{0F323C5F-D64E-49CF-AC8C-C1EA647A06B0}" destId="{F6E25A4A-6782-7D4C-ABA5-39EECB80F740}" srcOrd="0" destOrd="0" presId="urn:microsoft.com/office/officeart/2008/layout/LinedList"/>
    <dgm:cxn modelId="{FA66D371-0085-432E-933D-3557B324D464}" srcId="{B696D074-8918-4C2B-BF69-FBAB2EDC32B8}" destId="{A6578F4B-2A89-4179-9577-A9E9CCDF2A55}" srcOrd="1" destOrd="0" parTransId="{D8BF00EE-0756-4B49-846B-991EB21DAB64}" sibTransId="{61994A88-26DE-4B32-84FC-0F80A9F40AD5}"/>
    <dgm:cxn modelId="{C802F271-9DD2-DC41-9713-37657C072733}" type="presOf" srcId="{B696D074-8918-4C2B-BF69-FBAB2EDC32B8}" destId="{4C85EBC2-AF2D-4C41-8570-493825419CA6}" srcOrd="0" destOrd="0" presId="urn:microsoft.com/office/officeart/2008/layout/LinedList"/>
    <dgm:cxn modelId="{DE002886-784A-432B-99D8-3574AD31260D}" srcId="{B696D074-8918-4C2B-BF69-FBAB2EDC32B8}" destId="{0F323C5F-D64E-49CF-AC8C-C1EA647A06B0}" srcOrd="0" destOrd="0" parTransId="{90B2F721-0F3F-4A76-A391-0F8F9CF2E85C}" sibTransId="{D9F061EB-D7B2-4371-846E-7ED39DE63F6A}"/>
    <dgm:cxn modelId="{562245C1-8EB2-3844-86E9-22A7B515F605}" type="presOf" srcId="{A6578F4B-2A89-4179-9577-A9E9CCDF2A55}" destId="{45393504-EEFC-4644-82B5-BADB19180E62}" srcOrd="0" destOrd="0" presId="urn:microsoft.com/office/officeart/2008/layout/LinedList"/>
    <dgm:cxn modelId="{DDE948EE-2BCF-4FFF-91AB-FF7547FA566C}" srcId="{B696D074-8918-4C2B-BF69-FBAB2EDC32B8}" destId="{FA3B68BD-C3EB-44F8-ACB7-43B132902B73}" srcOrd="2" destOrd="0" parTransId="{8261D97A-B644-4C03-8B37-CF833A92FBF8}" sibTransId="{0BC4DFF1-BF92-4DD3-8CED-54541F3D0049}"/>
    <dgm:cxn modelId="{EB0A5466-1F8D-E24F-AC4E-A8394C76FB7B}" type="presParOf" srcId="{4C85EBC2-AF2D-4C41-8570-493825419CA6}" destId="{3E6AFC8F-FFF8-2F4D-A68B-C61E42764E57}" srcOrd="0" destOrd="0" presId="urn:microsoft.com/office/officeart/2008/layout/LinedList"/>
    <dgm:cxn modelId="{E257E9D2-20ED-7041-8140-F31143881DFC}" type="presParOf" srcId="{4C85EBC2-AF2D-4C41-8570-493825419CA6}" destId="{FB8579B6-F8DE-0A4B-8AB6-E1A413A6E8FB}" srcOrd="1" destOrd="0" presId="urn:microsoft.com/office/officeart/2008/layout/LinedList"/>
    <dgm:cxn modelId="{7B602EA2-95D9-8448-A047-8B4DFF46D0D0}" type="presParOf" srcId="{FB8579B6-F8DE-0A4B-8AB6-E1A413A6E8FB}" destId="{F6E25A4A-6782-7D4C-ABA5-39EECB80F740}" srcOrd="0" destOrd="0" presId="urn:microsoft.com/office/officeart/2008/layout/LinedList"/>
    <dgm:cxn modelId="{27D170A6-0B7D-C444-8822-B2E31A5FDDCB}" type="presParOf" srcId="{FB8579B6-F8DE-0A4B-8AB6-E1A413A6E8FB}" destId="{D591D193-4107-D542-9044-4A2C6E3D2B81}" srcOrd="1" destOrd="0" presId="urn:microsoft.com/office/officeart/2008/layout/LinedList"/>
    <dgm:cxn modelId="{5E7F88F1-6AA6-A24C-BB54-5F2829CB0729}" type="presParOf" srcId="{4C85EBC2-AF2D-4C41-8570-493825419CA6}" destId="{55F8D056-7947-1840-A2C2-A7F027FEA7DA}" srcOrd="2" destOrd="0" presId="urn:microsoft.com/office/officeart/2008/layout/LinedList"/>
    <dgm:cxn modelId="{C9F05B18-11CB-0C42-942B-6B35B20253DE}" type="presParOf" srcId="{4C85EBC2-AF2D-4C41-8570-493825419CA6}" destId="{AE002E38-CEA9-6B47-8EC6-FDBCFAE68A6A}" srcOrd="3" destOrd="0" presId="urn:microsoft.com/office/officeart/2008/layout/LinedList"/>
    <dgm:cxn modelId="{A72262F7-9991-B54E-BD31-30D24D851296}" type="presParOf" srcId="{AE002E38-CEA9-6B47-8EC6-FDBCFAE68A6A}" destId="{45393504-EEFC-4644-82B5-BADB19180E62}" srcOrd="0" destOrd="0" presId="urn:microsoft.com/office/officeart/2008/layout/LinedList"/>
    <dgm:cxn modelId="{AB8CE7A4-2E1A-9D4A-9393-B4406243E7E7}" type="presParOf" srcId="{AE002E38-CEA9-6B47-8EC6-FDBCFAE68A6A}" destId="{96EAAA04-C136-504B-BFE1-C059033B1A98}" srcOrd="1" destOrd="0" presId="urn:microsoft.com/office/officeart/2008/layout/LinedList"/>
    <dgm:cxn modelId="{BFAB8086-A0FD-7A4A-A827-734D889C15B9}" type="presParOf" srcId="{4C85EBC2-AF2D-4C41-8570-493825419CA6}" destId="{1B10664A-F9FB-9B4B-9F3A-4BE57B7476E2}" srcOrd="4" destOrd="0" presId="urn:microsoft.com/office/officeart/2008/layout/LinedList"/>
    <dgm:cxn modelId="{8E376ADD-A66D-D146-BCD0-F7A9BA7FFDD3}" type="presParOf" srcId="{4C85EBC2-AF2D-4C41-8570-493825419CA6}" destId="{505B9D2A-F851-8A4A-9EF6-168ED5264B16}" srcOrd="5" destOrd="0" presId="urn:microsoft.com/office/officeart/2008/layout/LinedList"/>
    <dgm:cxn modelId="{1994282D-81A3-EE46-98BD-182C45EEF081}" type="presParOf" srcId="{505B9D2A-F851-8A4A-9EF6-168ED5264B16}" destId="{9FFA9891-EC06-A345-9C03-1028BD4CB42A}" srcOrd="0" destOrd="0" presId="urn:microsoft.com/office/officeart/2008/layout/LinedList"/>
    <dgm:cxn modelId="{C045C915-932F-FE46-8E4F-D29B0A3595C8}" type="presParOf" srcId="{505B9D2A-F851-8A4A-9EF6-168ED5264B16}" destId="{1966FC02-4B6B-DF44-BDE6-BDD5BA03FF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0CBEB-0C6E-4A9F-A208-548EE8C5CF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574145-E097-4EEC-95C4-3F8DE23B4C21}">
      <dgm:prSet/>
      <dgm:spPr/>
      <dgm:t>
        <a:bodyPr/>
        <a:lstStyle/>
        <a:p>
          <a:pPr>
            <a:defRPr b="1"/>
          </a:pPr>
          <a:r>
            <a:rPr lang="en-US" dirty="0"/>
            <a:t>1950’s</a:t>
          </a:r>
        </a:p>
      </dgm:t>
      <dgm:extLst>
        <a:ext uri="{E40237B7-FDA0-4F09-8148-C483321AD2D9}">
          <dgm14:cNvPr xmlns:dgm14="http://schemas.microsoft.com/office/drawing/2010/diagram" id="0" name="" descr="•1950’s&#10;•Changing world of work &#10;•Vocational guidance emerges as a practice&#10;•Medical model of disability dominant&#10;•1980’s&#10;•Career guidance theory  considers women and other cultural minorities &#10;•Social model of disability emerging&#10;•Inclusive Design/ UD ‘Thinking’ emerging&#10;•1990&#10;•Influencers for career guidance practice:  EU and national policies &#10;•Legislation and policies – rights-based approach&#10;•Changes in demographics in education and work &#10;•2000’s&#10;•Legislation in terms of equality in education, work and society&#10;•UN Convention on the Rights of Persons with Disabilities (2006)&#10;•SDG’s&#10;•2025+&#10;•Learning&#10;•Work&#10;•Policy, practice, experience"/>
        </a:ext>
      </dgm:extLst>
    </dgm:pt>
    <dgm:pt modelId="{DF5408B0-5D7B-4C6B-89D8-E0F966D7AC82}" type="parTrans" cxnId="{1C7D7D98-2A93-4ADC-ACE8-EB1479043810}">
      <dgm:prSet/>
      <dgm:spPr/>
      <dgm:t>
        <a:bodyPr/>
        <a:lstStyle/>
        <a:p>
          <a:endParaRPr lang="en-US"/>
        </a:p>
      </dgm:t>
    </dgm:pt>
    <dgm:pt modelId="{F7F1A13F-C104-4372-A1C2-3C9A22D935DE}" type="sibTrans" cxnId="{1C7D7D98-2A93-4ADC-ACE8-EB1479043810}">
      <dgm:prSet/>
      <dgm:spPr/>
      <dgm:t>
        <a:bodyPr/>
        <a:lstStyle/>
        <a:p>
          <a:endParaRPr lang="en-US"/>
        </a:p>
      </dgm:t>
    </dgm:pt>
    <dgm:pt modelId="{A2F00FE1-78EA-4537-AC8D-BF5A8F9BC614}">
      <dgm:prSet/>
      <dgm:spPr/>
      <dgm:t>
        <a:bodyPr/>
        <a:lstStyle/>
        <a:p>
          <a:r>
            <a:rPr lang="en-US" dirty="0"/>
            <a:t>Changing world of work </a:t>
          </a:r>
        </a:p>
      </dgm:t>
      <dgm:extLst>
        <a:ext uri="{E40237B7-FDA0-4F09-8148-C483321AD2D9}">
          <dgm14:cNvPr xmlns:dgm14="http://schemas.microsoft.com/office/drawing/2010/diagram" id="0" name="" descr="•1950’s&#10;•Changing world of work &#10;•Vocational guidance emerges as a practice&#10;•Medical model of disability dominant&#10;•1980’s&#10;•Career guidance theory  considers women and other cultural minorities &#10;•Social model of disability emerging&#10;•Inclusive Design/ UD ‘Thinking’ emerging&#10;•1990&#10;•Influencers for career guidance practice:  EU and national policies &#10;•Legislation and policies – rights-based approach&#10;•Changes in demographics in education and work &#10;•2000’s&#10;•Legislation in terms of equality in education, work and society&#10;•UN Convention on the Rights of Persons with Disabilities (2006)&#10;•SDG’s&#10;•2025+&#10;•Learning&#10;•Work&#10;•Policy, practice, experience"/>
        </a:ext>
      </dgm:extLst>
    </dgm:pt>
    <dgm:pt modelId="{F178D3A0-6746-43BE-94DF-918C3C3E2D39}" type="parTrans" cxnId="{0A4C2AF4-8695-41AE-AAD7-3AC823B83226}">
      <dgm:prSet/>
      <dgm:spPr/>
      <dgm:t>
        <a:bodyPr/>
        <a:lstStyle/>
        <a:p>
          <a:endParaRPr lang="en-US"/>
        </a:p>
      </dgm:t>
    </dgm:pt>
    <dgm:pt modelId="{566CC35B-8CEE-4F86-A877-64CF1DBC6A79}" type="sibTrans" cxnId="{0A4C2AF4-8695-41AE-AAD7-3AC823B83226}">
      <dgm:prSet/>
      <dgm:spPr/>
      <dgm:t>
        <a:bodyPr/>
        <a:lstStyle/>
        <a:p>
          <a:endParaRPr lang="en-US"/>
        </a:p>
      </dgm:t>
    </dgm:pt>
    <dgm:pt modelId="{1153A2A2-49CC-4216-B858-6E7C549EBC75}">
      <dgm:prSet/>
      <dgm:spPr/>
      <dgm:t>
        <a:bodyPr/>
        <a:lstStyle/>
        <a:p>
          <a:r>
            <a:rPr lang="en-US" dirty="0"/>
            <a:t>Vocational guidance emerges as a practice</a:t>
          </a:r>
        </a:p>
      </dgm:t>
    </dgm:pt>
    <dgm:pt modelId="{ED565236-7439-4962-AA48-16BE2EAD632F}" type="parTrans" cxnId="{CB4EACE6-B6CD-4129-ABC2-1FF7ACCBD572}">
      <dgm:prSet/>
      <dgm:spPr/>
      <dgm:t>
        <a:bodyPr/>
        <a:lstStyle/>
        <a:p>
          <a:endParaRPr lang="en-US"/>
        </a:p>
      </dgm:t>
    </dgm:pt>
    <dgm:pt modelId="{F8057B00-5B1D-4B5B-B5F8-DA44177D293C}" type="sibTrans" cxnId="{CB4EACE6-B6CD-4129-ABC2-1FF7ACCBD572}">
      <dgm:prSet/>
      <dgm:spPr/>
      <dgm:t>
        <a:bodyPr/>
        <a:lstStyle/>
        <a:p>
          <a:endParaRPr lang="en-US"/>
        </a:p>
      </dgm:t>
    </dgm:pt>
    <dgm:pt modelId="{FEEA90A2-61B3-4C3E-8BBD-9DDFB5C0F9EC}">
      <dgm:prSet/>
      <dgm:spPr/>
      <dgm:t>
        <a:bodyPr/>
        <a:lstStyle/>
        <a:p>
          <a:r>
            <a:rPr lang="en-US" dirty="0"/>
            <a:t>Medical model of disability dominant</a:t>
          </a:r>
        </a:p>
      </dgm:t>
    </dgm:pt>
    <dgm:pt modelId="{4096B19F-920A-4E52-B818-BED79761129A}" type="parTrans" cxnId="{8D5FD70A-16BA-46EC-B938-D52A27AEEA0F}">
      <dgm:prSet/>
      <dgm:spPr/>
      <dgm:t>
        <a:bodyPr/>
        <a:lstStyle/>
        <a:p>
          <a:endParaRPr lang="en-US"/>
        </a:p>
      </dgm:t>
    </dgm:pt>
    <dgm:pt modelId="{CB5ECD08-0358-459C-A4B7-183259CEC878}" type="sibTrans" cxnId="{8D5FD70A-16BA-46EC-B938-D52A27AEEA0F}">
      <dgm:prSet/>
      <dgm:spPr/>
      <dgm:t>
        <a:bodyPr/>
        <a:lstStyle/>
        <a:p>
          <a:endParaRPr lang="en-US"/>
        </a:p>
      </dgm:t>
    </dgm:pt>
    <dgm:pt modelId="{E49C8BE0-4DA8-4E9E-8C20-7A2EFB73BE6E}">
      <dgm:prSet/>
      <dgm:spPr/>
      <dgm:t>
        <a:bodyPr/>
        <a:lstStyle/>
        <a:p>
          <a:pPr>
            <a:defRPr b="1"/>
          </a:pPr>
          <a:r>
            <a:rPr lang="en-US" dirty="0"/>
            <a:t>1980’s</a:t>
          </a:r>
        </a:p>
      </dgm:t>
      <dgm:extLst>
        <a:ext uri="{E40237B7-FDA0-4F09-8148-C483321AD2D9}">
          <dgm14:cNvPr xmlns:dgm14="http://schemas.microsoft.com/office/drawing/2010/diagram" id="0" name="" descr="•1950’s&#10;•Changing world of work &#10;•Vocational guidance emerges as a practice&#10;•Medical model of disability dominant&#10;•1980’s&#10;•Career guidance theory  considers women and other cultural minorities &#10;•Social model of disability emerging&#10;•Inclusive Design/ UD ‘Thinking’ emerging&#10;•1990&#10;•Influencers for career guidance practice:  EU and national policies &#10;•Legislation and policies – rights-based approach&#10;•Changes in demographics in education and work &#10;•2000’s&#10;•Legislation in terms of equality in education, work and society&#10;•UN Convention on the Rights of Persons with Disabilities (2006)&#10;•SDG’s&#10;•2025+&#10;•Learning&#10;•Work&#10;•Policy, practice, experience"/>
        </a:ext>
      </dgm:extLst>
    </dgm:pt>
    <dgm:pt modelId="{1CF3EE44-456B-4394-914C-AAF690C3AD0F}" type="parTrans" cxnId="{94871809-CE23-47C5-BF48-790BA5425CF6}">
      <dgm:prSet/>
      <dgm:spPr/>
      <dgm:t>
        <a:bodyPr/>
        <a:lstStyle/>
        <a:p>
          <a:endParaRPr lang="en-US"/>
        </a:p>
      </dgm:t>
    </dgm:pt>
    <dgm:pt modelId="{2620AEDD-4A7A-42C7-BE10-EE3E11294164}" type="sibTrans" cxnId="{94871809-CE23-47C5-BF48-790BA5425CF6}">
      <dgm:prSet/>
      <dgm:spPr/>
      <dgm:t>
        <a:bodyPr/>
        <a:lstStyle/>
        <a:p>
          <a:endParaRPr lang="en-US"/>
        </a:p>
      </dgm:t>
    </dgm:pt>
    <dgm:pt modelId="{53353ED5-977C-4F07-AD02-AD039D859644}">
      <dgm:prSet/>
      <dgm:spPr/>
      <dgm:t>
        <a:bodyPr/>
        <a:lstStyle/>
        <a:p>
          <a:r>
            <a:rPr lang="en-US" dirty="0"/>
            <a:t>Career guidance theory  considers women and other cultural minorities </a:t>
          </a:r>
        </a:p>
      </dgm:t>
      <dgm:extLst>
        <a:ext uri="{E40237B7-FDA0-4F09-8148-C483321AD2D9}">
          <dgm14:cNvPr xmlns:dgm14="http://schemas.microsoft.com/office/drawing/2010/diagram" id="0" name="" descr="•1950’s&#10;•Changing world of work &#10;•Vocational guidance emerges as a practice&#10;•Medical model of disability dominant&#10;•1980’s&#10;•Career guidance theory  considers women and other cultural minorities &#10;•Social model of disability emerging&#10;•Inclusive Design/ UD ‘Thinking’ emerging&#10;•1990&#10;•Influencers for career guidance practice:  EU and national policies &#10;•Legislation and policies – rights-based approach&#10;•Changes in demographics in education and work &#10;•2000’s&#10;•Legislation in terms of equality in education, work and society&#10;•UN Convention on the Rights of Persons with Disabilities (2006)&#10;•SDG’s&#10;•2025+&#10;•Learning&#10;•Work&#10;•Policy, practice, experience"/>
        </a:ext>
      </dgm:extLst>
    </dgm:pt>
    <dgm:pt modelId="{1291B27A-767C-44FC-B08A-EA3A20A0BF25}" type="parTrans" cxnId="{3A8FE6DC-01C1-4ECF-92AA-DA85CD8146E9}">
      <dgm:prSet/>
      <dgm:spPr/>
      <dgm:t>
        <a:bodyPr/>
        <a:lstStyle/>
        <a:p>
          <a:endParaRPr lang="en-US"/>
        </a:p>
      </dgm:t>
    </dgm:pt>
    <dgm:pt modelId="{A723247D-0DC1-426E-B36C-DFBE8253E7E3}" type="sibTrans" cxnId="{3A8FE6DC-01C1-4ECF-92AA-DA85CD8146E9}">
      <dgm:prSet/>
      <dgm:spPr/>
      <dgm:t>
        <a:bodyPr/>
        <a:lstStyle/>
        <a:p>
          <a:endParaRPr lang="en-US"/>
        </a:p>
      </dgm:t>
    </dgm:pt>
    <dgm:pt modelId="{82896F6C-7360-4EDA-9998-F56F841B1474}">
      <dgm:prSet/>
      <dgm:spPr/>
      <dgm:t>
        <a:bodyPr/>
        <a:lstStyle/>
        <a:p>
          <a:r>
            <a:rPr lang="en-US" dirty="0"/>
            <a:t>Social model of disability emerging</a:t>
          </a:r>
        </a:p>
      </dgm:t>
    </dgm:pt>
    <dgm:pt modelId="{FEE2B1FA-5CD6-46D8-A2D8-BE1ECF544E18}" type="parTrans" cxnId="{3B8FB821-C76D-444C-8D11-20723EAFFA16}">
      <dgm:prSet/>
      <dgm:spPr/>
      <dgm:t>
        <a:bodyPr/>
        <a:lstStyle/>
        <a:p>
          <a:endParaRPr lang="en-US"/>
        </a:p>
      </dgm:t>
    </dgm:pt>
    <dgm:pt modelId="{F7AEF7E5-1158-4C56-A737-FAA32CED6103}" type="sibTrans" cxnId="{3B8FB821-C76D-444C-8D11-20723EAFFA16}">
      <dgm:prSet/>
      <dgm:spPr/>
      <dgm:t>
        <a:bodyPr/>
        <a:lstStyle/>
        <a:p>
          <a:endParaRPr lang="en-US"/>
        </a:p>
      </dgm:t>
    </dgm:pt>
    <dgm:pt modelId="{3652C15B-73C5-4309-8D3F-EE01CEE05773}">
      <dgm:prSet/>
      <dgm:spPr/>
      <dgm:t>
        <a:bodyPr/>
        <a:lstStyle/>
        <a:p>
          <a:r>
            <a:rPr lang="en-US" dirty="0"/>
            <a:t>Inclusive Design/ UD ‘Thinking’ emerging</a:t>
          </a:r>
        </a:p>
      </dgm:t>
    </dgm:pt>
    <dgm:pt modelId="{3AF4396A-7577-4F83-8D22-F1C097A4D8BB}" type="parTrans" cxnId="{1A9A39A1-2653-4BAD-AB7A-F2510CFCCDB6}">
      <dgm:prSet/>
      <dgm:spPr/>
      <dgm:t>
        <a:bodyPr/>
        <a:lstStyle/>
        <a:p>
          <a:endParaRPr lang="en-US"/>
        </a:p>
      </dgm:t>
    </dgm:pt>
    <dgm:pt modelId="{62931007-CDFD-4463-A427-965C0E64B245}" type="sibTrans" cxnId="{1A9A39A1-2653-4BAD-AB7A-F2510CFCCDB6}">
      <dgm:prSet/>
      <dgm:spPr/>
      <dgm:t>
        <a:bodyPr/>
        <a:lstStyle/>
        <a:p>
          <a:endParaRPr lang="en-US"/>
        </a:p>
      </dgm:t>
    </dgm:pt>
    <dgm:pt modelId="{A2EC1BC7-537C-4A6E-858E-8A0E0A61CE44}">
      <dgm:prSet/>
      <dgm:spPr/>
      <dgm:t>
        <a:bodyPr/>
        <a:lstStyle/>
        <a:p>
          <a:pPr>
            <a:defRPr b="1"/>
          </a:pPr>
          <a:r>
            <a:rPr lang="en-US"/>
            <a:t>1990</a:t>
          </a:r>
        </a:p>
      </dgm:t>
      <dgm:extLst>
        <a:ext uri="{E40237B7-FDA0-4F09-8148-C483321AD2D9}">
          <dgm14:cNvPr xmlns:dgm14="http://schemas.microsoft.com/office/drawing/2010/diagram" id="0" name="" descr="•1950’s&#10;•Changing world of work &#10;•Vocational guidance emerges as a practice&#10;•Medical model of disability dominant&#10;•1980’s&#10;•Career guidance theory  considers women and other cultural minorities &#10;•Social model of disability emerging&#10;•Inclusive Design/ UD ‘Thinking’ emerging&#10;•1990&#10;•Influencers for career guidance practice:  EU and national policies &#10;•Legislation and policies – rights-based approach&#10;•Changes in demographics in education and work &#10;•2000’s&#10;•Legislation in terms of equality in education, work and society&#10;•UN Convention on the Rights of Persons with Disabilities (2006)&#10;•SDG’s&#10;•2025+&#10;•Learning&#10;•Work&#10;•Policy, practice, experience"/>
        </a:ext>
      </dgm:extLst>
    </dgm:pt>
    <dgm:pt modelId="{DDFD1EC7-912B-4339-82DA-C6ECE0D7FA28}" type="parTrans" cxnId="{02554C0E-73AD-4BC2-AD69-2DCF559F1021}">
      <dgm:prSet/>
      <dgm:spPr/>
      <dgm:t>
        <a:bodyPr/>
        <a:lstStyle/>
        <a:p>
          <a:endParaRPr lang="en-US"/>
        </a:p>
      </dgm:t>
    </dgm:pt>
    <dgm:pt modelId="{0AD7C9E2-927D-4BF9-822B-DC85B535C2F7}" type="sibTrans" cxnId="{02554C0E-73AD-4BC2-AD69-2DCF559F1021}">
      <dgm:prSet/>
      <dgm:spPr/>
      <dgm:t>
        <a:bodyPr/>
        <a:lstStyle/>
        <a:p>
          <a:endParaRPr lang="en-US"/>
        </a:p>
      </dgm:t>
    </dgm:pt>
    <dgm:pt modelId="{57564275-F7D9-4F38-9890-EB1CF6F9CBFD}">
      <dgm:prSet/>
      <dgm:spPr/>
      <dgm:t>
        <a:bodyPr/>
        <a:lstStyle/>
        <a:p>
          <a:r>
            <a:rPr lang="en-US" dirty="0"/>
            <a:t>Influencers for career guidance practice:  EU and national policies </a:t>
          </a:r>
        </a:p>
      </dgm:t>
      <dgm:extLst>
        <a:ext uri="{E40237B7-FDA0-4F09-8148-C483321AD2D9}">
          <dgm14:cNvPr xmlns:dgm14="http://schemas.microsoft.com/office/drawing/2010/diagram" id="0" name="" descr="•1950’s&#10;•Changing world of work &#10;•Vocational guidance emerges as a practice&#10;•Medical model of disability dominant&#10;•1980’s&#10;•Career guidance theory  considers women and other cultural minorities &#10;•Social model of disability emerging&#10;•Inclusive Design/ UD ‘Thinking’ emerging&#10;•1990&#10;•Influencers for career guidance practice:  EU and national policies &#10;•Legislation and policies – rights-based approach&#10;•Changes in demographics in education and work &#10;•2000’s&#10;•Legislation in terms of equality in education, work and society&#10;•UN Convention on the Rights of Persons with Disabilities (2006)&#10;•SDG’s&#10;•2025+&#10;•Learning&#10;•Work&#10;•Policy, practice, experience"/>
        </a:ext>
      </dgm:extLst>
    </dgm:pt>
    <dgm:pt modelId="{F04DB3C9-C153-477B-8DA3-516AEF88509E}" type="parTrans" cxnId="{2B25C0A6-FBDF-4989-8450-2B5B40D8E35F}">
      <dgm:prSet/>
      <dgm:spPr/>
      <dgm:t>
        <a:bodyPr/>
        <a:lstStyle/>
        <a:p>
          <a:endParaRPr lang="en-US"/>
        </a:p>
      </dgm:t>
    </dgm:pt>
    <dgm:pt modelId="{F341D444-AF24-4F2D-9C2C-B1711F6FFB4D}" type="sibTrans" cxnId="{2B25C0A6-FBDF-4989-8450-2B5B40D8E35F}">
      <dgm:prSet/>
      <dgm:spPr/>
      <dgm:t>
        <a:bodyPr/>
        <a:lstStyle/>
        <a:p>
          <a:endParaRPr lang="en-US"/>
        </a:p>
      </dgm:t>
    </dgm:pt>
    <dgm:pt modelId="{F184D9D4-3B27-4E18-ABCD-1718DBE3A7DD}">
      <dgm:prSet/>
      <dgm:spPr/>
      <dgm:t>
        <a:bodyPr/>
        <a:lstStyle/>
        <a:p>
          <a:r>
            <a:rPr lang="en-US" dirty="0"/>
            <a:t>Legislation and policies – rights-based approach</a:t>
          </a:r>
        </a:p>
      </dgm:t>
    </dgm:pt>
    <dgm:pt modelId="{72DF2C1D-7290-4FDA-8514-D89545BD7940}" type="parTrans" cxnId="{2EE09AE3-0079-45EE-890C-191860B815E9}">
      <dgm:prSet/>
      <dgm:spPr/>
      <dgm:t>
        <a:bodyPr/>
        <a:lstStyle/>
        <a:p>
          <a:endParaRPr lang="en-US"/>
        </a:p>
      </dgm:t>
    </dgm:pt>
    <dgm:pt modelId="{6579BECE-A43B-4C22-A123-70B4DCE8FEB5}" type="sibTrans" cxnId="{2EE09AE3-0079-45EE-890C-191860B815E9}">
      <dgm:prSet/>
      <dgm:spPr/>
      <dgm:t>
        <a:bodyPr/>
        <a:lstStyle/>
        <a:p>
          <a:endParaRPr lang="en-US"/>
        </a:p>
      </dgm:t>
    </dgm:pt>
    <dgm:pt modelId="{7600F111-F345-4158-BE3D-C70F3267D7D1}">
      <dgm:prSet/>
      <dgm:spPr/>
      <dgm:t>
        <a:bodyPr/>
        <a:lstStyle/>
        <a:p>
          <a:r>
            <a:rPr lang="en-US" dirty="0"/>
            <a:t>Changes in demographics in education and work </a:t>
          </a:r>
        </a:p>
      </dgm:t>
    </dgm:pt>
    <dgm:pt modelId="{BD28F974-54F9-4A2C-81CB-38A80FB62E00}" type="parTrans" cxnId="{1213A0EC-0CC3-4915-A1AB-2429C6989B0E}">
      <dgm:prSet/>
      <dgm:spPr/>
      <dgm:t>
        <a:bodyPr/>
        <a:lstStyle/>
        <a:p>
          <a:endParaRPr lang="en-US"/>
        </a:p>
      </dgm:t>
    </dgm:pt>
    <dgm:pt modelId="{CC257279-12F1-4AA4-AFB1-8801A82114E5}" type="sibTrans" cxnId="{1213A0EC-0CC3-4915-A1AB-2429C6989B0E}">
      <dgm:prSet/>
      <dgm:spPr/>
      <dgm:t>
        <a:bodyPr/>
        <a:lstStyle/>
        <a:p>
          <a:endParaRPr lang="en-US"/>
        </a:p>
      </dgm:t>
    </dgm:pt>
    <dgm:pt modelId="{8EE958CC-D51E-4205-946E-3AB09A123894}">
      <dgm:prSet/>
      <dgm:spPr/>
      <dgm:t>
        <a:bodyPr/>
        <a:lstStyle/>
        <a:p>
          <a:pPr>
            <a:defRPr b="1"/>
          </a:pPr>
          <a:r>
            <a:rPr lang="en-US"/>
            <a:t>2000’s</a:t>
          </a:r>
        </a:p>
      </dgm:t>
      <dgm:extLst>
        <a:ext uri="{E40237B7-FDA0-4F09-8148-C483321AD2D9}">
          <dgm14:cNvPr xmlns:dgm14="http://schemas.microsoft.com/office/drawing/2010/diagram" id="0" name="" descr="•1950’s&#10;•Changing world of work &#10;•Vocational guidance emerges as a practice&#10;•Medical model of disability dominant&#10;•1980’s&#10;•Career guidance theory  considers women and other cultural minorities &#10;•Social model of disability emerging&#10;•Inclusive Design/ UD ‘Thinking’ emerging&#10;•1990&#10;•Influencers for career guidance practice:  EU and national policies &#10;•Legislation and policies – rights-based approach&#10;•Changes in demographics in education and work &#10;•2000’s&#10;•Legislation in terms of equality in education, work and society&#10;•UN Convention on the Rights of Persons with Disabilities (2006)&#10;•SDG’s&#10;•2025+&#10;•Learning&#10;•Work&#10;•Policy, practice, experience"/>
        </a:ext>
      </dgm:extLst>
    </dgm:pt>
    <dgm:pt modelId="{595DFEE7-0CAD-4485-A898-4AD51798DAA2}" type="parTrans" cxnId="{D7601C10-0E4C-44ED-B7FE-15CFEED8B000}">
      <dgm:prSet/>
      <dgm:spPr/>
      <dgm:t>
        <a:bodyPr/>
        <a:lstStyle/>
        <a:p>
          <a:endParaRPr lang="en-US"/>
        </a:p>
      </dgm:t>
    </dgm:pt>
    <dgm:pt modelId="{3AC9EEDF-89E6-4981-A929-95B24D04F40A}" type="sibTrans" cxnId="{D7601C10-0E4C-44ED-B7FE-15CFEED8B000}">
      <dgm:prSet/>
      <dgm:spPr/>
      <dgm:t>
        <a:bodyPr/>
        <a:lstStyle/>
        <a:p>
          <a:endParaRPr lang="en-US"/>
        </a:p>
      </dgm:t>
    </dgm:pt>
    <dgm:pt modelId="{043F1A9A-BA6C-4B1B-9B65-5B457E8DCC23}">
      <dgm:prSet/>
      <dgm:spPr/>
      <dgm:t>
        <a:bodyPr/>
        <a:lstStyle/>
        <a:p>
          <a:r>
            <a:rPr lang="en-US" dirty="0"/>
            <a:t>Legislation in terms of equality in education, work and society</a:t>
          </a:r>
        </a:p>
      </dgm:t>
      <dgm:extLst>
        <a:ext uri="{E40237B7-FDA0-4F09-8148-C483321AD2D9}">
          <dgm14:cNvPr xmlns:dgm14="http://schemas.microsoft.com/office/drawing/2010/diagram" id="0" name="" descr="•1950’s&#10;•Changing world of work &#10;•Vocational guidance emerges as a practice&#10;•Medical model of disability dominant&#10;•1980’s&#10;•Career guidance theory  considers women and other cultural minorities &#10;•Social model of disability emerging&#10;•Inclusive Design/ UD ‘Thinking’ emerging&#10;•1990&#10;•Influencers for career guidance practice:  EU and national policies &#10;•Legislation and policies – rights-based approach&#10;•Changes in demographics in education and work &#10;•2000’s&#10;•Legislation in terms of equality in education, work and society&#10;•UN Convention on the Rights of Persons with Disabilities (2006)&#10;•SDG’s&#10;•2025+&#10;•Learning&#10;•Work&#10;•Policy, practice, experience"/>
        </a:ext>
      </dgm:extLst>
    </dgm:pt>
    <dgm:pt modelId="{16A77863-A279-41A0-8640-6C4D18747908}" type="parTrans" cxnId="{D80DB1B2-12B1-4D18-9295-5925EBDE6EED}">
      <dgm:prSet/>
      <dgm:spPr/>
      <dgm:t>
        <a:bodyPr/>
        <a:lstStyle/>
        <a:p>
          <a:endParaRPr lang="en-US"/>
        </a:p>
      </dgm:t>
    </dgm:pt>
    <dgm:pt modelId="{000019D5-E860-425D-AB1A-2312CAC3CB98}" type="sibTrans" cxnId="{D80DB1B2-12B1-4D18-9295-5925EBDE6EED}">
      <dgm:prSet/>
      <dgm:spPr/>
      <dgm:t>
        <a:bodyPr/>
        <a:lstStyle/>
        <a:p>
          <a:endParaRPr lang="en-US"/>
        </a:p>
      </dgm:t>
    </dgm:pt>
    <dgm:pt modelId="{FEFDFDD6-CE16-447C-A870-45EF40FFBFCC}">
      <dgm:prSet/>
      <dgm:spPr/>
      <dgm:t>
        <a:bodyPr/>
        <a:lstStyle/>
        <a:p>
          <a:r>
            <a:rPr lang="en-US" dirty="0"/>
            <a:t>UN Convention on the Rights of Persons with Disabilities (2006)</a:t>
          </a:r>
        </a:p>
      </dgm:t>
    </dgm:pt>
    <dgm:pt modelId="{6622335D-AD9B-416D-A271-3EF1DBFB468D}" type="parTrans" cxnId="{FC6B643C-F82B-441F-BFFC-CCC2E7C9FB23}">
      <dgm:prSet/>
      <dgm:spPr/>
      <dgm:t>
        <a:bodyPr/>
        <a:lstStyle/>
        <a:p>
          <a:endParaRPr lang="en-US"/>
        </a:p>
      </dgm:t>
    </dgm:pt>
    <dgm:pt modelId="{4AC9B178-9042-410B-876B-13079DA91207}" type="sibTrans" cxnId="{FC6B643C-F82B-441F-BFFC-CCC2E7C9FB23}">
      <dgm:prSet/>
      <dgm:spPr/>
      <dgm:t>
        <a:bodyPr/>
        <a:lstStyle/>
        <a:p>
          <a:endParaRPr lang="en-US"/>
        </a:p>
      </dgm:t>
    </dgm:pt>
    <dgm:pt modelId="{94639CBE-AC78-4A42-9BCF-435A3DCE531B}">
      <dgm:prSet/>
      <dgm:spPr/>
      <dgm:t>
        <a:bodyPr/>
        <a:lstStyle/>
        <a:p>
          <a:r>
            <a:rPr lang="en-US"/>
            <a:t>SDG’s</a:t>
          </a:r>
        </a:p>
      </dgm:t>
    </dgm:pt>
    <dgm:pt modelId="{ECC0C81A-2166-44EA-9D0D-3D07E31F6251}" type="parTrans" cxnId="{B0CAC719-E269-4774-B001-605E6636FDB2}">
      <dgm:prSet/>
      <dgm:spPr/>
      <dgm:t>
        <a:bodyPr/>
        <a:lstStyle/>
        <a:p>
          <a:endParaRPr lang="en-US"/>
        </a:p>
      </dgm:t>
    </dgm:pt>
    <dgm:pt modelId="{B5B7FAE6-F2A6-4BA7-AB0F-74C996ABD94A}" type="sibTrans" cxnId="{B0CAC719-E269-4774-B001-605E6636FDB2}">
      <dgm:prSet/>
      <dgm:spPr/>
      <dgm:t>
        <a:bodyPr/>
        <a:lstStyle/>
        <a:p>
          <a:endParaRPr lang="en-US"/>
        </a:p>
      </dgm:t>
    </dgm:pt>
    <dgm:pt modelId="{59C8004D-1955-4856-958A-54AF1EE59DA3}">
      <dgm:prSet/>
      <dgm:spPr/>
      <dgm:t>
        <a:bodyPr/>
        <a:lstStyle/>
        <a:p>
          <a:pPr>
            <a:defRPr b="1"/>
          </a:pPr>
          <a:r>
            <a:rPr lang="en-US" dirty="0"/>
            <a:t>2025+</a:t>
          </a:r>
        </a:p>
      </dgm:t>
      <dgm:extLst>
        <a:ext uri="{E40237B7-FDA0-4F09-8148-C483321AD2D9}">
          <dgm14:cNvPr xmlns:dgm14="http://schemas.microsoft.com/office/drawing/2010/diagram" id="0" name="" descr="•1950’s&#10;•Changing world of work &#10;•Vocational guidance emerges as a practice&#10;•Medical model of disability dominant&#10;•1980’s&#10;•Career guidance theory  considers women and other cultural minorities &#10;•Social model of disability emerging&#10;•Inclusive Design/ UD ‘Thinking’ emerging&#10;•1990&#10;•Influencers for career guidance practice:  EU and national policies &#10;•Legislation and policies – rights-based approach&#10;•Changes in demographics in education and work &#10;•2000’s&#10;•Legislation in terms of equality in education, work and society&#10;•UN Convention on the Rights of Persons with Disabilities (2006)&#10;•SDG’s&#10;•2025+&#10;•Learning&#10;•Work&#10;•Policy, practice, experience"/>
        </a:ext>
      </dgm:extLst>
    </dgm:pt>
    <dgm:pt modelId="{8D423BE0-F30D-49A5-8D0B-C94FD1E4257D}" type="parTrans" cxnId="{91DD8803-4B72-46AA-8013-20FC4DE3D207}">
      <dgm:prSet/>
      <dgm:spPr/>
      <dgm:t>
        <a:bodyPr/>
        <a:lstStyle/>
        <a:p>
          <a:endParaRPr lang="en-US"/>
        </a:p>
      </dgm:t>
    </dgm:pt>
    <dgm:pt modelId="{6928ED77-316E-44E4-82CE-15E3159064E9}" type="sibTrans" cxnId="{91DD8803-4B72-46AA-8013-20FC4DE3D207}">
      <dgm:prSet/>
      <dgm:spPr/>
      <dgm:t>
        <a:bodyPr/>
        <a:lstStyle/>
        <a:p>
          <a:endParaRPr lang="en-US"/>
        </a:p>
      </dgm:t>
    </dgm:pt>
    <dgm:pt modelId="{2F974FCC-584A-4C86-935A-50CCF6768103}">
      <dgm:prSet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descr="•1950’s&#10;•Changing world of work &#10;•Vocational guidance emerges as a practice&#10;•Medical model of disability dominant&#10;•1980’s&#10;•Career guidance theory  considers women and other cultural minorities &#10;•Social model of disability emerging&#10;•Inclusive Design/ UD ‘Thinking’ emerging&#10;•1990&#10;•Influencers for career guidance practice:  EU and national policies &#10;•Legislation and policies – rights-based approach&#10;•Changes in demographics in education and work &#10;•2000’s&#10;•Legislation in terms of equality in education, work and society&#10;•UN Convention on the Rights of Persons with Disabilities (2006)&#10;•SDG’s&#10;•2025+&#10;•Learning&#10;•Work&#10;•Policy, practice, experience"/>
        </a:ext>
      </dgm:extLst>
    </dgm:pt>
    <dgm:pt modelId="{97FCDD82-131F-4B66-8B47-85AF1CB9A2C3}" type="parTrans" cxnId="{9EC93A77-6678-4B34-ABA8-063B4CF796BB}">
      <dgm:prSet/>
      <dgm:spPr/>
      <dgm:t>
        <a:bodyPr/>
        <a:lstStyle/>
        <a:p>
          <a:endParaRPr lang="en-US"/>
        </a:p>
      </dgm:t>
    </dgm:pt>
    <dgm:pt modelId="{56CB65E2-4782-408E-8ED4-672AF6CFC35B}" type="sibTrans" cxnId="{9EC93A77-6678-4B34-ABA8-063B4CF796BB}">
      <dgm:prSet/>
      <dgm:spPr/>
      <dgm:t>
        <a:bodyPr/>
        <a:lstStyle/>
        <a:p>
          <a:endParaRPr lang="en-US"/>
        </a:p>
      </dgm:t>
    </dgm:pt>
    <dgm:pt modelId="{F9D403CE-8BCA-4B4E-9BD1-C043A3263FFE}">
      <dgm:prSet/>
      <dgm:spPr/>
      <dgm:t>
        <a:bodyPr/>
        <a:lstStyle/>
        <a:p>
          <a:r>
            <a:rPr lang="en-US" dirty="0"/>
            <a:t>Learning</a:t>
          </a:r>
        </a:p>
      </dgm:t>
    </dgm:pt>
    <dgm:pt modelId="{2A2F1A25-0BBA-49BB-93D8-EC23AC64B6F3}" type="parTrans" cxnId="{9E0E9FFB-FAC3-4341-87BE-0FB575EB7B6C}">
      <dgm:prSet/>
      <dgm:spPr/>
      <dgm:t>
        <a:bodyPr/>
        <a:lstStyle/>
        <a:p>
          <a:endParaRPr lang="en-US"/>
        </a:p>
      </dgm:t>
    </dgm:pt>
    <dgm:pt modelId="{44BE2D78-AE00-4149-81A3-3254AE306324}" type="sibTrans" cxnId="{9E0E9FFB-FAC3-4341-87BE-0FB575EB7B6C}">
      <dgm:prSet/>
      <dgm:spPr/>
      <dgm:t>
        <a:bodyPr/>
        <a:lstStyle/>
        <a:p>
          <a:endParaRPr lang="en-US"/>
        </a:p>
      </dgm:t>
    </dgm:pt>
    <dgm:pt modelId="{9D204D5B-0A11-4406-B283-0293BB54EDE9}">
      <dgm:prSet/>
      <dgm:spPr/>
      <dgm:t>
        <a:bodyPr/>
        <a:lstStyle/>
        <a:p>
          <a:r>
            <a:rPr lang="en-US"/>
            <a:t>Work</a:t>
          </a:r>
        </a:p>
      </dgm:t>
    </dgm:pt>
    <dgm:pt modelId="{5C6E23C9-7F91-463D-B11A-D281F54A1BBF}" type="parTrans" cxnId="{DDD8107F-48B3-4553-91D1-6CA0E1B58A1D}">
      <dgm:prSet/>
      <dgm:spPr/>
      <dgm:t>
        <a:bodyPr/>
        <a:lstStyle/>
        <a:p>
          <a:endParaRPr lang="en-US"/>
        </a:p>
      </dgm:t>
    </dgm:pt>
    <dgm:pt modelId="{2DA574A7-EF22-48F5-80F9-2EFDBB46A0DA}" type="sibTrans" cxnId="{DDD8107F-48B3-4553-91D1-6CA0E1B58A1D}">
      <dgm:prSet/>
      <dgm:spPr/>
      <dgm:t>
        <a:bodyPr/>
        <a:lstStyle/>
        <a:p>
          <a:endParaRPr lang="en-US"/>
        </a:p>
      </dgm:t>
    </dgm:pt>
    <dgm:pt modelId="{6BBFFD85-FC47-4B5A-A3B7-51B1903AF11F}">
      <dgm:prSet/>
      <dgm:spPr/>
      <dgm:t>
        <a:bodyPr/>
        <a:lstStyle/>
        <a:p>
          <a:r>
            <a:rPr lang="en-US" dirty="0"/>
            <a:t>Policy, practice, experience</a:t>
          </a:r>
        </a:p>
      </dgm:t>
    </dgm:pt>
    <dgm:pt modelId="{01C7AB79-74BF-45CE-B944-7DA4BD842BCF}" type="parTrans" cxnId="{7EE97F40-34EA-4D34-948E-24F7852A992B}">
      <dgm:prSet/>
      <dgm:spPr/>
      <dgm:t>
        <a:bodyPr/>
        <a:lstStyle/>
        <a:p>
          <a:endParaRPr lang="en-US"/>
        </a:p>
      </dgm:t>
    </dgm:pt>
    <dgm:pt modelId="{1D9D5876-44E6-46EB-95B5-7949283A959B}" type="sibTrans" cxnId="{7EE97F40-34EA-4D34-948E-24F7852A992B}">
      <dgm:prSet/>
      <dgm:spPr/>
      <dgm:t>
        <a:bodyPr/>
        <a:lstStyle/>
        <a:p>
          <a:endParaRPr lang="en-US"/>
        </a:p>
      </dgm:t>
    </dgm:pt>
    <dgm:pt modelId="{BDBF875C-31E4-9D48-A0C8-B5708EED6D20}" type="pres">
      <dgm:prSet presAssocID="{B2D0CBEB-0C6E-4A9F-A208-548EE8C5CF9E}" presName="root" presStyleCnt="0">
        <dgm:presLayoutVars>
          <dgm:chMax/>
          <dgm:chPref/>
          <dgm:animLvl val="lvl"/>
        </dgm:presLayoutVars>
      </dgm:prSet>
      <dgm:spPr/>
    </dgm:pt>
    <dgm:pt modelId="{0B5F77EC-8BEF-5844-8350-D51CA38E33B6}" type="pres">
      <dgm:prSet presAssocID="{B2D0CBEB-0C6E-4A9F-A208-548EE8C5CF9E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5C60A0FD-66BB-3C49-8FDF-00170EED1673}" type="pres">
      <dgm:prSet presAssocID="{B2D0CBEB-0C6E-4A9F-A208-548EE8C5CF9E}" presName="nodes" presStyleCnt="0">
        <dgm:presLayoutVars>
          <dgm:chMax/>
          <dgm:chPref/>
          <dgm:animLvl val="lvl"/>
        </dgm:presLayoutVars>
      </dgm:prSet>
      <dgm:spPr/>
    </dgm:pt>
    <dgm:pt modelId="{EDE2C929-F805-FB41-83BD-522677848B10}" type="pres">
      <dgm:prSet presAssocID="{D5574145-E097-4EEC-95C4-3F8DE23B4C21}" presName="composite" presStyleCnt="0"/>
      <dgm:spPr/>
    </dgm:pt>
    <dgm:pt modelId="{E4B9B71A-C67F-3C41-B95F-FB3E45354C96}" type="pres">
      <dgm:prSet presAssocID="{D5574145-E097-4EEC-95C4-3F8DE23B4C21}" presName="ConnectorPoint" presStyleLbl="ln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15627E4-CBB8-184B-8786-81394141FD04}" type="pres">
      <dgm:prSet presAssocID="{D5574145-E097-4EEC-95C4-3F8DE23B4C21}" presName="DropPinPlaceHolder" presStyleCnt="0"/>
      <dgm:spPr/>
    </dgm:pt>
    <dgm:pt modelId="{2ABFB5A8-8200-0D4F-96B1-6A3795AA778C}" type="pres">
      <dgm:prSet presAssocID="{D5574145-E097-4EEC-95C4-3F8DE23B4C21}" presName="DropPin" presStyleLbl="alignNode1" presStyleIdx="0" presStyleCnt="5"/>
      <dgm:spPr/>
    </dgm:pt>
    <dgm:pt modelId="{898E06DC-C9EB-A945-9513-9426D25C1F42}" type="pres">
      <dgm:prSet presAssocID="{D5574145-E097-4EEC-95C4-3F8DE23B4C21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54ABB77-1638-F64B-A5EA-9D972C8B18E0}" type="pres">
      <dgm:prSet presAssocID="{D5574145-E097-4EEC-95C4-3F8DE23B4C21}" presName="L2TextContainer" presStyleLbl="revTx" presStyleIdx="0" presStyleCnt="10">
        <dgm:presLayoutVars>
          <dgm:bulletEnabled val="1"/>
        </dgm:presLayoutVars>
      </dgm:prSet>
      <dgm:spPr/>
    </dgm:pt>
    <dgm:pt modelId="{FB57AD23-6F97-4E43-96B8-B80E3FD9691E}" type="pres">
      <dgm:prSet presAssocID="{D5574145-E097-4EEC-95C4-3F8DE23B4C21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D66F543D-9F9F-2445-8CD8-E6B10C1A9C95}" type="pres">
      <dgm:prSet presAssocID="{D5574145-E097-4EEC-95C4-3F8DE23B4C21}" presName="ConnectLine" presStyleLbl="sibTrans1D1" presStyleIdx="0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6B95525-BFBE-A84E-B01F-A5677CDF0CB1}" type="pres">
      <dgm:prSet presAssocID="{D5574145-E097-4EEC-95C4-3F8DE23B4C21}" presName="EmptyPlaceHolder" presStyleCnt="0"/>
      <dgm:spPr/>
    </dgm:pt>
    <dgm:pt modelId="{1F76AD83-6F90-A745-9986-CE3785414CFA}" type="pres">
      <dgm:prSet presAssocID="{F7F1A13F-C104-4372-A1C2-3C9A22D935DE}" presName="spaceBetweenRectangles" presStyleCnt="0"/>
      <dgm:spPr/>
    </dgm:pt>
    <dgm:pt modelId="{7C55727E-E006-9844-BD3D-9BF71F58A71C}" type="pres">
      <dgm:prSet presAssocID="{E49C8BE0-4DA8-4E9E-8C20-7A2EFB73BE6E}" presName="composite" presStyleCnt="0"/>
      <dgm:spPr/>
    </dgm:pt>
    <dgm:pt modelId="{FDA8132B-2E9E-DA40-A0A4-072565A90F9B}" type="pres">
      <dgm:prSet presAssocID="{E49C8BE0-4DA8-4E9E-8C20-7A2EFB73BE6E}" presName="ConnectorPoint" presStyleLbl="lnNode1" presStyleIdx="1" presStyleCnt="5"/>
      <dgm:spPr>
        <a:solidFill>
          <a:schemeClr val="accent2">
            <a:hueOff val="-260332"/>
            <a:satOff val="-5408"/>
            <a:lumOff val="-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7D31FA7-7946-F049-B4F6-30375FC560F9}" type="pres">
      <dgm:prSet presAssocID="{E49C8BE0-4DA8-4E9E-8C20-7A2EFB73BE6E}" presName="DropPinPlaceHolder" presStyleCnt="0"/>
      <dgm:spPr/>
    </dgm:pt>
    <dgm:pt modelId="{A696EEFD-0E20-834A-8E10-0A12556A509A}" type="pres">
      <dgm:prSet presAssocID="{E49C8BE0-4DA8-4E9E-8C20-7A2EFB73BE6E}" presName="DropPin" presStyleLbl="alignNode1" presStyleIdx="1" presStyleCnt="5"/>
      <dgm:spPr/>
    </dgm:pt>
    <dgm:pt modelId="{455AAF96-995C-D742-8D46-2A6BFFA9C6B7}" type="pres">
      <dgm:prSet presAssocID="{E49C8BE0-4DA8-4E9E-8C20-7A2EFB73BE6E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E49613C-28B7-914F-928F-EFED8F176E05}" type="pres">
      <dgm:prSet presAssocID="{E49C8BE0-4DA8-4E9E-8C20-7A2EFB73BE6E}" presName="L2TextContainer" presStyleLbl="revTx" presStyleIdx="2" presStyleCnt="10">
        <dgm:presLayoutVars>
          <dgm:bulletEnabled val="1"/>
        </dgm:presLayoutVars>
      </dgm:prSet>
      <dgm:spPr/>
    </dgm:pt>
    <dgm:pt modelId="{112C27F3-4AAC-614B-8270-85A4BB81D745}" type="pres">
      <dgm:prSet presAssocID="{E49C8BE0-4DA8-4E9E-8C20-7A2EFB73BE6E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FCDA4CBB-A4A1-EA42-B603-79EFDCAA47D4}" type="pres">
      <dgm:prSet presAssocID="{E49C8BE0-4DA8-4E9E-8C20-7A2EFB73BE6E}" presName="ConnectLine" presStyleLbl="sibTrans1D1" presStyleIdx="1" presStyleCnt="5"/>
      <dgm:spPr>
        <a:noFill/>
        <a:ln w="12700" cap="flat" cmpd="sng" algn="ctr">
          <a:solidFill>
            <a:schemeClr val="accent2">
              <a:hueOff val="-260332"/>
              <a:satOff val="-5408"/>
              <a:lumOff val="-1471"/>
              <a:alphaOff val="0"/>
            </a:schemeClr>
          </a:solidFill>
          <a:prstDash val="dash"/>
          <a:miter lim="800000"/>
        </a:ln>
        <a:effectLst/>
      </dgm:spPr>
    </dgm:pt>
    <dgm:pt modelId="{C5609FF9-0396-B348-840A-AA3519C4C2BC}" type="pres">
      <dgm:prSet presAssocID="{E49C8BE0-4DA8-4E9E-8C20-7A2EFB73BE6E}" presName="EmptyPlaceHolder" presStyleCnt="0"/>
      <dgm:spPr/>
    </dgm:pt>
    <dgm:pt modelId="{B397D556-BF1D-9F4E-B4EF-F8DF7F75EEE6}" type="pres">
      <dgm:prSet presAssocID="{2620AEDD-4A7A-42C7-BE10-EE3E11294164}" presName="spaceBetweenRectangles" presStyleCnt="0"/>
      <dgm:spPr/>
    </dgm:pt>
    <dgm:pt modelId="{0EF51566-283D-3748-ABFD-78670CA9071E}" type="pres">
      <dgm:prSet presAssocID="{A2EC1BC7-537C-4A6E-858E-8A0E0A61CE44}" presName="composite" presStyleCnt="0"/>
      <dgm:spPr/>
    </dgm:pt>
    <dgm:pt modelId="{7F87129B-0476-384D-BBE4-A7537FA4AC27}" type="pres">
      <dgm:prSet presAssocID="{A2EC1BC7-537C-4A6E-858E-8A0E0A61CE44}" presName="ConnectorPoint" presStyleLbl="lnNode1" presStyleIdx="2" presStyleCnt="5"/>
      <dgm:spPr>
        <a:solidFill>
          <a:schemeClr val="accent2">
            <a:hueOff val="-520665"/>
            <a:satOff val="-10816"/>
            <a:lumOff val="-29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092B209-004C-CA4F-8646-21882FECDEBC}" type="pres">
      <dgm:prSet presAssocID="{A2EC1BC7-537C-4A6E-858E-8A0E0A61CE44}" presName="DropPinPlaceHolder" presStyleCnt="0"/>
      <dgm:spPr/>
    </dgm:pt>
    <dgm:pt modelId="{EACEE899-5B2A-1842-B08E-B41B4A21C8A9}" type="pres">
      <dgm:prSet presAssocID="{A2EC1BC7-537C-4A6E-858E-8A0E0A61CE44}" presName="DropPin" presStyleLbl="alignNode1" presStyleIdx="2" presStyleCnt="5"/>
      <dgm:spPr/>
    </dgm:pt>
    <dgm:pt modelId="{CBC9BDD6-BD06-7F4E-835B-520EDFDDE623}" type="pres">
      <dgm:prSet presAssocID="{A2EC1BC7-537C-4A6E-858E-8A0E0A61CE44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F3F0470-194D-C645-B547-BB0735040CCD}" type="pres">
      <dgm:prSet presAssocID="{A2EC1BC7-537C-4A6E-858E-8A0E0A61CE44}" presName="L2TextContainer" presStyleLbl="revTx" presStyleIdx="4" presStyleCnt="10">
        <dgm:presLayoutVars>
          <dgm:bulletEnabled val="1"/>
        </dgm:presLayoutVars>
      </dgm:prSet>
      <dgm:spPr/>
    </dgm:pt>
    <dgm:pt modelId="{AA802DD4-59A7-0746-9585-F714F81A04EE}" type="pres">
      <dgm:prSet presAssocID="{A2EC1BC7-537C-4A6E-858E-8A0E0A61CE44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7B91FA7B-4631-FB41-A9B9-D2ED70E34675}" type="pres">
      <dgm:prSet presAssocID="{A2EC1BC7-537C-4A6E-858E-8A0E0A61CE44}" presName="ConnectLine" presStyleLbl="sibTrans1D1" presStyleIdx="2" presStyleCnt="5"/>
      <dgm:spPr>
        <a:noFill/>
        <a:ln w="12700" cap="flat" cmpd="sng" algn="ctr">
          <a:solidFill>
            <a:schemeClr val="accent2">
              <a:hueOff val="-520665"/>
              <a:satOff val="-10816"/>
              <a:lumOff val="-2941"/>
              <a:alphaOff val="0"/>
            </a:schemeClr>
          </a:solidFill>
          <a:prstDash val="dash"/>
          <a:miter lim="800000"/>
        </a:ln>
        <a:effectLst/>
      </dgm:spPr>
    </dgm:pt>
    <dgm:pt modelId="{ED584D56-0E81-254F-8090-3C6504CC4520}" type="pres">
      <dgm:prSet presAssocID="{A2EC1BC7-537C-4A6E-858E-8A0E0A61CE44}" presName="EmptyPlaceHolder" presStyleCnt="0"/>
      <dgm:spPr/>
    </dgm:pt>
    <dgm:pt modelId="{B531DB56-0402-9741-B81F-7C1C3F899A60}" type="pres">
      <dgm:prSet presAssocID="{0AD7C9E2-927D-4BF9-822B-DC85B535C2F7}" presName="spaceBetweenRectangles" presStyleCnt="0"/>
      <dgm:spPr/>
    </dgm:pt>
    <dgm:pt modelId="{4BF3B282-51F7-1746-9799-6F253371E4CB}" type="pres">
      <dgm:prSet presAssocID="{8EE958CC-D51E-4205-946E-3AB09A123894}" presName="composite" presStyleCnt="0"/>
      <dgm:spPr/>
    </dgm:pt>
    <dgm:pt modelId="{85F960D2-68FD-DE4F-B98F-4A52560E3002}" type="pres">
      <dgm:prSet presAssocID="{8EE958CC-D51E-4205-946E-3AB09A123894}" presName="ConnectorPoint" presStyleLbl="lnNode1" presStyleIdx="3" presStyleCnt="5"/>
      <dgm:spPr>
        <a:solidFill>
          <a:schemeClr val="accent2">
            <a:hueOff val="-780997"/>
            <a:satOff val="-16223"/>
            <a:lumOff val="-44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29BF194-BB90-B54C-9EA6-A73178659A60}" type="pres">
      <dgm:prSet presAssocID="{8EE958CC-D51E-4205-946E-3AB09A123894}" presName="DropPinPlaceHolder" presStyleCnt="0"/>
      <dgm:spPr/>
    </dgm:pt>
    <dgm:pt modelId="{1887AE67-A428-C54F-B54B-5930099A46C5}" type="pres">
      <dgm:prSet presAssocID="{8EE958CC-D51E-4205-946E-3AB09A123894}" presName="DropPin" presStyleLbl="alignNode1" presStyleIdx="3" presStyleCnt="5"/>
      <dgm:spPr/>
    </dgm:pt>
    <dgm:pt modelId="{6D1A1BB7-5EB7-0E4B-AD3A-38B4FA0B43C9}" type="pres">
      <dgm:prSet presAssocID="{8EE958CC-D51E-4205-946E-3AB09A123894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3DF2230-935E-294F-BAB4-E73FBD6A61A4}" type="pres">
      <dgm:prSet presAssocID="{8EE958CC-D51E-4205-946E-3AB09A123894}" presName="L2TextContainer" presStyleLbl="revTx" presStyleIdx="6" presStyleCnt="10">
        <dgm:presLayoutVars>
          <dgm:bulletEnabled val="1"/>
        </dgm:presLayoutVars>
      </dgm:prSet>
      <dgm:spPr/>
    </dgm:pt>
    <dgm:pt modelId="{C0AC9DA2-D8E7-374C-8F35-26381EAB4E12}" type="pres">
      <dgm:prSet presAssocID="{8EE958CC-D51E-4205-946E-3AB09A123894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6233D350-3AEB-8B43-A917-2E6C52DF9070}" type="pres">
      <dgm:prSet presAssocID="{8EE958CC-D51E-4205-946E-3AB09A123894}" presName="ConnectLine" presStyleLbl="sibTrans1D1" presStyleIdx="3" presStyleCnt="5"/>
      <dgm:spPr>
        <a:noFill/>
        <a:ln w="12700" cap="flat" cmpd="sng" algn="ctr">
          <a:solidFill>
            <a:schemeClr val="accent2">
              <a:hueOff val="-780997"/>
              <a:satOff val="-16223"/>
              <a:lumOff val="-4412"/>
              <a:alphaOff val="0"/>
            </a:schemeClr>
          </a:solidFill>
          <a:prstDash val="dash"/>
          <a:miter lim="800000"/>
        </a:ln>
        <a:effectLst/>
      </dgm:spPr>
    </dgm:pt>
    <dgm:pt modelId="{51796308-75C7-B04F-A532-658823AABED1}" type="pres">
      <dgm:prSet presAssocID="{8EE958CC-D51E-4205-946E-3AB09A123894}" presName="EmptyPlaceHolder" presStyleCnt="0"/>
      <dgm:spPr/>
    </dgm:pt>
    <dgm:pt modelId="{214FF0D3-C4B5-274C-9015-85A3D7CA71E6}" type="pres">
      <dgm:prSet presAssocID="{3AC9EEDF-89E6-4981-A929-95B24D04F40A}" presName="spaceBetweenRectangles" presStyleCnt="0"/>
      <dgm:spPr/>
    </dgm:pt>
    <dgm:pt modelId="{66DA6CE5-392D-8E44-87BF-254214F0A347}" type="pres">
      <dgm:prSet presAssocID="{59C8004D-1955-4856-958A-54AF1EE59DA3}" presName="composite" presStyleCnt="0"/>
      <dgm:spPr/>
    </dgm:pt>
    <dgm:pt modelId="{692E7BC0-EFC4-C748-A8B3-FBA8034A776B}" type="pres">
      <dgm:prSet presAssocID="{59C8004D-1955-4856-958A-54AF1EE59DA3}" presName="ConnectorPoint" presStyleLbl="lnNode1" presStyleIdx="4" presStyleCnt="5"/>
      <dgm:spPr>
        <a:solidFill>
          <a:schemeClr val="accent2">
            <a:hueOff val="-1041329"/>
            <a:satOff val="-21631"/>
            <a:lumOff val="-588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3590076-BB4C-9848-880B-773529AA4E96}" type="pres">
      <dgm:prSet presAssocID="{59C8004D-1955-4856-958A-54AF1EE59DA3}" presName="DropPinPlaceHolder" presStyleCnt="0"/>
      <dgm:spPr/>
    </dgm:pt>
    <dgm:pt modelId="{1E6EBAB6-48FD-B44E-8B6B-5AA36CDDDFBD}" type="pres">
      <dgm:prSet presAssocID="{59C8004D-1955-4856-958A-54AF1EE59DA3}" presName="DropPin" presStyleLbl="alignNode1" presStyleIdx="4" presStyleCnt="5"/>
      <dgm:spPr/>
    </dgm:pt>
    <dgm:pt modelId="{DAEAE997-1DEC-4441-96A9-1BB2B3617855}" type="pres">
      <dgm:prSet presAssocID="{59C8004D-1955-4856-958A-54AF1EE59DA3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9D7B472-CF48-F24C-B1B9-08E9F5FDDEF1}" type="pres">
      <dgm:prSet presAssocID="{59C8004D-1955-4856-958A-54AF1EE59DA3}" presName="L2TextContainer" presStyleLbl="revTx" presStyleIdx="8" presStyleCnt="10">
        <dgm:presLayoutVars>
          <dgm:bulletEnabled val="1"/>
        </dgm:presLayoutVars>
      </dgm:prSet>
      <dgm:spPr/>
    </dgm:pt>
    <dgm:pt modelId="{7D2CA9BF-46B5-604A-82CC-664DC384D91D}" type="pres">
      <dgm:prSet presAssocID="{59C8004D-1955-4856-958A-54AF1EE59DA3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A1D90F79-E8CD-BF46-AF88-F4F9DEA3F23C}" type="pres">
      <dgm:prSet presAssocID="{59C8004D-1955-4856-958A-54AF1EE59DA3}" presName="ConnectLine" presStyleLbl="sibTrans1D1" presStyleIdx="4" presStyleCnt="5"/>
      <dgm:spPr>
        <a:noFill/>
        <a:ln w="12700" cap="flat" cmpd="sng" algn="ctr">
          <a:solidFill>
            <a:schemeClr val="accent2">
              <a:hueOff val="-1041329"/>
              <a:satOff val="-21631"/>
              <a:lumOff val="-5882"/>
              <a:alphaOff val="0"/>
            </a:schemeClr>
          </a:solidFill>
          <a:prstDash val="dash"/>
          <a:miter lim="800000"/>
        </a:ln>
        <a:effectLst/>
      </dgm:spPr>
    </dgm:pt>
    <dgm:pt modelId="{09FD1C31-A43B-154A-9039-93238E235F0C}" type="pres">
      <dgm:prSet presAssocID="{59C8004D-1955-4856-958A-54AF1EE59DA3}" presName="EmptyPlaceHolder" presStyleCnt="0"/>
      <dgm:spPr/>
    </dgm:pt>
  </dgm:ptLst>
  <dgm:cxnLst>
    <dgm:cxn modelId="{91DD8803-4B72-46AA-8013-20FC4DE3D207}" srcId="{B2D0CBEB-0C6E-4A9F-A208-548EE8C5CF9E}" destId="{59C8004D-1955-4856-958A-54AF1EE59DA3}" srcOrd="4" destOrd="0" parTransId="{8D423BE0-F30D-49A5-8D0B-C94FD1E4257D}" sibTransId="{6928ED77-316E-44E4-82CE-15E3159064E9}"/>
    <dgm:cxn modelId="{94871809-CE23-47C5-BF48-790BA5425CF6}" srcId="{B2D0CBEB-0C6E-4A9F-A208-548EE8C5CF9E}" destId="{E49C8BE0-4DA8-4E9E-8C20-7A2EFB73BE6E}" srcOrd="1" destOrd="0" parTransId="{1CF3EE44-456B-4394-914C-AAF690C3AD0F}" sibTransId="{2620AEDD-4A7A-42C7-BE10-EE3E11294164}"/>
    <dgm:cxn modelId="{9DF3B00A-2878-C24F-ADC0-C390652B3330}" type="presOf" srcId="{7600F111-F345-4158-BE3D-C70F3267D7D1}" destId="{EF3F0470-194D-C645-B547-BB0735040CCD}" srcOrd="0" destOrd="2" presId="urn:microsoft.com/office/officeart/2017/3/layout/DropPinTimeline"/>
    <dgm:cxn modelId="{8D5FD70A-16BA-46EC-B938-D52A27AEEA0F}" srcId="{D5574145-E097-4EEC-95C4-3F8DE23B4C21}" destId="{FEEA90A2-61B3-4C3E-8BBD-9DDFB5C0F9EC}" srcOrd="2" destOrd="0" parTransId="{4096B19F-920A-4E52-B818-BED79761129A}" sibTransId="{CB5ECD08-0358-459C-A4B7-183259CEC878}"/>
    <dgm:cxn modelId="{02554C0E-73AD-4BC2-AD69-2DCF559F1021}" srcId="{B2D0CBEB-0C6E-4A9F-A208-548EE8C5CF9E}" destId="{A2EC1BC7-537C-4A6E-858E-8A0E0A61CE44}" srcOrd="2" destOrd="0" parTransId="{DDFD1EC7-912B-4339-82DA-C6ECE0D7FA28}" sibTransId="{0AD7C9E2-927D-4BF9-822B-DC85B535C2F7}"/>
    <dgm:cxn modelId="{D7601C10-0E4C-44ED-B7FE-15CFEED8B000}" srcId="{B2D0CBEB-0C6E-4A9F-A208-548EE8C5CF9E}" destId="{8EE958CC-D51E-4205-946E-3AB09A123894}" srcOrd="3" destOrd="0" parTransId="{595DFEE7-0CAD-4485-A898-4AD51798DAA2}" sibTransId="{3AC9EEDF-89E6-4981-A929-95B24D04F40A}"/>
    <dgm:cxn modelId="{B0CAC719-E269-4774-B001-605E6636FDB2}" srcId="{8EE958CC-D51E-4205-946E-3AB09A123894}" destId="{94639CBE-AC78-4A42-9BCF-435A3DCE531B}" srcOrd="2" destOrd="0" parTransId="{ECC0C81A-2166-44EA-9D0D-3D07E31F6251}" sibTransId="{B5B7FAE6-F2A6-4BA7-AB0F-74C996ABD94A}"/>
    <dgm:cxn modelId="{2C1C571E-AE2D-3347-B73D-98A5596AF789}" type="presOf" srcId="{E49C8BE0-4DA8-4E9E-8C20-7A2EFB73BE6E}" destId="{112C27F3-4AAC-614B-8270-85A4BB81D745}" srcOrd="0" destOrd="0" presId="urn:microsoft.com/office/officeart/2017/3/layout/DropPinTimeline"/>
    <dgm:cxn modelId="{3B8FB821-C76D-444C-8D11-20723EAFFA16}" srcId="{E49C8BE0-4DA8-4E9E-8C20-7A2EFB73BE6E}" destId="{82896F6C-7360-4EDA-9998-F56F841B1474}" srcOrd="1" destOrd="0" parTransId="{FEE2B1FA-5CD6-46D8-A2D8-BE1ECF544E18}" sibTransId="{F7AEF7E5-1158-4C56-A737-FAA32CED6103}"/>
    <dgm:cxn modelId="{D8C69C28-F488-8543-943B-C63670D1CA73}" type="presOf" srcId="{2F974FCC-584A-4C86-935A-50CCF6768103}" destId="{69D7B472-CF48-F24C-B1B9-08E9F5FDDEF1}" srcOrd="0" destOrd="0" presId="urn:microsoft.com/office/officeart/2017/3/layout/DropPinTimeline"/>
    <dgm:cxn modelId="{FC6B643C-F82B-441F-BFFC-CCC2E7C9FB23}" srcId="{8EE958CC-D51E-4205-946E-3AB09A123894}" destId="{FEFDFDD6-CE16-447C-A870-45EF40FFBFCC}" srcOrd="1" destOrd="0" parTransId="{6622335D-AD9B-416D-A271-3EF1DBFB468D}" sibTransId="{4AC9B178-9042-410B-876B-13079DA91207}"/>
    <dgm:cxn modelId="{7EE97F40-34EA-4D34-948E-24F7852A992B}" srcId="{2F974FCC-584A-4C86-935A-50CCF6768103}" destId="{6BBFFD85-FC47-4B5A-A3B7-51B1903AF11F}" srcOrd="2" destOrd="0" parTransId="{01C7AB79-74BF-45CE-B944-7DA4BD842BCF}" sibTransId="{1D9D5876-44E6-46EB-95B5-7949283A959B}"/>
    <dgm:cxn modelId="{F415D144-174E-054F-8B1C-7E6CC3EAADF5}" type="presOf" srcId="{9D204D5B-0A11-4406-B283-0293BB54EDE9}" destId="{69D7B472-CF48-F24C-B1B9-08E9F5FDDEF1}" srcOrd="0" destOrd="2" presId="urn:microsoft.com/office/officeart/2017/3/layout/DropPinTimeline"/>
    <dgm:cxn modelId="{01946146-58F7-334C-BBF4-4FDDA0DB2E82}" type="presOf" srcId="{3652C15B-73C5-4309-8D3F-EE01CEE05773}" destId="{DE49613C-28B7-914F-928F-EFED8F176E05}" srcOrd="0" destOrd="2" presId="urn:microsoft.com/office/officeart/2017/3/layout/DropPinTimeline"/>
    <dgm:cxn modelId="{E407106C-FD9D-3845-A565-C8BE8753840B}" type="presOf" srcId="{FEFDFDD6-CE16-447C-A870-45EF40FFBFCC}" destId="{23DF2230-935E-294F-BAB4-E73FBD6A61A4}" srcOrd="0" destOrd="1" presId="urn:microsoft.com/office/officeart/2017/3/layout/DropPinTimeline"/>
    <dgm:cxn modelId="{9EC93A77-6678-4B34-ABA8-063B4CF796BB}" srcId="{59C8004D-1955-4856-958A-54AF1EE59DA3}" destId="{2F974FCC-584A-4C86-935A-50CCF6768103}" srcOrd="0" destOrd="0" parTransId="{97FCDD82-131F-4B66-8B47-85AF1CB9A2C3}" sibTransId="{56CB65E2-4782-408E-8ED4-672AF6CFC35B}"/>
    <dgm:cxn modelId="{0F294959-324C-6A49-919B-22527210C8B3}" type="presOf" srcId="{A2F00FE1-78EA-4537-AC8D-BF5A8F9BC614}" destId="{954ABB77-1638-F64B-A5EA-9D972C8B18E0}" srcOrd="0" destOrd="0" presId="urn:microsoft.com/office/officeart/2017/3/layout/DropPinTimeline"/>
    <dgm:cxn modelId="{82638E7E-52F7-AD42-8C7E-E5A447002540}" type="presOf" srcId="{A2EC1BC7-537C-4A6E-858E-8A0E0A61CE44}" destId="{AA802DD4-59A7-0746-9585-F714F81A04EE}" srcOrd="0" destOrd="0" presId="urn:microsoft.com/office/officeart/2017/3/layout/DropPinTimeline"/>
    <dgm:cxn modelId="{DDD8107F-48B3-4553-91D1-6CA0E1B58A1D}" srcId="{2F974FCC-584A-4C86-935A-50CCF6768103}" destId="{9D204D5B-0A11-4406-B283-0293BB54EDE9}" srcOrd="1" destOrd="0" parTransId="{5C6E23C9-7F91-463D-B11A-D281F54A1BBF}" sibTransId="{2DA574A7-EF22-48F5-80F9-2EFDBB46A0DA}"/>
    <dgm:cxn modelId="{B6A61882-4D25-0A49-81C2-5C3A344C977C}" type="presOf" srcId="{B2D0CBEB-0C6E-4A9F-A208-548EE8C5CF9E}" destId="{BDBF875C-31E4-9D48-A0C8-B5708EED6D20}" srcOrd="0" destOrd="0" presId="urn:microsoft.com/office/officeart/2017/3/layout/DropPinTimeline"/>
    <dgm:cxn modelId="{C337B787-E7A8-864E-9C4E-5473363D9324}" type="presOf" srcId="{FEEA90A2-61B3-4C3E-8BBD-9DDFB5C0F9EC}" destId="{954ABB77-1638-F64B-A5EA-9D972C8B18E0}" srcOrd="0" destOrd="2" presId="urn:microsoft.com/office/officeart/2017/3/layout/DropPinTimeline"/>
    <dgm:cxn modelId="{812C2795-C80E-0A43-9E79-F6696C020065}" type="presOf" srcId="{F184D9D4-3B27-4E18-ABCD-1718DBE3A7DD}" destId="{EF3F0470-194D-C645-B547-BB0735040CCD}" srcOrd="0" destOrd="1" presId="urn:microsoft.com/office/officeart/2017/3/layout/DropPinTimeline"/>
    <dgm:cxn modelId="{1C7D7D98-2A93-4ADC-ACE8-EB1479043810}" srcId="{B2D0CBEB-0C6E-4A9F-A208-548EE8C5CF9E}" destId="{D5574145-E097-4EEC-95C4-3F8DE23B4C21}" srcOrd="0" destOrd="0" parTransId="{DF5408B0-5D7B-4C6B-89D8-E0F966D7AC82}" sibTransId="{F7F1A13F-C104-4372-A1C2-3C9A22D935DE}"/>
    <dgm:cxn modelId="{EF6909A1-7142-BE4D-B5DE-E015A968E772}" type="presOf" srcId="{82896F6C-7360-4EDA-9998-F56F841B1474}" destId="{DE49613C-28B7-914F-928F-EFED8F176E05}" srcOrd="0" destOrd="1" presId="urn:microsoft.com/office/officeart/2017/3/layout/DropPinTimeline"/>
    <dgm:cxn modelId="{1A9A39A1-2653-4BAD-AB7A-F2510CFCCDB6}" srcId="{E49C8BE0-4DA8-4E9E-8C20-7A2EFB73BE6E}" destId="{3652C15B-73C5-4309-8D3F-EE01CEE05773}" srcOrd="2" destOrd="0" parTransId="{3AF4396A-7577-4F83-8D22-F1C097A4D8BB}" sibTransId="{62931007-CDFD-4463-A427-965C0E64B245}"/>
    <dgm:cxn modelId="{2B25C0A6-FBDF-4989-8450-2B5B40D8E35F}" srcId="{A2EC1BC7-537C-4A6E-858E-8A0E0A61CE44}" destId="{57564275-F7D9-4F38-9890-EB1CF6F9CBFD}" srcOrd="0" destOrd="0" parTransId="{F04DB3C9-C153-477B-8DA3-516AEF88509E}" sibTransId="{F341D444-AF24-4F2D-9C2C-B1711F6FFB4D}"/>
    <dgm:cxn modelId="{D80DB1B2-12B1-4D18-9295-5925EBDE6EED}" srcId="{8EE958CC-D51E-4205-946E-3AB09A123894}" destId="{043F1A9A-BA6C-4B1B-9B65-5B457E8DCC23}" srcOrd="0" destOrd="0" parTransId="{16A77863-A279-41A0-8640-6C4D18747908}" sibTransId="{000019D5-E860-425D-AB1A-2312CAC3CB98}"/>
    <dgm:cxn modelId="{768798B5-7F2D-8B41-89B4-73CAE8672F70}" type="presOf" srcId="{8EE958CC-D51E-4205-946E-3AB09A123894}" destId="{C0AC9DA2-D8E7-374C-8F35-26381EAB4E12}" srcOrd="0" destOrd="0" presId="urn:microsoft.com/office/officeart/2017/3/layout/DropPinTimeline"/>
    <dgm:cxn modelId="{B6BF79C1-01CF-2E4A-A274-AB0A720BAA6A}" type="presOf" srcId="{043F1A9A-BA6C-4B1B-9B65-5B457E8DCC23}" destId="{23DF2230-935E-294F-BAB4-E73FBD6A61A4}" srcOrd="0" destOrd="0" presId="urn:microsoft.com/office/officeart/2017/3/layout/DropPinTimeline"/>
    <dgm:cxn modelId="{75DD27C4-3239-044A-9354-BAE61E12302B}" type="presOf" srcId="{53353ED5-977C-4F07-AD02-AD039D859644}" destId="{DE49613C-28B7-914F-928F-EFED8F176E05}" srcOrd="0" destOrd="0" presId="urn:microsoft.com/office/officeart/2017/3/layout/DropPinTimeline"/>
    <dgm:cxn modelId="{FA8B53C8-91BE-4549-A10D-174A9114C92E}" type="presOf" srcId="{D5574145-E097-4EEC-95C4-3F8DE23B4C21}" destId="{FB57AD23-6F97-4E43-96B8-B80E3FD9691E}" srcOrd="0" destOrd="0" presId="urn:microsoft.com/office/officeart/2017/3/layout/DropPinTimeline"/>
    <dgm:cxn modelId="{B91AC0D3-E441-F946-9E93-8D45E8D422C1}" type="presOf" srcId="{F9D403CE-8BCA-4B4E-9BD1-C043A3263FFE}" destId="{69D7B472-CF48-F24C-B1B9-08E9F5FDDEF1}" srcOrd="0" destOrd="1" presId="urn:microsoft.com/office/officeart/2017/3/layout/DropPinTimeline"/>
    <dgm:cxn modelId="{3A8FE6DC-01C1-4ECF-92AA-DA85CD8146E9}" srcId="{E49C8BE0-4DA8-4E9E-8C20-7A2EFB73BE6E}" destId="{53353ED5-977C-4F07-AD02-AD039D859644}" srcOrd="0" destOrd="0" parTransId="{1291B27A-767C-44FC-B08A-EA3A20A0BF25}" sibTransId="{A723247D-0DC1-426E-B36C-DFBE8253E7E3}"/>
    <dgm:cxn modelId="{1C0280DD-5880-0342-AE16-4839B6403226}" type="presOf" srcId="{1153A2A2-49CC-4216-B858-6E7C549EBC75}" destId="{954ABB77-1638-F64B-A5EA-9D972C8B18E0}" srcOrd="0" destOrd="1" presId="urn:microsoft.com/office/officeart/2017/3/layout/DropPinTimeline"/>
    <dgm:cxn modelId="{109E8ADF-DFCB-1B49-8820-6A45ED110C26}" type="presOf" srcId="{57564275-F7D9-4F38-9890-EB1CF6F9CBFD}" destId="{EF3F0470-194D-C645-B547-BB0735040CCD}" srcOrd="0" destOrd="0" presId="urn:microsoft.com/office/officeart/2017/3/layout/DropPinTimeline"/>
    <dgm:cxn modelId="{2EE09AE3-0079-45EE-890C-191860B815E9}" srcId="{A2EC1BC7-537C-4A6E-858E-8A0E0A61CE44}" destId="{F184D9D4-3B27-4E18-ABCD-1718DBE3A7DD}" srcOrd="1" destOrd="0" parTransId="{72DF2C1D-7290-4FDA-8514-D89545BD7940}" sibTransId="{6579BECE-A43B-4C22-A123-70B4DCE8FEB5}"/>
    <dgm:cxn modelId="{CB4EACE6-B6CD-4129-ABC2-1FF7ACCBD572}" srcId="{D5574145-E097-4EEC-95C4-3F8DE23B4C21}" destId="{1153A2A2-49CC-4216-B858-6E7C549EBC75}" srcOrd="1" destOrd="0" parTransId="{ED565236-7439-4962-AA48-16BE2EAD632F}" sibTransId="{F8057B00-5B1D-4B5B-B5F8-DA44177D293C}"/>
    <dgm:cxn modelId="{A2C7F2E7-0BCC-5C41-960A-A8BF4E4E0029}" type="presOf" srcId="{59C8004D-1955-4856-958A-54AF1EE59DA3}" destId="{7D2CA9BF-46B5-604A-82CC-664DC384D91D}" srcOrd="0" destOrd="0" presId="urn:microsoft.com/office/officeart/2017/3/layout/DropPinTimeline"/>
    <dgm:cxn modelId="{6638D9EB-5255-654A-B76B-6C9511D62006}" type="presOf" srcId="{94639CBE-AC78-4A42-9BCF-435A3DCE531B}" destId="{23DF2230-935E-294F-BAB4-E73FBD6A61A4}" srcOrd="0" destOrd="2" presId="urn:microsoft.com/office/officeart/2017/3/layout/DropPinTimeline"/>
    <dgm:cxn modelId="{1213A0EC-0CC3-4915-A1AB-2429C6989B0E}" srcId="{A2EC1BC7-537C-4A6E-858E-8A0E0A61CE44}" destId="{7600F111-F345-4158-BE3D-C70F3267D7D1}" srcOrd="2" destOrd="0" parTransId="{BD28F974-54F9-4A2C-81CB-38A80FB62E00}" sibTransId="{CC257279-12F1-4AA4-AFB1-8801A82114E5}"/>
    <dgm:cxn modelId="{0A719EED-A1A5-BF49-9C2C-26DD10A347F9}" type="presOf" srcId="{6BBFFD85-FC47-4B5A-A3B7-51B1903AF11F}" destId="{69D7B472-CF48-F24C-B1B9-08E9F5FDDEF1}" srcOrd="0" destOrd="3" presId="urn:microsoft.com/office/officeart/2017/3/layout/DropPinTimeline"/>
    <dgm:cxn modelId="{0A4C2AF4-8695-41AE-AAD7-3AC823B83226}" srcId="{D5574145-E097-4EEC-95C4-3F8DE23B4C21}" destId="{A2F00FE1-78EA-4537-AC8D-BF5A8F9BC614}" srcOrd="0" destOrd="0" parTransId="{F178D3A0-6746-43BE-94DF-918C3C3E2D39}" sibTransId="{566CC35B-8CEE-4F86-A877-64CF1DBC6A79}"/>
    <dgm:cxn modelId="{9E0E9FFB-FAC3-4341-87BE-0FB575EB7B6C}" srcId="{2F974FCC-584A-4C86-935A-50CCF6768103}" destId="{F9D403CE-8BCA-4B4E-9BD1-C043A3263FFE}" srcOrd="0" destOrd="0" parTransId="{2A2F1A25-0BBA-49BB-93D8-EC23AC64B6F3}" sibTransId="{44BE2D78-AE00-4149-81A3-3254AE306324}"/>
    <dgm:cxn modelId="{6106D602-33AB-DD40-9A26-E3CE36D807A8}" type="presParOf" srcId="{BDBF875C-31E4-9D48-A0C8-B5708EED6D20}" destId="{0B5F77EC-8BEF-5844-8350-D51CA38E33B6}" srcOrd="0" destOrd="0" presId="urn:microsoft.com/office/officeart/2017/3/layout/DropPinTimeline"/>
    <dgm:cxn modelId="{52347C6E-99AF-2449-B65C-6D4FC375863F}" type="presParOf" srcId="{BDBF875C-31E4-9D48-A0C8-B5708EED6D20}" destId="{5C60A0FD-66BB-3C49-8FDF-00170EED1673}" srcOrd="1" destOrd="0" presId="urn:microsoft.com/office/officeart/2017/3/layout/DropPinTimeline"/>
    <dgm:cxn modelId="{52002C1D-A0F3-644B-8393-A2BC38511A99}" type="presParOf" srcId="{5C60A0FD-66BB-3C49-8FDF-00170EED1673}" destId="{EDE2C929-F805-FB41-83BD-522677848B10}" srcOrd="0" destOrd="0" presId="urn:microsoft.com/office/officeart/2017/3/layout/DropPinTimeline"/>
    <dgm:cxn modelId="{D8535062-681B-C847-9058-9692D6DB3CEB}" type="presParOf" srcId="{EDE2C929-F805-FB41-83BD-522677848B10}" destId="{E4B9B71A-C67F-3C41-B95F-FB3E45354C96}" srcOrd="0" destOrd="0" presId="urn:microsoft.com/office/officeart/2017/3/layout/DropPinTimeline"/>
    <dgm:cxn modelId="{03FE3EC4-B45F-A341-8627-42E8286E9FB4}" type="presParOf" srcId="{EDE2C929-F805-FB41-83BD-522677848B10}" destId="{215627E4-CBB8-184B-8786-81394141FD04}" srcOrd="1" destOrd="0" presId="urn:microsoft.com/office/officeart/2017/3/layout/DropPinTimeline"/>
    <dgm:cxn modelId="{8A3C954F-D560-0E49-9D5F-96547513F5DD}" type="presParOf" srcId="{215627E4-CBB8-184B-8786-81394141FD04}" destId="{2ABFB5A8-8200-0D4F-96B1-6A3795AA778C}" srcOrd="0" destOrd="0" presId="urn:microsoft.com/office/officeart/2017/3/layout/DropPinTimeline"/>
    <dgm:cxn modelId="{A9EB482E-EB65-BA45-84D9-9BBAFB221918}" type="presParOf" srcId="{215627E4-CBB8-184B-8786-81394141FD04}" destId="{898E06DC-C9EB-A945-9513-9426D25C1F42}" srcOrd="1" destOrd="0" presId="urn:microsoft.com/office/officeart/2017/3/layout/DropPinTimeline"/>
    <dgm:cxn modelId="{064485E4-2500-5A46-8AF8-FFCBFB8BBB78}" type="presParOf" srcId="{EDE2C929-F805-FB41-83BD-522677848B10}" destId="{954ABB77-1638-F64B-A5EA-9D972C8B18E0}" srcOrd="2" destOrd="0" presId="urn:microsoft.com/office/officeart/2017/3/layout/DropPinTimeline"/>
    <dgm:cxn modelId="{A9962A0E-1915-EC4D-99D5-1EC3E0A08E4A}" type="presParOf" srcId="{EDE2C929-F805-FB41-83BD-522677848B10}" destId="{FB57AD23-6F97-4E43-96B8-B80E3FD9691E}" srcOrd="3" destOrd="0" presId="urn:microsoft.com/office/officeart/2017/3/layout/DropPinTimeline"/>
    <dgm:cxn modelId="{F91A95E0-7F47-5C4C-81B4-55B4D7B6C17E}" type="presParOf" srcId="{EDE2C929-F805-FB41-83BD-522677848B10}" destId="{D66F543D-9F9F-2445-8CD8-E6B10C1A9C95}" srcOrd="4" destOrd="0" presId="urn:microsoft.com/office/officeart/2017/3/layout/DropPinTimeline"/>
    <dgm:cxn modelId="{6531C880-FE59-A74F-8954-360F4B662020}" type="presParOf" srcId="{EDE2C929-F805-FB41-83BD-522677848B10}" destId="{F6B95525-BFBE-A84E-B01F-A5677CDF0CB1}" srcOrd="5" destOrd="0" presId="urn:microsoft.com/office/officeart/2017/3/layout/DropPinTimeline"/>
    <dgm:cxn modelId="{0829F136-B9D0-EA4E-B559-2ED01B5FB418}" type="presParOf" srcId="{5C60A0FD-66BB-3C49-8FDF-00170EED1673}" destId="{1F76AD83-6F90-A745-9986-CE3785414CFA}" srcOrd="1" destOrd="0" presId="urn:microsoft.com/office/officeart/2017/3/layout/DropPinTimeline"/>
    <dgm:cxn modelId="{8C323998-499A-2546-95B9-FAE1CB870B5B}" type="presParOf" srcId="{5C60A0FD-66BB-3C49-8FDF-00170EED1673}" destId="{7C55727E-E006-9844-BD3D-9BF71F58A71C}" srcOrd="2" destOrd="0" presId="urn:microsoft.com/office/officeart/2017/3/layout/DropPinTimeline"/>
    <dgm:cxn modelId="{5DBB1055-4BE3-5343-A2DF-207D13A93A33}" type="presParOf" srcId="{7C55727E-E006-9844-BD3D-9BF71F58A71C}" destId="{FDA8132B-2E9E-DA40-A0A4-072565A90F9B}" srcOrd="0" destOrd="0" presId="urn:microsoft.com/office/officeart/2017/3/layout/DropPinTimeline"/>
    <dgm:cxn modelId="{E3DF5474-D5B4-9C42-809F-3ECA0882A308}" type="presParOf" srcId="{7C55727E-E006-9844-BD3D-9BF71F58A71C}" destId="{77D31FA7-7946-F049-B4F6-30375FC560F9}" srcOrd="1" destOrd="0" presId="urn:microsoft.com/office/officeart/2017/3/layout/DropPinTimeline"/>
    <dgm:cxn modelId="{571CE367-74D6-EC48-989B-F0CA82534141}" type="presParOf" srcId="{77D31FA7-7946-F049-B4F6-30375FC560F9}" destId="{A696EEFD-0E20-834A-8E10-0A12556A509A}" srcOrd="0" destOrd="0" presId="urn:microsoft.com/office/officeart/2017/3/layout/DropPinTimeline"/>
    <dgm:cxn modelId="{15B257F0-8762-FC41-B3D9-110A96049F7B}" type="presParOf" srcId="{77D31FA7-7946-F049-B4F6-30375FC560F9}" destId="{455AAF96-995C-D742-8D46-2A6BFFA9C6B7}" srcOrd="1" destOrd="0" presId="urn:microsoft.com/office/officeart/2017/3/layout/DropPinTimeline"/>
    <dgm:cxn modelId="{17FACA37-728A-064D-AE55-58FB769E0BB5}" type="presParOf" srcId="{7C55727E-E006-9844-BD3D-9BF71F58A71C}" destId="{DE49613C-28B7-914F-928F-EFED8F176E05}" srcOrd="2" destOrd="0" presId="urn:microsoft.com/office/officeart/2017/3/layout/DropPinTimeline"/>
    <dgm:cxn modelId="{5A6E40BA-604D-DC40-BF79-4DA7C99932FC}" type="presParOf" srcId="{7C55727E-E006-9844-BD3D-9BF71F58A71C}" destId="{112C27F3-4AAC-614B-8270-85A4BB81D745}" srcOrd="3" destOrd="0" presId="urn:microsoft.com/office/officeart/2017/3/layout/DropPinTimeline"/>
    <dgm:cxn modelId="{34862832-9A2C-7C40-9F26-C0D6211B3810}" type="presParOf" srcId="{7C55727E-E006-9844-BD3D-9BF71F58A71C}" destId="{FCDA4CBB-A4A1-EA42-B603-79EFDCAA47D4}" srcOrd="4" destOrd="0" presId="urn:microsoft.com/office/officeart/2017/3/layout/DropPinTimeline"/>
    <dgm:cxn modelId="{EBCBF1B6-1E4F-384A-BAB5-C002E1040312}" type="presParOf" srcId="{7C55727E-E006-9844-BD3D-9BF71F58A71C}" destId="{C5609FF9-0396-B348-840A-AA3519C4C2BC}" srcOrd="5" destOrd="0" presId="urn:microsoft.com/office/officeart/2017/3/layout/DropPinTimeline"/>
    <dgm:cxn modelId="{30370C39-DE2A-8649-92BA-972BECF09A74}" type="presParOf" srcId="{5C60A0FD-66BB-3C49-8FDF-00170EED1673}" destId="{B397D556-BF1D-9F4E-B4EF-F8DF7F75EEE6}" srcOrd="3" destOrd="0" presId="urn:microsoft.com/office/officeart/2017/3/layout/DropPinTimeline"/>
    <dgm:cxn modelId="{FB6D7DF2-E69A-2E42-A72D-CAF7E3572979}" type="presParOf" srcId="{5C60A0FD-66BB-3C49-8FDF-00170EED1673}" destId="{0EF51566-283D-3748-ABFD-78670CA9071E}" srcOrd="4" destOrd="0" presId="urn:microsoft.com/office/officeart/2017/3/layout/DropPinTimeline"/>
    <dgm:cxn modelId="{7771A159-3C67-CB41-A5AD-A04E50EC14CC}" type="presParOf" srcId="{0EF51566-283D-3748-ABFD-78670CA9071E}" destId="{7F87129B-0476-384D-BBE4-A7537FA4AC27}" srcOrd="0" destOrd="0" presId="urn:microsoft.com/office/officeart/2017/3/layout/DropPinTimeline"/>
    <dgm:cxn modelId="{B980C144-4373-7D4E-9F1F-380C06C717A3}" type="presParOf" srcId="{0EF51566-283D-3748-ABFD-78670CA9071E}" destId="{B092B209-004C-CA4F-8646-21882FECDEBC}" srcOrd="1" destOrd="0" presId="urn:microsoft.com/office/officeart/2017/3/layout/DropPinTimeline"/>
    <dgm:cxn modelId="{5ED01639-9523-FD4F-9CB4-048865C0C6D4}" type="presParOf" srcId="{B092B209-004C-CA4F-8646-21882FECDEBC}" destId="{EACEE899-5B2A-1842-B08E-B41B4A21C8A9}" srcOrd="0" destOrd="0" presId="urn:microsoft.com/office/officeart/2017/3/layout/DropPinTimeline"/>
    <dgm:cxn modelId="{D577781F-E440-564F-868C-D5FAC85F4472}" type="presParOf" srcId="{B092B209-004C-CA4F-8646-21882FECDEBC}" destId="{CBC9BDD6-BD06-7F4E-835B-520EDFDDE623}" srcOrd="1" destOrd="0" presId="urn:microsoft.com/office/officeart/2017/3/layout/DropPinTimeline"/>
    <dgm:cxn modelId="{D3A1327A-E344-EA48-BDA0-0E195FDD30EA}" type="presParOf" srcId="{0EF51566-283D-3748-ABFD-78670CA9071E}" destId="{EF3F0470-194D-C645-B547-BB0735040CCD}" srcOrd="2" destOrd="0" presId="urn:microsoft.com/office/officeart/2017/3/layout/DropPinTimeline"/>
    <dgm:cxn modelId="{F24DD940-6407-5342-8B68-129890001A6C}" type="presParOf" srcId="{0EF51566-283D-3748-ABFD-78670CA9071E}" destId="{AA802DD4-59A7-0746-9585-F714F81A04EE}" srcOrd="3" destOrd="0" presId="urn:microsoft.com/office/officeart/2017/3/layout/DropPinTimeline"/>
    <dgm:cxn modelId="{99293B4D-4291-B943-8913-E3EC3D126DBE}" type="presParOf" srcId="{0EF51566-283D-3748-ABFD-78670CA9071E}" destId="{7B91FA7B-4631-FB41-A9B9-D2ED70E34675}" srcOrd="4" destOrd="0" presId="urn:microsoft.com/office/officeart/2017/3/layout/DropPinTimeline"/>
    <dgm:cxn modelId="{D17AF373-4208-E642-B290-4C8602A8408B}" type="presParOf" srcId="{0EF51566-283D-3748-ABFD-78670CA9071E}" destId="{ED584D56-0E81-254F-8090-3C6504CC4520}" srcOrd="5" destOrd="0" presId="urn:microsoft.com/office/officeart/2017/3/layout/DropPinTimeline"/>
    <dgm:cxn modelId="{CA20F858-0D2C-6A48-A7DD-EA1BA2D6D83B}" type="presParOf" srcId="{5C60A0FD-66BB-3C49-8FDF-00170EED1673}" destId="{B531DB56-0402-9741-B81F-7C1C3F899A60}" srcOrd="5" destOrd="0" presId="urn:microsoft.com/office/officeart/2017/3/layout/DropPinTimeline"/>
    <dgm:cxn modelId="{306D8CE9-D544-BC4F-A37C-CF90C0789558}" type="presParOf" srcId="{5C60A0FD-66BB-3C49-8FDF-00170EED1673}" destId="{4BF3B282-51F7-1746-9799-6F253371E4CB}" srcOrd="6" destOrd="0" presId="urn:microsoft.com/office/officeart/2017/3/layout/DropPinTimeline"/>
    <dgm:cxn modelId="{5312DD37-CD05-B944-8AA0-5C236A3AEA34}" type="presParOf" srcId="{4BF3B282-51F7-1746-9799-6F253371E4CB}" destId="{85F960D2-68FD-DE4F-B98F-4A52560E3002}" srcOrd="0" destOrd="0" presId="urn:microsoft.com/office/officeart/2017/3/layout/DropPinTimeline"/>
    <dgm:cxn modelId="{73DA7E39-2B59-4640-B78E-F480F9FF0DE5}" type="presParOf" srcId="{4BF3B282-51F7-1746-9799-6F253371E4CB}" destId="{F29BF194-BB90-B54C-9EA6-A73178659A60}" srcOrd="1" destOrd="0" presId="urn:microsoft.com/office/officeart/2017/3/layout/DropPinTimeline"/>
    <dgm:cxn modelId="{926A4DC0-E5C4-4148-AE14-05EC7E325563}" type="presParOf" srcId="{F29BF194-BB90-B54C-9EA6-A73178659A60}" destId="{1887AE67-A428-C54F-B54B-5930099A46C5}" srcOrd="0" destOrd="0" presId="urn:microsoft.com/office/officeart/2017/3/layout/DropPinTimeline"/>
    <dgm:cxn modelId="{1967EEEA-6A87-9F4A-BA19-91479D103EB2}" type="presParOf" srcId="{F29BF194-BB90-B54C-9EA6-A73178659A60}" destId="{6D1A1BB7-5EB7-0E4B-AD3A-38B4FA0B43C9}" srcOrd="1" destOrd="0" presId="urn:microsoft.com/office/officeart/2017/3/layout/DropPinTimeline"/>
    <dgm:cxn modelId="{54E7DAD0-1709-754E-AC25-E064A3E333FB}" type="presParOf" srcId="{4BF3B282-51F7-1746-9799-6F253371E4CB}" destId="{23DF2230-935E-294F-BAB4-E73FBD6A61A4}" srcOrd="2" destOrd="0" presId="urn:microsoft.com/office/officeart/2017/3/layout/DropPinTimeline"/>
    <dgm:cxn modelId="{34A5B5A3-174C-D349-A99B-04788FE69917}" type="presParOf" srcId="{4BF3B282-51F7-1746-9799-6F253371E4CB}" destId="{C0AC9DA2-D8E7-374C-8F35-26381EAB4E12}" srcOrd="3" destOrd="0" presId="urn:microsoft.com/office/officeart/2017/3/layout/DropPinTimeline"/>
    <dgm:cxn modelId="{5A2F6CAE-C556-B041-88E4-7AD84BA6828C}" type="presParOf" srcId="{4BF3B282-51F7-1746-9799-6F253371E4CB}" destId="{6233D350-3AEB-8B43-A917-2E6C52DF9070}" srcOrd="4" destOrd="0" presId="urn:microsoft.com/office/officeart/2017/3/layout/DropPinTimeline"/>
    <dgm:cxn modelId="{ED8CE0F5-AB24-2A43-8B34-1B97DEFB5811}" type="presParOf" srcId="{4BF3B282-51F7-1746-9799-6F253371E4CB}" destId="{51796308-75C7-B04F-A532-658823AABED1}" srcOrd="5" destOrd="0" presId="urn:microsoft.com/office/officeart/2017/3/layout/DropPinTimeline"/>
    <dgm:cxn modelId="{D4BAE838-C4D8-814D-A19D-BE525F0BD387}" type="presParOf" srcId="{5C60A0FD-66BB-3C49-8FDF-00170EED1673}" destId="{214FF0D3-C4B5-274C-9015-85A3D7CA71E6}" srcOrd="7" destOrd="0" presId="urn:microsoft.com/office/officeart/2017/3/layout/DropPinTimeline"/>
    <dgm:cxn modelId="{349EE550-A460-5F42-8100-A062FD9A1DE3}" type="presParOf" srcId="{5C60A0FD-66BB-3C49-8FDF-00170EED1673}" destId="{66DA6CE5-392D-8E44-87BF-254214F0A347}" srcOrd="8" destOrd="0" presId="urn:microsoft.com/office/officeart/2017/3/layout/DropPinTimeline"/>
    <dgm:cxn modelId="{D0A82BA4-E9D6-2B42-BC7D-27E0F9BFFEB0}" type="presParOf" srcId="{66DA6CE5-392D-8E44-87BF-254214F0A347}" destId="{692E7BC0-EFC4-C748-A8B3-FBA8034A776B}" srcOrd="0" destOrd="0" presId="urn:microsoft.com/office/officeart/2017/3/layout/DropPinTimeline"/>
    <dgm:cxn modelId="{E1CA5029-B3D9-DF4D-A37A-C5A4F23E1E5F}" type="presParOf" srcId="{66DA6CE5-392D-8E44-87BF-254214F0A347}" destId="{33590076-BB4C-9848-880B-773529AA4E96}" srcOrd="1" destOrd="0" presId="urn:microsoft.com/office/officeart/2017/3/layout/DropPinTimeline"/>
    <dgm:cxn modelId="{8BF8AA90-AE24-FF40-B015-D097B3CAA725}" type="presParOf" srcId="{33590076-BB4C-9848-880B-773529AA4E96}" destId="{1E6EBAB6-48FD-B44E-8B6B-5AA36CDDDFBD}" srcOrd="0" destOrd="0" presId="urn:microsoft.com/office/officeart/2017/3/layout/DropPinTimeline"/>
    <dgm:cxn modelId="{5ACEE531-7676-074A-AD0C-C3E43F4A5186}" type="presParOf" srcId="{33590076-BB4C-9848-880B-773529AA4E96}" destId="{DAEAE997-1DEC-4441-96A9-1BB2B3617855}" srcOrd="1" destOrd="0" presId="urn:microsoft.com/office/officeart/2017/3/layout/DropPinTimeline"/>
    <dgm:cxn modelId="{CF75188F-294D-464D-BF74-39D941F1F5B0}" type="presParOf" srcId="{66DA6CE5-392D-8E44-87BF-254214F0A347}" destId="{69D7B472-CF48-F24C-B1B9-08E9F5FDDEF1}" srcOrd="2" destOrd="0" presId="urn:microsoft.com/office/officeart/2017/3/layout/DropPinTimeline"/>
    <dgm:cxn modelId="{F302B21E-AE0C-D248-A19D-A635C3BEFB35}" type="presParOf" srcId="{66DA6CE5-392D-8E44-87BF-254214F0A347}" destId="{7D2CA9BF-46B5-604A-82CC-664DC384D91D}" srcOrd="3" destOrd="0" presId="urn:microsoft.com/office/officeart/2017/3/layout/DropPinTimeline"/>
    <dgm:cxn modelId="{C4738728-BBC3-0347-8155-85CF14BF333A}" type="presParOf" srcId="{66DA6CE5-392D-8E44-87BF-254214F0A347}" destId="{A1D90F79-E8CD-BF46-AF88-F4F9DEA3F23C}" srcOrd="4" destOrd="0" presId="urn:microsoft.com/office/officeart/2017/3/layout/DropPinTimeline"/>
    <dgm:cxn modelId="{3FBD865A-206F-1A43-B94B-59DA0F57B4EC}" type="presParOf" srcId="{66DA6CE5-392D-8E44-87BF-254214F0A347}" destId="{09FD1C31-A43B-154A-9039-93238E235F0C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E2F243-9E0B-46DA-88F9-A9C19792BA9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9E15F8-4D61-4737-9E49-08DD7E9BD08E}">
      <dgm:prSet/>
      <dgm:spPr/>
      <dgm:t>
        <a:bodyPr/>
        <a:lstStyle/>
        <a:p>
          <a:r>
            <a:rPr lang="en-US" b="0" i="1" dirty="0">
              <a:solidFill>
                <a:schemeClr val="tx1"/>
              </a:solidFill>
            </a:rPr>
            <a:t>“They were the people in power, so they felt we know best”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•“They were the people in power, so they felt we know best”&#10;"/>
        </a:ext>
      </dgm:extLst>
    </dgm:pt>
    <dgm:pt modelId="{2F96D353-9903-4585-97E8-B8C066718528}" type="parTrans" cxnId="{090CA5C8-FF9A-44E6-A568-493298B103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4CCCC7-4E16-4E61-8317-C37EF9AE933E}" type="sibTrans" cxnId="{090CA5C8-FF9A-44E6-A568-493298B103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381721-395D-48D4-B915-A55585309F02}">
      <dgm:prSet/>
      <dgm:spPr/>
      <dgm:t>
        <a:bodyPr/>
        <a:lstStyle/>
        <a:p>
          <a:r>
            <a:rPr lang="en-US" b="0" i="1" dirty="0">
              <a:solidFill>
                <a:schemeClr val="tx1"/>
              </a:solidFill>
            </a:rPr>
            <a:t>“Well meaning, I think would probably be the best way to describe my career guidance experience”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•“Well meaning, I think would probably be the best way to describe my career guidance experience”&#10;"/>
        </a:ext>
      </dgm:extLst>
    </dgm:pt>
    <dgm:pt modelId="{D657C0B3-23F6-4352-B108-B952A626E64D}" type="parTrans" cxnId="{E4177718-A5DA-4740-8A16-3324365C58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B4BE87-4FB9-4E72-B79D-058B801D7E4F}" type="sibTrans" cxnId="{E4177718-A5DA-4740-8A16-3324365C58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DD37E4-F349-2A46-8B0D-B6BE01A109C2}" type="pres">
      <dgm:prSet presAssocID="{99E2F243-9E0B-46DA-88F9-A9C19792BA93}" presName="linear" presStyleCnt="0">
        <dgm:presLayoutVars>
          <dgm:animLvl val="lvl"/>
          <dgm:resizeHandles val="exact"/>
        </dgm:presLayoutVars>
      </dgm:prSet>
      <dgm:spPr/>
    </dgm:pt>
    <dgm:pt modelId="{6F1268F9-DD45-F54E-BD31-C289A56793CF}" type="pres">
      <dgm:prSet presAssocID="{DD9E15F8-4D61-4737-9E49-08DD7E9BD08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81AF6D-7ACA-3F40-8022-7609AC5E2F5E}" type="pres">
      <dgm:prSet presAssocID="{014CCCC7-4E16-4E61-8317-C37EF9AE933E}" presName="spacer" presStyleCnt="0"/>
      <dgm:spPr/>
    </dgm:pt>
    <dgm:pt modelId="{D1C91E1C-D653-2A4D-8BEE-2C1FE595991A}" type="pres">
      <dgm:prSet presAssocID="{1B381721-395D-48D4-B915-A55585309F0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4177718-A5DA-4740-8A16-3324365C5863}" srcId="{99E2F243-9E0B-46DA-88F9-A9C19792BA93}" destId="{1B381721-395D-48D4-B915-A55585309F02}" srcOrd="1" destOrd="0" parTransId="{D657C0B3-23F6-4352-B108-B952A626E64D}" sibTransId="{E9B4BE87-4FB9-4E72-B79D-058B801D7E4F}"/>
    <dgm:cxn modelId="{16487EA7-468C-084F-9251-56B612685C27}" type="presOf" srcId="{99E2F243-9E0B-46DA-88F9-A9C19792BA93}" destId="{DADD37E4-F349-2A46-8B0D-B6BE01A109C2}" srcOrd="0" destOrd="0" presId="urn:microsoft.com/office/officeart/2005/8/layout/vList2"/>
    <dgm:cxn modelId="{B5AB6CC4-3D44-D949-B2D9-8DC7190D98D7}" type="presOf" srcId="{DD9E15F8-4D61-4737-9E49-08DD7E9BD08E}" destId="{6F1268F9-DD45-F54E-BD31-C289A56793CF}" srcOrd="0" destOrd="0" presId="urn:microsoft.com/office/officeart/2005/8/layout/vList2"/>
    <dgm:cxn modelId="{090CA5C8-FF9A-44E6-A568-493298B10364}" srcId="{99E2F243-9E0B-46DA-88F9-A9C19792BA93}" destId="{DD9E15F8-4D61-4737-9E49-08DD7E9BD08E}" srcOrd="0" destOrd="0" parTransId="{2F96D353-9903-4585-97E8-B8C066718528}" sibTransId="{014CCCC7-4E16-4E61-8317-C37EF9AE933E}"/>
    <dgm:cxn modelId="{6F28EEE1-DDB5-2B42-A45C-2C3AEF2B1C5F}" type="presOf" srcId="{1B381721-395D-48D4-B915-A55585309F02}" destId="{D1C91E1C-D653-2A4D-8BEE-2C1FE595991A}" srcOrd="0" destOrd="0" presId="urn:microsoft.com/office/officeart/2005/8/layout/vList2"/>
    <dgm:cxn modelId="{B0728439-85FC-CD42-856C-445E7D81B171}" type="presParOf" srcId="{DADD37E4-F349-2A46-8B0D-B6BE01A109C2}" destId="{6F1268F9-DD45-F54E-BD31-C289A56793CF}" srcOrd="0" destOrd="0" presId="urn:microsoft.com/office/officeart/2005/8/layout/vList2"/>
    <dgm:cxn modelId="{F4BB5568-C5A0-144B-841C-05A52775A913}" type="presParOf" srcId="{DADD37E4-F349-2A46-8B0D-B6BE01A109C2}" destId="{0E81AF6D-7ACA-3F40-8022-7609AC5E2F5E}" srcOrd="1" destOrd="0" presId="urn:microsoft.com/office/officeart/2005/8/layout/vList2"/>
    <dgm:cxn modelId="{0FFB8D5A-3492-F940-A27C-A7DFB3100CA6}" type="presParOf" srcId="{DADD37E4-F349-2A46-8B0D-B6BE01A109C2}" destId="{D1C91E1C-D653-2A4D-8BEE-2C1FE595991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628B3D-91A1-4F56-B22F-DA71937E2FE3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CF81C7A-D283-4882-9969-F246F0F9FB87}">
      <dgm:prSet/>
      <dgm:spPr/>
      <dgm:t>
        <a:bodyPr/>
        <a:lstStyle/>
        <a:p>
          <a:r>
            <a:rPr lang="en-GB" dirty="0"/>
            <a:t>24% employment in VI community – 1 in 4 are employed (</a:t>
          </a:r>
          <a:r>
            <a:rPr lang="en-IE" dirty="0"/>
            <a:t>2016 Irish Census)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•24% employment in VI community – 1 in 4 are employed (2016 Irish Census)&#10;"/>
        </a:ext>
      </dgm:extLst>
    </dgm:pt>
    <dgm:pt modelId="{EF53F4B2-BA5B-416A-BC70-4EA686F350E9}" type="parTrans" cxnId="{23477430-C1A0-4E00-AACE-9BAED6B51532}">
      <dgm:prSet/>
      <dgm:spPr/>
      <dgm:t>
        <a:bodyPr/>
        <a:lstStyle/>
        <a:p>
          <a:endParaRPr lang="en-US"/>
        </a:p>
      </dgm:t>
    </dgm:pt>
    <dgm:pt modelId="{14FA7FB0-E06A-4839-8520-024B82E7F15A}" type="sibTrans" cxnId="{23477430-C1A0-4E00-AACE-9BAED6B51532}">
      <dgm:prSet/>
      <dgm:spPr/>
      <dgm:t>
        <a:bodyPr/>
        <a:lstStyle/>
        <a:p>
          <a:endParaRPr lang="en-US"/>
        </a:p>
      </dgm:t>
    </dgm:pt>
    <dgm:pt modelId="{05B95725-450F-4206-B80A-392966F66FE1}">
      <dgm:prSet/>
      <dgm:spPr/>
      <dgm:t>
        <a:bodyPr/>
        <a:lstStyle/>
        <a:p>
          <a:r>
            <a:rPr lang="en-IE" dirty="0"/>
            <a:t>The National Disability Authority, Ireland reports only 47.3% of individuals who are Deaf are employed – with significant underemployment.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•The National Disability Authority, Ireland reports only 47.3% of individuals who are Deaf are employed – with significant underemployment.&#10;"/>
        </a:ext>
      </dgm:extLst>
    </dgm:pt>
    <dgm:pt modelId="{DA318242-0432-4F7C-AF5A-ED47501B3B5B}" type="parTrans" cxnId="{C01E5A51-F712-4131-8E16-1E45472793B8}">
      <dgm:prSet/>
      <dgm:spPr/>
      <dgm:t>
        <a:bodyPr/>
        <a:lstStyle/>
        <a:p>
          <a:endParaRPr lang="en-US"/>
        </a:p>
      </dgm:t>
    </dgm:pt>
    <dgm:pt modelId="{F2443DB5-262F-4347-8D4C-863A47ED957F}" type="sibTrans" cxnId="{C01E5A51-F712-4131-8E16-1E45472793B8}">
      <dgm:prSet/>
      <dgm:spPr/>
      <dgm:t>
        <a:bodyPr/>
        <a:lstStyle/>
        <a:p>
          <a:endParaRPr lang="en-US"/>
        </a:p>
      </dgm:t>
    </dgm:pt>
    <dgm:pt modelId="{CD19EB53-2E12-40F0-9B36-91312A46836D}">
      <dgm:prSet/>
      <dgm:spPr/>
      <dgm:t>
        <a:bodyPr/>
        <a:lstStyle/>
        <a:p>
          <a:r>
            <a:rPr lang="en-IE" dirty="0"/>
            <a:t>The Disability Federation of Ireland reports employment rate for PWD 32.6%, 20% below EU average of 51.3%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The Disability Federation of Ireland reports employment rate for PWD 32.6%, 20% below EU average of 51.3%&#10;"/>
        </a:ext>
      </dgm:extLst>
    </dgm:pt>
    <dgm:pt modelId="{4E312799-F32B-423C-B3C6-D4AE58E0B057}" type="parTrans" cxnId="{C69C6FBC-F84B-4799-B806-AC4A8099F631}">
      <dgm:prSet/>
      <dgm:spPr/>
      <dgm:t>
        <a:bodyPr/>
        <a:lstStyle/>
        <a:p>
          <a:endParaRPr lang="en-US"/>
        </a:p>
      </dgm:t>
    </dgm:pt>
    <dgm:pt modelId="{71BDAD18-9AFD-4FAF-895C-47345927738C}" type="sibTrans" cxnId="{C69C6FBC-F84B-4799-B806-AC4A8099F631}">
      <dgm:prSet/>
      <dgm:spPr/>
      <dgm:t>
        <a:bodyPr/>
        <a:lstStyle/>
        <a:p>
          <a:endParaRPr lang="en-US"/>
        </a:p>
      </dgm:t>
    </dgm:pt>
    <dgm:pt modelId="{2808C2D2-568E-824A-A89A-8C76313571A1}" type="pres">
      <dgm:prSet presAssocID="{6E628B3D-91A1-4F56-B22F-DA71937E2FE3}" presName="vert0" presStyleCnt="0">
        <dgm:presLayoutVars>
          <dgm:dir/>
          <dgm:animOne val="branch"/>
          <dgm:animLvl val="lvl"/>
        </dgm:presLayoutVars>
      </dgm:prSet>
      <dgm:spPr/>
    </dgm:pt>
    <dgm:pt modelId="{66436718-0943-CE41-A952-8EA32E85D95D}" type="pres">
      <dgm:prSet presAssocID="{BCF81C7A-D283-4882-9969-F246F0F9FB87}" presName="thickLine" presStyleLbl="alignNode1" presStyleIdx="0" presStyleCnt="3"/>
      <dgm:spPr/>
    </dgm:pt>
    <dgm:pt modelId="{51E6F651-4FD4-3340-869F-C9023A5C3789}" type="pres">
      <dgm:prSet presAssocID="{BCF81C7A-D283-4882-9969-F246F0F9FB87}" presName="horz1" presStyleCnt="0"/>
      <dgm:spPr/>
    </dgm:pt>
    <dgm:pt modelId="{0C2B37F2-C689-2047-8243-FF0C262BFEC5}" type="pres">
      <dgm:prSet presAssocID="{BCF81C7A-D283-4882-9969-F246F0F9FB87}" presName="tx1" presStyleLbl="revTx" presStyleIdx="0" presStyleCnt="3"/>
      <dgm:spPr/>
    </dgm:pt>
    <dgm:pt modelId="{1E2DCE50-9072-3A40-BA63-B62B399F28B8}" type="pres">
      <dgm:prSet presAssocID="{BCF81C7A-D283-4882-9969-F246F0F9FB87}" presName="vert1" presStyleCnt="0"/>
      <dgm:spPr/>
    </dgm:pt>
    <dgm:pt modelId="{D00976D8-AA2C-A64D-AAAD-CFC9636121DC}" type="pres">
      <dgm:prSet presAssocID="{05B95725-450F-4206-B80A-392966F66FE1}" presName="thickLine" presStyleLbl="alignNode1" presStyleIdx="1" presStyleCnt="3"/>
      <dgm:spPr/>
    </dgm:pt>
    <dgm:pt modelId="{71B865D7-4377-3144-B322-E2176647EF2F}" type="pres">
      <dgm:prSet presAssocID="{05B95725-450F-4206-B80A-392966F66FE1}" presName="horz1" presStyleCnt="0"/>
      <dgm:spPr/>
    </dgm:pt>
    <dgm:pt modelId="{5E5A0BDB-7D53-584E-9DD0-19BD737E6DBE}" type="pres">
      <dgm:prSet presAssocID="{05B95725-450F-4206-B80A-392966F66FE1}" presName="tx1" presStyleLbl="revTx" presStyleIdx="1" presStyleCnt="3"/>
      <dgm:spPr/>
    </dgm:pt>
    <dgm:pt modelId="{3226B12B-236C-DD4E-A67E-4F31CF21BC67}" type="pres">
      <dgm:prSet presAssocID="{05B95725-450F-4206-B80A-392966F66FE1}" presName="vert1" presStyleCnt="0"/>
      <dgm:spPr/>
    </dgm:pt>
    <dgm:pt modelId="{2C50A830-6E9B-2841-90AE-6947E1F5618F}" type="pres">
      <dgm:prSet presAssocID="{CD19EB53-2E12-40F0-9B36-91312A46836D}" presName="thickLine" presStyleLbl="alignNode1" presStyleIdx="2" presStyleCnt="3"/>
      <dgm:spPr/>
    </dgm:pt>
    <dgm:pt modelId="{EF5E6374-9A99-094E-A42C-EFAD26C55C95}" type="pres">
      <dgm:prSet presAssocID="{CD19EB53-2E12-40F0-9B36-91312A46836D}" presName="horz1" presStyleCnt="0"/>
      <dgm:spPr/>
    </dgm:pt>
    <dgm:pt modelId="{FF351B98-38F2-5443-ABCF-864C9B0A6EBC}" type="pres">
      <dgm:prSet presAssocID="{CD19EB53-2E12-40F0-9B36-91312A46836D}" presName="tx1" presStyleLbl="revTx" presStyleIdx="2" presStyleCnt="3"/>
      <dgm:spPr/>
    </dgm:pt>
    <dgm:pt modelId="{126D79F3-6154-9244-BC40-CEE9AEE24A56}" type="pres">
      <dgm:prSet presAssocID="{CD19EB53-2E12-40F0-9B36-91312A46836D}" presName="vert1" presStyleCnt="0"/>
      <dgm:spPr/>
    </dgm:pt>
  </dgm:ptLst>
  <dgm:cxnLst>
    <dgm:cxn modelId="{23477430-C1A0-4E00-AACE-9BAED6B51532}" srcId="{6E628B3D-91A1-4F56-B22F-DA71937E2FE3}" destId="{BCF81C7A-D283-4882-9969-F246F0F9FB87}" srcOrd="0" destOrd="0" parTransId="{EF53F4B2-BA5B-416A-BC70-4EA686F350E9}" sibTransId="{14FA7FB0-E06A-4839-8520-024B82E7F15A}"/>
    <dgm:cxn modelId="{D9637C39-3925-5945-881C-A0CC476C1F50}" type="presOf" srcId="{CD19EB53-2E12-40F0-9B36-91312A46836D}" destId="{FF351B98-38F2-5443-ABCF-864C9B0A6EBC}" srcOrd="0" destOrd="0" presId="urn:microsoft.com/office/officeart/2008/layout/LinedList"/>
    <dgm:cxn modelId="{C01E5A51-F712-4131-8E16-1E45472793B8}" srcId="{6E628B3D-91A1-4F56-B22F-DA71937E2FE3}" destId="{05B95725-450F-4206-B80A-392966F66FE1}" srcOrd="1" destOrd="0" parTransId="{DA318242-0432-4F7C-AF5A-ED47501B3B5B}" sibTransId="{F2443DB5-262F-4347-8D4C-863A47ED957F}"/>
    <dgm:cxn modelId="{DF5C4D84-120A-3E42-9C3C-A77D4EE43863}" type="presOf" srcId="{05B95725-450F-4206-B80A-392966F66FE1}" destId="{5E5A0BDB-7D53-584E-9DD0-19BD737E6DBE}" srcOrd="0" destOrd="0" presId="urn:microsoft.com/office/officeart/2008/layout/LinedList"/>
    <dgm:cxn modelId="{C69C6FBC-F84B-4799-B806-AC4A8099F631}" srcId="{6E628B3D-91A1-4F56-B22F-DA71937E2FE3}" destId="{CD19EB53-2E12-40F0-9B36-91312A46836D}" srcOrd="2" destOrd="0" parTransId="{4E312799-F32B-423C-B3C6-D4AE58E0B057}" sibTransId="{71BDAD18-9AFD-4FAF-895C-47345927738C}"/>
    <dgm:cxn modelId="{2B19B0CA-7656-3045-AC85-6A9FBA3FA21F}" type="presOf" srcId="{6E628B3D-91A1-4F56-B22F-DA71937E2FE3}" destId="{2808C2D2-568E-824A-A89A-8C76313571A1}" srcOrd="0" destOrd="0" presId="urn:microsoft.com/office/officeart/2008/layout/LinedList"/>
    <dgm:cxn modelId="{E675DEE9-5525-664E-8B1F-00E88D9E355F}" type="presOf" srcId="{BCF81C7A-D283-4882-9969-F246F0F9FB87}" destId="{0C2B37F2-C689-2047-8243-FF0C262BFEC5}" srcOrd="0" destOrd="0" presId="urn:microsoft.com/office/officeart/2008/layout/LinedList"/>
    <dgm:cxn modelId="{C2BFCA62-B57E-A449-A29A-9447AA28B4CA}" type="presParOf" srcId="{2808C2D2-568E-824A-A89A-8C76313571A1}" destId="{66436718-0943-CE41-A952-8EA32E85D95D}" srcOrd="0" destOrd="0" presId="urn:microsoft.com/office/officeart/2008/layout/LinedList"/>
    <dgm:cxn modelId="{B4B2903C-08A1-2345-9098-1568D47512C4}" type="presParOf" srcId="{2808C2D2-568E-824A-A89A-8C76313571A1}" destId="{51E6F651-4FD4-3340-869F-C9023A5C3789}" srcOrd="1" destOrd="0" presId="urn:microsoft.com/office/officeart/2008/layout/LinedList"/>
    <dgm:cxn modelId="{41B9B6C6-4A4A-D04D-94EE-6E1B243E6328}" type="presParOf" srcId="{51E6F651-4FD4-3340-869F-C9023A5C3789}" destId="{0C2B37F2-C689-2047-8243-FF0C262BFEC5}" srcOrd="0" destOrd="0" presId="urn:microsoft.com/office/officeart/2008/layout/LinedList"/>
    <dgm:cxn modelId="{5B9A3655-BFEF-5B4E-9A54-1CD58006B255}" type="presParOf" srcId="{51E6F651-4FD4-3340-869F-C9023A5C3789}" destId="{1E2DCE50-9072-3A40-BA63-B62B399F28B8}" srcOrd="1" destOrd="0" presId="urn:microsoft.com/office/officeart/2008/layout/LinedList"/>
    <dgm:cxn modelId="{7D81096A-B37B-AE49-AE35-BC2211BBB06A}" type="presParOf" srcId="{2808C2D2-568E-824A-A89A-8C76313571A1}" destId="{D00976D8-AA2C-A64D-AAAD-CFC9636121DC}" srcOrd="2" destOrd="0" presId="urn:microsoft.com/office/officeart/2008/layout/LinedList"/>
    <dgm:cxn modelId="{1A2B1300-F47C-5B46-9277-74AA1F3C4E24}" type="presParOf" srcId="{2808C2D2-568E-824A-A89A-8C76313571A1}" destId="{71B865D7-4377-3144-B322-E2176647EF2F}" srcOrd="3" destOrd="0" presId="urn:microsoft.com/office/officeart/2008/layout/LinedList"/>
    <dgm:cxn modelId="{C475640D-CF55-DD43-B8C5-0CAC199BAAC6}" type="presParOf" srcId="{71B865D7-4377-3144-B322-E2176647EF2F}" destId="{5E5A0BDB-7D53-584E-9DD0-19BD737E6DBE}" srcOrd="0" destOrd="0" presId="urn:microsoft.com/office/officeart/2008/layout/LinedList"/>
    <dgm:cxn modelId="{2A45C41E-EBEF-CA4B-8BB9-4A6795C05DCC}" type="presParOf" srcId="{71B865D7-4377-3144-B322-E2176647EF2F}" destId="{3226B12B-236C-DD4E-A67E-4F31CF21BC67}" srcOrd="1" destOrd="0" presId="urn:microsoft.com/office/officeart/2008/layout/LinedList"/>
    <dgm:cxn modelId="{11F03A11-1A4F-F44D-9785-E147ED85BEA5}" type="presParOf" srcId="{2808C2D2-568E-824A-A89A-8C76313571A1}" destId="{2C50A830-6E9B-2841-90AE-6947E1F5618F}" srcOrd="4" destOrd="0" presId="urn:microsoft.com/office/officeart/2008/layout/LinedList"/>
    <dgm:cxn modelId="{88ED4F4C-839D-3F4E-80AD-3AC00E22536A}" type="presParOf" srcId="{2808C2D2-568E-824A-A89A-8C76313571A1}" destId="{EF5E6374-9A99-094E-A42C-EFAD26C55C95}" srcOrd="5" destOrd="0" presId="urn:microsoft.com/office/officeart/2008/layout/LinedList"/>
    <dgm:cxn modelId="{F7B8E2DB-113B-FF4E-80F2-09CE9BFD82C8}" type="presParOf" srcId="{EF5E6374-9A99-094E-A42C-EFAD26C55C95}" destId="{FF351B98-38F2-5443-ABCF-864C9B0A6EBC}" srcOrd="0" destOrd="0" presId="urn:microsoft.com/office/officeart/2008/layout/LinedList"/>
    <dgm:cxn modelId="{B04D85FB-57D5-DE42-B32B-C715A4D81D2B}" type="presParOf" srcId="{EF5E6374-9A99-094E-A42C-EFAD26C55C95}" destId="{126D79F3-6154-9244-BC40-CEE9AEE24A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A9E8BF-A9B9-4631-99EE-91305549098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56BDDF-6143-4502-89F6-B12DB4B07AAB}">
      <dgm:prSet/>
      <dgm:spPr/>
      <dgm:t>
        <a:bodyPr/>
        <a:lstStyle/>
        <a:p>
          <a:r>
            <a:rPr lang="en-US" b="0" i="1" dirty="0">
              <a:solidFill>
                <a:schemeClr val="tx1"/>
              </a:solidFill>
            </a:rPr>
            <a:t>“We weren’t talking about what I needed, we were talking about what they thought I needed”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•We weren’t talking about what I needed, we were talking about what they thought I needed”&#10;"/>
        </a:ext>
      </dgm:extLst>
    </dgm:pt>
    <dgm:pt modelId="{A9CA8607-1F6B-4B12-AC40-9200FF93CA19}" type="parTrans" cxnId="{B2EF94E8-419E-4F87-88C4-1F25C7073D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108011-4C07-4661-9F3D-BA3D5C63F7BB}" type="sibTrans" cxnId="{B2EF94E8-419E-4F87-88C4-1F25C7073D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E4473B-FE36-4C93-A0A9-E7A9C0664825}">
      <dgm:prSet/>
      <dgm:spPr/>
      <dgm:t>
        <a:bodyPr/>
        <a:lstStyle/>
        <a:p>
          <a:r>
            <a:rPr lang="en-US" b="0" i="1" dirty="0">
              <a:solidFill>
                <a:schemeClr val="tx1"/>
              </a:solidFill>
            </a:rPr>
            <a:t>“I just did it all by myself”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•I just did it all by myself”&#10;"/>
        </a:ext>
      </dgm:extLst>
    </dgm:pt>
    <dgm:pt modelId="{7428192F-A983-4A7E-A30B-98FB7F4F14A4}" type="parTrans" cxnId="{CF0900DE-85E8-4069-AB76-F50782DD23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FEA1EA-4660-4F16-9DDF-285225313A39}" type="sibTrans" cxnId="{CF0900DE-85E8-4069-AB76-F50782DD23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D00CD4-FF44-A846-B59D-9B96EC89295C}" type="pres">
      <dgm:prSet presAssocID="{98A9E8BF-A9B9-4631-99EE-913055490989}" presName="linear" presStyleCnt="0">
        <dgm:presLayoutVars>
          <dgm:animLvl val="lvl"/>
          <dgm:resizeHandles val="exact"/>
        </dgm:presLayoutVars>
      </dgm:prSet>
      <dgm:spPr/>
    </dgm:pt>
    <dgm:pt modelId="{26DEB279-E03E-4F4B-8F3C-F05A0C813BE8}" type="pres">
      <dgm:prSet presAssocID="{2856BDDF-6143-4502-89F6-B12DB4B07A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3547420-4D2B-6948-90D4-B4B371067F05}" type="pres">
      <dgm:prSet presAssocID="{1C108011-4C07-4661-9F3D-BA3D5C63F7BB}" presName="spacer" presStyleCnt="0"/>
      <dgm:spPr/>
    </dgm:pt>
    <dgm:pt modelId="{81A9EB50-4804-7544-89AC-B545B1755FDF}" type="pres">
      <dgm:prSet presAssocID="{DFE4473B-FE36-4C93-A0A9-E7A9C066482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77DFB2A-64D4-A743-94C0-D2ABA097CEBF}" type="presOf" srcId="{DFE4473B-FE36-4C93-A0A9-E7A9C0664825}" destId="{81A9EB50-4804-7544-89AC-B545B1755FDF}" srcOrd="0" destOrd="0" presId="urn:microsoft.com/office/officeart/2005/8/layout/vList2"/>
    <dgm:cxn modelId="{6117827E-3160-2E4F-A2C8-8A3308687B0B}" type="presOf" srcId="{2856BDDF-6143-4502-89F6-B12DB4B07AAB}" destId="{26DEB279-E03E-4F4B-8F3C-F05A0C813BE8}" srcOrd="0" destOrd="0" presId="urn:microsoft.com/office/officeart/2005/8/layout/vList2"/>
    <dgm:cxn modelId="{C70497BC-C59F-E74A-BC64-63CCDF1B2B87}" type="presOf" srcId="{98A9E8BF-A9B9-4631-99EE-913055490989}" destId="{4ED00CD4-FF44-A846-B59D-9B96EC89295C}" srcOrd="0" destOrd="0" presId="urn:microsoft.com/office/officeart/2005/8/layout/vList2"/>
    <dgm:cxn modelId="{CF0900DE-85E8-4069-AB76-F50782DD236F}" srcId="{98A9E8BF-A9B9-4631-99EE-913055490989}" destId="{DFE4473B-FE36-4C93-A0A9-E7A9C0664825}" srcOrd="1" destOrd="0" parTransId="{7428192F-A983-4A7E-A30B-98FB7F4F14A4}" sibTransId="{D4FEA1EA-4660-4F16-9DDF-285225313A39}"/>
    <dgm:cxn modelId="{B2EF94E8-419E-4F87-88C4-1F25C7073D9A}" srcId="{98A9E8BF-A9B9-4631-99EE-913055490989}" destId="{2856BDDF-6143-4502-89F6-B12DB4B07AAB}" srcOrd="0" destOrd="0" parTransId="{A9CA8607-1F6B-4B12-AC40-9200FF93CA19}" sibTransId="{1C108011-4C07-4661-9F3D-BA3D5C63F7BB}"/>
    <dgm:cxn modelId="{28E3844B-A65C-764B-9DD5-AB2BC0D32F97}" type="presParOf" srcId="{4ED00CD4-FF44-A846-B59D-9B96EC89295C}" destId="{26DEB279-E03E-4F4B-8F3C-F05A0C813BE8}" srcOrd="0" destOrd="0" presId="urn:microsoft.com/office/officeart/2005/8/layout/vList2"/>
    <dgm:cxn modelId="{E3D50DFB-6FCB-764A-BD6A-9D8738C365BD}" type="presParOf" srcId="{4ED00CD4-FF44-A846-B59D-9B96EC89295C}" destId="{F3547420-4D2B-6948-90D4-B4B371067F05}" srcOrd="1" destOrd="0" presId="urn:microsoft.com/office/officeart/2005/8/layout/vList2"/>
    <dgm:cxn modelId="{059E1AF9-C84A-A34D-BFA8-7A1869A4A757}" type="presParOf" srcId="{4ED00CD4-FF44-A846-B59D-9B96EC89295C}" destId="{81A9EB50-4804-7544-89AC-B545B1755FD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8A61AD-45D2-4C3A-B15D-934F2C6428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8D20DC-5E73-47CE-A4D7-0B9C96A5E12A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“I was like if he is </a:t>
          </a:r>
          <a:r>
            <a:rPr lang="en-US" i="1" dirty="0" err="1">
              <a:solidFill>
                <a:schemeClr val="tx1"/>
              </a:solidFill>
            </a:rPr>
            <a:t>gonna</a:t>
          </a:r>
          <a:r>
            <a:rPr lang="en-US" i="1" dirty="0">
              <a:solidFill>
                <a:schemeClr val="tx1"/>
              </a:solidFill>
            </a:rPr>
            <a:t> do it, I </a:t>
          </a:r>
          <a:r>
            <a:rPr lang="en-US" i="1" dirty="0" err="1">
              <a:solidFill>
                <a:schemeClr val="tx1"/>
              </a:solidFill>
            </a:rPr>
            <a:t>gotta</a:t>
          </a:r>
          <a:r>
            <a:rPr lang="en-US" i="1" dirty="0">
              <a:solidFill>
                <a:schemeClr val="tx1"/>
              </a:solidFill>
            </a:rPr>
            <a:t> do it as well” (brother)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•“I was like if he is gonna do it, I gotta do it as well” (brother)&#10;"/>
        </a:ext>
      </dgm:extLst>
    </dgm:pt>
    <dgm:pt modelId="{6CA0009A-AE94-44A0-A661-2F32858A4094}" type="parTrans" cxnId="{118130A2-80B7-42E0-B240-911CBFF5A5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F2ECE6-7583-4275-97A3-95805FC50BB9}" type="sibTrans" cxnId="{118130A2-80B7-42E0-B240-911CBFF5A5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4BC212-8C48-4508-AB27-A59D756048DF}">
      <dgm:prSet/>
      <dgm:spPr/>
      <dgm:t>
        <a:bodyPr/>
        <a:lstStyle/>
        <a:p>
          <a:r>
            <a:rPr lang="en-US" b="0" i="1">
              <a:solidFill>
                <a:schemeClr val="tx1"/>
              </a:solidFill>
            </a:rPr>
            <a:t>“down to my sheer stubbornness and determination”</a:t>
          </a:r>
          <a:endParaRPr lang="en-US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•“down to my sheer stubbornness and determination”&#10;"/>
        </a:ext>
      </dgm:extLst>
    </dgm:pt>
    <dgm:pt modelId="{65FEBF87-CE94-4E4A-B2CD-EFADC6182730}" type="parTrans" cxnId="{BA2515A6-DB5E-43A9-B2E4-B0315A1895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2AF8FB-A899-4CDD-A807-A2E091D79B55}" type="sibTrans" cxnId="{BA2515A6-DB5E-43A9-B2E4-B0315A1895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4F2E65-8AE8-7941-9F05-BA28E42F057C}" type="pres">
      <dgm:prSet presAssocID="{CE8A61AD-45D2-4C3A-B15D-934F2C6428C7}" presName="linear" presStyleCnt="0">
        <dgm:presLayoutVars>
          <dgm:animLvl val="lvl"/>
          <dgm:resizeHandles val="exact"/>
        </dgm:presLayoutVars>
      </dgm:prSet>
      <dgm:spPr/>
    </dgm:pt>
    <dgm:pt modelId="{AB857BE1-885C-BE49-862F-0DC4F3C7B796}" type="pres">
      <dgm:prSet presAssocID="{548D20DC-5E73-47CE-A4D7-0B9C96A5E12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428A78-CE38-D145-ACE8-1C5ADDEA39E6}" type="pres">
      <dgm:prSet presAssocID="{C7F2ECE6-7583-4275-97A3-95805FC50BB9}" presName="spacer" presStyleCnt="0"/>
      <dgm:spPr/>
    </dgm:pt>
    <dgm:pt modelId="{9FC499B7-B4A5-6044-84DF-17ECC4DEE7A9}" type="pres">
      <dgm:prSet presAssocID="{5C4BC212-8C48-4508-AB27-A59D756048D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1103308-557C-624E-8E53-ECE6FBBAC211}" type="presOf" srcId="{CE8A61AD-45D2-4C3A-B15D-934F2C6428C7}" destId="{414F2E65-8AE8-7941-9F05-BA28E42F057C}" srcOrd="0" destOrd="0" presId="urn:microsoft.com/office/officeart/2005/8/layout/vList2"/>
    <dgm:cxn modelId="{CB6EB374-9507-3D40-BF07-DB83F6BF1C82}" type="presOf" srcId="{548D20DC-5E73-47CE-A4D7-0B9C96A5E12A}" destId="{AB857BE1-885C-BE49-862F-0DC4F3C7B796}" srcOrd="0" destOrd="0" presId="urn:microsoft.com/office/officeart/2005/8/layout/vList2"/>
    <dgm:cxn modelId="{118130A2-80B7-42E0-B240-911CBFF5A5FF}" srcId="{CE8A61AD-45D2-4C3A-B15D-934F2C6428C7}" destId="{548D20DC-5E73-47CE-A4D7-0B9C96A5E12A}" srcOrd="0" destOrd="0" parTransId="{6CA0009A-AE94-44A0-A661-2F32858A4094}" sibTransId="{C7F2ECE6-7583-4275-97A3-95805FC50BB9}"/>
    <dgm:cxn modelId="{BA2515A6-DB5E-43A9-B2E4-B0315A189542}" srcId="{CE8A61AD-45D2-4C3A-B15D-934F2C6428C7}" destId="{5C4BC212-8C48-4508-AB27-A59D756048DF}" srcOrd="1" destOrd="0" parTransId="{65FEBF87-CE94-4E4A-B2CD-EFADC6182730}" sibTransId="{EB2AF8FB-A899-4CDD-A807-A2E091D79B55}"/>
    <dgm:cxn modelId="{3F5E70DB-E1AD-6B4A-85E1-7BC3AC189CE0}" type="presOf" srcId="{5C4BC212-8C48-4508-AB27-A59D756048DF}" destId="{9FC499B7-B4A5-6044-84DF-17ECC4DEE7A9}" srcOrd="0" destOrd="0" presId="urn:microsoft.com/office/officeart/2005/8/layout/vList2"/>
    <dgm:cxn modelId="{DCCC7E3D-8CFF-114B-8BAA-9C9E591022C6}" type="presParOf" srcId="{414F2E65-8AE8-7941-9F05-BA28E42F057C}" destId="{AB857BE1-885C-BE49-862F-0DC4F3C7B796}" srcOrd="0" destOrd="0" presId="urn:microsoft.com/office/officeart/2005/8/layout/vList2"/>
    <dgm:cxn modelId="{A9903150-9AB6-414C-BDBC-E83B1BB4CB66}" type="presParOf" srcId="{414F2E65-8AE8-7941-9F05-BA28E42F057C}" destId="{35428A78-CE38-D145-ACE8-1C5ADDEA39E6}" srcOrd="1" destOrd="0" presId="urn:microsoft.com/office/officeart/2005/8/layout/vList2"/>
    <dgm:cxn modelId="{0BDD9C6B-3CFD-0547-85AA-F9CF658B0986}" type="presParOf" srcId="{414F2E65-8AE8-7941-9F05-BA28E42F057C}" destId="{9FC499B7-B4A5-6044-84DF-17ECC4DEE7A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46B173-4ABA-4C06-ABBC-738ECA5F29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CF80AF-2E3B-48E6-A70C-6A570FC2128B}">
      <dgm:prSet/>
      <dgm:spPr/>
      <dgm:t>
        <a:bodyPr/>
        <a:lstStyle/>
        <a:p>
          <a:r>
            <a:rPr lang="en-US" b="0" i="1" dirty="0">
              <a:solidFill>
                <a:schemeClr val="tx1"/>
              </a:solidFill>
            </a:rPr>
            <a:t>“I want to get the most out of life”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•“I want to get the most out of life”&#10;"/>
        </a:ext>
      </dgm:extLst>
    </dgm:pt>
    <dgm:pt modelId="{53D97949-6937-429A-B52A-4947BAAE933D}" type="parTrans" cxnId="{1C4C8C70-D910-4182-B98E-E6F7C7DBF4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53837F-F59B-481F-9E20-8906AA29A583}" type="sibTrans" cxnId="{1C4C8C70-D910-4182-B98E-E6F7C7DBF4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BDA384-877B-43E9-87FD-94F48A318E3A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“There was two perspectives. And one of them wasn’t nice…”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•“There was two perspectives. And one of them wasn’t nice…&#10;"/>
        </a:ext>
      </dgm:extLst>
    </dgm:pt>
    <dgm:pt modelId="{62099915-F665-43EA-8927-A1235A0AA505}" type="parTrans" cxnId="{37DBC1CA-4422-4F0B-8C20-FF2EFB24EA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97AD86-41C3-4D86-8CD9-8463933C009E}" type="sibTrans" cxnId="{37DBC1CA-4422-4F0B-8C20-FF2EFB24EA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45B4A3-A625-0140-A9E3-BA617E67E501}" type="pres">
      <dgm:prSet presAssocID="{EC46B173-4ABA-4C06-ABBC-738ECA5F2955}" presName="linear" presStyleCnt="0">
        <dgm:presLayoutVars>
          <dgm:animLvl val="lvl"/>
          <dgm:resizeHandles val="exact"/>
        </dgm:presLayoutVars>
      </dgm:prSet>
      <dgm:spPr/>
    </dgm:pt>
    <dgm:pt modelId="{9B5950BE-0A44-4445-98EE-A651F42E0EC0}" type="pres">
      <dgm:prSet presAssocID="{27CF80AF-2E3B-48E6-A70C-6A570FC212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D793CEC-188F-DF42-818D-1BF9C84638E9}" type="pres">
      <dgm:prSet presAssocID="{4353837F-F59B-481F-9E20-8906AA29A583}" presName="spacer" presStyleCnt="0"/>
      <dgm:spPr/>
    </dgm:pt>
    <dgm:pt modelId="{624893EB-94FA-A947-ACFF-038A413EDD6F}" type="pres">
      <dgm:prSet presAssocID="{47BDA384-877B-43E9-87FD-94F48A318E3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2A2AD11-6333-4D4D-81F1-7E24BD5AC23D}" type="presOf" srcId="{47BDA384-877B-43E9-87FD-94F48A318E3A}" destId="{624893EB-94FA-A947-ACFF-038A413EDD6F}" srcOrd="0" destOrd="0" presId="urn:microsoft.com/office/officeart/2005/8/layout/vList2"/>
    <dgm:cxn modelId="{1C4C8C70-D910-4182-B98E-E6F7C7DBF4B4}" srcId="{EC46B173-4ABA-4C06-ABBC-738ECA5F2955}" destId="{27CF80AF-2E3B-48E6-A70C-6A570FC2128B}" srcOrd="0" destOrd="0" parTransId="{53D97949-6937-429A-B52A-4947BAAE933D}" sibTransId="{4353837F-F59B-481F-9E20-8906AA29A583}"/>
    <dgm:cxn modelId="{81119855-3921-DF46-AD8E-7404AD955ED1}" type="presOf" srcId="{27CF80AF-2E3B-48E6-A70C-6A570FC2128B}" destId="{9B5950BE-0A44-4445-98EE-A651F42E0EC0}" srcOrd="0" destOrd="0" presId="urn:microsoft.com/office/officeart/2005/8/layout/vList2"/>
    <dgm:cxn modelId="{934B2AA8-4E5F-3A41-830F-0E235F36DA5F}" type="presOf" srcId="{EC46B173-4ABA-4C06-ABBC-738ECA5F2955}" destId="{A645B4A3-A625-0140-A9E3-BA617E67E501}" srcOrd="0" destOrd="0" presId="urn:microsoft.com/office/officeart/2005/8/layout/vList2"/>
    <dgm:cxn modelId="{37DBC1CA-4422-4F0B-8C20-FF2EFB24EACD}" srcId="{EC46B173-4ABA-4C06-ABBC-738ECA5F2955}" destId="{47BDA384-877B-43E9-87FD-94F48A318E3A}" srcOrd="1" destOrd="0" parTransId="{62099915-F665-43EA-8927-A1235A0AA505}" sibTransId="{D997AD86-41C3-4D86-8CD9-8463933C009E}"/>
    <dgm:cxn modelId="{E43A9712-2C74-AB4C-9FCC-81F35BC3A137}" type="presParOf" srcId="{A645B4A3-A625-0140-A9E3-BA617E67E501}" destId="{9B5950BE-0A44-4445-98EE-A651F42E0EC0}" srcOrd="0" destOrd="0" presId="urn:microsoft.com/office/officeart/2005/8/layout/vList2"/>
    <dgm:cxn modelId="{FBCC52A3-08C6-A24B-97AB-8F569A5E02D9}" type="presParOf" srcId="{A645B4A3-A625-0140-A9E3-BA617E67E501}" destId="{8D793CEC-188F-DF42-818D-1BF9C84638E9}" srcOrd="1" destOrd="0" presId="urn:microsoft.com/office/officeart/2005/8/layout/vList2"/>
    <dgm:cxn modelId="{0440DD48-00DC-7941-B52A-1056D53C8823}" type="presParOf" srcId="{A645B4A3-A625-0140-A9E3-BA617E67E501}" destId="{624893EB-94FA-A947-ACFF-038A413EDD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484A3A-1B8E-4F4B-95C1-2E16CFA6EB2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E7F0D3-73FE-4E76-941A-BB59D14A9B3B}">
      <dgm:prSet/>
      <dgm:spPr/>
      <dgm:t>
        <a:bodyPr/>
        <a:lstStyle/>
        <a:p>
          <a:r>
            <a:rPr lang="en-IE" dirty="0">
              <a:solidFill>
                <a:schemeClr val="tx1"/>
              </a:solidFill>
            </a:rPr>
            <a:t>Many learners have skills but are locked out due to inaccessible systems and/or lack of support.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Many learners have skills but are locked out due to inaccessible systems and/or lack of support.&#10;&#10;"/>
        </a:ext>
      </dgm:extLst>
    </dgm:pt>
    <dgm:pt modelId="{156EFD1B-F3D9-4F16-8C66-359171BF8EF1}" type="parTrans" cxnId="{0E4A9042-A670-4304-8F05-F92DFF6BF8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BB0AA4-AFA3-4AC2-A4D9-338761C5A425}" type="sibTrans" cxnId="{0E4A9042-A670-4304-8F05-F92DFF6BF8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257783-29C4-43D1-9B5E-FC4857712199}">
      <dgm:prSet/>
      <dgm:spPr/>
      <dgm:t>
        <a:bodyPr/>
        <a:lstStyle/>
        <a:p>
          <a:r>
            <a:rPr lang="en-IE" b="1" dirty="0">
              <a:solidFill>
                <a:schemeClr val="tx1"/>
              </a:solidFill>
            </a:rPr>
            <a:t>Or is it poor advice and information?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Or is it poor advice and information?&#10;"/>
        </a:ext>
      </dgm:extLst>
    </dgm:pt>
    <dgm:pt modelId="{AC331A9F-9258-41B2-820E-3D3942C7F1BA}" type="parTrans" cxnId="{1D6CFEDD-1568-48B7-9BED-7C70F5BE78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65ED43-01E6-413D-A6C3-FC365D9B5B7B}" type="sibTrans" cxnId="{1D6CFEDD-1568-48B7-9BED-7C70F5BE78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97113B-8461-994A-B1BC-8D4BE259F3E2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“they were almost forecasting or ensuring that you would continue to be excluded in the future,”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•“they were almost forecasting or ensuring that you would continue to be excluded in the future,”&#10;"/>
        </a:ext>
      </dgm:extLst>
    </dgm:pt>
    <dgm:pt modelId="{3C82EAF3-2BEA-9A4D-8FD2-3ABE7B70B2B8}" type="parTrans" cxnId="{8993BF80-0BD4-EE4E-A51E-9C3ECF4E905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358303-E5E9-6A43-B56E-08187A81C048}" type="sibTrans" cxnId="{8993BF80-0BD4-EE4E-A51E-9C3ECF4E905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823E9C7-9CC4-A443-8D48-72679C8E7C43}" type="pres">
      <dgm:prSet presAssocID="{98484A3A-1B8E-4F4B-95C1-2E16CFA6EB27}" presName="Name0" presStyleCnt="0">
        <dgm:presLayoutVars>
          <dgm:dir/>
          <dgm:animLvl val="lvl"/>
          <dgm:resizeHandles val="exact"/>
        </dgm:presLayoutVars>
      </dgm:prSet>
      <dgm:spPr/>
    </dgm:pt>
    <dgm:pt modelId="{20795FF2-3500-1C4B-AF6F-687F35258C49}" type="pres">
      <dgm:prSet presAssocID="{AFE7F0D3-73FE-4E76-941A-BB59D14A9B3B}" presName="boxAndChildren" presStyleCnt="0"/>
      <dgm:spPr/>
    </dgm:pt>
    <dgm:pt modelId="{1DF93078-DCC5-BB47-82EA-7E8D6A61C48C}" type="pres">
      <dgm:prSet presAssocID="{AFE7F0D3-73FE-4E76-941A-BB59D14A9B3B}" presName="parentTextBox" presStyleLbl="node1" presStyleIdx="0" presStyleCnt="1"/>
      <dgm:spPr/>
    </dgm:pt>
    <dgm:pt modelId="{57DA2BBB-FA3A-EB4A-BABB-E4491D889461}" type="pres">
      <dgm:prSet presAssocID="{AFE7F0D3-73FE-4E76-941A-BB59D14A9B3B}" presName="entireBox" presStyleLbl="node1" presStyleIdx="0" presStyleCnt="1"/>
      <dgm:spPr/>
    </dgm:pt>
    <dgm:pt modelId="{78DA73B1-ADB5-D24B-81C6-866988F48C00}" type="pres">
      <dgm:prSet presAssocID="{AFE7F0D3-73FE-4E76-941A-BB59D14A9B3B}" presName="descendantBox" presStyleCnt="0"/>
      <dgm:spPr/>
    </dgm:pt>
    <dgm:pt modelId="{6B39268D-B620-A746-AA96-75C9653BB90D}" type="pres">
      <dgm:prSet presAssocID="{55257783-29C4-43D1-9B5E-FC4857712199}" presName="childTextBox" presStyleLbl="fgAccFollowNode1" presStyleIdx="0" presStyleCnt="2">
        <dgm:presLayoutVars>
          <dgm:bulletEnabled val="1"/>
        </dgm:presLayoutVars>
      </dgm:prSet>
      <dgm:spPr/>
    </dgm:pt>
    <dgm:pt modelId="{6FCB91E2-60DE-6941-B923-58BE21EFBC69}" type="pres">
      <dgm:prSet presAssocID="{CA97113B-8461-994A-B1BC-8D4BE259F3E2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D2A9B013-0106-D945-8565-79C6358B12D9}" type="presOf" srcId="{AFE7F0D3-73FE-4E76-941A-BB59D14A9B3B}" destId="{1DF93078-DCC5-BB47-82EA-7E8D6A61C48C}" srcOrd="0" destOrd="0" presId="urn:microsoft.com/office/officeart/2005/8/layout/process4"/>
    <dgm:cxn modelId="{B2B78761-D780-7345-BEF5-6F48D63477E8}" type="presOf" srcId="{AFE7F0D3-73FE-4E76-941A-BB59D14A9B3B}" destId="{57DA2BBB-FA3A-EB4A-BABB-E4491D889461}" srcOrd="1" destOrd="0" presId="urn:microsoft.com/office/officeart/2005/8/layout/process4"/>
    <dgm:cxn modelId="{0E4A9042-A670-4304-8F05-F92DFF6BF8A1}" srcId="{98484A3A-1B8E-4F4B-95C1-2E16CFA6EB27}" destId="{AFE7F0D3-73FE-4E76-941A-BB59D14A9B3B}" srcOrd="0" destOrd="0" parTransId="{156EFD1B-F3D9-4F16-8C66-359171BF8EF1}" sibTransId="{D8BB0AA4-AFA3-4AC2-A4D9-338761C5A425}"/>
    <dgm:cxn modelId="{1E88F565-EAFC-B941-B8C2-F51914CC8933}" type="presOf" srcId="{CA97113B-8461-994A-B1BC-8D4BE259F3E2}" destId="{6FCB91E2-60DE-6941-B923-58BE21EFBC69}" srcOrd="0" destOrd="0" presId="urn:microsoft.com/office/officeart/2005/8/layout/process4"/>
    <dgm:cxn modelId="{A08EFC6A-5693-E24F-9462-53F66DD275EB}" type="presOf" srcId="{55257783-29C4-43D1-9B5E-FC4857712199}" destId="{6B39268D-B620-A746-AA96-75C9653BB90D}" srcOrd="0" destOrd="0" presId="urn:microsoft.com/office/officeart/2005/8/layout/process4"/>
    <dgm:cxn modelId="{8993BF80-0BD4-EE4E-A51E-9C3ECF4E9059}" srcId="{AFE7F0D3-73FE-4E76-941A-BB59D14A9B3B}" destId="{CA97113B-8461-994A-B1BC-8D4BE259F3E2}" srcOrd="1" destOrd="0" parTransId="{3C82EAF3-2BEA-9A4D-8FD2-3ABE7B70B2B8}" sibTransId="{BE358303-E5E9-6A43-B56E-08187A81C048}"/>
    <dgm:cxn modelId="{3BD82199-B3AC-384F-9DC1-555A73E59609}" type="presOf" srcId="{98484A3A-1B8E-4F4B-95C1-2E16CFA6EB27}" destId="{9823E9C7-9CC4-A443-8D48-72679C8E7C43}" srcOrd="0" destOrd="0" presId="urn:microsoft.com/office/officeart/2005/8/layout/process4"/>
    <dgm:cxn modelId="{1D6CFEDD-1568-48B7-9BED-7C70F5BE7864}" srcId="{AFE7F0D3-73FE-4E76-941A-BB59D14A9B3B}" destId="{55257783-29C4-43D1-9B5E-FC4857712199}" srcOrd="0" destOrd="0" parTransId="{AC331A9F-9258-41B2-820E-3D3942C7F1BA}" sibTransId="{E865ED43-01E6-413D-A6C3-FC365D9B5B7B}"/>
    <dgm:cxn modelId="{25A5B6C3-FBEA-5349-9485-6F74C5F202A2}" type="presParOf" srcId="{9823E9C7-9CC4-A443-8D48-72679C8E7C43}" destId="{20795FF2-3500-1C4B-AF6F-687F35258C49}" srcOrd="0" destOrd="0" presId="urn:microsoft.com/office/officeart/2005/8/layout/process4"/>
    <dgm:cxn modelId="{C5944125-E1B7-BC40-8E0B-97A4588053FD}" type="presParOf" srcId="{20795FF2-3500-1C4B-AF6F-687F35258C49}" destId="{1DF93078-DCC5-BB47-82EA-7E8D6A61C48C}" srcOrd="0" destOrd="0" presId="urn:microsoft.com/office/officeart/2005/8/layout/process4"/>
    <dgm:cxn modelId="{A74AAA13-21C2-8948-9D47-A2EC9AA605BB}" type="presParOf" srcId="{20795FF2-3500-1C4B-AF6F-687F35258C49}" destId="{57DA2BBB-FA3A-EB4A-BABB-E4491D889461}" srcOrd="1" destOrd="0" presId="urn:microsoft.com/office/officeart/2005/8/layout/process4"/>
    <dgm:cxn modelId="{8D073AE1-C9C3-9B4E-ADF5-0B0A6FA1800C}" type="presParOf" srcId="{20795FF2-3500-1C4B-AF6F-687F35258C49}" destId="{78DA73B1-ADB5-D24B-81C6-866988F48C00}" srcOrd="2" destOrd="0" presId="urn:microsoft.com/office/officeart/2005/8/layout/process4"/>
    <dgm:cxn modelId="{32586A01-CB19-C64E-8F74-7DAF247C0E50}" type="presParOf" srcId="{78DA73B1-ADB5-D24B-81C6-866988F48C00}" destId="{6B39268D-B620-A746-AA96-75C9653BB90D}" srcOrd="0" destOrd="0" presId="urn:microsoft.com/office/officeart/2005/8/layout/process4"/>
    <dgm:cxn modelId="{C5A6479A-0339-F74B-8403-C74821B1FD38}" type="presParOf" srcId="{78DA73B1-ADB5-D24B-81C6-866988F48C00}" destId="{6FCB91E2-60DE-6941-B923-58BE21EFBC6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F8D1C-A294-40A9-917F-0E86D899AAEB}">
      <dsp:nvSpPr>
        <dsp:cNvPr id="0" name=""/>
        <dsp:cNvSpPr/>
      </dsp:nvSpPr>
      <dsp:spPr>
        <a:xfrm>
          <a:off x="0" y="124039"/>
          <a:ext cx="6949440" cy="699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67AF8-9D8C-4587-AA0A-D96B85232049}">
      <dsp:nvSpPr>
        <dsp:cNvPr id="0" name=""/>
        <dsp:cNvSpPr/>
      </dsp:nvSpPr>
      <dsp:spPr>
        <a:xfrm>
          <a:off x="21154" y="139774"/>
          <a:ext cx="38462" cy="384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9C92B-04B9-43EA-A934-0A131BA273EE}">
      <dsp:nvSpPr>
        <dsp:cNvPr id="0" name=""/>
        <dsp:cNvSpPr/>
      </dsp:nvSpPr>
      <dsp:spPr>
        <a:xfrm>
          <a:off x="80770" y="124039"/>
          <a:ext cx="6597579" cy="260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89" tIns="275589" rIns="275589" bIns="27558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1" kern="1200" dirty="0"/>
            <a:t>Steps in Planning to Job Hunt</a:t>
          </a:r>
          <a:r>
            <a:rPr lang="en-IE" sz="1400" kern="1200" dirty="0"/>
            <a:t> - </a:t>
          </a:r>
          <a:r>
            <a:rPr lang="en-IE" sz="1400" b="1" kern="1200" dirty="0"/>
            <a:t>Self-Assessment</a:t>
          </a:r>
          <a:r>
            <a:rPr lang="en-IE" sz="1400" kern="1200" dirty="0"/>
            <a:t>: Identify your skills, strengths, and career goals. </a:t>
          </a:r>
          <a:r>
            <a:rPr lang="en-IE" sz="1400" b="1" kern="1200" dirty="0"/>
            <a:t>Research</a:t>
          </a:r>
          <a:r>
            <a:rPr lang="en-IE" sz="1400" kern="1200" dirty="0"/>
            <a:t>: Explore career options, industries, and roles. </a:t>
          </a:r>
          <a:r>
            <a:rPr lang="en-IE" sz="1400" b="1" kern="1200" dirty="0"/>
            <a:t>CV &amp; Cover Letter</a:t>
          </a:r>
          <a:r>
            <a:rPr lang="en-IE" sz="1400" kern="1200" dirty="0"/>
            <a:t>: Tailor documents for each application. </a:t>
          </a:r>
          <a:r>
            <a:rPr lang="en-IE" sz="1400" b="1" kern="1200" dirty="0"/>
            <a:t>Job Search</a:t>
          </a:r>
          <a:r>
            <a:rPr lang="en-IE" sz="1400" kern="1200" dirty="0"/>
            <a:t>: Apply for jobs, set up alerts, and network. </a:t>
          </a:r>
          <a:r>
            <a:rPr lang="en-IE" sz="1400" b="1" kern="1200" dirty="0"/>
            <a:t>Interview Preparation</a:t>
          </a:r>
          <a:r>
            <a:rPr lang="en-IE" sz="1400" kern="1200" dirty="0"/>
            <a:t>: Practice interview questions and research companies. </a:t>
          </a:r>
          <a:r>
            <a:rPr lang="en-IE" sz="1400" b="1" kern="1200" dirty="0"/>
            <a:t>Professional Presence</a:t>
          </a:r>
          <a:r>
            <a:rPr lang="en-IE" sz="1400" kern="1200" dirty="0"/>
            <a:t>: Update LinkedIn and clean up social media. </a:t>
          </a:r>
          <a:r>
            <a:rPr lang="en-IE" sz="1400" b="1" kern="1200" dirty="0"/>
            <a:t>Evaluate Offers</a:t>
          </a:r>
          <a:r>
            <a:rPr lang="en-IE" sz="1400" kern="1200" dirty="0"/>
            <a:t>: Compare salary, culture, and growth opportunities. </a:t>
          </a:r>
          <a:r>
            <a:rPr lang="en-IE" sz="1400" b="1" kern="1200" dirty="0"/>
            <a:t>First Day Preparation</a:t>
          </a:r>
          <a:r>
            <a:rPr lang="en-IE" sz="1400" kern="1200" dirty="0"/>
            <a:t>: Get ready with logistics, wardrobe, and company research. </a:t>
          </a:r>
          <a:r>
            <a:rPr lang="en-IE" sz="1400" b="1" kern="1200" dirty="0"/>
            <a:t>Ongoing Learning</a:t>
          </a:r>
          <a:r>
            <a:rPr lang="en-IE" sz="1400" kern="1200" dirty="0"/>
            <a:t>: Keep improving skills and adapt to the work environment.</a:t>
          </a:r>
          <a:endParaRPr lang="en-US" sz="1400" kern="1200" dirty="0"/>
        </a:p>
      </dsp:txBody>
      <dsp:txXfrm>
        <a:off x="80770" y="124039"/>
        <a:ext cx="6597579" cy="2603987"/>
      </dsp:txXfrm>
    </dsp:sp>
    <dsp:sp modelId="{F8937419-B2A0-4481-91A7-D554AB9539EE}">
      <dsp:nvSpPr>
        <dsp:cNvPr id="0" name=""/>
        <dsp:cNvSpPr/>
      </dsp:nvSpPr>
      <dsp:spPr>
        <a:xfrm>
          <a:off x="0" y="3058611"/>
          <a:ext cx="6949440" cy="6993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29ED1-E331-4235-8AB0-C3006A49649C}">
      <dsp:nvSpPr>
        <dsp:cNvPr id="0" name=""/>
        <dsp:cNvSpPr/>
      </dsp:nvSpPr>
      <dsp:spPr>
        <a:xfrm>
          <a:off x="21154" y="3074345"/>
          <a:ext cx="38462" cy="384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5EE49-CAAF-4CEF-94C6-B50064E2C66C}">
      <dsp:nvSpPr>
        <dsp:cNvPr id="0" name=""/>
        <dsp:cNvSpPr/>
      </dsp:nvSpPr>
      <dsp:spPr>
        <a:xfrm>
          <a:off x="80770" y="3058611"/>
          <a:ext cx="3127248" cy="260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89" tIns="275589" rIns="275589" bIns="27558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The three things employers value most are</a:t>
          </a:r>
          <a:endParaRPr lang="en-US" sz="1400" kern="1200" dirty="0"/>
        </a:p>
      </dsp:txBody>
      <dsp:txXfrm>
        <a:off x="80770" y="3058611"/>
        <a:ext cx="3127248" cy="2603987"/>
      </dsp:txXfrm>
    </dsp:sp>
    <dsp:sp modelId="{5439169B-9F54-4CF8-A200-53B71D4956E0}">
      <dsp:nvSpPr>
        <dsp:cNvPr id="0" name=""/>
        <dsp:cNvSpPr/>
      </dsp:nvSpPr>
      <dsp:spPr>
        <a:xfrm>
          <a:off x="3208018" y="3058611"/>
          <a:ext cx="3470331" cy="260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89" tIns="275589" rIns="275589" bIns="275589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 dirty="0"/>
            <a:t>Skills and Experience, Cultural Fit, Work Ethic and Attitude</a:t>
          </a:r>
          <a:br>
            <a:rPr lang="en-IE" sz="1100" kern="1200" dirty="0"/>
          </a:br>
          <a:r>
            <a:rPr lang="en-IE" sz="1100" kern="1200" dirty="0"/>
            <a:t>(Forbes)</a:t>
          </a:r>
          <a:endParaRPr lang="en-US" sz="1100" kern="1200" dirty="0"/>
        </a:p>
      </dsp:txBody>
      <dsp:txXfrm>
        <a:off x="3208018" y="3058611"/>
        <a:ext cx="3470331" cy="26039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EF4E4-62D6-6E4A-9249-3434FDFE4CF7}">
      <dsp:nvSpPr>
        <dsp:cNvPr id="0" name=""/>
        <dsp:cNvSpPr/>
      </dsp:nvSpPr>
      <dsp:spPr>
        <a:xfrm>
          <a:off x="5032174" y="1549818"/>
          <a:ext cx="2981001" cy="709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396"/>
              </a:lnTo>
              <a:lnTo>
                <a:pt x="2981001" y="483396"/>
              </a:lnTo>
              <a:lnTo>
                <a:pt x="2981001" y="7093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5937C-0CE3-EE42-8FF2-03725DBB752E}">
      <dsp:nvSpPr>
        <dsp:cNvPr id="0" name=""/>
        <dsp:cNvSpPr/>
      </dsp:nvSpPr>
      <dsp:spPr>
        <a:xfrm>
          <a:off x="4986454" y="1549818"/>
          <a:ext cx="91440" cy="709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93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CDC59-2127-5F45-B27D-79A9E44AEAC9}">
      <dsp:nvSpPr>
        <dsp:cNvPr id="0" name=""/>
        <dsp:cNvSpPr/>
      </dsp:nvSpPr>
      <dsp:spPr>
        <a:xfrm>
          <a:off x="2051173" y="1549818"/>
          <a:ext cx="2981001" cy="709342"/>
        </a:xfrm>
        <a:custGeom>
          <a:avLst/>
          <a:gdLst/>
          <a:ahLst/>
          <a:cxnLst/>
          <a:rect l="0" t="0" r="0" b="0"/>
          <a:pathLst>
            <a:path>
              <a:moveTo>
                <a:pt x="2981001" y="0"/>
              </a:moveTo>
              <a:lnTo>
                <a:pt x="2981001" y="483396"/>
              </a:lnTo>
              <a:lnTo>
                <a:pt x="0" y="483396"/>
              </a:lnTo>
              <a:lnTo>
                <a:pt x="0" y="7093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A8468-F262-4247-9B8D-7747F5E8BB5E}">
      <dsp:nvSpPr>
        <dsp:cNvPr id="0" name=""/>
        <dsp:cNvSpPr/>
      </dsp:nvSpPr>
      <dsp:spPr>
        <a:xfrm>
          <a:off x="831672" y="1053"/>
          <a:ext cx="2439001" cy="1548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F3C17-7031-CF43-893B-8C319547F8C3}">
      <dsp:nvSpPr>
        <dsp:cNvPr id="0" name=""/>
        <dsp:cNvSpPr/>
      </dsp:nvSpPr>
      <dsp:spPr>
        <a:xfrm>
          <a:off x="1102672" y="258503"/>
          <a:ext cx="2439001" cy="154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Where do you think learners go for career advice? </a:t>
          </a:r>
          <a:endParaRPr lang="en-US" sz="2200" kern="1200" dirty="0"/>
        </a:p>
      </dsp:txBody>
      <dsp:txXfrm>
        <a:off x="1148034" y="303865"/>
        <a:ext cx="2348277" cy="1458041"/>
      </dsp:txXfrm>
    </dsp:sp>
    <dsp:sp modelId="{184FE2FA-CEE7-274B-B3B3-D64972D3FC21}">
      <dsp:nvSpPr>
        <dsp:cNvPr id="0" name=""/>
        <dsp:cNvSpPr/>
      </dsp:nvSpPr>
      <dsp:spPr>
        <a:xfrm>
          <a:off x="3812674" y="1053"/>
          <a:ext cx="2439001" cy="1548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96A90-C84B-2644-B5F2-A1E128813E44}">
      <dsp:nvSpPr>
        <dsp:cNvPr id="0" name=""/>
        <dsp:cNvSpPr/>
      </dsp:nvSpPr>
      <dsp:spPr>
        <a:xfrm>
          <a:off x="4083674" y="258503"/>
          <a:ext cx="2439001" cy="154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Others</a:t>
          </a:r>
          <a:endParaRPr lang="en-US" sz="2200" kern="1200" dirty="0"/>
        </a:p>
      </dsp:txBody>
      <dsp:txXfrm>
        <a:off x="4129036" y="303865"/>
        <a:ext cx="2348277" cy="1458041"/>
      </dsp:txXfrm>
    </dsp:sp>
    <dsp:sp modelId="{88A6F797-0CED-404D-8558-B8769FD63048}">
      <dsp:nvSpPr>
        <dsp:cNvPr id="0" name=""/>
        <dsp:cNvSpPr/>
      </dsp:nvSpPr>
      <dsp:spPr>
        <a:xfrm>
          <a:off x="831672" y="2259161"/>
          <a:ext cx="2439001" cy="1548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73F67-EF7B-804A-BE96-948BB982E08D}">
      <dsp:nvSpPr>
        <dsp:cNvPr id="0" name=""/>
        <dsp:cNvSpPr/>
      </dsp:nvSpPr>
      <dsp:spPr>
        <a:xfrm>
          <a:off x="1102672" y="2516612"/>
          <a:ext cx="2439001" cy="154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Social media</a:t>
          </a:r>
          <a:endParaRPr lang="en-US" sz="2200" kern="1200" dirty="0"/>
        </a:p>
      </dsp:txBody>
      <dsp:txXfrm>
        <a:off x="1148034" y="2561974"/>
        <a:ext cx="2348277" cy="1458041"/>
      </dsp:txXfrm>
    </dsp:sp>
    <dsp:sp modelId="{FFCADEB5-0EF9-9F4D-B802-976FA6350573}">
      <dsp:nvSpPr>
        <dsp:cNvPr id="0" name=""/>
        <dsp:cNvSpPr/>
      </dsp:nvSpPr>
      <dsp:spPr>
        <a:xfrm>
          <a:off x="3812674" y="2259161"/>
          <a:ext cx="2439001" cy="1548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B44C3-F5CE-9243-A293-D1B0BCD8687F}">
      <dsp:nvSpPr>
        <dsp:cNvPr id="0" name=""/>
        <dsp:cNvSpPr/>
      </dsp:nvSpPr>
      <dsp:spPr>
        <a:xfrm>
          <a:off x="4083674" y="2516612"/>
          <a:ext cx="2439001" cy="154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Family</a:t>
          </a:r>
          <a:endParaRPr lang="en-US" sz="2200" kern="1200" dirty="0"/>
        </a:p>
      </dsp:txBody>
      <dsp:txXfrm>
        <a:off x="4129036" y="2561974"/>
        <a:ext cx="2348277" cy="1458041"/>
      </dsp:txXfrm>
    </dsp:sp>
    <dsp:sp modelId="{498EDCB5-1E7B-9D4A-8483-CB8560397674}">
      <dsp:nvSpPr>
        <dsp:cNvPr id="0" name=""/>
        <dsp:cNvSpPr/>
      </dsp:nvSpPr>
      <dsp:spPr>
        <a:xfrm>
          <a:off x="6793675" y="2259161"/>
          <a:ext cx="2439001" cy="15487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A1DAC-F407-AF49-A888-3E9413B8091C}">
      <dsp:nvSpPr>
        <dsp:cNvPr id="0" name=""/>
        <dsp:cNvSpPr/>
      </dsp:nvSpPr>
      <dsp:spPr>
        <a:xfrm>
          <a:off x="7064676" y="2516612"/>
          <a:ext cx="2439001" cy="154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Friends</a:t>
          </a:r>
          <a:endParaRPr lang="en-US" sz="2200" kern="1200" dirty="0"/>
        </a:p>
      </dsp:txBody>
      <dsp:txXfrm>
        <a:off x="7110038" y="2561974"/>
        <a:ext cx="2348277" cy="14580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8ABD0-673E-1B47-A403-DA28FAF8F634}">
      <dsp:nvSpPr>
        <dsp:cNvPr id="0" name=""/>
        <dsp:cNvSpPr/>
      </dsp:nvSpPr>
      <dsp:spPr>
        <a:xfrm>
          <a:off x="2639553" y="3151633"/>
          <a:ext cx="1931710" cy="19317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PowerPlay In Inclusive Career Guidance</a:t>
          </a:r>
        </a:p>
      </dsp:txBody>
      <dsp:txXfrm>
        <a:off x="2922445" y="3434525"/>
        <a:ext cx="1365926" cy="1365926"/>
      </dsp:txXfrm>
    </dsp:sp>
    <dsp:sp modelId="{A63C15D4-6728-D24C-9FD1-15E7BD9DD0A9}">
      <dsp:nvSpPr>
        <dsp:cNvPr id="0" name=""/>
        <dsp:cNvSpPr/>
      </dsp:nvSpPr>
      <dsp:spPr>
        <a:xfrm rot="10800000">
          <a:off x="676827" y="3842220"/>
          <a:ext cx="1854776" cy="5505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A4585D-1FE1-FB4E-8F82-0176160E09F5}">
      <dsp:nvSpPr>
        <dsp:cNvPr id="0" name=""/>
        <dsp:cNvSpPr/>
      </dsp:nvSpPr>
      <dsp:spPr>
        <a:xfrm>
          <a:off x="728" y="3576610"/>
          <a:ext cx="1352197" cy="1081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b="1" kern="1200"/>
            <a:t>1. Guidance A Powerful Relationship</a:t>
          </a:r>
          <a:endParaRPr lang="en-GB" sz="1100" b="1" kern="1200"/>
        </a:p>
      </dsp:txBody>
      <dsp:txXfrm>
        <a:off x="32412" y="3608294"/>
        <a:ext cx="1288829" cy="1018389"/>
      </dsp:txXfrm>
    </dsp:sp>
    <dsp:sp modelId="{AB9E441E-0069-FF46-BA45-3360BAFC5920}">
      <dsp:nvSpPr>
        <dsp:cNvPr id="0" name=""/>
        <dsp:cNvSpPr/>
      </dsp:nvSpPr>
      <dsp:spPr>
        <a:xfrm rot="12960000">
          <a:off x="1059020" y="2665948"/>
          <a:ext cx="1854776" cy="5505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0797"/>
                <a:satOff val="-97"/>
                <a:lumOff val="1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797"/>
                <a:satOff val="-97"/>
                <a:lumOff val="1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797"/>
                <a:satOff val="-97"/>
                <a:lumOff val="1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E7C5BB-FEF5-4846-99F8-B8CF077EE3A7}">
      <dsp:nvSpPr>
        <dsp:cNvPr id="0" name=""/>
        <dsp:cNvSpPr/>
      </dsp:nvSpPr>
      <dsp:spPr>
        <a:xfrm>
          <a:off x="560037" y="1855233"/>
          <a:ext cx="1352197" cy="1081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0797"/>
                <a:satOff val="-97"/>
                <a:lumOff val="1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797"/>
                <a:satOff val="-97"/>
                <a:lumOff val="1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797"/>
                <a:satOff val="-97"/>
                <a:lumOff val="1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E" sz="1100" b="1" kern="1200"/>
            <a:t>2. Career Conversations Have Power</a:t>
          </a:r>
        </a:p>
      </dsp:txBody>
      <dsp:txXfrm>
        <a:off x="591721" y="1886917"/>
        <a:ext cx="1288829" cy="1018389"/>
      </dsp:txXfrm>
    </dsp:sp>
    <dsp:sp modelId="{F09CB2D0-1664-D34B-A3B5-EA11C7207F3C}">
      <dsp:nvSpPr>
        <dsp:cNvPr id="0" name=""/>
        <dsp:cNvSpPr/>
      </dsp:nvSpPr>
      <dsp:spPr>
        <a:xfrm rot="15120000">
          <a:off x="2059617" y="1938972"/>
          <a:ext cx="1854776" cy="5505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21594"/>
                <a:satOff val="-195"/>
                <a:lumOff val="376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1594"/>
                <a:satOff val="-195"/>
                <a:lumOff val="376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1594"/>
                <a:satOff val="-195"/>
                <a:lumOff val="376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528F2A-43F9-FC4E-B3CD-4DB40A10B42D}">
      <dsp:nvSpPr>
        <dsp:cNvPr id="0" name=""/>
        <dsp:cNvSpPr/>
      </dsp:nvSpPr>
      <dsp:spPr>
        <a:xfrm>
          <a:off x="2024328" y="791363"/>
          <a:ext cx="1352197" cy="1081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21594"/>
                <a:satOff val="-195"/>
                <a:lumOff val="376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1594"/>
                <a:satOff val="-195"/>
                <a:lumOff val="376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1594"/>
                <a:satOff val="-195"/>
                <a:lumOff val="376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E" sz="1100" b="1" kern="1200"/>
            <a:t>3. Disability Versus Capability Lens</a:t>
          </a:r>
        </a:p>
      </dsp:txBody>
      <dsp:txXfrm>
        <a:off x="2056012" y="823047"/>
        <a:ext cx="1288829" cy="1018389"/>
      </dsp:txXfrm>
    </dsp:sp>
    <dsp:sp modelId="{7793245B-73FE-8340-80FB-AED866348414}">
      <dsp:nvSpPr>
        <dsp:cNvPr id="0" name=""/>
        <dsp:cNvSpPr/>
      </dsp:nvSpPr>
      <dsp:spPr>
        <a:xfrm rot="17280000">
          <a:off x="3296423" y="1938972"/>
          <a:ext cx="1854776" cy="5505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2391"/>
                <a:satOff val="-292"/>
                <a:lumOff val="56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2391"/>
                <a:satOff val="-292"/>
                <a:lumOff val="56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2391"/>
                <a:satOff val="-292"/>
                <a:lumOff val="56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BB02DC-EAC8-4442-B369-12ED5FA37E11}">
      <dsp:nvSpPr>
        <dsp:cNvPr id="0" name=""/>
        <dsp:cNvSpPr/>
      </dsp:nvSpPr>
      <dsp:spPr>
        <a:xfrm>
          <a:off x="3834291" y="791363"/>
          <a:ext cx="1352197" cy="1081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2391"/>
                <a:satOff val="-292"/>
                <a:lumOff val="56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2391"/>
                <a:satOff val="-292"/>
                <a:lumOff val="56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2391"/>
                <a:satOff val="-292"/>
                <a:lumOff val="56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E" sz="1100" b="1" kern="1200"/>
            <a:t>4. Knowledge Of Inclusion In Learning And Work</a:t>
          </a:r>
        </a:p>
      </dsp:txBody>
      <dsp:txXfrm>
        <a:off x="3865975" y="823047"/>
        <a:ext cx="1288829" cy="1018389"/>
      </dsp:txXfrm>
    </dsp:sp>
    <dsp:sp modelId="{D01FA87A-F4D0-9D49-ABFE-41995A99C85E}">
      <dsp:nvSpPr>
        <dsp:cNvPr id="0" name=""/>
        <dsp:cNvSpPr/>
      </dsp:nvSpPr>
      <dsp:spPr>
        <a:xfrm rot="19440000">
          <a:off x="4297019" y="2665948"/>
          <a:ext cx="1854776" cy="5505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43188"/>
                <a:satOff val="-390"/>
                <a:lumOff val="75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3188"/>
                <a:satOff val="-390"/>
                <a:lumOff val="75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3188"/>
                <a:satOff val="-390"/>
                <a:lumOff val="75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B0AB05-EA6C-3D40-9564-A370869AA255}">
      <dsp:nvSpPr>
        <dsp:cNvPr id="0" name=""/>
        <dsp:cNvSpPr/>
      </dsp:nvSpPr>
      <dsp:spPr>
        <a:xfrm>
          <a:off x="5298582" y="1855233"/>
          <a:ext cx="1352197" cy="1081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3188"/>
                <a:satOff val="-390"/>
                <a:lumOff val="75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3188"/>
                <a:satOff val="-390"/>
                <a:lumOff val="75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3188"/>
                <a:satOff val="-390"/>
                <a:lumOff val="75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E" sz="1100" b="1" kern="1200"/>
            <a:t>5. "Career Guidance Professional" -Power To Redefine</a:t>
          </a:r>
        </a:p>
      </dsp:txBody>
      <dsp:txXfrm>
        <a:off x="5330266" y="1886917"/>
        <a:ext cx="1288829" cy="1018389"/>
      </dsp:txXfrm>
    </dsp:sp>
    <dsp:sp modelId="{6CDB283F-E122-8445-A433-45043ED1C59B}">
      <dsp:nvSpPr>
        <dsp:cNvPr id="0" name=""/>
        <dsp:cNvSpPr/>
      </dsp:nvSpPr>
      <dsp:spPr>
        <a:xfrm>
          <a:off x="4679213" y="3842220"/>
          <a:ext cx="1854776" cy="55053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03985"/>
                <a:satOff val="-487"/>
                <a:lumOff val="94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3985"/>
                <a:satOff val="-487"/>
                <a:lumOff val="94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3985"/>
                <a:satOff val="-487"/>
                <a:lumOff val="94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1BA7DD-3E69-9544-9AB3-70613D474024}">
      <dsp:nvSpPr>
        <dsp:cNvPr id="0" name=""/>
        <dsp:cNvSpPr/>
      </dsp:nvSpPr>
      <dsp:spPr>
        <a:xfrm>
          <a:off x="5857891" y="3576610"/>
          <a:ext cx="1352197" cy="1081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03985"/>
                <a:satOff val="-487"/>
                <a:lumOff val="94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3985"/>
                <a:satOff val="-487"/>
                <a:lumOff val="94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3985"/>
                <a:satOff val="-487"/>
                <a:lumOff val="94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E" sz="1100" b="1" kern="1200"/>
            <a:t>6. Understanding Of Inclusion In Context Of Career Guidance</a:t>
          </a:r>
        </a:p>
      </dsp:txBody>
      <dsp:txXfrm>
        <a:off x="5889575" y="3608294"/>
        <a:ext cx="1288829" cy="10183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96FAE-CB6F-4978-8074-7A2B088D3762}">
      <dsp:nvSpPr>
        <dsp:cNvPr id="0" name=""/>
        <dsp:cNvSpPr/>
      </dsp:nvSpPr>
      <dsp:spPr>
        <a:xfrm>
          <a:off x="0" y="717332"/>
          <a:ext cx="10945037" cy="13243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49D69-27DB-458D-8F02-EBC9A332D92C}">
      <dsp:nvSpPr>
        <dsp:cNvPr id="0" name=""/>
        <dsp:cNvSpPr/>
      </dsp:nvSpPr>
      <dsp:spPr>
        <a:xfrm>
          <a:off x="400602" y="1015301"/>
          <a:ext cx="728368" cy="7283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ECC70-8948-48E6-8BBB-6CAB105A65DA}">
      <dsp:nvSpPr>
        <dsp:cNvPr id="0" name=""/>
        <dsp:cNvSpPr/>
      </dsp:nvSpPr>
      <dsp:spPr>
        <a:xfrm>
          <a:off x="1529573" y="717332"/>
          <a:ext cx="9415463" cy="1324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56" tIns="140156" rIns="140156" bIns="14015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b="1" kern="1200" dirty="0"/>
            <a:t>Nod to my first AHEAD conference!</a:t>
          </a:r>
          <a:r>
            <a:rPr lang="en-IE" sz="2100" kern="1200" dirty="0"/>
            <a:t>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/>
            <a:t>If “even fish can get seasick”, we need to stop assuming all learners, including those with a disability will simply "adapt" without proper support.</a:t>
          </a:r>
          <a:endParaRPr lang="en-US" sz="2100" kern="1200" dirty="0"/>
        </a:p>
      </dsp:txBody>
      <dsp:txXfrm>
        <a:off x="1529573" y="717332"/>
        <a:ext cx="9415463" cy="1324306"/>
      </dsp:txXfrm>
    </dsp:sp>
    <dsp:sp modelId="{E323BC0B-5B7E-4241-BDB3-C973356A3792}">
      <dsp:nvSpPr>
        <dsp:cNvPr id="0" name=""/>
        <dsp:cNvSpPr/>
      </dsp:nvSpPr>
      <dsp:spPr>
        <a:xfrm>
          <a:off x="0" y="2372715"/>
          <a:ext cx="10945037" cy="13243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DDFD-F368-4540-88F5-8C944A5172B5}">
      <dsp:nvSpPr>
        <dsp:cNvPr id="0" name=""/>
        <dsp:cNvSpPr/>
      </dsp:nvSpPr>
      <dsp:spPr>
        <a:xfrm>
          <a:off x="400602" y="2670684"/>
          <a:ext cx="728368" cy="7283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B6B0F-5A58-4118-9FE3-DE502D9E79BD}">
      <dsp:nvSpPr>
        <dsp:cNvPr id="0" name=""/>
        <dsp:cNvSpPr/>
      </dsp:nvSpPr>
      <dsp:spPr>
        <a:xfrm>
          <a:off x="1529573" y="2372715"/>
          <a:ext cx="9415463" cy="1324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56" tIns="140156" rIns="140156" bIns="14015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b="1" kern="1200" dirty="0"/>
            <a:t>Call to Action</a:t>
          </a:r>
          <a:r>
            <a:rPr lang="en-IE" sz="2100" kern="1200" dirty="0"/>
            <a:t>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/>
            <a:t>Let’s ensure no learner is left to "sink or swim" alone—we can and must build a better boat together.</a:t>
          </a:r>
          <a:endParaRPr lang="en-US" sz="2100" kern="1200" dirty="0"/>
        </a:p>
      </dsp:txBody>
      <dsp:txXfrm>
        <a:off x="1529573" y="2372715"/>
        <a:ext cx="9415463" cy="1324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AFC8F-FFF8-2F4D-A68B-C61E42764E57}">
      <dsp:nvSpPr>
        <dsp:cNvPr id="0" name=""/>
        <dsp:cNvSpPr/>
      </dsp:nvSpPr>
      <dsp:spPr>
        <a:xfrm>
          <a:off x="0" y="1985"/>
          <a:ext cx="103353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25A4A-6782-7D4C-ABA5-39EECB80F740}">
      <dsp:nvSpPr>
        <dsp:cNvPr id="0" name=""/>
        <dsp:cNvSpPr/>
      </dsp:nvSpPr>
      <dsp:spPr>
        <a:xfrm>
          <a:off x="0" y="1985"/>
          <a:ext cx="10335350" cy="135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Research Question 1: Can inclusive education and/or universal design for learning practices be used to influence career guidance where there is a greater diversity of students? </a:t>
          </a:r>
          <a:endParaRPr lang="en-US" sz="2700" kern="1200" dirty="0"/>
        </a:p>
      </dsp:txBody>
      <dsp:txXfrm>
        <a:off x="0" y="1985"/>
        <a:ext cx="10335350" cy="1354153"/>
      </dsp:txXfrm>
    </dsp:sp>
    <dsp:sp modelId="{55F8D056-7947-1840-A2C2-A7F027FEA7DA}">
      <dsp:nvSpPr>
        <dsp:cNvPr id="0" name=""/>
        <dsp:cNvSpPr/>
      </dsp:nvSpPr>
      <dsp:spPr>
        <a:xfrm>
          <a:off x="0" y="1356138"/>
          <a:ext cx="103353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3504-EEFC-4644-82B5-BADB19180E62}">
      <dsp:nvSpPr>
        <dsp:cNvPr id="0" name=""/>
        <dsp:cNvSpPr/>
      </dsp:nvSpPr>
      <dsp:spPr>
        <a:xfrm>
          <a:off x="0" y="1356138"/>
          <a:ext cx="10335350" cy="135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Research Question 2: What can we learn from the experience of the small cohort of ‘successful‘ people with disabilities that can be applied to career guidance? </a:t>
          </a:r>
          <a:endParaRPr lang="en-US" sz="2700" kern="1200" dirty="0"/>
        </a:p>
      </dsp:txBody>
      <dsp:txXfrm>
        <a:off x="0" y="1356138"/>
        <a:ext cx="10335350" cy="1354153"/>
      </dsp:txXfrm>
    </dsp:sp>
    <dsp:sp modelId="{1B10664A-F9FB-9B4B-9F3A-4BE57B7476E2}">
      <dsp:nvSpPr>
        <dsp:cNvPr id="0" name=""/>
        <dsp:cNvSpPr/>
      </dsp:nvSpPr>
      <dsp:spPr>
        <a:xfrm>
          <a:off x="0" y="2710292"/>
          <a:ext cx="103353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A9891-EC06-A345-9C03-1028BD4CB42A}">
      <dsp:nvSpPr>
        <dsp:cNvPr id="0" name=""/>
        <dsp:cNvSpPr/>
      </dsp:nvSpPr>
      <dsp:spPr>
        <a:xfrm>
          <a:off x="0" y="2710292"/>
          <a:ext cx="10335350" cy="135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In essence – can we redesign guidance and transitions using a UDL approach?</a:t>
          </a:r>
          <a:endParaRPr lang="en-US" sz="2700" b="1" kern="1200" dirty="0"/>
        </a:p>
      </dsp:txBody>
      <dsp:txXfrm>
        <a:off x="0" y="2710292"/>
        <a:ext cx="10335350" cy="1354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77EC-8BEF-5844-8350-D51CA38E33B6}">
      <dsp:nvSpPr>
        <dsp:cNvPr id="0" name=""/>
        <dsp:cNvSpPr/>
      </dsp:nvSpPr>
      <dsp:spPr>
        <a:xfrm>
          <a:off x="0" y="2207177"/>
          <a:ext cx="1094503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FB5A8-8200-0D4F-96B1-6A3795AA778C}">
      <dsp:nvSpPr>
        <dsp:cNvPr id="0" name=""/>
        <dsp:cNvSpPr/>
      </dsp:nvSpPr>
      <dsp:spPr>
        <a:xfrm rot="8100000">
          <a:off x="74981" y="508667"/>
          <a:ext cx="324627" cy="324627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E06DC-C9EB-A945-9513-9426D25C1F42}">
      <dsp:nvSpPr>
        <dsp:cNvPr id="0" name=""/>
        <dsp:cNvSpPr/>
      </dsp:nvSpPr>
      <dsp:spPr>
        <a:xfrm>
          <a:off x="111044" y="544731"/>
          <a:ext cx="252501" cy="2525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ABB77-1638-F64B-A5EA-9D972C8B18E0}">
      <dsp:nvSpPr>
        <dsp:cNvPr id="0" name=""/>
        <dsp:cNvSpPr/>
      </dsp:nvSpPr>
      <dsp:spPr>
        <a:xfrm>
          <a:off x="466841" y="900528"/>
          <a:ext cx="3031468" cy="130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Changing world of work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Vocational guidance emerges as a practice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Medical model of disability dominant</a:t>
          </a:r>
        </a:p>
      </dsp:txBody>
      <dsp:txXfrm>
        <a:off x="466841" y="900528"/>
        <a:ext cx="3031468" cy="1306648"/>
      </dsp:txXfrm>
    </dsp:sp>
    <dsp:sp modelId="{FB57AD23-6F97-4E43-96B8-B80E3FD9691E}">
      <dsp:nvSpPr>
        <dsp:cNvPr id="0" name=""/>
        <dsp:cNvSpPr/>
      </dsp:nvSpPr>
      <dsp:spPr>
        <a:xfrm>
          <a:off x="466841" y="441435"/>
          <a:ext cx="3031468" cy="45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1950’s</a:t>
          </a:r>
        </a:p>
      </dsp:txBody>
      <dsp:txXfrm>
        <a:off x="466841" y="441435"/>
        <a:ext cx="3031468" cy="459092"/>
      </dsp:txXfrm>
    </dsp:sp>
    <dsp:sp modelId="{D66F543D-9F9F-2445-8CD8-E6B10C1A9C95}">
      <dsp:nvSpPr>
        <dsp:cNvPr id="0" name=""/>
        <dsp:cNvSpPr/>
      </dsp:nvSpPr>
      <dsp:spPr>
        <a:xfrm>
          <a:off x="237295" y="900528"/>
          <a:ext cx="0" cy="130664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9B71A-C67F-3C41-B95F-FB3E45354C96}">
      <dsp:nvSpPr>
        <dsp:cNvPr id="0" name=""/>
        <dsp:cNvSpPr/>
      </dsp:nvSpPr>
      <dsp:spPr>
        <a:xfrm>
          <a:off x="195976" y="2165858"/>
          <a:ext cx="82636" cy="826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6EEFD-0E20-834A-8E10-0A12556A509A}">
      <dsp:nvSpPr>
        <dsp:cNvPr id="0" name=""/>
        <dsp:cNvSpPr/>
      </dsp:nvSpPr>
      <dsp:spPr>
        <a:xfrm rot="18900000">
          <a:off x="1894273" y="3581058"/>
          <a:ext cx="324627" cy="324627"/>
        </a:xfrm>
        <a:prstGeom prst="teardrop">
          <a:avLst>
            <a:gd name="adj" fmla="val 115000"/>
          </a:avLst>
        </a:prstGeom>
        <a:solidFill>
          <a:schemeClr val="accent2">
            <a:hueOff val="-260332"/>
            <a:satOff val="-5408"/>
            <a:lumOff val="-1471"/>
            <a:alphaOff val="0"/>
          </a:schemeClr>
        </a:solidFill>
        <a:ln w="12700" cap="flat" cmpd="sng" algn="ctr">
          <a:solidFill>
            <a:schemeClr val="accent2">
              <a:hueOff val="-260332"/>
              <a:satOff val="-5408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AAF96-995C-D742-8D46-2A6BFFA9C6B7}">
      <dsp:nvSpPr>
        <dsp:cNvPr id="0" name=""/>
        <dsp:cNvSpPr/>
      </dsp:nvSpPr>
      <dsp:spPr>
        <a:xfrm>
          <a:off x="1930336" y="3617121"/>
          <a:ext cx="252501" cy="2525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9613C-28B7-914F-928F-EFED8F176E05}">
      <dsp:nvSpPr>
        <dsp:cNvPr id="0" name=""/>
        <dsp:cNvSpPr/>
      </dsp:nvSpPr>
      <dsp:spPr>
        <a:xfrm>
          <a:off x="2286133" y="2207177"/>
          <a:ext cx="3031468" cy="130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Career guidance theory  considers women and other cultural minorities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Social model of disability emerging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Inclusive Design/ UD ‘Thinking’ emerging</a:t>
          </a:r>
        </a:p>
      </dsp:txBody>
      <dsp:txXfrm>
        <a:off x="2286133" y="2207177"/>
        <a:ext cx="3031468" cy="1306648"/>
      </dsp:txXfrm>
    </dsp:sp>
    <dsp:sp modelId="{112C27F3-4AAC-614B-8270-85A4BB81D745}">
      <dsp:nvSpPr>
        <dsp:cNvPr id="0" name=""/>
        <dsp:cNvSpPr/>
      </dsp:nvSpPr>
      <dsp:spPr>
        <a:xfrm>
          <a:off x="2286133" y="3513825"/>
          <a:ext cx="3031468" cy="45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1980’s</a:t>
          </a:r>
        </a:p>
      </dsp:txBody>
      <dsp:txXfrm>
        <a:off x="2286133" y="3513825"/>
        <a:ext cx="3031468" cy="459092"/>
      </dsp:txXfrm>
    </dsp:sp>
    <dsp:sp modelId="{FCDA4CBB-A4A1-EA42-B603-79EFDCAA47D4}">
      <dsp:nvSpPr>
        <dsp:cNvPr id="0" name=""/>
        <dsp:cNvSpPr/>
      </dsp:nvSpPr>
      <dsp:spPr>
        <a:xfrm>
          <a:off x="2056587" y="2207177"/>
          <a:ext cx="0" cy="1306648"/>
        </a:xfrm>
        <a:prstGeom prst="line">
          <a:avLst/>
        </a:prstGeom>
        <a:noFill/>
        <a:ln w="12700" cap="flat" cmpd="sng" algn="ctr">
          <a:solidFill>
            <a:schemeClr val="accent2">
              <a:hueOff val="-260332"/>
              <a:satOff val="-5408"/>
              <a:lumOff val="-1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8132B-2E9E-DA40-A0A4-072565A90F9B}">
      <dsp:nvSpPr>
        <dsp:cNvPr id="0" name=""/>
        <dsp:cNvSpPr/>
      </dsp:nvSpPr>
      <dsp:spPr>
        <a:xfrm>
          <a:off x="2015268" y="2165858"/>
          <a:ext cx="82636" cy="82636"/>
        </a:xfrm>
        <a:prstGeom prst="ellipse">
          <a:avLst/>
        </a:prstGeom>
        <a:solidFill>
          <a:schemeClr val="accent2">
            <a:hueOff val="-260332"/>
            <a:satOff val="-5408"/>
            <a:lumOff val="-1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EE899-5B2A-1842-B08E-B41B4A21C8A9}">
      <dsp:nvSpPr>
        <dsp:cNvPr id="0" name=""/>
        <dsp:cNvSpPr/>
      </dsp:nvSpPr>
      <dsp:spPr>
        <a:xfrm rot="8100000">
          <a:off x="3713565" y="508667"/>
          <a:ext cx="324627" cy="324627"/>
        </a:xfrm>
        <a:prstGeom prst="teardrop">
          <a:avLst>
            <a:gd name="adj" fmla="val 115000"/>
          </a:avLst>
        </a:prstGeom>
        <a:solidFill>
          <a:schemeClr val="accent2">
            <a:hueOff val="-520665"/>
            <a:satOff val="-10816"/>
            <a:lumOff val="-2941"/>
            <a:alphaOff val="0"/>
          </a:schemeClr>
        </a:solidFill>
        <a:ln w="12700" cap="flat" cmpd="sng" algn="ctr">
          <a:solidFill>
            <a:schemeClr val="accent2">
              <a:hueOff val="-520665"/>
              <a:satOff val="-10816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9BDD6-BD06-7F4E-835B-520EDFDDE623}">
      <dsp:nvSpPr>
        <dsp:cNvPr id="0" name=""/>
        <dsp:cNvSpPr/>
      </dsp:nvSpPr>
      <dsp:spPr>
        <a:xfrm>
          <a:off x="3749628" y="544731"/>
          <a:ext cx="252501" cy="2525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F0470-194D-C645-B547-BB0735040CCD}">
      <dsp:nvSpPr>
        <dsp:cNvPr id="0" name=""/>
        <dsp:cNvSpPr/>
      </dsp:nvSpPr>
      <dsp:spPr>
        <a:xfrm>
          <a:off x="4105425" y="900528"/>
          <a:ext cx="3031468" cy="130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Influencers for career guidance practice:  EU and national policies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Legislation and policies – rights-based approach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Changes in demographics in education and work </a:t>
          </a:r>
        </a:p>
      </dsp:txBody>
      <dsp:txXfrm>
        <a:off x="4105425" y="900528"/>
        <a:ext cx="3031468" cy="1306648"/>
      </dsp:txXfrm>
    </dsp:sp>
    <dsp:sp modelId="{AA802DD4-59A7-0746-9585-F714F81A04EE}">
      <dsp:nvSpPr>
        <dsp:cNvPr id="0" name=""/>
        <dsp:cNvSpPr/>
      </dsp:nvSpPr>
      <dsp:spPr>
        <a:xfrm>
          <a:off x="4105425" y="441435"/>
          <a:ext cx="3031468" cy="45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1990</a:t>
          </a:r>
        </a:p>
      </dsp:txBody>
      <dsp:txXfrm>
        <a:off x="4105425" y="441435"/>
        <a:ext cx="3031468" cy="459092"/>
      </dsp:txXfrm>
    </dsp:sp>
    <dsp:sp modelId="{7B91FA7B-4631-FB41-A9B9-D2ED70E34675}">
      <dsp:nvSpPr>
        <dsp:cNvPr id="0" name=""/>
        <dsp:cNvSpPr/>
      </dsp:nvSpPr>
      <dsp:spPr>
        <a:xfrm>
          <a:off x="3875878" y="900528"/>
          <a:ext cx="0" cy="1306648"/>
        </a:xfrm>
        <a:prstGeom prst="line">
          <a:avLst/>
        </a:prstGeom>
        <a:noFill/>
        <a:ln w="12700" cap="flat" cmpd="sng" algn="ctr">
          <a:solidFill>
            <a:schemeClr val="accent2">
              <a:hueOff val="-520665"/>
              <a:satOff val="-10816"/>
              <a:lumOff val="-294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7129B-0476-384D-BBE4-A7537FA4AC27}">
      <dsp:nvSpPr>
        <dsp:cNvPr id="0" name=""/>
        <dsp:cNvSpPr/>
      </dsp:nvSpPr>
      <dsp:spPr>
        <a:xfrm>
          <a:off x="3833697" y="2165858"/>
          <a:ext cx="82636" cy="82636"/>
        </a:xfrm>
        <a:prstGeom prst="ellipse">
          <a:avLst/>
        </a:prstGeom>
        <a:solidFill>
          <a:schemeClr val="accent2">
            <a:hueOff val="-520665"/>
            <a:satOff val="-10816"/>
            <a:lumOff val="-29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7AE67-A428-C54F-B54B-5930099A46C5}">
      <dsp:nvSpPr>
        <dsp:cNvPr id="0" name=""/>
        <dsp:cNvSpPr/>
      </dsp:nvSpPr>
      <dsp:spPr>
        <a:xfrm rot="18900000">
          <a:off x="5532857" y="3581058"/>
          <a:ext cx="324627" cy="324627"/>
        </a:xfrm>
        <a:prstGeom prst="teardrop">
          <a:avLst>
            <a:gd name="adj" fmla="val 115000"/>
          </a:avLst>
        </a:prstGeom>
        <a:solidFill>
          <a:schemeClr val="accent2">
            <a:hueOff val="-780997"/>
            <a:satOff val="-16223"/>
            <a:lumOff val="-4412"/>
            <a:alphaOff val="0"/>
          </a:schemeClr>
        </a:solidFill>
        <a:ln w="12700" cap="flat" cmpd="sng" algn="ctr">
          <a:solidFill>
            <a:schemeClr val="accent2">
              <a:hueOff val="-780997"/>
              <a:satOff val="-16223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A1BB7-5EB7-0E4B-AD3A-38B4FA0B43C9}">
      <dsp:nvSpPr>
        <dsp:cNvPr id="0" name=""/>
        <dsp:cNvSpPr/>
      </dsp:nvSpPr>
      <dsp:spPr>
        <a:xfrm>
          <a:off x="5568920" y="3617121"/>
          <a:ext cx="252501" cy="2525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F2230-935E-294F-BAB4-E73FBD6A61A4}">
      <dsp:nvSpPr>
        <dsp:cNvPr id="0" name=""/>
        <dsp:cNvSpPr/>
      </dsp:nvSpPr>
      <dsp:spPr>
        <a:xfrm>
          <a:off x="5924717" y="2207177"/>
          <a:ext cx="3031468" cy="130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Legislation in terms of equality in education, work and society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 Convention on the Rights of Persons with Disabilities (2006)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SDG’s</a:t>
          </a:r>
        </a:p>
      </dsp:txBody>
      <dsp:txXfrm>
        <a:off x="5924717" y="2207177"/>
        <a:ext cx="3031468" cy="1306648"/>
      </dsp:txXfrm>
    </dsp:sp>
    <dsp:sp modelId="{C0AC9DA2-D8E7-374C-8F35-26381EAB4E12}">
      <dsp:nvSpPr>
        <dsp:cNvPr id="0" name=""/>
        <dsp:cNvSpPr/>
      </dsp:nvSpPr>
      <dsp:spPr>
        <a:xfrm>
          <a:off x="5924717" y="3513825"/>
          <a:ext cx="3031468" cy="45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2000’s</a:t>
          </a:r>
        </a:p>
      </dsp:txBody>
      <dsp:txXfrm>
        <a:off x="5924717" y="3513825"/>
        <a:ext cx="3031468" cy="459092"/>
      </dsp:txXfrm>
    </dsp:sp>
    <dsp:sp modelId="{6233D350-3AEB-8B43-A917-2E6C52DF9070}">
      <dsp:nvSpPr>
        <dsp:cNvPr id="0" name=""/>
        <dsp:cNvSpPr/>
      </dsp:nvSpPr>
      <dsp:spPr>
        <a:xfrm>
          <a:off x="5695170" y="2207177"/>
          <a:ext cx="0" cy="1306648"/>
        </a:xfrm>
        <a:prstGeom prst="line">
          <a:avLst/>
        </a:prstGeom>
        <a:noFill/>
        <a:ln w="12700" cap="flat" cmpd="sng" algn="ctr">
          <a:solidFill>
            <a:schemeClr val="accent2">
              <a:hueOff val="-780997"/>
              <a:satOff val="-16223"/>
              <a:lumOff val="-441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960D2-68FD-DE4F-B98F-4A52560E3002}">
      <dsp:nvSpPr>
        <dsp:cNvPr id="0" name=""/>
        <dsp:cNvSpPr/>
      </dsp:nvSpPr>
      <dsp:spPr>
        <a:xfrm>
          <a:off x="5652989" y="2165858"/>
          <a:ext cx="82636" cy="82636"/>
        </a:xfrm>
        <a:prstGeom prst="ellipse">
          <a:avLst/>
        </a:prstGeom>
        <a:solidFill>
          <a:schemeClr val="accent2">
            <a:hueOff val="-780997"/>
            <a:satOff val="-16223"/>
            <a:lumOff val="-44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EBAB6-48FD-B44E-8B6B-5AA36CDDDFBD}">
      <dsp:nvSpPr>
        <dsp:cNvPr id="0" name=""/>
        <dsp:cNvSpPr/>
      </dsp:nvSpPr>
      <dsp:spPr>
        <a:xfrm rot="8100000">
          <a:off x="7352149" y="508667"/>
          <a:ext cx="324627" cy="324627"/>
        </a:xfrm>
        <a:prstGeom prst="teardrop">
          <a:avLst>
            <a:gd name="adj" fmla="val 115000"/>
          </a:avLst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accent2">
              <a:hueOff val="-1041329"/>
              <a:satOff val="-21631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AE997-1DEC-4441-96A9-1BB2B3617855}">
      <dsp:nvSpPr>
        <dsp:cNvPr id="0" name=""/>
        <dsp:cNvSpPr/>
      </dsp:nvSpPr>
      <dsp:spPr>
        <a:xfrm>
          <a:off x="7388212" y="544731"/>
          <a:ext cx="252501" cy="25250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7B472-CF48-F24C-B1B9-08E9F5FDDEF1}">
      <dsp:nvSpPr>
        <dsp:cNvPr id="0" name=""/>
        <dsp:cNvSpPr/>
      </dsp:nvSpPr>
      <dsp:spPr>
        <a:xfrm>
          <a:off x="7744009" y="900528"/>
          <a:ext cx="3031468" cy="130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Learning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Work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Policy, practice, experience</a:t>
          </a:r>
        </a:p>
      </dsp:txBody>
      <dsp:txXfrm>
        <a:off x="7744009" y="900528"/>
        <a:ext cx="3031468" cy="1306648"/>
      </dsp:txXfrm>
    </dsp:sp>
    <dsp:sp modelId="{7D2CA9BF-46B5-604A-82CC-664DC384D91D}">
      <dsp:nvSpPr>
        <dsp:cNvPr id="0" name=""/>
        <dsp:cNvSpPr/>
      </dsp:nvSpPr>
      <dsp:spPr>
        <a:xfrm>
          <a:off x="7744009" y="441435"/>
          <a:ext cx="3031468" cy="45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2025+</a:t>
          </a:r>
        </a:p>
      </dsp:txBody>
      <dsp:txXfrm>
        <a:off x="7744009" y="441435"/>
        <a:ext cx="3031468" cy="459092"/>
      </dsp:txXfrm>
    </dsp:sp>
    <dsp:sp modelId="{A1D90F79-E8CD-BF46-AF88-F4F9DEA3F23C}">
      <dsp:nvSpPr>
        <dsp:cNvPr id="0" name=""/>
        <dsp:cNvSpPr/>
      </dsp:nvSpPr>
      <dsp:spPr>
        <a:xfrm>
          <a:off x="7514462" y="900528"/>
          <a:ext cx="0" cy="1306648"/>
        </a:xfrm>
        <a:prstGeom prst="line">
          <a:avLst/>
        </a:prstGeom>
        <a:noFill/>
        <a:ln w="12700" cap="flat" cmpd="sng" algn="ctr">
          <a:solidFill>
            <a:schemeClr val="accent2">
              <a:hueOff val="-1041329"/>
              <a:satOff val="-21631"/>
              <a:lumOff val="-588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E7BC0-EFC4-C748-A8B3-FBA8034A776B}">
      <dsp:nvSpPr>
        <dsp:cNvPr id="0" name=""/>
        <dsp:cNvSpPr/>
      </dsp:nvSpPr>
      <dsp:spPr>
        <a:xfrm>
          <a:off x="7472281" y="2165858"/>
          <a:ext cx="82636" cy="82636"/>
        </a:xfrm>
        <a:prstGeom prst="ellipse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268F9-DD45-F54E-BD31-C289A56793CF}">
      <dsp:nvSpPr>
        <dsp:cNvPr id="0" name=""/>
        <dsp:cNvSpPr/>
      </dsp:nvSpPr>
      <dsp:spPr>
        <a:xfrm>
          <a:off x="0" y="44758"/>
          <a:ext cx="6914038" cy="21966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1" kern="1200" dirty="0">
              <a:solidFill>
                <a:schemeClr val="tx1"/>
              </a:solidFill>
            </a:rPr>
            <a:t>“They were the people in power, so they felt we know best”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107229" y="151987"/>
        <a:ext cx="6699580" cy="1982143"/>
      </dsp:txXfrm>
    </dsp:sp>
    <dsp:sp modelId="{D1C91E1C-D653-2A4D-8BEE-2C1FE595991A}">
      <dsp:nvSpPr>
        <dsp:cNvPr id="0" name=""/>
        <dsp:cNvSpPr/>
      </dsp:nvSpPr>
      <dsp:spPr>
        <a:xfrm>
          <a:off x="0" y="2330640"/>
          <a:ext cx="6914038" cy="21966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1" kern="1200" dirty="0">
              <a:solidFill>
                <a:schemeClr val="tx1"/>
              </a:solidFill>
            </a:rPr>
            <a:t>“Well meaning, I think would probably be the best way to describe my career guidance experience”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107229" y="2437869"/>
        <a:ext cx="6699580" cy="19821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36718-0943-CE41-A952-8EA32E85D95D}">
      <dsp:nvSpPr>
        <dsp:cNvPr id="0" name=""/>
        <dsp:cNvSpPr/>
      </dsp:nvSpPr>
      <dsp:spPr>
        <a:xfrm>
          <a:off x="0" y="1985"/>
          <a:ext cx="103353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B37F2-C689-2047-8243-FF0C262BFEC5}">
      <dsp:nvSpPr>
        <dsp:cNvPr id="0" name=""/>
        <dsp:cNvSpPr/>
      </dsp:nvSpPr>
      <dsp:spPr>
        <a:xfrm>
          <a:off x="0" y="1985"/>
          <a:ext cx="10335350" cy="135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24% employment in VI community – 1 in 4 are employed (</a:t>
          </a:r>
          <a:r>
            <a:rPr lang="en-IE" sz="2700" kern="1200" dirty="0"/>
            <a:t>2016 Irish Census)</a:t>
          </a:r>
          <a:endParaRPr lang="en-US" sz="2700" kern="1200" dirty="0"/>
        </a:p>
      </dsp:txBody>
      <dsp:txXfrm>
        <a:off x="0" y="1985"/>
        <a:ext cx="10335350" cy="1354153"/>
      </dsp:txXfrm>
    </dsp:sp>
    <dsp:sp modelId="{D00976D8-AA2C-A64D-AAAD-CFC9636121DC}">
      <dsp:nvSpPr>
        <dsp:cNvPr id="0" name=""/>
        <dsp:cNvSpPr/>
      </dsp:nvSpPr>
      <dsp:spPr>
        <a:xfrm>
          <a:off x="0" y="1356138"/>
          <a:ext cx="103353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A0BDB-7D53-584E-9DD0-19BD737E6DBE}">
      <dsp:nvSpPr>
        <dsp:cNvPr id="0" name=""/>
        <dsp:cNvSpPr/>
      </dsp:nvSpPr>
      <dsp:spPr>
        <a:xfrm>
          <a:off x="0" y="1356138"/>
          <a:ext cx="10335350" cy="135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The National Disability Authority, Ireland reports only 47.3% of individuals who are Deaf are employed – with significant underemployment.</a:t>
          </a:r>
          <a:endParaRPr lang="en-US" sz="2700" kern="1200" dirty="0"/>
        </a:p>
      </dsp:txBody>
      <dsp:txXfrm>
        <a:off x="0" y="1356138"/>
        <a:ext cx="10335350" cy="1354153"/>
      </dsp:txXfrm>
    </dsp:sp>
    <dsp:sp modelId="{2C50A830-6E9B-2841-90AE-6947E1F5618F}">
      <dsp:nvSpPr>
        <dsp:cNvPr id="0" name=""/>
        <dsp:cNvSpPr/>
      </dsp:nvSpPr>
      <dsp:spPr>
        <a:xfrm>
          <a:off x="0" y="2710292"/>
          <a:ext cx="103353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51B98-38F2-5443-ABCF-864C9B0A6EBC}">
      <dsp:nvSpPr>
        <dsp:cNvPr id="0" name=""/>
        <dsp:cNvSpPr/>
      </dsp:nvSpPr>
      <dsp:spPr>
        <a:xfrm>
          <a:off x="0" y="2710292"/>
          <a:ext cx="10335350" cy="135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The Disability Federation of Ireland reports employment rate for PWD 32.6%, 20% below EU average of 51.3%</a:t>
          </a:r>
          <a:endParaRPr lang="en-US" sz="2700" kern="1200" dirty="0"/>
        </a:p>
      </dsp:txBody>
      <dsp:txXfrm>
        <a:off x="0" y="2710292"/>
        <a:ext cx="10335350" cy="13541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EB279-E03E-4F4B-8F3C-F05A0C813BE8}">
      <dsp:nvSpPr>
        <dsp:cNvPr id="0" name=""/>
        <dsp:cNvSpPr/>
      </dsp:nvSpPr>
      <dsp:spPr>
        <a:xfrm>
          <a:off x="0" y="53728"/>
          <a:ext cx="6949440" cy="2783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1" kern="1200" dirty="0">
              <a:solidFill>
                <a:schemeClr val="tx1"/>
              </a:solidFill>
            </a:rPr>
            <a:t>“We weren’t talking about what I needed, we were talking about what they thought I needed”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135876" y="189604"/>
        <a:ext cx="6677688" cy="2511678"/>
      </dsp:txXfrm>
    </dsp:sp>
    <dsp:sp modelId="{81A9EB50-4804-7544-89AC-B545B1755FDF}">
      <dsp:nvSpPr>
        <dsp:cNvPr id="0" name=""/>
        <dsp:cNvSpPr/>
      </dsp:nvSpPr>
      <dsp:spPr>
        <a:xfrm>
          <a:off x="0" y="2949479"/>
          <a:ext cx="6949440" cy="2783430"/>
        </a:xfrm>
        <a:prstGeom prst="round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1" kern="1200" dirty="0">
              <a:solidFill>
                <a:schemeClr val="tx1"/>
              </a:solidFill>
            </a:rPr>
            <a:t>“I just did it all by myself”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135876" y="3085355"/>
        <a:ext cx="6677688" cy="2511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57BE1-885C-BE49-862F-0DC4F3C7B796}">
      <dsp:nvSpPr>
        <dsp:cNvPr id="0" name=""/>
        <dsp:cNvSpPr/>
      </dsp:nvSpPr>
      <dsp:spPr>
        <a:xfrm>
          <a:off x="0" y="14347"/>
          <a:ext cx="7536203" cy="2309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i="1" kern="1200" dirty="0">
              <a:solidFill>
                <a:schemeClr val="tx1"/>
              </a:solidFill>
            </a:rPr>
            <a:t>“I was like if he is </a:t>
          </a:r>
          <a:r>
            <a:rPr lang="en-US" sz="4200" i="1" kern="1200" dirty="0" err="1">
              <a:solidFill>
                <a:schemeClr val="tx1"/>
              </a:solidFill>
            </a:rPr>
            <a:t>gonna</a:t>
          </a:r>
          <a:r>
            <a:rPr lang="en-US" sz="4200" i="1" kern="1200" dirty="0">
              <a:solidFill>
                <a:schemeClr val="tx1"/>
              </a:solidFill>
            </a:rPr>
            <a:t> do it, I </a:t>
          </a:r>
          <a:r>
            <a:rPr lang="en-US" sz="4200" i="1" kern="1200" dirty="0" err="1">
              <a:solidFill>
                <a:schemeClr val="tx1"/>
              </a:solidFill>
            </a:rPr>
            <a:t>gotta</a:t>
          </a:r>
          <a:r>
            <a:rPr lang="en-US" sz="4200" i="1" kern="1200" dirty="0">
              <a:solidFill>
                <a:schemeClr val="tx1"/>
              </a:solidFill>
            </a:rPr>
            <a:t> do it as well” (brother)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112744" y="127091"/>
        <a:ext cx="7310715" cy="2084091"/>
      </dsp:txXfrm>
    </dsp:sp>
    <dsp:sp modelId="{9FC499B7-B4A5-6044-84DF-17ECC4DEE7A9}">
      <dsp:nvSpPr>
        <dsp:cNvPr id="0" name=""/>
        <dsp:cNvSpPr/>
      </dsp:nvSpPr>
      <dsp:spPr>
        <a:xfrm>
          <a:off x="0" y="2444887"/>
          <a:ext cx="7536203" cy="2309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1" kern="1200">
              <a:solidFill>
                <a:schemeClr val="tx1"/>
              </a:solidFill>
            </a:rPr>
            <a:t>“down to my sheer stubbornness and determination”</a:t>
          </a:r>
          <a:endParaRPr lang="en-US" sz="4200" kern="1200">
            <a:solidFill>
              <a:schemeClr val="tx1"/>
            </a:solidFill>
          </a:endParaRPr>
        </a:p>
      </dsp:txBody>
      <dsp:txXfrm>
        <a:off x="112744" y="2557631"/>
        <a:ext cx="7310715" cy="20840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950BE-0A44-4445-98EE-A651F42E0EC0}">
      <dsp:nvSpPr>
        <dsp:cNvPr id="0" name=""/>
        <dsp:cNvSpPr/>
      </dsp:nvSpPr>
      <dsp:spPr>
        <a:xfrm>
          <a:off x="0" y="139048"/>
          <a:ext cx="6949440" cy="2685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i="1" kern="1200" dirty="0">
              <a:solidFill>
                <a:schemeClr val="tx1"/>
              </a:solidFill>
            </a:rPr>
            <a:t>“I want to get the most out of life”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31078" y="270126"/>
        <a:ext cx="6687284" cy="2422993"/>
      </dsp:txXfrm>
    </dsp:sp>
    <dsp:sp modelId="{624893EB-94FA-A947-ACFF-038A413EDD6F}">
      <dsp:nvSpPr>
        <dsp:cNvPr id="0" name=""/>
        <dsp:cNvSpPr/>
      </dsp:nvSpPr>
      <dsp:spPr>
        <a:xfrm>
          <a:off x="0" y="2962438"/>
          <a:ext cx="6949440" cy="2685149"/>
        </a:xfrm>
        <a:prstGeom prst="roundRect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i="1" kern="1200" dirty="0">
              <a:solidFill>
                <a:schemeClr val="tx1"/>
              </a:solidFill>
            </a:rPr>
            <a:t>“There was two perspectives. And one of them wasn’t nice…”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31078" y="3093516"/>
        <a:ext cx="6687284" cy="24229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A2BBB-FA3A-EB4A-BABB-E4491D889461}">
      <dsp:nvSpPr>
        <dsp:cNvPr id="0" name=""/>
        <dsp:cNvSpPr/>
      </dsp:nvSpPr>
      <dsp:spPr>
        <a:xfrm>
          <a:off x="0" y="0"/>
          <a:ext cx="7536203" cy="4768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600" kern="1200" dirty="0">
              <a:solidFill>
                <a:schemeClr val="tx1"/>
              </a:solidFill>
            </a:rPr>
            <a:t>Many learners have skills but are locked out due to inaccessible systems and/or lack of support.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0" y="0"/>
        <a:ext cx="7536203" cy="2575159"/>
      </dsp:txXfrm>
    </dsp:sp>
    <dsp:sp modelId="{6B39268D-B620-A746-AA96-75C9653BB90D}">
      <dsp:nvSpPr>
        <dsp:cNvPr id="0" name=""/>
        <dsp:cNvSpPr/>
      </dsp:nvSpPr>
      <dsp:spPr>
        <a:xfrm>
          <a:off x="0" y="2479783"/>
          <a:ext cx="3768101" cy="21936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b="1" kern="1200" dirty="0">
              <a:solidFill>
                <a:schemeClr val="tx1"/>
              </a:solidFill>
            </a:rPr>
            <a:t>Or is it poor advice and information?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0" y="2479783"/>
        <a:ext cx="3768101" cy="2193654"/>
      </dsp:txXfrm>
    </dsp:sp>
    <dsp:sp modelId="{6FCB91E2-60DE-6941-B923-58BE21EFBC69}">
      <dsp:nvSpPr>
        <dsp:cNvPr id="0" name=""/>
        <dsp:cNvSpPr/>
      </dsp:nvSpPr>
      <dsp:spPr>
        <a:xfrm>
          <a:off x="3768101" y="2479783"/>
          <a:ext cx="3768101" cy="219365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>
              <a:solidFill>
                <a:schemeClr val="tx1"/>
              </a:solidFill>
            </a:rPr>
            <a:t>“they were almost forecasting or ensuring that you would continue to be excluded in the future,”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3768101" y="2479783"/>
        <a:ext cx="3768101" cy="2193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05668-7177-3742-B610-6AE0C9940309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241E8-EB02-7347-9F48-5519027AA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3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57F4F-D94E-4576-ADD7-3FBC3DBECB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Because learners need to know where they are going!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241E8-EB02-7347-9F48-5519027AA5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2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Transition strategies must be built </a:t>
            </a:r>
            <a:r>
              <a:rPr lang="en-IE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en-I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learners, not </a:t>
            </a:r>
            <a:r>
              <a:rPr lang="en-IE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n-I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Lessons Learned</a:t>
            </a:r>
            <a:r>
              <a:rPr lang="en-IE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How can we include learner voice meaningfully going forward?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241E8-EB02-7347-9F48-5519027AA5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5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B203D-E051-3649-B2D5-AFC5E54F11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1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B203D-E051-3649-B2D5-AFC5E54F11F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9F43-A487-C44D-A42D-E9EACB348721}" type="datetime1">
              <a:rPr lang="en-IE" smtClean="0"/>
              <a:t>13/03/2025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7679-9082-3C4F-BA3D-4B9DC0E52B83}" type="datetime1">
              <a:rPr lang="en-IE" smtClean="0"/>
              <a:t>13/03/2025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C34E-0115-A645-ABD3-164299BAF574}" type="datetime1">
              <a:rPr lang="en-IE" smtClean="0"/>
              <a:t>13/03/2025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4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02B-C5AF-454F-A9A8-211C8E575822}" type="datetime1">
              <a:rPr lang="en-IE" smtClean="0"/>
              <a:t>13/03/2025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6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DD5A-8AEA-BD45-82AA-F229F773B22B}" type="datetime1">
              <a:rPr lang="en-IE" smtClean="0"/>
              <a:t>13/03/2025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A39-FF1C-1849-9B2A-1364BFB6DA60}" type="datetime1">
              <a:rPr lang="en-IE" smtClean="0"/>
              <a:t>13/03/2025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4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6183-F829-8F4F-A237-03823EA0FFC8}" type="datetime1">
              <a:rPr lang="en-IE" smtClean="0"/>
              <a:t>13/03/2025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4628-D614-804A-BF3F-D5D718BE0ACB}" type="datetime1">
              <a:rPr lang="en-IE" smtClean="0"/>
              <a:t>13/03/2025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3ED-4F0D-3E42-AD6E-95A21C387F0B}" type="datetime1">
              <a:rPr lang="en-IE" smtClean="0"/>
              <a:t>13/03/2025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EC4-621D-C349-B197-132068BCBAEA}" type="datetime1">
              <a:rPr lang="en-IE" smtClean="0"/>
              <a:t>13/03/2025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CDDD-5272-F843-BF20-4E3D6DE3375E}" type="datetime1">
              <a:rPr lang="en-IE" smtClean="0"/>
              <a:t>13/03/2025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7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BEF6A58-4E60-6645-AA7F-3C48C7D7574F}" type="datetime1">
              <a:rPr lang="en-IE" smtClean="0"/>
              <a:t>13/03/2025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09867" TargetMode="External"/><Relationship Id="rId2" Type="http://schemas.openxmlformats.org/officeDocument/2006/relationships/image" Target="../media/image1.jpg!d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ingstart.e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rmersjournal.ie/mid-career-overhaul-20021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erve.com/kalani/lifelong-guidance-policy-and-systems-development-powerpoint-ppt-presenta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mhassociates.org/primary-career-education-should-broaden-childrens-horizon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interest.com/pin/279363983120391022/" TargetMode="Externa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ascloud.com/our-blog/impact-of-artificial-intelligence-on-the-future-of-jobs/284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kathleenmcclaskey.com/tag/udl-lens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D2AA8-6817-F3B2-2533-EAB306060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n-US" sz="4600"/>
              <a:t>Sink or Swim? </a:t>
            </a:r>
            <a:br>
              <a:rPr lang="en-US" sz="4600"/>
            </a:br>
            <a:r>
              <a:rPr lang="en-US" sz="4600"/>
              <a:t>Let’s Build a Better Boat for Learners in Transition </a:t>
            </a:r>
            <a:endParaRPr lang="en-GB" sz="4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54DBE-4E4A-27C0-573D-24DF2EE78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n-GB"/>
              <a:t>Dr. Mary Quirke</a:t>
            </a:r>
          </a:p>
        </p:txBody>
      </p:sp>
      <p:pic>
        <p:nvPicPr>
          <p:cNvPr id="4" name="Picture 3" descr="Image of Boat Sailing on Sea.">
            <a:extLst>
              <a:ext uri="{FF2B5EF4-FFF2-40B4-BE49-F238E27FC236}">
                <a16:creationId xmlns:a16="http://schemas.microsoft.com/office/drawing/2014/main" id="{980D5902-FF6C-E457-679C-6D9961FC7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199" r="18199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esks in empty classroom">
            <a:extLst>
              <a:ext uri="{FF2B5EF4-FFF2-40B4-BE49-F238E27FC236}">
                <a16:creationId xmlns:a16="http://schemas.microsoft.com/office/drawing/2014/main" id="{BBB8771A-3FC0-2E54-2590-00D90D8244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75" b="921"/>
          <a:stretch/>
        </p:blipFill>
        <p:spPr>
          <a:xfrm>
            <a:off x="727379" y="1775012"/>
            <a:ext cx="4445256" cy="4534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098A1-9118-968E-BDF6-738ABBED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872216" cy="1132258"/>
          </a:xfrm>
        </p:spPr>
        <p:txBody>
          <a:bodyPr anchor="t">
            <a:normAutofit/>
          </a:bodyPr>
          <a:lstStyle/>
          <a:p>
            <a:r>
              <a:rPr lang="en-IE"/>
              <a:t>Ongoing exclusion…</a:t>
            </a:r>
          </a:p>
        </p:txBody>
      </p:sp>
      <p:sp>
        <p:nvSpPr>
          <p:cNvPr id="3" name="Content Placeholder 2" descr="OECD Education at a glance country notes and national-level surveys highlighted&#10;in the Netherlands, 12% of students dropout within their first-year;&#10;in Spain, 1 out of 5 students drop out, ­the cost comes to 395 million euros;&#10;in France, 59% fails to complete degree, with highest dropout rates in first year;&#10;in Ireland, 63% complete degrees within their theoretical duration. (https://supportingstart.eu)&#10;1 in 3 students in higher education have seriously considered quitting due to financial pressures, personal reasons or other factors, a new survey shows.&#10; (https://www.irishtimes.com/ireland/education/2023/11/29/one-in-three-college-students-have-seriously-considered-quitting-their-course-national-survey-finds/)&#10;">
            <a:extLst>
              <a:ext uri="{FF2B5EF4-FFF2-40B4-BE49-F238E27FC236}">
                <a16:creationId xmlns:a16="http://schemas.microsoft.com/office/drawing/2014/main" id="{F5A4F7BA-89CB-DAD0-013A-15142C9A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728" y="1775012"/>
            <a:ext cx="5828135" cy="4534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IE" sz="1400" dirty="0"/>
              <a:t>OECD Education at a glance country notes and national-level surveys highlighted</a:t>
            </a:r>
          </a:p>
          <a:p>
            <a:pPr lvl="1">
              <a:lnSpc>
                <a:spcPct val="110000"/>
              </a:lnSpc>
            </a:pPr>
            <a:r>
              <a:rPr lang="en-IE" sz="1400" dirty="0"/>
              <a:t>in the Netherlands, 12% of students dropout within their first-year;</a:t>
            </a:r>
          </a:p>
          <a:p>
            <a:pPr lvl="1">
              <a:lnSpc>
                <a:spcPct val="110000"/>
              </a:lnSpc>
            </a:pPr>
            <a:r>
              <a:rPr lang="en-IE" sz="1400" dirty="0"/>
              <a:t>in Spain, 1 out of 5 students drop out, ­the cost comes to 395 million euros;</a:t>
            </a:r>
          </a:p>
          <a:p>
            <a:pPr lvl="1">
              <a:lnSpc>
                <a:spcPct val="110000"/>
              </a:lnSpc>
            </a:pPr>
            <a:r>
              <a:rPr lang="en-IE" sz="1400" dirty="0"/>
              <a:t>in France, 59% fails to complete degree, with highest dropout rates in first year;</a:t>
            </a:r>
          </a:p>
          <a:p>
            <a:pPr lvl="1">
              <a:lnSpc>
                <a:spcPct val="110000"/>
              </a:lnSpc>
            </a:pPr>
            <a:r>
              <a:rPr lang="en-IE" sz="1400" dirty="0"/>
              <a:t>in Ireland, 63% complete degrees within their theoretical duration. (</a:t>
            </a:r>
            <a:r>
              <a:rPr lang="en-IE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https://supportingstart.eu</a:t>
            </a:r>
            <a:r>
              <a:rPr lang="en-IE" sz="1400" dirty="0"/>
              <a:t>)</a:t>
            </a:r>
          </a:p>
          <a:p>
            <a:pPr>
              <a:lnSpc>
                <a:spcPct val="110000"/>
              </a:lnSpc>
            </a:pPr>
            <a:r>
              <a:rPr lang="en-IE" sz="1400" dirty="0"/>
              <a:t>1 in 3 students in higher education have seriously considered quitting due to financial pressures, personal reasons or other factors, a new survey shows.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IE" sz="1400" dirty="0"/>
              <a:t> (https://</a:t>
            </a:r>
            <a:r>
              <a:rPr lang="en-IE" sz="1400" dirty="0" err="1"/>
              <a:t>www.irishtimes.com</a:t>
            </a:r>
            <a:r>
              <a:rPr lang="en-IE" sz="1400" dirty="0"/>
              <a:t>/</a:t>
            </a:r>
            <a:r>
              <a:rPr lang="en-IE" sz="1400" dirty="0" err="1"/>
              <a:t>ireland</a:t>
            </a:r>
            <a:r>
              <a:rPr lang="en-IE" sz="1400" dirty="0"/>
              <a:t>/education/2023/11/29/one-in-three-college-students-have-seriously-considered-quitting-their-course-national-survey-finds/)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CC9CD-7A24-3619-786A-E7DF30105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ADFED1-9A9F-4D04-3911-0DBDD3288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7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D36440C-7C9F-AD70-A0D7-E58EE8D4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A8812-BD26-13F3-FCEE-31D3BD11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1A72D-B1A0-23A0-CC59-EEA4FB76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IE" sz="4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Power of Learner Voice in Transitions</a:t>
            </a:r>
            <a:br>
              <a:rPr lang="en-IE" sz="4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4000"/>
          </a:p>
        </p:txBody>
      </p:sp>
      <p:graphicFrame>
        <p:nvGraphicFramePr>
          <p:cNvPr id="8" name="Content Placeholder 2" descr="Quot4es from learners">
            <a:extLst>
              <a:ext uri="{FF2B5EF4-FFF2-40B4-BE49-F238E27FC236}">
                <a16:creationId xmlns:a16="http://schemas.microsoft.com/office/drawing/2014/main" id="{7679B034-E96D-62DB-2584-100850F99A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645612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0A059F-512B-A6A0-FA4F-40BCF1A43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860ED-2577-0931-8447-C0B389E1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1252728"/>
            <a:ext cx="2905613" cy="4768815"/>
          </a:xfrm>
        </p:spPr>
        <p:txBody>
          <a:bodyPr>
            <a:normAutofit/>
          </a:bodyPr>
          <a:lstStyle/>
          <a:p>
            <a:r>
              <a:rPr lang="en-GB" sz="3200" dirty="0"/>
              <a:t>Self Advocacy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BA0C-EB8F-C3D0-E0D0-E90CA42AC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8" name="Content Placeholder 2" descr="Quotes from learners">
            <a:extLst>
              <a:ext uri="{FF2B5EF4-FFF2-40B4-BE49-F238E27FC236}">
                <a16:creationId xmlns:a16="http://schemas.microsoft.com/office/drawing/2014/main" id="{4C08F74F-C3C3-1D8A-10A0-A67CD590C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71619"/>
              </p:ext>
            </p:extLst>
          </p:nvPr>
        </p:nvGraphicFramePr>
        <p:xfrm>
          <a:off x="4021483" y="1252728"/>
          <a:ext cx="7536203" cy="47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9AE76F-A180-F3C4-A07B-1484A9C76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6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EB52C-268E-25C4-4789-2E879F54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>
            <a:normAutofit/>
          </a:bodyPr>
          <a:lstStyle/>
          <a:p>
            <a:r>
              <a:rPr lang="en-GB" dirty="0"/>
              <a:t>Self Efficacy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F5B7D-33B3-6290-58E0-8A02511E5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8" name="Content Placeholder 2" descr="Quotes from learners">
            <a:extLst>
              <a:ext uri="{FF2B5EF4-FFF2-40B4-BE49-F238E27FC236}">
                <a16:creationId xmlns:a16="http://schemas.microsoft.com/office/drawing/2014/main" id="{2DA16C8D-B7B6-430D-CBB0-FE180476B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398074"/>
              </p:ext>
            </p:extLst>
          </p:nvPr>
        </p:nvGraphicFramePr>
        <p:xfrm>
          <a:off x="4608246" y="548640"/>
          <a:ext cx="694944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15D328-151D-C306-6590-1FE69B29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3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8CCC2-1E09-BFDF-013F-A03DC4F0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1252728"/>
            <a:ext cx="2905613" cy="4768815"/>
          </a:xfrm>
        </p:spPr>
        <p:txBody>
          <a:bodyPr>
            <a:normAutofit/>
          </a:bodyPr>
          <a:lstStyle/>
          <a:p>
            <a:r>
              <a:rPr lang="en-IE" sz="3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Capability vs. Disability Debate</a:t>
            </a:r>
            <a:endParaRPr lang="en-GB" sz="3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A3573-B7B3-C398-2D86-1075CFEC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17" name="Content Placeholder 2" descr="Quote from learner">
            <a:extLst>
              <a:ext uri="{FF2B5EF4-FFF2-40B4-BE49-F238E27FC236}">
                <a16:creationId xmlns:a16="http://schemas.microsoft.com/office/drawing/2014/main" id="{16C87702-FF41-9F69-0726-77B0DD653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031896"/>
              </p:ext>
            </p:extLst>
          </p:nvPr>
        </p:nvGraphicFramePr>
        <p:xfrm>
          <a:off x="4021483" y="1252728"/>
          <a:ext cx="7536203" cy="47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3019E4-6196-7303-4CA7-A4BE176D2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0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CE92E-0589-3A7D-5C57-928A26B5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GB"/>
              <a:t>Other - efficacy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9775-1E79-60EA-28AB-E423B5C5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8" name="Content Placeholder 2" descr="Graphic sharing here learners get information.&#10;&#10;Others at top of tree that has three branches: Social media, family and friends.&#10;">
            <a:extLst>
              <a:ext uri="{FF2B5EF4-FFF2-40B4-BE49-F238E27FC236}">
                <a16:creationId xmlns:a16="http://schemas.microsoft.com/office/drawing/2014/main" id="{289CF4FA-E3D8-FF4E-B4C3-571ADCD36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210407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A2D3C4-6C5C-5D59-7BBA-B228F6FE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30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36318-5B8C-0B48-A455-7117CC71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Universal Design for Learning, Transitions and Guidance</a:t>
            </a:r>
          </a:p>
        </p:txBody>
      </p:sp>
      <p:sp>
        <p:nvSpPr>
          <p:cNvPr id="9" name="Content Placeholder 8" descr="An Inclusive Education Pyramid (Quirke &amp; McCarthy, 2018).&#10;The tiered approach illustrates different levels of support in line with UD principles.&#10;For professionals other than teachers – what does this look like?&#10;How does this impact on transitionary planning?&#10;">
            <a:extLst>
              <a:ext uri="{FF2B5EF4-FFF2-40B4-BE49-F238E27FC236}">
                <a16:creationId xmlns:a16="http://schemas.microsoft.com/office/drawing/2014/main" id="{3704848C-E14E-4DDD-8BEF-46C8D55C1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584058"/>
            <a:ext cx="4621553" cy="31590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An Inclusive Education Pyramid (Quirke &amp; McCarthy, 2018).</a:t>
            </a:r>
          </a:p>
          <a:p>
            <a:r>
              <a:rPr lang="en-US" sz="1700" dirty="0"/>
              <a:t>The tiered approach illustrates different levels of support in line with UD principles.</a:t>
            </a:r>
          </a:p>
          <a:p>
            <a:r>
              <a:rPr lang="en-US" sz="1700" dirty="0"/>
              <a:t>For professionals other than teachers – what does this look like?</a:t>
            </a:r>
          </a:p>
          <a:p>
            <a:r>
              <a:rPr lang="en-US" sz="1700" dirty="0"/>
              <a:t>How does this impact on transitionary planning?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3ED38-C37E-A805-6750-F8A4D17E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7" name="Content Placeholder 3" descr="Pyramid with 4 tiers ranging from general (1) to special (4).&#10;&#10;Level 1: Universal Design for the majority of students.&#10;&#10;Level 2: students with similar needs.&#10;&#10;Level 3: individual accommodation.&#10;&#10;Level 4: personal assistant.">
            <a:extLst>
              <a:ext uri="{FF2B5EF4-FFF2-40B4-BE49-F238E27FC236}">
                <a16:creationId xmlns:a16="http://schemas.microsoft.com/office/drawing/2014/main" id="{00E64882-F692-E444-BB25-C6DBCE593531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691261" y="1633882"/>
            <a:ext cx="5837780" cy="3590234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C289C-44A1-5AED-2133-EE15A115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bes connected with a red line">
            <a:extLst>
              <a:ext uri="{FF2B5EF4-FFF2-40B4-BE49-F238E27FC236}">
                <a16:creationId xmlns:a16="http://schemas.microsoft.com/office/drawing/2014/main" id="{1C1CCF81-8E59-F701-DF94-7BF1E85C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49" r="16719" b="-1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6CE53E-CE22-BB51-9CF3-49CD2693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7" y="603504"/>
            <a:ext cx="5916168" cy="1527048"/>
          </a:xfrm>
        </p:spPr>
        <p:txBody>
          <a:bodyPr anchor="b">
            <a:normAutofit/>
          </a:bodyPr>
          <a:lstStyle/>
          <a:p>
            <a:r>
              <a:rPr lang="en-IE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Universal Design for Learning (UDL) &amp; Universal Design for Guidance (UDG): </a:t>
            </a:r>
            <a:br>
              <a:rPr lang="en-IE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IE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Framework for Success</a:t>
            </a:r>
            <a:br>
              <a:rPr lang="en-IE" sz="2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62769-C849-157F-DDD1-3B04B8B2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7" y="2214282"/>
            <a:ext cx="5916168" cy="4095078"/>
          </a:xfrm>
        </p:spPr>
        <p:txBody>
          <a:bodyPr>
            <a:normAutofit/>
          </a:bodyPr>
          <a:lstStyle/>
          <a:p>
            <a:pPr marL="228600"/>
            <a:r>
              <a:rPr lang="en-I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UDL in Action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Designing learning with flexibility and accessibility in mind.</a:t>
            </a:r>
          </a:p>
          <a:p>
            <a:pPr marL="228600"/>
            <a:r>
              <a:rPr lang="en-I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UDG (Universal Design for Guidance)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How career guidance and transition supports can be designed to be inclusive from the outset.</a:t>
            </a:r>
          </a:p>
          <a:p>
            <a:r>
              <a:rPr lang="en-I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WAM</a:t>
            </a:r>
            <a:r>
              <a:rPr lang="en-IE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we’ve learned about bridging education and employment through inclusive placements, it works.</a:t>
            </a:r>
          </a:p>
          <a:p>
            <a:pPr marL="228600"/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30A4-E64B-B824-B2A8-4C2B78C3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34943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68D362-6CB9-DB47-A356-B3C95A8B89C1}" type="datetime1">
              <a:rPr lang="en-IE" smtClean="0">
                <a:solidFill>
                  <a:srgbClr val="FFFFFF"/>
                </a:solidFill>
              </a:rPr>
              <a:t>13/03/2025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5CDE2-9ECD-F663-D1D9-DFBE4A3DE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AEF4F9-54FE-1E75-D83B-9074F065D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4D2207-AA67-DAD1-D42E-7A07328C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2FFEE-FA02-1664-29CB-F9FB006D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1" y="548639"/>
            <a:ext cx="3657600" cy="129437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latin typeface="+mj-lt"/>
                <a:cs typeface="+mj-cs"/>
              </a:rPr>
              <a:t>UDG – Appreciate the Power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0FD5-66B4-46DB-A98E-DFA6FAF60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prstClr val="black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Content Placeholder 6" descr="PowerPlay In Inclusive Career Guidance&#10; 1. Guidance A Powerful Relationship&#10; 2. Career Conversations Have Power&#10; 3. Disability Versus Capability Lens&#10; 4. Knowledge Of Inclusion In Learning And Work&#10; 5. &quot;Career Guidance Professional&quot; -Power To Redefine&#10; 6. Understanding Of Inclusion In Context Of Career Guidance&#10;">
            <a:extLst>
              <a:ext uri="{FF2B5EF4-FFF2-40B4-BE49-F238E27FC236}">
                <a16:creationId xmlns:a16="http://schemas.microsoft.com/office/drawing/2014/main" id="{C6B2B541-9330-5F8B-19E3-B2D3832A4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611830"/>
              </p:ext>
            </p:extLst>
          </p:nvPr>
        </p:nvGraphicFramePr>
        <p:xfrm>
          <a:off x="3929449" y="578294"/>
          <a:ext cx="7210817" cy="587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96E7A-790B-2C85-03D5-F9C5D129F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og popping its head out the window of a motorhome">
            <a:extLst>
              <a:ext uri="{FF2B5EF4-FFF2-40B4-BE49-F238E27FC236}">
                <a16:creationId xmlns:a16="http://schemas.microsoft.com/office/drawing/2014/main" id="{55D090CC-0420-BE49-320C-04A585D214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70" r="35859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4F430-B3AD-F427-00C7-8B3BEA68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rmAutofit/>
          </a:bodyPr>
          <a:lstStyle/>
          <a:p>
            <a:r>
              <a:rPr lang="en-IE" sz="33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We Doing and Where Do We Need to Go?</a:t>
            </a:r>
            <a:br>
              <a:rPr lang="en-IE" sz="33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8CB5-00EF-1D8A-BB53-16C76312F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6035040" cy="4096512"/>
          </a:xfrm>
        </p:spPr>
        <p:txBody>
          <a:bodyPr>
            <a:normAutofit/>
          </a:bodyPr>
          <a:lstStyle/>
          <a:p>
            <a:r>
              <a:rPr lang="en-IE" sz="1800" dirty="0">
                <a:effectLst/>
              </a:rPr>
              <a:t>Sustainable careers can be described in terms of happiness, health, and productivity.</a:t>
            </a:r>
          </a:p>
          <a:p>
            <a:r>
              <a:rPr lang="en-IE" sz="1800" dirty="0">
                <a:effectLst/>
              </a:rPr>
              <a:t>Three key dimensions are useful to study sustainable careers: person, context and time.</a:t>
            </a:r>
          </a:p>
          <a:p>
            <a:r>
              <a:rPr lang="en-IE" sz="1800" dirty="0"/>
              <a:t>”jobs that facilitate personal development over time”</a:t>
            </a:r>
            <a:endParaRPr lang="en-IE" sz="1800" dirty="0">
              <a:effectLst/>
            </a:endParaRPr>
          </a:p>
          <a:p>
            <a:pPr lvl="2"/>
            <a:r>
              <a:rPr lang="en-IE" sz="1800" b="0" i="0" u="none" strike="noStrike" dirty="0">
                <a:effectLst/>
              </a:rPr>
              <a:t>De Vos, A., Van der Heijden, B. I., &amp; </a:t>
            </a:r>
            <a:r>
              <a:rPr lang="en-IE" sz="1800" b="0" i="0" u="none" strike="noStrike" dirty="0" err="1">
                <a:effectLst/>
              </a:rPr>
              <a:t>Akkermans</a:t>
            </a:r>
            <a:r>
              <a:rPr lang="en-IE" sz="1800" b="0" i="0" u="none" strike="noStrike" dirty="0">
                <a:effectLst/>
              </a:rPr>
              <a:t>, J. (2020). Sustainable careers: Towards a conceptual model. </a:t>
            </a:r>
            <a:r>
              <a:rPr lang="en-IE" sz="1800" b="0" i="1" u="none" strike="noStrike" dirty="0">
                <a:effectLst/>
              </a:rPr>
              <a:t>Journal of Vocational Behavior</a:t>
            </a:r>
            <a:r>
              <a:rPr lang="en-IE" sz="1800" b="0" i="0" u="none" strike="noStrike" dirty="0">
                <a:effectLst/>
              </a:rPr>
              <a:t>, </a:t>
            </a:r>
            <a:r>
              <a:rPr lang="en-IE" sz="1800" b="0" i="1" u="none" strike="noStrike" dirty="0">
                <a:effectLst/>
              </a:rPr>
              <a:t>117</a:t>
            </a:r>
            <a:r>
              <a:rPr lang="en-IE" sz="1800" b="0" i="0" u="none" strike="noStrike" dirty="0">
                <a:effectLst/>
              </a:rPr>
              <a:t>, 103196.</a:t>
            </a:r>
            <a:endParaRPr lang="en-IE" sz="1800" dirty="0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E1754-DF85-EDB3-F233-35EC05027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F75878-62EE-DE5F-5F7A-1E448F386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7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0A1A8-ED57-E07C-2BD0-9271C33B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n-US" spc="200"/>
              <a:t>Who am I?!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8E63-4464-0D9B-37D8-13656FF5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pPr marL="438912">
              <a:lnSpc>
                <a:spcPct val="110000"/>
              </a:lnSpc>
              <a:buFont typeface="Wingdings 2"/>
              <a:buChar char=""/>
              <a:defRPr/>
            </a:pPr>
            <a:r>
              <a:rPr lang="en-US" sz="1700" dirty="0"/>
              <a:t>Dr. Mary Quirke</a:t>
            </a:r>
          </a:p>
          <a:p>
            <a:pPr marL="896112" lvl="1">
              <a:lnSpc>
                <a:spcPct val="110000"/>
              </a:lnSpc>
              <a:buFont typeface="Wingdings 2"/>
              <a:buChar char=""/>
              <a:defRPr/>
            </a:pPr>
            <a:r>
              <a:rPr lang="en-US" sz="1700" dirty="0"/>
              <a:t>Qualified guidance 30+ yrs</a:t>
            </a:r>
          </a:p>
          <a:p>
            <a:pPr marL="896112" lvl="1">
              <a:lnSpc>
                <a:spcPct val="110000"/>
              </a:lnSpc>
              <a:buFont typeface="Wingdings 2"/>
              <a:buChar char=""/>
              <a:defRPr/>
            </a:pPr>
            <a:r>
              <a:rPr lang="en-US" sz="1700" dirty="0"/>
              <a:t>Competed PhD in Career Guidance, Inclusion and UDL</a:t>
            </a:r>
          </a:p>
          <a:p>
            <a:pPr marL="896112" lvl="1">
              <a:lnSpc>
                <a:spcPct val="110000"/>
              </a:lnSpc>
              <a:buFont typeface="Wingdings 2"/>
              <a:buChar char=""/>
              <a:defRPr/>
            </a:pPr>
            <a:r>
              <a:rPr lang="en-US" sz="1700" dirty="0"/>
              <a:t>Have engaged in research with a focus on diverse learners including disability and transitions</a:t>
            </a:r>
          </a:p>
          <a:p>
            <a:pPr marL="438912">
              <a:lnSpc>
                <a:spcPct val="110000"/>
              </a:lnSpc>
              <a:buFont typeface="Wingdings 2"/>
              <a:buChar char=""/>
              <a:defRPr/>
            </a:pPr>
            <a:r>
              <a:rPr lang="en-US" sz="1700" dirty="0"/>
              <a:t>I invite you to </a:t>
            </a:r>
          </a:p>
          <a:p>
            <a:pPr marL="896112" lvl="1">
              <a:lnSpc>
                <a:spcPct val="110000"/>
              </a:lnSpc>
              <a:buFont typeface="Wingdings 2"/>
              <a:buChar char=""/>
              <a:defRPr/>
            </a:pPr>
            <a:r>
              <a:rPr lang="en-US" sz="1700" dirty="0"/>
              <a:t>Ask questions </a:t>
            </a:r>
          </a:p>
          <a:p>
            <a:pPr marL="896112" lvl="1">
              <a:lnSpc>
                <a:spcPct val="110000"/>
              </a:lnSpc>
              <a:buFont typeface="Wingdings 2"/>
              <a:buChar char=""/>
              <a:defRPr/>
            </a:pPr>
            <a:r>
              <a:rPr lang="en-US" sz="1700" dirty="0"/>
              <a:t>Always remember - no-one has all the answers</a:t>
            </a:r>
          </a:p>
          <a:p>
            <a:pPr marL="438912">
              <a:lnSpc>
                <a:spcPct val="110000"/>
              </a:lnSpc>
              <a:buFont typeface="Wingdings 2"/>
              <a:buChar char=""/>
              <a:defRPr/>
            </a:pPr>
            <a:r>
              <a:rPr lang="en-US" sz="1700" dirty="0"/>
              <a:t>The images are for decoration – but where important I will speak to them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21105-135F-DE37-FAD5-F5CE3C0CA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A60CECE-8010-49D9-8508-63BD450B351E}" type="slidenum">
              <a:rPr lang="en-US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A01E0-AAA3-CA98-D64F-2E8EB292A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8077734" y="433384"/>
            <a:ext cx="2708828" cy="6019618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11DB6-B9CE-1A18-4BFD-E3EA2C6C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Mary Quirke - info@careerconfidence.ie</a:t>
            </a:r>
          </a:p>
        </p:txBody>
      </p:sp>
    </p:spTree>
    <p:extLst>
      <p:ext uri="{BB962C8B-B14F-4D97-AF65-F5344CB8AC3E}">
        <p14:creationId xmlns:p14="http://schemas.microsoft.com/office/powerpoint/2010/main" val="2177523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85">
            <a:extLst>
              <a:ext uri="{FF2B5EF4-FFF2-40B4-BE49-F238E27FC236}">
                <a16:creationId xmlns:a16="http://schemas.microsoft.com/office/drawing/2014/main" id="{541EAE56-59C6-76D2-032A-F41997C36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6ABDA-74B2-1226-9E9C-16AABF4D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520" y="1662544"/>
            <a:ext cx="4883750" cy="2580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Lifelong Guidance Framework</a:t>
            </a:r>
          </a:p>
        </p:txBody>
      </p:sp>
      <p:pic>
        <p:nvPicPr>
          <p:cNvPr id="3074" name="Picture 2" descr="Every step of the way: Government launches lifelong-guidance framework and action  plan | Education &amp; Teaching Sector News | CareersPortal.ie">
            <a:extLst>
              <a:ext uri="{FF2B5EF4-FFF2-40B4-BE49-F238E27FC236}">
                <a16:creationId xmlns:a16="http://schemas.microsoft.com/office/drawing/2014/main" id="{C5A8FB2C-E888-21EE-D14B-3CE3072B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3494" y="3543287"/>
            <a:ext cx="2004471" cy="29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OECD Lifelong guidance frameworks.&#10;&#10;Key Features:&#10;&#10;Opportunities to investigate and test learning and work options.&#10;Access to independent guidance.&#10;Access to comprehensive and integrated educational, occupational and labour market information.&#10;Involvement of relevant stakeholders.">
            <a:extLst>
              <a:ext uri="{FF2B5EF4-FFF2-40B4-BE49-F238E27FC236}">
                <a16:creationId xmlns:a16="http://schemas.microsoft.com/office/drawing/2014/main" id="{EF8858F3-85D7-3886-4BFD-8BE7506FD7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73603" y="438059"/>
            <a:ext cx="3844253" cy="28831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451E1-A529-CAE1-1146-B46FEDB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C2EB78-0EE0-5D09-BD4D-CBE34EAFF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8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E271AA-B13D-127B-31C2-070146FF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9C09E-F569-54EF-FEB6-77078678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31" y="2264921"/>
            <a:ext cx="3817036" cy="3534717"/>
          </a:xfrm>
        </p:spPr>
        <p:txBody>
          <a:bodyPr anchor="t">
            <a:normAutofit/>
          </a:bodyPr>
          <a:lstStyle/>
          <a:p>
            <a:r>
              <a:rPr lang="en-I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Sustainable Development Goals (SDGs)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1A8B-7003-0EAB-3CC1-230DEDAE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268" y="2242189"/>
            <a:ext cx="4954900" cy="3556000"/>
          </a:xfrm>
        </p:spPr>
        <p:txBody>
          <a:bodyPr>
            <a:normAutofit/>
          </a:bodyPr>
          <a:lstStyle/>
          <a:p>
            <a:r>
              <a:rPr lang="en-I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SDG 4 (Quality Education) and SDG 8 (Decent Work and Economic Growth) and SDG 10 (Reduce Inequalities).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38224-DA5D-2AAA-952F-A75647662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prstClr val="black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D6573D-1588-FA10-16E9-16C57543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4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D62DE05-7DEA-0B23-70B0-ADC386F25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D3D54-AF10-8FA3-AB17-ED775D0E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06" y="1777041"/>
            <a:ext cx="4416725" cy="2211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Start earlier - primary level</a:t>
            </a:r>
          </a:p>
        </p:txBody>
      </p:sp>
      <p:pic>
        <p:nvPicPr>
          <p:cNvPr id="10" name="Picture 9" descr="A group of children thinking about different careers">
            <a:extLst>
              <a:ext uri="{FF2B5EF4-FFF2-40B4-BE49-F238E27FC236}">
                <a16:creationId xmlns:a16="http://schemas.microsoft.com/office/drawing/2014/main" id="{C78223F1-BC96-C60A-D3C0-278629F6C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04" r="10761"/>
          <a:stretch/>
        </p:blipFill>
        <p:spPr>
          <a:xfrm>
            <a:off x="6418053" y="10"/>
            <a:ext cx="5773947" cy="3400290"/>
          </a:xfrm>
          <a:prstGeom prst="rect">
            <a:avLst/>
          </a:prstGeom>
        </p:spPr>
      </p:pic>
      <p:pic>
        <p:nvPicPr>
          <p:cNvPr id="8" name="Content Placeholder 7" descr="A young child wearing a chef hat&#10;">
            <a:extLst>
              <a:ext uri="{FF2B5EF4-FFF2-40B4-BE49-F238E27FC236}">
                <a16:creationId xmlns:a16="http://schemas.microsoft.com/office/drawing/2014/main" id="{4E3F358F-1F66-05AB-7F58-681282D6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615" r="10363" b="-2"/>
          <a:stretch/>
        </p:blipFill>
        <p:spPr>
          <a:xfrm>
            <a:off x="6418053" y="3453740"/>
            <a:ext cx="5773947" cy="34042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41EE5-4766-708D-EB3A-601CC7562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01256-1225-DC7D-00C8-E0A85B191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3534EC2-FC3F-CF77-E304-760B2F12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D7E61-8514-EDBC-EFAD-BDACA3DA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47" y="487677"/>
            <a:ext cx="9167906" cy="12058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1100" i="1"/>
            </a:br>
            <a:br>
              <a:rPr lang="en-US" sz="1100" i="1"/>
            </a:br>
            <a:r>
              <a:rPr lang="en-US" sz="1100"/>
              <a:t>Recognise that work is changing for everyone</a:t>
            </a:r>
            <a:br>
              <a:rPr lang="en-US" sz="1100"/>
            </a:br>
            <a:br>
              <a:rPr lang="en-US" sz="1100"/>
            </a:br>
            <a:r>
              <a:rPr lang="en-US" sz="1100"/>
              <a:t>A visual snapshot of changing work experiences for the Deaf community…from tailor to accessible work to technologies.  (Quirke and McGuckin, 2024)</a:t>
            </a:r>
          </a:p>
        </p:txBody>
      </p:sp>
      <p:pic>
        <p:nvPicPr>
          <p:cNvPr id="4" name="Picture 6" descr="Irish Deaf Society Jobs - with clear sign and language">
            <a:extLst>
              <a:ext uri="{FF2B5EF4-FFF2-40B4-BE49-F238E27FC236}">
                <a16:creationId xmlns:a16="http://schemas.microsoft.com/office/drawing/2014/main" id="{B6E36228-CBA5-433B-9DBA-52EB6DA839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830" b="3"/>
          <a:stretch/>
        </p:blipFill>
        <p:spPr bwMode="auto">
          <a:xfrm>
            <a:off x="20" y="2916382"/>
            <a:ext cx="3005706" cy="39416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e future will involve VR">
            <a:extLst>
              <a:ext uri="{FF2B5EF4-FFF2-40B4-BE49-F238E27FC236}">
                <a16:creationId xmlns:a16="http://schemas.microsoft.com/office/drawing/2014/main" id="{0CB198C9-DD07-E123-54B0-3532C4F17E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0" r="3711" b="1"/>
          <a:stretch/>
        </p:blipFill>
        <p:spPr bwMode="auto">
          <a:xfrm>
            <a:off x="3058922" y="2916382"/>
            <a:ext cx="3009801" cy="39416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ilor who is Deaf working many years ago">
            <a:extLst>
              <a:ext uri="{FF2B5EF4-FFF2-40B4-BE49-F238E27FC236}">
                <a16:creationId xmlns:a16="http://schemas.microsoft.com/office/drawing/2014/main" id="{8291FF8F-CFB0-B916-BBEA-FF0AAA95D0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44" r="17823" b="-1"/>
          <a:stretch/>
        </p:blipFill>
        <p:spPr bwMode="auto">
          <a:xfrm>
            <a:off x="6121918" y="2916381"/>
            <a:ext cx="3007674" cy="3941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vert seeking Deaf person for work">
            <a:extLst>
              <a:ext uri="{FF2B5EF4-FFF2-40B4-BE49-F238E27FC236}">
                <a16:creationId xmlns:a16="http://schemas.microsoft.com/office/drawing/2014/main" id="{33A00493-66C3-98AF-0A13-61228FE082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21" r="14503"/>
          <a:stretch/>
        </p:blipFill>
        <p:spPr bwMode="auto">
          <a:xfrm>
            <a:off x="9179552" y="2916381"/>
            <a:ext cx="3018979" cy="3941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8A0DD-C5C4-834B-F9B4-9D05C5EF8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Mary Quirke - info@careerconfidence.ie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DDC35-4DD2-7FF9-0DAB-3C5A900D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I Robot looking at a human skull">
            <a:extLst>
              <a:ext uri="{FF2B5EF4-FFF2-40B4-BE49-F238E27FC236}">
                <a16:creationId xmlns:a16="http://schemas.microsoft.com/office/drawing/2014/main" id="{2CFDE190-DF09-4D39-9B33-1A61BC681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400" b="3535"/>
          <a:stretch/>
        </p:blipFill>
        <p:spPr>
          <a:xfrm>
            <a:off x="20" y="1238596"/>
            <a:ext cx="12191979" cy="5619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3F497-803C-DEE8-B8C8-46CD6213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3" y="340661"/>
            <a:ext cx="7326472" cy="787897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2500"/>
              <a:t>Impact of Technology on Learning – and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FC18D-AED6-DEAA-F317-72F514A09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AD7BD-8E3B-DBA0-129E-05061DD0E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23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E267A9A-3339-F8E6-CD25-1670F4B86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Red boat in water">
            <a:extLst>
              <a:ext uri="{FF2B5EF4-FFF2-40B4-BE49-F238E27FC236}">
                <a16:creationId xmlns:a16="http://schemas.microsoft.com/office/drawing/2014/main" id="{C944E695-BAC2-C98E-D192-585CC6EE39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67" r="16413"/>
          <a:stretch/>
        </p:blipFill>
        <p:spPr>
          <a:xfrm>
            <a:off x="1172675" y="1067039"/>
            <a:ext cx="4618525" cy="4648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14171-D4E8-BB5D-8481-4A6EFF3F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855" y="1067039"/>
            <a:ext cx="4495995" cy="1350226"/>
          </a:xfrm>
        </p:spPr>
        <p:txBody>
          <a:bodyPr anchor="b">
            <a:normAutofit/>
          </a:bodyPr>
          <a:lstStyle/>
          <a:p>
            <a:r>
              <a:rPr lang="en-IE" sz="31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Needs to Change? Build a Better Boat</a:t>
            </a:r>
            <a:endParaRPr lang="en-GB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DB71-C3AF-E8D2-DF64-732B91C06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855" y="2501147"/>
            <a:ext cx="4495995" cy="3214370"/>
          </a:xfrm>
        </p:spPr>
        <p:txBody>
          <a:bodyPr>
            <a:normAutofit/>
          </a:bodyPr>
          <a:lstStyle/>
          <a:p>
            <a:pPr marL="228600"/>
            <a:r>
              <a:rPr lang="en-I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Educators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Embed transition planning across the curriculum and appreciate the role of guidance.</a:t>
            </a:r>
          </a:p>
          <a:p>
            <a:pPr marL="228600"/>
            <a:r>
              <a:rPr lang="en-I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Employers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Move beyond compliance to </a:t>
            </a:r>
            <a:r>
              <a:rPr lang="en-IE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genuine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inclusion, and inform guidance.</a:t>
            </a:r>
          </a:p>
          <a:p>
            <a:pPr marL="228600"/>
            <a:r>
              <a:rPr lang="en-I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Policymakers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Evidence-based transition supports.</a:t>
            </a:r>
          </a:p>
          <a:p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A5A54-844B-E4BF-5ACB-91C1EE22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54F5B7-A922-406F-B9FF-ABB5B220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2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Reflection of a building">
            <a:extLst>
              <a:ext uri="{FF2B5EF4-FFF2-40B4-BE49-F238E27FC236}">
                <a16:creationId xmlns:a16="http://schemas.microsoft.com/office/drawing/2014/main" id="{FC3B2D77-E797-4D73-3854-B96AB7095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56" r="29210" b="-1"/>
          <a:stretch/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5018E-E766-9F91-4059-4EADF6BA1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n-US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91EE-AB68-3193-03BF-0E0CEB90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n-US" sz="1800" dirty="0"/>
              <a:t>How can adopting a Universal Design for Learning (UDL) approach in guidance and transition planning create new opportunities for all learners?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48FAB-E461-0D8A-6D73-11FDB56F9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AF1837-9340-32AF-AFBA-C2AD6C04E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70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875D0-B4A3-AC1F-5436-80C03B11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I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Conclusion – Hope for the Future</a:t>
            </a:r>
            <a:br>
              <a:rPr lang="en-I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760E8-7F00-1ABD-01AB-32803F605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573F2E7-C4B6-DE75-A566-02E6A22EB7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551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595613-62A0-20B9-03F8-716B90419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52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Rectangle 483">
            <a:extLst>
              <a:ext uri="{FF2B5EF4-FFF2-40B4-BE49-F238E27FC236}">
                <a16:creationId xmlns:a16="http://schemas.microsoft.com/office/drawing/2014/main" id="{87B4472A-332B-71E5-8009-33841E7C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BCE26-68DE-50F5-9BB6-ABAC25DDA9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74" y="1635260"/>
            <a:ext cx="3348297" cy="22417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200" dirty="0"/>
              <a:t>UD (L) must be applied to Guidance and transitions…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Adopt a A N*UDE Approach (Quirke, Mc Guckin &amp; McCarthy, 2023)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1E2A9-9ADA-F71A-F8DE-D8ABE74E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Mary Quirke - info@careerconfidence.ie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AED86-3890-6110-02F9-BD348C4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471" name="Picture 470" descr="We want all learners to realise their hopes and dreams and we want to help them get there!">
            <a:extLst>
              <a:ext uri="{FF2B5EF4-FFF2-40B4-BE49-F238E27FC236}">
                <a16:creationId xmlns:a16="http://schemas.microsoft.com/office/drawing/2014/main" id="{C0692CA8-28C8-E641-215B-D4C42645D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7279"/>
          <a:stretch/>
        </p:blipFill>
        <p:spPr>
          <a:xfrm>
            <a:off x="4344099" y="1346796"/>
            <a:ext cx="7390808" cy="4157349"/>
          </a:xfrm>
          <a:prstGeom prst="rect">
            <a:avLst/>
          </a:prstGeom>
        </p:spPr>
      </p:pic>
      <p:sp>
        <p:nvSpPr>
          <p:cNvPr id="472" name="TextBox 471">
            <a:extLst>
              <a:ext uri="{FF2B5EF4-FFF2-40B4-BE49-F238E27FC236}">
                <a16:creationId xmlns:a16="http://schemas.microsoft.com/office/drawing/2014/main" id="{99D70E12-267C-3134-B3E5-28555FA4D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00477" y="5304090"/>
            <a:ext cx="28344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kathleenmcclaskey.com/tag/udl-le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Rectangle 2079">
            <a:extLst>
              <a:ext uri="{FF2B5EF4-FFF2-40B4-BE49-F238E27FC236}">
                <a16:creationId xmlns:a16="http://schemas.microsoft.com/office/drawing/2014/main" id="{340A7190-01C3-EB5F-290B-2565AB617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31438-21AA-918C-8074-2AEB16A0E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Mary Quirke - info@careerconfidence.ie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E7610-5958-D669-8980-884814687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2050" name="Picture 2" descr="Adopting a UDL Attitude within Academia: Understanding and Practicing  Inclusion Across Higher Education eBook : Quirke, Mary, Mc Guckin, Conor,  McCarthy, Patricia: Amazon.co.uk: Kindle Store">
            <a:extLst>
              <a:ext uri="{FF2B5EF4-FFF2-40B4-BE49-F238E27FC236}">
                <a16:creationId xmlns:a16="http://schemas.microsoft.com/office/drawing/2014/main" id="{9B87AF9C-4110-85FE-DE26-A58E14FC2D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393611" y="385462"/>
            <a:ext cx="3993504" cy="60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2CA57DF-AB27-EB0C-5C78-65A730B9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2258"/>
            <a:ext cx="10653578" cy="11322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/>
              <a:t>Adoping</a:t>
            </a:r>
            <a:r>
              <a:rPr lang="en-GB" dirty="0"/>
              <a:t> a UDL Attitude within Academia</a:t>
            </a:r>
          </a:p>
        </p:txBody>
      </p:sp>
    </p:spTree>
    <p:extLst>
      <p:ext uri="{BB962C8B-B14F-4D97-AF65-F5344CB8AC3E}">
        <p14:creationId xmlns:p14="http://schemas.microsoft.com/office/powerpoint/2010/main" val="255109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E0DC6F-DB0E-DBE1-8178-AE81BC6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at sailing at sea">
            <a:extLst>
              <a:ext uri="{FF2B5EF4-FFF2-40B4-BE49-F238E27FC236}">
                <a16:creationId xmlns:a16="http://schemas.microsoft.com/office/drawing/2014/main" id="{EDA85AAB-548E-36C4-DEE3-E548A074F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07BF5-D29E-918E-55FE-747AF2A0E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667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4D5BD-40B8-9222-CBBD-F6EE4A62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35" y="1424475"/>
            <a:ext cx="3424383" cy="2543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Today you are planning a sailing trip…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B6ABD-CD1E-BA88-2BB9-DD4CC9D4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35" y="4007796"/>
            <a:ext cx="3424382" cy="20000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dirty="0"/>
              <a:t>What do you need to do?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33CA2-D16C-4897-D6B6-308CF1A49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1EE7B-8969-83DC-A97C-0A5ADF3E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98352F-64D9-4C46-1DBF-FAC892C49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FF2BA-84FE-E4B0-C084-304038B5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40534"/>
            <a:ext cx="3912637" cy="5483059"/>
          </a:xfrm>
        </p:spPr>
        <p:txBody>
          <a:bodyPr anchor="b">
            <a:normAutofit/>
          </a:bodyPr>
          <a:lstStyle/>
          <a:p>
            <a:r>
              <a:rPr lang="en-IE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AFA5-BC27-F5A3-466F-5E2A4E2D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708" y="740534"/>
            <a:ext cx="6551436" cy="54830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IE" sz="1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Arthur, N., &amp; McMahon, M. (Eds.). (2018). </a:t>
            </a:r>
            <a:r>
              <a:rPr lang="en-IE" sz="1000" b="0" i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Contemporary theories of career development: International perspectives</a:t>
            </a:r>
            <a:r>
              <a:rPr lang="en-IE" sz="1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Routledge.</a:t>
            </a:r>
            <a:endParaRPr lang="en-IE" sz="1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CEDEFOP (2009) </a:t>
            </a:r>
            <a:r>
              <a:rPr kumimoji="0" lang="en-IE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Professionalising Career Guidance: Practitioner Competences and Qualification Routes in Europe </a:t>
            </a: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http://</a:t>
            </a:r>
            <a:r>
              <a:rPr kumimoji="0" lang="en-IE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www.cedefop.europa.eu</a:t>
            </a: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/EN/Files/5193_ </a:t>
            </a:r>
            <a:r>
              <a:rPr kumimoji="0" lang="en-IE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en.pdf</a:t>
            </a:r>
            <a:r>
              <a:rPr kumimoji="0" lang="en-I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Available in English and German</a:t>
            </a:r>
          </a:p>
          <a:p>
            <a:pPr>
              <a:lnSpc>
                <a:spcPct val="110000"/>
              </a:lnSpc>
            </a:pPr>
            <a:r>
              <a:rPr lang="en-IE" sz="1000" dirty="0">
                <a:latin typeface="Calibri" panose="020F0502020204030204" pitchFamily="34" charset="0"/>
                <a:cs typeface="Calibri" panose="020F0502020204030204" pitchFamily="34" charset="0"/>
              </a:rPr>
              <a:t>CEDEFOP (</a:t>
            </a:r>
            <a:r>
              <a:rPr lang="en-I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n.d</a:t>
            </a:r>
            <a:r>
              <a:rPr lang="en-IE" sz="1000" dirty="0">
                <a:latin typeface="Calibri" panose="020F0502020204030204" pitchFamily="34" charset="0"/>
                <a:cs typeface="Calibri" panose="020F0502020204030204" pitchFamily="34" charset="0"/>
              </a:rPr>
              <a:t>) https://</a:t>
            </a:r>
            <a:r>
              <a:rPr lang="en-I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www.cedefop.europa.eu</a:t>
            </a:r>
            <a:r>
              <a:rPr lang="en-IE" sz="1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IE" sz="1000" dirty="0">
                <a:latin typeface="Calibri" panose="020F0502020204030204" pitchFamily="34" charset="0"/>
                <a:cs typeface="Calibri" panose="020F0502020204030204" pitchFamily="34" charset="0"/>
              </a:rPr>
              <a:t>/country-reports/inventory-lifelong-guidance-systems-and-practices-ireland-0#guidance-for-persons-with-disabilities</a:t>
            </a:r>
            <a:endParaRPr lang="en-IE" sz="1000" noProof="0" dirty="0"/>
          </a:p>
          <a:p>
            <a:pPr>
              <a:lnSpc>
                <a:spcPct val="110000"/>
              </a:lnSpc>
            </a:pPr>
            <a:r>
              <a:rPr lang="en-IE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Herr, E. L (2001). Career Development and Its Practice: A Historical Perspective. </a:t>
            </a:r>
            <a:r>
              <a:rPr lang="en-IE" sz="1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CDQ: Special Millennium Issue</a:t>
            </a:r>
            <a:r>
              <a:rPr lang="en-IE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1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  <a:r>
              <a:rPr lang="en-IE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(3), 196 -211. Retrieved from ABI/INFORM Global. (Document ID: 69742177). </a:t>
            </a:r>
          </a:p>
          <a:p>
            <a:pPr>
              <a:lnSpc>
                <a:spcPct val="110000"/>
              </a:lnSpc>
            </a:pPr>
            <a:r>
              <a:rPr lang="en-IE" sz="1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Hooley, T., &amp; Sultana, R. G. (2016). Career guidance for social justice. Routledge</a:t>
            </a:r>
            <a:endParaRPr lang="en-IE" sz="1000" b="0" i="0" u="none" strike="noStrike" dirty="0"/>
          </a:p>
          <a:p>
            <a:pPr>
              <a:lnSpc>
                <a:spcPct val="110000"/>
              </a:lnSpc>
            </a:pPr>
            <a:r>
              <a:rPr lang="en-IE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Quirke, M., &amp; Mc Guckin, C. (2024). The sound of silence: deconstructing notions of inclusion in career guidance on exploring the experience of deaf people. British Journal of Guidance &amp; Counselling, 1-20.</a:t>
            </a:r>
          </a:p>
          <a:p>
            <a:pPr>
              <a:lnSpc>
                <a:spcPct val="110000"/>
              </a:lnSpc>
            </a:pPr>
            <a:r>
              <a:rPr lang="en-IE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Quirke, M., &amp; Mc Guckin, C. (2019). Career guidance needs to learn from ‘disability’ if it is to embrace an uncertain future . . . European Conference on Educational Research (ECER): “Education in an. Era of Risk - The Role of Educational Research for the Future”, Universität Hamburg, Hamburg, Germany, 3rd - 6th September, 2019. </a:t>
            </a:r>
          </a:p>
          <a:p>
            <a:pPr>
              <a:lnSpc>
                <a:spcPct val="110000"/>
              </a:lnSpc>
            </a:pPr>
            <a:r>
              <a:rPr lang="en-IE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Leong, F. T. L., &amp; Brown, M. T. (1995). Theoretical issues in cross-cultural career development: Cultural validity and cultural specificity. In W. B. Walsh &amp; S. H. Osipow (Eds.), Contemporary topics in vocational psychology. Handbook of vocational psychology: Theory, research, and practice (pp. 143-180). Hillsdale, NJ, US: Lawrence Erlbaum Associates, Inc.</a:t>
            </a:r>
          </a:p>
          <a:p>
            <a:pPr>
              <a:lnSpc>
                <a:spcPct val="110000"/>
              </a:lnSpc>
            </a:pPr>
            <a:r>
              <a:rPr lang="en-IE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Mann, A., Denis, V., &amp; Percy, C. (2020). Career ready?: How schools can better prepare young people for working life in the era of COVID-19. OECD Library</a:t>
            </a:r>
          </a:p>
          <a:p>
            <a:pPr>
              <a:lnSpc>
                <a:spcPct val="110000"/>
              </a:lnSpc>
            </a:pPr>
            <a:r>
              <a:rPr lang="en-IE" sz="1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OECD(2002) Who am I? The inadequacy of career information in an information age http://iccdpp.org/wp-content/uploads/2014/ 03/OECD-Inadequacy-of-Career-Info-2002.pdf Available in English and French </a:t>
            </a:r>
          </a:p>
          <a:p>
            <a:pPr>
              <a:lnSpc>
                <a:spcPct val="110000"/>
              </a:lnSpc>
            </a:pPr>
            <a:endParaRPr lang="en-IE" sz="1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en-IE" sz="1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D48EF-E2B3-6CBB-1ACB-C08A5533E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5B179-3695-9912-AFF9-F36C7B50F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6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D467E-B9E9-3D8D-E492-7C04A6A4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GB" sz="4000" dirty="0"/>
              <a:t>Why does planning for transition matter?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98F16-AC75-C098-C823-86571C5B2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8A62E7A-0894-A60B-0B46-D68613AA94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47252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455611-29F4-6D5D-7A83-1B42EFBB8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3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C49D4-206E-B890-E2E9-75002F8D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n-I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”Sink or swim” </a:t>
            </a:r>
            <a:endParaRPr lang="en-GB" dirty="0"/>
          </a:p>
        </p:txBody>
      </p:sp>
      <p:pic>
        <p:nvPicPr>
          <p:cNvPr id="8" name="Picture 7" descr="Underwater view">
            <a:extLst>
              <a:ext uri="{FF2B5EF4-FFF2-40B4-BE49-F238E27FC236}">
                <a16:creationId xmlns:a16="http://schemas.microsoft.com/office/drawing/2014/main" id="{AA34EE6D-C232-921A-BA3D-8C3C869C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07" r="10459" b="-2"/>
          <a:stretch/>
        </p:blipFill>
        <p:spPr>
          <a:xfrm>
            <a:off x="5818632" y="-1"/>
            <a:ext cx="6373368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17F4F-7F2F-B9CE-DD79-9DAEA5DE6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need to stop throwing learners in at the deep end and build better systems of support for transition.</a:t>
            </a:r>
          </a:p>
          <a:p>
            <a:r>
              <a:rPr lang="en-I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Message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All educators and stakeholders have a role</a:t>
            </a:r>
          </a:p>
          <a:p>
            <a:r>
              <a:rPr lang="en-IE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I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 just an add-on; its a core responsibility.</a:t>
            </a:r>
          </a:p>
          <a:p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3E908-7054-1E31-4E03-72955DF51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2F7667-E513-6C8B-A3F6-4CB49028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4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4038B-CB32-6598-DE14-1CE6D6A0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Research Questions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1BA17-6F61-A4BC-64EC-15E2E1A5C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8" name="Content Placeholder 2" descr="3 things employers value most - Skills and Experience, Cultural Fit, Work Ethic and Attitude&#10;(Forbes)&#10;">
            <a:extLst>
              <a:ext uri="{FF2B5EF4-FFF2-40B4-BE49-F238E27FC236}">
                <a16:creationId xmlns:a16="http://schemas.microsoft.com/office/drawing/2014/main" id="{F7CB3627-08EE-F195-F28F-9C7562682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136797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6BB7FC-E4ED-9AE0-EDF9-4D5416AE0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8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79D9E-3AEF-3689-499D-54AA61A0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GB" dirty="0"/>
              <a:t>Changes over time…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B6738-FC35-9742-25FB-C4BC43AAF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21" name="Content Placeholder 9" descr="Graphic of changes over time in guidance and disability">
            <a:extLst>
              <a:ext uri="{FF2B5EF4-FFF2-40B4-BE49-F238E27FC236}">
                <a16:creationId xmlns:a16="http://schemas.microsoft.com/office/drawing/2014/main" id="{D92DD845-2DE4-0582-0700-A2A42C89F8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848148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00790-E3B1-4046-35C1-DBBA6AA1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7298112-E571-A160-E3B0-4FC5E3D19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BB136-1530-D04C-510F-9109996D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252010"/>
            <a:ext cx="3494315" cy="4572000"/>
          </a:xfrm>
        </p:spPr>
        <p:txBody>
          <a:bodyPr anchor="t">
            <a:normAutofit/>
          </a:bodyPr>
          <a:lstStyle/>
          <a:p>
            <a:r>
              <a:rPr lang="en-IE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Transition Challenge: Who’s Falling Through the Gaps?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F9E43-8FAA-960C-475F-6CA799D04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8" name="Content Placeholder 2" descr="Quotes from learners">
            <a:extLst>
              <a:ext uri="{FF2B5EF4-FFF2-40B4-BE49-F238E27FC236}">
                <a16:creationId xmlns:a16="http://schemas.microsoft.com/office/drawing/2014/main" id="{4C6D60FC-2818-423B-9BE8-25EF3670B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476816"/>
              </p:ext>
            </p:extLst>
          </p:nvPr>
        </p:nvGraphicFramePr>
        <p:xfrm>
          <a:off x="4643648" y="1252010"/>
          <a:ext cx="6914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DD1140-8CA5-9838-B3E0-38A1F521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4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455F3-C2D9-C7CC-EFA5-28EC17A0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GB"/>
              <a:t>Some Statistics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E7DF-EBA1-4D42-2309-CDF8372F5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16363B6-F17A-C3D4-DCFE-0D9C92A1DE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75102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0508D4-48B9-F84D-8955-9F0248FEE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Mary Quirke - info@careerconfidence.ie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5223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Props1.xml><?xml version="1.0" encoding="utf-8"?>
<ds:datastoreItem xmlns:ds="http://schemas.openxmlformats.org/officeDocument/2006/customXml" ds:itemID="{42C166B7-38EB-4F70-A3B8-6D66940AF04F}"/>
</file>

<file path=customXml/itemProps2.xml><?xml version="1.0" encoding="utf-8"?>
<ds:datastoreItem xmlns:ds="http://schemas.openxmlformats.org/officeDocument/2006/customXml" ds:itemID="{E2658E94-FC1F-479E-8078-84A82F0F8A84}"/>
</file>

<file path=customXml/itemProps3.xml><?xml version="1.0" encoding="utf-8"?>
<ds:datastoreItem xmlns:ds="http://schemas.openxmlformats.org/officeDocument/2006/customXml" ds:itemID="{CE231F6C-0704-49AB-A261-D15E5B93546D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2140</Words>
  <Application>Microsoft Office PowerPoint</Application>
  <PresentationFormat>Widescreen</PresentationFormat>
  <Paragraphs>200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Arial</vt:lpstr>
      <vt:lpstr>Calibri</vt:lpstr>
      <vt:lpstr>Neue Haas Grotesk Text Pro</vt:lpstr>
      <vt:lpstr>Wingdings 2</vt:lpstr>
      <vt:lpstr>VanillaVTI</vt:lpstr>
      <vt:lpstr>Sink or Swim?  Let’s Build a Better Boat for Learners in Transition </vt:lpstr>
      <vt:lpstr>Who am I?!</vt:lpstr>
      <vt:lpstr>Today you are planning a sailing trip…</vt:lpstr>
      <vt:lpstr>Why does planning for transition matter?</vt:lpstr>
      <vt:lpstr>”Sink or swim” </vt:lpstr>
      <vt:lpstr>Research Questions</vt:lpstr>
      <vt:lpstr>Changes over time…</vt:lpstr>
      <vt:lpstr>The Transition Challenge: Who’s Falling Through the Gaps?</vt:lpstr>
      <vt:lpstr>Some Statistics</vt:lpstr>
      <vt:lpstr>Ongoing exclusion…</vt:lpstr>
      <vt:lpstr>The Power of Learner Voice in Transitions </vt:lpstr>
      <vt:lpstr>Self Advocacy</vt:lpstr>
      <vt:lpstr>Self Efficacy</vt:lpstr>
      <vt:lpstr>The Capability vs. Disability Debate</vt:lpstr>
      <vt:lpstr>Other - efficacy</vt:lpstr>
      <vt:lpstr>Universal Design for Learning, Transitions and Guidance</vt:lpstr>
      <vt:lpstr>Universal Design for Learning (UDL) &amp; Universal Design for Guidance (UDG):  A Framework for Success </vt:lpstr>
      <vt:lpstr>UDG – Appreciate the Power</vt:lpstr>
      <vt:lpstr>What Are We Doing and Where Do We Need to Go? </vt:lpstr>
      <vt:lpstr>Lifelong Guidance Framework</vt:lpstr>
      <vt:lpstr>Sustainable Development Goals (SDGs)</vt:lpstr>
      <vt:lpstr>Start earlier - primary level</vt:lpstr>
      <vt:lpstr>  Recognise that work is changing for everyone  A visual snapshot of changing work experiences for the Deaf community…from tailor to accessible work to technologies.  (Quirke and McGuckin, 2024)</vt:lpstr>
      <vt:lpstr>Impact of Technology on Learning – and Work</vt:lpstr>
      <vt:lpstr>What Needs to Change? Build a Better Boat</vt:lpstr>
      <vt:lpstr>Reflection</vt:lpstr>
      <vt:lpstr>Conclusion – Hope for the Future </vt:lpstr>
      <vt:lpstr>UD (L) must be applied to Guidance and transitions…  Adopt a A N*UDE Approach (Quirke, Mc Guckin &amp; McCarthy, 2023)</vt:lpstr>
      <vt:lpstr>Adoping a UDL Attitude within Academia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Damien Claffey</cp:lastModifiedBy>
  <cp:revision>3</cp:revision>
  <dcterms:created xsi:type="dcterms:W3CDTF">2025-03-12T21:01:42Z</dcterms:created>
  <dcterms:modified xsi:type="dcterms:W3CDTF">2025-03-13T10:16:02Z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</Properties>
</file>