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bitha Biller" initials="TB" lastIdx="6" clrIdx="0">
    <p:extLst>
      <p:ext uri="{19B8F6BF-5375-455C-9EA6-DF929625EA0E}">
        <p15:presenceInfo xmlns:p15="http://schemas.microsoft.com/office/powerpoint/2012/main" userId="S::tbille00@dmu.ac.uk::6ea0c58d-6d49-482f-82ac-ca91e811fc9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A7FC94-0EE4-7382-0F4D-871BDC7F12A0}" v="75" dt="2025-03-03T12:45:32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2" autoAdjust="0"/>
    <p:restoredTop sz="94660"/>
  </p:normalViewPr>
  <p:slideViewPr>
    <p:cSldViewPr snapToGrid="0">
      <p:cViewPr varScale="1">
        <p:scale>
          <a:sx n="60" d="100"/>
          <a:sy n="60" d="100"/>
        </p:scale>
        <p:origin x="6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bitha Biller" userId="S::tbille00@dmu.ac.uk::6ea0c58d-6d49-482f-82ac-ca91e811fc9f" providerId="AD" clId="Web-{C2A7FC94-0EE4-7382-0F4D-871BDC7F12A0}"/>
    <pc:docChg chg="addSld delSld modSld">
      <pc:chgData name="Tabitha Biller" userId="S::tbille00@dmu.ac.uk::6ea0c58d-6d49-482f-82ac-ca91e811fc9f" providerId="AD" clId="Web-{C2A7FC94-0EE4-7382-0F4D-871BDC7F12A0}" dt="2025-03-03T12:45:32.519" v="74"/>
      <pc:docMkLst>
        <pc:docMk/>
      </pc:docMkLst>
      <pc:sldChg chg="addSp delSp">
        <pc:chgData name="Tabitha Biller" userId="S::tbille00@dmu.ac.uk::6ea0c58d-6d49-482f-82ac-ca91e811fc9f" providerId="AD" clId="Web-{C2A7FC94-0EE4-7382-0F4D-871BDC7F12A0}" dt="2025-03-03T12:45:32.519" v="74"/>
        <pc:sldMkLst>
          <pc:docMk/>
          <pc:sldMk cId="109857222" sldId="256"/>
        </pc:sldMkLst>
        <pc:picChg chg="add">
          <ac:chgData name="Tabitha Biller" userId="S::tbille00@dmu.ac.uk::6ea0c58d-6d49-482f-82ac-ca91e811fc9f" providerId="AD" clId="Web-{C2A7FC94-0EE4-7382-0F4D-871BDC7F12A0}" dt="2025-03-03T12:45:32.519" v="74"/>
          <ac:picMkLst>
            <pc:docMk/>
            <pc:sldMk cId="109857222" sldId="256"/>
            <ac:picMk id="5" creationId="{5C9BC5E3-5C4B-19F6-87FE-21F8AC82C991}"/>
          </ac:picMkLst>
        </pc:picChg>
        <pc:picChg chg="del">
          <ac:chgData name="Tabitha Biller" userId="S::tbille00@dmu.ac.uk::6ea0c58d-6d49-482f-82ac-ca91e811fc9f" providerId="AD" clId="Web-{C2A7FC94-0EE4-7382-0F4D-871BDC7F12A0}" dt="2025-03-03T12:45:31.222" v="73"/>
          <ac:picMkLst>
            <pc:docMk/>
            <pc:sldMk cId="109857222" sldId="256"/>
            <ac:picMk id="8" creationId="{D132B9E4-975C-69E2-F1C4-F0E5F935D39B}"/>
          </ac:picMkLst>
        </pc:picChg>
      </pc:sldChg>
      <pc:sldChg chg="addSp delSp modSp">
        <pc:chgData name="Tabitha Biller" userId="S::tbille00@dmu.ac.uk::6ea0c58d-6d49-482f-82ac-ca91e811fc9f" providerId="AD" clId="Web-{C2A7FC94-0EE4-7382-0F4D-871BDC7F12A0}" dt="2025-03-03T12:45:26.362" v="72"/>
        <pc:sldMkLst>
          <pc:docMk/>
          <pc:sldMk cId="1572108757" sldId="257"/>
        </pc:sldMkLst>
        <pc:spChg chg="mod">
          <ac:chgData name="Tabitha Biller" userId="S::tbille00@dmu.ac.uk::6ea0c58d-6d49-482f-82ac-ca91e811fc9f" providerId="AD" clId="Web-{C2A7FC94-0EE4-7382-0F4D-871BDC7F12A0}" dt="2025-03-03T12:36:30.544" v="0" actId="20577"/>
          <ac:spMkLst>
            <pc:docMk/>
            <pc:sldMk cId="1572108757" sldId="257"/>
            <ac:spMk id="2" creationId="{3E5C43D8-F20A-96C9-893B-19CABA0593FF}"/>
          </ac:spMkLst>
        </pc:spChg>
        <pc:picChg chg="del">
          <ac:chgData name="Tabitha Biller" userId="S::tbille00@dmu.ac.uk::6ea0c58d-6d49-482f-82ac-ca91e811fc9f" providerId="AD" clId="Web-{C2A7FC94-0EE4-7382-0F4D-871BDC7F12A0}" dt="2025-03-03T12:45:26.362" v="72"/>
          <ac:picMkLst>
            <pc:docMk/>
            <pc:sldMk cId="1572108757" sldId="257"/>
            <ac:picMk id="5" creationId="{19713573-CEEB-7906-20EC-DFE5422F0148}"/>
          </ac:picMkLst>
        </pc:picChg>
        <pc:picChg chg="add">
          <ac:chgData name="Tabitha Biller" userId="S::tbille00@dmu.ac.uk::6ea0c58d-6d49-482f-82ac-ca91e811fc9f" providerId="AD" clId="Web-{C2A7FC94-0EE4-7382-0F4D-871BDC7F12A0}" dt="2025-03-03T12:45:25.222" v="71"/>
          <ac:picMkLst>
            <pc:docMk/>
            <pc:sldMk cId="1572108757" sldId="257"/>
            <ac:picMk id="6" creationId="{8F8D9831-C335-2D98-8E2B-578081B6CAB9}"/>
          </ac:picMkLst>
        </pc:picChg>
      </pc:sldChg>
      <pc:sldChg chg="addSp delSp modSp">
        <pc:chgData name="Tabitha Biller" userId="S::tbille00@dmu.ac.uk::6ea0c58d-6d49-482f-82ac-ca91e811fc9f" providerId="AD" clId="Web-{C2A7FC94-0EE4-7382-0F4D-871BDC7F12A0}" dt="2025-03-03T12:45:20.550" v="70"/>
        <pc:sldMkLst>
          <pc:docMk/>
          <pc:sldMk cId="1273183181" sldId="258"/>
        </pc:sldMkLst>
        <pc:spChg chg="mod">
          <ac:chgData name="Tabitha Biller" userId="S::tbille00@dmu.ac.uk::6ea0c58d-6d49-482f-82ac-ca91e811fc9f" providerId="AD" clId="Web-{C2A7FC94-0EE4-7382-0F4D-871BDC7F12A0}" dt="2025-03-03T12:36:36.904" v="1" actId="20577"/>
          <ac:spMkLst>
            <pc:docMk/>
            <pc:sldMk cId="1273183181" sldId="258"/>
            <ac:spMk id="2" creationId="{18957704-053B-FAD1-D4FE-6E333175B37A}"/>
          </ac:spMkLst>
        </pc:spChg>
        <pc:picChg chg="del">
          <ac:chgData name="Tabitha Biller" userId="S::tbille00@dmu.ac.uk::6ea0c58d-6d49-482f-82ac-ca91e811fc9f" providerId="AD" clId="Web-{C2A7FC94-0EE4-7382-0F4D-871BDC7F12A0}" dt="2025-03-03T12:45:19.300" v="69"/>
          <ac:picMkLst>
            <pc:docMk/>
            <pc:sldMk cId="1273183181" sldId="258"/>
            <ac:picMk id="5" creationId="{D1D3D274-A1FA-1EAC-A986-2C83ABB5AB0C}"/>
          </ac:picMkLst>
        </pc:picChg>
        <pc:picChg chg="add">
          <ac:chgData name="Tabitha Biller" userId="S::tbille00@dmu.ac.uk::6ea0c58d-6d49-482f-82ac-ca91e811fc9f" providerId="AD" clId="Web-{C2A7FC94-0EE4-7382-0F4D-871BDC7F12A0}" dt="2025-03-03T12:45:20.550" v="70"/>
          <ac:picMkLst>
            <pc:docMk/>
            <pc:sldMk cId="1273183181" sldId="258"/>
            <ac:picMk id="6" creationId="{594365C4-1B07-56F2-1683-F32A5F6B6E16}"/>
          </ac:picMkLst>
        </pc:picChg>
      </pc:sldChg>
      <pc:sldChg chg="addSp delSp modSp">
        <pc:chgData name="Tabitha Biller" userId="S::tbille00@dmu.ac.uk::6ea0c58d-6d49-482f-82ac-ca91e811fc9f" providerId="AD" clId="Web-{C2A7FC94-0EE4-7382-0F4D-871BDC7F12A0}" dt="2025-03-03T12:45:12.284" v="68"/>
        <pc:sldMkLst>
          <pc:docMk/>
          <pc:sldMk cId="1581835057" sldId="259"/>
        </pc:sldMkLst>
        <pc:spChg chg="mod">
          <ac:chgData name="Tabitha Biller" userId="S::tbille00@dmu.ac.uk::6ea0c58d-6d49-482f-82ac-ca91e811fc9f" providerId="AD" clId="Web-{C2A7FC94-0EE4-7382-0F4D-871BDC7F12A0}" dt="2025-03-03T12:36:50.232" v="2" actId="20577"/>
          <ac:spMkLst>
            <pc:docMk/>
            <pc:sldMk cId="1581835057" sldId="259"/>
            <ac:spMk id="2" creationId="{C2A0AD12-0B67-FFD0-5F95-B11894A89352}"/>
          </ac:spMkLst>
        </pc:spChg>
        <pc:picChg chg="del">
          <ac:chgData name="Tabitha Biller" userId="S::tbille00@dmu.ac.uk::6ea0c58d-6d49-482f-82ac-ca91e811fc9f" providerId="AD" clId="Web-{C2A7FC94-0EE4-7382-0F4D-871BDC7F12A0}" dt="2025-03-03T12:45:12.284" v="68"/>
          <ac:picMkLst>
            <pc:docMk/>
            <pc:sldMk cId="1581835057" sldId="259"/>
            <ac:picMk id="5" creationId="{AB417CBD-CCE7-6E6A-5F93-960F1295D718}"/>
          </ac:picMkLst>
        </pc:picChg>
        <pc:picChg chg="add">
          <ac:chgData name="Tabitha Biller" userId="S::tbille00@dmu.ac.uk::6ea0c58d-6d49-482f-82ac-ca91e811fc9f" providerId="AD" clId="Web-{C2A7FC94-0EE4-7382-0F4D-871BDC7F12A0}" dt="2025-03-03T12:45:10.784" v="67"/>
          <ac:picMkLst>
            <pc:docMk/>
            <pc:sldMk cId="1581835057" sldId="259"/>
            <ac:picMk id="6" creationId="{CF3A0A4F-60A8-213E-6586-73DE77B86E22}"/>
          </ac:picMkLst>
        </pc:picChg>
      </pc:sldChg>
      <pc:sldChg chg="addSp delSp modSp">
        <pc:chgData name="Tabitha Biller" userId="S::tbille00@dmu.ac.uk::6ea0c58d-6d49-482f-82ac-ca91e811fc9f" providerId="AD" clId="Web-{C2A7FC94-0EE4-7382-0F4D-871BDC7F12A0}" dt="2025-03-03T12:45:07.737" v="66"/>
        <pc:sldMkLst>
          <pc:docMk/>
          <pc:sldMk cId="4280850180" sldId="260"/>
        </pc:sldMkLst>
        <pc:spChg chg="mod">
          <ac:chgData name="Tabitha Biller" userId="S::tbille00@dmu.ac.uk::6ea0c58d-6d49-482f-82ac-ca91e811fc9f" providerId="AD" clId="Web-{C2A7FC94-0EE4-7382-0F4D-871BDC7F12A0}" dt="2025-03-03T12:36:57.655" v="3" actId="20577"/>
          <ac:spMkLst>
            <pc:docMk/>
            <pc:sldMk cId="4280850180" sldId="260"/>
            <ac:spMk id="2" creationId="{2BFF24C1-3B4A-71B1-11D7-18CAF419C7CB}"/>
          </ac:spMkLst>
        </pc:spChg>
        <pc:picChg chg="add">
          <ac:chgData name="Tabitha Biller" userId="S::tbille00@dmu.ac.uk::6ea0c58d-6d49-482f-82ac-ca91e811fc9f" providerId="AD" clId="Web-{C2A7FC94-0EE4-7382-0F4D-871BDC7F12A0}" dt="2025-03-03T12:45:06.284" v="65"/>
          <ac:picMkLst>
            <pc:docMk/>
            <pc:sldMk cId="4280850180" sldId="260"/>
            <ac:picMk id="5" creationId="{49C63305-615C-6794-ED3F-5A3346D84709}"/>
          </ac:picMkLst>
        </pc:picChg>
        <pc:picChg chg="del">
          <ac:chgData name="Tabitha Biller" userId="S::tbille00@dmu.ac.uk::6ea0c58d-6d49-482f-82ac-ca91e811fc9f" providerId="AD" clId="Web-{C2A7FC94-0EE4-7382-0F4D-871BDC7F12A0}" dt="2025-03-03T12:45:07.737" v="66"/>
          <ac:picMkLst>
            <pc:docMk/>
            <pc:sldMk cId="4280850180" sldId="260"/>
            <ac:picMk id="6" creationId="{7374993A-374E-54F7-9E9E-5EF61F764520}"/>
          </ac:picMkLst>
        </pc:picChg>
      </pc:sldChg>
      <pc:sldChg chg="modSp">
        <pc:chgData name="Tabitha Biller" userId="S::tbille00@dmu.ac.uk::6ea0c58d-6d49-482f-82ac-ca91e811fc9f" providerId="AD" clId="Web-{C2A7FC94-0EE4-7382-0F4D-871BDC7F12A0}" dt="2025-03-03T12:44:27.313" v="60" actId="1076"/>
        <pc:sldMkLst>
          <pc:docMk/>
          <pc:sldMk cId="1254604863" sldId="262"/>
        </pc:sldMkLst>
        <pc:spChg chg="mod">
          <ac:chgData name="Tabitha Biller" userId="S::tbille00@dmu.ac.uk::6ea0c58d-6d49-482f-82ac-ca91e811fc9f" providerId="AD" clId="Web-{C2A7FC94-0EE4-7382-0F4D-871BDC7F12A0}" dt="2025-03-03T12:39:52.787" v="20" actId="14100"/>
          <ac:spMkLst>
            <pc:docMk/>
            <pc:sldMk cId="1254604863" sldId="262"/>
            <ac:spMk id="3" creationId="{E5BFB4EE-D677-40FC-28C3-8E368EA194A6}"/>
          </ac:spMkLst>
        </pc:spChg>
        <pc:spChg chg="mod">
          <ac:chgData name="Tabitha Biller" userId="S::tbille00@dmu.ac.uk::6ea0c58d-6d49-482f-82ac-ca91e811fc9f" providerId="AD" clId="Web-{C2A7FC94-0EE4-7382-0F4D-871BDC7F12A0}" dt="2025-03-03T12:44:24.626" v="59" actId="1076"/>
          <ac:spMkLst>
            <pc:docMk/>
            <pc:sldMk cId="1254604863" sldId="262"/>
            <ac:spMk id="4" creationId="{7C1B8E1A-6CF0-99D7-C910-6823A2858CAD}"/>
          </ac:spMkLst>
        </pc:spChg>
        <pc:spChg chg="mod">
          <ac:chgData name="Tabitha Biller" userId="S::tbille00@dmu.ac.uk::6ea0c58d-6d49-482f-82ac-ca91e811fc9f" providerId="AD" clId="Web-{C2A7FC94-0EE4-7382-0F4D-871BDC7F12A0}" dt="2025-03-03T12:42:28.199" v="42" actId="14100"/>
          <ac:spMkLst>
            <pc:docMk/>
            <pc:sldMk cId="1254604863" sldId="262"/>
            <ac:spMk id="6" creationId="{088CA1A7-6EEE-E349-4B76-D4C11B1EEB9D}"/>
          </ac:spMkLst>
        </pc:spChg>
        <pc:spChg chg="mod">
          <ac:chgData name="Tabitha Biller" userId="S::tbille00@dmu.ac.uk::6ea0c58d-6d49-482f-82ac-ca91e811fc9f" providerId="AD" clId="Web-{C2A7FC94-0EE4-7382-0F4D-871BDC7F12A0}" dt="2025-03-03T12:44:27.313" v="60" actId="1076"/>
          <ac:spMkLst>
            <pc:docMk/>
            <pc:sldMk cId="1254604863" sldId="262"/>
            <ac:spMk id="7" creationId="{52184850-2B7B-0EAF-30F2-A6678F200330}"/>
          </ac:spMkLst>
        </pc:spChg>
        <pc:spChg chg="mod">
          <ac:chgData name="Tabitha Biller" userId="S::tbille00@dmu.ac.uk::6ea0c58d-6d49-482f-82ac-ca91e811fc9f" providerId="AD" clId="Web-{C2A7FC94-0EE4-7382-0F4D-871BDC7F12A0}" dt="2025-03-03T12:43:29.264" v="50" actId="1076"/>
          <ac:spMkLst>
            <pc:docMk/>
            <pc:sldMk cId="1254604863" sldId="262"/>
            <ac:spMk id="8" creationId="{88280C30-A75B-965A-102C-D12A3913BCDB}"/>
          </ac:spMkLst>
        </pc:spChg>
        <pc:spChg chg="mod">
          <ac:chgData name="Tabitha Biller" userId="S::tbille00@dmu.ac.uk::6ea0c58d-6d49-482f-82ac-ca91e811fc9f" providerId="AD" clId="Web-{C2A7FC94-0EE4-7382-0F4D-871BDC7F12A0}" dt="2025-03-03T12:44:10.313" v="57" actId="1076"/>
          <ac:spMkLst>
            <pc:docMk/>
            <pc:sldMk cId="1254604863" sldId="262"/>
            <ac:spMk id="9" creationId="{BCE868AC-3498-8F6C-BAEC-02E40359B19E}"/>
          </ac:spMkLst>
        </pc:spChg>
        <pc:picChg chg="mod">
          <ac:chgData name="Tabitha Biller" userId="S::tbille00@dmu.ac.uk::6ea0c58d-6d49-482f-82ac-ca91e811fc9f" providerId="AD" clId="Web-{C2A7FC94-0EE4-7382-0F4D-871BDC7F12A0}" dt="2025-03-03T12:41:50.948" v="37" actId="1076"/>
          <ac:picMkLst>
            <pc:docMk/>
            <pc:sldMk cId="1254604863" sldId="262"/>
            <ac:picMk id="5" creationId="{A411EC9C-7A1E-8EA9-925F-BABB67F0D403}"/>
          </ac:picMkLst>
        </pc:picChg>
      </pc:sldChg>
      <pc:sldChg chg="modSp del">
        <pc:chgData name="Tabitha Biller" userId="S::tbille00@dmu.ac.uk::6ea0c58d-6d49-482f-82ac-ca91e811fc9f" providerId="AD" clId="Web-{C2A7FC94-0EE4-7382-0F4D-871BDC7F12A0}" dt="2025-03-03T12:44:46.642" v="62"/>
        <pc:sldMkLst>
          <pc:docMk/>
          <pc:sldMk cId="143529615" sldId="263"/>
        </pc:sldMkLst>
        <pc:spChg chg="mod">
          <ac:chgData name="Tabitha Biller" userId="S::tbille00@dmu.ac.uk::6ea0c58d-6d49-482f-82ac-ca91e811fc9f" providerId="AD" clId="Web-{C2A7FC94-0EE4-7382-0F4D-871BDC7F12A0}" dt="2025-03-03T12:37:12.812" v="4" actId="20577"/>
          <ac:spMkLst>
            <pc:docMk/>
            <pc:sldMk cId="143529615" sldId="263"/>
            <ac:spMk id="2" creationId="{2B794BA6-45E6-FDD8-57BE-71A0BE35EB14}"/>
          </ac:spMkLst>
        </pc:spChg>
      </pc:sldChg>
      <pc:sldChg chg="addSp delSp add replId">
        <pc:chgData name="Tabitha Biller" userId="S::tbille00@dmu.ac.uk::6ea0c58d-6d49-482f-82ac-ca91e811fc9f" providerId="AD" clId="Web-{C2A7FC94-0EE4-7382-0F4D-871BDC7F12A0}" dt="2025-03-03T12:44:58.783" v="64"/>
        <pc:sldMkLst>
          <pc:docMk/>
          <pc:sldMk cId="847665049" sldId="264"/>
        </pc:sldMkLst>
        <pc:picChg chg="del">
          <ac:chgData name="Tabitha Biller" userId="S::tbille00@dmu.ac.uk::6ea0c58d-6d49-482f-82ac-ca91e811fc9f" providerId="AD" clId="Web-{C2A7FC94-0EE4-7382-0F4D-871BDC7F12A0}" dt="2025-03-03T12:44:58.783" v="64"/>
          <ac:picMkLst>
            <pc:docMk/>
            <pc:sldMk cId="847665049" sldId="264"/>
            <ac:picMk id="5" creationId="{A9287B40-21E3-3597-1BB5-00CF3B9A8EC0}"/>
          </ac:picMkLst>
        </pc:picChg>
        <pc:picChg chg="add">
          <ac:chgData name="Tabitha Biller" userId="S::tbille00@dmu.ac.uk::6ea0c58d-6d49-482f-82ac-ca91e811fc9f" providerId="AD" clId="Web-{C2A7FC94-0EE4-7382-0F4D-871BDC7F12A0}" dt="2025-03-03T12:44:53.408" v="63"/>
          <ac:picMkLst>
            <pc:docMk/>
            <pc:sldMk cId="847665049" sldId="264"/>
            <ac:picMk id="6" creationId="{B5EC3CBC-2A6E-513D-224F-E29A2F6A9D4A}"/>
          </ac:picMkLst>
        </pc:picChg>
      </pc:sldChg>
    </pc:docChg>
  </pc:docChgLst>
  <pc:docChgLst>
    <pc:chgData name="Tabitha Biller" userId="S::tbille00@dmu.ac.uk::6ea0c58d-6d49-482f-82ac-ca91e811fc9f" providerId="AD" clId="Web-{A6547DFB-9381-0CA1-32FF-06B478FBDBA0}"/>
    <pc:docChg chg="modSld">
      <pc:chgData name="Tabitha Biller" userId="S::tbille00@dmu.ac.uk::6ea0c58d-6d49-482f-82ac-ca91e811fc9f" providerId="AD" clId="Web-{A6547DFB-9381-0CA1-32FF-06B478FBDBA0}" dt="2025-02-28T10:53:43.725" v="109" actId="1076"/>
      <pc:docMkLst>
        <pc:docMk/>
      </pc:docMkLst>
      <pc:sldChg chg="addSp modSp">
        <pc:chgData name="Tabitha Biller" userId="S::tbille00@dmu.ac.uk::6ea0c58d-6d49-482f-82ac-ca91e811fc9f" providerId="AD" clId="Web-{A6547DFB-9381-0CA1-32FF-06B478FBDBA0}" dt="2025-02-28T10:53:43.725" v="109" actId="1076"/>
        <pc:sldMkLst>
          <pc:docMk/>
          <pc:sldMk cId="1254604863" sldId="262"/>
        </pc:sldMkLst>
        <pc:spChg chg="mod">
          <ac:chgData name="Tabitha Biller" userId="S::tbille00@dmu.ac.uk::6ea0c58d-6d49-482f-82ac-ca91e811fc9f" providerId="AD" clId="Web-{A6547DFB-9381-0CA1-32FF-06B478FBDBA0}" dt="2025-02-28T10:53:30.616" v="106" actId="1076"/>
          <ac:spMkLst>
            <pc:docMk/>
            <pc:sldMk cId="1254604863" sldId="262"/>
            <ac:spMk id="4" creationId="{7C1B8E1A-6CF0-99D7-C910-6823A2858CAD}"/>
          </ac:spMkLst>
        </pc:spChg>
        <pc:spChg chg="mod">
          <ac:chgData name="Tabitha Biller" userId="S::tbille00@dmu.ac.uk::6ea0c58d-6d49-482f-82ac-ca91e811fc9f" providerId="AD" clId="Web-{A6547DFB-9381-0CA1-32FF-06B478FBDBA0}" dt="2025-02-28T10:49:44.015" v="10" actId="1076"/>
          <ac:spMkLst>
            <pc:docMk/>
            <pc:sldMk cId="1254604863" sldId="262"/>
            <ac:spMk id="6" creationId="{088CA1A7-6EEE-E349-4B76-D4C11B1EEB9D}"/>
          </ac:spMkLst>
        </pc:spChg>
        <pc:spChg chg="mod">
          <ac:chgData name="Tabitha Biller" userId="S::tbille00@dmu.ac.uk::6ea0c58d-6d49-482f-82ac-ca91e811fc9f" providerId="AD" clId="Web-{A6547DFB-9381-0CA1-32FF-06B478FBDBA0}" dt="2025-02-28T10:53:43.725" v="109" actId="1076"/>
          <ac:spMkLst>
            <pc:docMk/>
            <pc:sldMk cId="1254604863" sldId="262"/>
            <ac:spMk id="7" creationId="{52184850-2B7B-0EAF-30F2-A6678F200330}"/>
          </ac:spMkLst>
        </pc:spChg>
        <pc:spChg chg="add mod">
          <ac:chgData name="Tabitha Biller" userId="S::tbille00@dmu.ac.uk::6ea0c58d-6d49-482f-82ac-ca91e811fc9f" providerId="AD" clId="Web-{A6547DFB-9381-0CA1-32FF-06B478FBDBA0}" dt="2025-02-28T10:53:04.990" v="99" actId="1076"/>
          <ac:spMkLst>
            <pc:docMk/>
            <pc:sldMk cId="1254604863" sldId="262"/>
            <ac:spMk id="8" creationId="{88280C30-A75B-965A-102C-D12A3913BCDB}"/>
          </ac:spMkLst>
        </pc:spChg>
        <pc:spChg chg="mod">
          <ac:chgData name="Tabitha Biller" userId="S::tbille00@dmu.ac.uk::6ea0c58d-6d49-482f-82ac-ca91e811fc9f" providerId="AD" clId="Web-{A6547DFB-9381-0CA1-32FF-06B478FBDBA0}" dt="2025-02-28T10:53:18.506" v="103" actId="14100"/>
          <ac:spMkLst>
            <pc:docMk/>
            <pc:sldMk cId="1254604863" sldId="262"/>
            <ac:spMk id="9" creationId="{BCE868AC-3498-8F6C-BAEC-02E40359B1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1078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27776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597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79733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8892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2370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96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877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049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2928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4905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0" r:id="rId6"/>
    <p:sldLayoutId id="2147483736" r:id="rId7"/>
    <p:sldLayoutId id="2147483737" r:id="rId8"/>
    <p:sldLayoutId id="2147483738" r:id="rId9"/>
    <p:sldLayoutId id="2147483739" r:id="rId10"/>
    <p:sldLayoutId id="214748374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5919558" cy="1978346"/>
          </a:xfrm>
        </p:spPr>
        <p:txBody>
          <a:bodyPr>
            <a:normAutofit/>
          </a:bodyPr>
          <a:lstStyle/>
          <a:p>
            <a:r>
              <a:rPr lang="en-US" sz="4800" dirty="0"/>
              <a:t>Energy Accounting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5340911" cy="27098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De Montfort University Autism Team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F7F2079-504C-499A-A644-58F4DDC76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6006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logo with a rainbow colored infinity symbol&#10;&#10;Description automatically generated">
            <a:extLst>
              <a:ext uri="{FF2B5EF4-FFF2-40B4-BE49-F238E27FC236}">
                <a16:creationId xmlns:a16="http://schemas.microsoft.com/office/drawing/2014/main" id="{5C9BC5E3-5C4B-19F6-87FE-21F8AC82C9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747" y="2450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C43D8-F20A-96C9-893B-19CABA059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Our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7A83D-D79F-0F95-6356-BCBDB5504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Struggling to regulate energy.</a:t>
            </a:r>
          </a:p>
          <a:p>
            <a:r>
              <a:rPr lang="en-US" sz="2400" dirty="0"/>
              <a:t>Struggling to manage stress.</a:t>
            </a:r>
          </a:p>
          <a:p>
            <a:r>
              <a:rPr lang="en-US" sz="2400" dirty="0"/>
              <a:t>Suffering from burnout.</a:t>
            </a:r>
          </a:p>
          <a:p>
            <a:r>
              <a:rPr lang="en-US" sz="2400" dirty="0"/>
              <a:t>Worried about managing in the workplace.</a:t>
            </a:r>
          </a:p>
          <a:p>
            <a:r>
              <a:rPr lang="en-US" sz="2400" dirty="0"/>
              <a:t>Needing space to share experiences.</a:t>
            </a:r>
          </a:p>
        </p:txBody>
      </p:sp>
      <p:pic>
        <p:nvPicPr>
          <p:cNvPr id="6" name="Picture 5" descr="A logo with a rainbow colored infinity symbol&#10;&#10;Description automatically generated">
            <a:extLst>
              <a:ext uri="{FF2B5EF4-FFF2-40B4-BE49-F238E27FC236}">
                <a16:creationId xmlns:a16="http://schemas.microsoft.com/office/drawing/2014/main" id="{8F8D9831-C335-2D98-8E2B-578081B6CA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747" y="2450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10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57704-053B-FAD1-D4FE-6E333175B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Our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9EAF2-72F5-7AA2-38DA-A75C24E1E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8" y="2521885"/>
            <a:ext cx="8548390" cy="35490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Three workshops. </a:t>
            </a:r>
          </a:p>
          <a:p>
            <a:r>
              <a:rPr lang="en-US" sz="2400" dirty="0"/>
              <a:t>Practical strategies.</a:t>
            </a:r>
          </a:p>
          <a:p>
            <a:r>
              <a:rPr lang="en-US" sz="2400" dirty="0"/>
              <a:t>Benefitting from neurodivergent expertise.</a:t>
            </a:r>
          </a:p>
          <a:p>
            <a:r>
              <a:rPr lang="en-US" sz="2400" dirty="0"/>
              <a:t>Creating visual resources.</a:t>
            </a:r>
          </a:p>
          <a:p>
            <a:r>
              <a:rPr lang="en-US" sz="2400" dirty="0"/>
              <a:t>Templates to </a:t>
            </a:r>
            <a:r>
              <a:rPr lang="en-GB" sz="2400" dirty="0"/>
              <a:t>personalise</a:t>
            </a:r>
            <a:r>
              <a:rPr lang="en-US" sz="2400" dirty="0"/>
              <a:t>.</a:t>
            </a:r>
          </a:p>
          <a:p>
            <a:r>
              <a:rPr lang="en-US" sz="2400" dirty="0"/>
              <a:t>Therapy Dog.</a:t>
            </a:r>
          </a:p>
        </p:txBody>
      </p:sp>
      <p:pic>
        <p:nvPicPr>
          <p:cNvPr id="6" name="Picture 5" descr="A logo with a rainbow colored infinity symbol&#10;&#10;Description automatically generated">
            <a:extLst>
              <a:ext uri="{FF2B5EF4-FFF2-40B4-BE49-F238E27FC236}">
                <a16:creationId xmlns:a16="http://schemas.microsoft.com/office/drawing/2014/main" id="{594365C4-1B07-56F2-1683-F32A5F6B6E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747" y="2450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18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0AD12-0B67-FFD0-5F95-B11894A89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Areas Covered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5ABCE-5DFB-C039-278D-8431AB0DD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521885"/>
            <a:ext cx="10077557" cy="37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/>
              <a:t>Interoception</a:t>
            </a:r>
            <a:r>
              <a:rPr lang="en-US" sz="2400" dirty="0"/>
              <a:t> and alexithymia.</a:t>
            </a:r>
          </a:p>
          <a:p>
            <a:r>
              <a:rPr lang="en-US" sz="2400" dirty="0"/>
              <a:t>What does ‘just do your best’ really mean?</a:t>
            </a:r>
          </a:p>
          <a:p>
            <a:r>
              <a:rPr lang="en-US" sz="2400" dirty="0"/>
              <a:t>Monitoring wellbeing.</a:t>
            </a:r>
          </a:p>
          <a:p>
            <a:r>
              <a:rPr lang="en-GB" sz="2400" dirty="0"/>
              <a:t>Personalising</a:t>
            </a:r>
            <a:r>
              <a:rPr lang="en-US" sz="2400" dirty="0"/>
              <a:t> own ‘energy battery’.</a:t>
            </a:r>
          </a:p>
          <a:p>
            <a:r>
              <a:rPr lang="en-US" sz="2400" dirty="0"/>
              <a:t>Energy Accounting.</a:t>
            </a:r>
          </a:p>
          <a:p>
            <a:r>
              <a:rPr lang="en-US" sz="2400" dirty="0"/>
              <a:t>Burnout.</a:t>
            </a:r>
          </a:p>
          <a:p>
            <a:endParaRPr lang="en-US" sz="2400" dirty="0"/>
          </a:p>
        </p:txBody>
      </p:sp>
      <p:pic>
        <p:nvPicPr>
          <p:cNvPr id="6" name="Picture 5" descr="A logo with a rainbow colored infinity symbol&#10;&#10;Description automatically generated">
            <a:extLst>
              <a:ext uri="{FF2B5EF4-FFF2-40B4-BE49-F238E27FC236}">
                <a16:creationId xmlns:a16="http://schemas.microsoft.com/office/drawing/2014/main" id="{CF3A0A4F-60A8-213E-6586-73DE77B86E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747" y="2450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835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F24C1-3B4A-71B1-11D7-18CAF419C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Our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1001C-81A5-CC5C-5CA0-4B8540736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Greater self-awareness.</a:t>
            </a:r>
          </a:p>
          <a:p>
            <a:r>
              <a:rPr lang="en-US" sz="2400" dirty="0"/>
              <a:t>More prepared.</a:t>
            </a:r>
          </a:p>
          <a:p>
            <a:r>
              <a:rPr lang="en-US" sz="2400" dirty="0"/>
              <a:t>More confident.</a:t>
            </a:r>
          </a:p>
          <a:p>
            <a:r>
              <a:rPr lang="en-US" sz="2400" dirty="0"/>
              <a:t>Better systems and coping strategies.</a:t>
            </a:r>
          </a:p>
          <a:p>
            <a:r>
              <a:rPr lang="en-US" sz="2400" dirty="0"/>
              <a:t>Able to reduce stress.</a:t>
            </a:r>
          </a:p>
          <a:p>
            <a:r>
              <a:rPr lang="en-US" sz="2400" dirty="0"/>
              <a:t>Validated.</a:t>
            </a:r>
          </a:p>
        </p:txBody>
      </p:sp>
      <p:pic>
        <p:nvPicPr>
          <p:cNvPr id="5" name="Picture 4" descr="A logo with a rainbow colored infinity symbol&#10;&#10;Description automatically generated">
            <a:extLst>
              <a:ext uri="{FF2B5EF4-FFF2-40B4-BE49-F238E27FC236}">
                <a16:creationId xmlns:a16="http://schemas.microsoft.com/office/drawing/2014/main" id="{49C63305-615C-6794-ED3F-5A3346D847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747" y="2450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850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B4828-B9AC-28CE-18D2-9B12BF60A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Quotes from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FB4EE-D677-40FC-28C3-8E368EA19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521885"/>
            <a:ext cx="7974437" cy="35490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5" name="Picture 4" descr="A logo with a rainbow colored infinity symbol&#10;&#10;Description automatically generated">
            <a:extLst>
              <a:ext uri="{FF2B5EF4-FFF2-40B4-BE49-F238E27FC236}">
                <a16:creationId xmlns:a16="http://schemas.microsoft.com/office/drawing/2014/main" id="{A411EC9C-7A1E-8EA9-925F-BABB67F0D4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747" y="245076"/>
            <a:ext cx="2466975" cy="259080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7C1B8E1A-6CF0-99D7-C910-6823A2858CAD}"/>
              </a:ext>
            </a:extLst>
          </p:cNvPr>
          <p:cNvSpPr/>
          <p:nvPr/>
        </p:nvSpPr>
        <p:spPr>
          <a:xfrm>
            <a:off x="4515418" y="4778031"/>
            <a:ext cx="3124079" cy="1702856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Thank you so much for putting the sessions on, they have been so valuable.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088CA1A7-6EEE-E349-4B76-D4C11B1EEB9D}"/>
              </a:ext>
            </a:extLst>
          </p:cNvPr>
          <p:cNvSpPr/>
          <p:nvPr/>
        </p:nvSpPr>
        <p:spPr>
          <a:xfrm>
            <a:off x="423276" y="2522514"/>
            <a:ext cx="2317715" cy="2249955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200" dirty="0"/>
              <a:t>I will implement a wider range of ideas that I am now more aware of.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52184850-2B7B-0EAF-30F2-A6678F200330}"/>
              </a:ext>
            </a:extLst>
          </p:cNvPr>
          <p:cNvSpPr/>
          <p:nvPr/>
        </p:nvSpPr>
        <p:spPr>
          <a:xfrm>
            <a:off x="7646002" y="2963338"/>
            <a:ext cx="3881922" cy="2051706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200" dirty="0"/>
              <a:t>The withdrawal was around -30 but learning and being around the dog and other autistic people made the deposits +65.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BCE868AC-3498-8F6C-BAEC-02E40359B19E}"/>
              </a:ext>
            </a:extLst>
          </p:cNvPr>
          <p:cNvSpPr/>
          <p:nvPr/>
        </p:nvSpPr>
        <p:spPr>
          <a:xfrm>
            <a:off x="1166964" y="5020429"/>
            <a:ext cx="3155062" cy="1565116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200" dirty="0"/>
              <a:t>It took about 20% of my energy and was a little demanding, but it was worth it.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88280C30-A75B-965A-102C-D12A3913BCDB}"/>
              </a:ext>
            </a:extLst>
          </p:cNvPr>
          <p:cNvSpPr/>
          <p:nvPr/>
        </p:nvSpPr>
        <p:spPr>
          <a:xfrm>
            <a:off x="3046404" y="2327165"/>
            <a:ext cx="4169142" cy="2200078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200" dirty="0"/>
              <a:t>The workshops have a clear focus and the topics are well explained ... the content was easy to understand and apply. I would attend other workshops.</a:t>
            </a:r>
          </a:p>
        </p:txBody>
      </p:sp>
    </p:spTree>
    <p:extLst>
      <p:ext uri="{BB962C8B-B14F-4D97-AF65-F5344CB8AC3E}">
        <p14:creationId xmlns:p14="http://schemas.microsoft.com/office/powerpoint/2010/main" val="1254604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66E63-54A1-72CB-B782-273FAC7EE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6E2BF-41CB-E0F2-DF95-2ED42E85C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Thank you for listening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D69F0-FE70-A011-CC03-025AF78B0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sz="3600" dirty="0"/>
              <a:t>Any Questions?</a:t>
            </a:r>
            <a:endParaRPr lang="en-US" dirty="0"/>
          </a:p>
        </p:txBody>
      </p:sp>
      <p:pic>
        <p:nvPicPr>
          <p:cNvPr id="6" name="Picture 5" descr="A logo with a rainbow colored infinity symbol&#10;&#10;Description automatically generated">
            <a:extLst>
              <a:ext uri="{FF2B5EF4-FFF2-40B4-BE49-F238E27FC236}">
                <a16:creationId xmlns:a16="http://schemas.microsoft.com/office/drawing/2014/main" id="{B5EC3CBC-2A6E-513D-224F-E29A2F6A9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747" y="2450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665049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7" ma:contentTypeDescription="Create a new document." ma:contentTypeScope="" ma:versionID="504a4eee48183cc64ffa4f8ca4e8fda6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cf20f95ca4649c41c8b81b9c4d626c3f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04adec5-321f-46c9-8d8f-d278d5019d73">
      <Terms xmlns="http://schemas.microsoft.com/office/infopath/2007/PartnerControls"/>
    </lcf76f155ced4ddcb4097134ff3c332f>
    <TaxCatchAll xmlns="98a9eb8c-6a01-428e-9f5d-17b5596ff27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5EA54F-91CA-4529-AB49-31CC58F050CE}"/>
</file>

<file path=customXml/itemProps2.xml><?xml version="1.0" encoding="utf-8"?>
<ds:datastoreItem xmlns:ds="http://schemas.openxmlformats.org/officeDocument/2006/customXml" ds:itemID="{5B90885F-31B3-49F2-A3AA-A3DA9D7D9428}">
  <ds:schemaRefs>
    <ds:schemaRef ds:uri="http://schemas.microsoft.com/office/2006/metadata/properties"/>
    <ds:schemaRef ds:uri="http://schemas.microsoft.com/office/infopath/2007/PartnerControls"/>
    <ds:schemaRef ds:uri="47e12f3e-6042-4489-b120-f37f7900880c"/>
    <ds:schemaRef ds:uri="018c56f8-385d-4d27-9598-ee7f6cd2868b"/>
  </ds:schemaRefs>
</ds:datastoreItem>
</file>

<file path=customXml/itemProps3.xml><?xml version="1.0" encoding="utf-8"?>
<ds:datastoreItem xmlns:ds="http://schemas.openxmlformats.org/officeDocument/2006/customXml" ds:itemID="{CD2ECAE1-D4C5-4BB6-A4C2-0255AA6A2D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585</TotalTime>
  <Words>201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RocaVTI</vt:lpstr>
      <vt:lpstr>Energy Accounting</vt:lpstr>
      <vt:lpstr>Our Reasons</vt:lpstr>
      <vt:lpstr>Our Strategy</vt:lpstr>
      <vt:lpstr>Areas Covered</vt:lpstr>
      <vt:lpstr>Our Results</vt:lpstr>
      <vt:lpstr>Quotes from students</vt:lpstr>
      <vt:lpstr>Thank you for listening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Proofing</dc:title>
  <dc:creator>Tabitha Biller</dc:creator>
  <cp:lastModifiedBy>Tabitha Biller</cp:lastModifiedBy>
  <cp:revision>225</cp:revision>
  <dcterms:created xsi:type="dcterms:W3CDTF">2025-02-21T11:06:47Z</dcterms:created>
  <dcterms:modified xsi:type="dcterms:W3CDTF">2025-03-03T12:45:33Z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0x01010069946560433F2B4BAC6115A870028350</vt:lpwstr>
  </property>
  <property fmtid="{D5CDD505-2E9C-101B-9397-08002B2CF9AE}" pid="3" name="MediaServiceImageTags">
    <vt:lpwstr/>
  </property>
</Properties>
</file>